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33339-006F-48C3-AE50-2379F44F9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95F7B6-BC97-4723-86A6-520C0FB977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2D21B1-BA5A-4878-AA06-2FE1FED8A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1D0B45-7CD5-4A81-8DB1-C971B3CDC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D389630-BBAA-4F9D-B7B9-D3AAAAFB7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8041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6E2E35-633C-4392-B2DA-ED964A84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7E7FE25-4799-44CD-B661-2B71B683FE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F2D690-C886-403C-BFD2-4CF19AC2A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2C356-C714-4C5E-B946-4D72ABAC0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C3E4BD3-D0A5-485F-B572-2D2E3076E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393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F794E64-A2E9-41F0-A0E9-5A578F79E7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8C04BC7-4F26-42A8-9783-F3179630F6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02CAD7-848C-42FD-803E-4305ECD47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004823-5014-4962-8D53-3F41AD7F8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90C6BE6-009F-4023-B189-333F17893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668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88B974-37F8-4CAB-B3A6-B277FF08F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7DA956B-7181-4A1A-9048-983BE700C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699A5F-87E9-4DEF-BBEE-270447D4E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619657B-C741-4318-B9E5-C3500D7F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C90607-FBDE-43A8-91D1-E569D1085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7975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127423-6944-45FF-A381-E99523AF5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2DF0B00-46E4-4B06-AF6F-F517A1015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F6EEB47-83CF-457F-A50A-C423B1BFE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D2B45D2-E408-4CCA-B3D4-8EE362131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66B83E-8469-4C32-BDB6-7901095A6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7326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5AAFAA-216B-417E-8738-29CF2ECA1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8A0935B-A350-4B6A-942D-679F5E3239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FD6158D-470E-4A2A-8C15-D53EDBE0E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650D9AB-9B12-4B06-95F1-084AEDEFF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9C04631-3415-4056-9BDA-78C753762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3F53DB-C84B-458C-BFDD-335CB4A74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379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E81B10-A1FE-487B-9BAA-A9A4D0E4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E580778-8C2F-4EBF-9C65-DAE603D2B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DECB784-B39A-42DC-B43E-871BC21870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B1957F6-15EC-482F-B2DC-5853862320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189F294-A86E-4462-8D1A-682DFBDECE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EA6DE65-6B7C-493B-87C9-8CE8EF9D7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ABEE58A-2A57-48B6-84AC-CB783513B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6E33A6-0E7A-4A3F-BCB6-B73E7B15D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7981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AEF94F-8CEA-4DA1-B812-4181D21C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326E726-1852-479B-8FB4-C705E487B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3829FFA1-2A96-406F-827F-2464C79D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CC44C5A-FB0E-4608-979A-799EA2E14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01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71E0492-5F3F-4189-8CBA-00261D52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F8EA107-BBAB-42E0-BB44-7872498B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BE89762-E4A0-47B8-96A8-9A82E06C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82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3D459F-566C-4BC8-8F7F-BEAF9A357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F39C9D-8134-4885-9073-BE17B35614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EC4CAFC-A68D-42E4-8B56-2B793DABC6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4736F7-29B6-4719-AA86-74640F812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0622FB-A84D-48AF-A426-CCD84D706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0E23046-4AE6-4298-9948-25724BD72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0526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F3F86E-F01D-49F4-B0DC-9206227A8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7C2FF27-EE67-4210-A0A0-5BCB349400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A653FC-4CE6-4744-92DA-4250937DC4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8B7672-B796-4C34-A730-CED9A7E9C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EFDB3A-4815-41B7-966D-695942802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883282F-B52C-42A2-8A61-EDCD536E2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7644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6CF849-CAD7-4BC9-9860-5A2B0C04CA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6E8C634-CF93-44E0-B536-689BB139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D9FAE7-373F-45EA-B698-47AB04345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37DD7-B481-476B-A2C5-206A5C391F86}" type="datetimeFigureOut">
              <a:rPr lang="ru-RU" smtClean="0"/>
              <a:t>19.06.2025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839023-0046-4655-9EFC-E45E1F57C2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D999342-3600-4B95-80C3-806C9E6C4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81816-78E9-4064-9BE9-10064DE4B1F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4169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E579CAF-F826-434D-8E6E-76E2A6DB19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292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26DC1B-A9D9-4A6B-8E69-B822250D7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384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6BD0288-FEBB-409E-B0CE-7D15D7CF8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031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780456F-2FC7-4299-B6F2-99467EE6E4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6A50FDB-3675-4E26-A2B6-D2D32F404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9408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3A118CF-C454-4A5E-B324-B73C58A9D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3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B228D00-E083-47DF-BFB3-78FACD415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49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244ED78-F796-4F5D-9887-2CBC091A62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06893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27BD44-7ED8-4876-A74B-7E4BFA608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372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A5F270A-F2A4-4D67-9BDF-3F994F4E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40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58FA31C-66E5-465F-ADB5-E9079BE5C4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971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F4BD923-014D-4B86-AA38-525DC6C5DD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6402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EBCFF85-0286-41D3-A2BA-F31EEEF7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39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2BF17F2-8A70-4C56-BC27-18F50A3D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53359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Данила Торкин</dc:creator>
  <cp:lastModifiedBy>Данила Торкин</cp:lastModifiedBy>
  <cp:revision>1</cp:revision>
  <dcterms:created xsi:type="dcterms:W3CDTF">2025-06-18T22:02:29Z</dcterms:created>
  <dcterms:modified xsi:type="dcterms:W3CDTF">2025-06-18T22:02:40Z</dcterms:modified>
</cp:coreProperties>
</file>