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1207" r:id="rId2"/>
  </p:sldIdLst>
  <p:sldSz cx="12188825"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7F9"/>
    <a:srgbClr val="000000"/>
    <a:srgbClr val="85CD0F"/>
    <a:srgbClr val="FF9900"/>
    <a:srgbClr val="7F7F7F"/>
    <a:srgbClr val="BCC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55" autoAdjust="0"/>
    <p:restoredTop sz="94972" autoAdjust="0"/>
  </p:normalViewPr>
  <p:slideViewPr>
    <p:cSldViewPr>
      <p:cViewPr>
        <p:scale>
          <a:sx n="89" d="100"/>
          <a:sy n="89" d="100"/>
        </p:scale>
        <p:origin x="1136" y="160"/>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4/21/16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s-ES" smtClean="0"/>
              <a:t>Haga clic para modificar el estilo de título del patrón</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C989B228-BCEC-461F-B92C-C8226BB3CB05}" type="datetime1">
              <a:rPr lang="en-US" smtClean="0"/>
              <a:pPr/>
              <a:t>4/21/16</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s-ES" smtClean="0"/>
              <a:t>Haga clic para modificar el estilo de título del patrón</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4964CD0E-6F67-42D7-AA9A-0A4C2BCEFB1E}" type="datetime1">
              <a:rPr lang="en-US" smtClean="0"/>
              <a:pPr/>
              <a:t>4/21/16</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a:t>
            </a:r>
            <a:r>
              <a:rPr lang="es-CO" sz="800" dirty="0" smtClean="0">
                <a:solidFill>
                  <a:schemeClr val="bg1">
                    <a:lumMod val="60000"/>
                    <a:lumOff val="40000"/>
                  </a:schemeClr>
                </a:solidFill>
              </a:rPr>
              <a:t>2015</a:t>
            </a:r>
            <a:r>
              <a:rPr sz="800" dirty="0" smtClean="0">
                <a:solidFill>
                  <a:schemeClr val="bg1">
                    <a:lumMod val="60000"/>
                    <a:lumOff val="40000"/>
                  </a:schemeClr>
                </a:solidFill>
              </a:rPr>
              <a:t> </a:t>
            </a:r>
            <a:r>
              <a:rPr sz="800" dirty="0">
                <a:solidFill>
                  <a:schemeClr val="bg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s-ES" smtClean="0"/>
              <a:t>Haga clic para modificar el estilo de título del patrón</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5" name="Date Placeholder 4"/>
          <p:cNvSpPr>
            <a:spLocks noGrp="1"/>
          </p:cNvSpPr>
          <p:nvPr>
            <p:ph type="dt" sz="half" idx="10"/>
          </p:nvPr>
        </p:nvSpPr>
        <p:spPr/>
        <p:txBody>
          <a:bodyPr/>
          <a:lstStyle/>
          <a:p>
            <a:fld id="{4951D860-D3F6-4F9B-9E72-8559E3D37B37}"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A76242E-638E-4733-92AE-E96C585ACA59}" type="datetime1">
              <a:rPr lang="en-US" smtClean="0"/>
              <a:pPr/>
              <a:t>4/21/16</a:t>
            </a:fld>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s-ES" smtClean="0"/>
              <a:t>Haga clic para modificar el estilo de texto del patrón</a:t>
            </a:r>
          </a:p>
          <a:p>
            <a:pPr lvl="1"/>
            <a:r>
              <a:rPr lang="es-ES" smtClean="0"/>
              <a:t>Segundo nivel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354D577-CDCD-483C-A94A-66055A74174C}"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CFA1B0B4-8674-4371-BFB2-041075AB415F}"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s-ES" smtClean="0"/>
              <a:t>Haga clic para modificar el estilo de título del patrón</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174AE10D-711F-47D0-952B-54DC5A97DD02}"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s-ES" smtClean="0"/>
              <a:t>Haga clic para modificar el estilo de título del patrón</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B4DB1F19-3ECA-4B0B-8243-1E69F36B0B04}"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31A37658-CB85-479A-AAAF-610D0F797169}"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s-ES" smtClean="0"/>
              <a:t>Haga clic para modificar el estilo de título del patrón</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mtClean="0"/>
              <a:t>Haga clic para modificar el estilo de título del patrón</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s-ES" smtClean="0"/>
              <a:t>Haga clic para modificar el estilo de texto del patrón</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s-ES" smtClean="0"/>
              <a:t>Haga clic para modificar el estilo de texto del patrón</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s-ES" smtClean="0"/>
              <a:t>Haga clic para modificar el estilo de texto del patrón</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7431BC9-D692-44E2-8C25-3C6C3BE289F2}"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C359E48-846C-4779-8B26-EF6428542157}"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s-ES" smtClean="0"/>
              <a:t>Haga clic para modificar el estilo de título del patrón</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4" name="Date Placeholder 3"/>
          <p:cNvSpPr>
            <a:spLocks noGrp="1"/>
          </p:cNvSpPr>
          <p:nvPr>
            <p:ph type="dt" sz="half" idx="10"/>
          </p:nvPr>
        </p:nvSpPr>
        <p:spPr/>
        <p:txBody>
          <a:bodyPr/>
          <a:lstStyle/>
          <a:p>
            <a:fld id="{4032F49D-BF9C-42CF-9C9C-28FB82A145A0}" type="datetime1">
              <a:rPr lang="en-US" smtClean="0"/>
              <a:pPr/>
              <a:t>4/21/16</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s-ES" smtClean="0"/>
              <a:t>Haga clic para modificar el estilo de título del patrón</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7" name="Date Placeholder 6"/>
          <p:cNvSpPr>
            <a:spLocks noGrp="1"/>
          </p:cNvSpPr>
          <p:nvPr>
            <p:ph type="dt" sz="half" idx="10"/>
          </p:nvPr>
        </p:nvSpPr>
        <p:spPr/>
        <p:txBody>
          <a:bodyPr>
            <a:noAutofit/>
          </a:bodyPr>
          <a:lstStyle/>
          <a:p>
            <a:fld id="{7DD43D8B-F9D9-4C7C-893A-7341D0FEC1EC}" type="datetime1">
              <a:rPr lang="en-US" smtClean="0"/>
              <a:pPr/>
              <a:t>4/21/16</a:t>
            </a:fld>
            <a:endParaRPr dirty="0"/>
          </a:p>
        </p:txBody>
      </p:sp>
      <p:sp>
        <p:nvSpPr>
          <p:cNvPr id="8" name="Footer Placeholder 7"/>
          <p:cNvSpPr>
            <a:spLocks noGrp="1"/>
          </p:cNvSpPr>
          <p:nvPr>
            <p:ph type="ftr" sz="quarter" idx="11"/>
          </p:nvPr>
        </p:nvSpPr>
        <p:spPr/>
        <p:txBody>
          <a:bodyPr>
            <a:noAutofit/>
          </a:bodyPr>
          <a:lstStyle/>
          <a:p>
            <a:r>
              <a:rPr dirty="0"/>
              <a:t>Oracle Confidential – Internal/Restricted/Highly Restricted</a:t>
            </a:r>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D40CF08-F170-4BAF-A376-4F3E0BFEB671}" type="datetime1">
              <a:rPr lang="en-US" smtClean="0"/>
              <a:pPr/>
              <a:t>4/21/16</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ES" smtClean="0"/>
              <a:t>Haga clic para modificar el estilo de título del patrón</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7505D3E1-ED06-437A-82E5-9089729631D5}" type="datetime1">
              <a:rPr lang="en-US" smtClean="0"/>
              <a:pPr/>
              <a:t>4/21/16</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C124B-9E3D-42AF-9392-F165B9CC9AB2}" type="datetime1">
              <a:rPr lang="en-US" smtClean="0"/>
              <a:pPr/>
              <a:t>4/21/16</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s-ES" smtClean="0"/>
              <a:t>Haga clic para modificar el estilo de título del patrón</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F88E57-9AEA-4B27-B465-300DD07B68BF}"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s-ES" smtClean="0"/>
              <a:t>Haga clic para modificar el estilo de título del patrón</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5A56CE-36CD-4CD3-A295-793AA6C7D449}"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s-ES" smtClean="0"/>
              <a:t>Haga clic para modificar el estilo de título del patrón</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E7C25A8-1A42-4E84-863A-8428E0A2A7CE}"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s-ES" smtClean="0"/>
              <a:t>Haga clic para modificar el estilo de título del patrón</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C43236-2E82-420C-87C3-E72076E84EDE}"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mtClean="0"/>
              <a:t>Haga clic para modificar el estilo de título del patrón</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5" name="Date Placeholder 4"/>
          <p:cNvSpPr>
            <a:spLocks noGrp="1"/>
          </p:cNvSpPr>
          <p:nvPr>
            <p:ph type="dt" sz="half" idx="10"/>
          </p:nvPr>
        </p:nvSpPr>
        <p:spPr/>
        <p:txBody>
          <a:bodyPr/>
          <a:lstStyle/>
          <a:p>
            <a:fld id="{65F9516C-C4AB-4A4B-BCDB-87E9318635D0}"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s-ES" smtClean="0"/>
              <a:t>Haga clic para modificar el estilo de título del patrón</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
        <p:nvSpPr>
          <p:cNvPr id="5" name="Date Placeholder 4"/>
          <p:cNvSpPr>
            <a:spLocks noGrp="1"/>
          </p:cNvSpPr>
          <p:nvPr>
            <p:ph type="dt" sz="half" idx="10"/>
          </p:nvPr>
        </p:nvSpPr>
        <p:spPr/>
        <p:txBody>
          <a:bodyPr/>
          <a:lstStyle/>
          <a:p>
            <a:fld id="{1BA7C5CF-E69F-4634-A755-1B0682599712}"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s-ES" smtClean="0"/>
              <a:t>Haga clic para modificar el estilo de título del patrón</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1B7B7AD2-7D4A-4921-8599-DBE976897587}" type="datetime1">
              <a:rPr lang="en-US" smtClean="0"/>
              <a:pPr/>
              <a:t>4/21/16</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mtClean="0"/>
              <a:t>Haga clic para modificar el estilo de título del patrón</a:t>
            </a:r>
            <a:endParaRPr dirty="0"/>
          </a:p>
        </p:txBody>
      </p:sp>
      <p:sp>
        <p:nvSpPr>
          <p:cNvPr id="5" name="Date Placeholder 4"/>
          <p:cNvSpPr>
            <a:spLocks noGrp="1"/>
          </p:cNvSpPr>
          <p:nvPr>
            <p:ph type="dt" sz="half" idx="10"/>
          </p:nvPr>
        </p:nvSpPr>
        <p:spPr/>
        <p:txBody>
          <a:bodyPr/>
          <a:lstStyle/>
          <a:p>
            <a:fld id="{92FFC27B-F7B7-47A5-B779-F06A44BAFD8B}"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s-ES" smtClean="0"/>
              <a:t>Haga clic para modificar el estilo de título del patrón</a:t>
            </a:r>
            <a:endParaRPr dirty="0"/>
          </a:p>
        </p:txBody>
      </p:sp>
      <p:sp>
        <p:nvSpPr>
          <p:cNvPr id="5" name="Date Placeholder 4"/>
          <p:cNvSpPr>
            <a:spLocks noGrp="1"/>
          </p:cNvSpPr>
          <p:nvPr>
            <p:ph type="dt" sz="half" idx="10"/>
          </p:nvPr>
        </p:nvSpPr>
        <p:spPr/>
        <p:txBody>
          <a:bodyPr/>
          <a:lstStyle/>
          <a:p>
            <a:fld id="{607922F7-6A3A-4CE7-A8FF-E36974BDF2B8}" type="datetime1">
              <a:rPr lang="en-US" smtClean="0"/>
              <a:pPr/>
              <a:t>4/21/16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CED6D0FC-401D-4BDC-B5D9-A960365480FE}" type="datetime1">
              <a:rPr lang="en-US" smtClean="0"/>
              <a:pPr/>
              <a:t>4/21/16</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a:t>
            </a:r>
            <a:r>
              <a:rPr lang="es-CO" sz="800" dirty="0" smtClean="0">
                <a:solidFill>
                  <a:schemeClr val="bg1">
                    <a:lumMod val="60000"/>
                    <a:lumOff val="40000"/>
                  </a:schemeClr>
                </a:solidFill>
              </a:rPr>
              <a:t>2015</a:t>
            </a:r>
            <a:r>
              <a:rPr sz="800" dirty="0" smtClean="0">
                <a:solidFill>
                  <a:schemeClr val="bg1">
                    <a:lumMod val="60000"/>
                    <a:lumOff val="40000"/>
                  </a:schemeClr>
                </a:solidFill>
              </a:rPr>
              <a:t> </a:t>
            </a:r>
            <a:r>
              <a:rPr sz="800" dirty="0">
                <a:solidFill>
                  <a:schemeClr val="bg1">
                    <a:lumMod val="60000"/>
                    <a:lumOff val="40000"/>
                  </a:schemeClr>
                </a:solidFill>
              </a:rPr>
              <a:t>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E47E183C-DCBE-4975-8440-9A05D62B5D69}" type="datetime1">
              <a:rPr lang="en-US" smtClean="0"/>
              <a:pPr/>
              <a:t>4/21/16</a:t>
            </a:fld>
            <a:endParaRPr dirty="0"/>
          </a:p>
        </p:txBody>
      </p:sp>
      <p:sp>
        <p:nvSpPr>
          <p:cNvPr id="3" name="Footer Placeholder 2"/>
          <p:cNvSpPr>
            <a:spLocks noGrp="1"/>
          </p:cNvSpPr>
          <p:nvPr>
            <p:ph type="ftr" sz="quarter" idx="11"/>
          </p:nvPr>
        </p:nvSpPr>
        <p:spPr/>
        <p:txBody>
          <a:bodyPr>
            <a:noAutofit/>
          </a:bodyPr>
          <a:lstStyle/>
          <a:p>
            <a:r>
              <a:rPr dirty="0"/>
              <a:t>Oracle Confidential – Internal/Restricted/Highly Restricted</a:t>
            </a:r>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0200178A-1010-497A-A0C9-B3902F521379}" type="datetime1">
              <a:rPr lang="en-US" smtClean="0"/>
              <a:pPr/>
              <a:t>4/21/16</a:t>
            </a:fld>
            <a:endParaRPr dirty="0"/>
          </a:p>
        </p:txBody>
      </p:sp>
      <p:sp>
        <p:nvSpPr>
          <p:cNvPr id="3" name="Footer Placeholder 2"/>
          <p:cNvSpPr>
            <a:spLocks noGrp="1"/>
          </p:cNvSpPr>
          <p:nvPr>
            <p:ph type="ftr" sz="quarter" idx="11"/>
          </p:nvPr>
        </p:nvSpPr>
        <p:spPr/>
        <p:txBody>
          <a:bodyPr>
            <a:noAutofit/>
          </a:bodyPr>
          <a:lstStyle/>
          <a:p>
            <a:r>
              <a:rPr dirty="0"/>
              <a:t>Oracle Confidential – Internal/Restricted/Highly Restricted</a:t>
            </a:r>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886BE-03B2-4A92-96E8-A6D07AFA2F41}" type="datetime1">
              <a:rPr lang="en-US" smtClean="0"/>
              <a:pPr/>
              <a:t>4/21/16</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noAutofit/>
          </a:bodyPr>
          <a:lstStyle/>
          <a:p>
            <a:fld id="{566D7217-72C8-41E4-9A8A-A9B2C9EEB6B2}" type="datetime1">
              <a:rPr lang="en-US" smtClean="0"/>
              <a:pPr/>
              <a:t>4/21/16</a:t>
            </a:fld>
            <a:endParaRPr lang="en-US"/>
          </a:p>
        </p:txBody>
      </p:sp>
      <p:sp>
        <p:nvSpPr>
          <p:cNvPr id="5" name="Footer Placeholder 4"/>
          <p:cNvSpPr>
            <a:spLocks noGrp="1"/>
          </p:cNvSpPr>
          <p:nvPr>
            <p:ph type="ftr" sz="quarter" idx="11"/>
          </p:nvPr>
        </p:nvSpPr>
        <p:spPr/>
        <p:txBody>
          <a:bodyPr>
            <a:noAutofit/>
          </a:bodyPr>
          <a:lstStyle/>
          <a:p>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s-ES" smtClean="0"/>
              <a:t>Haga clic para modificar el estilo de título del patrón</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10"/>
          </p:nvPr>
        </p:nvSpPr>
        <p:spPr/>
        <p:txBody>
          <a:bodyPr/>
          <a:lstStyle/>
          <a:p>
            <a:fld id="{9B8ECE3B-0FB7-432F-9FEE-ADBC8B3B2194}" type="datetime1">
              <a:rPr lang="en-US" smtClean="0"/>
              <a:pPr/>
              <a:t>4/21/16</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1072184" y="327387"/>
            <a:ext cx="10969925" cy="1025071"/>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1072183" y="2029468"/>
            <a:ext cx="10969943"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183" y="1372308"/>
            <a:ext cx="10969943" cy="406400"/>
          </a:xfrm>
        </p:spPr>
        <p:txBody>
          <a:bodyPr>
            <a:noAutofit/>
          </a:bodyPr>
          <a:lstStyle>
            <a:lvl1pPr marL="0" indent="0">
              <a:spcAft>
                <a:spcPts val="0"/>
              </a:spcAft>
              <a:buFontTx/>
              <a:buNone/>
              <a:defRPr sz="2666">
                <a:solidFill>
                  <a:schemeClr val="accent1"/>
                </a:solidFill>
              </a:defRPr>
            </a:lvl1pPr>
            <a:lvl2pPr marL="609433" indent="0">
              <a:buFontTx/>
              <a:buNone/>
              <a:defRPr/>
            </a:lvl2pPr>
            <a:lvl3pPr marL="1218865" indent="0">
              <a:buFontTx/>
              <a:buNone/>
              <a:defRPr/>
            </a:lvl3pPr>
            <a:lvl4pPr marL="1828297" indent="0">
              <a:buFontTx/>
              <a:buNone/>
              <a:defRPr/>
            </a:lvl4pPr>
            <a:lvl5pPr marL="2437729" indent="0">
              <a:buFontTx/>
              <a:buNone/>
              <a:defRPr/>
            </a:lvl5pPr>
          </a:lstStyle>
          <a:p>
            <a:pPr lvl="0"/>
            <a:r>
              <a:rPr lang="en-US" smtClean="0"/>
              <a:t>Click to edit Master text styles</a:t>
            </a:r>
          </a:p>
        </p:txBody>
      </p:sp>
    </p:spTree>
    <p:extLst>
      <p:ext uri="{BB962C8B-B14F-4D97-AF65-F5344CB8AC3E}">
        <p14:creationId xmlns:p14="http://schemas.microsoft.com/office/powerpoint/2010/main" val="8743777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s-ES" smtClean="0"/>
              <a:t>Haga clic para modificar el estilo de título del patrón</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7216BDAE-C820-44ED-9FA0-9E5F47126E5A}" type="datetime1">
              <a:rPr lang="en-US" smtClean="0"/>
              <a:pPr/>
              <a:t>4/21/16</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s-ES" smtClean="0"/>
              <a:t>Haga clic para modificar el estilo de título del patrón</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3E89DEB8-BEF6-4F5F-80F5-ED8B7C0F3C9E}" type="datetime1">
              <a:rPr lang="en-US" smtClean="0"/>
              <a:pPr/>
              <a:t>4/21/16</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dirty="0"/>
          </a:p>
        </p:txBody>
      </p:sp>
      <p:sp>
        <p:nvSpPr>
          <p:cNvPr id="3" name="Content Placeholder 2"/>
          <p:cNvSpPr>
            <a:spLocks noGrp="1"/>
          </p:cNvSpPr>
          <p:nvPr>
            <p:ph idx="1"/>
          </p:nvPr>
        </p:nvSpPr>
        <p:spPr>
          <a:xfrm>
            <a:off x="531151" y="1524001"/>
            <a:ext cx="11126522"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10"/>
          </p:nvPr>
        </p:nvSpPr>
        <p:spPr/>
        <p:txBody>
          <a:bodyPr/>
          <a:lstStyle/>
          <a:p>
            <a:fld id="{5F3B58C0-3165-4758-AEDC-F25E51426DE8}" type="datetime1">
              <a:rPr lang="en-US" smtClean="0"/>
              <a:pPr/>
              <a:t>4/21/16</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10"/>
          </p:nvPr>
        </p:nvSpPr>
        <p:spPr/>
        <p:txBody>
          <a:bodyPr/>
          <a:lstStyle/>
          <a:p>
            <a:fld id="{7B3E3716-6754-439B-8FF7-A37C256F1E56}" type="datetime1">
              <a:rPr lang="en-US" smtClean="0"/>
              <a:pPr/>
              <a:t>4/21/16</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mtClean="0"/>
              <a:t>Haga clic para modificar el estilo de título del patrón</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noAutofit/>
          </a:bodyPr>
          <a:lstStyle/>
          <a:p>
            <a:fld id="{27B39097-4632-485F-A0D7-AE893C80587C}" type="datetime1">
              <a:rPr lang="en-US" smtClean="0"/>
              <a:pPr/>
              <a:t>4/21/16</a:t>
            </a:fld>
            <a:endParaRPr dirty="0"/>
          </a:p>
        </p:txBody>
      </p:sp>
      <p:sp>
        <p:nvSpPr>
          <p:cNvPr id="5" name="Footer Placeholder 4"/>
          <p:cNvSpPr>
            <a:spLocks noGrp="1"/>
          </p:cNvSpPr>
          <p:nvPr>
            <p:ph type="ftr" sz="quarter" idx="11"/>
          </p:nvPr>
        </p:nvSpPr>
        <p:spPr/>
        <p:txBody>
          <a:bodyPr>
            <a:noAutofit/>
          </a:bodyPr>
          <a:lstStyle/>
          <a:p>
            <a:r>
              <a:rPr dirty="0"/>
              <a:t>Oracle Confidential – Internal/Restricted/Highly Restricted</a:t>
            </a:r>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2C4C87-159E-4117-8D35-59827182D579}" type="datetime1">
              <a:rPr lang="en-US" smtClean="0"/>
              <a:pPr/>
              <a:t>4/21/16</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 Id="rId4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s-ES" smtClean="0"/>
              <a:t>Haga clic para modificar el estilo de título del patrón</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58C0549-39AB-4A70-9355-DAB1677B1AE6}" type="datetime1">
              <a:rPr lang="en-US" smtClean="0"/>
              <a:pPr/>
              <a:t>4/21/16</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s-CO" sz="800" dirty="0" smtClean="0">
                <a:solidFill>
                  <a:schemeClr val="tx1">
                    <a:lumMod val="60000"/>
                    <a:lumOff val="40000"/>
                  </a:schemeClr>
                </a:solidFill>
              </a:rPr>
              <a:t>2015</a:t>
            </a:r>
            <a:r>
              <a:rPr sz="800" dirty="0" smtClean="0">
                <a:solidFill>
                  <a:schemeClr val="tx1">
                    <a:lumMod val="60000"/>
                    <a:lumOff val="40000"/>
                  </a:schemeClr>
                </a:solidFill>
              </a:rPr>
              <a:t> </a:t>
            </a:r>
            <a:r>
              <a:rPr sz="800" dirty="0">
                <a:solidFill>
                  <a:schemeClr val="tx1">
                    <a:lumMod val="60000"/>
                    <a:lumOff val="40000"/>
                  </a:schemeClr>
                </a:solidFill>
              </a:rPr>
              <a:t>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 id="2147483694"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CO" smtClean="0"/>
              <a:t>Oracle Confidential – Internal/Restricted/Highly Restricted</a:t>
            </a:r>
            <a:endParaRPr lang="es-CO" dirty="0"/>
          </a:p>
        </p:txBody>
      </p:sp>
      <p:sp>
        <p:nvSpPr>
          <p:cNvPr id="4" name="3 Marcador de número de diapositiva"/>
          <p:cNvSpPr>
            <a:spLocks noGrp="1"/>
          </p:cNvSpPr>
          <p:nvPr>
            <p:ph type="sldNum" sz="quarter" idx="12"/>
          </p:nvPr>
        </p:nvSpPr>
        <p:spPr/>
        <p:txBody>
          <a:bodyPr/>
          <a:lstStyle/>
          <a:p>
            <a:fld id="{C51EAA63-D034-42AE-91FA-B13B9518C7BE}" type="slidenum">
              <a:rPr lang="es-CO" smtClean="0"/>
              <a:pPr/>
              <a:t>1</a:t>
            </a:fld>
            <a:endParaRPr lang="es-CO" dirty="0"/>
          </a:p>
        </p:txBody>
      </p:sp>
      <p:sp>
        <p:nvSpPr>
          <p:cNvPr id="11" name="Title 9"/>
          <p:cNvSpPr>
            <a:spLocks noGrp="1"/>
          </p:cNvSpPr>
          <p:nvPr>
            <p:ph type="title"/>
          </p:nvPr>
        </p:nvSpPr>
        <p:spPr>
          <a:xfrm>
            <a:off x="549796" y="-27384"/>
            <a:ext cx="11125200" cy="744984"/>
          </a:xfrm>
        </p:spPr>
        <p:txBody>
          <a:bodyPr/>
          <a:lstStyle/>
          <a:p>
            <a:r>
              <a:rPr lang="es-CO" dirty="0" smtClean="0"/>
              <a:t>Title for Layout </a:t>
            </a:r>
            <a:endParaRPr lang="en-US" dirty="0" smtClean="0"/>
          </a:p>
        </p:txBody>
      </p:sp>
      <p:sp>
        <p:nvSpPr>
          <p:cNvPr id="8" name="TextBox 7"/>
          <p:cNvSpPr txBox="1"/>
          <p:nvPr/>
        </p:nvSpPr>
        <p:spPr>
          <a:xfrm>
            <a:off x="549796" y="869869"/>
            <a:ext cx="720080" cy="254875"/>
          </a:xfrm>
          <a:prstGeom prst="rect">
            <a:avLst/>
          </a:prstGeom>
          <a:noFill/>
        </p:spPr>
        <p:txBody>
          <a:bodyPr wrap="none" lIns="0" tIns="0" rIns="0" bIns="0" rtlCol="0">
            <a:noAutofit/>
          </a:bodyPr>
          <a:lstStyle/>
          <a:p>
            <a:pPr>
              <a:lnSpc>
                <a:spcPct val="90000"/>
              </a:lnSpc>
            </a:pPr>
            <a:r>
              <a:rPr lang="en-US" sz="1600" b="1" i="1" u="sng" dirty="0" smtClean="0"/>
              <a:t>Placeholder index:1 </a:t>
            </a:r>
            <a:r>
              <a:rPr lang="en-US" sz="1600" b="1" i="1" u="sng" dirty="0" err="1" smtClean="0"/>
              <a:t>type:Text</a:t>
            </a:r>
            <a:endParaRPr lang="en-US" sz="1600" b="1" i="1" u="sng" dirty="0"/>
          </a:p>
        </p:txBody>
      </p:sp>
      <p:sp>
        <p:nvSpPr>
          <p:cNvPr id="2" name="TextBox 1"/>
          <p:cNvSpPr txBox="1"/>
          <p:nvPr/>
        </p:nvSpPr>
        <p:spPr>
          <a:xfrm>
            <a:off x="4082902" y="2573079"/>
            <a:ext cx="914400" cy="914400"/>
          </a:xfrm>
          <a:prstGeom prst="rect">
            <a:avLst/>
          </a:prstGeom>
          <a:noFill/>
        </p:spPr>
        <p:txBody>
          <a:bodyPr wrap="none" lIns="0" tIns="0" rIns="0" bIns="0" rtlCol="0">
            <a:noAutofit/>
          </a:bodyPr>
          <a:lstStyle/>
          <a:p>
            <a:pPr>
              <a:lnSpc>
                <a:spcPct val="90000"/>
              </a:lnSpc>
            </a:pPr>
            <a:endParaRPr lang="en-US" dirty="0"/>
          </a:p>
        </p:txBody>
      </p:sp>
      <p:sp>
        <p:nvSpPr>
          <p:cNvPr id="12" name="TextBox 11"/>
          <p:cNvSpPr txBox="1"/>
          <p:nvPr/>
        </p:nvSpPr>
        <p:spPr>
          <a:xfrm>
            <a:off x="9406780" y="1556792"/>
            <a:ext cx="1182116" cy="198512"/>
          </a:xfrm>
          <a:prstGeom prst="rect">
            <a:avLst/>
          </a:prstGeom>
          <a:noFill/>
        </p:spPr>
        <p:txBody>
          <a:bodyPr wrap="none" lIns="0" tIns="0" rIns="0" bIns="0" rtlCol="0">
            <a:noAutofit/>
          </a:bodyPr>
          <a:lstStyle/>
          <a:p>
            <a:pPr>
              <a:lnSpc>
                <a:spcPct val="90000"/>
              </a:lnSpc>
            </a:pPr>
            <a:r>
              <a:rPr lang="en-US" sz="1400" b="1" i="1" dirty="0" smtClean="0"/>
              <a:t>Placeholder index:2 type Text</a:t>
            </a:r>
            <a:endParaRPr lang="en-US" sz="1400" dirty="0"/>
          </a:p>
        </p:txBody>
      </p:sp>
      <p:sp>
        <p:nvSpPr>
          <p:cNvPr id="13" name="TextBox 12"/>
          <p:cNvSpPr txBox="1"/>
          <p:nvPr/>
        </p:nvSpPr>
        <p:spPr>
          <a:xfrm>
            <a:off x="9550796" y="4005064"/>
            <a:ext cx="1182116" cy="198512"/>
          </a:xfrm>
          <a:prstGeom prst="rect">
            <a:avLst/>
          </a:prstGeom>
          <a:noFill/>
        </p:spPr>
        <p:txBody>
          <a:bodyPr wrap="none" lIns="0" tIns="0" rIns="0" bIns="0" rtlCol="0">
            <a:noAutofit/>
          </a:bodyPr>
          <a:lstStyle/>
          <a:p>
            <a:pPr>
              <a:lnSpc>
                <a:spcPct val="90000"/>
              </a:lnSpc>
            </a:pPr>
            <a:r>
              <a:rPr lang="en-US" sz="1400" b="1" i="1" smtClean="0"/>
              <a:t>Placeholder index:3 type Text</a:t>
            </a:r>
            <a:endParaRPr lang="en-US" sz="1400" dirty="0"/>
          </a:p>
        </p:txBody>
      </p:sp>
    </p:spTree>
    <p:extLst>
      <p:ext uri="{BB962C8B-B14F-4D97-AF65-F5344CB8AC3E}">
        <p14:creationId xmlns:p14="http://schemas.microsoft.com/office/powerpoint/2010/main" val="15727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73492</TotalTime>
  <Words>20</Words>
  <Application>Microsoft Macintosh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Oracle_16x9_2014_521</vt:lpstr>
      <vt:lpstr>Title for Layout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Patricia Mayorga Ramos</dc:creator>
  <cp:keywords>Oracle corporate Tagline</cp:keywords>
  <cp:lastModifiedBy>Daniela Torres Faría</cp:lastModifiedBy>
  <cp:revision>1718</cp:revision>
  <dcterms:created xsi:type="dcterms:W3CDTF">2014-07-07T20:11:20Z</dcterms:created>
  <dcterms:modified xsi:type="dcterms:W3CDTF">2016-04-21T19:39:22Z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