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16" d="100"/>
          <a:sy n="116" d="100"/>
        </p:scale>
        <p:origin x="-896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AE1D-D3D3-6D4C-A2FB-D2FD8DBA10C2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8F306-2AEB-CE4D-B63F-FE8D5B49485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105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plot(crop(raster("/Volumes/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GoogleDrive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 Drive/science/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dispersal_heterogeneity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datos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/DATOS/MAPS/p_morrisonicola_01.img"), c(100,150,10,50)))</a:t>
            </a:r>
            <a:endParaRPr lang="en-GB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8F306-2AEB-CE4D-B63F-FE8D5B4948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5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plot(crop(raster("/Volumes/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GoogleDrive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 Drive/science/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dispersal_heterogeneity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datos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/DATOS/MAPS/p_taiwanensis_01.img"), c(100,150,10,50)))</a:t>
            </a:r>
          </a:p>
          <a:p>
            <a:endParaRPr lang="en-GB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plot(crop(raster("/Volumes/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GoogleDrive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/My Drive/science/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phd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dispersal_heterogeneity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GB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datos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/DATOS/MAPS/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p_fragilissima_01</a:t>
            </a:r>
            <a:r>
              <a:rPr lang="en-GB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.img"), c(100,150,10,50)))</a:t>
            </a:r>
            <a:endParaRPr lang="en-GB" b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8F306-2AEB-CE4D-B63F-FE8D5B49485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49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12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9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57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867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3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3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9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3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9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36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C6C1-F7EE-C042-BD72-522156E341A5}" type="datetimeFigureOut">
              <a:rPr lang="es-ES" smtClean="0"/>
              <a:t>15/06/19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C1F6-8E5E-5747-AC7F-9B80FD52E8B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98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emf"/><Relationship Id="rId5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18" y="0"/>
            <a:ext cx="5251382" cy="68580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564060" y="115734"/>
            <a:ext cx="1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P. </a:t>
            </a:r>
            <a:r>
              <a:rPr lang="en-GB" b="1" i="1" dirty="0" err="1" smtClean="0"/>
              <a:t>morrisonicola</a:t>
            </a:r>
            <a:endParaRPr lang="en-GB" b="1" i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00" y="261680"/>
            <a:ext cx="1917700" cy="29210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18" y="318268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5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908601" y="149541"/>
            <a:ext cx="1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P. </a:t>
            </a:r>
            <a:r>
              <a:rPr lang="en-GB" b="1" i="1" dirty="0" err="1" smtClean="0"/>
              <a:t>taiwanensis</a:t>
            </a:r>
            <a:endParaRPr lang="en-GB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71" y="115734"/>
            <a:ext cx="2146300" cy="330200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2908601" y="3831479"/>
            <a:ext cx="1680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dirty="0" smtClean="0"/>
              <a:t>P. </a:t>
            </a:r>
            <a:r>
              <a:rPr lang="en-GB" b="1" i="1" dirty="0" err="1" smtClean="0"/>
              <a:t>fragilisima</a:t>
            </a:r>
            <a:r>
              <a:rPr lang="en-GB" b="1" i="1" dirty="0" smtClean="0"/>
              <a:t> </a:t>
            </a:r>
            <a:r>
              <a:rPr lang="en-GB" b="1" dirty="0" smtClean="0"/>
              <a:t>(red triangle in </a:t>
            </a:r>
            <a:r>
              <a:rPr lang="en-GB" b="1" dirty="0" err="1" smtClean="0"/>
              <a:t>Farjon</a:t>
            </a:r>
            <a:r>
              <a:rPr lang="en-GB" b="1" dirty="0" smtClean="0"/>
              <a:t> map)</a:t>
            </a:r>
            <a:endParaRPr lang="en-GB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011" y="3054691"/>
            <a:ext cx="3717042" cy="371704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011" y="0"/>
            <a:ext cx="3592411" cy="35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6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98791" y="-117168"/>
            <a:ext cx="5482705" cy="716009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636604" y="149541"/>
            <a:ext cx="187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/>
              <a:t>P. </a:t>
            </a:r>
            <a:r>
              <a:rPr lang="en-GB" b="1" i="1" dirty="0" err="1" smtClean="0"/>
              <a:t>taiwanensis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58237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138</Words>
  <Application>Microsoft Macintosh PowerPoint</Application>
  <PresentationFormat>Presentación en pantalla (4:3)</PresentationFormat>
  <Paragraphs>10</Paragraphs>
  <Slides>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 Salazar</dc:creator>
  <cp:lastModifiedBy>Diego  Salazar</cp:lastModifiedBy>
  <cp:revision>5</cp:revision>
  <dcterms:created xsi:type="dcterms:W3CDTF">2019-06-14T18:29:36Z</dcterms:created>
  <dcterms:modified xsi:type="dcterms:W3CDTF">2019-06-15T11:04:42Z</dcterms:modified>
</cp:coreProperties>
</file>