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9"/>
  </p:normalViewPr>
  <p:slideViewPr>
    <p:cSldViewPr snapToGrid="0">
      <p:cViewPr varScale="1">
        <p:scale>
          <a:sx n="92" d="100"/>
          <a:sy n="92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944F-E77F-08D2-2B06-2F99E017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C367-57A1-3B56-479C-A46D65C6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093F-5EAE-129E-C192-AC6EFAE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05CA-99F3-0E72-0A98-477B93F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9C48-F476-4A57-2D1F-10FE4F3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C17-6237-9B76-2B82-1FF2303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6FFD-50D2-5AD5-33ED-1CC0E2A2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6C95-273E-F9D8-0311-E18B834C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D32B-8F48-6332-9F27-8A7AB64D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FCE4-3376-668E-4681-0F5E7A7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E7983-2890-12C2-8551-9D94F6B9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90509-B62B-B787-2CC5-A83FD6E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132C-0276-7785-947D-C3766F0C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0A35-E237-6579-71D2-49B6B9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EF0D-4601-C157-5ED6-7F71343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C73-DF97-307A-A493-FA3F806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9FF2-9D0F-CC5C-460E-42FAD7A7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ED50-DC52-579C-C400-1D54A4E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CCA5-8B0E-C2BA-F3A6-A741D692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90FC-8336-7DF1-960A-96B5D04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CA-B0C7-575D-FA88-5D086541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AF50-4CAD-B724-A698-7AC1B45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91F1-9C90-FF57-86BB-C6E3457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3FF1-AA73-1511-0FB8-991191B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6B52-B5B4-A70F-7B02-A19F40B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F7E0-73C0-7CF5-B96C-A3BF97C6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FEC0-E383-1441-8D71-8ED382DA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3B9D-0AB9-9F15-5D6D-D05160BF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E10C-26ED-EE06-95E3-57AADA5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EB54-9E9D-AB55-BCFC-17684E6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A834-8057-F71D-A49D-869F66AF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3C8-C1BB-1007-4B9D-6FBA314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5C0D-42EA-16C7-7E5E-63925CCE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341E-F65D-3B94-6804-087BFD6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ABF7B-794D-93FF-2574-A820AF0B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52DA2-810A-5D42-8DF1-FD5189EC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37612-1975-543C-8BA1-E59E06E8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D59E3-9A21-A29D-5220-43973D9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AC06-EEE7-EFAB-A505-9F59297E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05D6-3E09-3FFE-4FEE-7D620E11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E423D-D47B-FE77-25CD-1C704995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77042-152F-C038-57B1-EA7AC12A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4BCE-551B-362C-8ABB-30EFB45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2C0F0-BC51-1FDA-C7FB-C7A13E6D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1639-ECE6-369D-E96A-77A3F44F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F0A2-E665-4AE5-AF94-CEA09D0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3A4-BF9D-E8D9-8CD6-1B10E75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D606-2CFA-681F-D2C1-DC5D3DAD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7E93-620B-11EE-5C24-DF4582DE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4A7-C7EE-5EE7-0A30-569A9D0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876C-1BED-F92C-059E-7FECA789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48EE-0C46-A3DB-6DA1-348B259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C41-1147-F1C0-7BD6-C3C04DD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07AD-0C15-CFF3-C2A9-F358F24C9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C7FA-5A66-71C7-5080-F1F7522F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35A1-4E2F-D8EC-0431-2F2ABB5F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0E7E-2944-C30A-183A-D3CE8A8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03DB-7BE9-F660-08F7-C3F918B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3F41D-C6AC-0161-6764-ADA52F5E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A755-A239-51C3-73C7-869A264D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7458-0E1B-00DC-4670-A740E7126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715C-E86A-3487-CADB-A76C2B4A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8CCD-DC0D-BCEC-51CA-C19CBD26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919-FE14-6253-B2CB-D06553091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5A66B-E329-9AD3-1628-0AC30D5CA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1D92-2306-5219-21D2-F78A1336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284-14B8-E85D-F800-4E77EE05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F9EF-E26D-41D8-0DF0-4FC6BFDD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Details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6ED5-657D-6E28-2F85-28238525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9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6139-48F1-325D-D311-5FA7F34E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9F74-6932-BB0B-527F-0568B5E8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0B2-BEC2-7E3E-7330-BB5DA95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B477-DA92-F75A-23B6-625BAC45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Movie Analysis</vt:lpstr>
      <vt:lpstr>Data Information</vt:lpstr>
      <vt:lpstr>Analysis Details 1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</dc:creator>
  <cp:lastModifiedBy>Dan M</cp:lastModifiedBy>
  <cp:revision>1</cp:revision>
  <dcterms:created xsi:type="dcterms:W3CDTF">2025-03-13T04:36:49Z</dcterms:created>
  <dcterms:modified xsi:type="dcterms:W3CDTF">2025-03-13T04:38:19Z</dcterms:modified>
</cp:coreProperties>
</file>