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7AA77"/>
    <a:srgbClr val="E6FFE6"/>
    <a:srgbClr val="88BB88"/>
    <a:srgbClr val="F2FFF2"/>
    <a:srgbClr val="FCFFFC"/>
    <a:srgbClr val="8ACE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420"/>
    <p:restoredTop sz="94561"/>
  </p:normalViewPr>
  <p:slideViewPr>
    <p:cSldViewPr snapToGrid="0">
      <p:cViewPr varScale="1">
        <p:scale>
          <a:sx n="88" d="100"/>
          <a:sy n="88" d="100"/>
        </p:scale>
        <p:origin x="176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F944F-E77F-08D2-2B06-2F99E017CB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11C367-57A1-3B56-479C-A46D65C623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73093F-5EAE-129E-C192-AC6EFAE11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3AF6-0128-E44F-A593-FE50F8B84758}" type="datetimeFigureOut">
              <a:rPr lang="en-US" smtClean="0"/>
              <a:t>3/17/25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BB05CA-99F3-0E72-0A98-477B93FF2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F9C48-F476-4A57-2D1F-10FE4F378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45C11-B458-E44A-B503-384D9E45F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619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BFC17-6237-9B76-2B82-1FF230391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356FFD-50D2-5AD5-33ED-1CC0E2A230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E76C95-273E-F9D8-0311-E18B834CD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3AF6-0128-E44F-A593-FE50F8B84758}" type="datetimeFigureOut">
              <a:rPr lang="en-US" smtClean="0"/>
              <a:t>3/17/25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BAD32B-8F48-6332-9F27-8A7AB64D8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88FCE4-3376-668E-4681-0F5E7A791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45C11-B458-E44A-B503-384D9E45F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549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DE7983-2890-12C2-8551-9D94F6B928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490509-B62B-B787-2CC5-A83FD6EC80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8132C-0276-7785-947D-C3766F0C8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3AF6-0128-E44F-A593-FE50F8B84758}" type="datetimeFigureOut">
              <a:rPr lang="en-US" smtClean="0"/>
              <a:t>3/17/25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810A35-E237-6579-71D2-49B6B9510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CEF0D-4601-C157-5ED6-7F7134316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45C11-B458-E44A-B503-384D9E45F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899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4EC73-DF97-307A-A493-FA3F8066C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E49FF2-9D0F-CC5C-460E-42FAD7A7A4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85ED50-DC52-579C-C400-1D54A4E2C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3AF6-0128-E44F-A593-FE50F8B84758}" type="datetimeFigureOut">
              <a:rPr lang="en-US" smtClean="0"/>
              <a:t>3/17/25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C4CCA5-8B0E-C2BA-F3A6-A741D6920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4490FC-8336-7DF1-960A-96B5D043E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45C11-B458-E44A-B503-384D9E45F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770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F00CA-B0C7-575D-FA88-5D0865411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62AF50-4CAD-B724-A698-7AC1B45A6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BB91F1-9C90-FF57-86BB-C6E34576C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3AF6-0128-E44F-A593-FE50F8B84758}" type="datetimeFigureOut">
              <a:rPr lang="en-US" smtClean="0"/>
              <a:t>3/17/25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1E3FF1-AA73-1511-0FB8-991191B22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DC6B52-B5B4-A70F-7B02-A19F40B64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45C11-B458-E44A-B503-384D9E45F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862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AF7E0-73C0-7CF5-B96C-A3BF97C6B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27FEC0-E383-1441-8D71-8ED382DAE0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103B9D-0AB9-9F15-5D6D-D05160BF45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4DE10C-26ED-EE06-95E3-57AADA559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3AF6-0128-E44F-A593-FE50F8B84758}" type="datetimeFigureOut">
              <a:rPr lang="en-US" smtClean="0"/>
              <a:t>3/17/25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AFEB54-9E9D-AB55-BCFC-17684E66D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88A834-8057-F71D-A49D-869F66AF0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45C11-B458-E44A-B503-384D9E45F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907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903C8-C1BB-1007-4B9D-6FBA3141B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D75C0D-42EA-16C7-7E5E-63925CCE68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98341E-F65D-3B94-6804-087BFD6F55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9ABF7B-794D-93FF-2574-A820AF0BFF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552DA2-810A-5D42-8DF1-FD5189ECD4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237612-1975-543C-8BA1-E59E06E8C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3AF6-0128-E44F-A593-FE50F8B84758}" type="datetimeFigureOut">
              <a:rPr lang="en-US" smtClean="0"/>
              <a:t>3/17/25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CD59E3-9A21-A29D-5220-43973D939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38AC06-EEE7-EFAB-A505-9F59297E7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45C11-B458-E44A-B503-384D9E45F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19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405D6-3E09-3FFE-4FEE-7D620E111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EE423D-D47B-FE77-25CD-1C704995C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3AF6-0128-E44F-A593-FE50F8B84758}" type="datetimeFigureOut">
              <a:rPr lang="en-US" smtClean="0"/>
              <a:t>3/17/25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277042-152F-C038-57B1-EA7AC12AA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804BCE-551B-362C-8ABB-30EFB4591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45C11-B458-E44A-B503-384D9E45F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78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92C0F0-BC51-1FDA-C7FB-C7A13E6D6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3AF6-0128-E44F-A593-FE50F8B84758}" type="datetimeFigureOut">
              <a:rPr lang="en-US" smtClean="0"/>
              <a:t>3/17/25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181639-ECE6-369D-E96A-77A3F44F3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6EF0A2-E665-4AE5-AF94-CEA09D0CC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45C11-B458-E44A-B503-384D9E45F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395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343A4-BF9D-E8D9-8CD6-1B10E7564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CD606-2CFA-681F-D2C1-DC5D3DADD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FB7E93-620B-11EE-5C24-DF4582DE02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3C74A7-C7EE-5EE7-0A30-569A9D0EC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3AF6-0128-E44F-A593-FE50F8B84758}" type="datetimeFigureOut">
              <a:rPr lang="en-US" smtClean="0"/>
              <a:t>3/17/25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36876C-1BED-F92C-059E-7FECA789F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9E48EE-0C46-A3DB-6DA1-348B259A8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45C11-B458-E44A-B503-384D9E45F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839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8AC41-1147-F1C0-7BD6-C3C04DDEC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2007AD-0C15-CFF3-C2A9-F358F24C91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8CC7FA-5A66-71C7-5080-F1F7522F50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5635A1-4E2F-D8EC-0431-2F2ABB5F1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3AF6-0128-E44F-A593-FE50F8B84758}" type="datetimeFigureOut">
              <a:rPr lang="en-US" smtClean="0"/>
              <a:t>3/17/25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380E7E-2944-C30A-183A-D3CE8A80C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7C03DB-7BE9-F660-08F7-C3F918BCB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45C11-B458-E44A-B503-384D9E45F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177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93F41D-C6AC-0161-6764-ADA52F5E0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85A755-A239-51C3-73C7-869A264DC6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1A7458-0E1B-00DC-4670-A740E7126B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9853AF6-0128-E44F-A593-FE50F8B84758}" type="datetimeFigureOut">
              <a:rPr lang="en-US" smtClean="0"/>
              <a:t>3/17/25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85715C-E86A-3487-CADB-A76C2B4A48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A78CCD-DC0D-BCEC-51CA-C19CBD26F5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FC45C11-B458-E44A-B503-384D9E45F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201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7AA7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6E919-FE14-6253-B2CB-D06553091A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84054"/>
            <a:ext cx="9144000" cy="1089891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Movie Analysis</a:t>
            </a:r>
            <a:br>
              <a:rPr lang="en-US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</a:br>
            <a:r>
              <a:rPr lang="en-US" sz="36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Trends &amp; Insights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1208AE-7527-D704-CAEA-C6BCB7038F29}"/>
              </a:ext>
            </a:extLst>
          </p:cNvPr>
          <p:cNvSpPr txBox="1"/>
          <p:nvPr/>
        </p:nvSpPr>
        <p:spPr>
          <a:xfrm>
            <a:off x="5263079" y="4969565"/>
            <a:ext cx="1665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Dan McCahon</a:t>
            </a:r>
          </a:p>
        </p:txBody>
      </p:sp>
    </p:spTree>
    <p:extLst>
      <p:ext uri="{BB962C8B-B14F-4D97-AF65-F5344CB8AC3E}">
        <p14:creationId xmlns:p14="http://schemas.microsoft.com/office/powerpoint/2010/main" val="4220005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7AA7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A1D92-2306-5219-21D2-F78A13364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Dataset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3B284-14B8-E85D-F800-4E77EE053F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676244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Source: OMDb API</a:t>
            </a:r>
          </a:p>
          <a:p>
            <a:r>
              <a:rPr lang="en-US" sz="32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Size: 15 movies via csv files</a:t>
            </a:r>
          </a:p>
          <a:p>
            <a:r>
              <a:rPr lang="en-US" sz="32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Featured: Movie Title, Runtime, Genre, Award Wins, Award Nominations, Box Office, Director, Language, Plot</a:t>
            </a:r>
          </a:p>
          <a:p>
            <a:r>
              <a:rPr lang="en-US" sz="32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Libraries, Requests, CSV, Pandas, Matplotlib, Regex</a:t>
            </a:r>
          </a:p>
        </p:txBody>
      </p:sp>
    </p:spTree>
    <p:extLst>
      <p:ext uri="{BB962C8B-B14F-4D97-AF65-F5344CB8AC3E}">
        <p14:creationId xmlns:p14="http://schemas.microsoft.com/office/powerpoint/2010/main" val="2874687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7AA7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DF9EF-E26D-41D8-0DF0-4FC6BFDD4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5297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Key Insights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8C445AA-DB45-1D81-FCE5-198E94CF7E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676244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Positive linear correlation of 0.60 between runtime and award wins. This moderate positive correlation suggests that as a movie’s runtime increases, it tends to win more awards.</a:t>
            </a:r>
          </a:p>
          <a:p>
            <a:r>
              <a:rPr lang="en-US" sz="32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Weak positive correlation of 0.19 between the amount of box office earnings a movie had and the number of nominations it received.</a:t>
            </a:r>
          </a:p>
          <a:p>
            <a:pPr>
              <a:lnSpc>
                <a:spcPts val="1350"/>
              </a:lnSpc>
            </a:pPr>
            <a:endParaRPr lang="en-CA" sz="1400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5099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7AA7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D28CC46F-BFF5-9242-7B5B-CF15D3648D5B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8852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Key Insights</a:t>
            </a:r>
          </a:p>
        </p:txBody>
      </p:sp>
      <p:pic>
        <p:nvPicPr>
          <p:cNvPr id="7" name="Content Placeholder 6" descr="A graph with green bars&#10;&#10;AI-generated content may be incorrect.">
            <a:extLst>
              <a:ext uri="{FF2B5EF4-FFF2-40B4-BE49-F238E27FC236}">
                <a16:creationId xmlns:a16="http://schemas.microsoft.com/office/drawing/2014/main" id="{54D9A1B7-C083-FCA8-443E-F53A4D9256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46643" y="1557973"/>
            <a:ext cx="6308036" cy="3742054"/>
          </a:xfr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8173B81-7AB3-9820-7B3D-896A390DF862}"/>
              </a:ext>
            </a:extLst>
          </p:cNvPr>
          <p:cNvSpPr txBox="1">
            <a:spLocks/>
          </p:cNvSpPr>
          <p:nvPr/>
        </p:nvSpPr>
        <p:spPr>
          <a:xfrm>
            <a:off x="838201" y="1690689"/>
            <a:ext cx="4330148" cy="40209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The genres in the data sorted by volume of content. </a:t>
            </a:r>
          </a:p>
          <a:p>
            <a:r>
              <a:rPr lang="en-US" sz="32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Drama and Comedy are the leaders.</a:t>
            </a:r>
          </a:p>
          <a:p>
            <a:endParaRPr lang="en-CA" sz="1400" dirty="0">
              <a:solidFill>
                <a:srgbClr val="3B3B3B"/>
              </a:solidFill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550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7AA7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D80B2-BEC2-7E3E-7330-BB5DA9582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Conclusion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CA45861-293B-1B7C-04AC-CB2E58209B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676244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The longer a film is the more likely it is to win awards.</a:t>
            </a:r>
          </a:p>
          <a:p>
            <a:r>
              <a:rPr lang="en-US" sz="32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Box office success does not guarantee a higher number of nominations.</a:t>
            </a:r>
          </a:p>
          <a:p>
            <a:r>
              <a:rPr lang="en-US" sz="32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Nearly two thirds of content is Drama, Comedy and Biographies.</a:t>
            </a:r>
          </a:p>
          <a:p>
            <a:pPr marL="0" indent="0">
              <a:buNone/>
            </a:pPr>
            <a:endParaRPr lang="en-US" sz="3200" dirty="0">
              <a:solidFill>
                <a:schemeClr val="bg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lnSpc>
                <a:spcPts val="1350"/>
              </a:lnSpc>
              <a:buNone/>
            </a:pPr>
            <a:endParaRPr lang="en-CA" sz="1400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26004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169</Words>
  <Application>Microsoft Macintosh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Aptos</vt:lpstr>
      <vt:lpstr>Aptos Display</vt:lpstr>
      <vt:lpstr>Arial</vt:lpstr>
      <vt:lpstr>Helvetica Neue</vt:lpstr>
      <vt:lpstr>Menlo</vt:lpstr>
      <vt:lpstr>Office Theme</vt:lpstr>
      <vt:lpstr>Movie Analysis Trends &amp; Insights</vt:lpstr>
      <vt:lpstr>Dataset Overview</vt:lpstr>
      <vt:lpstr>Key Insights</vt:lpstr>
      <vt:lpstr>PowerPoint Presentation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 M</dc:creator>
  <cp:lastModifiedBy>Dan M</cp:lastModifiedBy>
  <cp:revision>47</cp:revision>
  <dcterms:created xsi:type="dcterms:W3CDTF">2025-03-13T04:36:49Z</dcterms:created>
  <dcterms:modified xsi:type="dcterms:W3CDTF">2025-03-17T05:28:48Z</dcterms:modified>
</cp:coreProperties>
</file>