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A77"/>
    <a:srgbClr val="E6FFE6"/>
    <a:srgbClr val="88BB88"/>
    <a:srgbClr val="F2FFF2"/>
    <a:srgbClr val="FCFFFC"/>
    <a:srgbClr val="8AC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94649"/>
  </p:normalViewPr>
  <p:slideViewPr>
    <p:cSldViewPr snapToGrid="0">
      <p:cViewPr>
        <p:scale>
          <a:sx n="76" d="100"/>
          <a:sy n="76" d="100"/>
        </p:scale>
        <p:origin x="-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944F-E77F-08D2-2B06-2F99E017C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1C367-57A1-3B56-479C-A46D65C62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093F-5EAE-129E-C192-AC6EFAE1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B05CA-99F3-0E72-0A98-477B93FF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F9C48-F476-4A57-2D1F-10FE4F37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1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FC17-6237-9B76-2B82-1FF23039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56FFD-50D2-5AD5-33ED-1CC0E2A23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76C95-273E-F9D8-0311-E18B834C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AD32B-8F48-6332-9F27-8A7AB64D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8FCE4-3376-668E-4681-0F5E7A79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4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E7983-2890-12C2-8551-9D94F6B92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90509-B62B-B787-2CC5-A83FD6EC8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132C-0276-7785-947D-C3766F0C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10A35-E237-6579-71D2-49B6B951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EF0D-4601-C157-5ED6-7F713431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9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EC73-DF97-307A-A493-FA3F8066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49FF2-9D0F-CC5C-460E-42FAD7A7A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5ED50-DC52-579C-C400-1D54A4E2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4CCA5-8B0E-C2BA-F3A6-A741D692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490FC-8336-7DF1-960A-96B5D043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7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CA-B0C7-575D-FA88-5D086541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AF50-4CAD-B724-A698-7AC1B45A6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B91F1-9C90-FF57-86BB-C6E34576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E3FF1-AA73-1511-0FB8-991191B2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6B52-B5B4-A70F-7B02-A19F40B6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6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F7E0-73C0-7CF5-B96C-A3BF97C6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7FEC0-E383-1441-8D71-8ED382DAE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03B9D-0AB9-9F15-5D6D-D05160BF4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DE10C-26ED-EE06-95E3-57AADA55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FEB54-9E9D-AB55-BCFC-17684E66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8A834-8057-F71D-A49D-869F66AF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0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03C8-C1BB-1007-4B9D-6FBA3141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75C0D-42EA-16C7-7E5E-63925CCE6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8341E-F65D-3B94-6804-087BFD6F5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ABF7B-794D-93FF-2574-A820AF0BF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52DA2-810A-5D42-8DF1-FD5189ECD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37612-1975-543C-8BA1-E59E06E8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D59E3-9A21-A29D-5220-43973D93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8AC06-EEE7-EFAB-A505-9F59297E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05D6-3E09-3FFE-4FEE-7D620E11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E423D-D47B-FE77-25CD-1C704995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77042-152F-C038-57B1-EA7AC12A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04BCE-551B-362C-8ABB-30EFB459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2C0F0-BC51-1FDA-C7FB-C7A13E6D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81639-ECE6-369D-E96A-77A3F44F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EF0A2-E665-4AE5-AF94-CEA09D0C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9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43A4-BF9D-E8D9-8CD6-1B10E75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CD606-2CFA-681F-D2C1-DC5D3DADD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B7E93-620B-11EE-5C24-DF4582DE0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C74A7-C7EE-5EE7-0A30-569A9D0E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6876C-1BED-F92C-059E-7FECA789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48EE-0C46-A3DB-6DA1-348B259A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3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AC41-1147-F1C0-7BD6-C3C04DDE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007AD-0C15-CFF3-C2A9-F358F24C9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CC7FA-5A66-71C7-5080-F1F7522F5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635A1-4E2F-D8EC-0431-2F2ABB5F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80E7E-2944-C30A-183A-D3CE8A80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C03DB-7BE9-F660-08F7-C3F918BC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7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3F41D-C6AC-0161-6764-ADA52F5E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5A755-A239-51C3-73C7-869A264DC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A7458-0E1B-00DC-4670-A740E7126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5715C-E86A-3487-CADB-A76C2B4A4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8CCD-DC0D-BCEC-51CA-C19CBD26F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AA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E919-FE14-6253-B2CB-D06553091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4054"/>
            <a:ext cx="9144000" cy="10898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Movie Analysis</a:t>
            </a:r>
          </a:p>
        </p:txBody>
      </p:sp>
    </p:spTree>
    <p:extLst>
      <p:ext uri="{BB962C8B-B14F-4D97-AF65-F5344CB8AC3E}">
        <p14:creationId xmlns:p14="http://schemas.microsoft.com/office/powerpoint/2010/main" val="422000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AA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1D92-2306-5219-21D2-F78A1336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B284-14B8-E85D-F800-4E77EE05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68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AA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F9EF-E26D-41D8-0DF0-4FC6BFDD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Analysis 1</a:t>
            </a:r>
          </a:p>
        </p:txBody>
      </p:sp>
      <p:pic>
        <p:nvPicPr>
          <p:cNvPr id="5" name="Content Placeholder 4" descr="A graph with text on it&#10;&#10;AI-generated content may be incorrect.">
            <a:extLst>
              <a:ext uri="{FF2B5EF4-FFF2-40B4-BE49-F238E27FC236}">
                <a16:creationId xmlns:a16="http://schemas.microsoft.com/office/drawing/2014/main" id="{3E39642B-6DCB-E064-091B-F18F8F090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563" y="1461030"/>
            <a:ext cx="9332873" cy="5031845"/>
          </a:xfrm>
        </p:spPr>
      </p:pic>
    </p:spTree>
    <p:extLst>
      <p:ext uri="{BB962C8B-B14F-4D97-AF65-F5344CB8AC3E}">
        <p14:creationId xmlns:p14="http://schemas.microsoft.com/office/powerpoint/2010/main" val="395509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AA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6139-48F1-325D-D311-5FA7F34E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Analysis 2</a:t>
            </a:r>
          </a:p>
        </p:txBody>
      </p:sp>
      <p:pic>
        <p:nvPicPr>
          <p:cNvPr id="6" name="Content Placeholder 5" descr="A graph with green and white text&#10;&#10;AI-generated content may be incorrect.">
            <a:extLst>
              <a:ext uri="{FF2B5EF4-FFF2-40B4-BE49-F238E27FC236}">
                <a16:creationId xmlns:a16="http://schemas.microsoft.com/office/drawing/2014/main" id="{64864825-AFC4-E089-85B7-5C26E4C66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965" y="1388533"/>
            <a:ext cx="7950069" cy="5300046"/>
          </a:xfrm>
        </p:spPr>
      </p:pic>
    </p:spTree>
    <p:extLst>
      <p:ext uri="{BB962C8B-B14F-4D97-AF65-F5344CB8AC3E}">
        <p14:creationId xmlns:p14="http://schemas.microsoft.com/office/powerpoint/2010/main" val="38155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AA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80B2-BEC2-7E3E-7330-BB5DA958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1B477-DA92-F75A-23B6-625BAC451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60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Helvetica Neue</vt:lpstr>
      <vt:lpstr>Office Theme</vt:lpstr>
      <vt:lpstr>Movie Analysis</vt:lpstr>
      <vt:lpstr>Data Information</vt:lpstr>
      <vt:lpstr>Analysis 1</vt:lpstr>
      <vt:lpstr>Analysis 2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</dc:creator>
  <cp:lastModifiedBy>Dan M</cp:lastModifiedBy>
  <cp:revision>9</cp:revision>
  <dcterms:created xsi:type="dcterms:W3CDTF">2025-03-13T04:36:49Z</dcterms:created>
  <dcterms:modified xsi:type="dcterms:W3CDTF">2025-03-13T04:54:35Z</dcterms:modified>
</cp:coreProperties>
</file>