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9" r:id="rId16"/>
    <p:sldId id="280" r:id="rId17"/>
    <p:sldId id="281" r:id="rId18"/>
    <p:sldId id="273" r:id="rId19"/>
    <p:sldId id="282" r:id="rId20"/>
    <p:sldId id="287" r:id="rId21"/>
    <p:sldId id="288" r:id="rId22"/>
    <p:sldId id="284" r:id="rId23"/>
    <p:sldId id="28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EAF9-71B5-417D-9815-F927C516399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4679-3045-4B82-AAA6-C6589126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62B798-E750-4350-87C1-C29FB5AB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20E615-A1C3-4198-B1ED-59413445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27208F-74B9-4A4B-98CF-09E5E37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4D9-5D5B-4722-AC11-E8E4AD4A218E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9127E2-BC61-444F-A900-9DBD37D6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4C99588-9398-41E2-AED0-513CB4A1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87D6C8-E01C-4E85-A4D4-33569F8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792127-0408-4061-AFBF-F8C31616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EFF9E-FBEE-479C-8BDA-975D10A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DEC7-CA3B-4C12-85C8-6CD9F5199FDC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F6160A-2614-4A8F-BE4B-2974B4D8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92C000-3B4D-4B0C-A580-6A9E72F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1227897-3F95-43EE-BC97-F2F7F5B1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F1EA30-E04B-40F3-9800-B5BD438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F268C2C-FEB7-4BE6-9BBF-DE632CE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C7EF-F556-4EAC-8086-162A07350A9F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1F44E0-F683-4643-9FC0-17F4278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0F14B7-DED5-4C0A-823F-5788D1A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D3B7DA-2383-46AE-A356-61F8C2A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E8D951-ADA4-42D8-A748-73C14CC2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C378F4-A2A4-46D9-B474-67871FC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016F-07FF-4206-B021-FFE829D15761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2C4E03-8127-4832-B4C5-9B12A4A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B271E7-8496-4440-AB19-92105846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C62A6A-10C7-4781-9664-626E615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A1CCA3-9C2C-44AB-A41C-47A25C2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6ACF6-CB45-480D-94C0-6357BE1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628-4938-46A8-AA16-BB7EC3A8F5B3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5C0B87-A678-4BEA-A7CE-8BC116E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7C1900-8F36-4CDC-8F29-7E97553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C37C9-151D-4402-8C26-E8211C3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E05CAF-7A57-4086-B41F-EAEF4EAAE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CAE59D-9F8C-4A54-A326-6B4F8C88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B8F55B-3439-450F-A6A3-949AFB89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503A-487A-4D90-B32D-83CD31F7A040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486E29-3FEC-479B-A2B5-1D232BB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592D4C-129C-4E2C-A500-0BFB28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C84CBD-784E-4F17-B1FA-1BA64F36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31ABFD-C0BE-4FB4-861B-5C4D249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E61F24-58B7-48B0-ABD9-BFFA0B54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A8A739-4FF2-48FE-8A53-952D2A0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C11FD4-FB0C-4EF5-AA8E-98B6517E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339B236-5D68-4FC9-A853-C7DB53F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9E78-7113-488E-8494-767FFB55FF6B}" type="datetime1">
              <a:rPr lang="en-US" smtClean="0"/>
              <a:t>1/12/2019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D9B4F9A-10C1-4335-A6C3-4DFE8482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3A5E3F3-3693-4497-868C-B495740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FD1A-FD5B-43AC-91C5-AB3C036A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A46D5C5-A453-403C-A0D2-30C9823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4BFE-C7CC-48B4-9291-4755CD3C9CDA}" type="datetime1">
              <a:rPr lang="en-US" smtClean="0"/>
              <a:t>1/12/2019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90EB13-7CEB-44C4-83AB-18AD1334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5824DE5-0E29-4EDA-BEE5-54D49B77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B23FF-5C4F-4AEC-95F3-34DC6CC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7FDE-788E-4FEB-93E5-822A4821CF77}" type="datetime1">
              <a:rPr lang="en-US" smtClean="0"/>
              <a:t>1/12/2019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7E48068-F335-4A9D-9842-264910F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E230F6-84A4-4ECD-945B-D938C55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C3025-2578-45D3-9227-DE4111F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BB9F18-F9DE-4C45-9824-A0F19E46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D428703-9B6F-44BF-8363-14403EFC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696EB0-1621-4D5F-97C4-9DB456F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849-87A1-4F1A-B22F-5131664C6ED5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0D66AAC-FDC2-4B4E-948E-71FBD98F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475865-F5A0-4F76-B3BB-CCEE0672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76366-4C5C-4EF5-A87A-10AE9283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333154F-8EFE-4DA1-B1CB-877AB912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BCEB45-48C2-4C49-B5A1-4D24C1B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10FB9C-DF47-4CE9-BC5D-9D5E37B7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8927-5A22-4CC6-957A-0DBF2D5145F8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CF1857-E419-44F6-A9A2-665AF10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86620A-1126-40B6-A1A2-9922C02D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9B2C37-6FDD-4B77-B500-7167B99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FABA38-20AD-4854-AA2B-06FB4914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A7828E-7DDE-4291-9DD6-A90DE1E0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9375-D9E5-4393-BBE3-9BF3BCECAC70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912E98-499F-41AB-9579-81E49710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D03CB0-BBA4-4826-A76D-7B75BD1A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11661-B46A-4AA3-8609-3B3B70A20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Học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sz="54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6869067-AC10-48B3-AED1-A6369AC8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ĐẠI HỌC KHOA HỌC TỰ NHIÊN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Nghệ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Tin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C7F47D5A-A14D-4081-8E30-97B4BFB22139}"/>
              </a:ext>
            </a:extLst>
          </p:cNvPr>
          <p:cNvSpPr txBox="1">
            <a:spLocks/>
          </p:cNvSpPr>
          <p:nvPr/>
        </p:nvSpPr>
        <p:spPr>
          <a:xfrm>
            <a:off x="1815455" y="30555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Đồ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Đoán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Giá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Sạn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1034719-EE09-4314-909B-E596205A21AC}"/>
              </a:ext>
            </a:extLst>
          </p:cNvPr>
          <p:cNvSpPr txBox="1">
            <a:spLocks/>
          </p:cNvSpPr>
          <p:nvPr/>
        </p:nvSpPr>
        <p:spPr>
          <a:xfrm>
            <a:off x="7341324" y="4256881"/>
            <a:ext cx="52773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Sinh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viên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1512390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Đặng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1512420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Thanh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Phương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F15659-0DF7-4B03-AE4B-A4D7C801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" y="293439"/>
            <a:ext cx="1792103" cy="1407827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BB2F2FE-13BE-41B1-BB9A-E65D181F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</a:rPr>
              <a:t>D</a:t>
            </a:r>
            <a:r>
              <a:rPr lang="vi-VN" dirty="0" err="1">
                <a:latin typeface="UVN Bai Sau Nhe" panose="04030405020802020C03" pitchFamily="82" charset="0"/>
              </a:rPr>
              <a:t>ựa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website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ở </a:t>
            </a:r>
            <a:r>
              <a:rPr lang="vi-VN" dirty="0" err="1">
                <a:latin typeface="UVN Bai Sau Nhe" panose="04030405020802020C03" pitchFamily="82" charset="0"/>
              </a:rPr>
              <a:t>get_hotel_infomation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Tiến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hành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để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phòng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chỉ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thời</a:t>
            </a:r>
            <a:r>
              <a:rPr lang="vi-VN" dirty="0">
                <a:latin typeface="UVN Bai Sau Nhe" panose="04030405020802020C03" pitchFamily="82" charset="0"/>
              </a:rPr>
              <a:t> gian thuê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01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. Tên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sau khi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{0}.csv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{0}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hôm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đến</a:t>
            </a:r>
            <a:r>
              <a:rPr lang="vi-VN" dirty="0">
                <a:latin typeface="UVN Bai Sau Nhe" panose="04030405020802020C03" pitchFamily="82" charset="0"/>
              </a:rPr>
              <a:t> 7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gần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nhất</a:t>
            </a:r>
            <a:r>
              <a:rPr lang="vi-VN" dirty="0">
                <a:latin typeface="UVN Bai Sau Nhe" panose="04030405020802020C03" pitchFamily="82" charset="0"/>
              </a:rPr>
              <a:t>.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4D5D2-E185-4C4B-8BC5-066A1FA8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FD1DD1-4696-4B52-9933-A4A7E7B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11</a:t>
            </a:fld>
            <a:endParaRPr lang="en-US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EBA5FC9-92C9-4487-8659-88B86131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data_room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crawl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sẽ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gồm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các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thuộc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VN Bai Sau Nhe" panose="04030405020802020C03" pitchFamily="82" charset="0"/>
              </a:rPr>
              <a:t> id : ID </a:t>
            </a:r>
            <a:r>
              <a:rPr lang="en-US" sz="2000" dirty="0" err="1">
                <a:latin typeface="UVN Bai Sau Nhe" panose="04030405020802020C03" pitchFamily="82" charset="0"/>
              </a:rPr>
              <a:t>khách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sạn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checkin_day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Ngày</a:t>
            </a:r>
            <a:r>
              <a:rPr lang="en-US" sz="2000" dirty="0">
                <a:latin typeface="UVN Bai Sau Nhe" panose="04030405020802020C03" pitchFamily="82" charset="0"/>
              </a:rPr>
              <a:t> check-in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size : </a:t>
            </a:r>
            <a:r>
              <a:rPr lang="en-US" sz="2000" dirty="0" err="1">
                <a:latin typeface="UVN Bai Sau Nhe" panose="04030405020802020C03" pitchFamily="82" charset="0"/>
              </a:rPr>
              <a:t>Kích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ớc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>
                <a:latin typeface="UVN Bai Sau Nhe" panose="04030405020802020C03" pitchFamily="82" charset="0"/>
              </a:rPr>
              <a:t>orientation: 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r>
              <a:rPr lang="en-US" sz="2000" dirty="0">
                <a:latin typeface="UVN Bai Sau Nhe" panose="04030405020802020C03" pitchFamily="82" charset="0"/>
              </a:rPr>
              <a:t> (h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vườn,h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phố</a:t>
            </a:r>
            <a:r>
              <a:rPr lang="en-US" sz="2000" dirty="0">
                <a:latin typeface="UVN Bai Sau Nhe" panose="04030405020802020C03" pitchFamily="82" charset="0"/>
              </a:rPr>
              <a:t>,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cửa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sổ</a:t>
            </a:r>
            <a:r>
              <a:rPr lang="en-US" sz="2000" dirty="0">
                <a:latin typeface="UVN Bai Sau Nhe" panose="04030405020802020C03" pitchFamily="82" charset="0"/>
              </a:rPr>
              <a:t>,...)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bed: </a:t>
            </a:r>
            <a:r>
              <a:rPr lang="en-US" sz="2000" dirty="0" err="1">
                <a:latin typeface="UVN Bai Sau Nhe" panose="04030405020802020C03" pitchFamily="82" charset="0"/>
              </a:rPr>
              <a:t>Thông</a:t>
            </a:r>
            <a:r>
              <a:rPr lang="en-US" sz="2000" dirty="0">
                <a:latin typeface="UVN Bai Sau Nhe" panose="04030405020802020C03" pitchFamily="82" charset="0"/>
              </a:rPr>
              <a:t> tin </a:t>
            </a:r>
            <a:r>
              <a:rPr lang="en-US" sz="2000" dirty="0" err="1">
                <a:latin typeface="UVN Bai Sau Nhe" panose="04030405020802020C03" pitchFamily="82" charset="0"/>
              </a:rPr>
              <a:t>về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gi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ờng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ngủ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attribute_number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tiện</a:t>
            </a:r>
            <a:r>
              <a:rPr lang="vi-VN" sz="2000" dirty="0">
                <a:latin typeface="UVN Bai Sau Nhe" panose="04030405020802020C03" pitchFamily="82" charset="0"/>
              </a:rPr>
              <a:t> nghi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max_guest_number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khách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tối</a:t>
            </a:r>
            <a:r>
              <a:rPr lang="vi-VN" sz="2000" dirty="0">
                <a:latin typeface="UVN Bai Sau Nhe" panose="04030405020802020C03" pitchFamily="82" charset="0"/>
              </a:rPr>
              <a:t> đa </a:t>
            </a:r>
            <a:r>
              <a:rPr lang="vi-VN" sz="2000" dirty="0" err="1">
                <a:latin typeface="UVN Bai Sau Nhe" panose="04030405020802020C03" pitchFamily="82" charset="0"/>
              </a:rPr>
              <a:t>có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thể</a:t>
            </a:r>
            <a:r>
              <a:rPr lang="vi-VN" sz="2000" dirty="0">
                <a:latin typeface="UVN Bai Sau Nhe" panose="04030405020802020C03" pitchFamily="82" charset="0"/>
              </a:rPr>
              <a:t> ở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have_breakfast</a:t>
            </a:r>
            <a:r>
              <a:rPr lang="en-US" sz="2000" dirty="0">
                <a:latin typeface="UVN Bai Sau Nhe" panose="04030405020802020C03" pitchFamily="82" charset="0"/>
              </a:rPr>
              <a:t> : 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bao </a:t>
            </a:r>
            <a:r>
              <a:rPr lang="en-US" sz="2000" dirty="0" err="1">
                <a:latin typeface="UVN Bai Sau Nhe" panose="04030405020802020C03" pitchFamily="82" charset="0"/>
              </a:rPr>
              <a:t>gồm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bửa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sáng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 err="1">
                <a:latin typeface="UVN Bai Sau Nhe" panose="04030405020802020C03" pitchFamily="82" charset="0"/>
              </a:rPr>
              <a:t>cancel_ticket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thể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hoàn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hủy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vé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price : </a:t>
            </a:r>
            <a:r>
              <a:rPr lang="en-US" sz="2000" dirty="0" err="1">
                <a:latin typeface="UVN Bai Sau Nhe" panose="04030405020802020C03" pitchFamily="82" charset="0"/>
              </a:rPr>
              <a:t>giá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endParaRPr lang="en-US" sz="2000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7761664-889B-4131-A824-208622D1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2: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trong</a:t>
            </a:r>
            <a:r>
              <a:rPr lang="en-US" dirty="0">
                <a:latin typeface="UVN Bai Sau Nhe" panose="04030405020802020C03" pitchFamily="82" charset="0"/>
              </a:rPr>
              <a:t> 1 </a:t>
            </a:r>
            <a:r>
              <a:rPr lang="en-US" dirty="0" err="1">
                <a:latin typeface="UVN Bai Sau Nhe" panose="04030405020802020C03" pitchFamily="82" charset="0"/>
              </a:rPr>
              <a:t>ngày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r>
              <a:rPr lang="en-US" dirty="0">
                <a:latin typeface="UVN Bai Sau Nhe" panose="04030405020802020C03" pitchFamily="82" charset="0"/>
              </a:rPr>
              <a:t>: 2397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D4B44E-CEAA-47FA-A4A6-99269F36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3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theo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, m</a:t>
            </a:r>
            <a:r>
              <a:rPr lang="en-US" dirty="0" err="1">
                <a:latin typeface="UVN Bai Sau Nhe" panose="04030405020802020C03" pitchFamily="82" charset="0"/>
              </a:rPr>
              <a:t>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(.</a:t>
            </a:r>
            <a:r>
              <a:rPr lang="vi-VN" dirty="0" err="1">
                <a:latin typeface="UVN Bai Sau Nhe" panose="04030405020802020C03" pitchFamily="82" charset="0"/>
              </a:rPr>
              <a:t>csv</a:t>
            </a:r>
            <a:r>
              <a:rPr lang="vi-VN" dirty="0">
                <a:latin typeface="UVN Bai Sau Nhe" panose="04030405020802020C03" pitchFamily="82" charset="0"/>
              </a:rPr>
              <a:t>)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tên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Thực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nối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data_room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merge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tên raw_data.csv.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trị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thiếu</a:t>
            </a:r>
            <a:r>
              <a:rPr lang="vi-VN" dirty="0">
                <a:latin typeface="UVN Bai Sau Nhe" panose="04030405020802020C03" pitchFamily="82" charset="0"/>
              </a:rPr>
              <a:t> như </a:t>
            </a:r>
            <a:r>
              <a:rPr lang="vi-VN" dirty="0" err="1">
                <a:latin typeface="UVN Bai Sau Nhe" panose="04030405020802020C03" pitchFamily="82" charset="0"/>
              </a:rPr>
              <a:t>orientation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bed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điền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những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mớ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>
                <a:latin typeface="UVN Bai Sau Nhe" panose="04030405020802020C03" pitchFamily="82" charset="0"/>
              </a:rPr>
              <a:t>a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B94419-14AE-40A5-B02E-BC50A8C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lat,long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thêm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khoảng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sân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bay,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bến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xe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trung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tâm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thành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phố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checkin_day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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thêm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khoảng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đặt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phải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kì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nghĩ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lễ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hay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không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là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mấy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tuần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 One-Hot-Encoder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Bed:</a:t>
            </a: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Ví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</a:t>
            </a:r>
            <a:r>
              <a:rPr lang="en-US" dirty="0">
                <a:latin typeface="UVN Bai Sau Nhe" panose="04030405020802020C03" pitchFamily="82" charset="0"/>
              </a:rPr>
              <a:t>: 2 </a:t>
            </a:r>
            <a:r>
              <a:rPr lang="en-US" dirty="0" err="1">
                <a:latin typeface="UVN Bai Sau Nhe" panose="04030405020802020C03" pitchFamily="82" charset="0"/>
              </a:rPr>
              <a:t>giường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ơ</a:t>
            </a:r>
            <a:r>
              <a:rPr lang="en-US" dirty="0">
                <a:latin typeface="UVN Bai Sau Nhe" panose="04030405020802020C03" pitchFamily="82" charset="0"/>
              </a:rPr>
              <a:t>n, 1 </a:t>
            </a:r>
            <a:r>
              <a:rPr lang="en-US" dirty="0" err="1">
                <a:latin typeface="UVN Bai Sau Nhe" panose="04030405020802020C03" pitchFamily="82" charset="0"/>
              </a:rPr>
              <a:t>gi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đôi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 [2, 1, …. ]</a:t>
            </a:r>
          </a:p>
          <a:p>
            <a:pPr lvl="1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tuần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7  [0, 0, 0, 0, 0, 1, 0 ] </a:t>
            </a:r>
            <a:endParaRPr lang="en-US" dirty="0">
              <a:latin typeface="UVN Bai Sau Nhe" panose="04030405020802020C03" pitchFamily="82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(h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phố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v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ờn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không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cửa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sổ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…):</a:t>
            </a: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: 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v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ờn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 [0, 1, 0, … ] </a:t>
            </a: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Sau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những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chuẩn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qua </a:t>
            </a:r>
            <a:r>
              <a:rPr lang="en-US" dirty="0" err="1">
                <a:latin typeface="UVN Bai Sau Nhe" panose="04030405020802020C03" pitchFamily="82" charset="0"/>
              </a:rPr>
              <a:t>StandardScaler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những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phải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kiểu</a:t>
            </a:r>
            <a:r>
              <a:rPr lang="en-US" dirty="0">
                <a:latin typeface="UVN Bai Sau Nhe" panose="04030405020802020C03" pitchFamily="82" charset="0"/>
              </a:rPr>
              <a:t> binary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(</a:t>
            </a:r>
            <a:r>
              <a:rPr lang="en-US" dirty="0" err="1">
                <a:latin typeface="UVN Bai Sau Nhe" panose="04030405020802020C03" pitchFamily="82" charset="0"/>
              </a:rPr>
              <a:t>Thay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đổi</a:t>
            </a:r>
            <a:r>
              <a:rPr lang="en-US" dirty="0">
                <a:latin typeface="UVN Bai Sau Nhe" panose="04030405020802020C03" pitchFamily="82" charset="0"/>
              </a:rPr>
              <a:t> so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lúc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vấn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đáp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r>
              <a:rPr lang="en-US" dirty="0">
                <a:latin typeface="UVN Bai Sau Nhe" panose="04030405020802020C03" pitchFamily="82" charset="0"/>
              </a:rPr>
              <a:t>Chia </a:t>
            </a:r>
            <a:r>
              <a:rPr lang="en-US" dirty="0" err="1">
                <a:latin typeface="UVN Bai Sau Nhe" panose="04030405020802020C03" pitchFamily="82" charset="0"/>
              </a:rPr>
              <a:t>danh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làm</a:t>
            </a:r>
            <a:r>
              <a:rPr lang="en-US" dirty="0">
                <a:latin typeface="UVN Bai Sau Nhe" panose="04030405020802020C03" pitchFamily="82" charset="0"/>
              </a:rPr>
              <a:t> 3 </a:t>
            </a:r>
            <a:r>
              <a:rPr lang="en-US" dirty="0" err="1">
                <a:latin typeface="UVN Bai Sau Nhe" panose="04030405020802020C03" pitchFamily="82" charset="0"/>
              </a:rPr>
              <a:t>phần</a:t>
            </a:r>
            <a:r>
              <a:rPr lang="en-US" dirty="0">
                <a:latin typeface="UVN Bai Sau Nhe" panose="04030405020802020C03" pitchFamily="82" charset="0"/>
              </a:rPr>
              <a:t> (train, validation, test). </a:t>
            </a:r>
            <a:r>
              <a:rPr lang="en-US" dirty="0" err="1">
                <a:latin typeface="UVN Bai Sau Nhe" panose="04030405020802020C03" pitchFamily="82" charset="0"/>
              </a:rPr>
              <a:t>Mối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việc</a:t>
            </a:r>
            <a:r>
              <a:rPr lang="en-US" dirty="0">
                <a:latin typeface="UVN Bai Sau Nhe" panose="04030405020802020C03" pitchFamily="82" charset="0"/>
              </a:rPr>
              <a:t> train, validation, test </a:t>
            </a:r>
            <a:r>
              <a:rPr lang="en-US" dirty="0" err="1">
                <a:latin typeface="UVN Bai Sau Nhe" panose="04030405020802020C03" pitchFamily="82" charset="0"/>
              </a:rPr>
              <a:t>lấy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danh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.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riêng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biệt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phù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hợp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mục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tiêu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đặt</a:t>
            </a:r>
            <a:r>
              <a:rPr lang="en-US" dirty="0">
                <a:latin typeface="UVN Bai Sau Nhe" panose="04030405020802020C03" pitchFamily="82" charset="0"/>
              </a:rPr>
              <a:t> ra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mới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chia: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train_data</a:t>
            </a:r>
            <a:r>
              <a:rPr lang="en-US" dirty="0">
                <a:latin typeface="UVN Bai Sau Nhe" panose="04030405020802020C03" pitchFamily="82" charset="0"/>
              </a:rPr>
              <a:t>: 99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, 1578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validation_data</a:t>
            </a:r>
            <a:r>
              <a:rPr lang="en-US" dirty="0">
                <a:latin typeface="UVN Bai Sau Nhe" panose="04030405020802020C03" pitchFamily="82" charset="0"/>
              </a:rPr>
              <a:t>: 27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, 487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test_data</a:t>
            </a:r>
            <a:r>
              <a:rPr lang="en-US" dirty="0">
                <a:latin typeface="UVN Bai Sau Nhe" panose="04030405020802020C03" pitchFamily="82" charset="0"/>
              </a:rPr>
              <a:t>: 25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, 331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Linear Regression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Neural Network (</a:t>
            </a:r>
            <a:r>
              <a:rPr lang="en-US" dirty="0" err="1">
                <a:latin typeface="UVN Bai Sau Nhe" panose="04030405020802020C03" pitchFamily="82" charset="0"/>
              </a:rPr>
              <a:t>MLPRegressor</a:t>
            </a:r>
            <a:r>
              <a:rPr lang="en-US" dirty="0">
                <a:latin typeface="UVN Bai Sau Nhe" panose="04030405020802020C03" pitchFamily="82" charset="0"/>
              </a:rPr>
              <a:t>) 1 </a:t>
            </a:r>
            <a:r>
              <a:rPr lang="en-US" dirty="0" err="1">
                <a:latin typeface="UVN Bai Sau Nhe" panose="04030405020802020C03" pitchFamily="82" charset="0"/>
              </a:rPr>
              <a:t>lớp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ẩn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Đối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MLPRegressor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lần</a:t>
            </a:r>
            <a:r>
              <a:rPr lang="en-US" dirty="0">
                <a:latin typeface="UVN Bai Sau Nhe" panose="04030405020802020C03" pitchFamily="82" charset="0"/>
              </a:rPr>
              <a:t> l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hàm</a:t>
            </a:r>
            <a:r>
              <a:rPr lang="en-US" dirty="0">
                <a:latin typeface="UVN Bai Sau Nhe" panose="04030405020802020C03" pitchFamily="82" charset="0"/>
              </a:rPr>
              <a:t> activation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neural </a:t>
            </a:r>
            <a:r>
              <a:rPr lang="en-US" dirty="0" err="1">
                <a:latin typeface="UVN Bai Sau Nhe" panose="04030405020802020C03" pitchFamily="82" charset="0"/>
              </a:rPr>
              <a:t>ẩn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lớp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ẩn</a:t>
            </a:r>
            <a:r>
              <a:rPr lang="en-US" dirty="0">
                <a:latin typeface="UVN Bai Sau Nhe" panose="04030405020802020C03" pitchFamily="82" charset="0"/>
              </a:rPr>
              <a:t>, early stopping. 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Chọn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tham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sau</a:t>
            </a:r>
            <a:endParaRPr lang="en-US" dirty="0">
              <a:latin typeface="UVN Bai Sau Nhe" panose="04030405020802020C03" pitchFamily="82" charset="0"/>
            </a:endParaRPr>
          </a:p>
          <a:p>
            <a:pPr marL="457200" lvl="1" indent="0">
              <a:buNone/>
            </a:pPr>
            <a:r>
              <a:rPr lang="en-US" b="1" dirty="0" err="1">
                <a:latin typeface="UVN Bai Sau Nhe" panose="04030405020802020C03" pitchFamily="82" charset="0"/>
              </a:rPr>
              <a:t>MLPRegressor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với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hidden_layer_sizes</a:t>
            </a:r>
            <a:r>
              <a:rPr lang="en-US" b="1" dirty="0">
                <a:latin typeface="UVN Bai Sau Nhe" panose="04030405020802020C03" pitchFamily="82" charset="0"/>
              </a:rPr>
              <a:t>=(21,19), activation='</a:t>
            </a:r>
            <a:r>
              <a:rPr lang="en-US" b="1" dirty="0" err="1">
                <a:latin typeface="UVN Bai Sau Nhe" panose="04030405020802020C03" pitchFamily="82" charset="0"/>
              </a:rPr>
              <a:t>relu</a:t>
            </a:r>
            <a:r>
              <a:rPr lang="en-US" b="1" dirty="0">
                <a:latin typeface="UVN Bai Sau Nhe" panose="04030405020802020C03" pitchFamily="82" charset="0"/>
              </a:rPr>
              <a:t>', alpha = 0.5, solver="</a:t>
            </a:r>
            <a:r>
              <a:rPr lang="en-US" b="1" dirty="0" err="1">
                <a:latin typeface="UVN Bai Sau Nhe" panose="04030405020802020C03" pitchFamily="82" charset="0"/>
              </a:rPr>
              <a:t>lbfgs</a:t>
            </a:r>
            <a:r>
              <a:rPr lang="en-US" b="1" dirty="0">
                <a:latin typeface="UVN Bai Sau Nhe" panose="04030405020802020C03" pitchFamily="82" charset="0"/>
              </a:rPr>
              <a:t>", </a:t>
            </a:r>
            <a:r>
              <a:rPr lang="en-US" b="1" dirty="0" err="1">
                <a:latin typeface="UVN Bai Sau Nhe" panose="04030405020802020C03" pitchFamily="82" charset="0"/>
              </a:rPr>
              <a:t>max_iter</a:t>
            </a:r>
            <a:r>
              <a:rPr lang="en-US" b="1" dirty="0">
                <a:latin typeface="UVN Bai Sau Nhe" panose="04030405020802020C03" pitchFamily="82" charset="0"/>
              </a:rPr>
              <a:t>=1000, </a:t>
            </a:r>
            <a:r>
              <a:rPr lang="en-US" b="1" dirty="0" err="1">
                <a:latin typeface="UVN Bai Sau Nhe" panose="04030405020802020C03" pitchFamily="82" charset="0"/>
              </a:rPr>
              <a:t>random_state</a:t>
            </a:r>
            <a:r>
              <a:rPr lang="en-US" b="1" dirty="0">
                <a:latin typeface="UVN Bai Sau Nhe" panose="04030405020802020C03" pitchFamily="82" charset="0"/>
              </a:rPr>
              <a:t>=0)</a:t>
            </a:r>
          </a:p>
          <a:p>
            <a:pPr lvl="1"/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8228-0D7D-4F0D-8BD2-1E503AE4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03B3D3-EC4D-4132-8678-3875AE7D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Đưa</a:t>
            </a:r>
            <a:r>
              <a:rPr lang="en-US" dirty="0">
                <a:latin typeface="UVN Bai Sau Nhe" panose="04030405020802020C03" pitchFamily="82" charset="0"/>
              </a:rPr>
              <a:t> ra </a:t>
            </a:r>
            <a:r>
              <a:rPr lang="en-US" dirty="0" err="1">
                <a:latin typeface="UVN Bai Sau Nhe" panose="04030405020802020C03" pitchFamily="82" charset="0"/>
              </a:rPr>
              <a:t>câu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hỏi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cần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lời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Khám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Truyền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43DCEB-EB43-4C3E-8B4A-CA6820CE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Linear Regression.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train. 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0.69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3017D-87EF-4C7A-BD1A-0D328D78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4" y="2294732"/>
            <a:ext cx="6397073" cy="39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Linear Regression.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validation. 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0.41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E3081-0827-470C-B034-59890846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46" y="2357037"/>
            <a:ext cx="6539741" cy="41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 tích và mô hình hóa dữ 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Neural Network.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validation.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0.79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703E46-08D3-493D-87DC-EAF3522C7E5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D55C0-E208-4741-B111-4BB6953E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2393883"/>
            <a:ext cx="6603931" cy="40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đoán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Sử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neural network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cuối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cùng</a:t>
            </a:r>
            <a:r>
              <a:rPr lang="en-US" dirty="0">
                <a:latin typeface="UVN Bai Sau Nhe" panose="04030405020802020C03" pitchFamily="82" charset="0"/>
              </a:rPr>
              <a:t>.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b="1" dirty="0">
                <a:latin typeface="UVN Bai Sau Nhe" panose="04030405020802020C03" pitchFamily="82" charset="0"/>
              </a:rPr>
              <a:t>test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0.76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703E46-08D3-493D-87DC-EAF3522C7E5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BBDB6-9E91-4D19-B1E5-27C649A2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85" y="2370138"/>
            <a:ext cx="695268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Truyền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tin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bao </a:t>
            </a:r>
            <a:r>
              <a:rPr lang="en-US" dirty="0" err="1">
                <a:latin typeface="UVN Bai Sau Nhe" panose="04030405020802020C03" pitchFamily="82" charset="0"/>
              </a:rPr>
              <a:t>gồm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star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lat,long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order_day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checkin_day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size, orientation, bed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attribute_number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max_guest_number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have_breakfast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cancel_ticket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tin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 ra: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057417-4375-4D3A-9CBE-722EBC7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18EC51-79B0-43E9-840D-9ABB285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câu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hỏi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lời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707640-70F9-4561-A3B1-37CA7E91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thêm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hệ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thống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thì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sẽ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được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hoặc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phù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hợp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E4174E-F5B0-49E7-A763-5F76CA9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Crawl  </a:t>
            </a: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trang</a:t>
            </a:r>
            <a:r>
              <a:rPr lang="en-US" dirty="0">
                <a:latin typeface="UVN Bai Sau Nhe" panose="04030405020802020C03" pitchFamily="82" charset="0"/>
              </a:rPr>
              <a:t> web </a:t>
            </a:r>
            <a:r>
              <a:rPr lang="en-US" dirty="0" err="1">
                <a:latin typeface="UVN Bai Sau Nhe" panose="04030405020802020C03" pitchFamily="82" charset="0"/>
              </a:rPr>
              <a:t>đặt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: https://mytour.vn/</a:t>
            </a:r>
          </a:p>
          <a:p>
            <a:endParaRPr lang="en-US" dirty="0">
              <a:latin typeface="UVN Bai Sau Nhe" panose="04030405020802020C03" pitchFamily="82" charset="0"/>
            </a:endParaRP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C2062F-6EC7-4273-80B0-D4BFED0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932348-72BC-4053-A776-18ECAD3A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48" y="2776566"/>
            <a:ext cx="6048103" cy="3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1: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điểm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(ở </a:t>
            </a:r>
            <a:r>
              <a:rPr lang="en-US" dirty="0" err="1">
                <a:latin typeface="UVN Bai Sau Nhe" panose="04030405020802020C03" pitchFamily="82" charset="0"/>
              </a:rPr>
              <a:t>bài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Lạt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mỗi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3: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Merge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</a:t>
            </a: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ABA313-B0E4-4376-9CE8-18A54388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9EABC7-91B2-4532-881F-A634581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6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37361DF-F5B2-4756-B535-F1C306A9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F8F1579-7E98-4F29-8CBC-303A082B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945D83-FF56-44A3-90B2-5E375D6A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gồm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thuộc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UVN Bai Sau Nhe" panose="04030405020802020C03" pitchFamily="82" charset="0"/>
              </a:rPr>
              <a:t>id </a:t>
            </a:r>
            <a:r>
              <a:rPr lang="en-US" b="1" dirty="0" err="1">
                <a:latin typeface="UVN Bai Sau Nhe" panose="04030405020802020C03" pitchFamily="82" charset="0"/>
              </a:rPr>
              <a:t>khách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sạn</a:t>
            </a:r>
            <a:r>
              <a:rPr lang="en-US" b="1" dirty="0">
                <a:latin typeface="UVN Bai Sau Nhe" panose="04030405020802020C03" pitchFamily="82" charset="0"/>
              </a:rPr>
              <a:t>: </a:t>
            </a:r>
            <a:r>
              <a:rPr lang="en-US" dirty="0">
                <a:latin typeface="UVN Bai Sau Nhe" panose="04030405020802020C03" pitchFamily="82" charset="0"/>
              </a:rPr>
              <a:t>ID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name: </a:t>
            </a:r>
            <a:r>
              <a:rPr lang="en-US" dirty="0" err="1">
                <a:latin typeface="UVN Bai Sau Nhe" panose="04030405020802020C03" pitchFamily="82" charset="0"/>
              </a:rPr>
              <a:t>Tên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url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en-US" dirty="0" err="1">
                <a:latin typeface="UVN Bai Sau Nhe" panose="04030405020802020C03" pitchFamily="82" charset="0"/>
              </a:rPr>
              <a:t>Đường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dẫn</a:t>
            </a:r>
            <a:r>
              <a:rPr lang="en-US" dirty="0">
                <a:latin typeface="UVN Bai Sau Nhe" panose="04030405020802020C03" pitchFamily="82" charset="0"/>
              </a:rPr>
              <a:t> website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mytour.vn</a:t>
            </a:r>
          </a:p>
          <a:p>
            <a:r>
              <a:rPr lang="en-US" b="1" dirty="0">
                <a:latin typeface="UVN Bai Sau Nhe" panose="04030405020802020C03" pitchFamily="82" charset="0"/>
              </a:rPr>
              <a:t>rating</a:t>
            </a:r>
            <a:r>
              <a:rPr lang="en-US" dirty="0">
                <a:latin typeface="UVN Bai Sau Nhe" panose="04030405020802020C03" pitchFamily="82" charset="0"/>
              </a:rPr>
              <a:t> : Rating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rate_number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lượng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người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đánh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star :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b="1" dirty="0" err="1">
                <a:latin typeface="UVN Bai Sau Nhe" panose="04030405020802020C03" pitchFamily="82" charset="0"/>
              </a:rPr>
              <a:t>lat</a:t>
            </a:r>
            <a:r>
              <a:rPr lang="en-US" b="1" dirty="0">
                <a:latin typeface="UVN Bai Sau Nhe" panose="04030405020802020C03" pitchFamily="82" charset="0"/>
              </a:rPr>
              <a:t>, long : </a:t>
            </a:r>
            <a:r>
              <a:rPr lang="en-US" dirty="0" err="1">
                <a:latin typeface="UVN Bai Sau Nhe" panose="04030405020802020C03" pitchFamily="82" charset="0"/>
              </a:rPr>
              <a:t>vị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(</a:t>
            </a:r>
            <a:r>
              <a:rPr lang="en-US" dirty="0" err="1">
                <a:latin typeface="UVN Bai Sau Nhe" panose="04030405020802020C03" pitchFamily="82" charset="0"/>
              </a:rPr>
              <a:t>kinh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vĩ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CB991E-0512-4E3B-8BAB-F55CA32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1: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151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r>
              <a:rPr lang="en-US" dirty="0">
                <a:latin typeface="UVN Bai Sau Nhe" panose="04030405020802020C03" pitchFamily="82" charset="0"/>
              </a:rPr>
              <a:t>,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151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E11E3C-195D-4536-8BF7-FBEB25E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1297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UVN Bai Sau Nhe</vt:lpstr>
      <vt:lpstr>Office Theme</vt:lpstr>
      <vt:lpstr>Khoa Học Dữ Liệu </vt:lpstr>
      <vt:lpstr>Quá trình thực hiện</vt:lpstr>
      <vt:lpstr>Đưa ra câu hỏi cần trả lời</vt:lpstr>
      <vt:lpstr>Thu thập dữ liệu</vt:lpstr>
      <vt:lpstr>Thu thập dữ liệu</vt:lpstr>
      <vt:lpstr>Thu thập dữ liệu – Bước 1</vt:lpstr>
      <vt:lpstr>Thu thập dữ liệu – Bước 1</vt:lpstr>
      <vt:lpstr>Dữ liệu data_hotel crawl được sẽ gồm các thuộc tính</vt:lpstr>
      <vt:lpstr>Thu thập dữ liệu – Bước 1</vt:lpstr>
      <vt:lpstr>Thu thập dữ liệu – Bước 2</vt:lpstr>
      <vt:lpstr>Thu thập dữ liệu – Bước 2</vt:lpstr>
      <vt:lpstr>Dữ kiệu data_room crawl được sẽ gồm các thuộc tính:</vt:lpstr>
      <vt:lpstr>Thu thập dữ liệu – Bước 2</vt:lpstr>
      <vt:lpstr>Thu thập dữ liệu – Bước 3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Phân tích và mô hình hóa dữ liệu</vt:lpstr>
      <vt:lpstr>Phân tích và mô hình hóa dữ liệu</vt:lpstr>
      <vt:lpstr>Phân tích và mô hình hóa dữ liệu</vt:lpstr>
      <vt:lpstr>Phân tích và mô hình hóa dữ liệu</vt:lpstr>
      <vt:lpstr>Phân tích và mô hình hóa dữ liệu</vt:lpstr>
      <vt:lpstr>Dự đoán kết quả</vt:lpstr>
      <vt:lpstr>Truyền thông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Thanh Phat</dc:creator>
  <cp:lastModifiedBy>VO THANH PHUONG</cp:lastModifiedBy>
  <cp:revision>24</cp:revision>
  <dcterms:created xsi:type="dcterms:W3CDTF">2019-01-07T10:52:28Z</dcterms:created>
  <dcterms:modified xsi:type="dcterms:W3CDTF">2019-01-12T07:15:31Z</dcterms:modified>
</cp:coreProperties>
</file>