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EAF9-71B5-417D-9815-F927C516399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74679-3045-4B82-AAA6-C6589126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62B798-E750-4350-87C1-C29FB5ABC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D20E615-A1C3-4198-B1ED-594134457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E27208F-74B9-4A4B-98CF-09E5E376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4D9-5D5B-4722-AC11-E8E4AD4A218E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29127E2-BC61-444F-A900-9DBD37D6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4C99588-9398-41E2-AED0-513CB4A1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4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87D6C8-E01C-4E85-A4D4-33569F8C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1792127-0408-4061-AFBF-F8C31616D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3FEFF9E-FBEE-479C-8BDA-975D10A8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DEC7-CA3B-4C12-85C8-6CD9F5199FDC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F6160A-2614-4A8F-BE4B-2974B4D8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992C000-3B4D-4B0C-A580-6A9E72F6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9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1227897-3F95-43EE-BC97-F2F7F5B10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AF1EA30-E04B-40F3-9800-B5BD43832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F268C2C-FEB7-4BE6-9BBF-DE632CE7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C7EF-F556-4EAC-8086-162A07350A9F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1F44E0-F683-4643-9FC0-17F42785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0F14B7-DED5-4C0A-823F-5788D1AE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D3B7DA-2383-46AE-A356-61F8C2A7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BE8D951-ADA4-42D8-A748-73C14CC2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BC378F4-A2A4-46D9-B474-67871FCC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016F-07FF-4206-B021-FFE829D15761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32C4E03-8127-4832-B4C5-9B12A4A1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B271E7-8496-4440-AB19-92105846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8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C62A6A-10C7-4781-9664-626E615F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6A1CCA3-9C2C-44AB-A41C-47A25C2B8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986ACF6-CB45-480D-94C0-6357BE16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2628-4938-46A8-AA16-BB7EC3A8F5B3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5C0B87-A678-4BEA-A7CE-8BC116EF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7C1900-8F36-4CDC-8F29-7E975539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7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DC37C9-151D-4402-8C26-E8211C38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E05CAF-7A57-4086-B41F-EAEF4EAAE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2CAE59D-9F8C-4A54-A326-6B4F8C88B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3B8F55B-3439-450F-A6A3-949AFB89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503A-487A-4D90-B32D-83CD31F7A040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7486E29-3FEC-479B-A2B5-1D232BB1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A592D4C-129C-4E2C-A500-0BFB285A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4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C84CBD-784E-4F17-B1FA-1BA64F36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E31ABFD-C0BE-4FB4-861B-5C4D2494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9E61F24-58B7-48B0-ABD9-BFFA0B549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5A8A739-4FF2-48FE-8A53-952D2A071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AC11FD4-FB0C-4EF5-AA8E-98B6517E9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339B236-5D68-4FC9-A853-C7DB53F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9E78-7113-488E-8494-767FFB55FF6B}" type="datetime1">
              <a:rPr lang="en-US" smtClean="0"/>
              <a:t>1/10/2019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D9B4F9A-10C1-4335-A6C3-4DFE8482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3A5E3F3-3693-4497-868C-B4957407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1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0DFD1A-FD5B-43AC-91C5-AB3C036A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A46D5C5-A453-403C-A0D2-30C9823B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4BFE-C7CC-48B4-9291-4755CD3C9CDA}" type="datetime1">
              <a:rPr lang="en-US" smtClean="0"/>
              <a:t>1/10/2019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F90EB13-7CEB-44C4-83AB-18AD1334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5824DE5-0E29-4EDA-BEE5-54D49B77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FFB23FF-5C4F-4AEC-95F3-34DC6CC7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7FDE-788E-4FEB-93E5-822A4821CF77}" type="datetime1">
              <a:rPr lang="en-US" smtClean="0"/>
              <a:t>1/10/2019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7E48068-F335-4A9D-9842-264910F4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AE230F6-84A4-4ECD-945B-D938C550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8C3025-2578-45D3-9227-DE4111F8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ABB9F18-F9DE-4C45-9824-A0F19E46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D428703-9B6F-44BF-8363-14403EFCC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D696EB0-1621-4D5F-97C4-9DB456FB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F849-87A1-4F1A-B22F-5131664C6ED5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0D66AAC-FDC2-4B4E-948E-71FBD98F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475865-F5A0-4F76-B3BB-CCEE0672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B76366-4C5C-4EF5-A87A-10AE9283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333154F-8EFE-4DA1-B1CB-877AB9123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DBCEB45-48C2-4C49-B5A1-4D24C1B34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210FB9C-DF47-4CE9-BC5D-9D5E37B7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8927-5A22-4CC6-957A-0DBF2D5145F8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DCF1857-E419-44F6-A9A2-665AF10B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286620A-1126-40B6-A1A2-9922C02D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29B2C37-6FDD-4B77-B500-7167B992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5FABA38-20AD-4854-AA2B-06FB4914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A7828E-7DDE-4291-9DD6-A90DE1E0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69375-D9E5-4393-BBE3-9BF3BCECAC70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B912E98-499F-41AB-9579-81E497103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2D03CB0-BBA4-4826-A76D-7B75BD1AC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03E46-08D3-493D-87DC-EAF3522C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7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111661-B46A-4AA3-8609-3B3B70A20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Khoa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Học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br>
              <a:rPr lang="en-US" sz="54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sz="54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6869067-AC10-48B3-AED1-A6369AC8C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82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ĐẠI HỌC KHOA HỌC TỰ NHIÊN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Khoa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Công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Nghệ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Thông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Tin</a:t>
            </a:r>
          </a:p>
        </p:txBody>
      </p:sp>
      <p:sp>
        <p:nvSpPr>
          <p:cNvPr id="4" name="Tiêu đề phụ 2">
            <a:extLst>
              <a:ext uri="{FF2B5EF4-FFF2-40B4-BE49-F238E27FC236}">
                <a16:creationId xmlns:a16="http://schemas.microsoft.com/office/drawing/2014/main" id="{C7F47D5A-A14D-4081-8E30-97B4BFB22139}"/>
              </a:ext>
            </a:extLst>
          </p:cNvPr>
          <p:cNvSpPr txBox="1">
            <a:spLocks/>
          </p:cNvSpPr>
          <p:nvPr/>
        </p:nvSpPr>
        <p:spPr>
          <a:xfrm>
            <a:off x="1815455" y="305554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Đồ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Án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: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Dự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Đoán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Giá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Phòng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Khách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Sạn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6" name="Tiêu đề phụ 2">
            <a:extLst>
              <a:ext uri="{FF2B5EF4-FFF2-40B4-BE49-F238E27FC236}">
                <a16:creationId xmlns:a16="http://schemas.microsoft.com/office/drawing/2014/main" id="{A1034719-EE09-4314-909B-E596205A21AC}"/>
              </a:ext>
            </a:extLst>
          </p:cNvPr>
          <p:cNvSpPr txBox="1">
            <a:spLocks/>
          </p:cNvSpPr>
          <p:nvPr/>
        </p:nvSpPr>
        <p:spPr>
          <a:xfrm>
            <a:off x="7341324" y="4256881"/>
            <a:ext cx="527739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Sinh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viên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thực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hiện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:</a:t>
            </a: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1512390 –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Đặng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Thành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1512420 –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Võ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Thanh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Phương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EBF15659-0DF7-4B03-AE4B-A4D7C8012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04" y="293439"/>
            <a:ext cx="1792103" cy="1407827"/>
          </a:xfrm>
          <a:prstGeom prst="rect">
            <a:avLst/>
          </a:prstGeom>
        </p:spPr>
      </p:pic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BB2F2FE-13BE-41B1-BB9A-E65D181F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2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en-US" dirty="0">
                <a:latin typeface="UVN Bai Sau Nhe" panose="04030405020802020C03" pitchFamily="82" charset="0"/>
              </a:rPr>
              <a:t>D</a:t>
            </a:r>
            <a:r>
              <a:rPr lang="vi-VN" dirty="0" err="1">
                <a:latin typeface="UVN Bai Sau Nhe" panose="04030405020802020C03" pitchFamily="82" charset="0"/>
              </a:rPr>
              <a:t>ựa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vào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đường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dẫn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website</a:t>
            </a:r>
            <a:r>
              <a:rPr lang="vi-VN" dirty="0">
                <a:latin typeface="UVN Bai Sau Nhe" panose="04030405020802020C03" pitchFamily="82" charset="0"/>
              </a:rPr>
              <a:t> thu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ở </a:t>
            </a:r>
            <a:r>
              <a:rPr lang="vi-VN" dirty="0" err="1">
                <a:latin typeface="UVN Bai Sau Nhe" panose="04030405020802020C03" pitchFamily="82" charset="0"/>
              </a:rPr>
              <a:t>get_hotel_infomation</a:t>
            </a:r>
            <a:r>
              <a:rPr lang="vi-VN" dirty="0">
                <a:latin typeface="UVN Bai Sau Nhe" panose="04030405020802020C03" pitchFamily="82" charset="0"/>
              </a:rPr>
              <a:t>. </a:t>
            </a:r>
            <a:r>
              <a:rPr lang="vi-VN" dirty="0" err="1">
                <a:latin typeface="UVN Bai Sau Nhe" panose="04030405020802020C03" pitchFamily="82" charset="0"/>
              </a:rPr>
              <a:t>Tiến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hành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vào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từng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đường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dẫn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để</a:t>
            </a:r>
            <a:r>
              <a:rPr lang="vi-VN" dirty="0">
                <a:latin typeface="UVN Bai Sau Nhe" panose="04030405020802020C03" pitchFamily="82" charset="0"/>
              </a:rPr>
              <a:t> thu </a:t>
            </a:r>
            <a:r>
              <a:rPr lang="vi-VN" dirty="0" err="1">
                <a:latin typeface="UVN Bai Sau Nhe" panose="04030405020802020C03" pitchFamily="82" charset="0"/>
              </a:rPr>
              <a:t>thập</a:t>
            </a:r>
            <a:r>
              <a:rPr lang="vi-VN" dirty="0">
                <a:latin typeface="UVN Bai Sau Nhe" panose="04030405020802020C03" pitchFamily="82" charset="0"/>
              </a:rPr>
              <a:t>. </a:t>
            </a:r>
            <a:r>
              <a:rPr lang="vi-VN" dirty="0" err="1">
                <a:latin typeface="UVN Bai Sau Nhe" panose="04030405020802020C03" pitchFamily="82" charset="0"/>
              </a:rPr>
              <a:t>Giá</a:t>
            </a:r>
            <a:r>
              <a:rPr lang="vi-VN" dirty="0">
                <a:latin typeface="UVN Bai Sau Nhe" panose="04030405020802020C03" pitchFamily="82" charset="0"/>
              </a:rPr>
              <a:t> thu </a:t>
            </a:r>
            <a:r>
              <a:rPr lang="vi-VN" dirty="0" err="1">
                <a:latin typeface="UVN Bai Sau Nhe" panose="04030405020802020C03" pitchFamily="82" charset="0"/>
              </a:rPr>
              <a:t>thập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tại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mỗi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phòng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chỉ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tính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thời</a:t>
            </a:r>
            <a:r>
              <a:rPr lang="vi-VN" dirty="0">
                <a:latin typeface="UVN Bai Sau Nhe" panose="04030405020802020C03" pitchFamily="82" charset="0"/>
              </a:rPr>
              <a:t> gian thuê </a:t>
            </a:r>
            <a:r>
              <a:rPr lang="vi-VN" dirty="0" err="1">
                <a:latin typeface="UVN Bai Sau Nhe" panose="04030405020802020C03" pitchFamily="82" charset="0"/>
              </a:rPr>
              <a:t>là</a:t>
            </a:r>
            <a:r>
              <a:rPr lang="vi-VN" dirty="0">
                <a:latin typeface="UVN Bai Sau Nhe" panose="04030405020802020C03" pitchFamily="82" charset="0"/>
              </a:rPr>
              <a:t> 01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. Tên </a:t>
            </a:r>
            <a:r>
              <a:rPr lang="vi-VN" dirty="0" err="1">
                <a:latin typeface="UVN Bai Sau Nhe" panose="04030405020802020C03" pitchFamily="82" charset="0"/>
              </a:rPr>
              <a:t>tập</a:t>
            </a:r>
            <a:r>
              <a:rPr lang="vi-VN" dirty="0">
                <a:latin typeface="UVN Bai Sau Nhe" panose="04030405020802020C03" pitchFamily="82" charset="0"/>
              </a:rPr>
              <a:t> tin thu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sau khi </a:t>
            </a:r>
            <a:r>
              <a:rPr lang="vi-VN" dirty="0" err="1">
                <a:latin typeface="UVN Bai Sau Nhe" panose="04030405020802020C03" pitchFamily="82" charset="0"/>
              </a:rPr>
              <a:t>crawl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sẽ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là</a:t>
            </a:r>
            <a:r>
              <a:rPr lang="vi-VN" dirty="0">
                <a:latin typeface="UVN Bai Sau Nhe" panose="04030405020802020C03" pitchFamily="82" charset="0"/>
              </a:rPr>
              <a:t> {0}.csv </a:t>
            </a:r>
            <a:r>
              <a:rPr lang="vi-VN" dirty="0" err="1">
                <a:latin typeface="UVN Bai Sau Nhe" panose="04030405020802020C03" pitchFamily="82" charset="0"/>
              </a:rPr>
              <a:t>với</a:t>
            </a:r>
            <a:r>
              <a:rPr lang="vi-VN" dirty="0">
                <a:latin typeface="UVN Bai Sau Nhe" panose="04030405020802020C03" pitchFamily="82" charset="0"/>
              </a:rPr>
              <a:t> {0} </a:t>
            </a:r>
            <a:r>
              <a:rPr lang="vi-VN" dirty="0" err="1">
                <a:latin typeface="UVN Bai Sau Nhe" panose="04030405020802020C03" pitchFamily="82" charset="0"/>
              </a:rPr>
              <a:t>là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hôm </a:t>
            </a:r>
            <a:r>
              <a:rPr lang="vi-VN" dirty="0" err="1">
                <a:latin typeface="UVN Bai Sau Nhe" panose="04030405020802020C03" pitchFamily="82" charset="0"/>
              </a:rPr>
              <a:t>đó</a:t>
            </a:r>
            <a:r>
              <a:rPr lang="vi-VN" dirty="0">
                <a:latin typeface="UVN Bai Sau Nhe" panose="04030405020802020C03" pitchFamily="82" charset="0"/>
              </a:rPr>
              <a:t>. Thu </a:t>
            </a:r>
            <a:r>
              <a:rPr lang="vi-VN" dirty="0" err="1">
                <a:latin typeface="UVN Bai Sau Nhe" panose="04030405020802020C03" pitchFamily="82" charset="0"/>
              </a:rPr>
              <a:t>thập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dữ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liệu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từ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hiện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tại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đến</a:t>
            </a:r>
            <a:r>
              <a:rPr lang="vi-VN" dirty="0">
                <a:latin typeface="UVN Bai Sau Nhe" panose="04030405020802020C03" pitchFamily="82" charset="0"/>
              </a:rPr>
              <a:t> 7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gần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nhất</a:t>
            </a:r>
            <a:r>
              <a:rPr lang="vi-VN" dirty="0">
                <a:latin typeface="UVN Bai Sau Nhe" panose="04030405020802020C03" pitchFamily="82" charset="0"/>
              </a:rPr>
              <a:t>.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1C4D5D2-E185-4C4B-8BC5-066A1FA8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8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2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BFD1DD1-4696-4B52-9933-A4A7E7BC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11</a:t>
            </a:fld>
            <a:endParaRPr lang="en-US"/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1EBA5FC9-92C9-4487-8659-88B861316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5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data_room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crawl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sẽ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gồm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các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thuộc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tính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UVN Bai Sau Nhe" panose="04030405020802020C03" pitchFamily="82" charset="0"/>
              </a:rPr>
              <a:t> id : ID </a:t>
            </a:r>
            <a:r>
              <a:rPr lang="en-US" sz="2000" dirty="0" err="1">
                <a:latin typeface="UVN Bai Sau Nhe" panose="04030405020802020C03" pitchFamily="82" charset="0"/>
              </a:rPr>
              <a:t>khách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sạn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 err="1">
                <a:latin typeface="UVN Bai Sau Nhe" panose="04030405020802020C03" pitchFamily="82" charset="0"/>
              </a:rPr>
              <a:t>checkin_day</a:t>
            </a:r>
            <a:r>
              <a:rPr lang="en-US" sz="2000" dirty="0">
                <a:latin typeface="UVN Bai Sau Nhe" panose="04030405020802020C03" pitchFamily="82" charset="0"/>
              </a:rPr>
              <a:t> : </a:t>
            </a:r>
            <a:r>
              <a:rPr lang="en-US" sz="2000" dirty="0" err="1">
                <a:latin typeface="UVN Bai Sau Nhe" panose="04030405020802020C03" pitchFamily="82" charset="0"/>
              </a:rPr>
              <a:t>Ngày</a:t>
            </a:r>
            <a:r>
              <a:rPr lang="en-US" sz="2000" dirty="0">
                <a:latin typeface="UVN Bai Sau Nhe" panose="04030405020802020C03" pitchFamily="82" charset="0"/>
              </a:rPr>
              <a:t> check-in</a:t>
            </a:r>
          </a:p>
          <a:p>
            <a:r>
              <a:rPr lang="en-US" sz="2000" dirty="0">
                <a:latin typeface="UVN Bai Sau Nhe" panose="04030405020802020C03" pitchFamily="82" charset="0"/>
              </a:rPr>
              <a:t>size : </a:t>
            </a:r>
            <a:r>
              <a:rPr lang="en-US" sz="2000" dirty="0" err="1">
                <a:latin typeface="UVN Bai Sau Nhe" panose="04030405020802020C03" pitchFamily="82" charset="0"/>
              </a:rPr>
              <a:t>Kích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th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ớc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phòng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>
                <a:latin typeface="UVN Bai Sau Nhe" panose="04030405020802020C03" pitchFamily="82" charset="0"/>
              </a:rPr>
              <a:t>Orientation: H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ớng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phòng</a:t>
            </a:r>
            <a:r>
              <a:rPr lang="en-US" sz="2000" dirty="0">
                <a:latin typeface="UVN Bai Sau Nhe" panose="04030405020802020C03" pitchFamily="82" charset="0"/>
              </a:rPr>
              <a:t> (h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ớng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vườn,h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ớng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phố</a:t>
            </a:r>
            <a:r>
              <a:rPr lang="en-US" sz="2000" dirty="0">
                <a:latin typeface="UVN Bai Sau Nhe" panose="04030405020802020C03" pitchFamily="82" charset="0"/>
              </a:rPr>
              <a:t>, </a:t>
            </a:r>
            <a:r>
              <a:rPr lang="en-US" sz="2000" dirty="0" err="1">
                <a:latin typeface="UVN Bai Sau Nhe" panose="04030405020802020C03" pitchFamily="82" charset="0"/>
              </a:rPr>
              <a:t>không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cửa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sổ</a:t>
            </a:r>
            <a:r>
              <a:rPr lang="en-US" sz="2000" dirty="0">
                <a:latin typeface="UVN Bai Sau Nhe" panose="04030405020802020C03" pitchFamily="82" charset="0"/>
              </a:rPr>
              <a:t>,...)</a:t>
            </a:r>
          </a:p>
          <a:p>
            <a:r>
              <a:rPr lang="en-US" sz="2000" dirty="0">
                <a:latin typeface="UVN Bai Sau Nhe" panose="04030405020802020C03" pitchFamily="82" charset="0"/>
              </a:rPr>
              <a:t>bed: </a:t>
            </a:r>
            <a:r>
              <a:rPr lang="en-US" sz="2000" dirty="0" err="1">
                <a:latin typeface="UVN Bai Sau Nhe" panose="04030405020802020C03" pitchFamily="82" charset="0"/>
              </a:rPr>
              <a:t>Thông</a:t>
            </a:r>
            <a:r>
              <a:rPr lang="en-US" sz="2000" dirty="0">
                <a:latin typeface="UVN Bai Sau Nhe" panose="04030405020802020C03" pitchFamily="82" charset="0"/>
              </a:rPr>
              <a:t> tin </a:t>
            </a:r>
            <a:r>
              <a:rPr lang="en-US" sz="2000" dirty="0" err="1">
                <a:latin typeface="UVN Bai Sau Nhe" panose="04030405020802020C03" pitchFamily="82" charset="0"/>
              </a:rPr>
              <a:t>về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gi</a:t>
            </a:r>
            <a:r>
              <a:rPr lang="vi-VN" sz="2000" dirty="0">
                <a:latin typeface="UVN Bai Sau Nhe" panose="04030405020802020C03" pitchFamily="82" charset="0"/>
              </a:rPr>
              <a:t>ư</a:t>
            </a:r>
            <a:r>
              <a:rPr lang="en-US" sz="2000" dirty="0" err="1">
                <a:latin typeface="UVN Bai Sau Nhe" panose="04030405020802020C03" pitchFamily="82" charset="0"/>
              </a:rPr>
              <a:t>ờng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ngủ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 err="1">
                <a:latin typeface="UVN Bai Sau Nhe" panose="04030405020802020C03" pitchFamily="82" charset="0"/>
              </a:rPr>
              <a:t>attribute_number</a:t>
            </a:r>
            <a:r>
              <a:rPr lang="en-US" sz="2000" dirty="0">
                <a:latin typeface="UVN Bai Sau Nhe" panose="04030405020802020C03" pitchFamily="82" charset="0"/>
              </a:rPr>
              <a:t> : </a:t>
            </a:r>
            <a:r>
              <a:rPr lang="vi-VN" sz="2000" dirty="0" err="1">
                <a:latin typeface="UVN Bai Sau Nhe" panose="04030405020802020C03" pitchFamily="82" charset="0"/>
              </a:rPr>
              <a:t>Số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lượng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tiện</a:t>
            </a:r>
            <a:r>
              <a:rPr lang="vi-VN" sz="2000" dirty="0">
                <a:latin typeface="UVN Bai Sau Nhe" panose="04030405020802020C03" pitchFamily="82" charset="0"/>
              </a:rPr>
              <a:t> nghi 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 err="1">
                <a:latin typeface="UVN Bai Sau Nhe" panose="04030405020802020C03" pitchFamily="82" charset="0"/>
              </a:rPr>
              <a:t>max_guest_number</a:t>
            </a:r>
            <a:r>
              <a:rPr lang="en-US" sz="2000" dirty="0">
                <a:latin typeface="UVN Bai Sau Nhe" panose="04030405020802020C03" pitchFamily="82" charset="0"/>
              </a:rPr>
              <a:t> : </a:t>
            </a:r>
            <a:r>
              <a:rPr lang="vi-VN" sz="2000" dirty="0" err="1">
                <a:latin typeface="UVN Bai Sau Nhe" panose="04030405020802020C03" pitchFamily="82" charset="0"/>
              </a:rPr>
              <a:t>Số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lượng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khách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tối</a:t>
            </a:r>
            <a:r>
              <a:rPr lang="vi-VN" sz="2000" dirty="0">
                <a:latin typeface="UVN Bai Sau Nhe" panose="04030405020802020C03" pitchFamily="82" charset="0"/>
              </a:rPr>
              <a:t> đa </a:t>
            </a:r>
            <a:r>
              <a:rPr lang="vi-VN" sz="2000" dirty="0" err="1">
                <a:latin typeface="UVN Bai Sau Nhe" panose="04030405020802020C03" pitchFamily="82" charset="0"/>
              </a:rPr>
              <a:t>có</a:t>
            </a:r>
            <a:r>
              <a:rPr lang="vi-VN" sz="2000" dirty="0">
                <a:latin typeface="UVN Bai Sau Nhe" panose="04030405020802020C03" pitchFamily="82" charset="0"/>
              </a:rPr>
              <a:t> </a:t>
            </a:r>
            <a:r>
              <a:rPr lang="vi-VN" sz="2000" dirty="0" err="1">
                <a:latin typeface="UVN Bai Sau Nhe" panose="04030405020802020C03" pitchFamily="82" charset="0"/>
              </a:rPr>
              <a:t>thể</a:t>
            </a:r>
            <a:r>
              <a:rPr lang="vi-VN" sz="2000" dirty="0">
                <a:latin typeface="UVN Bai Sau Nhe" panose="04030405020802020C03" pitchFamily="82" charset="0"/>
              </a:rPr>
              <a:t> ở </a:t>
            </a:r>
            <a:endParaRPr lang="en-US" sz="2000" dirty="0">
              <a:latin typeface="UVN Bai Sau Nhe" panose="04030405020802020C03" pitchFamily="82" charset="0"/>
            </a:endParaRPr>
          </a:p>
          <a:p>
            <a:r>
              <a:rPr lang="en-US" sz="2000" dirty="0" err="1">
                <a:latin typeface="UVN Bai Sau Nhe" panose="04030405020802020C03" pitchFamily="82" charset="0"/>
              </a:rPr>
              <a:t>have_breakfast</a:t>
            </a:r>
            <a:r>
              <a:rPr lang="en-US" sz="2000" dirty="0">
                <a:latin typeface="UVN Bai Sau Nhe" panose="04030405020802020C03" pitchFamily="82" charset="0"/>
              </a:rPr>
              <a:t> :  </a:t>
            </a:r>
            <a:r>
              <a:rPr lang="en-US" sz="2000" dirty="0" err="1">
                <a:latin typeface="UVN Bai Sau Nhe" panose="04030405020802020C03" pitchFamily="82" charset="0"/>
              </a:rPr>
              <a:t>Có</a:t>
            </a:r>
            <a:r>
              <a:rPr lang="en-US" sz="2000" dirty="0">
                <a:latin typeface="UVN Bai Sau Nhe" panose="04030405020802020C03" pitchFamily="82" charset="0"/>
              </a:rPr>
              <a:t> bao </a:t>
            </a:r>
            <a:r>
              <a:rPr lang="en-US" sz="2000" dirty="0" err="1">
                <a:latin typeface="UVN Bai Sau Nhe" panose="04030405020802020C03" pitchFamily="82" charset="0"/>
              </a:rPr>
              <a:t>gồm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bửa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sáng</a:t>
            </a:r>
            <a:r>
              <a:rPr lang="en-US" sz="2000" dirty="0">
                <a:latin typeface="UVN Bai Sau Nhe" panose="04030405020802020C03" pitchFamily="82" charset="0"/>
              </a:rPr>
              <a:t> hay </a:t>
            </a:r>
            <a:r>
              <a:rPr lang="en-US" sz="2000" dirty="0" err="1">
                <a:latin typeface="UVN Bai Sau Nhe" panose="04030405020802020C03" pitchFamily="82" charset="0"/>
              </a:rPr>
              <a:t>không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</a:p>
          <a:p>
            <a:r>
              <a:rPr lang="en-US" sz="2000" dirty="0" err="1">
                <a:latin typeface="UVN Bai Sau Nhe" panose="04030405020802020C03" pitchFamily="82" charset="0"/>
              </a:rPr>
              <a:t>cancel_ticket</a:t>
            </a:r>
            <a:r>
              <a:rPr lang="en-US" sz="2000" dirty="0">
                <a:latin typeface="UVN Bai Sau Nhe" panose="04030405020802020C03" pitchFamily="82" charset="0"/>
              </a:rPr>
              <a:t> : </a:t>
            </a:r>
            <a:r>
              <a:rPr lang="en-US" sz="2000" dirty="0" err="1">
                <a:latin typeface="UVN Bai Sau Nhe" panose="04030405020802020C03" pitchFamily="82" charset="0"/>
              </a:rPr>
              <a:t>Có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thể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hoàn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hủy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vé</a:t>
            </a:r>
            <a:r>
              <a:rPr lang="en-US" sz="2000" dirty="0">
                <a:latin typeface="UVN Bai Sau Nhe" panose="04030405020802020C03" pitchFamily="82" charset="0"/>
              </a:rPr>
              <a:t> hay </a:t>
            </a:r>
            <a:r>
              <a:rPr lang="en-US" sz="2000" dirty="0" err="1">
                <a:latin typeface="UVN Bai Sau Nhe" panose="04030405020802020C03" pitchFamily="82" charset="0"/>
              </a:rPr>
              <a:t>không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</a:p>
          <a:p>
            <a:r>
              <a:rPr lang="en-US" sz="2000" dirty="0">
                <a:latin typeface="UVN Bai Sau Nhe" panose="04030405020802020C03" pitchFamily="82" charset="0"/>
              </a:rPr>
              <a:t>price : </a:t>
            </a:r>
            <a:r>
              <a:rPr lang="en-US" sz="2000" dirty="0" err="1">
                <a:latin typeface="UVN Bai Sau Nhe" panose="04030405020802020C03" pitchFamily="82" charset="0"/>
              </a:rPr>
              <a:t>giá</a:t>
            </a:r>
            <a:r>
              <a:rPr lang="en-US" sz="2000" dirty="0">
                <a:latin typeface="UVN Bai Sau Nhe" panose="04030405020802020C03" pitchFamily="82" charset="0"/>
              </a:rPr>
              <a:t> </a:t>
            </a:r>
            <a:r>
              <a:rPr lang="en-US" sz="2000" dirty="0" err="1">
                <a:latin typeface="UVN Bai Sau Nhe" panose="04030405020802020C03" pitchFamily="82" charset="0"/>
              </a:rPr>
              <a:t>phòng</a:t>
            </a:r>
            <a:endParaRPr lang="en-US" sz="2000" dirty="0">
              <a:latin typeface="UVN Bai Sau Nhe" panose="04030405020802020C03" pitchFamily="82" charset="0"/>
            </a:endParaRPr>
          </a:p>
          <a:p>
            <a:endParaRPr lang="en-US" sz="2000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7761664-889B-4131-A824-208622D1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2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Tổng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2: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DD4B44E-CEAA-47FA-A4A6-99269F36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3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UVN Bai Sau Nhe" panose="04030405020802020C03" pitchFamily="82" charset="0"/>
              </a:rPr>
              <a:t>Dữ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liệu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thu </a:t>
            </a:r>
            <a:r>
              <a:rPr lang="vi-VN" dirty="0" err="1">
                <a:latin typeface="UVN Bai Sau Nhe" panose="04030405020802020C03" pitchFamily="82" charset="0"/>
              </a:rPr>
              <a:t>thập</a:t>
            </a:r>
            <a:r>
              <a:rPr lang="vi-VN" dirty="0">
                <a:latin typeface="UVN Bai Sau Nhe" panose="04030405020802020C03" pitchFamily="82" charset="0"/>
              </a:rPr>
              <a:t> theo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, m</a:t>
            </a:r>
            <a:r>
              <a:rPr lang="en-US" dirty="0" err="1">
                <a:latin typeface="UVN Bai Sau Nhe" panose="04030405020802020C03" pitchFamily="82" charset="0"/>
              </a:rPr>
              <a:t>ỗi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lưu </a:t>
            </a:r>
            <a:r>
              <a:rPr lang="vi-VN" dirty="0" err="1">
                <a:latin typeface="UVN Bai Sau Nhe" panose="04030405020802020C03" pitchFamily="82" charset="0"/>
              </a:rPr>
              <a:t>vào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một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tập</a:t>
            </a:r>
            <a:r>
              <a:rPr lang="vi-VN" dirty="0">
                <a:latin typeface="UVN Bai Sau Nhe" panose="04030405020802020C03" pitchFamily="82" charset="0"/>
              </a:rPr>
              <a:t> tin (.</a:t>
            </a:r>
            <a:r>
              <a:rPr lang="vi-VN" dirty="0" err="1">
                <a:latin typeface="UVN Bai Sau Nhe" panose="04030405020802020C03" pitchFamily="82" charset="0"/>
              </a:rPr>
              <a:t>csv</a:t>
            </a:r>
            <a:r>
              <a:rPr lang="vi-VN" dirty="0">
                <a:latin typeface="UVN Bai Sau Nhe" panose="04030405020802020C03" pitchFamily="82" charset="0"/>
              </a:rPr>
              <a:t>) </a:t>
            </a:r>
            <a:r>
              <a:rPr lang="vi-VN" dirty="0" err="1">
                <a:latin typeface="UVN Bai Sau Nhe" panose="04030405020802020C03" pitchFamily="82" charset="0"/>
              </a:rPr>
              <a:t>có</a:t>
            </a:r>
            <a:r>
              <a:rPr lang="vi-VN" dirty="0">
                <a:latin typeface="UVN Bai Sau Nhe" panose="04030405020802020C03" pitchFamily="82" charset="0"/>
              </a:rPr>
              <a:t> tên </a:t>
            </a:r>
            <a:r>
              <a:rPr lang="vi-VN" dirty="0" err="1">
                <a:latin typeface="UVN Bai Sau Nhe" panose="04030405020802020C03" pitchFamily="82" charset="0"/>
              </a:rPr>
              <a:t>là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ngày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đó</a:t>
            </a:r>
            <a:r>
              <a:rPr lang="vi-VN" dirty="0">
                <a:latin typeface="UVN Bai Sau Nhe" panose="04030405020802020C03" pitchFamily="82" charset="0"/>
              </a:rPr>
              <a:t>. </a:t>
            </a:r>
            <a:r>
              <a:rPr lang="vi-VN" dirty="0" err="1">
                <a:latin typeface="UVN Bai Sau Nhe" panose="04030405020802020C03" pitchFamily="82" charset="0"/>
              </a:rPr>
              <a:t>Thực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hiện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nối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các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tập</a:t>
            </a:r>
            <a:r>
              <a:rPr lang="vi-VN" dirty="0">
                <a:latin typeface="UVN Bai Sau Nhe" panose="04030405020802020C03" pitchFamily="82" charset="0"/>
              </a:rPr>
              <a:t> tin </a:t>
            </a:r>
            <a:r>
              <a:rPr lang="vi-VN" dirty="0" err="1">
                <a:latin typeface="UVN Bai Sau Nhe" panose="04030405020802020C03" pitchFamily="82" charset="0"/>
              </a:rPr>
              <a:t>data_room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lại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và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merge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với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tập</a:t>
            </a:r>
            <a:r>
              <a:rPr lang="vi-VN" dirty="0">
                <a:latin typeface="UVN Bai Sau Nhe" panose="04030405020802020C03" pitchFamily="82" charset="0"/>
              </a:rPr>
              <a:t> tin </a:t>
            </a:r>
            <a:r>
              <a:rPr lang="vi-VN" dirty="0" err="1">
                <a:latin typeface="UVN Bai Sau Nhe" panose="04030405020802020C03" pitchFamily="82" charset="0"/>
              </a:rPr>
              <a:t>data_hotel</a:t>
            </a:r>
            <a:r>
              <a:rPr lang="vi-VN" dirty="0">
                <a:latin typeface="UVN Bai Sau Nhe" panose="04030405020802020C03" pitchFamily="82" charset="0"/>
              </a:rPr>
              <a:t>. </a:t>
            </a:r>
            <a:r>
              <a:rPr lang="vi-VN" dirty="0" err="1">
                <a:latin typeface="UVN Bai Sau Nhe" panose="04030405020802020C03" pitchFamily="82" charset="0"/>
              </a:rPr>
              <a:t>Dữ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liệu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lưu </a:t>
            </a:r>
            <a:r>
              <a:rPr lang="vi-VN" dirty="0" err="1">
                <a:latin typeface="UVN Bai Sau Nhe" panose="04030405020802020C03" pitchFamily="82" charset="0"/>
              </a:rPr>
              <a:t>với</a:t>
            </a:r>
            <a:r>
              <a:rPr lang="vi-VN" dirty="0">
                <a:latin typeface="UVN Bai Sau Nhe" panose="04030405020802020C03" pitchFamily="82" charset="0"/>
              </a:rPr>
              <a:t> tên raw_data.csv. </a:t>
            </a:r>
            <a:r>
              <a:rPr lang="vi-VN" dirty="0" err="1">
                <a:latin typeface="UVN Bai Sau Nhe" panose="04030405020802020C03" pitchFamily="82" charset="0"/>
              </a:rPr>
              <a:t>Một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số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cột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có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giá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trị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thiếu</a:t>
            </a:r>
            <a:r>
              <a:rPr lang="vi-VN" dirty="0">
                <a:latin typeface="UVN Bai Sau Nhe" panose="04030405020802020C03" pitchFamily="82" charset="0"/>
              </a:rPr>
              <a:t> như </a:t>
            </a:r>
            <a:r>
              <a:rPr lang="vi-VN" dirty="0" err="1">
                <a:latin typeface="UVN Bai Sau Nhe" panose="04030405020802020C03" pitchFamily="82" charset="0"/>
              </a:rPr>
              <a:t>orientation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và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bed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sẽ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điền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những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giá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mớ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>
                <a:latin typeface="UVN Bai Sau Nhe" panose="04030405020802020C03" pitchFamily="82" charset="0"/>
              </a:rPr>
              <a:t>=&gt; </a:t>
            </a:r>
            <a:r>
              <a:rPr lang="en-US" dirty="0" err="1">
                <a:latin typeface="UVN Bai Sau Nhe" panose="04030405020802020C03" pitchFamily="82" charset="0"/>
              </a:rPr>
              <a:t>tập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ch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>
                <a:latin typeface="UVN Bai Sau Nhe" panose="04030405020802020C03" pitchFamily="82" charset="0"/>
              </a:rPr>
              <a:t>a </a:t>
            </a:r>
            <a:r>
              <a:rPr lang="en-US" dirty="0" err="1">
                <a:latin typeface="UVN Bai Sau Nhe" panose="04030405020802020C03" pitchFamily="82" charset="0"/>
              </a:rPr>
              <a:t>tiền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xử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0B94419-14AE-40A5-B02E-BC50A8C5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Khám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phá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tiền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xử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lí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có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thể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phân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được</a:t>
            </a:r>
            <a:b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EE6B47-9E90-4C3D-86CD-99A2F030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mô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hóa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7D921C-2EF5-40A8-8F6E-F3F279A3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Truyền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kết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quả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C057417-4375-4D3A-9CBE-722EBC74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148228-0D7D-4F0D-8BD2-1E503AE4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Quá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trình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thực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hiện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03B3D3-EC4D-4132-8678-3875AE7D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Đưa</a:t>
            </a:r>
            <a:r>
              <a:rPr lang="en-US" dirty="0">
                <a:latin typeface="UVN Bai Sau Nhe" panose="04030405020802020C03" pitchFamily="82" charset="0"/>
              </a:rPr>
              <a:t> ra </a:t>
            </a:r>
            <a:r>
              <a:rPr lang="en-US" dirty="0" err="1">
                <a:latin typeface="UVN Bai Sau Nhe" panose="04030405020802020C03" pitchFamily="82" charset="0"/>
              </a:rPr>
              <a:t>câu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hỏi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cần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trả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lời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>
                <a:latin typeface="UVN Bai Sau Nhe" panose="04030405020802020C03" pitchFamily="82" charset="0"/>
              </a:rPr>
              <a:t>Thu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</a:p>
          <a:p>
            <a:r>
              <a:rPr lang="en-US" dirty="0" err="1">
                <a:latin typeface="UVN Bai Sau Nhe" panose="04030405020802020C03" pitchFamily="82" charset="0"/>
              </a:rPr>
              <a:t>Khám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phá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tiền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xử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có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có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phân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tích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 err="1">
                <a:latin typeface="UVN Bai Sau Nhe" panose="04030405020802020C03" pitchFamily="82" charset="0"/>
              </a:rPr>
              <a:t>Phân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tích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mô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hóa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dirty="0" err="1">
                <a:latin typeface="UVN Bai Sau Nhe" panose="04030405020802020C03" pitchFamily="82" charset="0"/>
              </a:rPr>
              <a:t>Truyền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thông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kết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quả</a:t>
            </a:r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43DCEB-EB43-4C3E-8B4A-CA6820CE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9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18EC51-79B0-43E9-840D-9ABB285B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Đưa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ra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câu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hỏi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cần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trả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lời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707640-70F9-4561-A3B1-37CA7E91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Khi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thêm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mới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một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vào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hệ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thống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thì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sẽ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dự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được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giá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đó</a:t>
            </a:r>
            <a:r>
              <a:rPr lang="en-US" dirty="0">
                <a:latin typeface="UVN Bai Sau Nhe" panose="04030405020802020C03" pitchFamily="82" charset="0"/>
              </a:rPr>
              <a:t>, </a:t>
            </a:r>
            <a:r>
              <a:rPr lang="en-US" dirty="0" err="1">
                <a:latin typeface="UVN Bai Sau Nhe" panose="04030405020802020C03" pitchFamily="82" charset="0"/>
              </a:rPr>
              <a:t>hoặc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chủ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có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chủ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động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đánh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giá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để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mình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phù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hợp</a:t>
            </a:r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9E4174E-F5B0-49E7-A763-5F76CA94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UVN Bai Sau Nhe" panose="04030405020802020C03" pitchFamily="82" charset="0"/>
              </a:rPr>
              <a:t>=&gt;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Crawl  </a:t>
            </a:r>
            <a:r>
              <a:rPr lang="en-US" dirty="0" err="1">
                <a:latin typeface="UVN Bai Sau Nhe" panose="04030405020802020C03" pitchFamily="82" charset="0"/>
              </a:rPr>
              <a:t>từ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trang</a:t>
            </a:r>
            <a:r>
              <a:rPr lang="en-US" dirty="0">
                <a:latin typeface="UVN Bai Sau Nhe" panose="04030405020802020C03" pitchFamily="82" charset="0"/>
              </a:rPr>
              <a:t> web </a:t>
            </a:r>
            <a:r>
              <a:rPr lang="en-US" dirty="0" err="1">
                <a:latin typeface="UVN Bai Sau Nhe" panose="04030405020802020C03" pitchFamily="82" charset="0"/>
              </a:rPr>
              <a:t>đặt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: https://mytour.vn/</a:t>
            </a:r>
          </a:p>
          <a:p>
            <a:endParaRPr lang="en-US" dirty="0">
              <a:latin typeface="UVN Bai Sau Nhe" panose="04030405020802020C03" pitchFamily="82" charset="0"/>
            </a:endParaRPr>
          </a:p>
          <a:p>
            <a:pPr marL="0" indent="0">
              <a:buNone/>
            </a:pP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2C2062F-6EC7-4273-80B0-D4BFED0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4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F932348-72BC-4053-A776-18ECAD3A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948" y="2776566"/>
            <a:ext cx="6048103" cy="34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VN Bai Sau Nhe" panose="04030405020802020C03" pitchFamily="82" charset="0"/>
              </a:rPr>
              <a:t>B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ớc</a:t>
            </a:r>
            <a:r>
              <a:rPr lang="en-US" dirty="0">
                <a:latin typeface="UVN Bai Sau Nhe" panose="04030405020802020C03" pitchFamily="82" charset="0"/>
              </a:rPr>
              <a:t> 1: Thu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về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các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một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địa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điểm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nào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đó</a:t>
            </a:r>
            <a:r>
              <a:rPr lang="en-US" dirty="0">
                <a:latin typeface="UVN Bai Sau Nhe" panose="04030405020802020C03" pitchFamily="82" charset="0"/>
              </a:rPr>
              <a:t> (ở </a:t>
            </a:r>
            <a:r>
              <a:rPr lang="en-US" dirty="0" err="1">
                <a:latin typeface="UVN Bai Sau Nhe" panose="04030405020802020C03" pitchFamily="82" charset="0"/>
              </a:rPr>
              <a:t>bài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toán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này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Thành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Lạt</a:t>
            </a:r>
            <a:r>
              <a:rPr lang="en-US" dirty="0">
                <a:latin typeface="UVN Bai Sau Nhe" panose="04030405020802020C03" pitchFamily="82" charset="0"/>
              </a:rPr>
              <a:t>)</a:t>
            </a:r>
          </a:p>
          <a:p>
            <a:r>
              <a:rPr lang="en-US" dirty="0">
                <a:latin typeface="UVN Bai Sau Nhe" panose="04030405020802020C03" pitchFamily="82" charset="0"/>
              </a:rPr>
              <a:t>B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ớc</a:t>
            </a:r>
            <a:r>
              <a:rPr lang="en-US" dirty="0">
                <a:latin typeface="UVN Bai Sau Nhe" panose="04030405020802020C03" pitchFamily="82" charset="0"/>
              </a:rPr>
              <a:t> 2: Thu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về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các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phòng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mỗi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1</a:t>
            </a:r>
          </a:p>
          <a:p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3: </a:t>
            </a:r>
            <a:r>
              <a:rPr lang="en-US" dirty="0" err="1">
                <a:latin typeface="UVN Bai Sau Nhe" panose="04030405020802020C03" pitchFamily="82" charset="0"/>
              </a:rPr>
              <a:t>Tiến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hành</a:t>
            </a:r>
            <a:r>
              <a:rPr lang="en-US" dirty="0">
                <a:latin typeface="UVN Bai Sau Nhe" panose="04030405020802020C03" pitchFamily="82" charset="0"/>
              </a:rPr>
              <a:t> Merge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t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ơng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ứng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1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b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ớc</a:t>
            </a:r>
            <a:r>
              <a:rPr lang="en-US" dirty="0">
                <a:latin typeface="UVN Bai Sau Nhe" panose="04030405020802020C03" pitchFamily="82" charset="0"/>
              </a:rPr>
              <a:t> 2</a:t>
            </a:r>
          </a:p>
          <a:p>
            <a:pPr marL="0" indent="0">
              <a:buNone/>
            </a:pP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5ABA313-B0E4-4376-9CE8-18A54388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5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1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9EABC7-91B2-4532-881F-A6345819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6</a:t>
            </a:fld>
            <a:endParaRPr lang="en-US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E37361DF-F5B2-4756-B535-F1C306A9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2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1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F8F1579-7E98-4F29-8CBC-303A082B3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4945D83-FF56-44A3-90B2-5E375D6A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1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UVN Bai Sau Nhe" panose="04030405020802020C03" pitchFamily="82" charset="0"/>
              </a:rPr>
              <a:t>Dữ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liệu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data_hotel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crawl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được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sẽ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gồm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các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thuộc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tính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UVN Bai Sau Nhe" panose="04030405020802020C03" pitchFamily="82" charset="0"/>
              </a:rPr>
              <a:t>id </a:t>
            </a:r>
            <a:r>
              <a:rPr lang="en-US" b="1" dirty="0" err="1">
                <a:latin typeface="UVN Bai Sau Nhe" panose="04030405020802020C03" pitchFamily="82" charset="0"/>
              </a:rPr>
              <a:t>khách</a:t>
            </a:r>
            <a:r>
              <a:rPr lang="en-US" b="1" dirty="0">
                <a:latin typeface="UVN Bai Sau Nhe" panose="04030405020802020C03" pitchFamily="82" charset="0"/>
              </a:rPr>
              <a:t> </a:t>
            </a:r>
            <a:r>
              <a:rPr lang="en-US" b="1" dirty="0" err="1">
                <a:latin typeface="UVN Bai Sau Nhe" panose="04030405020802020C03" pitchFamily="82" charset="0"/>
              </a:rPr>
              <a:t>sạn</a:t>
            </a:r>
            <a:r>
              <a:rPr lang="en-US" b="1" dirty="0">
                <a:latin typeface="UVN Bai Sau Nhe" panose="04030405020802020C03" pitchFamily="82" charset="0"/>
              </a:rPr>
              <a:t>: </a:t>
            </a:r>
            <a:r>
              <a:rPr lang="en-US" dirty="0">
                <a:latin typeface="UVN Bai Sau Nhe" panose="04030405020802020C03" pitchFamily="82" charset="0"/>
              </a:rPr>
              <a:t>ID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b="1" dirty="0">
                <a:latin typeface="UVN Bai Sau Nhe" panose="04030405020802020C03" pitchFamily="82" charset="0"/>
              </a:rPr>
              <a:t>name: </a:t>
            </a:r>
            <a:r>
              <a:rPr lang="en-US" dirty="0" err="1">
                <a:latin typeface="UVN Bai Sau Nhe" panose="04030405020802020C03" pitchFamily="82" charset="0"/>
              </a:rPr>
              <a:t>Tên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b="1" dirty="0" err="1">
                <a:latin typeface="UVN Bai Sau Nhe" panose="04030405020802020C03" pitchFamily="82" charset="0"/>
              </a:rPr>
              <a:t>url</a:t>
            </a:r>
            <a:r>
              <a:rPr lang="en-US" b="1" dirty="0">
                <a:latin typeface="UVN Bai Sau Nhe" panose="04030405020802020C03" pitchFamily="82" charset="0"/>
              </a:rPr>
              <a:t> : </a:t>
            </a:r>
            <a:r>
              <a:rPr lang="en-US" dirty="0" err="1">
                <a:latin typeface="UVN Bai Sau Nhe" panose="04030405020802020C03" pitchFamily="82" charset="0"/>
              </a:rPr>
              <a:t>Đường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dẫn</a:t>
            </a:r>
            <a:r>
              <a:rPr lang="en-US" dirty="0">
                <a:latin typeface="UVN Bai Sau Nhe" panose="04030405020802020C03" pitchFamily="82" charset="0"/>
              </a:rPr>
              <a:t> website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đó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trên</a:t>
            </a:r>
            <a:r>
              <a:rPr lang="en-US" dirty="0">
                <a:latin typeface="UVN Bai Sau Nhe" panose="04030405020802020C03" pitchFamily="82" charset="0"/>
              </a:rPr>
              <a:t> mytour.vn</a:t>
            </a:r>
          </a:p>
          <a:p>
            <a:r>
              <a:rPr lang="en-US" b="1" dirty="0">
                <a:latin typeface="UVN Bai Sau Nhe" panose="04030405020802020C03" pitchFamily="82" charset="0"/>
              </a:rPr>
              <a:t>rating</a:t>
            </a:r>
            <a:r>
              <a:rPr lang="en-US" dirty="0">
                <a:latin typeface="UVN Bai Sau Nhe" panose="04030405020802020C03" pitchFamily="82" charset="0"/>
              </a:rPr>
              <a:t> : Rating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b="1" dirty="0" err="1">
                <a:latin typeface="UVN Bai Sau Nhe" panose="04030405020802020C03" pitchFamily="82" charset="0"/>
              </a:rPr>
              <a:t>rate_number</a:t>
            </a:r>
            <a:r>
              <a:rPr lang="en-US" b="1" dirty="0">
                <a:latin typeface="UVN Bai Sau Nhe" panose="04030405020802020C03" pitchFamily="82" charset="0"/>
              </a:rPr>
              <a:t> : </a:t>
            </a:r>
            <a:r>
              <a:rPr lang="vi-VN" dirty="0" err="1">
                <a:latin typeface="UVN Bai Sau Nhe" panose="04030405020802020C03" pitchFamily="82" charset="0"/>
              </a:rPr>
              <a:t>Số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lượng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người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đánh</a:t>
            </a:r>
            <a:r>
              <a:rPr lang="vi-VN" dirty="0">
                <a:latin typeface="UVN Bai Sau Nhe" panose="04030405020802020C03" pitchFamily="82" charset="0"/>
              </a:rPr>
              <a:t> </a:t>
            </a:r>
            <a:r>
              <a:rPr lang="vi-VN" dirty="0" err="1">
                <a:latin typeface="UVN Bai Sau Nhe" panose="04030405020802020C03" pitchFamily="82" charset="0"/>
              </a:rPr>
              <a:t>giá</a:t>
            </a:r>
            <a:endParaRPr lang="en-US" dirty="0">
              <a:latin typeface="UVN Bai Sau Nhe" panose="04030405020802020C03" pitchFamily="82" charset="0"/>
            </a:endParaRPr>
          </a:p>
          <a:p>
            <a:r>
              <a:rPr lang="en-US" b="1" dirty="0">
                <a:latin typeface="UVN Bai Sau Nhe" panose="04030405020802020C03" pitchFamily="82" charset="0"/>
              </a:rPr>
              <a:t>star :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sao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</a:p>
          <a:p>
            <a:r>
              <a:rPr lang="en-US" b="1" dirty="0" err="1">
                <a:latin typeface="UVN Bai Sau Nhe" panose="04030405020802020C03" pitchFamily="82" charset="0"/>
              </a:rPr>
              <a:t>lat</a:t>
            </a:r>
            <a:r>
              <a:rPr lang="en-US" b="1" dirty="0">
                <a:latin typeface="UVN Bai Sau Nhe" panose="04030405020802020C03" pitchFamily="82" charset="0"/>
              </a:rPr>
              <a:t>, long : </a:t>
            </a:r>
            <a:r>
              <a:rPr lang="en-US" dirty="0" err="1">
                <a:latin typeface="UVN Bai Sau Nhe" panose="04030405020802020C03" pitchFamily="82" charset="0"/>
              </a:rPr>
              <a:t>vị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trí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địa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lí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của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khách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sạn</a:t>
            </a:r>
            <a:r>
              <a:rPr lang="en-US" dirty="0">
                <a:latin typeface="UVN Bai Sau Nhe" panose="04030405020802020C03" pitchFamily="82" charset="0"/>
              </a:rPr>
              <a:t> (</a:t>
            </a:r>
            <a:r>
              <a:rPr lang="en-US" dirty="0" err="1">
                <a:latin typeface="UVN Bai Sau Nhe" panose="04030405020802020C03" pitchFamily="82" charset="0"/>
              </a:rPr>
              <a:t>kinh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độ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và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vĩ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độ</a:t>
            </a:r>
            <a:r>
              <a:rPr lang="en-US" dirty="0">
                <a:latin typeface="UVN Bai Sau Nhe" panose="04030405020802020C03" pitchFamily="82" charset="0"/>
              </a:rPr>
              <a:t>)</a:t>
            </a: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DCB991E-0512-4E3B-8BAB-F55CA327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B487A8-D070-44EC-BFFA-383AC85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thập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dữ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liệu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– B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ư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UVN Bai Sau Nhe" panose="04030405020802020C03" pitchFamily="82" charset="0"/>
              </a:rPr>
              <a:t> 1</a:t>
            </a:r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09B68D-914C-43B3-A914-D219D48B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UVN Bai Sau Nhe" panose="04030405020802020C03" pitchFamily="82" charset="0"/>
              </a:rPr>
              <a:t>Tổng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số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dữ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liệu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thu</a:t>
            </a:r>
            <a:r>
              <a:rPr lang="en-US" dirty="0">
                <a:latin typeface="UVN Bai Sau Nhe" panose="04030405020802020C03" pitchFamily="82" charset="0"/>
              </a:rPr>
              <a:t> </a:t>
            </a:r>
            <a:r>
              <a:rPr lang="en-US" dirty="0" err="1">
                <a:latin typeface="UVN Bai Sau Nhe" panose="04030405020802020C03" pitchFamily="82" charset="0"/>
              </a:rPr>
              <a:t>thập</a:t>
            </a:r>
            <a:r>
              <a:rPr lang="en-US" dirty="0">
                <a:latin typeface="UVN Bai Sau Nhe" panose="04030405020802020C03" pitchFamily="82" charset="0"/>
              </a:rPr>
              <a:t> đ</a:t>
            </a:r>
            <a:r>
              <a:rPr lang="vi-VN" dirty="0">
                <a:latin typeface="UVN Bai Sau Nhe" panose="04030405020802020C03" pitchFamily="82" charset="0"/>
              </a:rPr>
              <a:t>ư</a:t>
            </a:r>
            <a:r>
              <a:rPr lang="en-US" dirty="0" err="1">
                <a:latin typeface="UVN Bai Sau Nhe" panose="04030405020802020C03" pitchFamily="82" charset="0"/>
              </a:rPr>
              <a:t>ợc</a:t>
            </a:r>
            <a:r>
              <a:rPr lang="en-US" dirty="0">
                <a:latin typeface="UVN Bai Sau Nhe" panose="04030405020802020C03" pitchFamily="82" charset="0"/>
              </a:rPr>
              <a:t> ở </a:t>
            </a:r>
            <a:r>
              <a:rPr lang="en-US" dirty="0" err="1">
                <a:latin typeface="UVN Bai Sau Nhe" panose="04030405020802020C03" pitchFamily="82" charset="0"/>
              </a:rPr>
              <a:t>bước</a:t>
            </a:r>
            <a:r>
              <a:rPr lang="en-US" dirty="0">
                <a:latin typeface="UVN Bai Sau Nhe" panose="04030405020802020C03" pitchFamily="82" charset="0"/>
              </a:rPr>
              <a:t> 1:</a:t>
            </a:r>
          </a:p>
          <a:p>
            <a:pPr lvl="1"/>
            <a:r>
              <a:rPr lang="en-US" dirty="0">
                <a:latin typeface="UVN Bai Sau Nhe" panose="04030405020802020C03" pitchFamily="82" charset="0"/>
              </a:rPr>
              <a:t>152 </a:t>
            </a:r>
            <a:r>
              <a:rPr lang="en-US">
                <a:latin typeface="UVN Bai Sau Nhe" panose="04030405020802020C03" pitchFamily="82" charset="0"/>
              </a:rPr>
              <a:t>dòng</a:t>
            </a:r>
            <a:endParaRPr lang="en-US" dirty="0">
              <a:latin typeface="UVN Bai Sau Nhe" panose="04030405020802020C03" pitchFamily="82" charset="0"/>
            </a:endParaRPr>
          </a:p>
          <a:p>
            <a:endParaRPr lang="en-US" dirty="0">
              <a:latin typeface="UVN Bai Sau Nhe" panose="04030405020802020C03" pitchFamily="8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8E11E3C-195D-4536-8BF7-FBEB25EE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03E46-08D3-493D-87DC-EAF3522C7E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697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UVN Bai Sau Nhe</vt:lpstr>
      <vt:lpstr>Office Theme</vt:lpstr>
      <vt:lpstr>Khoa Học Dữ Liệu </vt:lpstr>
      <vt:lpstr>Quá trình thực hiện</vt:lpstr>
      <vt:lpstr>Đưa ra câu hỏi cần trả lời</vt:lpstr>
      <vt:lpstr>Thu thập dữ liệu</vt:lpstr>
      <vt:lpstr>Thu thập dữ liệu</vt:lpstr>
      <vt:lpstr>Thu thập dữ liệu – Bước 1</vt:lpstr>
      <vt:lpstr>Thu thập dữ liệu – Bước 1</vt:lpstr>
      <vt:lpstr>Dữ liệu data_hotel crawl được sẽ gồm các thuộc tính</vt:lpstr>
      <vt:lpstr>Thu thập dữ liệu – Bước 1</vt:lpstr>
      <vt:lpstr>Thu thập dữ liệu – Bước 2</vt:lpstr>
      <vt:lpstr>Thu thập dữ liệu – Bước 2</vt:lpstr>
      <vt:lpstr>Dữ kiệu data_room crawl được sẽ gồm các thuộc tính:</vt:lpstr>
      <vt:lpstr>Thu thập dữ liệu – Bước 2</vt:lpstr>
      <vt:lpstr>Thu thập dữ liệu – Bước 3</vt:lpstr>
      <vt:lpstr> Khám phá dữ liệu và tiền xử lí để có được dữ liệu mà có thể phân tích được </vt:lpstr>
      <vt:lpstr>Phân tích và mô hình hóa dữ liệu</vt:lpstr>
      <vt:lpstr>Truyền thông kết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Thanh Phat</dc:creator>
  <cp:lastModifiedBy>VO THANH PHUONG</cp:lastModifiedBy>
  <cp:revision>16</cp:revision>
  <dcterms:created xsi:type="dcterms:W3CDTF">2019-01-07T10:52:28Z</dcterms:created>
  <dcterms:modified xsi:type="dcterms:W3CDTF">2019-01-09T23:44:42Z</dcterms:modified>
</cp:coreProperties>
</file>