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6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98DEE06-7E67-237C-E25E-042B9FDD95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763534"/>
                  </p:ext>
                </p:extLst>
              </p:nvPr>
            </p:nvGraphicFramePr>
            <p:xfrm>
              <a:off x="894080" y="497840"/>
              <a:ext cx="10261600" cy="56457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98DEE06-7E67-237C-E25E-042B9FDD95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080" y="497840"/>
                <a:ext cx="10261600" cy="56457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20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0CB0A7-8A4A-D17D-2C5A-F7EED40440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832286"/>
                  </p:ext>
                </p:extLst>
              </p:nvPr>
            </p:nvGraphicFramePr>
            <p:xfrm>
              <a:off x="838200" y="543718"/>
              <a:ext cx="10515600" cy="57705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30CB0A7-8A4A-D17D-2C5A-F7EED40440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43718"/>
                <a:ext cx="10515600" cy="5770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99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724F686-4D16-B3F9-5753-7CE8B1D5F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445571"/>
                  </p:ext>
                </p:extLst>
              </p:nvPr>
            </p:nvGraphicFramePr>
            <p:xfrm>
              <a:off x="1107440" y="477520"/>
              <a:ext cx="10109200" cy="59639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724F686-4D16-B3F9-5753-7CE8B1D5F5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" y="477520"/>
                <a:ext cx="10109200" cy="59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20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D04DFA-FB50-4AA4-B660-C0BB483D753E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1cb43a3a-15d4-4bb2-ad1a-30f8669af742&amp;groupId=15fb003a-debd-430f-8fa0-174381e2e054&amp;w=2&amp;config=eyJjbHVzdGVyVXJsIjoiaHR0cHM6Ly9XQUJJLVNPVVRILUVBU1QtQVNJQS1DLVBSSU1BUlktcmVkaXJlY3QuYW5hbHlzaXMud2luZG93cy5uZXQiLCJlbWJlZEZlYXR1cmVzIjp7InVzYWdlTWV0cmljc1ZOZXh0Ijp0cnVlfX0%3D&amp;disableSensitivityBanner=true&quot;"/>
    <we:property name="bookmark" value="&quot;H4sIAAAAAAAAA8VWTW/bOBD9KwudjQUpihKZW+OkvRRF0Oz2sshhSI4VbWRRoKg03iD/fYe026JK0BgtvHuxyRnyzZsPzuixcN009rD7AFsszopz7++2EO5+k8WqGPYykNxVFcNaoLAVY7ZkQFo/xs4PU3H2WEQILcZP3TRDn4BI+NfNqoC+v4I27TbQT7gqRgyTH6Dv/sH9YVLFMOPTqsCHsfcBEuR1hIgJ9p6O054o8N8FWQQbu3u8Rhv3UmEYbhpRMcPAoQKQNh3bdH2kmwnB7C4fxkBsHr848zYrOWrcbDQ0XCtEEGBKpJtxN6Yza7Lf+tBZ6IvMLOC0J/JYrH0/b/Pq8jv5tZ+DxY+4yaohdnFHSBfddn0Lw4B98UROXgVPIciagziHPalu/ed1QDLsijP+tFrwLVE03MiyofhrDmi0kCfi+w59G2C83S0Zf8SW7q79PMSwO5L3xnLp7EZgyWohmG4YOxVvYupmG5eszwMM7li2rlIGS2sq1RgDZYNldTq2W5/LeMH3q+JIzpIr6ZRhtZWQKkQZxf/bCB/Ex/K1ijVKWJB1oxprJQN1Ir4XqY0syCbZHe6OICo410xZWTPXoK6hUqo5EdHr6MMzpll4ZFCNpnI1jB5ZaTjjUmt7qnb204V7Q5Jp37pza36xeaemnwfD2g8RuuHQxqUzRnJyzUDNkHOjuU3yqRva/jBKvt39Y+92xIdo/EOaVOZvMpyQnhKvqrJW5GdjjWKsoUcPr6KNNMg+wH3XAuXlOaYWnKhJwYRxzkpXa5sxX55Fh8S8cfcwWArPMitv2jZgC/GwvfyFlL2HKf45uheewkLzdh4Oc1Usk8f2yftReCwE931UaBMchvNd9viiC1/GNl8tiP/v3pJ7JKLmX1tuGqtZXTFJbQrNq2Ux3cKIz8sBbVlyXtVKNg0rpbGmlD+L5aTSuqwZVamGCmqHvH4Vq9tSvS6xMtw3SbFF+mxLCz/HaQSLVzBgTte4D1yH+RwVJw3RVAl5HdL/+47qem/4E/Rzspk/8ops5ib9/AuinaqeXAoAAA==&quot;"/>
    <we:property name="datasetId" value="&quot;1f4512c2-dcfa-4572-92bd-f0ae10e1c1e2&quot;"/>
    <we:property name="pageName" value="&quot;3b0ef7340b0ade8aa5c3&quot;"/>
    <we:property name="reportUrl" value="&quot;/links/f-NwONDZop?ctid=1ee2edb4-82f8-4b74-9e9f-e3883bf49e8f&amp;bookmarkGuid=9f15e0c1-c1e2-4401-933b-9803a67bced2&quot;"/>
    <we:property name="reportName" value="&quot;Contoso&quot;"/>
    <we:property name="reportState" value="&quot;CONNECTED&quot;"/>
    <we:property name="pageDisplayName" value="&quot;HOME PAGE&quot;"/>
    <we:property name="backgroundColor" value="&quot;#ABC8DF&quot;"/>
    <we:property name="initialStateBookmark" value="&quot;H4sIAAAAAAAAA8VWTW/bOBD9K4XORkFKokTmljjpHtqmQdL2sgiKITlWtJFFgaKy8Qb57x3S7hZVgsZo4d2LLc6Qb958cIYPmW3HoYPNOawxO8pOnLtdg799JbJF1u9kHz68fX98+fbL+fH7MxK7IbSuH7OjhyyAbzB8bscJuohAwj+vFxl03QU0cbWCbsRFNqAfXQ9d+w9uN5Mq+AkfFxneD53zECGvAgSMsHe0ndZkm78uyCKY0N7hFZqwlRaa4aouSqYZWJQAwsRtq7YLdDIi6M3Z/eCJzcM3L94kJUeFq5WCmiuJCAXoHOlk2Axxz5LsN863BrosMfM4bok8ZEvXTev0dfaD/MpN3uAlrpKqD23YENJpu17eQN9jlz2SkxfeUQiSZidO8Y6qG/f30iMZttkRf1zM+OZY1FyLvDYlUxxQq0IciO8f6BoPw81mzvgSGzq7dFMf/GZP3ivDhTWrAnNWFQVTNWOH4k1M7WTCnPWJh97uy9aWUmNudClrrSGvMS8Px3btUhnP+P6r2JOz4FJYqVllBMQKkVry/zbCO/G+fI1ktSwMiKqWtTGCgTwQ39PYRmZko+wWN3sQLThXTBpRMVujqqCUsj4Q0avg/BOmSbhnULWictWMLlmuOeNCKXOodvbLhXtNknHbulNrfrZ5x6afBsPS9QHaftfGhdVacHJNQ8WQc624ifKx7ZtuN0q+n/24dTvgfdDuPk4q/RcZjkiPkVdZGlOka2O0ZKymSw8vog00yM7hrm2A8vIUUxWcqImCFdpaI2ylTMJ8fhbtEnNs76A3FJ55Vo6bxmMDYbc8+42UvYMxfBrsM1dhpnkz9bu5WsyTx7bJ+1l4DHj7Y1Ro4S36k03y+LT138Y2X8yI/+/eknskouZfGa5ro1hVMkFtCvWLZTHewIBPywFNnnNeVlLUNcuFNjoXv4plhVQqrxhVqYISKou8ehGrXVO9zrES3HdJtkZ6tsUPN4VxAIMX0GNK17ANXItpHxUnDdFYCenbx/93LdX11vBn6KZoMz3ysmSEuLS6wxcOxKdflmhdx5+vSiQDNoUKAAA=&quot;"/>
    <we:property name="isFiltersActionButtonVisible" value="true"/>
    <we:property name="isVisualContainerHeaderHidden" value="false"/>
    <we:property name="reportEmbeddedTime" value="&quot;2024-07-11T18:45:26.811Z&quot;"/>
    <we:property name="creatorTenantId" value="&quot;1ee2edb4-82f8-4b74-9e9f-e3883bf49e8f&quot;"/>
    <we:property name="creatorUserId" value="&quot;10032003A1E90BB3&quot;"/>
    <we:property name="creatorSessionId" value="&quot;453d5919-2aa1-483c-87b3-188ba9baefe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c1453bb-8bfe-4b78-b876-0a3c09dc6c68}">
  <we:reference id="WA200003233" version="2.0.0.3" store="en-US" storeType="OMEX"/>
  <we:alternateReferences/>
  <we:properties>
    <we:property name="Microsoft.Office.CampaignId" value="&quot;none&quot;"/>
    <we:property name="reportUrl" value="&quot;/groups/15fb003a-debd-430f-8fa0-174381e2e054/reports/1cb43a3a-15d4-4bb2-ad1a-30f8669af742/9599ea90cb9b34d9ac49?bookmarkGuid=b51a7acb-fc1a-4311-9436-ff228da0a8fa&amp;bookmarkUsage=1&amp;ctid=1ee2edb4-82f8-4b74-9e9f-e3883bf49e8f&amp;fromEntryPoint=export&quot;"/>
    <we:property name="reportState" value="&quot;CONNECTED&quot;"/>
    <we:property name="artifactViewState" value="&quot;live&quot;"/>
    <we:property name="reportEmbeddedTime" value="&quot;2024-07-11T18:40:40.097Z&quot;"/>
    <we:property name="creatorSessionId" value="&quot;6c904649-6f36-41ab-b29e-c16c95848203&quot;"/>
    <we:property name="creatorUserId" value="&quot;10032003A1E90BB3&quot;"/>
    <we:property name="creatorTenantId" value="&quot;1ee2edb4-82f8-4b74-9e9f-e3883bf49e8f&quot;"/>
    <we:property name="pageDisplayName" value="&quot;SALES OVERVIEW&quot;"/>
    <we:property name="pageName" value="&quot;9599ea90cb9b34d9ac49&quot;"/>
    <we:property name="reportName" value="&quot;Contoso&quot;"/>
    <we:property name="isVisualContainerHeaderHidden" value="false"/>
    <we:property name="isFiltersActionButtonVisible" value="true"/>
    <we:property name="initialStateBookmark" value="&quot;H4sIAAAAAAAAA+1cbW/UuBb+K1UktF8K8rsdvkELuwi6yxbE1eoKrY7tk2mWNJmbyRS6iP9+HSdT2umUmU7pkJb5MprYif2c4/PqHOdz4vPJuIDT3+EYk8fJ06r6cAz1hx2Z7CZl3/bHHy8Pnhy+/Pv3JwfPQnM1bvKqnCSPPycN1CNs3uWTKRTtCKHxv+93EyiK1zBqrzIoJribjLGeVCUU+b/Y3Ry6mnqKX3YT/DQuqhraId800GA77Em4PVyHuekjHmYE1+Qn+AZd07WmMk0RUuJsarnwKTiRhtuyvGjCk+0I9vTZp3Ed0HyeUfE8dlJMMctS0DQ1iMDBMgxPNqfj9p69MP+oqnMHRRKR1TjpgHxO9qpiehz/PbvQ/qaa1g4PMYtdZZM3p2Gk/fx47wjKEovkSyDydV0FFsSevjnyu+06qj7u1Rgm9slj+mV3Di9DrqmVTDtBUgpoUy5vCe+vWI1qGB+dziM+xFF4dq+alk19uiLuzFHpXcaREcU5STUht4U7IPVT18yjflpD6VdF64WxyJwVRlsLTCMTt4f2uIpiPIf3rGNFzJIa6Y0lykloJcRYQzfL4b55VbzOEG24A6m00c5JAuaW8O63ZmQObNv2AU9XAMopTYlxUhGvMVUgjNG3BPRNU9WXkMbGFZka7J8FS4KSMUsJDWbR3ZY5W1tw34eWSWe6o2leaLxbox8dw15VNpCXvRln4JQX3nhNHaGGc+aig1hs6Xuyn/gTKF2YfJ7mA4TJtMZViX4e3M4bKIIbm6P4bdVAsfO16zy9pF2jTQH5ta4mk52D4ITzcufBeliejEY1jqDpL5/dQEquxBkbX/ba93xa9n5cDoZ5w2Xdfj5xred9ctz+zjGQDBb2ITbTulwVdDQReTkq+ujwqzl429HioPZ9V4g/7T/BnLTKHx6rao/109Oo//t5PQsR2e4c/tvR/YA8dFvrgFipBfE0uA3OuDXrW6nfcqyhdkenr/AEi8uAz/ovd81wvoM67yLqSNzKREe86M/8Z58UnA2XXHKp8bZziGLjzteGtrunI/kLof6mon3LX91brvw5hTqMv2XMPGMOQiRw9GP962AcfWzcef3XAhRLbWcRoqmQdNbNvOnssuowyz/norNe1DqDem9la2aK7jGJ5+zKPaZyZiSCHw6tCpyjmilnAKXziMaJpY74NlLlMy1anDLPuhdmTAOycMvjsmI6icvbMWqhmfnREdoqhm4z69wJqbGMM2OkttoyyTXPqNyskK6xM3mXhNJX5bT5eURxpdXsRE94zIQVJiQpiqAxilu6WdG7wSbzXRLBYxhfP9q6XWZ2EuCVljbTDilh4D2kjLhtqrpNVbcZ2cZ3D78XkgcdO3Zagz/CnZOQJx6sY7PG+UnVvAVb4Ipuk867zXsr+L05uNKBH1YfJ9uE+Y6T+DWVjJoKZYsmliR0a1tXRfzXrXYQhaJ9sOv73xTr04A39p/H+Sj+nCF8dHH+R5GtYah8Epx/AeNJq6ttYURo8hgJf4mnkzXCg1dVcE3tbFGj/yYszWjw9g+zjMNDwZx6CCrFh1Rw6rwyXhA7b1j6NY/wXuchmPSzoo31Ce6YfAXFF2cJN9VV1bRUzXjxDoppuwbltCh2E3eUF77GMnJn/pbQ9CoPqDpDF1sDSYyQ9NWMprfVKFjDs+n6zXwDDB0C0Ui1UAw5RbXZGPmab4V/Tv/7YKfKdm4YpTetajz7NLQsse2WKI0mjKaGAScEvZRks1J47bKaAcnh6vtWT6H+eXYKVljSLkskAJlAYQizAqlBQuzmpW+dapMByeDWFn4vW0iV1k44Jr0Nkuikpnx5EdBwdq2Wsn5S5A7rC5xPjrEeRSI9NBDpGnez5tj1Vz52YyR7Yazzy354wlcfy19aTva8XGhVzsVMm9iDkjz1xjjqhGZMC5+masMb4Gv4tvu9iit7BipSlzkvmAYjqGAc6PId5O3+4XcRohGWnXRckqOO+xf/vZvV0Adb/Tw4zfhYT2WrQjfKFHeTDjBpI5X/HGFr+aPclT6f1ZW9mBPAa4jmbC2TS281vuakZ+K+JNN73ylNfOY7q+F2X2zJvtg5k3TfedCqtgN3hL6bb787VvOiweNJv0HRopq4MNEL33mt43GAMJn5sNnVy7xsjUU7Q9Zc3719v42f3eQwHx01V2jETMG610oXDhG1XUmnIt5l3oFVXhurDOFUkw3HbmscXvhJvf1FlvTFCgRTZRkzTKSpM4pYhDuSCd77NVyNLd06gmNoM5IxLmRKGfGULi9R/rG7mvd7/Zayo4+3KYLOBComtPEc5cZz37WKhe732l2n4gZsZjPOFZGeAKbe8ah332bOEYznXsJGX2rSzGcQnCtLmdbOCsuWjgWR5KfTpomBztyQkBlvjadEAdGEeONB3HBIKynT1mjNNCILoQA1cl2KWUocT6XAwEYqJaZUwdKx8mMYLRrLUIKUE9RoCWFaEsqWatI2c91WvmwPaQy7JGg4lTgXjmNuD2tsa0+2hzWuqLBpW1PJUWniqNJcp8Asw+1hjZtYutXfeg/otMYcTcM7rqEJeqMN5c5JYEoS5zZcMz/04xo3FcvhnNfYjDBeJ31MQ94vwABhSinriGMbLka7Kwc2biqE8G9AcTDUYxscMMuEoEoJZaVUbf66TV63yetdydEGUyo1nGTxwU64yPJme25je25jA2+nYzShpDceCRBLiNOAqd5wKDvk0vYhmYazes7ORqxjFgZS0HkppG77kRiONlVeOS6YId675XvxP7oCcDiiuHqiP5Ty9o1m+curGJUEdMRrQpSSWnHwMt24/A2+vn0VM3SHlGLIBlE6hNRrYZSxxkmSShU98/VfmobB5j6kGSacjqNMc4tWoPXApUdjhFCct+355Lfc+/YgXfxccxiCaJoxlxKB2rdfIEbB4eKd/debZUYEUwYhRBWpEl6S7mMmczdGXIte9VfTZjIGh6+hxAWv/LE9h+nR9/+veu0fYScz4vM2FP72Ay2oswqBL1/+D16h6dcGWwAA&quot;"/>
    <we:property name="bookmark" value="&quot;H4sIAAAAAAAAA+1cbW/bOBL+K4aBYr+kBd9J9VubtLtF20O2LXpYHIrDkBw52sqST5bTeov+96MoOU0cp3acxlVSfzFsjkQ+MxzOCzn0l6HPppMc5v+CMQ4fD5+W5ccxVB8HcngwLNo2YFIYKp3iwJUToJFioJaTOiuL6fDxl2EN1Qjr99l0BnnTUWj8z4eDIeT5MYyaXynkUzwYTrCalgXk2T/YPhxIdTXDrwdD/DzJywqaLt/WUGPT7Wl4PPwOEOgjHkYEV2en+BZd3bYmMkkQEuJsYrnwCTiRhMfSLK/Dm00Pdv7s86QKaL4smHkeiRQTTNMENE0MInCwrGGpnk+aZw7D+KOyyhzkw4iswmkL5MvwsMxn4/jt2YX2t+WscvgG00gq6qyeh56OsvHhCRQF5sOvgcnjqgwiiJSuOYq9IZ2Unw4rDAP74WP69WAJL0OuqZVMO0ESCmgTLm8J7+9YjiqYnMyXEb/BUXj3sJwVdTXfEHfqqPQu5ciI4pwkmpDbwh2Q+pmrl1E/raDwm6L1wlhkzgqjrQWmkYnbQzsuoxov4T0jbIhZUiO9sUQ5CY2GGGvobiXcNW+K1xmiDXcglTbaOUnA3BLeo8aMLIFt2j7ifAOgnNKEGCcV8RoTBcIYfUtA39ZldQlpbNxQqMH+WbAkLDJmKaHBLLrbMmdbK+6H0DJtTXc0zSuNd2P0o2M4LIsasqIz4wyc8sIbr6kj1HDOXHQQqy19x/YTfwqFC4Mv8/waYTqrcFOmnwe38xby4MaWOH5X1pAPvpHO80uaOdoVkN+rcjodvA5OOCsGD7bD8mQ0qnAEdffz2Q205EqcsfFlt/qez4rOj8veCK+/ojvKpq7xvE/GzeeSAElvYb/BelYVm4KOJiIrRnkXHX4zB+9aXhxUviOF+NP+HcxJs/jDa2XlsXo6j+v/KKsWISI7WMJ/O2s/IA9kax0QK7Ugnga3wRm3Znsr9UeGFVTuZP4KTzG/DPiMfpm0wPkeqqyNqCNzGzMd8aI/859dbnDW3fCSS42PnUMUGwffGhpyx8fwL4Tquwvte/7q3krlzxlUof+9YJYF8zpEAic/17/2xtHHxsHxXytQrLWdeYimQtJZ1cums82qwyh/n4vOOlVrDeq91a2FKbrHLJ6zK/eYy4WRCH44tCpwjmqmnAGUziMaJ9Y64ttIlc9W0eqUeUFemTH1yMKtj8vy2TRObyuolWbmZ0domxi63cxzq6TGMs6MkdpqyyTXPKVyt0q6xc7kXVJKXxaz+tdRxY1ms1U94TEVVpiQpCiCxihu6W5V7wabzHdJBccwuX60dbvCbDXAKy1tqh1SwsB7SBhx+1R1n6ruM7Kd7x7+KCQPWnEMGoM/wsFpyBNfb2OzJtlpWb8Dm+OGbpMuu817q/idObjSgb8pP033CfMdZ/FbKhlXKhQNmliS0M5tVebxWzvbQRXy5sWW9r8ZVvOAN9LP43wUP84QPro4/qMo1tBVNg3OP4fJtFmrTWFEaPIYGX+J8+kW4cGrMrimZrS4ov9LWJLS4O0fpimHh4I59RBUgg+p4NR5ZbwgdtmwdHMe4R1nIZj0i6KN7RluhXwFxxdHCQ9VZVk3XC1k8R7yWTMHxSzPD4buJMt9hUWUzvIjoelVFlC1hi62BpYYIcmrBU/vylGwhmfDdZv5Bhg6BKKRaqEYcopqtzHyNU+Ff03/+2BQpoMbRul1szSefe5bltiQJUqjCaOJYcAJQS8l2a0WXruspkd6uPm+1VOofp2dgg2mtM0SCUAqUBjCrEBqkBC7e+3bptqkRzq4t4U/yhZSpbUTjklvgyY6qSlfXwTUn12rtaKf5pnD6oLkh2OsRpFJDzVEvibtqBm29NJHMka2V8Y6vx2FN3z5qfitkWQny5VW5VzMtIs9KMkTb4yjTmjGtPBJona8Ab6Fb7vfs7ixZ6AicanzgmkwggrGga7fQd7vH/4QJRph0WrHJT1qpX/x2/tFDX2w1c+D04yvdVw2S+hGmeLBsAVMmkjl3yfYWP6od4XPFnVlL5YU8BqquZjL4aVTjW856Zm6r8n0PrSLJr7zg5fhfl9szb7YOZN032XQLG0H7gR9O95Re7vmRY3jabdB0aCaujDQC996rfEkQJgufNji18usaIxFM0JaX9+9/biNn4Phm2x0Ul+xIhYLrD1WunCXqCEN2yXiXeodWOW1scoQTjXZcey2xeWFX9TbXxRJV6xAMFGWMcNEkjijiEW4I5ngvZ/DzcTSziM4hjYlKeNCJpQRT+n6EuWfu6t5v+dvrTi6eJsi6FSgYkIbz1HuPPfdqljofs/ddSpuwKY25VwR6Qlg4h2P6+77wjmBydIhbPSlJkl9CsG5soRp7aywbG1fEFl+OqvrGOgsdQmp8dZ4ShQQTYg3HsQNu7SSMm2N1kwjshAKUCO35ZglxPFECgxipFJiQhWs7Ssbw2hVX4YSpJygRksI05JQtnYl7TPXfeXL/pJGv0uC+lOJc+E65v6yxr72ZH9Z44oKm6Y1kRyVJo4qzXUCzDLcX9a4iaXb/NS7R7c1lnjq33UNTdAbbSh3TgJTkji345r5vl/XuKla9ue+xm6U8TrpYxLyfgEGCFNKWUcc23Ex2l25sHFTJYR/AorXfb22wQHTVAiqlFBWStXkr/vkdZ+83pUcrTelUv1JFh8Mwo80q/f3Nvb3NnZwOh2jCSW98UiAWEKcBkz0jkPZPpe298k0nNVztjZiG7PQk4LOSyF1Q0diONpEeeW4YIZ479bvxf/sCsD+qOLmiX5fytt3muWvr2JUEtARrwlRSmrFwctk5/rX+/r2TczQHVoUfTaI0iEkXgujjDVOkkSq6Jmvf2gaOlv6I80w4GwSdZpbtAKtBy49GiOE4rxpz6Z/ZN43F+ni3zWHLoimKXMJEah98w/EKDhcfLL792aZEsGUQQhRRaKEl6T9M5OlByOuVUf95ayeTsDhMRS44sgfm3uYHn33/apj/wj77MT/69f/A0jQLZ3dWgAA&quot;"/>
    <we:property name="datasetId" value="&quot;1f4512c2-dcfa-4572-92bd-f0ae10e1c1e2&quot;"/>
    <we:property name="embedUrl" value="&quot;/reportEmbed?reportId=1cb43a3a-15d4-4bb2-ad1a-30f8669af742&amp;groupId=15fb003a-debd-430f-8fa0-174381e2e054&amp;w=2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345065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5EC2C09-8EA1-4B98-866D-42074BDD2BCE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1cb43a3a-15d4-4bb2-ad1a-30f8669af742&amp;groupId=15fb003a-debd-430f-8fa0-174381e2e054&amp;w=2&amp;config=eyJjbHVzdGVyVXJsIjoiaHR0cHM6Ly9XQUJJLVNPVVRILUVBU1QtQVNJQS1DLVBSSU1BUlktcmVkaXJlY3QuYW5hbHlzaXMud2luZG93cy5uZXQiLCJlbWJlZEZlYXR1cmVzIjp7InVzYWdlTWV0cmljc1ZOZXh0Ijp0cnVlfX0%3D&amp;disableSensitivityBanner=true&quot;"/>
    <we:property name="bookmark" value="&quot;H4sIAAAAAAAAA+1ba2/buBL9K4aARb8YC1Jv9VvjtLsXd9Ntm6CLxSIfhuTY1lYWvZSU1rfwf78kJTl+JVEertVsg6C1OSR15szwaEgpXx2RFvMMFm9hhs5L50TKTzNQnwaBM3Tyus3zWIgR94WAUPg+44IQbZXzMpV54bz86pSgJlh+TIsKMjORbvzrcuhAlr2Difk2hqzAoTNHVcgcsvR/WHfWplJVuBw6+GWeSQVmyvMSSjTTXunu+ruGQH/29BWBl+kVniMv61YEPwliYET/cBZ6AhjT3cZpVuqRZga2eP1lrjSar60zb6yRYoLjcQIRTWJE8IC5qEeWi7npM9LXn0iVcsgci0xhUQP56oxkVs3sp9cb7eeyUhw/4Nia8jItF3qm03Q2mkKeY+YstZPvlNQUWEvTbGk3pqn8PFKoLyycl3Q53MLrohdRFrg6CiShgCzxggPh/QXlRMF8uthG/AEneuxIVnmpFh1xjzkNBB976JLQ80gSEXIo3BqpqHi5jfpEQS66ohV+zNDlzI8jxsCN0PUPh3YmbRpv4V0ZOmIOaByImJGQB2AyJGYx/bYMN81d8fKYRLHHIQijOOI8IBAfCO+pkZEtsKbtEy46APUoTUjMg5CICJMQ/DiODgT0vJRqB6lt7EgqS3S6MqIXmcsooUGS8EPJ2YMT91K3FLV0W2neK95G9O2NYSTzEtK8kfEAIzI2GuICeFT/kgRM+36l7+D2rykqUHy6+A2vtDbvuL+yd2WmWQTX4wwBa7M464unuWjbNmiQLgZ7qSMm3N+bT+cV441Xz8OhO0PzSlxBznXrthuvJhOFEyibr68fsf7e6AroHDJdUe3cm8tK5e8rqHsa65sqb+ok0lvYtvG7Q32aFtxUQU8K/AyhqBQ+GtxPgzoXBhvojgbnLZY9QXIhS8gG16ZeppYFOZJF2auc+kXJohic6U1emh83iOtIBj/1N46tRLyamX+/G2WrpaMraFvRpfkkazbz19XbRe3LPL2S5QWwzBSjkv2tqz9Tq+lhUglUJwtbrp2mqt3Ru8Mt/AeSoeVle5ig+/y9VpR+kJ8LC6pXtcdugdgzgJvV3mV9nAN50R7m1JwqmdlPNcs6BJmZpbb9U6FaaEjWvg3l56ahpcGwMLjVamZPC70qMpgXJlvNKZNuEmjd/S8u6sveb93spWh3J7wBxOZaWrxL87zFYcL3BP6uk35Md7eCfyBvb4vq5vV0JyVlaVxpCfgIWWVSL6+ybOjwaZoJhbmlZLuLbvot1ZvKWs5sq3b1xatKpPJF7d9jx6fFhZxo1VwjqOMsJ/r/Uvs2HfyKIOZTmWNxw6SX95h2pLlVUAwgFwMOM27VuXiEt7dO+BikZ1WR8uHgTF6lWE9viR2YY+vHAO4y76MYxiwb3BEv86vRRzR2E4YEKWcAgY8+3nnU0YOi4Tlvhp6Qxe7HqNccun3ewd1ZBHJQojH1rQg0dkLDICYRDUOSeNwnIcVb1tvGqSuQccRcH4lgQEJB3SBaOyE+/oZ2AyyhfDwOfd93A+2vBzRka0fEF3L+dvXkzCpX++hNR+ONkjPrffOMsKiYvaE724E6bw368/v2w20zGXL2LI22EtDWOomsO82Y8fqYa3Kuu2pxPcdMZ1P3kqf+YgF1KemGKywpZnqIvuLvT5rLKzzj24NurqxD57wMlqZfzYC7RlZ3gvVMf0zRILOk5SJt5e4/W+zdo5S8J6/WHbtdvHGiVe4tl8vVTuMJ1HgEa4fVd+K8vwhmVaFXFooTUKMpqPLYWribR3v3wyta7r97eCi3lzaVRYgx8UnEEx5wiEnCmdtRlpMwit3Y9V0egw/EjZKA9lXp+qNwz0TZjq5oR1ey+zye79EB/A8JfXhQa8n0PFf4sRgz7rpMoOdxwjpKJvfB424CASXcgyjkrn3Dqx+ZcZ2i/dLu9XOv3sj4Gqhnouj7aT6OuO+we0Sd337DogvaH6J7aIYbKeZcq7HLCMWEJkKwgIibpfiA7+odeFtTZCnXSryeE84M1cTGWUAJ1r95fd0Ua7sU1ozW/f3Hpad6hJCf8xftolneEOe1Y9dvuTvx/SQIfYrEDVjgI+VcHCe+30QEnkOUH76Wxy6jMUsYhYQlCXqMUnqUWN+vsP9XRLVLWRxwj48TQXRpnBBKdGVL716rN5a8j3js3uL8CCqt/86hKRE63hItXhSrt5qbsmk1nbPzovPOI3zTONh8nts+yf8TQR3jTc1+s/K+0jUP/iBmh5gzmZfTh50nPFtOTuFBD8j6JMTPNjaNvDW39ND3QojikBCPxcxLACMD5tYwlfilZPLL5gbI/uyPnKzKYg4c30GOeyJoX5ASKO6Iov3DuVUAl8v/A8L9mp+wNwAA&quot;"/>
    <we:property name="datasetId" value="&quot;1f4512c2-dcfa-4572-92bd-f0ae10e1c1e2&quot;"/>
    <we:property name="pageName" value="&quot;ea4958ab0000cb63dabb&quot;"/>
    <we:property name="reportUrl" value="&quot;/links/f-NwONDZop?ctid=1ee2edb4-82f8-4b74-9e9f-e3883bf49e8f&amp;bookmarkGuid=18d637ee-6b12-43b0-8e17-1f9edc4ad7fc&quot;"/>
    <we:property name="reportName" value="&quot;Contoso&quot;"/>
    <we:property name="reportState" value="&quot;CONNECTED&quot;"/>
    <we:property name="pageDisplayName" value="&quot;PRODUCT PERFORMANCE&quot;"/>
    <we:property name="backgroundColor" value="&quot;#345065&quot;"/>
    <we:property name="initialStateBookmark" value="&quot;H4sIAAAAAAAAA+1ba2/bNhT9K4aAoV+MgdRb/ZY4bTd06StBh2EIhkvy2tYqix4lpfUK//eRlOz4lUR5uFazBkFrX77OPZc8uiSVr45Ii2kGszcwQee5cyzlpwmoT73A6Tt5Y3v79vXp0YfXf705On2hzXJapjIvnOdfnRLUCMuPaVFBZnrQxj8v+g5k2TsYmW9DyArsO1NUhcwhS//FurIuKlWF876DX6aZVGC6PCuhRNPtpa6uv+ux6c+eHhF4mV7iGfKytiL4SRADI/qHs9ATwJiuNkyzUrc0PbDZiy9TpdF8XXjx0hZSTHA4TCCiSYwIHjAXdctyNjV1Bnr8kVQph8yxyBQWNZCvzkBm1cR+erFmP5OV4vgBh7YoL9Nypns6SSeDMeQ5Zs5cO/lOSU2BLWnMlm9TNJafBwr1wMJ5Tuf9DbwuehFlgRtxnyQUkCVesCe8r1COFEzHs03EH3Ck2w5klZdq1hL3kNNA8KGHLgk9jyQRIfvCrZGKipebqI8V5KItWuHHDF3O/DhiDNwIXX9/aCfSTuMNvMuClpgDGgciZiTkAZgZErOYfluGG3NbvDwmUexxCMIojjgPCMR7wntiZGQDrLF9wlkLoB6lCYl5EBIRYRKCH8fRnoCelVJtIbXGlqSyRE9XRvQicxklNEgSvi85u/fEvdCWopZuK807xduIvn0wDGReQpo3Mh5gRIZGQ1wAj+pfkoCx71b6Fm7/kqICxcez3/BSa/OW+8vytsw0i+CqnSFgpRdndfE0gy5svQbprLeTOmLC/b35dFYx3nj1NBy6NTRH4hJyrq2bbhyNRgpHUDZfXzxg/b3UGdAZZDqj2no2l5XK31dQ1zSlL6u8yZNIZ2Fb43eH+iQtuMmCHhX4KUJRKXwwuJ969VzoraE7GJw3WHYEybksIetdFXVyalmQA1mUnZpTr5Qsit6p3uSl+WGDuIqk91N347iQiKOJ+fe7UbZaOtqCthldmo+yZjN/lb2d175M00tZngPLTDIq2d86+zO5mm4mlUB1PLPp2kmqFjt6t7+Bf08yNL9YHCboOn+vJKUf5OfCgupU7rGdIHYM4Hq2d1Ef50BeLA5zak6VzOynmmUdgsz0Upf9U6GaaUi2fBPKz41hQYNhoXdjqek9LfSqyGBamNlqTpm0SaB19zXO6mHvtm52UrS9E14DYudaWrxL83yBw4TvEfxdJf2Q7m4Ef0/e3hTV9fF0JSVlaVxZEPARsspMvbzKsr7Dx2kmFOaWks0q2vRbqjeVtZxZq3b12VElUvms9u+h7dPiXI60aq4Q1LKXY/1/qX0b935BENOxzLG4ptOLO3Q70NwqKHqQix6HCbfqXDzA2xs7fAjS06pIeb93Ki9TrLu3xPbMefVDALfp90EMY5b1bomX+dXoIxq7CUOClDOAwEcfbz3q6EDS8JQ3Q4/IYvtj1CsO3S7v4G5NAjko0RR1LQk05YSGQUwiGoYk8bhPQoo3rLe1U1cgw4i5PhLBgISCukG0ckJ8+A3tGlhC+XAY+r7vBtpfD2jIVo6Iz+X0zfLmzCrX4upNR+OlkhPrfXM5WFTMPtCdzUCdLQr05/eLDzf1ZMjZsTQWmYAurSeRdadpM1xtc0XOVVUtrmeY6dnUPuWpv1hAbVK6/hJLipluokd8+6hzeYlneHPQzcg6dM7zYG7q1Qy4K2S1J1j39PsYDTJLWi7Shdz9usHeHVLJO/Jq3bHbxWs7Ws69+Xy+3Gk8ghoPYOWw+lacdxfBrCr0ykJxDGowBlUeWgu359HO/fCSlrvvHu7L7YWdyiLEmPgk4gkPOMQk4cxtKctJGMVu7Pouj8EH4kZJQLuqdN1RuCeibAdXtIMr2V2u5zt0AP9DQu8f1FoyPc8VfiyGjLsuE+h5nLCWksl98LibQEAJ9yAKuUtIlzLZTmr36rlXZ2R8BdQTUfTdNB9G3LfYPaDOb75h0QbtD9HdN8ONFHOu1dhlhGJCEyFYQMT1UrzHd/X2vK0pspRrJV6dE84E1cjGWUAJ1r9pPW6KdbkUthit+7uPS090CyE/588Wi2Z+TZxXjl2/5e7E95Mg9CkSN2CBj5RzcZj4fhMReApRvv9aHrqMxixhFBKWJOgxSulBYn23xP5/EdU2aXHAPT5MBNGpcUIo0ZktvX2tXpvyPuDafYHzI6i0/juHJkVo+Ui0eFEs32pu0qZld87Wi85bV/jG2Fu/z13c5P+BoA7xpma3WXlf6ZwHfxCzRcypzMvx/c4TniwnJ3CvC7IuCfGTjU0jb80jPfS9EKI4JMRjMfMSwMiAuTFMJX4pmfyyvgGyP7sjJ6uymALHd5DjjgjaF6QEiluiaP9wzrGDaDRps9O8oYF5mWAZ8Pn8P1mg6/bZNwAA&quot;"/>
    <we:property name="isFiltersActionButtonVisible" value="true"/>
    <we:property name="isVisualContainerHeaderHidden" value="false"/>
    <we:property name="reportEmbeddedTime" value="&quot;2024-07-11T18:44:27.820Z&quot;"/>
    <we:property name="creatorTenantId" value="&quot;1ee2edb4-82f8-4b74-9e9f-e3883bf49e8f&quot;"/>
    <we:property name="creatorUserId" value="&quot;10032003A1E90BB3&quot;"/>
    <we:property name="creatorSessionId" value="&quot;fbff0f75-2f9c-4cd4-84ed-adfa65c56a1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0BCD4DFF-CC5E-4418-8657-B22130ACD94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1cb43a3a-15d4-4bb2-ad1a-30f8669af742&amp;groupId=15fb003a-debd-430f-8fa0-174381e2e054&amp;w=2&amp;config=eyJjbHVzdGVyVXJsIjoiaHR0cHM6Ly9XQUJJLVNPVVRILUVBU1QtQVNJQS1DLVBSSU1BUlktcmVkaXJlY3QuYW5hbHlzaXMud2luZG93cy5uZXQiLCJlbWJlZEZlYXR1cmVzIjp7InVzYWdlTWV0cmljc1ZOZXh0Ijp0cnVlfX0%3D&amp;disableSensitivityBanner=true&quot;"/>
    <we:property name="bookmark" value="&quot;H4sIAAAAAAAAA+1abU/jOBD+K1Wk1X4pyHlP+AYF9k63LyysOJ1Oq9PYmZbspnHPSYAe6n+/sZMUKC2ULoXuin5qPGP7mRc/Hju5spK0GGUw/ghDtHasPSm/D0F97/hW18rrNg+AeXYYCwTB0Xd4KGySylGZyrywdq6sEtQAy9O0qCDTA1Hj31+7FmTZEQz0Ux+yArvWCFUhc8jS/7BWJlGpKpx0LbwcZVKBHvKkhBL1sOekTs8Ewd52aUYQZXqOJyjKutURGIaBG4YssNFnCCzhpNZPs5J66hH4+OBypAjNVWvMoRHaGGO/H0NoxxEiuMAdpJ7leKR1ejT/QKpUQGYZZAqLGsiV1ZNZNTT/Dm61n8hKCTzGvhHlZVqOaaT9dNg7gzzHzJqQkUdKkguMpGk2bteiM3nRU0gTJ9aOPenO4HXQDW3uO6HwWGwD8tj114T3HcqBgtHZeBbxMQ6ob09WeanGS+LuC9tPRN9FhwWuy+KQsXXhJqRJJcpZ1HsK8mRZtIkXcXQE96KQc3BCdLz1oR1Kk8YzeKeCJTH7duQnEWeB8EFnSMQj+3k93DQvi1dELIxcAX4QRqEQPoNoTXj3NY3MgNVt33G8BFDXtmMWCT9gSYhxAF4UhWsCelJKdQepaVzSqTymdOWMFpnDbWb7MXH1piXuV2opauo21DyXvDXpm42hJ/MS0ryhcYHMTxhtQsBiFjs25Xuk2+czfWP2bnIOuaDJZ23+gFBUCp8kQJ1dsyfdsZfpGD0TkF4mC0w617JHA9kdDBQOoGweD9aRzphlaT7YJVwntP0b8WGVN1u5vamwD4ZUlowRzbb3MGiT5GRm1tQ31wn9pbZFgEoaEVVQ/BstCJ2+1E2qBNXe2GTwfqraIsfpzuBfT/YScpL3IcDQDewgYCIEWmZ25D64zr7I0cdp1aVVTtuyjbAfEisY5aa+LCr+b4VqbM2addIK6P/n9s99I+l0uGtl16odbfKn0ezf1DykIvIEMipKr1WpVKX0JI+b8ZdKnPrBwFjM290pghQzUqR5Pj1plKco+rMovsgSsk5tqI5uV4fJ2vEnWq+227nhooecSf3/PEONxzgoT9J20f0+46niiX1ooAPPcHH3aU5NJiaRn3s/XgfXX6fpvYF9PP9kVUHLFJM9UHQEUeUz0dCS9uho16c8Uvl2o1poapjx8tn1qIB+NesidG2qomIXAttxgEVO5Hmv9PcM9Ge/0t8r/W0y/a2YoD8X/UU8SLwgYsJ13NBl4HDur37KesLifKH3jrGsVP65glrzdnnOXvpMsRC2afzpUO+nhdCnoCcF/lTr6E2nzoXOLXQvBucjlhuC5H7C3JDUMiB7spg9Yb9sTr1Tsig6H0AN0vxlg3gTSefN5saxpYjd4Zzrks1ltpo6Hg/6JS+Blyh2Rum5LOvi8YUPeTN0uLDMOZYXjyigVyhxWJ/5EYTMQxbbAY+Fw+DBEmdTXq8tEfIiSwWdQm+G2xqiGpgQJlCCsWtUz5piLZeJEaMx+8p6n5Ir6rFPIav0sG/3qUciL/K37SFjsiCCpseKMXyUa+p42jaPmNsPhIu2G3sQevjwheXzxNO8xabn85R47TWeD7mmjmfsJr4TeT6iG0V+wMBmzobEs0cqr2Fc4JHm/iyM+pwz5jix68Y88gT/gdd0v6VkrxJn4/d4jtldwFP5XVEL8hRUWn9S0lyWrLCfNFdE06GsWz74NMJ8+p75BiLzorlz3aDFjR3WXwjq3hruvoT+Zb1C9YHSN6ivjplxzAeZl2er1fy/rE/2Yd6x+qfi4V82Ng29NRfRkGswZsev7VYyM/9aX9BZINM9a6m5ySbARqMFut3C2J7C3L4NYNtMSkOlBe1vGYwKnRH600JqStBY/geOV9kB30tiGz2bOUn9A4nvRTbnW1SaBFv6Q7GtOArCrcgNPduJASDwZzfK1iMa3lGa5y02vYRXNbilywU2P9k8NfvMm+VHRtXrd+6Y1KikLHUE2ri1ayavsqxZW0IkocM5Fw73A/ScJI7NTfW9i7/Ey5LLy9tnYfObzweyKosRCDyCHOfwgsntRAO/lxvMl69TWphM/gfIG8UicSsAAA==&quot;"/>
    <we:property name="datasetId" value="&quot;1f4512c2-dcfa-4572-92bd-f0ae10e1c1e2&quot;"/>
    <we:property name="pageName" value="&quot;2ce776377061e50ea0db&quot;"/>
    <we:property name="reportUrl" value="&quot;/links/f-NwONDZop?ctid=1ee2edb4-82f8-4b74-9e9f-e3883bf49e8f&amp;bookmarkGuid=736f5791-d3e4-425c-8380-5fc3e14bf25b&quot;"/>
    <we:property name="reportName" value="&quot;Contoso&quot;"/>
    <we:property name="reportState" value="&quot;CONNECTED&quot;"/>
    <we:property name="pageDisplayName" value="&quot;STORE PERFORMANCE&quot;"/>
    <we:property name="backgroundColor" value="&quot;#3A3A3A&quot;"/>
    <we:property name="initialStateBookmark" value="&quot;H4sIAAAAAAAAA+1abU/bSBD+K5Glql8CWr/bfIMAvVNLoVBxOp2qanY9CW4db27tUHIo//1m13aAkISQEkgr8ime2ZdnXvbZ2bWvrSQtBhmMPkIfrR1rT8rvfVDfW77VtvJadnz8/mj39P3Xj7tHBySWgzKVeWHtXFslqB6W52kxhEyPQMJ/vrQtyLIT6OmnLmQFtq0BqkLmkKX/YdWYVKUa4rht4dUgkwr0kGcllKiHvaTm9Exz29suzQiiTC/xDEVZSR2BYRi4YcgCG32GwBJOzbppVlJPPQIfHVwNFKG5bqw4NEobY+x2YwjtOEIEF7iD1LMcDXSbDs3fkyoVkFkGmcKiAnJtdWQ27Jt/B3fkZ3KoBJ5i16jyMi1HNNJ+2u9cQJ5jZo3JyBMlyQVGU4uNv7XqQv7oKKSJE2vHHren8Drohjb3nVB4LLYBeez6a8L7DmVPweBiNI34FHvUtyOHealGS+LuCttPRNdFhwWuy+KQsXXhJqTJUJTTqPcU5MmyaBMv4ugI7kUh5+CE6HjrQ9uXJo2n8E4US2L27chPIs4C4YPOkIhH9vN6uBYvi1dELIxcAX4QRqEQPoNoTXj3NY1MgdWy7zhaAqhr2zGLhB+wJMQ4AC+KwjUBPSuluofUCJd0Ko8pXTmjReZwm9l+HIt10dnKifuFJEVF3YaaZ5K3Jn2zMXRkXkKa1zQukPkJY54NLGaxY1O+R1o+m+lrs3eTS8gFTT5t8xFCMVT4JAFq7Zo96Z69TMfomYB0Mllg0rrRPRrIbq+nsAdl/XiwjnTGLEvz3i7hOqPt36gPh3m9ldubCvugT2XJCNFsew+DNklOZmZ1fXOT0J8rWwSopFZRBcW/0YLQ6UvdpEpQ7Y1MBu+nqilynPYU/vVkLyEnfRcCDN3ADgImQqBlZkfug+vssxx8nFRdusl5U7YR9kNiBdO4LiyLIf93iGpkTZt11ijo/6fmz6KRdDrct7JtVY42+VO37N5ueUhF5BlkVJTeNKVSldKTPG7GXypxqgcDYz5vtycIUsyoIc1z/KRRnqDoTqP4LEvIWpWhOrptHSZrxx/rdpXdzi0XPeRM6v/XBWo8xkF5kjaL7s8pTxVP7EMDHXiG87tPcmo8Non83PvxOrj+Jk0XBvbx/JMNC1qmmOyBoiOIKp+Jhpa0R0e7OuVRk2+3qoW6hhktn12PCugXsy5C16YqKnYhsB0HWOREnvdKf89Af/Yr/b3S3ybT34oJ+mvRX8SDxAsiJlzHDV0GDuf+6qesJyzO53rvFMuhyj8NoWp5tzxnL32mmAvbCH851PtpIfQp6EmBP9U6etOqcqF1B92LwfmI5YYgWUyYG5JaBmRHFtMn7JfNqXdKFkXrCFQvzV82iLeRtN5sbhwbitjtz7gu2Vxmq6jj8aBf8hJ4iWJnkF7KsioeX/iQN0WHc8ucU/njEQX0CiUO6zI/gpB5yGI74LFwGDxY4mzK67UlQl5kqaBT6O1wW31UPRPCBEowdg2qWVOs9DIxajRmX1sfUnJFNfY5ZEM97Nt96pHIH/nb5pAxnhNB02PFGD7KNVU8bZtHzO0GwkXbjT0IPXz4wvJ54mneYtPzZUq89hrPh1xTxTN2E9+JPB/RjSI/YGAzZ0Pi2aEmr2Gc45H6/iyMupwz5jix68Y88gT/idd0f6RkrxIXow94idl9wBP9fVUD8hxUWn1SUl+WrLCf1FdEk6GsOz44HmA+ec98C5F50dy6EWh1bYf1N4JaWMMtSujf1itUHyh9g/rqmCnHHMm8vFit5v9tfbIPs47VvxQP/7axqemtvoiGXIMxO35lt5KZ+df4gs4Cme5Zac1NNgE2LRqg2w2M7QnM7bsAts2kNFRa0P6WwaDQGaE/LSRRgsby9zhaZQf8IIlt9GzmJPUVEt+LbM63qDQJtvSHYltxFIRbkRt6thMDQOBPb5SNRzS8kzTPG2x6Ca9qcEOXc2x+snkq9pk1y8+MqtfvzDFJqKQsdQSauDVrJh9mWb22hEhCh3MuHO4H6DlJHJub6oWLv8Srksuru2dh85vNB3JYFgMQeAI5zuAFk9uJBr6QG8yXr5aZhNCk9ZucBR20GyY0Mh7/DzwFrKiaKwAA&quot;"/>
    <we:property name="isFiltersActionButtonVisible" value="true"/>
    <we:property name="isVisualContainerHeaderHidden" value="false"/>
    <we:property name="reportEmbeddedTime" value="&quot;2024-07-11T18:45:08.386Z&quot;"/>
    <we:property name="creatorTenantId" value="&quot;1ee2edb4-82f8-4b74-9e9f-e3883bf49e8f&quot;"/>
    <we:property name="creatorUserId" value="&quot;10032003A1E90BB3&quot;"/>
    <we:property name="creatorSessionId" value="&quot;334a63f1-58c3-4067-af18-355f6d87aa6d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Trần Dung</cp:lastModifiedBy>
  <cp:revision>4</cp:revision>
  <dcterms:created xsi:type="dcterms:W3CDTF">2018-06-07T21:39:02Z</dcterms:created>
  <dcterms:modified xsi:type="dcterms:W3CDTF">2024-07-11T18:49:29Z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