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8" r:id="rId4"/>
    <p:sldId id="259" r:id="rId5"/>
    <p:sldId id="260" r:id="rId6"/>
    <p:sldId id="262" r:id="rId7"/>
    <p:sldId id="264" r:id="rId8"/>
    <p:sldId id="272" r:id="rId9"/>
    <p:sldId id="273" r:id="rId10"/>
    <p:sldId id="263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78" autoAdjust="0"/>
  </p:normalViewPr>
  <p:slideViewPr>
    <p:cSldViewPr snapToObjects="1">
      <p:cViewPr varScale="1">
        <p:scale>
          <a:sx n="72" d="100"/>
          <a:sy n="7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D23E-9C6D-3F4E-B356-8B36A5E4D680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0105-FE73-CA4B-93CF-52D521DC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system is </a:t>
            </a:r>
            <a:r>
              <a:rPr lang="en-US" baseline="0" dirty="0" smtClean="0"/>
              <a:t>called the EMS</a:t>
            </a:r>
          </a:p>
          <a:p>
            <a:r>
              <a:rPr lang="en-US" baseline="0" dirty="0" smtClean="0"/>
              <a:t>   - series of scripts</a:t>
            </a:r>
          </a:p>
          <a:p>
            <a:r>
              <a:rPr lang="en-US" baseline="0" dirty="0" smtClean="0"/>
              <a:t>   - included with the Moses toolkit but can work with most MT systems</a:t>
            </a:r>
          </a:p>
          <a:p>
            <a:r>
              <a:rPr lang="en-US" baseline="0" dirty="0" smtClean="0"/>
              <a:t>More about it from </a:t>
            </a:r>
            <a:r>
              <a:rPr lang="en-US" baseline="0" dirty="0" err="1" smtClean="0"/>
              <a:t>philip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laters</a:t>
            </a:r>
            <a:endParaRPr lang="en-US" baseline="0" dirty="0" smtClean="0"/>
          </a:p>
          <a:p>
            <a:r>
              <a:rPr lang="en-US" baseline="0" dirty="0" smtClean="0"/>
              <a:t>   - in </a:t>
            </a:r>
            <a:r>
              <a:rPr lang="en-US" baseline="0" dirty="0" err="1" smtClean="0"/>
              <a:t>essense</a:t>
            </a:r>
            <a:endParaRPr lang="en-US" baseline="0" dirty="0" smtClean="0"/>
          </a:p>
          <a:p>
            <a:r>
              <a:rPr lang="en-US" baseline="0" dirty="0" smtClean="0"/>
              <a:t>   - takes raw data</a:t>
            </a:r>
          </a:p>
          <a:p>
            <a:r>
              <a:rPr lang="en-US" baseline="0" dirty="0" smtClean="0"/>
              <a:t>   - turn into a phrase-based system, or hierarchical system</a:t>
            </a:r>
          </a:p>
          <a:p>
            <a:r>
              <a:rPr lang="en-US" baseline="0" dirty="0" smtClean="0"/>
              <a:t>By running the entire pipeline.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 need to do it give is a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set up a small </a:t>
            </a:r>
            <a:r>
              <a:rPr lang="en-US" dirty="0" err="1" smtClean="0"/>
              <a:t>experiemtn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   - so log onto the our</a:t>
            </a:r>
            <a:r>
              <a:rPr lang="en-US" baseline="0" dirty="0" smtClean="0"/>
              <a:t> server as guest</a:t>
            </a:r>
          </a:p>
          <a:p>
            <a:r>
              <a:rPr lang="en-US" baseline="0" dirty="0" smtClean="0"/>
              <a:t>   - password is ‘welcome’</a:t>
            </a:r>
          </a:p>
          <a:p>
            <a:r>
              <a:rPr lang="en-US" baseline="0" dirty="0" smtClean="0"/>
              <a:t>And run this script</a:t>
            </a:r>
          </a:p>
          <a:p>
            <a:r>
              <a:rPr lang="en-US" baseline="0" dirty="0" smtClean="0"/>
              <a:t>   - it’s a standard phrase-based system. Training on just 1000 lines of data</a:t>
            </a:r>
          </a:p>
          <a:p>
            <a:r>
              <a:rPr lang="en-US" baseline="0" dirty="0" smtClean="0"/>
              <a:t>   - hopefully it’ll finish in 10-15 minutes.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can look at this script, it’s 1 line which runs the EMS, telling it which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to use, in this case it says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So where’s the </a:t>
            </a:r>
            <a:r>
              <a:rPr lang="en-US" dirty="0" err="1" smtClean="0"/>
              <a:t>config</a:t>
            </a:r>
            <a:r>
              <a:rPr lang="en-US" dirty="0" smtClean="0"/>
              <a:t> file?</a:t>
            </a:r>
          </a:p>
          <a:p>
            <a:r>
              <a:rPr lang="en-US" dirty="0" smtClean="0"/>
              <a:t>   - it’s in the steps directory, under ‘1’</a:t>
            </a:r>
          </a:p>
          <a:p>
            <a:r>
              <a:rPr lang="en-US" dirty="0" smtClean="0"/>
              <a:t>   - look inside it</a:t>
            </a:r>
          </a:p>
          <a:p>
            <a:endParaRPr lang="en-US" dirty="0" smtClean="0"/>
          </a:p>
          <a:p>
            <a:r>
              <a:rPr lang="en-US" dirty="0" smtClean="0"/>
              <a:t>   - doesn’t </a:t>
            </a:r>
            <a:r>
              <a:rPr lang="en-US" dirty="0" err="1" smtClean="0"/>
              <a:t>say</a:t>
            </a:r>
            <a:r>
              <a:rPr lang="en-US" baseline="0" dirty="0" err="1" smtClean="0"/>
              <a:t>how</a:t>
            </a:r>
            <a:r>
              <a:rPr lang="en-US" baseline="0" dirty="0" smtClean="0"/>
              <a:t> things are run, EMS already knows that</a:t>
            </a:r>
            <a:endParaRPr lang="en-US" dirty="0" smtClean="0"/>
          </a:p>
          <a:p>
            <a:r>
              <a:rPr lang="en-US" baseline="0" dirty="0" smtClean="0"/>
              <a:t>   </a:t>
            </a:r>
            <a:r>
              <a:rPr lang="en-US" dirty="0" smtClean="0"/>
              <a:t>- instead,</a:t>
            </a:r>
            <a:r>
              <a:rPr lang="en-US" baseline="0" dirty="0" smtClean="0"/>
              <a:t> </a:t>
            </a:r>
            <a:r>
              <a:rPr lang="en-US" dirty="0" smtClean="0"/>
              <a:t>specify where the data and the executables are found</a:t>
            </a:r>
          </a:p>
          <a:p>
            <a:r>
              <a:rPr lang="en-US" baseline="0" dirty="0" smtClean="0"/>
              <a:t>   - &lt;PAUSE&gt; for questions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it’s running, can check on it progress online.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this URL with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or whatever</a:t>
            </a:r>
          </a:p>
          <a:p>
            <a:r>
              <a:rPr lang="en-US" baseline="0" dirty="0" smtClean="0"/>
              <a:t>  - find your experiment. (Name of fruit)</a:t>
            </a:r>
          </a:p>
          <a:p>
            <a:r>
              <a:rPr lang="en-US" baseline="0" dirty="0" smtClean="0"/>
              <a:t>  - ‘</a:t>
            </a:r>
            <a:r>
              <a:rPr lang="en-US" baseline="0" dirty="0" err="1" smtClean="0"/>
              <a:t>cfg</a:t>
            </a:r>
            <a:r>
              <a:rPr lang="en-US" baseline="0" dirty="0" smtClean="0"/>
              <a:t>’ is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 your supplied it with</a:t>
            </a:r>
          </a:p>
          <a:p>
            <a:r>
              <a:rPr lang="en-US" baseline="0" dirty="0" smtClean="0"/>
              <a:t>  - par is the parameters the EMS extracted from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  - click on the ‘image’ link</a:t>
            </a:r>
          </a:p>
          <a:p>
            <a:r>
              <a:rPr lang="en-US" baseline="0" dirty="0" smtClean="0"/>
              <a:t>      - shows you progress of your running experiment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steps that you have to do to create MT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your browser to see updates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Wait for all boxes to turn light-blue. Everything has finished!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Green – still to do</a:t>
            </a:r>
          </a:p>
          <a:p>
            <a:r>
              <a:rPr lang="en-US" baseline="0" dirty="0" smtClean="0"/>
              <a:t>Dark blue – Running jobs</a:t>
            </a:r>
          </a:p>
          <a:p>
            <a:r>
              <a:rPr lang="en-US" baseline="0" dirty="0" smtClean="0"/>
              <a:t>   - in this 1, GIZA and inverse </a:t>
            </a:r>
            <a:r>
              <a:rPr lang="en-US" baseline="0" dirty="0" err="1" smtClean="0"/>
              <a:t>giza</a:t>
            </a:r>
            <a:r>
              <a:rPr lang="en-US" baseline="0" dirty="0" smtClean="0"/>
              <a:t> is still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see RED</a:t>
            </a:r>
          </a:p>
          <a:p>
            <a:r>
              <a:rPr lang="en-US" baseline="0" dirty="0" smtClean="0"/>
              <a:t>   - that means that step broke. You have to fix it</a:t>
            </a:r>
          </a:p>
          <a:p>
            <a:r>
              <a:rPr lang="en-US" baseline="0" dirty="0" smtClean="0"/>
              <a:t>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hierarchical</a:t>
            </a:r>
            <a:r>
              <a:rPr lang="en-US" baseline="0" dirty="0" smtClean="0"/>
              <a:t> and syntax models, only the extraction and decoding is different.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the other steps are identical. The EMS understand that</a:t>
            </a:r>
          </a:p>
          <a:p>
            <a:r>
              <a:rPr lang="en-US" baseline="0" dirty="0" smtClean="0"/>
              <a:t>   - if a step has identical input and output, and the same arguments</a:t>
            </a:r>
          </a:p>
          <a:p>
            <a:r>
              <a:rPr lang="en-US" baseline="0" dirty="0" smtClean="0"/>
              <a:t>   -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do the same thing for another </a:t>
            </a:r>
            <a:r>
              <a:rPr lang="en-US" baseline="0" dirty="0" err="1" smtClean="0"/>
              <a:t>experiement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uses the same data</a:t>
            </a:r>
          </a:p>
          <a:p>
            <a:r>
              <a:rPr lang="en-US" baseline="0" dirty="0" smtClean="0"/>
              <a:t>   - but creates a hierarchical model instead of a phrase-based model</a:t>
            </a:r>
          </a:p>
          <a:p>
            <a:r>
              <a:rPr lang="en-US" baseline="0" dirty="0" smtClean="0"/>
              <a:t>Find your experiment again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exactly like the phrase-based</a:t>
            </a:r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those parts that can be </a:t>
            </a:r>
            <a:r>
              <a:rPr lang="en-US" baseline="0" dirty="0" err="1" smtClean="0"/>
              <a:t>resused</a:t>
            </a:r>
            <a:r>
              <a:rPr lang="en-US" baseline="0" dirty="0" smtClean="0"/>
              <a:t> from the phrase-based</a:t>
            </a:r>
          </a:p>
          <a:p>
            <a:r>
              <a:rPr lang="en-US" baseline="0" dirty="0" smtClean="0"/>
              <a:t>   - aren’t green, or blue</a:t>
            </a:r>
          </a:p>
          <a:p>
            <a:r>
              <a:rPr lang="en-US" baseline="0" dirty="0" smtClean="0"/>
              <a:t>   - those steps are white</a:t>
            </a:r>
          </a:p>
          <a:p>
            <a:r>
              <a:rPr lang="en-US" baseline="0" dirty="0" smtClean="0"/>
              <a:t>       - meaning the EMS will reuse the output from the phrase-based experiment instead.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steps like tokenization, </a:t>
            </a:r>
            <a:r>
              <a:rPr lang="en-US" baseline="0" dirty="0" err="1" smtClean="0"/>
              <a:t>cleaninng</a:t>
            </a:r>
            <a:r>
              <a:rPr lang="en-US" baseline="0" dirty="0" smtClean="0"/>
              <a:t>, alignment are all white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Digging deeper</a:t>
            </a:r>
            <a:r>
              <a:rPr lang="en-US" baseline="0" dirty="0" smtClean="0"/>
              <a:t> into how the EMS works</a:t>
            </a:r>
          </a:p>
          <a:p>
            <a:endParaRPr lang="en-US" dirty="0" smtClean="0"/>
          </a:p>
          <a:p>
            <a:r>
              <a:rPr lang="en-US" dirty="0" smtClean="0"/>
              <a:t>Standardized directories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Standardized naming convention for files</a:t>
            </a:r>
          </a:p>
          <a:p>
            <a:r>
              <a:rPr lang="en-US" baseline="0" dirty="0" smtClean="0"/>
              <a:t>   - easy to see which exactly which files have been created by which experiment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18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4437-2522-E94A-8E59-511AAB2326EA}" type="datetimeFigureOut">
              <a:rPr lang="en-US" smtClean="0"/>
              <a:pPr/>
              <a:t>31/10/2012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36E4-5DE3-D547-BFD2-F0D826AAC9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9084" y="274639"/>
            <a:ext cx="113981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Hands-</a:t>
            </a:r>
            <a:r>
              <a:rPr lang="en-US" smtClean="0"/>
              <a:t>On Session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Philipp Koehn</a:t>
            </a:r>
          </a:p>
          <a:p>
            <a:r>
              <a:rPr lang="en-US" dirty="0" err="1" smtClean="0"/>
              <a:t>Hieu</a:t>
            </a:r>
            <a:r>
              <a:rPr lang="en-US" dirty="0" smtClean="0"/>
              <a:t> Hoang</a:t>
            </a:r>
          </a:p>
          <a:p>
            <a:endParaRPr lang="en-US" dirty="0" smtClean="0"/>
          </a:p>
          <a:p>
            <a:r>
              <a:rPr lang="en-US" sz="3097" dirty="0" smtClean="0"/>
              <a:t>1</a:t>
            </a:r>
            <a:r>
              <a:rPr lang="en-US" sz="3097" baseline="30000" dirty="0" smtClean="0"/>
              <a:t>st</a:t>
            </a:r>
            <a:r>
              <a:rPr lang="en-US" sz="3097" dirty="0" smtClean="0"/>
              <a:t> </a:t>
            </a:r>
            <a:r>
              <a:rPr lang="en-US" sz="3097" dirty="0" smtClean="0"/>
              <a:t>November, </a:t>
            </a:r>
            <a:r>
              <a:rPr lang="en-US" sz="3097" dirty="0" smtClean="0"/>
              <a:t>2012</a:t>
            </a:r>
            <a:endParaRPr lang="en-US" sz="309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16137"/>
            <a:ext cx="2349500" cy="23560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2400" y="152400"/>
            <a:ext cx="1371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Standardized directories</a:t>
            </a:r>
          </a:p>
          <a:p>
            <a:pPr lvl="1"/>
            <a:r>
              <a:rPr lang="en-US" dirty="0" smtClean="0">
                <a:latin typeface="Courier"/>
              </a:rPr>
              <a:t>corpus  </a:t>
            </a:r>
          </a:p>
          <a:p>
            <a:pPr lvl="1"/>
            <a:r>
              <a:rPr lang="en-US" dirty="0" smtClean="0">
                <a:latin typeface="Courier"/>
              </a:rPr>
              <a:t>evaluation  </a:t>
            </a:r>
          </a:p>
          <a:p>
            <a:pPr lvl="1"/>
            <a:r>
              <a:rPr lang="en-US" dirty="0" smtClean="0">
                <a:latin typeface="Courier"/>
              </a:rPr>
              <a:t>lm  </a:t>
            </a:r>
          </a:p>
          <a:p>
            <a:pPr lvl="1"/>
            <a:r>
              <a:rPr lang="en-US" dirty="0" smtClean="0">
                <a:latin typeface="Courier"/>
              </a:rPr>
              <a:t>model  </a:t>
            </a:r>
          </a:p>
          <a:p>
            <a:pPr lvl="1"/>
            <a:r>
              <a:rPr lang="en-US" dirty="0" smtClean="0">
                <a:latin typeface="Courier"/>
              </a:rPr>
              <a:t>steps  </a:t>
            </a:r>
          </a:p>
          <a:p>
            <a:pPr lvl="1"/>
            <a:r>
              <a:rPr lang="en-US" dirty="0" smtClean="0">
                <a:latin typeface="Courier"/>
              </a:rPr>
              <a:t>training  </a:t>
            </a:r>
          </a:p>
          <a:p>
            <a:pPr lvl="1"/>
            <a:r>
              <a:rPr lang="en-US" dirty="0" err="1" smtClean="0">
                <a:latin typeface="Courier"/>
              </a:rPr>
              <a:t>truecaser</a:t>
            </a:r>
            <a:r>
              <a:rPr lang="en-US" dirty="0" smtClean="0">
                <a:latin typeface="Courier"/>
              </a:rPr>
              <a:t> </a:t>
            </a:r>
          </a:p>
          <a:p>
            <a:pPr lvl="1"/>
            <a:r>
              <a:rPr lang="en-US" dirty="0" smtClean="0">
                <a:latin typeface="Courier"/>
              </a:rPr>
              <a:t>Tuning</a:t>
            </a:r>
          </a:p>
          <a:p>
            <a:r>
              <a:rPr lang="en-US" dirty="0" smtClean="0">
                <a:latin typeface="Courier"/>
              </a:rPr>
              <a:t>Standardized file names for each experiments, </a:t>
            </a:r>
            <a:r>
              <a:rPr lang="en-US" dirty="0" err="1" smtClean="0">
                <a:latin typeface="Courier"/>
              </a:rPr>
              <a:t>eg</a:t>
            </a:r>
            <a:r>
              <a:rPr lang="en-US" dirty="0" smtClean="0">
                <a:latin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</a:rPr>
              <a:t>nc.lm.1					- nc.lm.2</a:t>
            </a:r>
          </a:p>
          <a:p>
            <a:pPr lvl="1"/>
            <a:r>
              <a:rPr lang="en-US" dirty="0" smtClean="0">
                <a:latin typeface="Courier"/>
              </a:rPr>
              <a:t>extract.1				- extract.1	</a:t>
            </a:r>
          </a:p>
          <a:p>
            <a:pPr lvl="1"/>
            <a:r>
              <a:rPr lang="en-US" dirty="0" smtClean="0">
                <a:latin typeface="Courier"/>
              </a:rPr>
              <a:t>moses.ini.1			- moses.ini.2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file paths</a:t>
            </a:r>
          </a:p>
          <a:p>
            <a:pPr lvl="1"/>
            <a:r>
              <a:rPr lang="en-US" dirty="0" smtClean="0"/>
              <a:t>Data files</a:t>
            </a:r>
          </a:p>
          <a:p>
            <a:pPr lvl="1"/>
            <a:r>
              <a:rPr lang="en-US" dirty="0" smtClean="0"/>
              <a:t>Executables</a:t>
            </a:r>
          </a:p>
          <a:p>
            <a:r>
              <a:rPr lang="en-US" dirty="0" smtClean="0"/>
              <a:t>Bugs in scripts</a:t>
            </a:r>
          </a:p>
          <a:p>
            <a:r>
              <a:rPr lang="en-US" dirty="0" smtClean="0"/>
              <a:t>Bugs in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/&lt;num&gt;/ </a:t>
            </a:r>
          </a:p>
          <a:p>
            <a:pPr lvl="1"/>
            <a:r>
              <a:rPr lang="en-US" dirty="0" smtClean="0"/>
              <a:t>Working directory of EMS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.&lt;num&gt;</a:t>
            </a:r>
          </a:p>
          <a:p>
            <a:pPr lvl="1"/>
            <a:r>
              <a:rPr lang="en-US" dirty="0" smtClean="0"/>
              <a:t>Parameters for experiment &lt;num&gt;</a:t>
            </a:r>
          </a:p>
          <a:p>
            <a:r>
              <a:rPr lang="en-US" dirty="0" smtClean="0"/>
              <a:t>Scripts that run </a:t>
            </a:r>
            <a:r>
              <a:rPr lang="en-US" dirty="0" err="1" smtClean="0"/>
              <a:t>moses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</a:t>
            </a:r>
          </a:p>
          <a:p>
            <a:r>
              <a:rPr lang="en-US" dirty="0" smtClean="0"/>
              <a:t>Errors produced by every script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TRAINING_run_giza.1.STDERR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complete MT system from raw data</a:t>
            </a:r>
          </a:p>
          <a:p>
            <a:r>
              <a:rPr lang="en-US" dirty="0" smtClean="0"/>
              <a:t>Consistent, </a:t>
            </a:r>
            <a:r>
              <a:rPr lang="en-US" dirty="0" err="1" smtClean="0"/>
              <a:t>reproduceable</a:t>
            </a:r>
            <a:endParaRPr lang="en-US" dirty="0" smtClean="0"/>
          </a:p>
          <a:p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Re-use when it can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Support parallelization</a:t>
            </a:r>
          </a:p>
          <a:p>
            <a:pPr lvl="1"/>
            <a:r>
              <a:rPr lang="en-US" dirty="0" smtClean="0"/>
              <a:t>SGI</a:t>
            </a:r>
          </a:p>
          <a:p>
            <a:pPr lvl="1"/>
            <a:r>
              <a:rPr lang="en-US" dirty="0" smtClean="0"/>
              <a:t>Multi-threading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412875"/>
            <a:ext cx="1933575" cy="12303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tokenizer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tagging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lemmatization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3601" y="2690812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3413" y="373380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46750" y="472757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recasing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detokenizer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131050" y="5822950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3813" y="4246563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63863" y="3216275"/>
            <a:ext cx="1989137" cy="44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</a:t>
            </a: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extraction</a:t>
            </a:r>
          </a:p>
          <a:p>
            <a:pPr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Experiment Management System (EMS)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details later….</a:t>
            </a:r>
          </a:p>
          <a:p>
            <a:r>
              <a:rPr lang="en-US" dirty="0" smtClean="0"/>
              <a:t>In brief </a:t>
            </a:r>
          </a:p>
          <a:p>
            <a:pPr lvl="1"/>
            <a:r>
              <a:rPr lang="en-US" dirty="0" smtClean="0"/>
              <a:t>from raw data to tuned MT system</a:t>
            </a:r>
          </a:p>
          <a:p>
            <a:r>
              <a:rPr lang="en-US" dirty="0" smtClean="0"/>
              <a:t>Wrapper for everything needed to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Evaluate</a:t>
            </a:r>
          </a:p>
          <a:p>
            <a:r>
              <a:rPr lang="en-US" dirty="0" smtClean="0"/>
              <a:t>Require 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guest</a:t>
            </a:r>
            <a:r>
              <a:rPr lang="en-US" dirty="0" err="1" smtClean="0"/>
              <a:t>@thor.inf.ed.ac.uk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Password = welcome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cd workspace/exp/</a:t>
            </a:r>
            <a:r>
              <a:rPr lang="en-US" dirty="0" smtClean="0">
                <a:solidFill>
                  <a:srgbClr val="FF0000"/>
                </a:solidFill>
              </a:rPr>
              <a:t>&lt;river&gt;</a:t>
            </a:r>
            <a:r>
              <a:rPr lang="en-US" dirty="0" smtClean="0"/>
              <a:t>/working-dir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nohup</a:t>
            </a:r>
            <a:r>
              <a:rPr lang="en-US" dirty="0" smtClean="0"/>
              <a:t> ../</a:t>
            </a:r>
            <a:r>
              <a:rPr lang="en-US" dirty="0" err="1" smtClean="0"/>
              <a:t>run.pb.sh</a:t>
            </a:r>
            <a:r>
              <a:rPr lang="en-US" dirty="0" smtClean="0"/>
              <a:t> </a:t>
            </a:r>
            <a:r>
              <a:rPr lang="en-US" dirty="0" smtClean="0"/>
              <a:t>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>
              <a:buNone/>
            </a:pPr>
            <a:r>
              <a:rPr lang="en-US" dirty="0" smtClean="0"/>
              <a:t>   steps/1/config.1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_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41900"/>
            <a:ext cx="4927600" cy="1739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1752602" y="5334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1" y="4953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0" y="527050"/>
            <a:ext cx="5859040" cy="633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pipeline</a:t>
            </a:r>
          </a:p>
          <a:p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Decoding</a:t>
            </a:r>
          </a:p>
          <a:p>
            <a:r>
              <a:rPr lang="en-US" dirty="0" smtClean="0"/>
              <a:t>Reuse common output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Alignment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Hierarchical/Syntax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nohup</a:t>
            </a:r>
            <a:r>
              <a:rPr lang="en-US" dirty="0" smtClean="0"/>
              <a:t> ../</a:t>
            </a:r>
            <a:r>
              <a:rPr lang="en-US" dirty="0" err="1" smtClean="0"/>
              <a:t>run.hiero.sh</a:t>
            </a:r>
            <a:r>
              <a:rPr lang="en-US" dirty="0" smtClean="0"/>
              <a:t> </a:t>
            </a:r>
            <a:r>
              <a:rPr lang="en-US" dirty="0" smtClean="0"/>
              <a:t>&amp;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Browse: http://</a:t>
            </a:r>
            <a:r>
              <a:rPr lang="en-US" dirty="0" err="1" smtClean="0"/>
              <a:t>amta.statmt.org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   - find your experiment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13300"/>
            <a:ext cx="4927600" cy="1739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1752602" y="4572000"/>
            <a:ext cx="4190999" cy="944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1" y="4191000"/>
            <a:ext cx="15348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Click Here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57200" y="609599"/>
            <a:ext cx="5715000" cy="575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48200"/>
            <a:ext cx="8229600" cy="12660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1143000" y="3657600"/>
            <a:ext cx="14478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3657600"/>
            <a:ext cx="5029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967</Words>
  <Application>Microsoft Macintosh PowerPoint</Application>
  <PresentationFormat>On-screen Show (4:3)</PresentationFormat>
  <Paragraphs>205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Hands-On Session</vt:lpstr>
      <vt:lpstr>SMT Pipeline</vt:lpstr>
      <vt:lpstr>Using the Experiment Management System (EMS)</vt:lpstr>
      <vt:lpstr>Using the EMS</vt:lpstr>
      <vt:lpstr>Using the EMS</vt:lpstr>
      <vt:lpstr>Hierarchical/Syntax Models</vt:lpstr>
      <vt:lpstr>Hierarchical/Syntax Models</vt:lpstr>
      <vt:lpstr>Using the EMS</vt:lpstr>
      <vt:lpstr>Using the EMS</vt:lpstr>
      <vt:lpstr>Using the EMS</vt:lpstr>
      <vt:lpstr>Debugging</vt:lpstr>
      <vt:lpstr>Debugging</vt:lpstr>
      <vt:lpstr>Summary of EMS</vt:lpstr>
    </vt:vector>
  </TitlesOfParts>
  <Company>sadsa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Session</dc:title>
  <dc:creator>dfgfdg dfgfdgdf</dc:creator>
  <cp:lastModifiedBy>Hieu Hoang</cp:lastModifiedBy>
  <cp:revision>257</cp:revision>
  <dcterms:created xsi:type="dcterms:W3CDTF">2010-10-31T07:04:11Z</dcterms:created>
  <dcterms:modified xsi:type="dcterms:W3CDTF">2012-10-31T18:19:53Z</dcterms:modified>
</cp:coreProperties>
</file>