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59" r:id="rId5"/>
    <p:sldId id="257" r:id="rId6"/>
    <p:sldId id="260" r:id="rId7"/>
    <p:sldId id="268" r:id="rId8"/>
    <p:sldId id="269" r:id="rId9"/>
    <p:sldId id="263" r:id="rId10"/>
    <p:sldId id="270" r:id="rId11"/>
    <p:sldId id="271" r:id="rId12"/>
    <p:sldId id="261" r:id="rId13"/>
    <p:sldId id="262" r:id="rId14"/>
    <p:sldId id="272" r:id="rId15"/>
    <p:sldId id="274" r:id="rId16"/>
    <p:sldId id="273" r:id="rId17"/>
    <p:sldId id="275" r:id="rId18"/>
    <p:sldId id="264" r:id="rId19"/>
    <p:sldId id="266" r:id="rId20"/>
    <p:sldId id="27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uest@odin.inf.ed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MT systems with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 Marathon Americas 2016</a:t>
            </a:r>
          </a:p>
          <a:p>
            <a:r>
              <a:rPr lang="en-US" dirty="0" smtClean="0"/>
              <a:t>Hieu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and Phrase-Extraction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Giza++</a:t>
            </a:r>
          </a:p>
          <a:p>
            <a:pPr lvl="1"/>
            <a:r>
              <a:rPr lang="en-US" dirty="0" smtClean="0"/>
              <a:t>Word alignment</a:t>
            </a:r>
          </a:p>
          <a:p>
            <a:r>
              <a:rPr lang="en-US" dirty="0" smtClean="0"/>
              <a:t>Extract translation rules (phrases)</a:t>
            </a:r>
          </a:p>
          <a:p>
            <a:pPr lvl="1"/>
            <a:r>
              <a:rPr lang="en-US" dirty="0" smtClean="0"/>
              <a:t>From word-aligned parallel corpus</a:t>
            </a:r>
          </a:p>
          <a:p>
            <a:r>
              <a:rPr lang="en-US" dirty="0" smtClean="0"/>
              <a:t>Create phrase-tables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360,000 </a:t>
            </a:r>
            <a:r>
              <a:rPr lang="en-US" sz="2000" smtClean="0"/>
              <a:t>translation rules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Iterative process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do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Decode tuning set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Adjust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until weights converge</a:t>
                </a:r>
                <a:endParaRPr lang="en-US" dirty="0"/>
              </a:p>
              <a:p>
                <a:r>
                  <a:rPr lang="en-US" dirty="0" err="1" smtClean="0"/>
                  <a:t>Moses.ini</a:t>
                </a:r>
                <a:r>
                  <a:rPr lang="en-US" dirty="0" smtClean="0"/>
                  <a:t> after tuning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67543" y="4549676"/>
            <a:ext cx="8244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[weight]</a:t>
            </a:r>
          </a:p>
          <a:p>
            <a:r>
              <a:rPr lang="en-US" dirty="0"/>
              <a:t>LexicalReordering0= 0.0979471 0.0260167 0.0749775 0.0402326 0.0269783 0.011694</a:t>
            </a:r>
          </a:p>
          <a:p>
            <a:r>
              <a:rPr lang="en-US" dirty="0"/>
              <a:t>Distortion0= 0.0877464</a:t>
            </a:r>
          </a:p>
          <a:p>
            <a:r>
              <a:rPr lang="en-US" dirty="0"/>
              <a:t>LM0= 0.111063</a:t>
            </a:r>
          </a:p>
          <a:p>
            <a:r>
              <a:rPr lang="en-US" dirty="0"/>
              <a:t>WordPenalty0= -0.214965</a:t>
            </a:r>
          </a:p>
          <a:p>
            <a:r>
              <a:rPr lang="en-US" dirty="0"/>
              <a:t>PhrasePenalty0= 0.0397249</a:t>
            </a:r>
          </a:p>
          <a:p>
            <a:r>
              <a:rPr lang="en-US" dirty="0"/>
              <a:t>TranslationModel0= 0.0743573 0.0981889 0.0624994 0.0336091</a:t>
            </a:r>
          </a:p>
          <a:p>
            <a:r>
              <a:rPr lang="en-US" dirty="0"/>
              <a:t>UnknownWordPenalty0= 1</a:t>
            </a:r>
          </a:p>
        </p:txBody>
      </p:sp>
    </p:spTree>
    <p:extLst>
      <p:ext uri="{BB962C8B-B14F-4D97-AF65-F5344CB8AC3E}">
        <p14:creationId xmlns:p14="http://schemas.microsoft.com/office/powerpoint/2010/main" val="1007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Evaluation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 test set</a:t>
            </a:r>
          </a:p>
          <a:p>
            <a:r>
              <a:rPr lang="en-US" dirty="0" smtClean="0"/>
              <a:t>Calculate BLEU score</a:t>
            </a:r>
          </a:p>
          <a:p>
            <a:pPr lvl="1"/>
            <a:r>
              <a:rPr lang="en-US" dirty="0" smtClean="0"/>
              <a:t>Compare output with reference translation</a:t>
            </a:r>
          </a:p>
          <a:p>
            <a:pPr lvl="1"/>
            <a:r>
              <a:rPr lang="en-US" dirty="0" smtClean="0"/>
              <a:t>Percentage of correct 1-gram, 2-grams, 3-grams, 4-grams</a:t>
            </a:r>
          </a:p>
          <a:p>
            <a:pPr lvl="2"/>
            <a:r>
              <a:rPr lang="en-US" dirty="0" smtClean="0"/>
              <a:t>Precision metric</a:t>
            </a:r>
          </a:p>
          <a:p>
            <a:pPr lvl="1"/>
            <a:r>
              <a:rPr lang="en-US" dirty="0" smtClean="0"/>
              <a:t>Geometric mean</a:t>
            </a:r>
          </a:p>
          <a:p>
            <a:pPr lvl="1"/>
            <a:r>
              <a:rPr lang="en-US" dirty="0" smtClean="0"/>
              <a:t>Brevity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smtClean="0"/>
              <a:t>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Where to find</a:t>
            </a:r>
          </a:p>
          <a:p>
            <a:pPr lvl="1"/>
            <a:r>
              <a:rPr lang="en-US" dirty="0" smtClean="0"/>
              <a:t>Moses scripts and executables</a:t>
            </a:r>
          </a:p>
          <a:p>
            <a:pPr lvl="1"/>
            <a:r>
              <a:rPr lang="en-US" dirty="0" smtClean="0"/>
              <a:t>External programs</a:t>
            </a:r>
          </a:p>
          <a:p>
            <a:pPr lvl="2"/>
            <a:r>
              <a:rPr lang="en-US" dirty="0" smtClean="0"/>
              <a:t>Giza/</a:t>
            </a:r>
            <a:r>
              <a:rPr lang="en-US" dirty="0" err="1" smtClean="0"/>
              <a:t>mgiza</a:t>
            </a:r>
            <a:r>
              <a:rPr lang="en-US" dirty="0" smtClean="0"/>
              <a:t>/</a:t>
            </a:r>
            <a:r>
              <a:rPr lang="en-US" dirty="0" err="1" smtClean="0"/>
              <a:t>cdec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POS tagger, parsers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Training, tuning, test data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recasing</a:t>
            </a:r>
            <a:r>
              <a:rPr lang="en-US" dirty="0" smtClean="0"/>
              <a:t>/</a:t>
            </a:r>
            <a:r>
              <a:rPr lang="en-US" dirty="0" err="1" smtClean="0"/>
              <a:t>truecasing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phrase-based/</a:t>
            </a:r>
            <a:r>
              <a:rPr lang="en-US" dirty="0" err="1" smtClean="0"/>
              <a:t>hiero</a:t>
            </a:r>
            <a:endParaRPr lang="en-US" dirty="0" smtClean="0"/>
          </a:p>
          <a:p>
            <a:pPr lvl="1"/>
            <a:r>
              <a:rPr lang="en-US" dirty="0" smtClean="0"/>
              <a:t>Number of cores/grid engine jobs to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onto Edinburgh server</a:t>
            </a:r>
          </a:p>
          <a:p>
            <a:pPr lvl="1"/>
            <a:r>
              <a:rPr lang="en-US" dirty="0" smtClean="0"/>
              <a:t>Pre-compiled Moses and </a:t>
            </a:r>
            <a:r>
              <a:rPr lang="en-US" dirty="0" err="1" smtClean="0"/>
              <a:t>mgiza</a:t>
            </a:r>
            <a:endParaRPr lang="en-US" dirty="0" smtClean="0"/>
          </a:p>
          <a:p>
            <a:pPr lvl="1"/>
            <a:r>
              <a:rPr lang="en-US" dirty="0" smtClean="0"/>
              <a:t>Contain small training/tuning/test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step of training </a:t>
            </a:r>
          </a:p>
          <a:p>
            <a:pPr lvl="1"/>
            <a:r>
              <a:rPr lang="en-US" dirty="0" smtClean="0"/>
              <a:t>Create MT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Experiment Management System (EMS)</a:t>
            </a:r>
          </a:p>
          <a:p>
            <a:pPr lvl="1"/>
            <a:r>
              <a:rPr lang="en-US" dirty="0" smtClean="0"/>
              <a:t>Run all steps with 1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Moses and </a:t>
            </a:r>
            <a:r>
              <a:rPr lang="en-US" dirty="0" err="1" smtClean="0"/>
              <a:t>mgiza</a:t>
            </a:r>
            <a:r>
              <a:rPr lang="en-US" dirty="0" smtClean="0"/>
              <a:t> on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Advantages</a:t>
            </a:r>
          </a:p>
          <a:p>
            <a:r>
              <a:rPr lang="en-US" dirty="0" smtClean="0"/>
              <a:t>Consistent</a:t>
            </a:r>
            <a:endParaRPr lang="en-US" dirty="0" smtClean="0"/>
          </a:p>
          <a:p>
            <a:pPr lvl="1"/>
            <a:r>
              <a:rPr lang="en-US" dirty="0" smtClean="0"/>
              <a:t>Reduce mistakes</a:t>
            </a:r>
          </a:p>
          <a:p>
            <a:pPr lvl="1"/>
            <a:r>
              <a:rPr lang="en-US" dirty="0" smtClean="0"/>
              <a:t>Easier debugging</a:t>
            </a:r>
          </a:p>
          <a:p>
            <a:r>
              <a:rPr lang="en-US" dirty="0" smtClean="0"/>
              <a:t>Run processes in parallel</a:t>
            </a:r>
          </a:p>
          <a:p>
            <a:r>
              <a:rPr lang="en-US" dirty="0" smtClean="0"/>
              <a:t>Run multiple experiments </a:t>
            </a:r>
            <a:r>
              <a:rPr lang="en-US" dirty="0" smtClean="0"/>
              <a:t>simultaneously</a:t>
            </a:r>
          </a:p>
          <a:p>
            <a:pPr marL="0" indent="0">
              <a:buNone/>
            </a:pPr>
            <a:endParaRPr lang="en-US" u="sng" smtClean="0"/>
          </a:p>
          <a:p>
            <a:pPr marL="0" indent="0">
              <a:buNone/>
            </a:pPr>
            <a:r>
              <a:rPr lang="en-US" u="sng" smtClean="0"/>
              <a:t>Disadvantages</a:t>
            </a:r>
            <a:endParaRPr lang="en-US" u="sng" dirty="0" smtClean="0"/>
          </a:p>
          <a:p>
            <a:r>
              <a:rPr lang="en-US" dirty="0" smtClean="0"/>
              <a:t>Sometime buggy</a:t>
            </a:r>
          </a:p>
          <a:p>
            <a:r>
              <a:rPr lang="en-US" dirty="0" smtClean="0"/>
              <a:t>Doesn’t do everything</a:t>
            </a:r>
          </a:p>
          <a:p>
            <a:pPr lvl="1"/>
            <a:r>
              <a:rPr lang="en-US" dirty="0" smtClean="0"/>
              <a:t>Occasionally need to run some steps manually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Moses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guest@odin.inf.ed.ac.uk</a:t>
            </a:r>
            <a:endParaRPr lang="en-US" dirty="0" smtClean="0"/>
          </a:p>
          <a:p>
            <a:pPr lvl="1"/>
            <a:r>
              <a:rPr lang="en-US" dirty="0" smtClean="0"/>
              <a:t>Password: welcome123</a:t>
            </a:r>
          </a:p>
          <a:p>
            <a:r>
              <a:rPr lang="en-US" dirty="0" smtClean="0"/>
              <a:t>Follow the instructions in the handout</a:t>
            </a:r>
          </a:p>
          <a:p>
            <a:pPr lvl="1"/>
            <a:r>
              <a:rPr lang="en-US" dirty="0" smtClean="0"/>
              <a:t>Run 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5,000 parallel sentences</a:t>
            </a:r>
          </a:p>
          <a:p>
            <a:pPr lvl="2"/>
            <a:r>
              <a:rPr lang="en-US" dirty="0" smtClean="0"/>
              <a:t>71,286 monolingual sentences 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504943"/>
            <a:ext cx="1933575" cy="136551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 smtClean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clean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  <a:endParaRPr lang="en-GB" strike="sngStrike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7701"/>
            <a:ext cx="1062958" cy="1257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$MOSES_DIR/scripts/training/clean-corpus-</a:t>
            </a:r>
            <a:r>
              <a:rPr lang="en-US" dirty="0" err="1"/>
              <a:t>n.perl</a:t>
            </a:r>
            <a:r>
              <a:rPr lang="en-US" dirty="0"/>
              <a:t> data/Train/</a:t>
            </a:r>
            <a:r>
              <a:rPr lang="en-US" dirty="0" err="1"/>
              <a:t>Train_data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data/Train/</a:t>
            </a:r>
            <a:r>
              <a:rPr lang="en-US" dirty="0" err="1"/>
              <a:t>Train_data.clean</a:t>
            </a:r>
            <a:r>
              <a:rPr lang="en-US" dirty="0"/>
              <a:t> 1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Delete sentences over 100 words long</a:t>
            </a:r>
          </a:p>
          <a:p>
            <a:r>
              <a:rPr lang="en-US" dirty="0" smtClean="0"/>
              <a:t>Delete sentence pairs where ration &gt; 9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$MOSES_DIR/bin/</a:t>
            </a:r>
            <a:r>
              <a:rPr lang="en-US" dirty="0" err="1"/>
              <a:t>lmplz</a:t>
            </a:r>
            <a:r>
              <a:rPr lang="en-US" dirty="0"/>
              <a:t>  --order 3   --text $HOME/$WORK/data/LM/</a:t>
            </a:r>
            <a:r>
              <a:rPr lang="en-US" dirty="0" err="1"/>
              <a:t>LM_data+Train_data.en</a:t>
            </a:r>
            <a:r>
              <a:rPr lang="en-US" dirty="0"/>
              <a:t> --</a:t>
            </a:r>
            <a:r>
              <a:rPr lang="en-US" dirty="0" err="1"/>
              <a:t>arpa</a:t>
            </a:r>
            <a:r>
              <a:rPr lang="en-US" dirty="0"/>
              <a:t> $HOME/$WORK/work/LM/</a:t>
            </a:r>
            <a:r>
              <a:rPr lang="en-US" dirty="0" err="1"/>
              <a:t>LM_data+Train_data.en.lm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LM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ngram</a:t>
            </a:r>
            <a:r>
              <a:rPr lang="en-US" dirty="0" smtClean="0"/>
              <a:t> size =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KenLM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0       	    &lt;</a:t>
            </a:r>
            <a:r>
              <a:rPr lang="en-US" sz="1400" dirty="0"/>
              <a:t>s&gt;     </a:t>
            </a:r>
            <a:r>
              <a:rPr lang="en-US" sz="1400" dirty="0" smtClean="0"/>
              <a:t>	-0.91558355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952</Words>
  <Application>Microsoft Macintosh PowerPoint</Application>
  <PresentationFormat>Widescreen</PresentationFormat>
  <Paragraphs>303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Calibri</vt:lpstr>
      <vt:lpstr>Calibri Light</vt:lpstr>
      <vt:lpstr>Cambria Math</vt:lpstr>
      <vt:lpstr>Arial</vt:lpstr>
      <vt:lpstr>Office Theme</vt:lpstr>
      <vt:lpstr>Build MT systems with Moses</vt:lpstr>
      <vt:lpstr>Outline</vt:lpstr>
      <vt:lpstr>Start</vt:lpstr>
      <vt:lpstr>Data</vt:lpstr>
      <vt:lpstr>SMT Pipeline</vt:lpstr>
      <vt:lpstr>SMT Pipeline</vt:lpstr>
      <vt:lpstr>Clean data</vt:lpstr>
      <vt:lpstr>Language Model</vt:lpstr>
      <vt:lpstr>Language Model</vt:lpstr>
      <vt:lpstr>SMT Pipeline</vt:lpstr>
      <vt:lpstr>Word Alignment and Phrase-Extraction</vt:lpstr>
      <vt:lpstr>Word Alignment</vt:lpstr>
      <vt:lpstr>Phrase-Table</vt:lpstr>
      <vt:lpstr>SMT Pipeline</vt:lpstr>
      <vt:lpstr>Tuning</vt:lpstr>
      <vt:lpstr>SMT Pipeline</vt:lpstr>
      <vt:lpstr>Evaluation</vt:lpstr>
      <vt:lpstr>BLEU score</vt:lpstr>
      <vt:lpstr>Experiment Management System (EMS)</vt:lpstr>
      <vt:lpstr>EMS</vt:lpstr>
      <vt:lpstr>Install Moses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162</cp:revision>
  <dcterms:created xsi:type="dcterms:W3CDTF">2016-04-18T05:57:27Z</dcterms:created>
  <dcterms:modified xsi:type="dcterms:W3CDTF">2016-05-17T03:11:07Z</dcterms:modified>
</cp:coreProperties>
</file>