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3" d="100"/>
          <a:sy n="93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ECDF-E887-2248-9618-19EAB54FE612}" type="datetimeFigureOut">
              <a:rPr lang="en-US" smtClean="0"/>
              <a:pPr/>
              <a:t>10/3/10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193B-D068-0A4E-B47D-C3E1141F6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ECDF-E887-2248-9618-19EAB54FE612}" type="datetimeFigureOut">
              <a:rPr lang="en-US" smtClean="0"/>
              <a:pPr/>
              <a:t>10/3/10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193B-D068-0A4E-B47D-C3E1141F6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ECDF-E887-2248-9618-19EAB54FE612}" type="datetimeFigureOut">
              <a:rPr lang="en-US" smtClean="0"/>
              <a:pPr/>
              <a:t>10/3/10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193B-D068-0A4E-B47D-C3E1141F6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ECDF-E887-2248-9618-19EAB54FE612}" type="datetimeFigureOut">
              <a:rPr lang="en-US" smtClean="0"/>
              <a:pPr/>
              <a:t>10/3/10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193B-D068-0A4E-B47D-C3E1141F6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ECDF-E887-2248-9618-19EAB54FE612}" type="datetimeFigureOut">
              <a:rPr lang="en-US" smtClean="0"/>
              <a:pPr/>
              <a:t>10/3/10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193B-D068-0A4E-B47D-C3E1141F6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ECDF-E887-2248-9618-19EAB54FE612}" type="datetimeFigureOut">
              <a:rPr lang="en-US" smtClean="0"/>
              <a:pPr/>
              <a:t>10/3/10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193B-D068-0A4E-B47D-C3E1141F6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ECDF-E887-2248-9618-19EAB54FE612}" type="datetimeFigureOut">
              <a:rPr lang="en-US" smtClean="0"/>
              <a:pPr/>
              <a:t>10/3/10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193B-D068-0A4E-B47D-C3E1141F6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ECDF-E887-2248-9618-19EAB54FE612}" type="datetimeFigureOut">
              <a:rPr lang="en-US" smtClean="0"/>
              <a:pPr/>
              <a:t>10/3/10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193B-D068-0A4E-B47D-C3E1141F6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ECDF-E887-2248-9618-19EAB54FE612}" type="datetimeFigureOut">
              <a:rPr lang="en-US" smtClean="0"/>
              <a:pPr/>
              <a:t>10/3/10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193B-D068-0A4E-B47D-C3E1141F6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ECDF-E887-2248-9618-19EAB54FE612}" type="datetimeFigureOut">
              <a:rPr lang="en-US" smtClean="0"/>
              <a:pPr/>
              <a:t>10/3/10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193B-D068-0A4E-B47D-C3E1141F6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ECDF-E887-2248-9618-19EAB54FE612}" type="datetimeFigureOut">
              <a:rPr lang="en-US" smtClean="0"/>
              <a:pPr/>
              <a:t>10/3/10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193B-D068-0A4E-B47D-C3E1141F6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4ECDF-E887-2248-9618-19EAB54FE612}" type="datetimeFigureOut">
              <a:rPr lang="en-US" smtClean="0"/>
              <a:pPr/>
              <a:t>10/3/10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E193B-D068-0A4E-B47D-C3E1141F6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38400" y="28194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3200400" y="28194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3886200" y="28194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4648200" y="28194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5410200" y="28194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6172200" y="28194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1676400" y="28194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914400" y="28194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6934200" y="28194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0" name="Straight Arrow Connector 19"/>
          <p:cNvCxnSpPr>
            <a:stCxn id="11" idx="6"/>
            <a:endCxn id="10" idx="2"/>
          </p:cNvCxnSpPr>
          <p:nvPr/>
        </p:nvCxnSpPr>
        <p:spPr>
          <a:xfrm>
            <a:off x="1219200" y="2971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06568" y="2971800"/>
            <a:ext cx="393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the</a:t>
            </a:r>
            <a:endParaRPr lang="en-US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81200" y="2971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743200" y="297021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5000" y="2971800"/>
            <a:ext cx="521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room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743200" y="2971800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was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191000" y="297180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but</a:t>
            </a:r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91000" y="2971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53000" y="2971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15000" y="2971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77000" y="2971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53000" y="2971800"/>
            <a:ext cx="393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the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652621" y="2999601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hallway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429678" y="2999601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was</a:t>
            </a:r>
            <a:endParaRPr lang="en-US" sz="1200" dirty="0"/>
          </a:p>
        </p:txBody>
      </p:sp>
      <p:sp>
        <p:nvSpPr>
          <p:cNvPr id="31" name="Oval 30"/>
          <p:cNvSpPr/>
          <p:nvPr/>
        </p:nvSpPr>
        <p:spPr>
          <a:xfrm>
            <a:off x="7620000" y="28194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34" name="Curved Connector 33"/>
          <p:cNvCxnSpPr>
            <a:stCxn id="5" idx="7"/>
            <a:endCxn id="6" idx="1"/>
          </p:cNvCxnSpPr>
          <p:nvPr/>
        </p:nvCxnSpPr>
        <p:spPr>
          <a:xfrm rot="5400000" flipH="1" flipV="1">
            <a:off x="3695700" y="2628900"/>
            <a:ext cx="1588" cy="470274"/>
          </a:xfrm>
          <a:prstGeom prst="curvedConnector3">
            <a:avLst>
              <a:gd name="adj1" fmla="val 172063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5400000" flipH="1" flipV="1">
            <a:off x="3663343" y="2781300"/>
            <a:ext cx="1588" cy="470274"/>
          </a:xfrm>
          <a:prstGeom prst="curvedConnector3">
            <a:avLst>
              <a:gd name="adj1" fmla="val -1632808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5400000" flipH="1" flipV="1">
            <a:off x="7429500" y="2661257"/>
            <a:ext cx="1588" cy="470274"/>
          </a:xfrm>
          <a:prstGeom prst="curvedConnector3">
            <a:avLst>
              <a:gd name="adj1" fmla="val 172063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5400000" flipH="1" flipV="1">
            <a:off x="7397143" y="2813657"/>
            <a:ext cx="1588" cy="470274"/>
          </a:xfrm>
          <a:prstGeom prst="curvedConnector3">
            <a:avLst>
              <a:gd name="adj1" fmla="val -1632808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5400000" flipH="1" flipV="1">
            <a:off x="3674816" y="2474912"/>
            <a:ext cx="1588" cy="685800"/>
          </a:xfrm>
          <a:prstGeom prst="curvedConnector3">
            <a:avLst>
              <a:gd name="adj1" fmla="val 4191089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57878" y="3228201"/>
            <a:ext cx="499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excel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276600" y="2313801"/>
            <a:ext cx="74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excellent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3276600" y="1856601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excellence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162800" y="3304401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filthy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162800" y="236220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guilty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038600" y="3629799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2286000" y="3629799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838200" y="3629799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1" name="Straight Arrow Connector 10"/>
          <p:cNvCxnSpPr>
            <a:stCxn id="9" idx="6"/>
            <a:endCxn id="8" idx="2"/>
          </p:cNvCxnSpPr>
          <p:nvPr/>
        </p:nvCxnSpPr>
        <p:spPr>
          <a:xfrm>
            <a:off x="1143000" y="3782199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6"/>
            <a:endCxn id="2" idx="2"/>
          </p:cNvCxnSpPr>
          <p:nvPr/>
        </p:nvCxnSpPr>
        <p:spPr>
          <a:xfrm>
            <a:off x="2590800" y="3782199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378061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9" idx="0"/>
            <a:endCxn id="8" idx="0"/>
          </p:cNvCxnSpPr>
          <p:nvPr/>
        </p:nvCxnSpPr>
        <p:spPr>
          <a:xfrm rot="5400000" flipH="1" flipV="1">
            <a:off x="1714500" y="2905899"/>
            <a:ext cx="1588" cy="144780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5400000" flipH="1" flipV="1">
            <a:off x="1713706" y="2858294"/>
            <a:ext cx="1588" cy="1447800"/>
          </a:xfrm>
          <a:prstGeom prst="curvedConnector3">
            <a:avLst>
              <a:gd name="adj1" fmla="val 324525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5400000" flipH="1" flipV="1">
            <a:off x="1713706" y="3237706"/>
            <a:ext cx="1588" cy="1447800"/>
          </a:xfrm>
          <a:prstGeom prst="curvedConnector3">
            <a:avLst>
              <a:gd name="adj1" fmla="val -199988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rot="5400000" flipH="1" flipV="1">
            <a:off x="1713706" y="3239294"/>
            <a:ext cx="1588" cy="1447800"/>
          </a:xfrm>
          <a:prstGeom prst="curvedConnector3">
            <a:avLst>
              <a:gd name="adj1" fmla="val -4149534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443297" y="3761601"/>
            <a:ext cx="537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Trung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447800" y="4218801"/>
            <a:ext cx="560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Trững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447800" y="4599801"/>
            <a:ext cx="560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Trưng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420304" y="3124200"/>
            <a:ext cx="560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Trựng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420304" y="2771001"/>
            <a:ext cx="560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Tr</a:t>
            </a:r>
            <a:r>
              <a:rPr sz="1200" dirty="0" smtClean="0"/>
              <a:t>ử</a:t>
            </a:r>
            <a:r>
              <a:rPr lang="en-US" sz="1200" dirty="0" err="1" smtClean="0"/>
              <a:t>ng</a:t>
            </a:r>
            <a:endParaRPr lang="en-US" sz="1200" dirty="0"/>
          </a:p>
        </p:txBody>
      </p:sp>
      <p:cxnSp>
        <p:nvCxnSpPr>
          <p:cNvPr id="54" name="Curved Connector 53"/>
          <p:cNvCxnSpPr/>
          <p:nvPr/>
        </p:nvCxnSpPr>
        <p:spPr>
          <a:xfrm rot="5400000" flipH="1" flipV="1">
            <a:off x="3313906" y="3058299"/>
            <a:ext cx="1588" cy="144780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rot="5400000" flipH="1" flipV="1">
            <a:off x="3313112" y="3010694"/>
            <a:ext cx="1588" cy="1447800"/>
          </a:xfrm>
          <a:prstGeom prst="curvedConnector3">
            <a:avLst>
              <a:gd name="adj1" fmla="val 324525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5400000" flipH="1" flipV="1">
            <a:off x="3313906" y="3086895"/>
            <a:ext cx="1588" cy="1447800"/>
          </a:xfrm>
          <a:prstGeom prst="curvedConnector3">
            <a:avLst>
              <a:gd name="adj1" fmla="val -199988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48000" y="3276600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</a:t>
            </a:r>
            <a:r>
              <a:rPr sz="1200" dirty="0" smtClean="0"/>
              <a:t>ự</a:t>
            </a:r>
            <a:r>
              <a:rPr lang="x-none" sz="1200" dirty="0" smtClean="0"/>
              <a:t>oc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048000" y="2923401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Quốc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3020429" y="3761601"/>
            <a:ext cx="560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200" dirty="0" smtClean="0"/>
              <a:t>Qược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048000" y="414260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200" dirty="0" smtClean="0"/>
              <a:t>Quốc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80259" y="1447800"/>
            <a:ext cx="3983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Mỹ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tệ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57600" y="2514600"/>
            <a:ext cx="449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硬质</a:t>
            </a:r>
            <a:r>
              <a:rPr lang="en-US" dirty="0" smtClean="0"/>
              <a:t>    </a:t>
            </a:r>
            <a:r>
              <a:rPr lang="en-US" dirty="0" err="1" smtClean="0"/>
              <a:t>合</a:t>
            </a:r>
            <a:r>
              <a:rPr lang="en-US" dirty="0" smtClean="0"/>
              <a:t>    </a:t>
            </a:r>
            <a:r>
              <a:rPr lang="en-US" dirty="0" err="1" smtClean="0"/>
              <a:t>金</a:t>
            </a:r>
            <a:r>
              <a:rPr lang="en-US" dirty="0" smtClean="0"/>
              <a:t>     </a:t>
            </a:r>
            <a:r>
              <a:rPr lang="en-US" dirty="0" err="1" smtClean="0"/>
              <a:t>号称</a:t>
            </a:r>
            <a:r>
              <a:rPr lang="en-US" dirty="0" smtClean="0"/>
              <a:t>  </a:t>
            </a:r>
            <a:r>
              <a:rPr lang="en-US" dirty="0" smtClean="0"/>
              <a:t> "  </a:t>
            </a:r>
            <a:r>
              <a:rPr lang="en-US" dirty="0" err="1" smtClean="0"/>
              <a:t>工</a:t>
            </a:r>
            <a:r>
              <a:rPr lang="en-US" dirty="0" smtClean="0"/>
              <a:t>    </a:t>
            </a:r>
            <a:r>
              <a:rPr lang="en-US" dirty="0" err="1" smtClean="0"/>
              <a:t>业牙</a:t>
            </a:r>
            <a:r>
              <a:rPr lang="en-US" dirty="0" smtClean="0"/>
              <a:t>    </a:t>
            </a:r>
            <a:r>
              <a:rPr lang="en-US" dirty="0" err="1" smtClean="0"/>
              <a:t>齿</a:t>
            </a:r>
            <a:r>
              <a:rPr lang="en-US" dirty="0" smtClean="0"/>
              <a:t>     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3212068"/>
            <a:ext cx="411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硬</a:t>
            </a:r>
            <a:r>
              <a:rPr lang="en-US" dirty="0" smtClean="0"/>
              <a:t>    </a:t>
            </a:r>
            <a:r>
              <a:rPr lang="en-US" dirty="0" err="1" smtClean="0"/>
              <a:t>质</a:t>
            </a:r>
            <a:r>
              <a:rPr lang="en-US" dirty="0" smtClean="0"/>
              <a:t>    </a:t>
            </a:r>
            <a:r>
              <a:rPr lang="en-US" dirty="0" err="1" smtClean="0"/>
              <a:t>合金</a:t>
            </a:r>
            <a:r>
              <a:rPr lang="en-US" dirty="0" smtClean="0"/>
              <a:t>     </a:t>
            </a:r>
            <a:r>
              <a:rPr lang="en-US" dirty="0" err="1" smtClean="0"/>
              <a:t>号称</a:t>
            </a:r>
            <a:r>
              <a:rPr lang="en-US" dirty="0" smtClean="0"/>
              <a:t>  </a:t>
            </a:r>
            <a:r>
              <a:rPr lang="en-US" dirty="0" smtClean="0"/>
              <a:t> "  </a:t>
            </a:r>
            <a:r>
              <a:rPr lang="en-US" dirty="0" err="1" smtClean="0"/>
              <a:t>工业</a:t>
            </a:r>
            <a:r>
              <a:rPr lang="en-US" dirty="0" smtClean="0"/>
              <a:t>    </a:t>
            </a:r>
            <a:r>
              <a:rPr lang="en-US" dirty="0" err="1" smtClean="0"/>
              <a:t>牙齿</a:t>
            </a:r>
            <a:r>
              <a:rPr lang="en-US" dirty="0" smtClean="0"/>
              <a:t>     "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1981200"/>
            <a:ext cx="281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硬质合金号称</a:t>
            </a:r>
            <a:r>
              <a:rPr lang="en-US" dirty="0" err="1" smtClean="0"/>
              <a:t>”</a:t>
            </a:r>
            <a:r>
              <a:rPr lang="en-US" dirty="0" err="1" smtClean="0"/>
              <a:t>工业牙齿</a:t>
            </a:r>
            <a:r>
              <a:rPr lang="en-US" dirty="0" smtClean="0"/>
              <a:t>"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295400" y="2971800"/>
            <a:ext cx="4000500" cy="2057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00600" y="4648200"/>
            <a:ext cx="2148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 best translation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44771" y="3974068"/>
            <a:ext cx="214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MBR best translation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10800000" flipV="1">
            <a:off x="3505205" y="4190999"/>
            <a:ext cx="1790696" cy="1640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472440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73</Words>
  <Application>Microsoft Macintosh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sadsa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dfgfdg dfgfdgdf</dc:creator>
  <cp:lastModifiedBy>dfgfdg dfgfdgdf</cp:lastModifiedBy>
  <cp:revision>29</cp:revision>
  <dcterms:created xsi:type="dcterms:W3CDTF">2010-10-03T21:24:59Z</dcterms:created>
  <dcterms:modified xsi:type="dcterms:W3CDTF">2010-10-03T21:44:32Z</dcterms:modified>
</cp:coreProperties>
</file>