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3E5F58-1531-4090-BA92-D0DBA067933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 talk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compare SMT v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is NMT better than NMT across the board?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why should we bother carrying on with SMT?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obviously not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where does SMT still hold it’s own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where SMT &amp; NMT can learn from each other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what SMT can do for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vice versa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what can SMT to maintain relevance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ru-en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Fr-es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Es-fr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pb based wins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NMT wins all the rest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sometime by huge margins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86BC3BA-9B6C-408C-A4DD-03671FE75BD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Moses in a Neural MT World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Hieu Hoang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9" name="Table 2"/>
          <p:cNvGraphicFramePr/>
          <p:nvPr/>
        </p:nvGraphicFramePr>
        <p:xfrm>
          <a:off x="492120" y="1631520"/>
          <a:ext cx="8940600" cy="104940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3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53.07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42.80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41.96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61.26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50.09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37.84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55.97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44.67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38.77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39.73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45.07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62.12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51.46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45.27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46.82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3"/>
          <p:cNvGraphicFramePr/>
          <p:nvPr/>
        </p:nvGraphicFramePr>
        <p:xfrm>
          <a:off x="491040" y="2985480"/>
          <a:ext cx="8940600" cy="104940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3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59.89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52.22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36.48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29.98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40.96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35.53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52.38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51.78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37.26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4"/>
          <p:cNvGraphicFramePr/>
          <p:nvPr/>
        </p:nvGraphicFramePr>
        <p:xfrm>
          <a:off x="450720" y="4395600"/>
          <a:ext cx="8940600" cy="105156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50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064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52.59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49.61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32.63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28.02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42.97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64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35.73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52.35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50.45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44.14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35.38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51.77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48.29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2" name="TextShape 5"/>
          <p:cNvSpPr txBox="1"/>
          <p:nvPr/>
        </p:nvSpPr>
        <p:spPr>
          <a:xfrm>
            <a:off x="792000" y="5904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(Junczys-Dowmunt et al, 2014)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LibreOffice/5.1.0.3$MacOSX_X86_64 LibreOffice_project/5e3e00a007d9b3b6efb6797a8b8e57b51ab1f737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2017-05-03T13:42:13Z</dcterms:created>
  <dc:creator/>
  <dc:description/>
  <dc:language>en-GB</dc:language>
  <cp:lastModifiedBy/>
  <dcterms:modified xsi:type="dcterms:W3CDTF">2017-05-03T17:21:57Z</dcterms:modified>
  <cp:revision>37</cp:revision>
  <dc:subject/>
  <dc:title/>
</cp:coreProperties>
</file>