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4"/>
    <p:restoredTop sz="91409"/>
  </p:normalViewPr>
  <p:slideViewPr>
    <p:cSldViewPr snapToGrid="0" snapToObjects="1">
      <p:cViewPr varScale="1">
        <p:scale>
          <a:sx n="86" d="100"/>
          <a:sy n="86" d="100"/>
        </p:scale>
        <p:origin x="2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B6C34-B2D7-294B-B7CA-5C6472C645F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BEF0E-B1C0-DF47-802A-7026D1AF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Fast, Scalable Phrase-Based SMT 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Hieu Hoang</a:t>
            </a:r>
          </a:p>
          <a:p>
            <a:r>
              <a:rPr lang="en-US" dirty="0" smtClean="0"/>
              <a:t>Nikolay </a:t>
            </a:r>
            <a:r>
              <a:rPr lang="en-US" dirty="0" err="1" smtClean="0"/>
              <a:t>Bogoychev</a:t>
            </a:r>
            <a:endParaRPr lang="en-US" dirty="0" smtClean="0"/>
          </a:p>
          <a:p>
            <a:r>
              <a:rPr lang="en-US" dirty="0" smtClean="0"/>
              <a:t>Lane Schwartz</a:t>
            </a:r>
          </a:p>
          <a:p>
            <a:r>
              <a:rPr lang="en-US" dirty="0" smtClean="0"/>
              <a:t>Marcin </a:t>
            </a:r>
            <a:r>
              <a:rPr lang="en-US" dirty="0" err="1" smtClean="0"/>
              <a:t>Junczys-Dowmunt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Custom memory pooling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years ago</a:t>
            </a:r>
          </a:p>
          <a:p>
            <a:pPr lvl="1"/>
            <a:r>
              <a:rPr lang="en-US" dirty="0" smtClean="0"/>
              <a:t>Limited memory (~16GB RAM)</a:t>
            </a:r>
          </a:p>
          <a:p>
            <a:pPr lvl="1"/>
            <a:r>
              <a:rPr lang="en-US" dirty="0" smtClean="0"/>
              <a:t>Limited cores (~4 cores)</a:t>
            </a:r>
          </a:p>
          <a:p>
            <a:pPr lvl="1"/>
            <a:r>
              <a:rPr lang="en-US" dirty="0" smtClean="0"/>
              <a:t>Sufficient disk space</a:t>
            </a:r>
          </a:p>
          <a:p>
            <a:pPr lvl="1"/>
            <a:r>
              <a:rPr lang="en-US" dirty="0" smtClean="0"/>
              <a:t>Slow disk drives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Read-on-demand models</a:t>
            </a:r>
          </a:p>
          <a:p>
            <a:pPr lvl="1"/>
            <a:r>
              <a:rPr lang="en-US" dirty="0" smtClean="0"/>
              <a:t>Compressed representation</a:t>
            </a:r>
            <a:endParaRPr lang="en-US" dirty="0" smtClean="0"/>
          </a:p>
          <a:p>
            <a:pPr lvl="1"/>
            <a:r>
              <a:rPr lang="en-US" dirty="0" smtClean="0"/>
              <a:t>Single-threaded efficiency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2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Servers</a:t>
            </a:r>
          </a:p>
          <a:p>
            <a:pPr lvl="1"/>
            <a:r>
              <a:rPr lang="en-US" dirty="0" smtClean="0"/>
              <a:t>Sufficient memory (~128GB)</a:t>
            </a:r>
          </a:p>
          <a:p>
            <a:pPr lvl="1"/>
            <a:r>
              <a:rPr lang="en-US" dirty="0" smtClean="0"/>
              <a:t>Large number of cores (+32 cores)</a:t>
            </a:r>
          </a:p>
          <a:p>
            <a:pPr lvl="1"/>
            <a:r>
              <a:rPr lang="en-US" dirty="0" smtClean="0"/>
              <a:t>Sufficient disk space</a:t>
            </a:r>
          </a:p>
          <a:p>
            <a:pPr lvl="1"/>
            <a:r>
              <a:rPr lang="en-US" dirty="0" smtClean="0"/>
              <a:t>Fast SSD/magnetic disks</a:t>
            </a:r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Make best use of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scaling</a:t>
            </a:r>
          </a:p>
          <a:p>
            <a:r>
              <a:rPr lang="en-US" dirty="0" smtClean="0"/>
              <a:t>Negative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18" y="1465263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scaling</a:t>
            </a:r>
          </a:p>
          <a:p>
            <a:r>
              <a:rPr lang="en-US" dirty="0" smtClean="0"/>
              <a:t>Negative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18" y="1465263"/>
            <a:ext cx="7620000" cy="4711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994031" y="-211013"/>
            <a:ext cx="3629464" cy="5486398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scaling</a:t>
            </a:r>
          </a:p>
          <a:p>
            <a:r>
              <a:rPr lang="en-US" dirty="0" smtClean="0"/>
              <a:t>Negative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18" y="1465263"/>
            <a:ext cx="7620000" cy="4711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994031" y="-211013"/>
            <a:ext cx="3629464" cy="5486398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94031" y="-569626"/>
            <a:ext cx="2306179" cy="5845011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Re-implement decoder</a:t>
            </a:r>
          </a:p>
          <a:p>
            <a:pPr lvl="1"/>
            <a:r>
              <a:rPr lang="en-US" dirty="0" smtClean="0"/>
              <a:t>Prioritize speed and scalability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Efficient memory management</a:t>
            </a:r>
          </a:p>
          <a:p>
            <a:pPr lvl="1"/>
            <a:r>
              <a:rPr lang="en-US" dirty="0" smtClean="0"/>
              <a:t>Stack configuration</a:t>
            </a:r>
          </a:p>
          <a:p>
            <a:pPr lvl="1"/>
            <a:r>
              <a:rPr lang="en-US" dirty="0" smtClean="0"/>
              <a:t>Phrase-table optimization</a:t>
            </a:r>
          </a:p>
          <a:p>
            <a:pPr lvl="1"/>
            <a:r>
              <a:rPr lang="en-US" dirty="0" smtClean="0"/>
              <a:t>Lexicalized reordering model optimization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4440"/>
              </p:ext>
            </p:extLst>
          </p:nvPr>
        </p:nvGraphicFramePr>
        <p:xfrm>
          <a:off x="1822137" y="1948861"/>
          <a:ext cx="81280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26"/>
                <a:gridCol w="1169233"/>
                <a:gridCol w="1033370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Phrase-table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Lex</a:t>
                      </a:r>
                      <a:r>
                        <a:rPr lang="en-US" baseline="0" dirty="0" smtClean="0"/>
                        <a:t> RO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2137" y="1305325"/>
            <a:ext cx="289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%</a:t>
            </a:r>
            <a:r>
              <a:rPr lang="en-US" sz="2400" smtClean="0"/>
              <a:t>age decoding time</a:t>
            </a:r>
            <a:endParaRPr lang="en-US" sz="24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747541"/>
            <a:ext cx="10515600" cy="2429422"/>
          </a:xfrm>
        </p:spPr>
        <p:txBody>
          <a:bodyPr>
            <a:normAutofit/>
          </a:bodyPr>
          <a:lstStyle/>
          <a:p>
            <a:r>
              <a:rPr lang="en-US" dirty="0" smtClean="0"/>
              <a:t>Memory allocation &amp; de-allocation</a:t>
            </a:r>
          </a:p>
          <a:p>
            <a:pPr lvl="1"/>
            <a:r>
              <a:rPr lang="en-US" dirty="0" smtClean="0"/>
              <a:t>Increases with number of threads</a:t>
            </a:r>
          </a:p>
          <a:p>
            <a:pPr lvl="1"/>
            <a:r>
              <a:rPr lang="en-US" dirty="0" smtClean="0"/>
              <a:t>OS-level locking</a:t>
            </a:r>
          </a:p>
        </p:txBody>
      </p:sp>
    </p:spTree>
    <p:extLst>
      <p:ext uri="{BB962C8B-B14F-4D97-AF65-F5344CB8AC3E}">
        <p14:creationId xmlns:p14="http://schemas.microsoft.com/office/powerpoint/2010/main" val="810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TCmalloc</a:t>
            </a:r>
            <a:endParaRPr lang="en-US" dirty="0" smtClean="0"/>
          </a:p>
          <a:p>
            <a:pPr lvl="1"/>
            <a:r>
              <a:rPr lang="en-US" dirty="0" smtClean="0"/>
              <a:t>C-library</a:t>
            </a:r>
          </a:p>
          <a:p>
            <a:pPr lvl="1"/>
            <a:r>
              <a:rPr lang="en-US" dirty="0" smtClean="0"/>
              <a:t>Fast replacement 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/free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38" y="1645444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178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Fast, Scalable Phrase-Based SMT Decoding</vt:lpstr>
      <vt:lpstr>Fast Translation</vt:lpstr>
      <vt:lpstr>Fast Translation</vt:lpstr>
      <vt:lpstr>Multi-Core Scalability</vt:lpstr>
      <vt:lpstr>Multi-Core Scalability</vt:lpstr>
      <vt:lpstr>Multi-Core Scalability</vt:lpstr>
      <vt:lpstr>Outline of Talk</vt:lpstr>
      <vt:lpstr>Profiling</vt:lpstr>
      <vt:lpstr>Memory management</vt:lpstr>
      <vt:lpstr>Memory management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Fast, Scalable Phrase-Based SMT Decoding</dc:title>
  <dc:creator>Microsoft Office User</dc:creator>
  <cp:lastModifiedBy>Microsoft Office User</cp:lastModifiedBy>
  <cp:revision>58</cp:revision>
  <dcterms:created xsi:type="dcterms:W3CDTF">2016-10-25T10:27:36Z</dcterms:created>
  <dcterms:modified xsi:type="dcterms:W3CDTF">2016-10-25T15:51:07Z</dcterms:modified>
</cp:coreProperties>
</file>