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4" r:id="rId5"/>
    <p:sldId id="258" r:id="rId6"/>
    <p:sldId id="259" r:id="rId7"/>
    <p:sldId id="265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C2AF-F2F5-4517-97C1-EE42C939DFC8}" type="datetimeFigureOut">
              <a:rPr lang="en-DE" smtClean="0"/>
              <a:t>18/06/2018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D263-D187-4746-ADB5-F930B62E4E1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99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7DA7C-7C00-4D00-A033-89C1D240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52819A-F7F9-454A-9A00-69A565C12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D8C418-3530-494E-AC5F-DAAD0613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76B11-2F24-421F-ABE4-B072B533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92CAF4-B5F1-40C0-B245-1D208331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60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C2977-90BF-43EB-9773-A9A3234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AFA409-E014-4991-B985-B3DD11E4A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F9AF7-272D-4AF6-9BBC-70DAD04C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72708-95DB-4274-8142-695AD30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142DB-80C7-44C8-B6CF-8A7E83D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26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2DFE4D-9F6C-41A8-ADF4-5A94D951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791F00-67D2-4296-B5BC-91B705BA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CA33E-9A00-47AD-B85A-DA4CCBE0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8940B-0586-4810-881E-CF20D28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D696E-58FB-413F-8CB4-A412CEB1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2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9EF54-14C1-4782-9357-4239043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835BF-7B31-4ACF-B977-93B1119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5B418-5C88-4995-B712-18B8D0D6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3791C-343B-4335-A91F-C53D1979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AE401-1C77-41E1-83F1-1A2DC5B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7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5994A-CCD6-4C67-A269-A1B5DD96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17E4D-0857-4FCB-8429-4114363F2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FF45C-6D11-406C-8EE7-ABBC5E5D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4C399-81CC-40EF-A1EB-7693B94A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926A0-F9DF-447D-9066-631AF585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5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2848-B3C9-4403-A6BE-D14AE1E9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51A7D-8E0A-4364-B42A-C38FE6659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87AA0-C76B-4849-807F-95DEC454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8A7CC-12D7-4CED-9D60-EBFA8661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33805-84CA-47C9-B93D-9C1DEF18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DEE8C-0185-4F78-9DD9-6DF3A6C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89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355E5-DCD6-4ADF-84F2-4085DB2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1DE84-1BC0-427D-89A3-1B9CA69D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34BD48-CA16-46AA-A276-3553EC3F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52382-7ADA-47EC-816C-5F1405A8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959DA0-E4BF-40E3-93A1-EC1955757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A5A1A2-1A71-4523-8BBD-291DBCB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D5B0F2-7BFD-47A6-96C8-BE35FBD9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EB0006-3BD5-48BF-81EF-C179317D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B55-6629-458D-B5C6-606D1917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C8D819-3DBF-4281-8BAE-0B4EDE7D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7D2B03-AEAB-4A2B-B23E-8512435B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912B29-1B08-49E0-86C8-2F2E9DD3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89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2BDA9-0025-438B-9863-DA7B752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C6C91-357B-43B0-8118-ACCCD3B3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BE96C3-F2A2-4E14-967A-65CD646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442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3793D-60AF-44E1-8D3F-648FC499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B03B-6546-425C-A2E9-3EC112AE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D89212-0C3B-4FD2-B5BB-1AC2913C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342DC2-65B7-45E7-AACD-72DDC60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B8F84-DBB4-45AE-97CA-D3D71F34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0F778A-D5D5-489E-AE08-2CD17AE6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46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0A188-28D3-408A-AD7F-2DFFFF10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EBCA75-9085-44FB-A519-09129ADD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0F4CE8-334E-43E2-9EF1-CE4842D0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D34F1-2722-45D7-8A22-4BDFF79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14CEFA-AA57-4F90-8F8B-490A4E3F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E7A2D-3BC1-4E7E-9AA9-C0C335B7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292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F9A17C-DA4C-410B-B68A-C3069363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F3B87-213D-4D21-A4B9-24B836DA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8BC9B-7A57-4719-B88F-E6672618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B373D-DD96-462E-A4CE-4DBB8E903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F1015-B644-43A0-A5C6-85B8C6AD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EE6D-25F1-4084-AF39-5F642DBF35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01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0B05E-AF21-49F2-A68A-EDFD0E66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&lt;Project Title&gt;</a:t>
            </a:r>
            <a:br>
              <a:rPr lang="en-US"/>
            </a:b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99A43E-5C20-4482-A99A-60DCF778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7770" y="4865715"/>
            <a:ext cx="7017378" cy="869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&lt;Student Member 1, course of study&gt;</a:t>
            </a:r>
          </a:p>
          <a:p>
            <a:r>
              <a:rPr lang="en-US" dirty="0"/>
              <a:t>&lt;Student Member 2, course of study&gt;</a:t>
            </a:r>
            <a:endParaRPr lang="en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8BFAF8-D51B-4A24-936E-A0BFB7DDAED6}"/>
              </a:ext>
            </a:extLst>
          </p:cNvPr>
          <p:cNvSpPr txBox="1"/>
          <p:nvPr/>
        </p:nvSpPr>
        <p:spPr>
          <a:xfrm>
            <a:off x="6352674" y="3429000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Semester Project </a:t>
            </a:r>
          </a:p>
          <a:p>
            <a:r>
              <a:rPr lang="en-US" dirty="0"/>
              <a:t>Cognitive Systems Lecture SS18</a:t>
            </a:r>
            <a:endParaRPr lang="en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F001169-940B-417E-858B-8C44F238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4CD3FAD-F42C-4352-B08A-D811DFA1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55EE6D-25F1-4084-AF39-5F642DBF3524}" type="slidenum">
              <a:rPr lang="en-DE" smtClean="0"/>
              <a:t>1</a:t>
            </a:fld>
            <a:endParaRPr lang="en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FE62419-50A0-4655-B3FC-E152AA54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1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2C27E-65E3-4134-B5A2-C3824774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F4F5791-0CAE-46E0-9021-59E24308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6A528F-7FF6-40EF-A4E8-2DCC9B7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529294-4F94-49D7-A575-09B5358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2</a:t>
            </a:fld>
            <a:endParaRPr lang="en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81F8B49-EC9B-4071-8391-82A27F94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5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D38A-B032-45B0-8748-B103C8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Functions and Models Involved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3A0C8-41B1-433D-8DDB-BFF2C812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5F046-2C72-425A-A052-9B56325E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84EE3-2DC7-41E6-9A95-A786345E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0BD24-0F17-410B-A940-E0D8D5AA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429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DD78-0D6B-47A5-A021-7B44545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37141-9954-4CB9-A7D5-207C9F30E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&lt;Introduce Tool 1&gt;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47DD5-DFEC-44DD-AD1B-03929AA535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&lt;Introduce Tool 2&gt;</a:t>
            </a:r>
            <a:endParaRPr lang="en-DE"/>
          </a:p>
          <a:p>
            <a:endParaRPr lang="en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21D0DE-1C82-4357-92A1-DECA387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FF1464-F81E-49EA-B062-E005CD3E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4</a:t>
            </a:fld>
            <a:endParaRPr lang="en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37354167-8122-4676-ACA1-73D6E337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590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B6566-57E1-44C0-9E23-E6843406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F24E6A-F20F-4094-9D91-988AB52B8995}"/>
              </a:ext>
            </a:extLst>
          </p:cNvPr>
          <p:cNvSpPr/>
          <p:nvPr/>
        </p:nvSpPr>
        <p:spPr>
          <a:xfrm>
            <a:off x="2539215" y="2481264"/>
            <a:ext cx="1823447" cy="172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9F1E9291-C85F-45A6-A5A4-8A9AD57C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35" name="Foliennummernplatzhalter 34">
            <a:extLst>
              <a:ext uri="{FF2B5EF4-FFF2-40B4-BE49-F238E27FC236}">
                <a16:creationId xmlns:a16="http://schemas.microsoft.com/office/drawing/2014/main" id="{8AC857EA-92E5-4DDE-8232-8886B39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5</a:t>
            </a:fld>
            <a:endParaRPr lang="en-DE"/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38DF3560-DFE4-4D27-9704-435097A3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9F6B-455C-4DFB-92C4-892FBC238177}"/>
              </a:ext>
            </a:extLst>
          </p:cNvPr>
          <p:cNvSpPr txBox="1"/>
          <p:nvPr/>
        </p:nvSpPr>
        <p:spPr>
          <a:xfrm>
            <a:off x="2800767" y="2481262"/>
            <a:ext cx="141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Audio Sensor</a:t>
            </a:r>
          </a:p>
          <a:p>
            <a:pPr algn="ctr"/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73D2E1-72D8-4E75-8C42-BE94D7C78310}"/>
              </a:ext>
            </a:extLst>
          </p:cNvPr>
          <p:cNvSpPr/>
          <p:nvPr/>
        </p:nvSpPr>
        <p:spPr>
          <a:xfrm>
            <a:off x="1022927" y="2649557"/>
            <a:ext cx="1356985" cy="10987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Audio signal containing human speech</a:t>
            </a:r>
          </a:p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E03261-083B-4BFF-A38E-6B7C271F7B2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379912" y="3193760"/>
            <a:ext cx="159303" cy="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AB9B3-1B91-4061-B247-834AB03268F2}"/>
              </a:ext>
            </a:extLst>
          </p:cNvPr>
          <p:cNvSpPr/>
          <p:nvPr/>
        </p:nvSpPr>
        <p:spPr>
          <a:xfrm>
            <a:off x="2682411" y="2787596"/>
            <a:ext cx="1548701" cy="1248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Speech API</a:t>
            </a:r>
            <a:endParaRPr lang="en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C6424F-975A-43FD-B89B-F8C80FD1CF30}"/>
              </a:ext>
            </a:extLst>
          </p:cNvPr>
          <p:cNvSpPr/>
          <p:nvPr/>
        </p:nvSpPr>
        <p:spPr>
          <a:xfrm>
            <a:off x="8134204" y="2644139"/>
            <a:ext cx="1134661" cy="11042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 signal (e.g. degees)</a:t>
            </a:r>
          </a:p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hteck 3">
            <a:extLst>
              <a:ext uri="{FF2B5EF4-FFF2-40B4-BE49-F238E27FC236}">
                <a16:creationId xmlns:a16="http://schemas.microsoft.com/office/drawing/2014/main" id="{8F2A8782-E04A-4FEC-81A5-3D6ABC27D79E}"/>
              </a:ext>
            </a:extLst>
          </p:cNvPr>
          <p:cNvSpPr/>
          <p:nvPr/>
        </p:nvSpPr>
        <p:spPr>
          <a:xfrm>
            <a:off x="5608349" y="2464431"/>
            <a:ext cx="2382659" cy="288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5C2053-0E96-45AB-9DE9-4EE798B9D173}"/>
              </a:ext>
            </a:extLst>
          </p:cNvPr>
          <p:cNvSpPr txBox="1"/>
          <p:nvPr/>
        </p:nvSpPr>
        <p:spPr>
          <a:xfrm>
            <a:off x="5984019" y="2464431"/>
            <a:ext cx="17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Cognition</a:t>
            </a:r>
          </a:p>
          <a:p>
            <a:pPr algn="ctr"/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63B4D5-2A18-44D2-87F7-8A74F76B8B98}"/>
              </a:ext>
            </a:extLst>
          </p:cNvPr>
          <p:cNvSpPr/>
          <p:nvPr/>
        </p:nvSpPr>
        <p:spPr>
          <a:xfrm>
            <a:off x="5807078" y="2787596"/>
            <a:ext cx="2023654" cy="239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to action mapping:</a:t>
            </a:r>
          </a:p>
          <a:p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First: </a:t>
            </a:r>
          </a:p>
          <a:p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if-statements</a:t>
            </a:r>
          </a:p>
          <a:p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Optional: </a:t>
            </a:r>
          </a:p>
          <a:p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NLP-based mapping</a:t>
            </a:r>
          </a:p>
          <a:p>
            <a:endParaRPr lang="de-DE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Optional:</a:t>
            </a:r>
          </a:p>
          <a:p>
            <a:r>
              <a:rPr lang="de-DE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Conditioned on current state</a:t>
            </a:r>
            <a:endParaRPr lang="en-DE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B81D8C-BE43-4D42-83F2-3CF84DA2F363}"/>
              </a:ext>
            </a:extLst>
          </p:cNvPr>
          <p:cNvSpPr/>
          <p:nvPr/>
        </p:nvSpPr>
        <p:spPr>
          <a:xfrm rot="16200000">
            <a:off x="-985557" y="3688381"/>
            <a:ext cx="3084513" cy="409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USER</a:t>
            </a:r>
            <a:endParaRPr lang="en-DE" sz="2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784D3E-0377-49F4-86CC-EA02D15AFA2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81102" y="3198952"/>
            <a:ext cx="241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D05282-0ED8-47F7-87A9-1C8783E785DA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9268865" y="3193760"/>
            <a:ext cx="186794" cy="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1F0C370-D794-4CBD-A52A-5461A616E8FD}"/>
              </a:ext>
            </a:extLst>
          </p:cNvPr>
          <p:cNvSpPr/>
          <p:nvPr/>
        </p:nvSpPr>
        <p:spPr>
          <a:xfrm>
            <a:off x="4499519" y="2640139"/>
            <a:ext cx="983829" cy="966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 in form of a string</a:t>
            </a:r>
          </a:p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hteck 3">
            <a:extLst>
              <a:ext uri="{FF2B5EF4-FFF2-40B4-BE49-F238E27FC236}">
                <a16:creationId xmlns:a16="http://schemas.microsoft.com/office/drawing/2014/main" id="{85969320-886C-4FCC-BFBC-0B40D6AF6B7B}"/>
              </a:ext>
            </a:extLst>
          </p:cNvPr>
          <p:cNvSpPr/>
          <p:nvPr/>
        </p:nvSpPr>
        <p:spPr>
          <a:xfrm>
            <a:off x="9465780" y="2477750"/>
            <a:ext cx="2382659" cy="270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46E7AF4-9456-4C82-B928-F34FA72922E0}"/>
              </a:ext>
            </a:extLst>
          </p:cNvPr>
          <p:cNvSpPr txBox="1"/>
          <p:nvPr/>
        </p:nvSpPr>
        <p:spPr>
          <a:xfrm>
            <a:off x="9535529" y="2466111"/>
            <a:ext cx="224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Mechanical actuator</a:t>
            </a:r>
          </a:p>
          <a:p>
            <a:pPr algn="ctr"/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38CC3A-D160-48CB-9C52-1B321B711366}"/>
              </a:ext>
            </a:extLst>
          </p:cNvPr>
          <p:cNvSpPr/>
          <p:nvPr/>
        </p:nvSpPr>
        <p:spPr>
          <a:xfrm>
            <a:off x="9652574" y="2787596"/>
            <a:ext cx="2023654" cy="2209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Reusing implemented Robot in NRP as far as possible:</a:t>
            </a:r>
          </a:p>
          <a:p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Executing actuator signal</a:t>
            </a:r>
          </a:p>
          <a:p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Perceiving current state</a:t>
            </a:r>
            <a:endParaRPr lang="en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B86587-140E-40A8-8FE6-B0DD7FFF4CFD}"/>
              </a:ext>
            </a:extLst>
          </p:cNvPr>
          <p:cNvCxnSpPr>
            <a:cxnSpLocks/>
          </p:cNvCxnSpPr>
          <p:nvPr/>
        </p:nvCxnSpPr>
        <p:spPr>
          <a:xfrm flipV="1">
            <a:off x="5490895" y="3098423"/>
            <a:ext cx="128692" cy="1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EC57E142-FF4C-441E-B777-BA888FF6F847}"/>
              </a:ext>
            </a:extLst>
          </p:cNvPr>
          <p:cNvSpPr/>
          <p:nvPr/>
        </p:nvSpPr>
        <p:spPr>
          <a:xfrm>
            <a:off x="2929904" y="4673840"/>
            <a:ext cx="1133924" cy="7291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message</a:t>
            </a:r>
          </a:p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9F3591-6DE5-419E-B912-890B8942D9F0}"/>
              </a:ext>
            </a:extLst>
          </p:cNvPr>
          <p:cNvCxnSpPr>
            <a:cxnSpLocks/>
            <a:endCxn id="126" idx="6"/>
          </p:cNvCxnSpPr>
          <p:nvPr/>
        </p:nvCxnSpPr>
        <p:spPr>
          <a:xfrm flipH="1">
            <a:off x="4063828" y="5038418"/>
            <a:ext cx="1701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B398D0-CFB7-4F68-A375-74A098DAA44B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761375" y="5038418"/>
            <a:ext cx="216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D4B5CA2-5008-453E-B51B-6850AAFDDF2D}"/>
              </a:ext>
            </a:extLst>
          </p:cNvPr>
          <p:cNvSpPr txBox="1"/>
          <p:nvPr/>
        </p:nvSpPr>
        <p:spPr>
          <a:xfrm rot="5400000">
            <a:off x="2315173" y="3143124"/>
            <a:ext cx="613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</a:t>
            </a:r>
            <a:endParaRPr lang="en-DE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CDCBD42-304C-4668-B914-15272AECB902}"/>
              </a:ext>
            </a:extLst>
          </p:cNvPr>
          <p:cNvSpPr txBox="1"/>
          <p:nvPr/>
        </p:nvSpPr>
        <p:spPr>
          <a:xfrm rot="5400000">
            <a:off x="4007061" y="3082941"/>
            <a:ext cx="613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output</a:t>
            </a:r>
            <a:endParaRPr lang="en-DE" sz="10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6194B5-FD53-471C-931A-D8EEC7238161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350730" y="3123594"/>
            <a:ext cx="148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813FFA-85C6-4ABB-9540-5213F72E0538}"/>
              </a:ext>
            </a:extLst>
          </p:cNvPr>
          <p:cNvSpPr txBox="1"/>
          <p:nvPr/>
        </p:nvSpPr>
        <p:spPr>
          <a:xfrm rot="5400000">
            <a:off x="5291780" y="3070650"/>
            <a:ext cx="846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Audio Input</a:t>
            </a:r>
            <a:endParaRPr lang="en-DE" sz="1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FD1325-4D20-4421-A4AD-D09F6F52A537}"/>
              </a:ext>
            </a:extLst>
          </p:cNvPr>
          <p:cNvCxnSpPr>
            <a:cxnSpLocks/>
          </p:cNvCxnSpPr>
          <p:nvPr/>
        </p:nvCxnSpPr>
        <p:spPr>
          <a:xfrm flipV="1">
            <a:off x="7888231" y="3125111"/>
            <a:ext cx="265335" cy="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F2CEF83-74EE-4477-A870-FACEFC6C5919}"/>
              </a:ext>
            </a:extLst>
          </p:cNvPr>
          <p:cNvSpPr txBox="1"/>
          <p:nvPr/>
        </p:nvSpPr>
        <p:spPr>
          <a:xfrm rot="5400000">
            <a:off x="7623970" y="3082941"/>
            <a:ext cx="613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output</a:t>
            </a:r>
            <a:endParaRPr lang="en-DE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1268D5-2265-474F-BE3E-717AE7C7D9CA}"/>
              </a:ext>
            </a:extLst>
          </p:cNvPr>
          <p:cNvSpPr txBox="1"/>
          <p:nvPr/>
        </p:nvSpPr>
        <p:spPr>
          <a:xfrm rot="5400000">
            <a:off x="7445922" y="4560520"/>
            <a:ext cx="946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Current state</a:t>
            </a:r>
            <a:endParaRPr lang="en-DE" sz="1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FEE89E-F6EC-48EC-A37A-26A28DE4FDAF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042238" y="4683631"/>
            <a:ext cx="141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152DC-8BD8-48E5-A6D3-3BDE732F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n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3726E8-989F-42EF-B559-BD58D2AC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8EC979-A1F2-452D-8CB2-880B5C04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5ACC6F-D49F-4DED-B26C-40268EAC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6</a:t>
            </a:fld>
            <a:endParaRPr lang="en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D64B971-F386-4462-8CF0-C98A3EAA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7783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0EA3C-74DA-4C7C-9BC2-34723360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Schedule and Milestones</a:t>
            </a:r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EB6DF-4477-47D0-8328-BF45B480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BA4F5-402C-4CEE-8149-8FD011F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B4425D-5867-4F2B-BE27-637A02D9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7</a:t>
            </a:fld>
            <a:endParaRPr lang="en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666A29D-EEE1-44DD-A390-895E7894CFA6}"/>
              </a:ext>
            </a:extLst>
          </p:cNvPr>
          <p:cNvSpPr/>
          <p:nvPr/>
        </p:nvSpPr>
        <p:spPr>
          <a:xfrm>
            <a:off x="505326" y="2731168"/>
            <a:ext cx="10962774" cy="348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6496DD-8000-432E-AD64-1C3005A20C42}"/>
              </a:ext>
            </a:extLst>
          </p:cNvPr>
          <p:cNvSpPr txBox="1"/>
          <p:nvPr/>
        </p:nvSpPr>
        <p:spPr>
          <a:xfrm rot="16200000">
            <a:off x="287363" y="2085901"/>
            <a:ext cx="9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20. </a:t>
            </a:r>
            <a:r>
              <a:rPr lang="en-US" i="1" dirty="0" err="1"/>
              <a:t>Juni</a:t>
            </a:r>
            <a:endParaRPr lang="en-DE" i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E1FCAD-2968-4F17-8C10-0FC3843A33F4}"/>
              </a:ext>
            </a:extLst>
          </p:cNvPr>
          <p:cNvSpPr txBox="1"/>
          <p:nvPr/>
        </p:nvSpPr>
        <p:spPr>
          <a:xfrm rot="16200000">
            <a:off x="9833811" y="1686245"/>
            <a:ext cx="172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XX. September</a:t>
            </a:r>
            <a:endParaRPr lang="en-DE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ED4301-CD84-4FE9-950D-B7823D8DD353}"/>
              </a:ext>
            </a:extLst>
          </p:cNvPr>
          <p:cNvSpPr txBox="1"/>
          <p:nvPr/>
        </p:nvSpPr>
        <p:spPr>
          <a:xfrm rot="16200000">
            <a:off x="3483753" y="2055822"/>
            <a:ext cx="9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&lt;Date&gt;</a:t>
            </a:r>
            <a:endParaRPr lang="en-DE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5BF611-CB15-436D-A225-F5AB3054C9B8}"/>
              </a:ext>
            </a:extLst>
          </p:cNvPr>
          <p:cNvSpPr txBox="1"/>
          <p:nvPr/>
        </p:nvSpPr>
        <p:spPr>
          <a:xfrm rot="16200000">
            <a:off x="6168801" y="2085901"/>
            <a:ext cx="9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&lt;Date&gt;</a:t>
            </a:r>
            <a:endParaRPr lang="en-DE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DEF028-5519-4BE3-8673-DC17AF8B3861}"/>
              </a:ext>
            </a:extLst>
          </p:cNvPr>
          <p:cNvSpPr txBox="1"/>
          <p:nvPr/>
        </p:nvSpPr>
        <p:spPr>
          <a:xfrm rot="16200000">
            <a:off x="287363" y="3386884"/>
            <a:ext cx="9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Kick-off</a:t>
            </a:r>
            <a:endParaRPr lang="en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85C69-AAE3-4C40-882F-4C4F86D21BDD}"/>
              </a:ext>
            </a:extLst>
          </p:cNvPr>
          <p:cNvSpPr txBox="1"/>
          <p:nvPr/>
        </p:nvSpPr>
        <p:spPr>
          <a:xfrm rot="16200000">
            <a:off x="3119799" y="3608816"/>
            <a:ext cx="16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&lt;Milestone 1&gt;</a:t>
            </a:r>
            <a:endParaRPr lang="en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FDD5BF-578D-47A6-B8A1-0A236D151209}"/>
              </a:ext>
            </a:extLst>
          </p:cNvPr>
          <p:cNvSpPr txBox="1"/>
          <p:nvPr/>
        </p:nvSpPr>
        <p:spPr>
          <a:xfrm rot="16200000">
            <a:off x="5804846" y="3566187"/>
            <a:ext cx="16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&lt;Milestone 2&gt;</a:t>
            </a:r>
            <a:endParaRPr lang="en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1C0B86-D740-4C39-A7F1-F2B6120E95D2}"/>
              </a:ext>
            </a:extLst>
          </p:cNvPr>
          <p:cNvSpPr txBox="1"/>
          <p:nvPr/>
        </p:nvSpPr>
        <p:spPr>
          <a:xfrm rot="16200000">
            <a:off x="9869513" y="3340979"/>
            <a:ext cx="16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  <a:endParaRPr lang="en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5197E59-7FBD-44F8-BDC2-DFB193A13FD2}"/>
              </a:ext>
            </a:extLst>
          </p:cNvPr>
          <p:cNvSpPr txBox="1"/>
          <p:nvPr/>
        </p:nvSpPr>
        <p:spPr>
          <a:xfrm rot="16200000">
            <a:off x="8149999" y="2068372"/>
            <a:ext cx="9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&lt;Date&gt;</a:t>
            </a:r>
            <a:endParaRPr lang="en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BF2D210-1548-4366-8A23-78F33671D3D6}"/>
              </a:ext>
            </a:extLst>
          </p:cNvPr>
          <p:cNvSpPr txBox="1"/>
          <p:nvPr/>
        </p:nvSpPr>
        <p:spPr>
          <a:xfrm rot="16200000">
            <a:off x="7786044" y="3548658"/>
            <a:ext cx="16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&lt;Milestone 3&gt;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684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F9983-BE9D-423D-A0DE-CCEF1DA8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Allocation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46A51D-E5C6-4186-9F14-CB903C69C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&lt;Student 1&gt;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665D0-6820-4C0D-A671-D23B7983E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  <a:endParaRPr lang="en-DE" dirty="0"/>
          </a:p>
          <a:p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DC2C2-8B28-44A0-B138-3714FFCC8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&lt;Student 2&gt;</a:t>
            </a:r>
            <a:endParaRPr lang="en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B11130-95E1-441B-97C1-DC27D10679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  <a:endParaRPr lang="en-DE" dirty="0"/>
          </a:p>
          <a:p>
            <a:endParaRPr lang="en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651EF98-FFAB-488C-BD8C-703B78C7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&lt;Project Title&gt;</a:t>
            </a:r>
            <a:endParaRPr lang="en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B3FAF47-C543-48EF-9CCD-C7C1072B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EE6D-25F1-4084-AF39-5F642DBF3524}" type="slidenum">
              <a:rPr lang="en-DE" smtClean="0"/>
              <a:t>8</a:t>
            </a:fld>
            <a:endParaRPr lang="en-DE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5F208A57-FD77-4113-949D-196D3680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Cognitive Systems Project SS18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732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243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&lt;Project Title&gt; </vt:lpstr>
      <vt:lpstr>Idea</vt:lpstr>
      <vt:lpstr>Cognitive Functions and Models Involved</vt:lpstr>
      <vt:lpstr>Tools</vt:lpstr>
      <vt:lpstr>Architecture</vt:lpstr>
      <vt:lpstr>Evaluation Metrics</vt:lpstr>
      <vt:lpstr>Time Schedule and Milestones</vt:lpstr>
      <vt:lpstr>Task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Exercise in the Cognitive Systems Lecture</dc:title>
  <dc:creator>Benedikt Feldotto</dc:creator>
  <cp:lastModifiedBy>j.postels@gmx.de</cp:lastModifiedBy>
  <cp:revision>16</cp:revision>
  <dcterms:created xsi:type="dcterms:W3CDTF">2018-05-29T13:39:48Z</dcterms:created>
  <dcterms:modified xsi:type="dcterms:W3CDTF">2018-06-18T12:54:53Z</dcterms:modified>
</cp:coreProperties>
</file>