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4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1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32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82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49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05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4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93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59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87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2145-3D1F-4AAB-9023-F120D6F5A0F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64CC-0FFD-4ED1-94A4-CDF1523AA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5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93" y="2280901"/>
            <a:ext cx="1714500" cy="1714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8" y="2699529"/>
            <a:ext cx="1904762" cy="1917460"/>
          </a:xfrm>
          <a:prstGeom prst="rect">
            <a:avLst/>
          </a:prstGeom>
        </p:spPr>
      </p:pic>
      <p:sp>
        <p:nvSpPr>
          <p:cNvPr id="6" name="Virage 5"/>
          <p:cNvSpPr/>
          <p:nvPr/>
        </p:nvSpPr>
        <p:spPr>
          <a:xfrm>
            <a:off x="3966693" y="2280901"/>
            <a:ext cx="4000069" cy="631065"/>
          </a:xfrm>
          <a:prstGeom prst="bentArrow">
            <a:avLst>
              <a:gd name="adj1" fmla="val 25000"/>
              <a:gd name="adj2" fmla="val 3724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Virage 6"/>
          <p:cNvSpPr/>
          <p:nvPr/>
        </p:nvSpPr>
        <p:spPr>
          <a:xfrm rot="10800000">
            <a:off x="3827386" y="3900955"/>
            <a:ext cx="4492365" cy="6310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Nuage 7"/>
          <p:cNvSpPr/>
          <p:nvPr/>
        </p:nvSpPr>
        <p:spPr>
          <a:xfrm>
            <a:off x="239710" y="1596980"/>
            <a:ext cx="1904762" cy="14854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Services Web</a:t>
            </a:r>
            <a:endParaRPr lang="fr-FR" dirty="0"/>
          </a:p>
        </p:txBody>
      </p:sp>
      <p:sp>
        <p:nvSpPr>
          <p:cNvPr id="9" name="Cube 8"/>
          <p:cNvSpPr/>
          <p:nvPr/>
        </p:nvSpPr>
        <p:spPr>
          <a:xfrm>
            <a:off x="2743200" y="2597507"/>
            <a:ext cx="1223493" cy="19174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Middleware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06897" y="4166713"/>
            <a:ext cx="2459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Demande de service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312535" y="2330197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Réponse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968649" y="4833062"/>
            <a:ext cx="1996226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Niveau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743200" y="4833062"/>
            <a:ext cx="1996226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r>
              <a:rPr lang="fr-FR" baseline="30000" dirty="0" smtClean="0"/>
              <a:t>ième</a:t>
            </a:r>
            <a:r>
              <a:rPr lang="fr-FR" dirty="0" smtClean="0"/>
              <a:t> Niveau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94944" y="4833062"/>
            <a:ext cx="1996226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r>
              <a:rPr lang="fr-FR" baseline="30000" dirty="0" smtClean="0"/>
              <a:t>ième</a:t>
            </a:r>
            <a:r>
              <a:rPr lang="fr-FR" dirty="0" smtClean="0"/>
              <a:t> Niveau</a:t>
            </a:r>
            <a:endParaRPr lang="fr-FR" dirty="0"/>
          </a:p>
        </p:txBody>
      </p:sp>
      <p:sp>
        <p:nvSpPr>
          <p:cNvPr id="15" name="Nuage 14"/>
          <p:cNvSpPr/>
          <p:nvPr/>
        </p:nvSpPr>
        <p:spPr>
          <a:xfrm>
            <a:off x="0" y="1287887"/>
            <a:ext cx="2641510" cy="345153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uble flèche horizontale 15"/>
          <p:cNvSpPr/>
          <p:nvPr/>
        </p:nvSpPr>
        <p:spPr>
          <a:xfrm>
            <a:off x="2144472" y="3653131"/>
            <a:ext cx="598728" cy="3932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1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834" y="2622517"/>
            <a:ext cx="1399391" cy="14517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29" y="2822141"/>
            <a:ext cx="1301516" cy="10291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22" y="2622517"/>
            <a:ext cx="1253544" cy="1429824"/>
          </a:xfrm>
          <a:prstGeom prst="rect">
            <a:avLst/>
          </a:prstGeom>
        </p:spPr>
      </p:pic>
      <p:sp>
        <p:nvSpPr>
          <p:cNvPr id="5" name="Nuage 4"/>
          <p:cNvSpPr/>
          <p:nvPr/>
        </p:nvSpPr>
        <p:spPr>
          <a:xfrm>
            <a:off x="3052293" y="1506829"/>
            <a:ext cx="6688541" cy="3773510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5825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Diadie</dc:creator>
  <cp:lastModifiedBy>Diadie</cp:lastModifiedBy>
  <cp:revision>5</cp:revision>
  <dcterms:created xsi:type="dcterms:W3CDTF">2014-10-23T09:42:57Z</dcterms:created>
  <dcterms:modified xsi:type="dcterms:W3CDTF">2014-10-24T07:20:06Z</dcterms:modified>
</cp:coreProperties>
</file>