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Century Gothic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font" Target="fonts/CenturyGothic-regular.fntdata"/><Relationship Id="rId7" Type="http://schemas.openxmlformats.org/officeDocument/2006/relationships/font" Target="fonts/CenturyGothic-bold.fntdata"/><Relationship Id="rId8" Type="http://schemas.openxmlformats.org/officeDocument/2006/relationships/font" Target="fonts/CenturyGothic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ctrTitle"/>
          </p:nvPr>
        </p:nvSpPr>
        <p:spPr>
          <a:xfrm>
            <a:off x="623252" y="810768"/>
            <a:ext cx="8001000" cy="2182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/>
              <a:t>CONSOLE GAMING VS MOBILE GAMING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9440" y="2993136"/>
            <a:ext cx="274320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