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INTERFACE MOCK-UP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Created by Robert Schulz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ABOUT/TOPIC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Project Name:  “Akita Memoirs Museum”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About:  This museum about the memories about the Akita dogs and their loyal acts. Mainly it’s the story of the famous Hachiko which was a brilliant story for people to read and visit.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PURPOSE &amp; GOAL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goal and purpose of Akita Memoirs Museum is to provide people who want to see a website based on the great story of an amazing and loyal dog from japan.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TARGET AUDIENCE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84213" y="4495800"/>
            <a:ext cx="8534400" cy="2185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Gender: Male and Females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Age: 18+ 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Income: $20,000-$50,000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Interests: Dog Lovers</a:t>
            </a:r>
            <a:endParaRPr/>
          </a:p>
          <a:p>
            <a:pPr indent="-19431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  <a:p>
            <a:pPr indent="-19431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84213" y="287528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STYLE GUIDE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81749" y="2752344"/>
            <a:ext cx="8534400" cy="388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Color Scheme: Happy Spring Colors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Sky blue: #7EC0EE (126,192,238)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Sun Yellow: #FDB813 (253, 184, 19)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Forest Green:  #228B22 (34,139,34)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Font: Brush Script Size:60 header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Font: Brush Script Size:30 Buttons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Font: Centaur Size:18 Content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Images on left side with content on right for home page. Each page will only be viewed by the main content box instead of loading a new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4329619" y="377952"/>
            <a:ext cx="3497645" cy="1048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entury Gothic"/>
              <a:buNone/>
            </a:pPr>
            <a:r>
              <a:rPr lang="en-US" sz="3240"/>
              <a:t>WIREFRAME 	SCOPE</a:t>
            </a:r>
            <a:endParaRPr sz="3240"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441" y="1379766"/>
            <a:ext cx="7143783" cy="535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951413" y="243840"/>
            <a:ext cx="2497901" cy="715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MOCK-UP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923" y="923208"/>
            <a:ext cx="7813264" cy="58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