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-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DD4BD-C734-4548-A7AB-464D82E82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88682C-25E4-4CE1-8643-1148E8B74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00BA1-134E-464D-8BDF-268E5E89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B250A-3CE8-4CAB-A0C3-0C9D02F8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A2B5F-8887-4108-A33F-F6ACEF35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32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DC4EF-6EBE-4A34-8CD0-85F7B4A1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C53866-5DA8-46D8-A189-18A1FD40E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EE173E-7D55-41E9-B1DC-944F97EB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DA257-E8A5-40C5-9845-C2984489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8017B9-9D81-4D10-960F-E485F753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06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7D23B6-2D61-4A42-99AE-CF63BDA70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BA6F4F-80EC-4807-B241-888D80388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D05B7-2A26-4D9A-AE60-0164ADE8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ABCC29-6473-4108-8495-33FA4C05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841D-C887-4E43-92F5-437A7DE4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93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68598-EF6E-4C30-955C-839F3A72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596DD-C008-41FD-95A9-7BFD039A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9DC13-6AEC-4A1A-900D-F29ECA81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F2FC8-C931-46C0-B0A2-DE29CA94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DFC68-03A1-4E4E-B67B-BC24567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50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64544-B1CE-4979-9A38-2EBD9094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DAD74-1BE8-4977-8D40-BE9B1123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E38E4-9E68-4F3B-8F93-6C14AD10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F9321-09DD-4C4F-973A-A3F7F07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8C2AB-8F8D-465B-A07F-75B513C2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61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3945C-CCEA-40C4-B7EF-7F5CA62D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9309D-88F3-4047-A608-1BC5FFD1C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4F2D0C-8D78-4FE6-8647-70B666CBA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499F84-72CD-4A33-B9FE-41B2C228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20AEA-B7CF-4354-AC2F-63DB5D89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AB4443-2D69-4E25-B926-CD9C1BF3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1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71775-B23C-4861-9853-89133E61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47AAA6-53E3-4772-839E-CF0B3647D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46F7A-F30E-4211-9EC8-E20E3DE9B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16B8D9-FC75-4B8F-B87D-A72464B67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CA5E4F-9BD6-44CD-BDA1-6EDB9B1C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1A369C-0613-4E43-8F30-DF4EE07D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EFE23D-DEE0-475D-AAED-D5AB33A4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CD3F9F-DF4E-4E4E-BFE1-E94EB344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89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E40D-677C-4825-833A-530A60DD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8A3BE3-11B6-4BDB-9027-A42B4BDC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041640-FA25-47FE-A4DA-55265CB7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0CCAA0-5258-4D31-B94D-D0596121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8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067C2B-2F3C-44E4-A91F-B207ECB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3893C3-0E85-4545-8C85-F1DD198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6268D9-B75D-483B-BF33-21DFA7AD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35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4483E-C8C9-452F-B9A4-34776656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5944F-F190-4B99-9023-BF5C61FD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6C9E57-611A-417B-BE9A-D5762519F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5BA859-16A0-411E-9457-EF11167B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EE9B0B-57F4-4F96-A480-DCA30888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14148-0159-4B56-94EB-1D9992F4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49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F3E6B-33C0-4688-9B3D-9193FE10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D0620D-9818-4EC0-9552-A23D545DB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10A197-0713-49B2-A87F-D073177B5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C9F765-18DD-4DAC-B81E-7899A35E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436D5-EC03-43E8-B744-0EE29306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546A0F-295E-4AFF-B9A8-54E2B5C3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93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749DA7-5ACF-4570-A057-D45A7C55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33786C-4EA6-4252-8E77-1D5E87082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49B8E-FC75-4479-B81D-B27175174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BFBA-241E-4A06-8DB3-87551F55D739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4C0D2-07A4-4391-961E-2F57A52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E9A59-E9CD-49F6-8410-75BA642AF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47875-0CFF-4C64-95C6-D8433B2E97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0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41F38-E1AC-47AF-9113-009C236DE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Visión Estereoscópica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E41CC8-7789-48C4-93B6-9E2FBCF21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Sistemas de Visión Artificial</a:t>
            </a:r>
          </a:p>
          <a:p>
            <a:r>
              <a:rPr lang="es-MX" dirty="0"/>
              <a:t>M. en C. Erik Huitrón Ramírez</a:t>
            </a:r>
          </a:p>
        </p:txBody>
      </p:sp>
    </p:spTree>
    <p:extLst>
      <p:ext uri="{BB962C8B-B14F-4D97-AF65-F5344CB8AC3E}">
        <p14:creationId xmlns:p14="http://schemas.microsoft.com/office/powerpoint/2010/main" val="1924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12443D3-E5C6-438D-84FA-30637B7409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89306" y="2183363"/>
            <a:ext cx="510074" cy="312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6699380" y="2183363"/>
            <a:ext cx="0" cy="309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B171B9F-E5AB-4395-88EC-36978AE8700F}"/>
              </a:ext>
            </a:extLst>
          </p:cNvPr>
          <p:cNvCxnSpPr/>
          <p:nvPr/>
        </p:nvCxnSpPr>
        <p:spPr>
          <a:xfrm>
            <a:off x="6178492" y="2183363"/>
            <a:ext cx="52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C841FEE-218F-4E39-BC4F-256E4005A2AA}"/>
              </a:ext>
            </a:extLst>
          </p:cNvPr>
          <p:cNvCxnSpPr>
            <a:stCxn id="5" idx="0"/>
          </p:cNvCxnSpPr>
          <p:nvPr/>
        </p:nvCxnSpPr>
        <p:spPr>
          <a:xfrm flipV="1">
            <a:off x="5492621" y="1048620"/>
            <a:ext cx="0" cy="404610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FBA34BE-2346-45C6-B26B-C2352DF253AE}"/>
              </a:ext>
            </a:extLst>
          </p:cNvPr>
          <p:cNvCxnSpPr/>
          <p:nvPr/>
        </p:nvCxnSpPr>
        <p:spPr>
          <a:xfrm flipV="1">
            <a:off x="6885992" y="1139596"/>
            <a:ext cx="0" cy="404610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1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5492621" y="2220740"/>
            <a:ext cx="0" cy="3149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/>
          <p:nvPr/>
        </p:nvCxnSpPr>
        <p:spPr>
          <a:xfrm flipV="1">
            <a:off x="5492621" y="2183363"/>
            <a:ext cx="1206759" cy="309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 flipV="1">
            <a:off x="5505942" y="2220740"/>
            <a:ext cx="114013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5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5492621" y="2220740"/>
            <a:ext cx="0" cy="3149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/>
          <p:nvPr/>
        </p:nvCxnSpPr>
        <p:spPr>
          <a:xfrm flipV="1">
            <a:off x="5492621" y="2183363"/>
            <a:ext cx="1206759" cy="309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 flipV="1">
            <a:off x="5505942" y="2220740"/>
            <a:ext cx="114013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E57073F-405D-4EC3-8F7D-E51CC041C0AC}"/>
              </a:ext>
            </a:extLst>
          </p:cNvPr>
          <p:cNvSpPr txBox="1"/>
          <p:nvPr/>
        </p:nvSpPr>
        <p:spPr>
          <a:xfrm>
            <a:off x="5228146" y="3235217"/>
            <a:ext cx="26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z</a:t>
            </a:r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1CDD84A-87BC-4520-9D4F-56D469E2CC5F}"/>
              </a:ext>
            </a:extLst>
          </p:cNvPr>
          <p:cNvSpPr txBox="1"/>
          <p:nvPr/>
        </p:nvSpPr>
        <p:spPr>
          <a:xfrm>
            <a:off x="5574171" y="1886837"/>
            <a:ext cx="111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rgbClr val="FF0000"/>
                </a:solidFill>
              </a:rPr>
              <a:t>d/2   + x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7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6879915" y="2183363"/>
            <a:ext cx="0" cy="3149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>
            <a:cxnSpLocks/>
          </p:cNvCxnSpPr>
          <p:nvPr/>
        </p:nvCxnSpPr>
        <p:spPr>
          <a:xfrm flipH="1" flipV="1">
            <a:off x="6699380" y="2183363"/>
            <a:ext cx="164983" cy="3129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 flipH="1">
            <a:off x="6646078" y="2220740"/>
            <a:ext cx="23383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9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1492898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82206" y="112240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6879915" y="2183363"/>
            <a:ext cx="0" cy="3149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>
            <a:cxnSpLocks/>
          </p:cNvCxnSpPr>
          <p:nvPr/>
        </p:nvCxnSpPr>
        <p:spPr>
          <a:xfrm flipH="1" flipV="1">
            <a:off x="6699380" y="2183363"/>
            <a:ext cx="164983" cy="3129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 flipH="1">
            <a:off x="6646078" y="2220740"/>
            <a:ext cx="23383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B301A1C-8EE0-4FD2-B6A3-99314DD7F056}"/>
              </a:ext>
            </a:extLst>
          </p:cNvPr>
          <p:cNvSpPr txBox="1"/>
          <p:nvPr/>
        </p:nvSpPr>
        <p:spPr>
          <a:xfrm>
            <a:off x="7003384" y="3244334"/>
            <a:ext cx="275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z</a:t>
            </a:r>
            <a:endParaRPr lang="es-MX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B6E3233-CCCA-490B-BD3E-6A8CED118BFC}"/>
              </a:ext>
            </a:extLst>
          </p:cNvPr>
          <p:cNvCxnSpPr>
            <a:cxnSpLocks/>
          </p:cNvCxnSpPr>
          <p:nvPr/>
        </p:nvCxnSpPr>
        <p:spPr>
          <a:xfrm>
            <a:off x="6174118" y="2221902"/>
            <a:ext cx="540451" cy="23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A4BDC1C-753D-4AC0-BF81-3C2D38E6DDCE}"/>
              </a:ext>
            </a:extLst>
          </p:cNvPr>
          <p:cNvSpPr txBox="1"/>
          <p:nvPr/>
        </p:nvSpPr>
        <p:spPr>
          <a:xfrm>
            <a:off x="6295885" y="1907337"/>
            <a:ext cx="275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rgbClr val="FF0000"/>
                </a:solidFill>
              </a:rPr>
              <a:t>x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56230DB-BBD7-4854-B428-8A597F3A9245}"/>
              </a:ext>
            </a:extLst>
          </p:cNvPr>
          <p:cNvSpPr txBox="1"/>
          <p:nvPr/>
        </p:nvSpPr>
        <p:spPr>
          <a:xfrm>
            <a:off x="7484321" y="2322364"/>
            <a:ext cx="12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d/2-X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D3720BFB-8850-474A-B15E-B85E05C89A45}"/>
              </a:ext>
            </a:extLst>
          </p:cNvPr>
          <p:cNvCxnSpPr>
            <a:stCxn id="31" idx="1"/>
            <a:endCxn id="23" idx="3"/>
          </p:cNvCxnSpPr>
          <p:nvPr/>
        </p:nvCxnSpPr>
        <p:spPr>
          <a:xfrm rot="10800000">
            <a:off x="6809689" y="2276668"/>
            <a:ext cx="674633" cy="230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6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6879915" y="2183363"/>
            <a:ext cx="0" cy="3149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>
            <a:cxnSpLocks/>
          </p:cNvCxnSpPr>
          <p:nvPr/>
        </p:nvCxnSpPr>
        <p:spPr>
          <a:xfrm flipH="1" flipV="1">
            <a:off x="6699380" y="2183363"/>
            <a:ext cx="164983" cy="3129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 flipH="1">
            <a:off x="6646078" y="2220740"/>
            <a:ext cx="23383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B301A1C-8EE0-4FD2-B6A3-99314DD7F056}"/>
              </a:ext>
            </a:extLst>
          </p:cNvPr>
          <p:cNvSpPr txBox="1"/>
          <p:nvPr/>
        </p:nvSpPr>
        <p:spPr>
          <a:xfrm>
            <a:off x="7019094" y="3244334"/>
            <a:ext cx="275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z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56230DB-BBD7-4854-B428-8A597F3A9245}"/>
              </a:ext>
            </a:extLst>
          </p:cNvPr>
          <p:cNvSpPr txBox="1"/>
          <p:nvPr/>
        </p:nvSpPr>
        <p:spPr>
          <a:xfrm>
            <a:off x="6588732" y="1762273"/>
            <a:ext cx="12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d/2-X</a:t>
            </a:r>
          </a:p>
        </p:txBody>
      </p:sp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BBAA3A08-877F-4CCF-A76D-EBA02EFC23E1}"/>
              </a:ext>
            </a:extLst>
          </p:cNvPr>
          <p:cNvSpPr/>
          <p:nvPr/>
        </p:nvSpPr>
        <p:spPr>
          <a:xfrm rot="10800000">
            <a:off x="6699378" y="2229856"/>
            <a:ext cx="158220" cy="30468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353A7968-6BE1-4739-9801-20CC6213B114}"/>
              </a:ext>
            </a:extLst>
          </p:cNvPr>
          <p:cNvSpPr/>
          <p:nvPr/>
        </p:nvSpPr>
        <p:spPr>
          <a:xfrm rot="10800000" flipH="1">
            <a:off x="5485609" y="2229856"/>
            <a:ext cx="1198215" cy="30441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AC6235B-A4DC-4B57-98B4-9B13B237C002}"/>
              </a:ext>
            </a:extLst>
          </p:cNvPr>
          <p:cNvSpPr txBox="1"/>
          <p:nvPr/>
        </p:nvSpPr>
        <p:spPr>
          <a:xfrm>
            <a:off x="5092927" y="3350542"/>
            <a:ext cx="275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z</a:t>
            </a:r>
            <a:endParaRPr lang="es-MX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ED6D886-C8E0-4878-9C4F-1C57A45B1801}"/>
              </a:ext>
            </a:extLst>
          </p:cNvPr>
          <p:cNvSpPr txBox="1"/>
          <p:nvPr/>
        </p:nvSpPr>
        <p:spPr>
          <a:xfrm>
            <a:off x="5529245" y="1744106"/>
            <a:ext cx="12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d/2+X</a:t>
            </a:r>
          </a:p>
        </p:txBody>
      </p:sp>
    </p:spTree>
    <p:extLst>
      <p:ext uri="{BB962C8B-B14F-4D97-AF65-F5344CB8AC3E}">
        <p14:creationId xmlns:p14="http://schemas.microsoft.com/office/powerpoint/2010/main" val="9208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5492621" y="4198801"/>
            <a:ext cx="13321" cy="1171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/>
          <p:nvPr/>
        </p:nvCxnSpPr>
        <p:spPr>
          <a:xfrm flipV="1">
            <a:off x="5492621" y="2183363"/>
            <a:ext cx="1206759" cy="309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2BCDA9C-EBBC-41C5-B9EB-9C1EE2556DD3}"/>
              </a:ext>
            </a:extLst>
          </p:cNvPr>
          <p:cNvCxnSpPr/>
          <p:nvPr/>
        </p:nvCxnSpPr>
        <p:spPr>
          <a:xfrm flipH="1">
            <a:off x="4721290" y="4226767"/>
            <a:ext cx="137471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D9363ECF-7AEB-4B4E-B2D9-C3A91981CB90}"/>
              </a:ext>
            </a:extLst>
          </p:cNvPr>
          <p:cNvSpPr/>
          <p:nvPr/>
        </p:nvSpPr>
        <p:spPr>
          <a:xfrm>
            <a:off x="5840963" y="4133461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0629C8-FAD2-4BDD-AAE1-C8BA5FBD1D35}"/>
              </a:ext>
            </a:extLst>
          </p:cNvPr>
          <p:cNvSpPr/>
          <p:nvPr/>
        </p:nvSpPr>
        <p:spPr>
          <a:xfrm>
            <a:off x="9171992" y="1048620"/>
            <a:ext cx="2071396" cy="1442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AC8A0906-528C-4E54-ACDD-6FA0056C37D8}"/>
              </a:ext>
            </a:extLst>
          </p:cNvPr>
          <p:cNvSpPr/>
          <p:nvPr/>
        </p:nvSpPr>
        <p:spPr>
          <a:xfrm>
            <a:off x="10891759" y="1411819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2807BD4-8CBD-4ED0-9643-A41ECBC9052A}"/>
              </a:ext>
            </a:extLst>
          </p:cNvPr>
          <p:cNvCxnSpPr>
            <a:cxnSpLocks/>
          </p:cNvCxnSpPr>
          <p:nvPr/>
        </p:nvCxnSpPr>
        <p:spPr>
          <a:xfrm>
            <a:off x="9171992" y="1800222"/>
            <a:ext cx="207139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95766FE-FF6C-4CE6-A4C9-6A103DC6B46E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10207690" y="1048620"/>
            <a:ext cx="0" cy="14426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1F537C6-06DE-4644-B097-3911A7FBEDE9}"/>
              </a:ext>
            </a:extLst>
          </p:cNvPr>
          <p:cNvCxnSpPr/>
          <p:nvPr/>
        </p:nvCxnSpPr>
        <p:spPr>
          <a:xfrm>
            <a:off x="10207690" y="1795863"/>
            <a:ext cx="7494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5CDAE55-C920-4069-B832-29CEA4F5DDE4}"/>
              </a:ext>
            </a:extLst>
          </p:cNvPr>
          <p:cNvCxnSpPr/>
          <p:nvPr/>
        </p:nvCxnSpPr>
        <p:spPr>
          <a:xfrm flipV="1">
            <a:off x="10957179" y="1444170"/>
            <a:ext cx="0" cy="35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8DF2A70-9EA1-48A2-83CB-C95E35C478AF}"/>
              </a:ext>
            </a:extLst>
          </p:cNvPr>
          <p:cNvCxnSpPr/>
          <p:nvPr/>
        </p:nvCxnSpPr>
        <p:spPr>
          <a:xfrm flipV="1">
            <a:off x="10207690" y="1509510"/>
            <a:ext cx="749489" cy="28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FE51CC-C0FF-4119-97CD-0FFA7E261B6C}"/>
              </a:ext>
            </a:extLst>
          </p:cNvPr>
          <p:cNvSpPr txBox="1"/>
          <p:nvPr/>
        </p:nvSpPr>
        <p:spPr>
          <a:xfrm>
            <a:off x="10426256" y="1803020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Xi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25B825-EE48-436D-8598-5D78A54B25D4}"/>
              </a:ext>
            </a:extLst>
          </p:cNvPr>
          <p:cNvSpPr txBox="1"/>
          <p:nvPr/>
        </p:nvSpPr>
        <p:spPr>
          <a:xfrm>
            <a:off x="10987670" y="1541410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92D050"/>
                </a:solidFill>
              </a:rPr>
              <a:t>Yi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>
            <a:off x="5505942" y="4226767"/>
            <a:ext cx="4198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1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5492621" y="4198801"/>
            <a:ext cx="13321" cy="1171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/>
          <p:nvPr/>
        </p:nvCxnSpPr>
        <p:spPr>
          <a:xfrm flipV="1">
            <a:off x="5492621" y="2183363"/>
            <a:ext cx="1206759" cy="309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2BCDA9C-EBBC-41C5-B9EB-9C1EE2556DD3}"/>
              </a:ext>
            </a:extLst>
          </p:cNvPr>
          <p:cNvCxnSpPr/>
          <p:nvPr/>
        </p:nvCxnSpPr>
        <p:spPr>
          <a:xfrm flipH="1">
            <a:off x="4721290" y="4226767"/>
            <a:ext cx="137471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D9363ECF-7AEB-4B4E-B2D9-C3A91981CB90}"/>
              </a:ext>
            </a:extLst>
          </p:cNvPr>
          <p:cNvSpPr/>
          <p:nvPr/>
        </p:nvSpPr>
        <p:spPr>
          <a:xfrm>
            <a:off x="5840963" y="4133461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0629C8-FAD2-4BDD-AAE1-C8BA5FBD1D35}"/>
              </a:ext>
            </a:extLst>
          </p:cNvPr>
          <p:cNvSpPr/>
          <p:nvPr/>
        </p:nvSpPr>
        <p:spPr>
          <a:xfrm>
            <a:off x="9171992" y="1048620"/>
            <a:ext cx="2071396" cy="1442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AC8A0906-528C-4E54-ACDD-6FA0056C37D8}"/>
              </a:ext>
            </a:extLst>
          </p:cNvPr>
          <p:cNvSpPr/>
          <p:nvPr/>
        </p:nvSpPr>
        <p:spPr>
          <a:xfrm>
            <a:off x="10891759" y="1411819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2807BD4-8CBD-4ED0-9643-A41ECBC9052A}"/>
              </a:ext>
            </a:extLst>
          </p:cNvPr>
          <p:cNvCxnSpPr>
            <a:cxnSpLocks/>
          </p:cNvCxnSpPr>
          <p:nvPr/>
        </p:nvCxnSpPr>
        <p:spPr>
          <a:xfrm>
            <a:off x="9171992" y="1800222"/>
            <a:ext cx="207139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95766FE-FF6C-4CE6-A4C9-6A103DC6B46E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10207690" y="1048620"/>
            <a:ext cx="0" cy="14426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1F537C6-06DE-4644-B097-3911A7FBEDE9}"/>
              </a:ext>
            </a:extLst>
          </p:cNvPr>
          <p:cNvCxnSpPr/>
          <p:nvPr/>
        </p:nvCxnSpPr>
        <p:spPr>
          <a:xfrm>
            <a:off x="10207690" y="1795863"/>
            <a:ext cx="7494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5CDAE55-C920-4069-B832-29CEA4F5DDE4}"/>
              </a:ext>
            </a:extLst>
          </p:cNvPr>
          <p:cNvCxnSpPr/>
          <p:nvPr/>
        </p:nvCxnSpPr>
        <p:spPr>
          <a:xfrm flipV="1">
            <a:off x="10957179" y="1444170"/>
            <a:ext cx="0" cy="35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8DF2A70-9EA1-48A2-83CB-C95E35C478AF}"/>
              </a:ext>
            </a:extLst>
          </p:cNvPr>
          <p:cNvCxnSpPr/>
          <p:nvPr/>
        </p:nvCxnSpPr>
        <p:spPr>
          <a:xfrm flipV="1">
            <a:off x="10207690" y="1509510"/>
            <a:ext cx="749489" cy="28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FE51CC-C0FF-4119-97CD-0FFA7E261B6C}"/>
              </a:ext>
            </a:extLst>
          </p:cNvPr>
          <p:cNvSpPr txBox="1"/>
          <p:nvPr/>
        </p:nvSpPr>
        <p:spPr>
          <a:xfrm>
            <a:off x="10426256" y="1803020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Xi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25B825-EE48-436D-8598-5D78A54B25D4}"/>
              </a:ext>
            </a:extLst>
          </p:cNvPr>
          <p:cNvSpPr txBox="1"/>
          <p:nvPr/>
        </p:nvSpPr>
        <p:spPr>
          <a:xfrm>
            <a:off x="10987670" y="1541410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92D050"/>
                </a:solidFill>
              </a:rPr>
              <a:t>Yi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>
            <a:off x="5505942" y="4226767"/>
            <a:ext cx="4198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B82BAEC8-3E82-42A5-A1A8-020CF46188FC}"/>
              </a:ext>
            </a:extLst>
          </p:cNvPr>
          <p:cNvSpPr/>
          <p:nvPr/>
        </p:nvSpPr>
        <p:spPr>
          <a:xfrm rot="10800000" flipH="1">
            <a:off x="5498271" y="4228805"/>
            <a:ext cx="406557" cy="109876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48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5492621" y="4198801"/>
            <a:ext cx="13321" cy="1171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/>
          <p:nvPr/>
        </p:nvCxnSpPr>
        <p:spPr>
          <a:xfrm flipV="1">
            <a:off x="5492621" y="2183363"/>
            <a:ext cx="1206759" cy="309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2BCDA9C-EBBC-41C5-B9EB-9C1EE2556DD3}"/>
              </a:ext>
            </a:extLst>
          </p:cNvPr>
          <p:cNvCxnSpPr/>
          <p:nvPr/>
        </p:nvCxnSpPr>
        <p:spPr>
          <a:xfrm flipH="1">
            <a:off x="4721290" y="4226767"/>
            <a:ext cx="137471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D9363ECF-7AEB-4B4E-B2D9-C3A91981CB90}"/>
              </a:ext>
            </a:extLst>
          </p:cNvPr>
          <p:cNvSpPr/>
          <p:nvPr/>
        </p:nvSpPr>
        <p:spPr>
          <a:xfrm>
            <a:off x="5840963" y="4133461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0629C8-FAD2-4BDD-AAE1-C8BA5FBD1D35}"/>
              </a:ext>
            </a:extLst>
          </p:cNvPr>
          <p:cNvSpPr/>
          <p:nvPr/>
        </p:nvSpPr>
        <p:spPr>
          <a:xfrm>
            <a:off x="9171992" y="1048620"/>
            <a:ext cx="2071396" cy="1442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AC8A0906-528C-4E54-ACDD-6FA0056C37D8}"/>
              </a:ext>
            </a:extLst>
          </p:cNvPr>
          <p:cNvSpPr/>
          <p:nvPr/>
        </p:nvSpPr>
        <p:spPr>
          <a:xfrm>
            <a:off x="10891759" y="1411819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2807BD4-8CBD-4ED0-9643-A41ECBC9052A}"/>
              </a:ext>
            </a:extLst>
          </p:cNvPr>
          <p:cNvCxnSpPr>
            <a:cxnSpLocks/>
          </p:cNvCxnSpPr>
          <p:nvPr/>
        </p:nvCxnSpPr>
        <p:spPr>
          <a:xfrm>
            <a:off x="9171992" y="1800222"/>
            <a:ext cx="207139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95766FE-FF6C-4CE6-A4C9-6A103DC6B46E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10207690" y="1048620"/>
            <a:ext cx="0" cy="14426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1F537C6-06DE-4644-B097-3911A7FBEDE9}"/>
              </a:ext>
            </a:extLst>
          </p:cNvPr>
          <p:cNvCxnSpPr/>
          <p:nvPr/>
        </p:nvCxnSpPr>
        <p:spPr>
          <a:xfrm>
            <a:off x="10207690" y="1795863"/>
            <a:ext cx="7494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5CDAE55-C920-4069-B832-29CEA4F5DDE4}"/>
              </a:ext>
            </a:extLst>
          </p:cNvPr>
          <p:cNvCxnSpPr/>
          <p:nvPr/>
        </p:nvCxnSpPr>
        <p:spPr>
          <a:xfrm flipV="1">
            <a:off x="10957179" y="1444170"/>
            <a:ext cx="0" cy="35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8DF2A70-9EA1-48A2-83CB-C95E35C478AF}"/>
              </a:ext>
            </a:extLst>
          </p:cNvPr>
          <p:cNvCxnSpPr/>
          <p:nvPr/>
        </p:nvCxnSpPr>
        <p:spPr>
          <a:xfrm flipV="1">
            <a:off x="10207690" y="1509510"/>
            <a:ext cx="749489" cy="28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FE51CC-C0FF-4119-97CD-0FFA7E261B6C}"/>
              </a:ext>
            </a:extLst>
          </p:cNvPr>
          <p:cNvSpPr txBox="1"/>
          <p:nvPr/>
        </p:nvSpPr>
        <p:spPr>
          <a:xfrm>
            <a:off x="10426256" y="1803020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Xi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25B825-EE48-436D-8598-5D78A54B25D4}"/>
              </a:ext>
            </a:extLst>
          </p:cNvPr>
          <p:cNvSpPr txBox="1"/>
          <p:nvPr/>
        </p:nvSpPr>
        <p:spPr>
          <a:xfrm>
            <a:off x="10987670" y="1541410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92D050"/>
                </a:solidFill>
              </a:rPr>
              <a:t>Yi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>
            <a:off x="5505942" y="4226767"/>
            <a:ext cx="4198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B82BAEC8-3E82-42A5-A1A8-020CF46188FC}"/>
              </a:ext>
            </a:extLst>
          </p:cNvPr>
          <p:cNvSpPr/>
          <p:nvPr/>
        </p:nvSpPr>
        <p:spPr>
          <a:xfrm rot="10800000" flipH="1">
            <a:off x="5498271" y="4228805"/>
            <a:ext cx="406557" cy="109876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74A3B78-88BC-412F-82A4-5C19B927D5E2}"/>
              </a:ext>
            </a:extLst>
          </p:cNvPr>
          <p:cNvSpPr txBox="1"/>
          <p:nvPr/>
        </p:nvSpPr>
        <p:spPr>
          <a:xfrm>
            <a:off x="5499281" y="3932488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Xi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E6EBE71-DE27-4F69-981E-554A172346DF}"/>
              </a:ext>
            </a:extLst>
          </p:cNvPr>
          <p:cNvSpPr txBox="1"/>
          <p:nvPr/>
        </p:nvSpPr>
        <p:spPr>
          <a:xfrm>
            <a:off x="5251974" y="4440473"/>
            <a:ext cx="2503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rgbClr val="0070C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7534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>
            <a:cxnSpLocks/>
          </p:cNvCxnSpPr>
          <p:nvPr/>
        </p:nvCxnSpPr>
        <p:spPr>
          <a:xfrm flipH="1" flipV="1">
            <a:off x="6699380" y="2183363"/>
            <a:ext cx="186612" cy="3063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2BCDA9C-EBBC-41C5-B9EB-9C1EE2556DD3}"/>
              </a:ext>
            </a:extLst>
          </p:cNvPr>
          <p:cNvCxnSpPr/>
          <p:nvPr/>
        </p:nvCxnSpPr>
        <p:spPr>
          <a:xfrm flipH="1">
            <a:off x="6235531" y="4208105"/>
            <a:ext cx="137471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D9363ECF-7AEB-4B4E-B2D9-C3A91981CB90}"/>
              </a:ext>
            </a:extLst>
          </p:cNvPr>
          <p:cNvSpPr/>
          <p:nvPr/>
        </p:nvSpPr>
        <p:spPr>
          <a:xfrm>
            <a:off x="6752924" y="4131183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0629C8-FAD2-4BDD-AAE1-C8BA5FBD1D35}"/>
              </a:ext>
            </a:extLst>
          </p:cNvPr>
          <p:cNvSpPr/>
          <p:nvPr/>
        </p:nvSpPr>
        <p:spPr>
          <a:xfrm>
            <a:off x="9171992" y="1048620"/>
            <a:ext cx="2071396" cy="1442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AC8A0906-528C-4E54-ACDD-6FA0056C37D8}"/>
              </a:ext>
            </a:extLst>
          </p:cNvPr>
          <p:cNvSpPr/>
          <p:nvPr/>
        </p:nvSpPr>
        <p:spPr>
          <a:xfrm>
            <a:off x="9939329" y="1431829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2807BD4-8CBD-4ED0-9643-A41ECBC9052A}"/>
              </a:ext>
            </a:extLst>
          </p:cNvPr>
          <p:cNvCxnSpPr>
            <a:cxnSpLocks/>
          </p:cNvCxnSpPr>
          <p:nvPr/>
        </p:nvCxnSpPr>
        <p:spPr>
          <a:xfrm>
            <a:off x="9171992" y="1800222"/>
            <a:ext cx="207139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95766FE-FF6C-4CE6-A4C9-6A103DC6B46E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10207690" y="1048620"/>
            <a:ext cx="0" cy="14426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84AE8A9-0225-4033-80C9-44BDA66AEB72}"/>
              </a:ext>
            </a:extLst>
          </p:cNvPr>
          <p:cNvCxnSpPr/>
          <p:nvPr/>
        </p:nvCxnSpPr>
        <p:spPr>
          <a:xfrm flipV="1">
            <a:off x="6885992" y="1048620"/>
            <a:ext cx="33841" cy="422533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384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6872069" y="4156385"/>
            <a:ext cx="13321" cy="1171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 flipV="1">
            <a:off x="6828382" y="4131183"/>
            <a:ext cx="57610" cy="1115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2BCDA9C-EBBC-41C5-B9EB-9C1EE2556DD3}"/>
              </a:ext>
            </a:extLst>
          </p:cNvPr>
          <p:cNvCxnSpPr/>
          <p:nvPr/>
        </p:nvCxnSpPr>
        <p:spPr>
          <a:xfrm flipH="1">
            <a:off x="6235531" y="4208105"/>
            <a:ext cx="137471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D9363ECF-7AEB-4B4E-B2D9-C3A91981CB90}"/>
              </a:ext>
            </a:extLst>
          </p:cNvPr>
          <p:cNvSpPr/>
          <p:nvPr/>
        </p:nvSpPr>
        <p:spPr>
          <a:xfrm>
            <a:off x="6752924" y="4131183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0629C8-FAD2-4BDD-AAE1-C8BA5FBD1D35}"/>
              </a:ext>
            </a:extLst>
          </p:cNvPr>
          <p:cNvSpPr/>
          <p:nvPr/>
        </p:nvSpPr>
        <p:spPr>
          <a:xfrm>
            <a:off x="9171992" y="1048620"/>
            <a:ext cx="2071396" cy="1442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AC8A0906-528C-4E54-ACDD-6FA0056C37D8}"/>
              </a:ext>
            </a:extLst>
          </p:cNvPr>
          <p:cNvSpPr/>
          <p:nvPr/>
        </p:nvSpPr>
        <p:spPr>
          <a:xfrm>
            <a:off x="9939329" y="1431829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2807BD4-8CBD-4ED0-9643-A41ECBC9052A}"/>
              </a:ext>
            </a:extLst>
          </p:cNvPr>
          <p:cNvCxnSpPr>
            <a:cxnSpLocks/>
          </p:cNvCxnSpPr>
          <p:nvPr/>
        </p:nvCxnSpPr>
        <p:spPr>
          <a:xfrm>
            <a:off x="9171992" y="1800222"/>
            <a:ext cx="207139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95766FE-FF6C-4CE6-A4C9-6A103DC6B46E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10207690" y="1048620"/>
            <a:ext cx="0" cy="14426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1F537C6-06DE-4644-B097-3911A7FBEDE9}"/>
              </a:ext>
            </a:extLst>
          </p:cNvPr>
          <p:cNvCxnSpPr>
            <a:cxnSpLocks/>
          </p:cNvCxnSpPr>
          <p:nvPr/>
        </p:nvCxnSpPr>
        <p:spPr>
          <a:xfrm flipH="1">
            <a:off x="10014787" y="1795863"/>
            <a:ext cx="192903" cy="7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5CDAE55-C920-4069-B832-29CEA4F5DDE4}"/>
              </a:ext>
            </a:extLst>
          </p:cNvPr>
          <p:cNvCxnSpPr/>
          <p:nvPr/>
        </p:nvCxnSpPr>
        <p:spPr>
          <a:xfrm flipV="1">
            <a:off x="10014787" y="1470113"/>
            <a:ext cx="0" cy="35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8DF2A70-9EA1-48A2-83CB-C95E35C478A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 flipV="1">
            <a:off x="10014787" y="1431829"/>
            <a:ext cx="192904" cy="36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FE51CC-C0FF-4119-97CD-0FFA7E261B6C}"/>
              </a:ext>
            </a:extLst>
          </p:cNvPr>
          <p:cNvSpPr txBox="1"/>
          <p:nvPr/>
        </p:nvSpPr>
        <p:spPr>
          <a:xfrm>
            <a:off x="9950179" y="184046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>
                <a:solidFill>
                  <a:srgbClr val="FF0000"/>
                </a:solidFill>
              </a:rPr>
              <a:t>Xd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25B825-EE48-436D-8598-5D78A54B25D4}"/>
              </a:ext>
            </a:extLst>
          </p:cNvPr>
          <p:cNvSpPr txBox="1"/>
          <p:nvPr/>
        </p:nvSpPr>
        <p:spPr>
          <a:xfrm>
            <a:off x="9674299" y="1504828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92D050"/>
                </a:solidFill>
              </a:rPr>
              <a:t>Yd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 flipH="1" flipV="1">
            <a:off x="6778068" y="4202667"/>
            <a:ext cx="138087" cy="2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84AE8A9-0225-4033-80C9-44BDA66AEB72}"/>
              </a:ext>
            </a:extLst>
          </p:cNvPr>
          <p:cNvCxnSpPr/>
          <p:nvPr/>
        </p:nvCxnSpPr>
        <p:spPr>
          <a:xfrm flipV="1">
            <a:off x="6885992" y="1048620"/>
            <a:ext cx="33841" cy="422533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9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6872069" y="4156385"/>
            <a:ext cx="13321" cy="1171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 flipV="1">
            <a:off x="6828382" y="4131183"/>
            <a:ext cx="57610" cy="1115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2BCDA9C-EBBC-41C5-B9EB-9C1EE2556DD3}"/>
              </a:ext>
            </a:extLst>
          </p:cNvPr>
          <p:cNvCxnSpPr/>
          <p:nvPr/>
        </p:nvCxnSpPr>
        <p:spPr>
          <a:xfrm flipH="1">
            <a:off x="6235531" y="4208105"/>
            <a:ext cx="137471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D9363ECF-7AEB-4B4E-B2D9-C3A91981CB90}"/>
              </a:ext>
            </a:extLst>
          </p:cNvPr>
          <p:cNvSpPr/>
          <p:nvPr/>
        </p:nvSpPr>
        <p:spPr>
          <a:xfrm>
            <a:off x="6752924" y="4131183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0629C8-FAD2-4BDD-AAE1-C8BA5FBD1D35}"/>
              </a:ext>
            </a:extLst>
          </p:cNvPr>
          <p:cNvSpPr/>
          <p:nvPr/>
        </p:nvSpPr>
        <p:spPr>
          <a:xfrm>
            <a:off x="9171992" y="1048620"/>
            <a:ext cx="2071396" cy="1442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AC8A0906-528C-4E54-ACDD-6FA0056C37D8}"/>
              </a:ext>
            </a:extLst>
          </p:cNvPr>
          <p:cNvSpPr/>
          <p:nvPr/>
        </p:nvSpPr>
        <p:spPr>
          <a:xfrm>
            <a:off x="9939329" y="1431829"/>
            <a:ext cx="150916" cy="13068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2807BD4-8CBD-4ED0-9643-A41ECBC9052A}"/>
              </a:ext>
            </a:extLst>
          </p:cNvPr>
          <p:cNvCxnSpPr>
            <a:cxnSpLocks/>
          </p:cNvCxnSpPr>
          <p:nvPr/>
        </p:nvCxnSpPr>
        <p:spPr>
          <a:xfrm>
            <a:off x="9171992" y="1800222"/>
            <a:ext cx="207139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95766FE-FF6C-4CE6-A4C9-6A103DC6B46E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10207690" y="1048620"/>
            <a:ext cx="0" cy="14426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1F537C6-06DE-4644-B097-3911A7FBEDE9}"/>
              </a:ext>
            </a:extLst>
          </p:cNvPr>
          <p:cNvCxnSpPr>
            <a:cxnSpLocks/>
          </p:cNvCxnSpPr>
          <p:nvPr/>
        </p:nvCxnSpPr>
        <p:spPr>
          <a:xfrm flipH="1">
            <a:off x="10014787" y="1795863"/>
            <a:ext cx="192903" cy="7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5CDAE55-C920-4069-B832-29CEA4F5DDE4}"/>
              </a:ext>
            </a:extLst>
          </p:cNvPr>
          <p:cNvCxnSpPr/>
          <p:nvPr/>
        </p:nvCxnSpPr>
        <p:spPr>
          <a:xfrm flipV="1">
            <a:off x="10014787" y="1470113"/>
            <a:ext cx="0" cy="35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8DF2A70-9EA1-48A2-83CB-C95E35C478A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 flipV="1">
            <a:off x="10014787" y="1431829"/>
            <a:ext cx="192904" cy="36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FE51CC-C0FF-4119-97CD-0FFA7E261B6C}"/>
              </a:ext>
            </a:extLst>
          </p:cNvPr>
          <p:cNvSpPr txBox="1"/>
          <p:nvPr/>
        </p:nvSpPr>
        <p:spPr>
          <a:xfrm>
            <a:off x="9950179" y="184046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>
                <a:solidFill>
                  <a:srgbClr val="FF0000"/>
                </a:solidFill>
              </a:rPr>
              <a:t>Xd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25B825-EE48-436D-8598-5D78A54B25D4}"/>
              </a:ext>
            </a:extLst>
          </p:cNvPr>
          <p:cNvSpPr txBox="1"/>
          <p:nvPr/>
        </p:nvSpPr>
        <p:spPr>
          <a:xfrm>
            <a:off x="9674299" y="1504828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92D050"/>
                </a:solidFill>
              </a:rPr>
              <a:t>Yd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 flipH="1" flipV="1">
            <a:off x="6778068" y="4202667"/>
            <a:ext cx="138087" cy="2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84AE8A9-0225-4033-80C9-44BDA66AEB72}"/>
              </a:ext>
            </a:extLst>
          </p:cNvPr>
          <p:cNvCxnSpPr/>
          <p:nvPr/>
        </p:nvCxnSpPr>
        <p:spPr>
          <a:xfrm flipV="1">
            <a:off x="6885992" y="1048620"/>
            <a:ext cx="33841" cy="422533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8083590B-AE17-4D1D-8A23-EF98A7F86478}"/>
              </a:ext>
            </a:extLst>
          </p:cNvPr>
          <p:cNvSpPr/>
          <p:nvPr/>
        </p:nvSpPr>
        <p:spPr>
          <a:xfrm flipH="1" flipV="1">
            <a:off x="6824703" y="4202666"/>
            <a:ext cx="53824" cy="103767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AECF089-0FB7-4B59-980A-B132BD4453EA}"/>
              </a:ext>
            </a:extLst>
          </p:cNvPr>
          <p:cNvSpPr txBox="1"/>
          <p:nvPr/>
        </p:nvSpPr>
        <p:spPr>
          <a:xfrm>
            <a:off x="6652585" y="3831139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-</a:t>
            </a:r>
            <a:r>
              <a:rPr lang="es-MX" sz="1100" dirty="0" err="1">
                <a:solidFill>
                  <a:srgbClr val="FF0000"/>
                </a:solidFill>
              </a:rPr>
              <a:t>Xd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3D4D593-740E-4D09-BF7B-5E0F0BBC54B1}"/>
              </a:ext>
            </a:extLst>
          </p:cNvPr>
          <p:cNvSpPr txBox="1"/>
          <p:nvPr/>
        </p:nvSpPr>
        <p:spPr>
          <a:xfrm>
            <a:off x="6853802" y="4422684"/>
            <a:ext cx="2503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rgbClr val="0070C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1220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6879915" y="2183363"/>
            <a:ext cx="0" cy="3149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>
            <a:cxnSpLocks/>
          </p:cNvCxnSpPr>
          <p:nvPr/>
        </p:nvCxnSpPr>
        <p:spPr>
          <a:xfrm flipH="1" flipV="1">
            <a:off x="6699380" y="2183363"/>
            <a:ext cx="164983" cy="3129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 flipH="1">
            <a:off x="6646078" y="2220740"/>
            <a:ext cx="23383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B301A1C-8EE0-4FD2-B6A3-99314DD7F056}"/>
              </a:ext>
            </a:extLst>
          </p:cNvPr>
          <p:cNvSpPr txBox="1"/>
          <p:nvPr/>
        </p:nvSpPr>
        <p:spPr>
          <a:xfrm>
            <a:off x="7019094" y="3244334"/>
            <a:ext cx="275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z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56230DB-BBD7-4854-B428-8A597F3A9245}"/>
              </a:ext>
            </a:extLst>
          </p:cNvPr>
          <p:cNvSpPr txBox="1"/>
          <p:nvPr/>
        </p:nvSpPr>
        <p:spPr>
          <a:xfrm>
            <a:off x="6588732" y="1762273"/>
            <a:ext cx="12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d/2-X</a:t>
            </a:r>
          </a:p>
        </p:txBody>
      </p:sp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BBAA3A08-877F-4CCF-A76D-EBA02EFC23E1}"/>
              </a:ext>
            </a:extLst>
          </p:cNvPr>
          <p:cNvSpPr/>
          <p:nvPr/>
        </p:nvSpPr>
        <p:spPr>
          <a:xfrm rot="10800000">
            <a:off x="6699378" y="2229856"/>
            <a:ext cx="158220" cy="30468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353A7968-6BE1-4739-9801-20CC6213B114}"/>
              </a:ext>
            </a:extLst>
          </p:cNvPr>
          <p:cNvSpPr/>
          <p:nvPr/>
        </p:nvSpPr>
        <p:spPr>
          <a:xfrm rot="10800000" flipH="1">
            <a:off x="5485609" y="2229856"/>
            <a:ext cx="1198215" cy="30441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AC6235B-A4DC-4B57-98B4-9B13B237C002}"/>
              </a:ext>
            </a:extLst>
          </p:cNvPr>
          <p:cNvSpPr txBox="1"/>
          <p:nvPr/>
        </p:nvSpPr>
        <p:spPr>
          <a:xfrm>
            <a:off x="5092927" y="3350542"/>
            <a:ext cx="275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z</a:t>
            </a:r>
            <a:endParaRPr lang="es-MX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ED6D886-C8E0-4878-9C4F-1C57A45B1801}"/>
              </a:ext>
            </a:extLst>
          </p:cNvPr>
          <p:cNvSpPr txBox="1"/>
          <p:nvPr/>
        </p:nvSpPr>
        <p:spPr>
          <a:xfrm>
            <a:off x="5529245" y="1744106"/>
            <a:ext cx="12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d/2+X</a:t>
            </a:r>
          </a:p>
        </p:txBody>
      </p:sp>
      <p:sp>
        <p:nvSpPr>
          <p:cNvPr id="27" name="Triángulo rectángulo 26">
            <a:extLst>
              <a:ext uri="{FF2B5EF4-FFF2-40B4-BE49-F238E27FC236}">
                <a16:creationId xmlns:a16="http://schemas.microsoft.com/office/drawing/2014/main" id="{76463E89-5F9E-4180-9B58-062C8D951876}"/>
              </a:ext>
            </a:extLst>
          </p:cNvPr>
          <p:cNvSpPr/>
          <p:nvPr/>
        </p:nvSpPr>
        <p:spPr>
          <a:xfrm rot="10800000" flipH="1">
            <a:off x="5483731" y="4228805"/>
            <a:ext cx="406557" cy="1098761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DCA91E4-0C0B-482B-9F6C-B2E03922A573}"/>
              </a:ext>
            </a:extLst>
          </p:cNvPr>
          <p:cNvSpPr txBox="1"/>
          <p:nvPr/>
        </p:nvSpPr>
        <p:spPr>
          <a:xfrm>
            <a:off x="5524729" y="4145180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Xi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FBD4829-3FDE-4A5B-8F40-89D231AB15E0}"/>
              </a:ext>
            </a:extLst>
          </p:cNvPr>
          <p:cNvSpPr txBox="1"/>
          <p:nvPr/>
        </p:nvSpPr>
        <p:spPr>
          <a:xfrm>
            <a:off x="5420728" y="4409509"/>
            <a:ext cx="2503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33" name="Triángulo rectángulo 32">
            <a:extLst>
              <a:ext uri="{FF2B5EF4-FFF2-40B4-BE49-F238E27FC236}">
                <a16:creationId xmlns:a16="http://schemas.microsoft.com/office/drawing/2014/main" id="{3CBAB305-85A0-42A2-9DBB-59A974A1F317}"/>
              </a:ext>
            </a:extLst>
          </p:cNvPr>
          <p:cNvSpPr/>
          <p:nvPr/>
        </p:nvSpPr>
        <p:spPr>
          <a:xfrm flipH="1" flipV="1">
            <a:off x="6788692" y="4228804"/>
            <a:ext cx="89835" cy="101153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61634AA-0E16-4624-82C4-B9E5250BCD3F}"/>
              </a:ext>
            </a:extLst>
          </p:cNvPr>
          <p:cNvSpPr txBox="1"/>
          <p:nvPr/>
        </p:nvSpPr>
        <p:spPr>
          <a:xfrm>
            <a:off x="6512765" y="4172876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-</a:t>
            </a:r>
            <a:r>
              <a:rPr lang="es-MX" sz="1100" dirty="0" err="1">
                <a:solidFill>
                  <a:srgbClr val="FF0000"/>
                </a:solidFill>
              </a:rPr>
              <a:t>Xd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A74E95B-CB4F-4078-9031-F5E1FFF30B7C}"/>
              </a:ext>
            </a:extLst>
          </p:cNvPr>
          <p:cNvSpPr txBox="1"/>
          <p:nvPr/>
        </p:nvSpPr>
        <p:spPr>
          <a:xfrm>
            <a:off x="6853802" y="4422684"/>
            <a:ext cx="2503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rgbClr val="0070C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69727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6879915" y="2183363"/>
            <a:ext cx="0" cy="3149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8518BBB-4416-47BB-BFF8-B8CBCD21A8EB}"/>
              </a:ext>
            </a:extLst>
          </p:cNvPr>
          <p:cNvCxnSpPr>
            <a:cxnSpLocks/>
          </p:cNvCxnSpPr>
          <p:nvPr/>
        </p:nvCxnSpPr>
        <p:spPr>
          <a:xfrm flipH="1" flipV="1">
            <a:off x="6699380" y="2183363"/>
            <a:ext cx="164983" cy="3129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43FA64F-F23C-4146-9CB7-CE115F1B6B09}"/>
              </a:ext>
            </a:extLst>
          </p:cNvPr>
          <p:cNvCxnSpPr>
            <a:cxnSpLocks/>
          </p:cNvCxnSpPr>
          <p:nvPr/>
        </p:nvCxnSpPr>
        <p:spPr>
          <a:xfrm flipH="1">
            <a:off x="6646078" y="2220740"/>
            <a:ext cx="23383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B301A1C-8EE0-4FD2-B6A3-99314DD7F056}"/>
              </a:ext>
            </a:extLst>
          </p:cNvPr>
          <p:cNvSpPr txBox="1"/>
          <p:nvPr/>
        </p:nvSpPr>
        <p:spPr>
          <a:xfrm>
            <a:off x="7019094" y="3244334"/>
            <a:ext cx="275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z</a:t>
            </a:r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56230DB-BBD7-4854-B428-8A597F3A9245}"/>
              </a:ext>
            </a:extLst>
          </p:cNvPr>
          <p:cNvSpPr txBox="1"/>
          <p:nvPr/>
        </p:nvSpPr>
        <p:spPr>
          <a:xfrm>
            <a:off x="6588732" y="1762273"/>
            <a:ext cx="12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d/2-X</a:t>
            </a:r>
          </a:p>
        </p:txBody>
      </p:sp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BBAA3A08-877F-4CCF-A76D-EBA02EFC23E1}"/>
              </a:ext>
            </a:extLst>
          </p:cNvPr>
          <p:cNvSpPr/>
          <p:nvPr/>
        </p:nvSpPr>
        <p:spPr>
          <a:xfrm rot="10800000">
            <a:off x="6699378" y="2229856"/>
            <a:ext cx="158220" cy="30468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353A7968-6BE1-4739-9801-20CC6213B114}"/>
              </a:ext>
            </a:extLst>
          </p:cNvPr>
          <p:cNvSpPr/>
          <p:nvPr/>
        </p:nvSpPr>
        <p:spPr>
          <a:xfrm rot="10800000" flipH="1">
            <a:off x="5485609" y="2229856"/>
            <a:ext cx="1198215" cy="30441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AC6235B-A4DC-4B57-98B4-9B13B237C002}"/>
              </a:ext>
            </a:extLst>
          </p:cNvPr>
          <p:cNvSpPr txBox="1"/>
          <p:nvPr/>
        </p:nvSpPr>
        <p:spPr>
          <a:xfrm>
            <a:off x="5092927" y="3350542"/>
            <a:ext cx="275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z</a:t>
            </a:r>
            <a:endParaRPr lang="es-MX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ED6D886-C8E0-4878-9C4F-1C57A45B1801}"/>
              </a:ext>
            </a:extLst>
          </p:cNvPr>
          <p:cNvSpPr txBox="1"/>
          <p:nvPr/>
        </p:nvSpPr>
        <p:spPr>
          <a:xfrm>
            <a:off x="5529245" y="1744106"/>
            <a:ext cx="12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d/2+X</a:t>
            </a:r>
          </a:p>
        </p:txBody>
      </p:sp>
      <p:sp>
        <p:nvSpPr>
          <p:cNvPr id="27" name="Triángulo rectángulo 26">
            <a:extLst>
              <a:ext uri="{FF2B5EF4-FFF2-40B4-BE49-F238E27FC236}">
                <a16:creationId xmlns:a16="http://schemas.microsoft.com/office/drawing/2014/main" id="{76463E89-5F9E-4180-9B58-062C8D951876}"/>
              </a:ext>
            </a:extLst>
          </p:cNvPr>
          <p:cNvSpPr/>
          <p:nvPr/>
        </p:nvSpPr>
        <p:spPr>
          <a:xfrm rot="10800000" flipH="1">
            <a:off x="5483731" y="4228805"/>
            <a:ext cx="406557" cy="1098761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DCA91E4-0C0B-482B-9F6C-B2E03922A573}"/>
              </a:ext>
            </a:extLst>
          </p:cNvPr>
          <p:cNvSpPr txBox="1"/>
          <p:nvPr/>
        </p:nvSpPr>
        <p:spPr>
          <a:xfrm>
            <a:off x="5524729" y="4145180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Xi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FBD4829-3FDE-4A5B-8F40-89D231AB15E0}"/>
              </a:ext>
            </a:extLst>
          </p:cNvPr>
          <p:cNvSpPr txBox="1"/>
          <p:nvPr/>
        </p:nvSpPr>
        <p:spPr>
          <a:xfrm>
            <a:off x="5420728" y="4409509"/>
            <a:ext cx="2503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33" name="Triángulo rectángulo 32">
            <a:extLst>
              <a:ext uri="{FF2B5EF4-FFF2-40B4-BE49-F238E27FC236}">
                <a16:creationId xmlns:a16="http://schemas.microsoft.com/office/drawing/2014/main" id="{3CBAB305-85A0-42A2-9DBB-59A974A1F317}"/>
              </a:ext>
            </a:extLst>
          </p:cNvPr>
          <p:cNvSpPr/>
          <p:nvPr/>
        </p:nvSpPr>
        <p:spPr>
          <a:xfrm flipH="1" flipV="1">
            <a:off x="6788692" y="4228804"/>
            <a:ext cx="89835" cy="101153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61634AA-0E16-4624-82C4-B9E5250BCD3F}"/>
              </a:ext>
            </a:extLst>
          </p:cNvPr>
          <p:cNvSpPr txBox="1"/>
          <p:nvPr/>
        </p:nvSpPr>
        <p:spPr>
          <a:xfrm>
            <a:off x="6512765" y="4172876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-</a:t>
            </a:r>
            <a:r>
              <a:rPr lang="es-MX" sz="1100" dirty="0" err="1">
                <a:solidFill>
                  <a:srgbClr val="FF0000"/>
                </a:solidFill>
              </a:rPr>
              <a:t>Xd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A74E95B-CB4F-4078-9031-F5E1FFF30B7C}"/>
              </a:ext>
            </a:extLst>
          </p:cNvPr>
          <p:cNvSpPr txBox="1"/>
          <p:nvPr/>
        </p:nvSpPr>
        <p:spPr>
          <a:xfrm>
            <a:off x="6853802" y="4422684"/>
            <a:ext cx="2503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rgbClr val="0070C0"/>
                </a:solidFill>
              </a:rPr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3CF53DB-5B54-4563-BF00-28715524520F}"/>
                  </a:ext>
                </a:extLst>
              </p:cNvPr>
              <p:cNvSpPr txBox="1"/>
              <p:nvPr/>
            </p:nvSpPr>
            <p:spPr>
              <a:xfrm>
                <a:off x="9604887" y="1570008"/>
                <a:ext cx="1096582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3CF53DB-5B54-4563-BF00-287155245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887" y="1570008"/>
                <a:ext cx="1096582" cy="753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FC77F10-E77D-4522-B744-9F9B55459188}"/>
                  </a:ext>
                </a:extLst>
              </p:cNvPr>
              <p:cNvSpPr txBox="1"/>
              <p:nvPr/>
            </p:nvSpPr>
            <p:spPr>
              <a:xfrm>
                <a:off x="9538519" y="2966013"/>
                <a:ext cx="1362361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FC77F10-E77D-4522-B744-9F9B55459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519" y="2966013"/>
                <a:ext cx="1362361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18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A11DAE-0827-42F6-8744-10BD309D3C56}"/>
              </a:ext>
            </a:extLst>
          </p:cNvPr>
          <p:cNvSpPr txBox="1"/>
          <p:nvPr/>
        </p:nvSpPr>
        <p:spPr>
          <a:xfrm>
            <a:off x="5306009" y="466369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Ci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FFEAF28-6228-4714-B4F1-4D3D4CADC707}"/>
              </a:ext>
            </a:extLst>
          </p:cNvPr>
          <p:cNvSpPr txBox="1"/>
          <p:nvPr/>
        </p:nvSpPr>
        <p:spPr>
          <a:xfrm>
            <a:off x="6711116" y="46579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187326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6843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4009938" y="1306286"/>
            <a:ext cx="2876054" cy="37975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4009938" y="1306286"/>
            <a:ext cx="2876054" cy="37975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stCxn id="5" idx="0"/>
          </p:cNvCxnSpPr>
          <p:nvPr/>
        </p:nvCxnSpPr>
        <p:spPr>
          <a:xfrm flipV="1">
            <a:off x="5492621" y="1129004"/>
            <a:ext cx="2854425" cy="39657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6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  <a:endCxn id="2" idx="4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9E9379EC-ABC3-44D0-A867-D42F3457A41C}"/>
              </a:ext>
            </a:extLst>
          </p:cNvPr>
          <p:cNvSpPr/>
          <p:nvPr/>
        </p:nvSpPr>
        <p:spPr>
          <a:xfrm flipV="1">
            <a:off x="4009938" y="1048620"/>
            <a:ext cx="4337108" cy="3105725"/>
          </a:xfrm>
          <a:prstGeom prst="triangl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562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0509831-D977-495E-A1D6-E3DABE27EFA2}"/>
              </a:ext>
            </a:extLst>
          </p:cNvPr>
          <p:cNvSpPr/>
          <p:nvPr/>
        </p:nvSpPr>
        <p:spPr>
          <a:xfrm>
            <a:off x="4009938" y="1048624"/>
            <a:ext cx="4337108" cy="422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A162DD-3C86-4474-B867-9DE707C30876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178492" y="1048624"/>
            <a:ext cx="0" cy="42280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E91CF7E0-9F9B-4A8C-A565-AD23D2626C8F}"/>
              </a:ext>
            </a:extLst>
          </p:cNvPr>
          <p:cNvSpPr/>
          <p:nvPr/>
        </p:nvSpPr>
        <p:spPr>
          <a:xfrm>
            <a:off x="6699380" y="5103845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4AED09D-1406-4CCD-86D5-6F6E3906828B}"/>
              </a:ext>
            </a:extLst>
          </p:cNvPr>
          <p:cNvSpPr/>
          <p:nvPr/>
        </p:nvSpPr>
        <p:spPr>
          <a:xfrm>
            <a:off x="5306009" y="5094728"/>
            <a:ext cx="373224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7D5B24-18F5-48B9-8FE4-6348246E4F1B}"/>
              </a:ext>
            </a:extLst>
          </p:cNvPr>
          <p:cNvCxnSpPr/>
          <p:nvPr/>
        </p:nvCxnSpPr>
        <p:spPr>
          <a:xfrm>
            <a:off x="5492621" y="5682343"/>
            <a:ext cx="1393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DF2C-695E-400F-BE77-D309D9DD133B}"/>
              </a:ext>
            </a:extLst>
          </p:cNvPr>
          <p:cNvSpPr txBox="1"/>
          <p:nvPr/>
        </p:nvSpPr>
        <p:spPr>
          <a:xfrm>
            <a:off x="6036059" y="5313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73F0F-87D1-49CB-B4F9-654BE46EA1A9}"/>
              </a:ext>
            </a:extLst>
          </p:cNvPr>
          <p:cNvCxnSpPr/>
          <p:nvPr/>
        </p:nvCxnSpPr>
        <p:spPr>
          <a:xfrm>
            <a:off x="5492621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FB133F-5872-421B-9F1E-58BF0EA8EB3B}"/>
              </a:ext>
            </a:extLst>
          </p:cNvPr>
          <p:cNvCxnSpPr/>
          <p:nvPr/>
        </p:nvCxnSpPr>
        <p:spPr>
          <a:xfrm>
            <a:off x="6178492" y="5943600"/>
            <a:ext cx="68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E1CF2-0A50-45AC-96BC-CE9F3243F2E2}"/>
              </a:ext>
            </a:extLst>
          </p:cNvPr>
          <p:cNvSpPr txBox="1"/>
          <p:nvPr/>
        </p:nvSpPr>
        <p:spPr>
          <a:xfrm>
            <a:off x="5549922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F1262-8098-45E2-9559-937E3E77E528}"/>
              </a:ext>
            </a:extLst>
          </p:cNvPr>
          <p:cNvSpPr txBox="1"/>
          <p:nvPr/>
        </p:nvSpPr>
        <p:spPr>
          <a:xfrm>
            <a:off x="6264786" y="60201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d/2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6FFE54E-1E1A-4C7F-85BC-BA184DD1CA7D}"/>
              </a:ext>
            </a:extLst>
          </p:cNvPr>
          <p:cNvCxnSpPr>
            <a:stCxn id="6" idx="2"/>
          </p:cNvCxnSpPr>
          <p:nvPr/>
        </p:nvCxnSpPr>
        <p:spPr>
          <a:xfrm>
            <a:off x="6178492" y="5276675"/>
            <a:ext cx="2526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3CBDAF-DF1F-42EC-B6A2-C4015A22AB0A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flipH="1" flipV="1">
            <a:off x="6178492" y="1048624"/>
            <a:ext cx="10814" cy="4264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11F35-FF8F-4E54-97A3-AC569E19B546}"/>
              </a:ext>
            </a:extLst>
          </p:cNvPr>
          <p:cNvSpPr txBox="1"/>
          <p:nvPr/>
        </p:nvSpPr>
        <p:spPr>
          <a:xfrm>
            <a:off x="8727778" y="50892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8B26A-FE13-4678-9A82-58FEF1D0D6F4}"/>
              </a:ext>
            </a:extLst>
          </p:cNvPr>
          <p:cNvSpPr txBox="1"/>
          <p:nvPr/>
        </p:nvSpPr>
        <p:spPr>
          <a:xfrm>
            <a:off x="6025139" y="5674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02451-10C4-489E-9B8D-76C7595FF85E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6885992" y="3162650"/>
            <a:ext cx="1461054" cy="19411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C9F3DF-93A4-4634-945E-D70C40BCDAB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09938" y="1048620"/>
            <a:ext cx="2876054" cy="40552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6D552B-C8BF-49D2-85EE-07B8990C549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92621" y="1048620"/>
            <a:ext cx="2854425" cy="40461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3B2E9B-6A88-45FB-A94F-CCBDF04FD33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009938" y="3429000"/>
            <a:ext cx="1482683" cy="16657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0B489E54-AA7E-43B3-BE8E-A41DE84EAF71}"/>
              </a:ext>
            </a:extLst>
          </p:cNvPr>
          <p:cNvSpPr/>
          <p:nvPr/>
        </p:nvSpPr>
        <p:spPr>
          <a:xfrm>
            <a:off x="6578082" y="2024743"/>
            <a:ext cx="286281" cy="2519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12443D3-E5C6-438D-84FA-30637B7409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89306" y="2183363"/>
            <a:ext cx="510074" cy="312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4CF62-675E-47F8-8ED8-1CA0121B0754}"/>
              </a:ext>
            </a:extLst>
          </p:cNvPr>
          <p:cNvCxnSpPr>
            <a:cxnSpLocks/>
          </p:cNvCxnSpPr>
          <p:nvPr/>
        </p:nvCxnSpPr>
        <p:spPr>
          <a:xfrm flipV="1">
            <a:off x="6699380" y="2183363"/>
            <a:ext cx="0" cy="309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B171B9F-E5AB-4395-88EC-36978AE8700F}"/>
              </a:ext>
            </a:extLst>
          </p:cNvPr>
          <p:cNvCxnSpPr/>
          <p:nvPr/>
        </p:nvCxnSpPr>
        <p:spPr>
          <a:xfrm>
            <a:off x="6178492" y="2183363"/>
            <a:ext cx="52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1718ED-9114-4BAB-988D-C14903895C71}"/>
              </a:ext>
            </a:extLst>
          </p:cNvPr>
          <p:cNvSpPr txBox="1"/>
          <p:nvPr/>
        </p:nvSpPr>
        <p:spPr>
          <a:xfrm>
            <a:off x="6646078" y="161119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P(</a:t>
            </a:r>
            <a:r>
              <a:rPr lang="es-MX" i="1" dirty="0" err="1">
                <a:solidFill>
                  <a:srgbClr val="FF0000"/>
                </a:solidFill>
              </a:rPr>
              <a:t>x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B050"/>
                </a:solidFill>
              </a:rPr>
              <a:t>y</a:t>
            </a:r>
            <a:r>
              <a:rPr lang="es-MX" i="1" dirty="0" err="1"/>
              <a:t>,</a:t>
            </a:r>
            <a:r>
              <a:rPr lang="es-MX" i="1" dirty="0" err="1">
                <a:solidFill>
                  <a:srgbClr val="0070C0"/>
                </a:solidFill>
              </a:rPr>
              <a:t>z</a:t>
            </a:r>
            <a:r>
              <a:rPr lang="es-MX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0815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353</Words>
  <Application>Microsoft Office PowerPoint</Application>
  <PresentationFormat>Panorámica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Tema de Office</vt:lpstr>
      <vt:lpstr>Visión Estereoscópica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Estereoscópica</dc:title>
  <dc:creator>Erick Huitron Ramirez</dc:creator>
  <cp:lastModifiedBy>Erick Huitron Ramirez</cp:lastModifiedBy>
  <cp:revision>1</cp:revision>
  <dcterms:created xsi:type="dcterms:W3CDTF">2021-09-08T14:54:35Z</dcterms:created>
  <dcterms:modified xsi:type="dcterms:W3CDTF">2021-09-08T16:10:34Z</dcterms:modified>
</cp:coreProperties>
</file>