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notesMasterIdLst>
    <p:notesMasterId r:id="rId9"/>
  </p:notesMasterIdLst>
  <p:sldIdLst>
    <p:sldId id="347" r:id="rId3"/>
    <p:sldId id="346" r:id="rId4"/>
    <p:sldId id="341" r:id="rId5"/>
    <p:sldId id="257" r:id="rId6"/>
    <p:sldId id="370" r:id="rId7"/>
    <p:sldId id="333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D0051-2205-4B75-9671-06458409C9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393B-F4D6-4146-B4E5-A6A46103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7A7B4-A425-4F34-BF35-5412F75B8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7A7B4-A425-4F34-BF35-5412F75B8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0F2CE-DAA7-4DEE-8EED-08DDA41E7B9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14120" y="2981886"/>
            <a:ext cx="527788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6576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427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8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1433514"/>
            <a:ext cx="53594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1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1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2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6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" y="986500"/>
            <a:ext cx="36576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5" y="2980945"/>
            <a:ext cx="527916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9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2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14120" y="2981886"/>
            <a:ext cx="527788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039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9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2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522" y="62144"/>
            <a:ext cx="820814" cy="822960"/>
          </a:xfrm>
          <a:custGeom>
            <a:avLst/>
            <a:gdLst/>
            <a:ahLst/>
            <a:cxnLst/>
            <a:rect l="l" t="t" r="r" b="b"/>
            <a:pathLst>
              <a:path w="1231221" h="1234440">
                <a:moveTo>
                  <a:pt x="0" y="0"/>
                </a:moveTo>
                <a:lnTo>
                  <a:pt x="1231220" y="0"/>
                </a:lnTo>
                <a:lnTo>
                  <a:pt x="1231220" y="1234440"/>
                </a:lnTo>
                <a:lnTo>
                  <a:pt x="0" y="1234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50" t="-70311" r="-206597" b="-71094"/>
            </a:stretch>
          </a:blipFill>
        </p:spPr>
        <p:txBody>
          <a:bodyPr/>
          <a:lstStyle/>
          <a:p>
            <a:pPr algn="l" defTabSz="609630" rtl="0"/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931182" y="2693986"/>
            <a:ext cx="4260818" cy="4172236"/>
          </a:xfrm>
          <a:custGeom>
            <a:avLst/>
            <a:gdLst/>
            <a:ahLst/>
            <a:cxnLst/>
            <a:rect l="l" t="t" r="r" b="b"/>
            <a:pathLst>
              <a:path w="6391227" h="6258354">
                <a:moveTo>
                  <a:pt x="0" y="0"/>
                </a:moveTo>
                <a:lnTo>
                  <a:pt x="6391227" y="0"/>
                </a:lnTo>
                <a:lnTo>
                  <a:pt x="6391227" y="6258354"/>
                </a:lnTo>
                <a:lnTo>
                  <a:pt x="0" y="6258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l" defTabSz="609630" rtl="0"/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368" y="1533652"/>
            <a:ext cx="6577584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defTabSz="609630" rtl="0">
              <a:lnSpc>
                <a:spcPts val="5800"/>
              </a:lnSpc>
            </a:pPr>
            <a:r>
              <a:rPr lang="en-US" sz="6000" kern="1200" dirty="0">
                <a:solidFill>
                  <a:srgbClr val="FFFFFF"/>
                </a:solidFill>
                <a:latin typeface="Arial Bold"/>
                <a:ea typeface="+mn-ea"/>
                <a:cs typeface="+mn-cs"/>
              </a:rPr>
              <a:t>Pivot-N-Lauch </a:t>
            </a:r>
          </a:p>
          <a:p>
            <a:pPr algn="l" defTabSz="609630" rtl="0">
              <a:lnSpc>
                <a:spcPts val="5800"/>
              </a:lnSpc>
            </a:pPr>
            <a:r>
              <a:rPr lang="en-US" sz="6000" kern="1200" dirty="0">
                <a:solidFill>
                  <a:srgbClr val="FFFFFF"/>
                </a:solidFill>
                <a:latin typeface="Arial Bold"/>
                <a:ea typeface="+mn-ea"/>
                <a:cs typeface="+mn-cs"/>
              </a:rPr>
              <a:t>PBL Toolkit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8368" y="3891026"/>
            <a:ext cx="6577584" cy="87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defTabSz="609630" rtl="0">
              <a:lnSpc>
                <a:spcPts val="4368"/>
              </a:lnSpc>
            </a:pPr>
            <a:r>
              <a:rPr lang="en-US" sz="2800" kern="1200" dirty="0">
                <a:solidFill>
                  <a:srgbClr val="FFFFFF"/>
                </a:solidFill>
                <a:latin typeface="Arimo"/>
                <a:ea typeface="+mn-ea"/>
                <a:cs typeface="+mn-cs"/>
              </a:rPr>
              <a:t>Prof. Daniel Treku</a:t>
            </a:r>
          </a:p>
          <a:p>
            <a:pPr algn="l" defTabSz="609630" rtl="0">
              <a:lnSpc>
                <a:spcPts val="2704"/>
              </a:lnSpc>
            </a:pPr>
            <a:r>
              <a:rPr lang="en-US" sz="1733" kern="1200" dirty="0">
                <a:solidFill>
                  <a:srgbClr val="FFFFFF"/>
                </a:solidFill>
                <a:latin typeface="Arimo"/>
                <a:ea typeface="+mn-ea"/>
                <a:cs typeface="+mn-cs"/>
              </a:rPr>
              <a:t>WPI Business School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9DF9D-CCCB-9FA3-72A2-9677EC30F1A5}"/>
              </a:ext>
            </a:extLst>
          </p:cNvPr>
          <p:cNvSpPr txBox="1"/>
          <p:nvPr/>
        </p:nvSpPr>
        <p:spPr>
          <a:xfrm>
            <a:off x="658368" y="6361298"/>
            <a:ext cx="1322832" cy="486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defTabSz="609630" rtl="0">
              <a:lnSpc>
                <a:spcPts val="4368"/>
              </a:lnSpc>
            </a:pPr>
            <a:r>
              <a:rPr lang="en-US" sz="1867" kern="1200" dirty="0">
                <a:solidFill>
                  <a:srgbClr val="FFFFFF"/>
                </a:solidFill>
                <a:latin typeface="Arimo"/>
                <a:ea typeface="+mn-ea"/>
                <a:cs typeface="+mn-cs"/>
              </a:rPr>
              <a:t>07/ 23/ 2025</a:t>
            </a:r>
            <a:endParaRPr lang="en-US" sz="1067" kern="1200" dirty="0">
              <a:solidFill>
                <a:srgbClr val="FFFFFF"/>
              </a:solidFill>
              <a:latin typeface="Arimo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73152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l" defTabSz="609630" rtl="0"/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71626" y="76200"/>
            <a:ext cx="820814" cy="822960"/>
          </a:xfrm>
          <a:custGeom>
            <a:avLst/>
            <a:gdLst/>
            <a:ahLst/>
            <a:cxnLst/>
            <a:rect l="l" t="t" r="r" b="b"/>
            <a:pathLst>
              <a:path w="1231221" h="1234440">
                <a:moveTo>
                  <a:pt x="0" y="0"/>
                </a:moveTo>
                <a:lnTo>
                  <a:pt x="1231220" y="0"/>
                </a:lnTo>
                <a:lnTo>
                  <a:pt x="1231220" y="1234440"/>
                </a:lnTo>
                <a:lnTo>
                  <a:pt x="0" y="12344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0" t="-70311" r="-206597" b="-71094"/>
            </a:stretch>
          </a:blipFill>
        </p:spPr>
        <p:txBody>
          <a:bodyPr/>
          <a:lstStyle/>
          <a:p>
            <a:pPr algn="l" defTabSz="609630" rtl="0"/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8FEEE341-32C3-8406-792A-9F6DD03B7269}"/>
              </a:ext>
            </a:extLst>
          </p:cNvPr>
          <p:cNvSpPr txBox="1"/>
          <p:nvPr/>
        </p:nvSpPr>
        <p:spPr>
          <a:xfrm>
            <a:off x="533400" y="1066282"/>
            <a:ext cx="96012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buClr>
                <a:srgbClr val="5F5F5F"/>
              </a:buClr>
              <a:buSzPct val="106122"/>
              <a:tabLst>
                <a:tab pos="365125" algn="l"/>
              </a:tabLst>
            </a:pPr>
            <a:r>
              <a:rPr lang="en-US" sz="3500" kern="1200" dirty="0">
                <a:solidFill>
                  <a:srgbClr val="FFFFFF"/>
                </a:solidFill>
                <a:latin typeface="Arial Bold"/>
                <a:ea typeface="+mn-ea"/>
                <a:cs typeface="+mn-cs"/>
              </a:rPr>
              <a:t>yourself with blockchain</a:t>
            </a:r>
          </a:p>
          <a:p>
            <a:pPr marL="571500" indent="-571500" algn="l" defTabSz="609630" rtl="0">
              <a:lnSpc>
                <a:spcPts val="3993"/>
              </a:lnSpc>
              <a:buFont typeface="Arial" panose="020B0604020202020204" pitchFamily="34" charset="0"/>
              <a:buChar char="•"/>
            </a:pPr>
            <a:endParaRPr lang="en-US" sz="3500" kern="1200" dirty="0">
              <a:solidFill>
                <a:srgbClr val="FFFFFF"/>
              </a:solidFill>
              <a:latin typeface="Arial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dirty="0">
                <a:solidFill>
                  <a:schemeClr val="tx1"/>
                </a:solidFill>
                <a:latin typeface="Arial Bold" panose="020B0704020202020204"/>
                <a:ea typeface="+mn-ea"/>
                <a:cs typeface="Arial Bold" panose="020B0704020202020204"/>
              </a:rPr>
              <a:t>Heading</a:t>
            </a:r>
            <a:r>
              <a:rPr lang="en-US" sz="6000" b="0" dirty="0">
                <a:solidFill>
                  <a:schemeClr val="tx1"/>
                </a:solidFill>
                <a:latin typeface="Arial Bold" panose="020B0704020202020204"/>
                <a:cs typeface="Arial Bold" panose="020B0704020202020204"/>
              </a:rPr>
              <a:t>..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5950" indent="-342900">
              <a:buFont typeface="Wingdings" panose="05000000000000000000" pitchFamily="2" charset="2"/>
              <a:buChar char="§"/>
            </a:pPr>
            <a:r>
              <a:rPr lang="en-US" sz="2000" dirty="0"/>
              <a:t>Text….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731275-A289-4C91-9291-0F91C376B160}" type="slidenum">
              <a:rPr lang="en-US" kern="120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  <a:ea typeface="+mn-ea"/>
                <a:cs typeface="+mn-cs"/>
              </a:rPr>
              <a:pPr rtl="0"/>
              <a:t>3</a:t>
            </a:fld>
            <a:endParaRPr lang="en-US" kern="1200" dirty="0">
              <a:solidFill>
                <a:prstClr val="black">
                  <a:lumMod val="85000"/>
                  <a:lumOff val="15000"/>
                </a:prstClr>
              </a:solidFill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0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522" y="62144"/>
            <a:ext cx="820814" cy="822960"/>
          </a:xfrm>
          <a:custGeom>
            <a:avLst/>
            <a:gdLst/>
            <a:ahLst/>
            <a:cxnLst/>
            <a:rect l="l" t="t" r="r" b="b"/>
            <a:pathLst>
              <a:path w="1231221" h="1234440">
                <a:moveTo>
                  <a:pt x="0" y="0"/>
                </a:moveTo>
                <a:lnTo>
                  <a:pt x="1231220" y="0"/>
                </a:lnTo>
                <a:lnTo>
                  <a:pt x="1231220" y="1234440"/>
                </a:lnTo>
                <a:lnTo>
                  <a:pt x="0" y="1234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50" t="-70311" r="-206597" b="-71094"/>
            </a:stretch>
          </a:blipFill>
        </p:spPr>
        <p:txBody>
          <a:bodyPr/>
          <a:lstStyle/>
          <a:p>
            <a:pPr algn="l" defTabSz="609630" rtl="0"/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931182" y="2693986"/>
            <a:ext cx="4260818" cy="4172236"/>
          </a:xfrm>
          <a:custGeom>
            <a:avLst/>
            <a:gdLst/>
            <a:ahLst/>
            <a:cxnLst/>
            <a:rect l="l" t="t" r="r" b="b"/>
            <a:pathLst>
              <a:path w="6391227" h="6258354">
                <a:moveTo>
                  <a:pt x="0" y="0"/>
                </a:moveTo>
                <a:lnTo>
                  <a:pt x="6391227" y="0"/>
                </a:lnTo>
                <a:lnTo>
                  <a:pt x="6391227" y="6258354"/>
                </a:lnTo>
                <a:lnTo>
                  <a:pt x="0" y="6258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l" defTabSz="609630" rtl="0"/>
            <a:endParaRPr lang="en-US" sz="12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19200"/>
            <a:ext cx="799389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 defTabSz="609630" rtl="0">
              <a:lnSpc>
                <a:spcPts val="3993"/>
              </a:lnSpc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rgbClr val="FFFFFF"/>
              </a:solidFill>
              <a:latin typeface="Arial Bold"/>
              <a:ea typeface="+mn-ea"/>
              <a:cs typeface="+mn-cs"/>
            </a:endParaRPr>
          </a:p>
          <a:p>
            <a:pPr marL="571500" indent="-571500" algn="l" defTabSz="609630" rtl="0">
              <a:lnSpc>
                <a:spcPts val="3993"/>
              </a:lnSpc>
              <a:buFont typeface="Arial" panose="020B0604020202020204" pitchFamily="34" charset="0"/>
              <a:buChar char="•"/>
            </a:pPr>
            <a:endParaRPr lang="en-US" sz="3500" kern="1200" dirty="0">
              <a:solidFill>
                <a:srgbClr val="FFFFFF"/>
              </a:solidFill>
              <a:latin typeface="Arial Bold"/>
              <a:ea typeface="+mn-ea"/>
              <a:cs typeface="+mn-cs"/>
            </a:endParaRPr>
          </a:p>
          <a:p>
            <a:pPr marL="571500" indent="-571500" algn="l" defTabSz="609630" rtl="0">
              <a:lnSpc>
                <a:spcPts val="3993"/>
              </a:lnSpc>
              <a:buFont typeface="Arial" panose="020B0604020202020204" pitchFamily="34" charset="0"/>
              <a:buChar char="•"/>
            </a:pPr>
            <a:endParaRPr lang="en-US" sz="3500" kern="1200" dirty="0">
              <a:solidFill>
                <a:srgbClr val="FFFFFF"/>
              </a:solidFill>
              <a:latin typeface="Arial Bold"/>
              <a:ea typeface="+mn-ea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194059"/>
            <a:ext cx="9441976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defTabSz="609630" rtl="0">
              <a:lnSpc>
                <a:spcPts val="5800"/>
              </a:lnSpc>
            </a:pPr>
            <a:r>
              <a:rPr lang="en-US" sz="6000" kern="1200" dirty="0">
                <a:solidFill>
                  <a:srgbClr val="FFFFFF"/>
                </a:solidFill>
                <a:latin typeface="Arial Bold"/>
                <a:ea typeface="+mn-ea"/>
                <a:cs typeface="+mn-cs"/>
              </a:rPr>
              <a:t>Heading..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521" y="6560826"/>
            <a:ext cx="6996901" cy="14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defTabSz="609630" rtl="0">
              <a:lnSpc>
                <a:spcPts val="1079"/>
              </a:lnSpc>
              <a:spcBef>
                <a:spcPct val="0"/>
              </a:spcBef>
            </a:pPr>
            <a:r>
              <a:rPr lang="en-US" sz="999" kern="1200" dirty="0">
                <a:solidFill>
                  <a:srgbClr val="FFFFFF"/>
                </a:solidFill>
                <a:latin typeface="Arimo"/>
                <a:ea typeface="+mn-ea"/>
                <a:cs typeface="+mn-cs"/>
              </a:rPr>
              <a:t> https://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dirty="0">
                <a:solidFill>
                  <a:schemeClr val="tx1"/>
                </a:solidFill>
                <a:latin typeface="Arial Bold" panose="020B0704020202020204"/>
                <a:ea typeface="+mn-ea"/>
                <a:cs typeface="Arial Bold" panose="020B0704020202020204"/>
              </a:rPr>
              <a:t>Recap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731275-A289-4C91-9291-0F91C376B160}" type="slidenum">
              <a:rPr lang="en-US" kern="120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  <a:ea typeface="+mn-ea"/>
                <a:cs typeface="+mn-cs"/>
              </a:rPr>
              <a:pPr rtl="0"/>
              <a:t>5</a:t>
            </a:fld>
            <a:endParaRPr lang="en-US" kern="1200" dirty="0">
              <a:solidFill>
                <a:prstClr val="black">
                  <a:lumMod val="85000"/>
                  <a:lumOff val="15000"/>
                </a:prstClr>
              </a:solidFill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0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EBEB0A-9E3D-4B14-9782-E2AE3DA60D96}" type="slidenum">
              <a:rPr lang="en-US" kern="120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  <a:ea typeface="+mn-ea"/>
                <a:cs typeface="+mn-cs"/>
              </a:rPr>
              <a:pPr rtl="0"/>
              <a:t>6</a:t>
            </a:fld>
            <a:endParaRPr lang="en-US" kern="1200">
              <a:solidFill>
                <a:prstClr val="black">
                  <a:lumMod val="85000"/>
                  <a:lumOff val="15000"/>
                </a:prstClr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 rtl="0"/>
            <a:endParaRPr lang="en-US" kern="1200" dirty="0">
              <a:solidFill>
                <a:srgbClr val="6D6D6D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6D5BAA75-E3D6-86A6-54E9-CAB21DDA579C}"/>
              </a:ext>
            </a:extLst>
          </p:cNvPr>
          <p:cNvSpPr txBox="1"/>
          <p:nvPr/>
        </p:nvSpPr>
        <p:spPr>
          <a:xfrm>
            <a:off x="2667000" y="2438400"/>
            <a:ext cx="5943600" cy="1084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rtl="0">
              <a:lnSpc>
                <a:spcPts val="9032"/>
              </a:lnSpc>
              <a:spcBef>
                <a:spcPct val="0"/>
              </a:spcBef>
            </a:pPr>
            <a:r>
              <a:rPr lang="en-US" sz="6451" kern="1200" dirty="0">
                <a:solidFill>
                  <a:srgbClr val="004AAD"/>
                </a:solidFill>
                <a:latin typeface="The Youngest"/>
                <a:ea typeface="+mn-ea"/>
                <a:cs typeface="+mn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462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_2012Mult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10591</TotalTime>
  <Words>39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Arial</vt:lpstr>
      <vt:lpstr>Arial Bold</vt:lpstr>
      <vt:lpstr>Arimo</vt:lpstr>
      <vt:lpstr>Calibri</vt:lpstr>
      <vt:lpstr>Courier New</vt:lpstr>
      <vt:lpstr>The Youngest</vt:lpstr>
      <vt:lpstr>Times New Roman</vt:lpstr>
      <vt:lpstr>Verdana</vt:lpstr>
      <vt:lpstr>Wingdings</vt:lpstr>
      <vt:lpstr>WPI_2012Multi</vt:lpstr>
      <vt:lpstr>1_Office Theme</vt:lpstr>
      <vt:lpstr>PowerPoint Presentation</vt:lpstr>
      <vt:lpstr>PowerPoint Presentation</vt:lpstr>
      <vt:lpstr>Heading..</vt:lpstr>
      <vt:lpstr>PowerPoint Presentation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Treku</dc:creator>
  <cp:lastModifiedBy>Treku, Daniel</cp:lastModifiedBy>
  <cp:revision>55</cp:revision>
  <dcterms:created xsi:type="dcterms:W3CDTF">2024-03-11T06:12:02Z</dcterms:created>
  <dcterms:modified xsi:type="dcterms:W3CDTF">2025-07-23T12:51:02Z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2024-03-11T00:00:00Z</vt:filetime>
  </property>
  <property fmtid="{D5CDD505-2E9C-101B-9397-08002B2CF9AE}" pid="5" name="Producer">
    <vt:lpwstr>Microsoft® PowerPoint® for Office 365</vt:lpwstr>
  </property>
</Properties>
</file>