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71" r:id="rId5"/>
    <p:sldId id="268" r:id="rId6"/>
    <p:sldId id="263" r:id="rId7"/>
    <p:sldId id="266" r:id="rId8"/>
    <p:sldId id="267" r:id="rId9"/>
    <p:sldId id="270" r:id="rId10"/>
    <p:sldId id="258" r:id="rId11"/>
    <p:sldId id="262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DC0DE-CE2D-4DBB-8B81-93A02FA6E231}" v="4" dt="2022-03-04T14:09:59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reku" userId="b5b12cf3-2e57-43c3-b93e-3b7bb6aa23dc" providerId="ADAL" clId="{239DC0DE-CE2D-4DBB-8B81-93A02FA6E231}"/>
    <pc:docChg chg="custSel addSld modSld">
      <pc:chgData name="Daniel Treku" userId="b5b12cf3-2e57-43c3-b93e-3b7bb6aa23dc" providerId="ADAL" clId="{239DC0DE-CE2D-4DBB-8B81-93A02FA6E231}" dt="2022-03-04T14:10:00.764" v="68" actId="5793"/>
      <pc:docMkLst>
        <pc:docMk/>
      </pc:docMkLst>
      <pc:sldChg chg="modSp mod">
        <pc:chgData name="Daniel Treku" userId="b5b12cf3-2e57-43c3-b93e-3b7bb6aa23dc" providerId="ADAL" clId="{239DC0DE-CE2D-4DBB-8B81-93A02FA6E231}" dt="2022-03-04T14:02:44.280" v="41" actId="20577"/>
        <pc:sldMkLst>
          <pc:docMk/>
          <pc:sldMk cId="2594057811" sldId="257"/>
        </pc:sldMkLst>
        <pc:spChg chg="mod">
          <ac:chgData name="Daniel Treku" userId="b5b12cf3-2e57-43c3-b93e-3b7bb6aa23dc" providerId="ADAL" clId="{239DC0DE-CE2D-4DBB-8B81-93A02FA6E231}" dt="2022-03-04T14:02:44.280" v="41" actId="20577"/>
          <ac:spMkLst>
            <pc:docMk/>
            <pc:sldMk cId="2594057811" sldId="257"/>
            <ac:spMk id="2" creationId="{7DF2B9B4-0C81-40C2-B12D-F3DFB4D0BDA0}"/>
          </ac:spMkLst>
        </pc:spChg>
        <pc:spChg chg="mod">
          <ac:chgData name="Daniel Treku" userId="b5b12cf3-2e57-43c3-b93e-3b7bb6aa23dc" providerId="ADAL" clId="{239DC0DE-CE2D-4DBB-8B81-93A02FA6E231}" dt="2022-03-04T13:59:06.327" v="1" actId="27636"/>
          <ac:spMkLst>
            <pc:docMk/>
            <pc:sldMk cId="2594057811" sldId="257"/>
            <ac:spMk id="3" creationId="{A9A61A7C-0CF6-4386-B5D7-FDFB9A5204B5}"/>
          </ac:spMkLst>
        </pc:spChg>
      </pc:sldChg>
      <pc:sldChg chg="modSp mod">
        <pc:chgData name="Daniel Treku" userId="b5b12cf3-2e57-43c3-b93e-3b7bb6aa23dc" providerId="ADAL" clId="{239DC0DE-CE2D-4DBB-8B81-93A02FA6E231}" dt="2022-03-04T14:03:42.567" v="60" actId="20577"/>
        <pc:sldMkLst>
          <pc:docMk/>
          <pc:sldMk cId="4039317879" sldId="263"/>
        </pc:sldMkLst>
        <pc:spChg chg="mod">
          <ac:chgData name="Daniel Treku" userId="b5b12cf3-2e57-43c3-b93e-3b7bb6aa23dc" providerId="ADAL" clId="{239DC0DE-CE2D-4DBB-8B81-93A02FA6E231}" dt="2022-03-04T14:03:42.567" v="60" actId="20577"/>
          <ac:spMkLst>
            <pc:docMk/>
            <pc:sldMk cId="4039317879" sldId="263"/>
            <ac:spMk id="2" creationId="{6EFE6117-C64B-4F6E-A591-A741B8F5A5B6}"/>
          </ac:spMkLst>
        </pc:spChg>
      </pc:sldChg>
      <pc:sldChg chg="modSp mod">
        <pc:chgData name="Daniel Treku" userId="b5b12cf3-2e57-43c3-b93e-3b7bb6aa23dc" providerId="ADAL" clId="{239DC0DE-CE2D-4DBB-8B81-93A02FA6E231}" dt="2022-03-04T14:03:34.540" v="51" actId="20577"/>
        <pc:sldMkLst>
          <pc:docMk/>
          <pc:sldMk cId="1663592411" sldId="268"/>
        </pc:sldMkLst>
        <pc:spChg chg="mod">
          <ac:chgData name="Daniel Treku" userId="b5b12cf3-2e57-43c3-b93e-3b7bb6aa23dc" providerId="ADAL" clId="{239DC0DE-CE2D-4DBB-8B81-93A02FA6E231}" dt="2022-03-04T14:03:34.540" v="51" actId="20577"/>
          <ac:spMkLst>
            <pc:docMk/>
            <pc:sldMk cId="1663592411" sldId="268"/>
            <ac:spMk id="2" creationId="{6EFE6117-C64B-4F6E-A591-A741B8F5A5B6}"/>
          </ac:spMkLst>
        </pc:spChg>
      </pc:sldChg>
      <pc:sldChg chg="modSp add mod">
        <pc:chgData name="Daniel Treku" userId="b5b12cf3-2e57-43c3-b93e-3b7bb6aa23dc" providerId="ADAL" clId="{239DC0DE-CE2D-4DBB-8B81-93A02FA6E231}" dt="2022-03-04T14:10:00.764" v="68" actId="5793"/>
        <pc:sldMkLst>
          <pc:docMk/>
          <pc:sldMk cId="1262441206" sldId="271"/>
        </pc:sldMkLst>
        <pc:spChg chg="mod">
          <ac:chgData name="Daniel Treku" userId="b5b12cf3-2e57-43c3-b93e-3b7bb6aa23dc" providerId="ADAL" clId="{239DC0DE-CE2D-4DBB-8B81-93A02FA6E231}" dt="2022-03-04T14:03:28.317" v="42"/>
          <ac:spMkLst>
            <pc:docMk/>
            <pc:sldMk cId="1262441206" sldId="271"/>
            <ac:spMk id="2" creationId="{7DF2B9B4-0C81-40C2-B12D-F3DFB4D0BDA0}"/>
          </ac:spMkLst>
        </pc:spChg>
        <pc:spChg chg="mod">
          <ac:chgData name="Daniel Treku" userId="b5b12cf3-2e57-43c3-b93e-3b7bb6aa23dc" providerId="ADAL" clId="{239DC0DE-CE2D-4DBB-8B81-93A02FA6E231}" dt="2022-03-04T14:10:00.764" v="68" actId="5793"/>
          <ac:spMkLst>
            <pc:docMk/>
            <pc:sldMk cId="1262441206" sldId="271"/>
            <ac:spMk id="3" creationId="{A9A61A7C-0CF6-4386-B5D7-FDFB9A5204B5}"/>
          </ac:spMkLst>
        </pc:spChg>
      </pc:sldChg>
    </pc:docChg>
  </pc:docChgLst>
  <pc:docChgLst>
    <pc:chgData name="Daniel Treku" userId="b5b12cf3-2e57-43c3-b93e-3b7bb6aa23dc" providerId="ADAL" clId="{5FFADA9D-40F7-429C-ADE5-BC0ADF1EAE0F}"/>
    <pc:docChg chg="undo custSel modSld">
      <pc:chgData name="Daniel Treku" userId="b5b12cf3-2e57-43c3-b93e-3b7bb6aa23dc" providerId="ADAL" clId="{5FFADA9D-40F7-429C-ADE5-BC0ADF1EAE0F}" dt="2022-03-04T13:55:39.708" v="51" actId="6549"/>
      <pc:docMkLst>
        <pc:docMk/>
      </pc:docMkLst>
      <pc:sldChg chg="modSp mod">
        <pc:chgData name="Daniel Treku" userId="b5b12cf3-2e57-43c3-b93e-3b7bb6aa23dc" providerId="ADAL" clId="{5FFADA9D-40F7-429C-ADE5-BC0ADF1EAE0F}" dt="2022-03-04T13:55:39.708" v="51" actId="6549"/>
        <pc:sldMkLst>
          <pc:docMk/>
          <pc:sldMk cId="1840300974" sldId="267"/>
        </pc:sldMkLst>
        <pc:spChg chg="mod">
          <ac:chgData name="Daniel Treku" userId="b5b12cf3-2e57-43c3-b93e-3b7bb6aa23dc" providerId="ADAL" clId="{5FFADA9D-40F7-429C-ADE5-BC0ADF1EAE0F}" dt="2022-03-04T13:55:39.708" v="51" actId="6549"/>
          <ac:spMkLst>
            <pc:docMk/>
            <pc:sldMk cId="1840300974" sldId="267"/>
            <ac:spMk id="3" creationId="{716E3070-547C-47F6-8C53-5F6B6309BD2F}"/>
          </ac:spMkLst>
        </pc:spChg>
      </pc:sldChg>
    </pc:docChg>
  </pc:docChgLst>
  <pc:docChgLst>
    <pc:chgData name="Daniel Treku" userId="b5b12cf3-2e57-43c3-b93e-3b7bb6aa23dc" providerId="ADAL" clId="{EF73A269-BB22-41C8-958B-9C18A0D8C033}"/>
    <pc:docChg chg="undo custSel addSld delSld modSld">
      <pc:chgData name="Daniel Treku" userId="b5b12cf3-2e57-43c3-b93e-3b7bb6aa23dc" providerId="ADAL" clId="{EF73A269-BB22-41C8-958B-9C18A0D8C033}" dt="2022-03-04T12:32:30.634" v="362" actId="122"/>
      <pc:docMkLst>
        <pc:docMk/>
      </pc:docMkLst>
      <pc:sldChg chg="modSp mod">
        <pc:chgData name="Daniel Treku" userId="b5b12cf3-2e57-43c3-b93e-3b7bb6aa23dc" providerId="ADAL" clId="{EF73A269-BB22-41C8-958B-9C18A0D8C033}" dt="2022-03-04T12:32:30.634" v="362" actId="122"/>
        <pc:sldMkLst>
          <pc:docMk/>
          <pc:sldMk cId="71468161" sldId="256"/>
        </pc:sldMkLst>
        <pc:spChg chg="mod">
          <ac:chgData name="Daniel Treku" userId="b5b12cf3-2e57-43c3-b93e-3b7bb6aa23dc" providerId="ADAL" clId="{EF73A269-BB22-41C8-958B-9C18A0D8C033}" dt="2022-03-04T12:32:13.779" v="359" actId="255"/>
          <ac:spMkLst>
            <pc:docMk/>
            <pc:sldMk cId="71468161" sldId="256"/>
            <ac:spMk id="2" creationId="{A7095333-6A50-444D-87C8-034131B01DFF}"/>
          </ac:spMkLst>
        </pc:spChg>
        <pc:spChg chg="mod">
          <ac:chgData name="Daniel Treku" userId="b5b12cf3-2e57-43c3-b93e-3b7bb6aa23dc" providerId="ADAL" clId="{EF73A269-BB22-41C8-958B-9C18A0D8C033}" dt="2022-03-04T12:32:30.634" v="362" actId="122"/>
          <ac:spMkLst>
            <pc:docMk/>
            <pc:sldMk cId="71468161" sldId="256"/>
            <ac:spMk id="3" creationId="{6529825F-62E8-4E6E-8081-682A8D2397E9}"/>
          </ac:spMkLst>
        </pc:spChg>
      </pc:sldChg>
      <pc:sldChg chg="modSp mod">
        <pc:chgData name="Daniel Treku" userId="b5b12cf3-2e57-43c3-b93e-3b7bb6aa23dc" providerId="ADAL" clId="{EF73A269-BB22-41C8-958B-9C18A0D8C033}" dt="2022-03-04T12:21:35.882" v="86" actId="255"/>
        <pc:sldMkLst>
          <pc:docMk/>
          <pc:sldMk cId="3184306814" sldId="260"/>
        </pc:sldMkLst>
        <pc:spChg chg="mod">
          <ac:chgData name="Daniel Treku" userId="b5b12cf3-2e57-43c3-b93e-3b7bb6aa23dc" providerId="ADAL" clId="{EF73A269-BB22-41C8-958B-9C18A0D8C033}" dt="2022-03-04T12:17:56.191" v="18" actId="20577"/>
          <ac:spMkLst>
            <pc:docMk/>
            <pc:sldMk cId="3184306814" sldId="260"/>
            <ac:spMk id="2" creationId="{51F3C079-D315-44FF-99F9-B3D85B9EA9CF}"/>
          </ac:spMkLst>
        </pc:spChg>
        <pc:spChg chg="mod">
          <ac:chgData name="Daniel Treku" userId="b5b12cf3-2e57-43c3-b93e-3b7bb6aa23dc" providerId="ADAL" clId="{EF73A269-BB22-41C8-958B-9C18A0D8C033}" dt="2022-03-04T12:21:35.882" v="86" actId="255"/>
          <ac:spMkLst>
            <pc:docMk/>
            <pc:sldMk cId="3184306814" sldId="260"/>
            <ac:spMk id="3" creationId="{F83E277C-5940-42A3-8FC9-FEEC0AFCB2CE}"/>
          </ac:spMkLst>
        </pc:spChg>
      </pc:sldChg>
      <pc:sldChg chg="modSp mod">
        <pc:chgData name="Daniel Treku" userId="b5b12cf3-2e57-43c3-b93e-3b7bb6aa23dc" providerId="ADAL" clId="{EF73A269-BB22-41C8-958B-9C18A0D8C033}" dt="2022-03-04T12:28:16.925" v="260" actId="255"/>
        <pc:sldMkLst>
          <pc:docMk/>
          <pc:sldMk cId="4243932962" sldId="266"/>
        </pc:sldMkLst>
        <pc:spChg chg="mod">
          <ac:chgData name="Daniel Treku" userId="b5b12cf3-2e57-43c3-b93e-3b7bb6aa23dc" providerId="ADAL" clId="{EF73A269-BB22-41C8-958B-9C18A0D8C033}" dt="2022-03-04T12:28:16.925" v="260" actId="255"/>
          <ac:spMkLst>
            <pc:docMk/>
            <pc:sldMk cId="4243932962" sldId="266"/>
            <ac:spMk id="3" creationId="{716E3070-547C-47F6-8C53-5F6B6309BD2F}"/>
          </ac:spMkLst>
        </pc:spChg>
      </pc:sldChg>
      <pc:sldChg chg="modSp mod">
        <pc:chgData name="Daniel Treku" userId="b5b12cf3-2e57-43c3-b93e-3b7bb6aa23dc" providerId="ADAL" clId="{EF73A269-BB22-41C8-958B-9C18A0D8C033}" dt="2022-03-04T12:25:57.594" v="179" actId="20577"/>
        <pc:sldMkLst>
          <pc:docMk/>
          <pc:sldMk cId="1840300974" sldId="267"/>
        </pc:sldMkLst>
        <pc:spChg chg="mod">
          <ac:chgData name="Daniel Treku" userId="b5b12cf3-2e57-43c3-b93e-3b7bb6aa23dc" providerId="ADAL" clId="{EF73A269-BB22-41C8-958B-9C18A0D8C033}" dt="2022-03-04T12:25:57.594" v="179" actId="20577"/>
          <ac:spMkLst>
            <pc:docMk/>
            <pc:sldMk cId="1840300974" sldId="267"/>
            <ac:spMk id="3" creationId="{716E3070-547C-47F6-8C53-5F6B6309BD2F}"/>
          </ac:spMkLst>
        </pc:spChg>
      </pc:sldChg>
      <pc:sldChg chg="new del">
        <pc:chgData name="Daniel Treku" userId="b5b12cf3-2e57-43c3-b93e-3b7bb6aa23dc" providerId="ADAL" clId="{EF73A269-BB22-41C8-958B-9C18A0D8C033}" dt="2022-03-04T12:24:15.021" v="170" actId="47"/>
        <pc:sldMkLst>
          <pc:docMk/>
          <pc:sldMk cId="533046247" sldId="269"/>
        </pc:sldMkLst>
      </pc:sldChg>
      <pc:sldChg chg="modSp new mod">
        <pc:chgData name="Daniel Treku" userId="b5b12cf3-2e57-43c3-b93e-3b7bb6aa23dc" providerId="ADAL" clId="{EF73A269-BB22-41C8-958B-9C18A0D8C033}" dt="2022-03-04T12:24:07.701" v="169" actId="113"/>
        <pc:sldMkLst>
          <pc:docMk/>
          <pc:sldMk cId="4167700663" sldId="270"/>
        </pc:sldMkLst>
        <pc:spChg chg="mod">
          <ac:chgData name="Daniel Treku" userId="b5b12cf3-2e57-43c3-b93e-3b7bb6aa23dc" providerId="ADAL" clId="{EF73A269-BB22-41C8-958B-9C18A0D8C033}" dt="2022-03-04T12:24:03.496" v="168" actId="113"/>
          <ac:spMkLst>
            <pc:docMk/>
            <pc:sldMk cId="4167700663" sldId="270"/>
            <ac:spMk id="2" creationId="{6A058E84-C3D4-4A89-AD36-26D482A45DA7}"/>
          </ac:spMkLst>
        </pc:spChg>
        <pc:spChg chg="mod">
          <ac:chgData name="Daniel Treku" userId="b5b12cf3-2e57-43c3-b93e-3b7bb6aa23dc" providerId="ADAL" clId="{EF73A269-BB22-41C8-958B-9C18A0D8C033}" dt="2022-03-04T12:24:07.701" v="169" actId="113"/>
          <ac:spMkLst>
            <pc:docMk/>
            <pc:sldMk cId="4167700663" sldId="270"/>
            <ac:spMk id="3" creationId="{FB9AF1BC-C25A-4E0A-BE99-39EBE4BBAF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B2C9-1A6A-4718-88B9-05622BD1425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0BD98-7639-43F0-AF07-AD0907E1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1B0E-853B-410B-9FCF-E76594457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43496-C0D3-44B3-BB06-2A0778C12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0D7D-DD2B-4E3A-9BE4-2BEF1DE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CF4-FD51-4CBF-BE8C-94A2773D1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65ED-BEEA-4D1F-B46B-085E47D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E30C7-F612-41D7-8860-5F991F05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48BC-A599-4B77-AA8A-8A5232D3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1F62-8958-4D41-A811-FC3D1076D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0495-B225-4CD1-AEE7-F1B14F2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5D2-56D0-4D9F-8AC6-90F9B9C5D3DB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1FAA-A4A4-4BBA-8459-42AA7796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51B8-C1CE-4A2B-B192-0C7BA8BE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65684-526C-402C-BADE-33B6482B3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392B-E7CE-43EC-8607-5441DFA3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7BC8-7A35-48E4-B465-641172C9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076-7069-4DED-BB35-36C57A9AA24E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A35-8DE4-4BF7-BFA2-9254DE9F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CAEA-D7F5-40BE-8387-F3ACF18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69E6-20A9-4879-A138-8C097DF6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B86D-2662-48C6-9F1B-B22AFE19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AC45-9D8E-425E-89C0-A11D14AF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805-7E6C-4AF5-BF50-22C8346C3348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8A20-EBA7-4873-BF27-66523E1C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53D5-BD38-4CA6-8D50-98936A2C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E577-13D9-4755-BC38-3CBB23C2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16D3-A89F-4D45-AD78-F242D0CD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DF16-3EC3-41C0-B616-4DB828A8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8AA8-F1AE-4107-9680-5E8AFC51E7F0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EDBF-CB00-4FFB-8FF9-6B46864D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6550-883E-4F49-AE4B-CFF98B1D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0429-1147-45F6-A7EB-B53134DE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9E17-758E-41B1-B87D-23085AA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428E-2013-4D91-86EE-DE94C60E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E9F7-D736-49BF-A3A4-F7F1434B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408D-D9AC-4A27-9A0E-D8BB39B6CEDE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F247-1D70-4E25-8D61-ECDB581A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582E-95D1-488F-A800-8347A5BE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F9A5-AB9D-48A3-A08C-47819306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B13DC-88C0-4DBA-9384-066130E4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CE15D-ADEE-4AF1-8314-6091FD21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01307-E7C3-4AC5-BFC5-E562B09DE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2A34-7F49-4C51-BD5A-581090C7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121D0-7F77-4555-931E-CE0030AE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2B28-48FC-4DAF-BFD3-5C47C12C3785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BFC6B-EC49-4D9A-A1EC-9A5259CA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3012E-D32A-4B0D-A857-732B1111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A6EB-9E2E-45AF-9324-7E1B16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52824-080B-428A-8ECB-DC86B062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3E6F-D446-4727-93C6-36007342E066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07528-CA26-42B4-A3DE-8570874F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9EBA-E234-4F62-97FA-867877F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D993-9031-4307-A003-33D74B8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2C87-F8B3-4BF1-8FBC-9C7773B47854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4E9DB-0B95-4572-AEE5-0BACFFE7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C41C3-E175-4D65-BD77-4C886DF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13A-0703-4C81-BA73-7F16E6EA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DF9B-5AE5-4255-A49C-DAADD427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DBD1-32E7-4915-A33E-BE09C4BD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C047-481F-4151-BD2E-2474E92C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F172-D3B9-4500-B02D-9A0F993D4BEA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9735-1B47-4444-B203-048EA9D4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B187-DCBA-4E1D-8A89-2F90F64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9AC1-5C2E-44D6-B9BD-D09191B9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605D-456F-4A32-9E71-FC2327839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61E96-6FDC-456B-A3B9-4A7AEEBFE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D4C9B-20EE-4D41-8529-0526AE12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086F-2BEB-405C-8B26-2C344824323B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67E7-A4DF-48AF-A4F7-3370C465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6A47-9196-4EB6-B3E9-78EEBE60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C7759-8EAF-4CB5-98F0-E5B24F6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66665-8F1D-4743-8A9E-50B6FCA2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8E64-7FA7-4B8C-B529-48675404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671D-FFFC-4336-96B6-9E53F46A933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4CFB-6842-4FBA-910D-18E62DB2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4032-D73B-4718-8943-527FFBBA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reku/apiv2-twitter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itter-api/tweet-caps" TargetMode="External"/><Relationship Id="rId2" Type="http://schemas.openxmlformats.org/officeDocument/2006/relationships/hyperlink" Target="https://developer.twitter.com/en/docs/twitter-api/rate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twitter-api/getting-started/about-twitter-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reku/apiv2-twitter-data/blob/main/TwitterDataCollectionWorkshop_1.pptx" TargetMode="External"/><Relationship Id="rId2" Type="http://schemas.openxmlformats.org/officeDocument/2006/relationships/hyperlink" Target="https://github.com/dtreku/apiv2-twitter-data/blob/main/Twitter%20Data%20Collection%20Workshop%201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reku/apiv2-twitter-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products/twitter-api/academic-re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5333-6A50-444D-87C8-034131B0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08" y="528474"/>
            <a:ext cx="10859678" cy="2387600"/>
          </a:xfrm>
        </p:spPr>
        <p:txBody>
          <a:bodyPr>
            <a:normAutofit/>
          </a:bodyPr>
          <a:lstStyle/>
          <a:p>
            <a:r>
              <a:rPr lang="en-US" sz="5000" dirty="0"/>
              <a:t>Twitter Data Collection and Analysis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9825F-62E8-4E6E-8081-682A8D23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Daniel N. Treku (PhD Candidate)</a:t>
            </a:r>
            <a:endParaRPr lang="en-US" sz="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Information Systems Department, RVCOBE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/>
              <a:t>UTRGV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0D9D-3CEE-4243-BF34-3E5145B4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967C-0701-4454-A02A-CCD428A77873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25431-5A8E-4534-AC08-0A47B29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Twitter data collection and storage</a:t>
            </a:r>
          </a:p>
          <a:p>
            <a:pPr lvl="1"/>
            <a:r>
              <a:rPr lang="en-US" dirty="0"/>
              <a:t>Data format (json and csv)</a:t>
            </a:r>
          </a:p>
          <a:p>
            <a:pPr lvl="1"/>
            <a:r>
              <a:rPr lang="en-US" dirty="0"/>
              <a:t>Access to my GitHub repository on Twitter data collection</a:t>
            </a:r>
          </a:p>
          <a:p>
            <a:pPr lvl="2"/>
            <a:r>
              <a:rPr lang="en-US" dirty="0">
                <a:hlinkClick r:id="rId2"/>
              </a:rPr>
              <a:t>https://github.com/dtreku/apiv2-twitter-data</a:t>
            </a:r>
            <a:endParaRPr lang="en-US" dirty="0"/>
          </a:p>
          <a:p>
            <a:r>
              <a:rPr lang="en-US" dirty="0"/>
              <a:t>Twitter end-points</a:t>
            </a:r>
          </a:p>
          <a:p>
            <a:pPr lvl="1"/>
            <a:r>
              <a:rPr lang="en-US" dirty="0"/>
              <a:t>Archival data – 7 days archival and data since inception of Twitter</a:t>
            </a:r>
          </a:p>
          <a:p>
            <a:pPr lvl="1"/>
            <a:r>
              <a:rPr lang="en-US" dirty="0"/>
              <a:t>Streaming or live data </a:t>
            </a:r>
          </a:p>
          <a:p>
            <a:pPr lvl="1"/>
            <a:r>
              <a:rPr lang="en-US" dirty="0"/>
              <a:t>User endpoint</a:t>
            </a:r>
          </a:p>
          <a:p>
            <a:r>
              <a:rPr lang="en-US" dirty="0"/>
              <a:t>Twitter object models</a:t>
            </a:r>
          </a:p>
          <a:p>
            <a:r>
              <a:rPr lang="en-US" dirty="0"/>
              <a:t>Twitter data collection query parameters</a:t>
            </a:r>
          </a:p>
          <a:p>
            <a:r>
              <a:rPr lang="en-US" dirty="0"/>
              <a:t>Handling pagination and avoiding academic credentials revoking</a:t>
            </a:r>
          </a:p>
          <a:p>
            <a:pPr lvl="1"/>
            <a:r>
              <a:rPr lang="en-US" dirty="0"/>
              <a:t>e.g., Rates (300 tweets per second, 500 tweets cap/fetch) and limits (10 million tweets per month), etc.</a:t>
            </a:r>
          </a:p>
          <a:p>
            <a:r>
              <a:rPr lang="en-US" dirty="0"/>
              <a:t>Search by</a:t>
            </a:r>
          </a:p>
          <a:p>
            <a:pPr lvl="1"/>
            <a:r>
              <a:rPr lang="en-US" dirty="0" err="1"/>
              <a:t>User_names</a:t>
            </a:r>
            <a:r>
              <a:rPr lang="en-US" dirty="0"/>
              <a:t>, hashtags,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geo_location</a:t>
            </a:r>
            <a:r>
              <a:rPr lang="en-US" dirty="0"/>
              <a:t>, place, events, words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AB31-976B-4313-B36D-6D10337A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D601-F5C7-44A0-9FB9-7AFE7AF287C1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D44C9-F550-421B-B512-34717E20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2: Twitter Object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F776-DF54-4AC4-8269-8E56EBB2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model contents </a:t>
            </a:r>
          </a:p>
          <a:p>
            <a:pPr lvl="1"/>
            <a:r>
              <a:rPr lang="en-US" dirty="0"/>
              <a:t>Tweet object</a:t>
            </a:r>
          </a:p>
          <a:p>
            <a:pPr lvl="1"/>
            <a:r>
              <a:rPr lang="en-US" dirty="0"/>
              <a:t>User object</a:t>
            </a:r>
          </a:p>
          <a:p>
            <a:pPr lvl="1"/>
            <a:r>
              <a:rPr lang="en-US" dirty="0"/>
              <a:t>Space object</a:t>
            </a:r>
          </a:p>
          <a:p>
            <a:pPr lvl="1"/>
            <a:r>
              <a:rPr lang="en-US" dirty="0"/>
              <a:t>List object</a:t>
            </a:r>
          </a:p>
          <a:p>
            <a:pPr lvl="1"/>
            <a:r>
              <a:rPr lang="en-US" dirty="0"/>
              <a:t>Media object</a:t>
            </a:r>
          </a:p>
          <a:p>
            <a:pPr lvl="1"/>
            <a:r>
              <a:rPr lang="en-US" dirty="0"/>
              <a:t>Poll object</a:t>
            </a:r>
          </a:p>
          <a:p>
            <a:pPr lvl="1"/>
            <a:r>
              <a:rPr lang="en-US" dirty="0"/>
              <a:t>Place objects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https://developer.twitter.com/en/docs/twitter-api/data-dictionary/object-model/tweet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A945-6916-411E-B457-EE6AB0EF4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3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data collection and storage - advanced</a:t>
            </a:r>
          </a:p>
          <a:p>
            <a:r>
              <a:rPr lang="en-US" dirty="0"/>
              <a:t>Twitter data preprocessing and analysis for json and csv data </a:t>
            </a:r>
          </a:p>
          <a:p>
            <a:pPr lvl="1"/>
            <a:r>
              <a:rPr lang="en-US" dirty="0"/>
              <a:t>Relatively small data size/observations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56CB-DCCB-427A-84EB-64604DDC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16E-65F6-4845-AA96-E0CAFCE29D8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7AAC-BDCE-48E0-8BA2-D82F93A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Computing – HPCC Thumper</a:t>
            </a:r>
          </a:p>
          <a:p>
            <a:pPr lvl="1"/>
            <a:r>
              <a:rPr lang="en-US" dirty="0"/>
              <a:t>For processing and analyzing big data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Getting credentials 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Linux environment for big data preprocessing and analysis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B548-AA1B-4813-955D-66385AF8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BB20-A323-4CBA-A9C7-1ABF4CA9AB5A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92B28-064A-4A8E-9AED-5782CDF0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54A0-80A0-4198-BF45-B6CD5548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AA88-A52E-44BF-B3E8-1DBD5CFC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https://developer.twitter.com/en/docs/twitter-api/rate-limits</a:t>
            </a:r>
            <a:endParaRPr lang="en-US" dirty="0"/>
          </a:p>
          <a:p>
            <a:r>
              <a:rPr lang="en-US" dirty="0">
                <a:hlinkClick r:id="rId3"/>
              </a:rPr>
              <a:t>https://developer.twitter.com/en/docs/twitter-api/tweet-caps</a:t>
            </a:r>
            <a:endParaRPr lang="en-US" dirty="0"/>
          </a:p>
          <a:p>
            <a:r>
              <a:rPr lang="en-US" dirty="0">
                <a:hlinkClick r:id="rId4"/>
              </a:rPr>
              <a:t>https://developer.twitter.com/en/docs/twitter-api/getting-started/about-twitter-api</a:t>
            </a:r>
            <a:endParaRPr lang="en-US" dirty="0"/>
          </a:p>
          <a:p>
            <a:r>
              <a:rPr lang="en-US" dirty="0"/>
              <a:t>https://developer.twitter.com/ja/docs/basics/response-codes</a:t>
            </a:r>
          </a:p>
          <a:p>
            <a:r>
              <a:rPr lang="en-US" dirty="0"/>
              <a:t>https://github.com/twitterdev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2555-34D5-4DBD-995D-34D48559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C6D0-3E68-4BC4-9F21-0A9D46863890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71827-1932-4522-AB9D-1DC3B01E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C079-D315-44FF-99F9-B3D85B9E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Four Workshops on TDC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277C-5940-42A3-8FC9-FEEC0AFC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4732256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Workshop 1 – March 4, 2022</a:t>
            </a:r>
          </a:p>
          <a:p>
            <a:pPr lvl="1"/>
            <a:r>
              <a:rPr lang="en-US" dirty="0"/>
              <a:t>Twitter academic credentials, python environment setup, packages and brief introduction to data processing with python (data format – json and csv)</a:t>
            </a:r>
          </a:p>
          <a:p>
            <a:r>
              <a:rPr lang="en-US" sz="3800" dirty="0"/>
              <a:t>Workshop 2 – March 25, 2022</a:t>
            </a:r>
          </a:p>
          <a:p>
            <a:pPr lvl="1"/>
            <a:r>
              <a:rPr lang="en-US" dirty="0"/>
              <a:t>Introduction to Twitter data collection and storage, Twitter end-points, Twitter data models, Twitter query parameters, search criteria, handling pagination and avoiding credential revoking </a:t>
            </a:r>
          </a:p>
          <a:p>
            <a:r>
              <a:rPr lang="en-US" sz="3800" dirty="0"/>
              <a:t>Workshop 3 – April 8, 2022</a:t>
            </a:r>
          </a:p>
          <a:p>
            <a:pPr lvl="1"/>
            <a:r>
              <a:rPr lang="en-US" dirty="0"/>
              <a:t>Advanced Twitter data collection, Twitter data preprocessing and analysis on relatively small data size/ observations</a:t>
            </a:r>
          </a:p>
          <a:p>
            <a:r>
              <a:rPr lang="en-US" sz="3800" dirty="0"/>
              <a:t>Workshop 4 – April 29, 2022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Parallel/distributed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omputing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UT System HPCC Thumper for high-level processing and analyses of big data, getting credentials and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inux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environment</a:t>
            </a:r>
            <a:endParaRPr lang="en-US" sz="1200" dirty="0"/>
          </a:p>
          <a:p>
            <a:pPr marL="0" indent="0">
              <a:buNone/>
            </a:pPr>
            <a:endParaRPr lang="en-US" sz="1600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</a:rPr>
              <a:t>Time: 8:30 am to 11:00 am for all workshops.   </a:t>
            </a: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</a:rPr>
              <a:t>Venue: ECOBE 116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6B2F-2A19-4778-B037-076939D9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FF39-BC4A-41DD-A194-FED15E88BAB9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CFC3-FF9F-48AD-A323-C475FC40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9B4-0C81-40C2-B12D-F3DFB4D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A7C-0CF6-4386-B5D7-FDFB9A5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Requesting Twitter APIv2 credentials for academic research</a:t>
            </a:r>
          </a:p>
          <a:p>
            <a:pPr lvl="1"/>
            <a:r>
              <a:rPr lang="en-US" dirty="0"/>
              <a:t>bearer token and academic search uses</a:t>
            </a:r>
          </a:p>
          <a:p>
            <a:pPr lvl="1"/>
            <a:r>
              <a:rPr lang="en-US" dirty="0"/>
              <a:t>Rates (500 tweets cap/fetch) and limits (10million tweets per month)</a:t>
            </a:r>
          </a:p>
          <a:p>
            <a:r>
              <a:rPr lang="en-US" dirty="0"/>
              <a:t>Python environment configuration</a:t>
            </a:r>
          </a:p>
          <a:p>
            <a:pPr lvl="1"/>
            <a:r>
              <a:rPr lang="en-US" dirty="0"/>
              <a:t>Install Anaconda (to avoid local PC configuration issues)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Interface (widely used in teaching data science and machine learning)</a:t>
            </a:r>
          </a:p>
          <a:p>
            <a:r>
              <a:rPr lang="en-US" dirty="0"/>
              <a:t>Importing packages for data processing and analysis – Introduction</a:t>
            </a:r>
          </a:p>
          <a:p>
            <a:pPr lvl="1"/>
            <a:r>
              <a:rPr lang="en-US" dirty="0"/>
              <a:t>Python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Python basics to data analysis/data science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66B-6B08-48A3-AB88-E1EA65E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14D-C94D-4D56-ABDE-1B9AB311F92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9D9E-45E5-4BD0-90B3-64B502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9B4-0C81-40C2-B12D-F3DFB4D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A7C-0CF6-4386-B5D7-FDFB9A5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Requesting Twitter APIv2 credentials for academic research</a:t>
            </a:r>
          </a:p>
          <a:p>
            <a:pPr lvl="1"/>
            <a:r>
              <a:rPr lang="en-US" dirty="0"/>
              <a:t>bearer token and academic search uses</a:t>
            </a:r>
          </a:p>
          <a:p>
            <a:pPr lvl="1"/>
            <a:r>
              <a:rPr lang="en-US" dirty="0"/>
              <a:t>Rates (500 tweets cap/fetch) and limits (10million tweets per month)</a:t>
            </a:r>
          </a:p>
          <a:p>
            <a:r>
              <a:rPr lang="en-US" dirty="0"/>
              <a:t>Link to get started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https://github.com/dtreku/apiv2-twitter-data/blob/main/TwitterDataCollectionWorkshop_1</a:t>
            </a:r>
            <a:r>
              <a:rPr lang="en-US">
                <a:hlinkClick r:id="rId3"/>
              </a:rPr>
              <a:t>.pptx</a:t>
            </a:r>
            <a:endParaRPr lang="en-US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https://github.com/dtreku/apiv2-twitter-data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66B-6B08-48A3-AB88-E1EA65E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14D-C94D-4D56-ABDE-1B9AB311F92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9D9E-45E5-4BD0-90B3-64B502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17-C64B-4F6E-A591-A741B8F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C11-89F5-4709-99B9-AB88ED18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Sign-in to twitter account or sign-up with the link below </a:t>
            </a:r>
            <a:endParaRPr lang="en-US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3200" dirty="0">
                <a:hlinkClick r:id="rId2"/>
              </a:rPr>
              <a:t>https://developer.twitter.com/en/products/twitter-api/academic-research</a:t>
            </a:r>
            <a:endParaRPr lang="en-US" sz="3200" dirty="0"/>
          </a:p>
          <a:p>
            <a:pPr lvl="1"/>
            <a:r>
              <a:rPr lang="en-US" sz="3200" dirty="0"/>
              <a:t>Faculty profile link</a:t>
            </a:r>
          </a:p>
          <a:p>
            <a:pPr lvl="1"/>
            <a:r>
              <a:rPr lang="en-US" sz="3200" dirty="0"/>
              <a:t>Google scholar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5C1-9D01-48F3-AD48-1AF2552B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C63-318D-4ACD-A691-636F5B9A0AB6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5E37-B853-46AF-8E62-C15F5DF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17-C64B-4F6E-A591-A741B8F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C11-89F5-4709-99B9-AB88ED18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Project app details</a:t>
            </a:r>
          </a:p>
          <a:p>
            <a:pPr lvl="1"/>
            <a:r>
              <a:rPr lang="en-US" sz="3600" b="0" i="0" dirty="0">
                <a:solidFill>
                  <a:srgbClr val="14171A"/>
                </a:solidFill>
                <a:effectLst/>
                <a:latin typeface="Chirp"/>
              </a:rPr>
              <a:t>clearly defined research objective,</a:t>
            </a:r>
          </a:p>
          <a:p>
            <a:pPr lvl="1"/>
            <a:r>
              <a:rPr lang="en-US" sz="3600" b="0" i="0" dirty="0">
                <a:solidFill>
                  <a:srgbClr val="14171A"/>
                </a:solidFill>
                <a:effectLst/>
                <a:latin typeface="Chirp"/>
              </a:rPr>
              <a:t>specific plans for how you intend to:</a:t>
            </a:r>
          </a:p>
          <a:p>
            <a:pPr lvl="2"/>
            <a:r>
              <a:rPr lang="en-US" sz="3200" b="0" i="0" dirty="0">
                <a:solidFill>
                  <a:srgbClr val="14171A"/>
                </a:solidFill>
                <a:effectLst/>
                <a:latin typeface="Chirp"/>
              </a:rPr>
              <a:t>to use, analyze, and share Twitter data from your research </a:t>
            </a:r>
          </a:p>
          <a:p>
            <a:pPr lvl="2"/>
            <a:r>
              <a:rPr lang="en-US" sz="3200" dirty="0"/>
              <a:t>store data – confidentiality, and use of UTRGV computing resources)</a:t>
            </a:r>
            <a:endParaRPr lang="en-US" sz="3200" b="0" i="0" dirty="0">
              <a:solidFill>
                <a:srgbClr val="14171A"/>
              </a:solidFill>
              <a:effectLst/>
              <a:latin typeface="Chirp"/>
            </a:endParaRPr>
          </a:p>
          <a:p>
            <a:pPr lvl="2"/>
            <a:r>
              <a:rPr lang="en-US" sz="3200" b="0" i="0" dirty="0">
                <a:solidFill>
                  <a:srgbClr val="14171A"/>
                </a:solidFill>
                <a:effectLst/>
                <a:latin typeface="Chirp"/>
              </a:rPr>
              <a:t>d</a:t>
            </a:r>
            <a:r>
              <a:rPr lang="en-US" sz="3200" dirty="0"/>
              <a:t>isseminate academic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5C1-9D01-48F3-AD48-1AF2552B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C63-318D-4ACD-A691-636F5B9A0AB6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5E37-B853-46AF-8E62-C15F5DF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F437-DCC7-4C62-AEF1-8CEE095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Python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3070-547C-47F6-8C53-5F6B6309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 Anaconda</a:t>
            </a:r>
            <a:endParaRPr lang="en-US" sz="4000" dirty="0">
              <a:hlinkClick r:id="rId2"/>
            </a:endParaRPr>
          </a:p>
          <a:p>
            <a:pPr lvl="1"/>
            <a:r>
              <a:rPr lang="en-US" sz="2800" dirty="0">
                <a:hlinkClick r:id="rId2"/>
              </a:rPr>
              <a:t>https://docs.anaconda.com/anaconda/install/windows/</a:t>
            </a:r>
            <a:endParaRPr lang="en-US" sz="2800" dirty="0"/>
          </a:p>
          <a:p>
            <a:r>
              <a:rPr lang="en-US" sz="4000" dirty="0" err="1"/>
              <a:t>Jupyter</a:t>
            </a:r>
            <a:r>
              <a:rPr lang="en-US" sz="4000" dirty="0"/>
              <a:t> Python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BD6C-FA84-4342-B357-B9CC1F4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AC17-AD37-4AE0-B318-9F442A41420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998B-1873-48E1-A611-090B37EA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F437-DCC7-4C62-AEF1-8CEE095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Working with Python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3070-547C-47F6-8C53-5F6B6309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Accessing prepared </a:t>
            </a:r>
            <a:r>
              <a:rPr lang="en-US" sz="3600" dirty="0" err="1"/>
              <a:t>Jupyter</a:t>
            </a:r>
            <a:r>
              <a:rPr lang="en-US" sz="3600" dirty="0"/>
              <a:t> notebooks</a:t>
            </a:r>
          </a:p>
          <a:p>
            <a:r>
              <a:rPr lang="en-US" sz="3600" dirty="0"/>
              <a:t>Importing/installing packages</a:t>
            </a:r>
          </a:p>
          <a:p>
            <a:r>
              <a:rPr lang="en-US" sz="3600" dirty="0"/>
              <a:t>Basic python data science skills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33BB-B5B6-422D-98C5-3C4ED1C8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E5-00B0-4A05-AA30-3F4ADB68685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8073B-DD02-48E7-87B9-02842EF4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8E84-C3D4-4A89-AD36-26D482A4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b="1" dirty="0"/>
              <a:t>End of Workshop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AF1BC-C25A-4E0A-BE99-39EBE4BBA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E428-B637-471F-901A-663566B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CF4-FD51-4CBF-BE8C-94A2773D1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E272B-20E9-42C5-A9EA-90A25184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769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Chirp</vt:lpstr>
      <vt:lpstr>Office Theme</vt:lpstr>
      <vt:lpstr>Twitter Data Collection and Analysis with Python</vt:lpstr>
      <vt:lpstr>Introduction to Four Workshops on TDC  </vt:lpstr>
      <vt:lpstr>Workshop 1 Introduction</vt:lpstr>
      <vt:lpstr>Workshop 1: Apply for Academic Research Credentials</vt:lpstr>
      <vt:lpstr>Workshop 1: Apply for Academic Research Credentials, cont’d</vt:lpstr>
      <vt:lpstr>Workshop 1: Apply for Academic Research Credentials, cont’d</vt:lpstr>
      <vt:lpstr>Workshop 1: Python Environment </vt:lpstr>
      <vt:lpstr>Workshop 1: Working with Python for Data Analysis</vt:lpstr>
      <vt:lpstr>End of Workshop 1</vt:lpstr>
      <vt:lpstr>WORKSHOP 2</vt:lpstr>
      <vt:lpstr>Workshop 2: Twitter Object Models</vt:lpstr>
      <vt:lpstr>WORKSHOP 3</vt:lpstr>
      <vt:lpstr>WORKSHOP 4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Collection and Analysis Series with Python</dc:title>
  <dc:creator>Daniel Treku</dc:creator>
  <cp:lastModifiedBy>Daniel Treku</cp:lastModifiedBy>
  <cp:revision>40</cp:revision>
  <dcterms:created xsi:type="dcterms:W3CDTF">2022-01-06T07:23:20Z</dcterms:created>
  <dcterms:modified xsi:type="dcterms:W3CDTF">2022-03-04T14:10:01Z</dcterms:modified>
</cp:coreProperties>
</file>