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71" r:id="rId5"/>
    <p:sldId id="268" r:id="rId6"/>
    <p:sldId id="263" r:id="rId7"/>
    <p:sldId id="266" r:id="rId8"/>
    <p:sldId id="267" r:id="rId9"/>
    <p:sldId id="272" r:id="rId10"/>
    <p:sldId id="280" r:id="rId11"/>
    <p:sldId id="277" r:id="rId12"/>
    <p:sldId id="276" r:id="rId13"/>
    <p:sldId id="278" r:id="rId14"/>
    <p:sldId id="275" r:id="rId15"/>
    <p:sldId id="279" r:id="rId16"/>
    <p:sldId id="274" r:id="rId17"/>
    <p:sldId id="270" r:id="rId18"/>
    <p:sldId id="264" r:id="rId19"/>
    <p:sldId id="26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C0DE-CE2D-4DBB-8B81-93A02FA6E231}" v="10" dt="2022-03-25T22:42:01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reku" userId="b5b12cf3-2e57-43c3-b93e-3b7bb6aa23dc" providerId="ADAL" clId="{239DC0DE-CE2D-4DBB-8B81-93A02FA6E231}"/>
    <pc:docChg chg="undo redo custSel addSld delSld modSld sldOrd">
      <pc:chgData name="Daniel Treku" userId="b5b12cf3-2e57-43c3-b93e-3b7bb6aa23dc" providerId="ADAL" clId="{239DC0DE-CE2D-4DBB-8B81-93A02FA6E231}" dt="2022-03-25T22:43:32.006" v="842" actId="5793"/>
      <pc:docMkLst>
        <pc:docMk/>
      </pc:docMkLst>
      <pc:sldChg chg="addSp delSp modSp mod setBg addAnim delAnim">
        <pc:chgData name="Daniel Treku" userId="b5b12cf3-2e57-43c3-b93e-3b7bb6aa23dc" providerId="ADAL" clId="{239DC0DE-CE2D-4DBB-8B81-93A02FA6E231}" dt="2022-03-25T10:27:30.876" v="668" actId="26606"/>
        <pc:sldMkLst>
          <pc:docMk/>
          <pc:sldMk cId="71468161" sldId="256"/>
        </pc:sldMkLst>
        <pc:spChg chg="mod or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2" creationId="{A7095333-6A50-444D-87C8-034131B01DFF}"/>
          </ac:spMkLst>
        </pc:spChg>
        <pc:spChg chg="mod or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3" creationId="{6529825F-62E8-4E6E-8081-682A8D2397E9}"/>
          </ac:spMkLst>
        </pc:spChg>
        <pc:spChg chg="mo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4" creationId="{59BC0D9D-3CEE-4243-BF34-3E5145B4F30E}"/>
          </ac:spMkLst>
        </pc:spChg>
        <pc:spChg chg="mo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5" creationId="{BE025431-5A8E-4534-AC08-0A47B29C5DF1}"/>
          </ac:spMkLst>
        </pc:spChg>
        <pc:spChg chg="add del">
          <ac:chgData name="Daniel Treku" userId="b5b12cf3-2e57-43c3-b93e-3b7bb6aa23dc" providerId="ADAL" clId="{239DC0DE-CE2D-4DBB-8B81-93A02FA6E231}" dt="2022-03-25T10:26:34.363" v="651" actId="26606"/>
          <ac:spMkLst>
            <pc:docMk/>
            <pc:sldMk cId="71468161" sldId="256"/>
            <ac:spMk id="10" creationId="{4E1BEB12-92AF-4445-98AD-4C7756E7C93B}"/>
          </ac:spMkLst>
        </pc:spChg>
        <pc:spChg chg="add del">
          <ac:chgData name="Daniel Treku" userId="b5b12cf3-2e57-43c3-b93e-3b7bb6aa23dc" providerId="ADAL" clId="{239DC0DE-CE2D-4DBB-8B81-93A02FA6E231}" dt="2022-03-25T10:26:34.363" v="651" actId="26606"/>
          <ac:spMkLst>
            <pc:docMk/>
            <pc:sldMk cId="71468161" sldId="256"/>
            <ac:spMk id="12" creationId="{D0522C2C-7B5C-48A7-A969-03941E5D2E76}"/>
          </ac:spMkLst>
        </pc:spChg>
        <pc:spChg chg="add del">
          <ac:chgData name="Daniel Treku" userId="b5b12cf3-2e57-43c3-b93e-3b7bb6aa23dc" providerId="ADAL" clId="{239DC0DE-CE2D-4DBB-8B81-93A02FA6E231}" dt="2022-03-25T10:26:34.363" v="651" actId="26606"/>
          <ac:spMkLst>
            <pc:docMk/>
            <pc:sldMk cId="71468161" sldId="256"/>
            <ac:spMk id="14" creationId="{9C682A1A-5B2D-4111-BBD6-620165633E5B}"/>
          </ac:spMkLst>
        </pc:spChg>
        <pc:spChg chg="add del">
          <ac:chgData name="Daniel Treku" userId="b5b12cf3-2e57-43c3-b93e-3b7bb6aa23dc" providerId="ADAL" clId="{239DC0DE-CE2D-4DBB-8B81-93A02FA6E231}" dt="2022-03-25T10:26:34.363" v="651" actId="26606"/>
          <ac:spMkLst>
            <pc:docMk/>
            <pc:sldMk cId="71468161" sldId="256"/>
            <ac:spMk id="16" creationId="{D6EE29F2-D77F-4BD0-A20B-334D316A1C9D}"/>
          </ac:spMkLst>
        </pc:spChg>
        <pc:spChg chg="add del">
          <ac:chgData name="Daniel Treku" userId="b5b12cf3-2e57-43c3-b93e-3b7bb6aa23dc" providerId="ADAL" clId="{239DC0DE-CE2D-4DBB-8B81-93A02FA6E231}" dt="2022-03-25T10:26:34.363" v="651" actId="26606"/>
          <ac:spMkLst>
            <pc:docMk/>
            <pc:sldMk cId="71468161" sldId="256"/>
            <ac:spMk id="18" creationId="{22D09ED2-868F-42C6-866E-F92E0CEF314F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0" creationId="{A3969E80-A77B-49FC-9122-D89AFD5EE118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1" creationId="{88294908-8B00-4F58-BBBA-20F71A40AA9E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2" creationId="{1849CA57-76BD-4CF2-80BA-D7A46A01B7B1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3" creationId="{4364C879-1404-4203-8E9D-CC5DE0A621A2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4" creationId="{35E9085E-E730-4768-83D4-6CB7E9897153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5" creationId="{84617302-4B0D-4351-A6BB-6F0930D943AC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6" creationId="{973272FE-A474-4CAE-8CA2-BCC8B476C3F4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7" creationId="{DA2C7802-C2E0-4218-8F89-8DD7CCD2CD1C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8" creationId="{E07981EA-05A6-437C-88D7-B377B92B031D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29" creationId="{A6D7111A-21E5-4EE9-8A78-10E5530F0116}"/>
          </ac:spMkLst>
        </pc:spChg>
        <pc:spChg chg="add del">
          <ac:chgData name="Daniel Treku" userId="b5b12cf3-2e57-43c3-b93e-3b7bb6aa23dc" providerId="ADAL" clId="{239DC0DE-CE2D-4DBB-8B81-93A02FA6E231}" dt="2022-03-25T10:26:46.167" v="655" actId="26606"/>
          <ac:spMkLst>
            <pc:docMk/>
            <pc:sldMk cId="71468161" sldId="256"/>
            <ac:spMk id="30" creationId="{15E3C750-986E-4769-B1AE-49289FBEE757}"/>
          </ac:spMkLst>
        </pc:spChg>
        <pc:spChg chg="add del">
          <ac:chgData name="Daniel Treku" userId="b5b12cf3-2e57-43c3-b93e-3b7bb6aa23dc" providerId="ADAL" clId="{239DC0DE-CE2D-4DBB-8B81-93A02FA6E231}" dt="2022-03-25T10:27:02.748" v="659" actId="26606"/>
          <ac:spMkLst>
            <pc:docMk/>
            <pc:sldMk cId="71468161" sldId="256"/>
            <ac:spMk id="32" creationId="{C7D023E4-8DE1-436E-9847-ED6A4B4B04FD}"/>
          </ac:spMkLst>
        </pc:spChg>
        <pc:spChg chg="add del">
          <ac:chgData name="Daniel Treku" userId="b5b12cf3-2e57-43c3-b93e-3b7bb6aa23dc" providerId="ADAL" clId="{239DC0DE-CE2D-4DBB-8B81-93A02FA6E231}" dt="2022-03-25T10:27:02.748" v="659" actId="26606"/>
          <ac:spMkLst>
            <pc:docMk/>
            <pc:sldMk cId="71468161" sldId="256"/>
            <ac:spMk id="33" creationId="{63C1F321-BB96-4700-B3CE-1A6156067F44}"/>
          </ac:spMkLst>
        </pc:spChg>
        <pc:spChg chg="add del">
          <ac:chgData name="Daniel Treku" userId="b5b12cf3-2e57-43c3-b93e-3b7bb6aa23dc" providerId="ADAL" clId="{239DC0DE-CE2D-4DBB-8B81-93A02FA6E231}" dt="2022-03-25T10:27:10.655" v="661" actId="26606"/>
          <ac:spMkLst>
            <pc:docMk/>
            <pc:sldMk cId="71468161" sldId="256"/>
            <ac:spMk id="44" creationId="{FFD48BC7-DC40-47DE-87EE-9F4B6ECB9ABB}"/>
          </ac:spMkLst>
        </pc:spChg>
        <pc:spChg chg="add del">
          <ac:chgData name="Daniel Treku" userId="b5b12cf3-2e57-43c3-b93e-3b7bb6aa23dc" providerId="ADAL" clId="{239DC0DE-CE2D-4DBB-8B81-93A02FA6E231}" dt="2022-03-25T10:27:10.655" v="661" actId="26606"/>
          <ac:spMkLst>
            <pc:docMk/>
            <pc:sldMk cId="71468161" sldId="256"/>
            <ac:spMk id="45" creationId="{E502BBC7-2C76-46F3-BC24-5985BC13DB88}"/>
          </ac:spMkLst>
        </pc:spChg>
        <pc:spChg chg="add del">
          <ac:chgData name="Daniel Treku" userId="b5b12cf3-2e57-43c3-b93e-3b7bb6aa23dc" providerId="ADAL" clId="{239DC0DE-CE2D-4DBB-8B81-93A02FA6E231}" dt="2022-03-25T10:27:10.655" v="661" actId="26606"/>
          <ac:spMkLst>
            <pc:docMk/>
            <pc:sldMk cId="71468161" sldId="256"/>
            <ac:spMk id="46" creationId="{C7F28D52-2A5F-4D23-81AE-7CB8B591C7AF}"/>
          </ac:spMkLst>
        </pc:spChg>
        <pc:spChg chg="add del">
          <ac:chgData name="Daniel Treku" userId="b5b12cf3-2e57-43c3-b93e-3b7bb6aa23dc" providerId="ADAL" clId="{239DC0DE-CE2D-4DBB-8B81-93A02FA6E231}" dt="2022-03-25T10:27:10.655" v="661" actId="26606"/>
          <ac:spMkLst>
            <pc:docMk/>
            <pc:sldMk cId="71468161" sldId="256"/>
            <ac:spMk id="47" creationId="{3629484E-3792-4B3D-89AD-7C8A1ED0E0D4}"/>
          </ac:spMkLst>
        </pc:spChg>
        <pc:spChg chg="add del">
          <ac:chgData name="Daniel Treku" userId="b5b12cf3-2e57-43c3-b93e-3b7bb6aa23dc" providerId="ADAL" clId="{239DC0DE-CE2D-4DBB-8B81-93A02FA6E231}" dt="2022-03-25T10:27:28.626" v="663" actId="26606"/>
          <ac:spMkLst>
            <pc:docMk/>
            <pc:sldMk cId="71468161" sldId="256"/>
            <ac:spMk id="49" creationId="{4E1BEB12-92AF-4445-98AD-4C7756E7C93B}"/>
          </ac:spMkLst>
        </pc:spChg>
        <pc:spChg chg="add del">
          <ac:chgData name="Daniel Treku" userId="b5b12cf3-2e57-43c3-b93e-3b7bb6aa23dc" providerId="ADAL" clId="{239DC0DE-CE2D-4DBB-8B81-93A02FA6E231}" dt="2022-03-25T10:27:28.626" v="663" actId="26606"/>
          <ac:spMkLst>
            <pc:docMk/>
            <pc:sldMk cId="71468161" sldId="256"/>
            <ac:spMk id="50" creationId="{D0522C2C-7B5C-48A7-A969-03941E5D2E76}"/>
          </ac:spMkLst>
        </pc:spChg>
        <pc:spChg chg="add del">
          <ac:chgData name="Daniel Treku" userId="b5b12cf3-2e57-43c3-b93e-3b7bb6aa23dc" providerId="ADAL" clId="{239DC0DE-CE2D-4DBB-8B81-93A02FA6E231}" dt="2022-03-25T10:27:28.626" v="663" actId="26606"/>
          <ac:spMkLst>
            <pc:docMk/>
            <pc:sldMk cId="71468161" sldId="256"/>
            <ac:spMk id="51" creationId="{9C682A1A-5B2D-4111-BBD6-620165633E5B}"/>
          </ac:spMkLst>
        </pc:spChg>
        <pc:spChg chg="add del">
          <ac:chgData name="Daniel Treku" userId="b5b12cf3-2e57-43c3-b93e-3b7bb6aa23dc" providerId="ADAL" clId="{239DC0DE-CE2D-4DBB-8B81-93A02FA6E231}" dt="2022-03-25T10:27:28.626" v="663" actId="26606"/>
          <ac:spMkLst>
            <pc:docMk/>
            <pc:sldMk cId="71468161" sldId="256"/>
            <ac:spMk id="52" creationId="{D6EE29F2-D77F-4BD0-A20B-334D316A1C9D}"/>
          </ac:spMkLst>
        </pc:spChg>
        <pc:spChg chg="add del">
          <ac:chgData name="Daniel Treku" userId="b5b12cf3-2e57-43c3-b93e-3b7bb6aa23dc" providerId="ADAL" clId="{239DC0DE-CE2D-4DBB-8B81-93A02FA6E231}" dt="2022-03-25T10:27:28.626" v="663" actId="26606"/>
          <ac:spMkLst>
            <pc:docMk/>
            <pc:sldMk cId="71468161" sldId="256"/>
            <ac:spMk id="53" creationId="{22D09ED2-868F-42C6-866E-F92E0CEF314F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55" creationId="{88294908-8B00-4F58-BBBA-20F71A40AA9E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56" creationId="{4364C879-1404-4203-8E9D-CC5DE0A621A2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57" creationId="{84617302-4B0D-4351-A6BB-6F0930D943AC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58" creationId="{DA2C7802-C2E0-4218-8F89-8DD7CCD2CD1C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59" creationId="{A6D7111A-21E5-4EE9-8A78-10E5530F0116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60" creationId="{A3969E80-A77B-49FC-9122-D89AFD5EE118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61" creationId="{1849CA57-76BD-4CF2-80BA-D7A46A01B7B1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62" creationId="{35E9085E-E730-4768-83D4-6CB7E9897153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63" creationId="{973272FE-A474-4CAE-8CA2-BCC8B476C3F4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64" creationId="{E07981EA-05A6-437C-88D7-B377B92B031D}"/>
          </ac:spMkLst>
        </pc:spChg>
        <pc:spChg chg="add del">
          <ac:chgData name="Daniel Treku" userId="b5b12cf3-2e57-43c3-b93e-3b7bb6aa23dc" providerId="ADAL" clId="{239DC0DE-CE2D-4DBB-8B81-93A02FA6E231}" dt="2022-03-25T10:27:30.866" v="667" actId="26606"/>
          <ac:spMkLst>
            <pc:docMk/>
            <pc:sldMk cId="71468161" sldId="256"/>
            <ac:spMk id="65" creationId="{15E3C750-986E-4769-B1AE-49289FBEE757}"/>
          </ac:spMkLst>
        </pc:spChg>
        <pc:spChg chg="ad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67" creationId="{4E1BEB12-92AF-4445-98AD-4C7756E7C93B}"/>
          </ac:spMkLst>
        </pc:spChg>
        <pc:spChg chg="ad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68" creationId="{D0522C2C-7B5C-48A7-A969-03941E5D2E76}"/>
          </ac:spMkLst>
        </pc:spChg>
        <pc:spChg chg="ad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69" creationId="{9C682A1A-5B2D-4111-BBD6-620165633E5B}"/>
          </ac:spMkLst>
        </pc:spChg>
        <pc:spChg chg="ad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70" creationId="{D6EE29F2-D77F-4BD0-A20B-334D316A1C9D}"/>
          </ac:spMkLst>
        </pc:spChg>
        <pc:spChg chg="add">
          <ac:chgData name="Daniel Treku" userId="b5b12cf3-2e57-43c3-b93e-3b7bb6aa23dc" providerId="ADAL" clId="{239DC0DE-CE2D-4DBB-8B81-93A02FA6E231}" dt="2022-03-25T10:27:30.876" v="668" actId="26606"/>
          <ac:spMkLst>
            <pc:docMk/>
            <pc:sldMk cId="71468161" sldId="256"/>
            <ac:spMk id="71" creationId="{22D09ED2-868F-42C6-866E-F92E0CEF314F}"/>
          </ac:spMkLst>
        </pc:spChg>
        <pc:grpChg chg="add del">
          <ac:chgData name="Daniel Treku" userId="b5b12cf3-2e57-43c3-b93e-3b7bb6aa23dc" providerId="ADAL" clId="{239DC0DE-CE2D-4DBB-8B81-93A02FA6E231}" dt="2022-03-25T10:27:02.748" v="659" actId="26606"/>
          <ac:grpSpMkLst>
            <pc:docMk/>
            <pc:sldMk cId="71468161" sldId="256"/>
            <ac:grpSpMk id="34" creationId="{3FA1AD64-F15F-417D-956C-B2C211FC905E}"/>
          </ac:grpSpMkLst>
        </pc:grpChg>
        <pc:grpChg chg="add del">
          <ac:chgData name="Daniel Treku" userId="b5b12cf3-2e57-43c3-b93e-3b7bb6aa23dc" providerId="ADAL" clId="{239DC0DE-CE2D-4DBB-8B81-93A02FA6E231}" dt="2022-03-25T10:27:02.748" v="659" actId="26606"/>
          <ac:grpSpMkLst>
            <pc:docMk/>
            <pc:sldMk cId="71468161" sldId="256"/>
            <ac:grpSpMk id="36" creationId="{43F5E015-E085-4624-B431-B42414448684}"/>
          </ac:grpSpMkLst>
        </pc:grpChg>
      </pc:sldChg>
      <pc:sldChg chg="modSp mod">
        <pc:chgData name="Daniel Treku" userId="b5b12cf3-2e57-43c3-b93e-3b7bb6aa23dc" providerId="ADAL" clId="{239DC0DE-CE2D-4DBB-8B81-93A02FA6E231}" dt="2022-03-04T14:02:44.280" v="41" actId="20577"/>
        <pc:sldMkLst>
          <pc:docMk/>
          <pc:sldMk cId="2594057811" sldId="257"/>
        </pc:sldMkLst>
        <pc:spChg chg="mod">
          <ac:chgData name="Daniel Treku" userId="b5b12cf3-2e57-43c3-b93e-3b7bb6aa23dc" providerId="ADAL" clId="{239DC0DE-CE2D-4DBB-8B81-93A02FA6E231}" dt="2022-03-04T14:02:44.280" v="41" actId="20577"/>
          <ac:spMkLst>
            <pc:docMk/>
            <pc:sldMk cId="2594057811" sldId="257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3:59:06.327" v="1" actId="27636"/>
          <ac:spMkLst>
            <pc:docMk/>
            <pc:sldMk cId="2594057811" sldId="257"/>
            <ac:spMk id="3" creationId="{A9A61A7C-0CF6-4386-B5D7-FDFB9A5204B5}"/>
          </ac:spMkLst>
        </pc:spChg>
      </pc:sldChg>
      <pc:sldChg chg="modSp del mod">
        <pc:chgData name="Daniel Treku" userId="b5b12cf3-2e57-43c3-b93e-3b7bb6aa23dc" providerId="ADAL" clId="{239DC0DE-CE2D-4DBB-8B81-93A02FA6E231}" dt="2022-03-25T10:12:54.430" v="334" actId="47"/>
        <pc:sldMkLst>
          <pc:docMk/>
          <pc:sldMk cId="3852047018" sldId="258"/>
        </pc:sldMkLst>
        <pc:spChg chg="mod">
          <ac:chgData name="Daniel Treku" userId="b5b12cf3-2e57-43c3-b93e-3b7bb6aa23dc" providerId="ADAL" clId="{239DC0DE-CE2D-4DBB-8B81-93A02FA6E231}" dt="2022-03-25T09:34:06.699" v="96" actId="20577"/>
          <ac:spMkLst>
            <pc:docMk/>
            <pc:sldMk cId="3852047018" sldId="258"/>
            <ac:spMk id="3" creationId="{E68D93C7-3C17-44D7-9B91-E17E7DCA39A1}"/>
          </ac:spMkLst>
        </pc:spChg>
      </pc:sldChg>
      <pc:sldChg chg="del">
        <pc:chgData name="Daniel Treku" userId="b5b12cf3-2e57-43c3-b93e-3b7bb6aa23dc" providerId="ADAL" clId="{239DC0DE-CE2D-4DBB-8B81-93A02FA6E231}" dt="2022-03-25T10:31:06.672" v="692" actId="47"/>
        <pc:sldMkLst>
          <pc:docMk/>
          <pc:sldMk cId="3942932787" sldId="262"/>
        </pc:sldMkLst>
      </pc:sldChg>
      <pc:sldChg chg="modSp mod">
        <pc:chgData name="Daniel Treku" userId="b5b12cf3-2e57-43c3-b93e-3b7bb6aa23dc" providerId="ADAL" clId="{239DC0DE-CE2D-4DBB-8B81-93A02FA6E231}" dt="2022-03-04T14:03:42.567" v="60" actId="20577"/>
        <pc:sldMkLst>
          <pc:docMk/>
          <pc:sldMk cId="4039317879" sldId="263"/>
        </pc:sldMkLst>
        <pc:spChg chg="mod">
          <ac:chgData name="Daniel Treku" userId="b5b12cf3-2e57-43c3-b93e-3b7bb6aa23dc" providerId="ADAL" clId="{239DC0DE-CE2D-4DBB-8B81-93A02FA6E231}" dt="2022-03-04T14:03:42.567" v="60" actId="20577"/>
          <ac:spMkLst>
            <pc:docMk/>
            <pc:sldMk cId="4039317879" sldId="263"/>
            <ac:spMk id="2" creationId="{6EFE6117-C64B-4F6E-A591-A741B8F5A5B6}"/>
          </ac:spMkLst>
        </pc:spChg>
      </pc:sldChg>
      <pc:sldChg chg="modSp mod">
        <pc:chgData name="Daniel Treku" userId="b5b12cf3-2e57-43c3-b93e-3b7bb6aa23dc" providerId="ADAL" clId="{239DC0DE-CE2D-4DBB-8B81-93A02FA6E231}" dt="2022-03-04T14:03:34.540" v="51" actId="20577"/>
        <pc:sldMkLst>
          <pc:docMk/>
          <pc:sldMk cId="1663592411" sldId="268"/>
        </pc:sldMkLst>
        <pc:spChg chg="mod">
          <ac:chgData name="Daniel Treku" userId="b5b12cf3-2e57-43c3-b93e-3b7bb6aa23dc" providerId="ADAL" clId="{239DC0DE-CE2D-4DBB-8B81-93A02FA6E231}" dt="2022-03-04T14:03:34.540" v="51" actId="20577"/>
          <ac:spMkLst>
            <pc:docMk/>
            <pc:sldMk cId="1663592411" sldId="268"/>
            <ac:spMk id="2" creationId="{6EFE6117-C64B-4F6E-A591-A741B8F5A5B6}"/>
          </ac:spMkLst>
        </pc:spChg>
      </pc:sldChg>
      <pc:sldChg chg="addSp delSp modSp mod ord modMedia setBg delAnim">
        <pc:chgData name="Daniel Treku" userId="b5b12cf3-2e57-43c3-b93e-3b7bb6aa23dc" providerId="ADAL" clId="{239DC0DE-CE2D-4DBB-8B81-93A02FA6E231}" dt="2022-03-25T10:29:47.085" v="686" actId="26606"/>
        <pc:sldMkLst>
          <pc:docMk/>
          <pc:sldMk cId="4167700663" sldId="270"/>
        </pc:sldMkLst>
        <pc:spChg chg="mo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2" creationId="{6A058E84-C3D4-4A89-AD36-26D482A45DA7}"/>
          </ac:spMkLst>
        </pc:spChg>
        <pc:spChg chg="mo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3" creationId="{FB9AF1BC-C25A-4E0A-BE99-39EBE4BBAF3D}"/>
          </ac:spMkLst>
        </pc:spChg>
        <pc:spChg chg="mo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4" creationId="{1257E428-B637-471F-901A-663566B1210A}"/>
          </ac:spMkLst>
        </pc:spChg>
        <pc:spChg chg="mo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5" creationId="{F82E272B-20E9-42C5-A9EA-90A25184D86F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10" creationId="{3001AFEA-2442-4A9F-BA37-8C469F306654}"/>
          </ac:spMkLst>
        </pc:spChg>
        <pc:spChg chg="add del">
          <ac:chgData name="Daniel Treku" userId="b5b12cf3-2e57-43c3-b93e-3b7bb6aa23dc" providerId="ADAL" clId="{239DC0DE-CE2D-4DBB-8B81-93A02FA6E231}" dt="2022-03-25T10:29:46.838" v="685" actId="26606"/>
          <ac:spMkLst>
            <pc:docMk/>
            <pc:sldMk cId="4167700663" sldId="270"/>
            <ac:spMk id="11" creationId="{716F42E0-28DF-4093-AFC5-CA01F54C8897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12" creationId="{755E9CD0-04B0-4A3C-B291-AD913379C713}"/>
          </ac:spMkLst>
        </pc:spChg>
        <pc:spChg chg="add del">
          <ac:chgData name="Daniel Treku" userId="b5b12cf3-2e57-43c3-b93e-3b7bb6aa23dc" providerId="ADAL" clId="{239DC0DE-CE2D-4DBB-8B81-93A02FA6E231}" dt="2022-03-25T10:29:46.838" v="685" actId="26606"/>
          <ac:spMkLst>
            <pc:docMk/>
            <pc:sldMk cId="4167700663" sldId="270"/>
            <ac:spMk id="13" creationId="{4063B759-00FC-46D1-9898-8E8625268FAF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14" creationId="{1DD8BF3B-6066-418C-8D1A-75C5E396FC04}"/>
          </ac:spMkLst>
        </pc:spChg>
        <pc:spChg chg="add del">
          <ac:chgData name="Daniel Treku" userId="b5b12cf3-2e57-43c3-b93e-3b7bb6aa23dc" providerId="ADAL" clId="{239DC0DE-CE2D-4DBB-8B81-93A02FA6E231}" dt="2022-03-25T10:29:46.838" v="685" actId="26606"/>
          <ac:spMkLst>
            <pc:docMk/>
            <pc:sldMk cId="4167700663" sldId="270"/>
            <ac:spMk id="15" creationId="{D5B012D8-7F27-4758-9AC6-C889B154BD73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16" creationId="{80BC66F9-7A74-4286-AD22-1174052CC22C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17" creationId="{E5EAE061-4AFE-4B3A-8FA1-FC5953E7E857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18" creationId="{D8142CC3-2B5C-48E6-9DF0-6C8ACBAF23EF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19" creationId="{BD0398FB-7D27-4C59-A68B-663AE7A37CC4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21" creationId="{9C682A1A-5B2D-4111-BBD6-620165633E5B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22" creationId="{46A89C79-8EF3-4AF9-B3D9-59A883F41C83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24" creationId="{EFE5CE34-4543-42E5-B82C-1F3D12422CDD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25" creationId="{EA804283-B929-4503-802F-4585376E2B42}"/>
          </ac:spMkLst>
        </pc:spChg>
        <pc:spChg chg="add del">
          <ac:chgData name="Daniel Treku" userId="b5b12cf3-2e57-43c3-b93e-3b7bb6aa23dc" providerId="ADAL" clId="{239DC0DE-CE2D-4DBB-8B81-93A02FA6E231}" dt="2022-03-25T10:28:57.057" v="677" actId="26606"/>
          <ac:spMkLst>
            <pc:docMk/>
            <pc:sldMk cId="4167700663" sldId="270"/>
            <ac:spMk id="26" creationId="{72AF41FE-63D7-4695-81D2-66D2510E4486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27" creationId="{D6EE29F2-D77F-4BD0-A20B-334D316A1C9D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28" creationId="{E5EAE061-4AFE-4B3A-8FA1-FC5953E7E857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29" creationId="{BD0398FB-7D27-4C59-A68B-663AE7A37CC4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30" creationId="{9C682A1A-5B2D-4111-BBD6-620165633E5B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32" creationId="{EA804283-B929-4503-802F-4585376E2B42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33" creationId="{D6EE29F2-D77F-4BD0-A20B-334D316A1C9D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34" creationId="{A04F1504-431A-4D86-9091-AE7E4B33376B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35" creationId="{0DEE8134-8942-423C-9EAA-0110FCA1131B}"/>
          </ac:spMkLst>
        </pc:spChg>
        <pc:spChg chg="add del">
          <ac:chgData name="Daniel Treku" userId="b5b12cf3-2e57-43c3-b93e-3b7bb6aa23dc" providerId="ADAL" clId="{239DC0DE-CE2D-4DBB-8B81-93A02FA6E231}" dt="2022-03-25T10:29:06.278" v="679" actId="26606"/>
          <ac:spMkLst>
            <pc:docMk/>
            <pc:sldMk cId="4167700663" sldId="270"/>
            <ac:spMk id="36" creationId="{C36A08F5-3B56-47C5-A371-9187BE56E1E5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37" creationId="{A04F1504-431A-4D86-9091-AE7E4B33376B}"/>
          </ac:spMkLst>
        </pc:spChg>
        <pc:spChg chg="add del">
          <ac:chgData name="Daniel Treku" userId="b5b12cf3-2e57-43c3-b93e-3b7bb6aa23dc" providerId="ADAL" clId="{239DC0DE-CE2D-4DBB-8B81-93A02FA6E231}" dt="2022-03-25T10:29:23.377" v="681" actId="26606"/>
          <ac:spMkLst>
            <pc:docMk/>
            <pc:sldMk cId="4167700663" sldId="270"/>
            <ac:spMk id="38" creationId="{65219498-D544-41AC-98FE-8F956EF66A62}"/>
          </ac:spMkLst>
        </pc:spChg>
        <pc:spChg chg="add del">
          <ac:chgData name="Daniel Treku" userId="b5b12cf3-2e57-43c3-b93e-3b7bb6aa23dc" providerId="ADAL" clId="{239DC0DE-CE2D-4DBB-8B81-93A02FA6E231}" dt="2022-03-25T10:29:23.377" v="681" actId="26606"/>
          <ac:spMkLst>
            <pc:docMk/>
            <pc:sldMk cId="4167700663" sldId="270"/>
            <ac:spMk id="39" creationId="{F500DBFC-17A9-4E0A-AEE2-A49F9AEEF0FD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41" creationId="{0DEE8134-8942-423C-9EAA-0110FCA1131B}"/>
          </ac:spMkLst>
        </pc:spChg>
        <pc:spChg chg="add">
          <ac:chgData name="Daniel Treku" userId="b5b12cf3-2e57-43c3-b93e-3b7bb6aa23dc" providerId="ADAL" clId="{239DC0DE-CE2D-4DBB-8B81-93A02FA6E231}" dt="2022-03-25T10:29:47.085" v="686" actId="26606"/>
          <ac:spMkLst>
            <pc:docMk/>
            <pc:sldMk cId="4167700663" sldId="270"/>
            <ac:spMk id="42" creationId="{C36A08F5-3B56-47C5-A371-9187BE56E1E5}"/>
          </ac:spMkLst>
        </pc:spChg>
        <pc:grpChg chg="add del">
          <ac:chgData name="Daniel Treku" userId="b5b12cf3-2e57-43c3-b93e-3b7bb6aa23dc" providerId="ADAL" clId="{239DC0DE-CE2D-4DBB-8B81-93A02FA6E231}" dt="2022-03-25T10:29:23.377" v="681" actId="26606"/>
          <ac:grpSpMkLst>
            <pc:docMk/>
            <pc:sldMk cId="4167700663" sldId="270"/>
            <ac:grpSpMk id="40" creationId="{D74613BB-817C-4C4F-8A24-4936F2F064C0}"/>
          </ac:grpSpMkLst>
        </pc:grpChg>
        <pc:picChg chg="add del mod">
          <ac:chgData name="Daniel Treku" userId="b5b12cf3-2e57-43c3-b93e-3b7bb6aa23dc" providerId="ADAL" clId="{239DC0DE-CE2D-4DBB-8B81-93A02FA6E231}" dt="2022-03-25T10:29:46.838" v="685" actId="26606"/>
          <ac:picMkLst>
            <pc:docMk/>
            <pc:sldMk cId="4167700663" sldId="270"/>
            <ac:picMk id="7" creationId="{B689A555-4245-9EE2-1685-3BA554568C57}"/>
          </ac:picMkLst>
        </pc:picChg>
        <pc:picChg chg="add del">
          <ac:chgData name="Daniel Treku" userId="b5b12cf3-2e57-43c3-b93e-3b7bb6aa23dc" providerId="ADAL" clId="{239DC0DE-CE2D-4DBB-8B81-93A02FA6E231}" dt="2022-03-25T10:29:23.377" v="681" actId="26606"/>
          <ac:picMkLst>
            <pc:docMk/>
            <pc:sldMk cId="4167700663" sldId="270"/>
            <ac:picMk id="9" creationId="{BDA356E7-C23E-4F5B-1849-8BC3FE96A9D4}"/>
          </ac:picMkLst>
        </pc:picChg>
        <pc:cxnChg chg="add del">
          <ac:chgData name="Daniel Treku" userId="b5b12cf3-2e57-43c3-b93e-3b7bb6aa23dc" providerId="ADAL" clId="{239DC0DE-CE2D-4DBB-8B81-93A02FA6E231}" dt="2022-03-25T10:28:57.057" v="677" actId="26606"/>
          <ac:cxnSpMkLst>
            <pc:docMk/>
            <pc:sldMk cId="4167700663" sldId="270"/>
            <ac:cxnSpMk id="20" creationId="{7B2D303B-3DD0-4319-9EAD-361847FEC71D}"/>
          </ac:cxnSpMkLst>
        </pc:cxnChg>
        <pc:cxnChg chg="add">
          <ac:chgData name="Daniel Treku" userId="b5b12cf3-2e57-43c3-b93e-3b7bb6aa23dc" providerId="ADAL" clId="{239DC0DE-CE2D-4DBB-8B81-93A02FA6E231}" dt="2022-03-25T10:29:47.085" v="686" actId="26606"/>
          <ac:cxnSpMkLst>
            <pc:docMk/>
            <pc:sldMk cId="4167700663" sldId="270"/>
            <ac:cxnSpMk id="23" creationId="{266A0658-1CC4-4B0D-AAB7-A702286AFB03}"/>
          </ac:cxnSpMkLst>
        </pc:cxnChg>
        <pc:cxnChg chg="add del">
          <ac:chgData name="Daniel Treku" userId="b5b12cf3-2e57-43c3-b93e-3b7bb6aa23dc" providerId="ADAL" clId="{239DC0DE-CE2D-4DBB-8B81-93A02FA6E231}" dt="2022-03-25T10:29:06.278" v="679" actId="26606"/>
          <ac:cxnSpMkLst>
            <pc:docMk/>
            <pc:sldMk cId="4167700663" sldId="270"/>
            <ac:cxnSpMk id="31" creationId="{266A0658-1CC4-4B0D-AAB7-A702286AFB03}"/>
          </ac:cxnSpMkLst>
        </pc:cxnChg>
      </pc:sldChg>
      <pc:sldChg chg="modSp add mod">
        <pc:chgData name="Daniel Treku" userId="b5b12cf3-2e57-43c3-b93e-3b7bb6aa23dc" providerId="ADAL" clId="{239DC0DE-CE2D-4DBB-8B81-93A02FA6E231}" dt="2022-03-04T14:10:00.764" v="68" actId="5793"/>
        <pc:sldMkLst>
          <pc:docMk/>
          <pc:sldMk cId="1262441206" sldId="271"/>
        </pc:sldMkLst>
        <pc:spChg chg="mod">
          <ac:chgData name="Daniel Treku" userId="b5b12cf3-2e57-43c3-b93e-3b7bb6aa23dc" providerId="ADAL" clId="{239DC0DE-CE2D-4DBB-8B81-93A02FA6E231}" dt="2022-03-04T14:03:28.317" v="42"/>
          <ac:spMkLst>
            <pc:docMk/>
            <pc:sldMk cId="1262441206" sldId="271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4:10:00.764" v="68" actId="5793"/>
          <ac:spMkLst>
            <pc:docMk/>
            <pc:sldMk cId="1262441206" sldId="271"/>
            <ac:spMk id="3" creationId="{A9A61A7C-0CF6-4386-B5D7-FDFB9A5204B5}"/>
          </ac:spMkLst>
        </pc:spChg>
      </pc:sldChg>
      <pc:sldChg chg="add">
        <pc:chgData name="Daniel Treku" userId="b5b12cf3-2e57-43c3-b93e-3b7bb6aa23dc" providerId="ADAL" clId="{239DC0DE-CE2D-4DBB-8B81-93A02FA6E231}" dt="2022-03-25T09:33:22.449" v="69" actId="2890"/>
        <pc:sldMkLst>
          <pc:docMk/>
          <pc:sldMk cId="1119733649" sldId="272"/>
        </pc:sldMkLst>
      </pc:sldChg>
      <pc:sldChg chg="modSp add del mod">
        <pc:chgData name="Daniel Treku" userId="b5b12cf3-2e57-43c3-b93e-3b7bb6aa23dc" providerId="ADAL" clId="{239DC0DE-CE2D-4DBB-8B81-93A02FA6E231}" dt="2022-03-25T10:11:42.075" v="269" actId="47"/>
        <pc:sldMkLst>
          <pc:docMk/>
          <pc:sldMk cId="3269511089" sldId="273"/>
        </pc:sldMkLst>
        <pc:spChg chg="mod">
          <ac:chgData name="Daniel Treku" userId="b5b12cf3-2e57-43c3-b93e-3b7bb6aa23dc" providerId="ADAL" clId="{239DC0DE-CE2D-4DBB-8B81-93A02FA6E231}" dt="2022-03-25T09:36:12.531" v="142" actId="6549"/>
          <ac:spMkLst>
            <pc:docMk/>
            <pc:sldMk cId="3269511089" sldId="273"/>
            <ac:spMk id="2" creationId="{5927C216-D78E-4CA9-8FE6-D7B04F27A54C}"/>
          </ac:spMkLst>
        </pc:spChg>
        <pc:spChg chg="mod">
          <ac:chgData name="Daniel Treku" userId="b5b12cf3-2e57-43c3-b93e-3b7bb6aa23dc" providerId="ADAL" clId="{239DC0DE-CE2D-4DBB-8B81-93A02FA6E231}" dt="2022-03-25T09:36:18.865" v="143" actId="20577"/>
          <ac:spMkLst>
            <pc:docMk/>
            <pc:sldMk cId="3269511089" sldId="273"/>
            <ac:spMk id="3" creationId="{089AF776-DF54-4AC4-8269-8E56EBB2B45A}"/>
          </ac:spMkLst>
        </pc:spChg>
      </pc:sldChg>
      <pc:sldChg chg="addSp delSp modSp add mod ord setBg">
        <pc:chgData name="Daniel Treku" userId="b5b12cf3-2e57-43c3-b93e-3b7bb6aa23dc" providerId="ADAL" clId="{239DC0DE-CE2D-4DBB-8B81-93A02FA6E231}" dt="2022-03-25T22:43:32.006" v="842" actId="5793"/>
        <pc:sldMkLst>
          <pc:docMk/>
          <pc:sldMk cId="2549933042" sldId="274"/>
        </pc:sldMkLst>
        <pc:spChg chg="mod">
          <ac:chgData name="Daniel Treku" userId="b5b12cf3-2e57-43c3-b93e-3b7bb6aa23dc" providerId="ADAL" clId="{239DC0DE-CE2D-4DBB-8B81-93A02FA6E231}" dt="2022-03-25T10:31:51.769" v="722" actId="6549"/>
          <ac:spMkLst>
            <pc:docMk/>
            <pc:sldMk cId="2549933042" sldId="274"/>
            <ac:spMk id="2" creationId="{5927C216-D78E-4CA9-8FE6-D7B04F27A54C}"/>
          </ac:spMkLst>
        </pc:spChg>
        <pc:spChg chg="add del mod">
          <ac:chgData name="Daniel Treku" userId="b5b12cf3-2e57-43c3-b93e-3b7bb6aa23dc" providerId="ADAL" clId="{239DC0DE-CE2D-4DBB-8B81-93A02FA6E231}" dt="2022-03-25T10:06:25.584" v="150"/>
          <ac:spMkLst>
            <pc:docMk/>
            <pc:sldMk cId="2549933042" sldId="274"/>
            <ac:spMk id="3" creationId="{089AF776-DF54-4AC4-8269-8E56EBB2B45A}"/>
          </ac:spMkLst>
        </pc:spChg>
        <pc:spChg chg="mod">
          <ac:chgData name="Daniel Treku" userId="b5b12cf3-2e57-43c3-b93e-3b7bb6aa23dc" providerId="ADAL" clId="{239DC0DE-CE2D-4DBB-8B81-93A02FA6E231}" dt="2022-03-25T10:06:50.239" v="151" actId="26606"/>
          <ac:spMkLst>
            <pc:docMk/>
            <pc:sldMk cId="2549933042" sldId="274"/>
            <ac:spMk id="4" creationId="{748E9557-8EC7-4F61-A0CA-DA3D5B47C2BF}"/>
          </ac:spMkLst>
        </pc:spChg>
        <pc:spChg chg="mod">
          <ac:chgData name="Daniel Treku" userId="b5b12cf3-2e57-43c3-b93e-3b7bb6aa23dc" providerId="ADAL" clId="{239DC0DE-CE2D-4DBB-8B81-93A02FA6E231}" dt="2022-03-25T10:06:50.239" v="151" actId="26606"/>
          <ac:spMkLst>
            <pc:docMk/>
            <pc:sldMk cId="2549933042" sldId="274"/>
            <ac:spMk id="5" creationId="{727874ED-E8C8-42FC-8A3E-562D21D7DADA}"/>
          </ac:spMkLst>
        </pc:spChg>
        <pc:spChg chg="add mod">
          <ac:chgData name="Daniel Treku" userId="b5b12cf3-2e57-43c3-b93e-3b7bb6aa23dc" providerId="ADAL" clId="{239DC0DE-CE2D-4DBB-8B81-93A02FA6E231}" dt="2022-03-25T22:43:32.006" v="842" actId="5793"/>
          <ac:spMkLst>
            <pc:docMk/>
            <pc:sldMk cId="2549933042" sldId="274"/>
            <ac:spMk id="9" creationId="{FF767188-3584-4A10-830C-E1BB6C52C02F}"/>
          </ac:spMkLst>
        </pc:spChg>
        <pc:spChg chg="add">
          <ac:chgData name="Daniel Treku" userId="b5b12cf3-2e57-43c3-b93e-3b7bb6aa23dc" providerId="ADAL" clId="{239DC0DE-CE2D-4DBB-8B81-93A02FA6E231}" dt="2022-03-25T10:06:50.239" v="151" actId="26606"/>
          <ac:spMkLst>
            <pc:docMk/>
            <pc:sldMk cId="2549933042" sldId="274"/>
            <ac:spMk id="12" creationId="{BACC6370-2D7E-4714-9D71-7542949D7D5D}"/>
          </ac:spMkLst>
        </pc:spChg>
        <pc:spChg chg="add">
          <ac:chgData name="Daniel Treku" userId="b5b12cf3-2e57-43c3-b93e-3b7bb6aa23dc" providerId="ADAL" clId="{239DC0DE-CE2D-4DBB-8B81-93A02FA6E231}" dt="2022-03-25T10:06:50.239" v="151" actId="26606"/>
          <ac:spMkLst>
            <pc:docMk/>
            <pc:sldMk cId="2549933042" sldId="274"/>
            <ac:spMk id="14" creationId="{F68B3F68-107C-434F-AA38-110D5EA91B85}"/>
          </ac:spMkLst>
        </pc:spChg>
        <pc:spChg chg="add">
          <ac:chgData name="Daniel Treku" userId="b5b12cf3-2e57-43c3-b93e-3b7bb6aa23dc" providerId="ADAL" clId="{239DC0DE-CE2D-4DBB-8B81-93A02FA6E231}" dt="2022-03-25T10:06:50.239" v="151" actId="26606"/>
          <ac:spMkLst>
            <pc:docMk/>
            <pc:sldMk cId="2549933042" sldId="274"/>
            <ac:spMk id="16" creationId="{AAD0DBB9-1A4B-4391-81D4-CB19F9AB918A}"/>
          </ac:spMkLst>
        </pc:spChg>
        <pc:spChg chg="add">
          <ac:chgData name="Daniel Treku" userId="b5b12cf3-2e57-43c3-b93e-3b7bb6aa23dc" providerId="ADAL" clId="{239DC0DE-CE2D-4DBB-8B81-93A02FA6E231}" dt="2022-03-25T10:06:50.239" v="151" actId="26606"/>
          <ac:spMkLst>
            <pc:docMk/>
            <pc:sldMk cId="2549933042" sldId="274"/>
            <ac:spMk id="18" creationId="{063BBA22-50EA-4C4D-BE05-F1CE4E63AA56}"/>
          </ac:spMkLst>
        </pc:spChg>
        <pc:graphicFrameChg chg="add del mod">
          <ac:chgData name="Daniel Treku" userId="b5b12cf3-2e57-43c3-b93e-3b7bb6aa23dc" providerId="ADAL" clId="{239DC0DE-CE2D-4DBB-8B81-93A02FA6E231}" dt="2022-03-25T10:05:42.900" v="149"/>
          <ac:graphicFrameMkLst>
            <pc:docMk/>
            <pc:sldMk cId="2549933042" sldId="274"/>
            <ac:graphicFrameMk id="6" creationId="{AF1BE6FC-86B5-416E-B8BF-376F8D5C326F}"/>
          </ac:graphicFrameMkLst>
        </pc:graphicFrameChg>
        <pc:graphicFrameChg chg="add del mod ord modGraphic">
          <ac:chgData name="Daniel Treku" userId="b5b12cf3-2e57-43c3-b93e-3b7bb6aa23dc" providerId="ADAL" clId="{239DC0DE-CE2D-4DBB-8B81-93A02FA6E231}" dt="2022-03-25T10:08:40.393" v="163" actId="21"/>
          <ac:graphicFrameMkLst>
            <pc:docMk/>
            <pc:sldMk cId="2549933042" sldId="274"/>
            <ac:graphicFrameMk id="7" creationId="{67228862-AE7B-4A81-BD23-5D44E1BDA142}"/>
          </ac:graphicFrameMkLst>
        </pc:graphicFrameChg>
      </pc:sldChg>
      <pc:sldChg chg="addSp delSp modSp add mod">
        <pc:chgData name="Daniel Treku" userId="b5b12cf3-2e57-43c3-b93e-3b7bb6aa23dc" providerId="ADAL" clId="{239DC0DE-CE2D-4DBB-8B81-93A02FA6E231}" dt="2022-03-25T10:54:40.474" v="761" actId="20577"/>
        <pc:sldMkLst>
          <pc:docMk/>
          <pc:sldMk cId="2143747280" sldId="275"/>
        </pc:sldMkLst>
        <pc:spChg chg="mod">
          <ac:chgData name="Daniel Treku" userId="b5b12cf3-2e57-43c3-b93e-3b7bb6aa23dc" providerId="ADAL" clId="{239DC0DE-CE2D-4DBB-8B81-93A02FA6E231}" dt="2022-03-25T10:54:40.474" v="761" actId="20577"/>
          <ac:spMkLst>
            <pc:docMk/>
            <pc:sldMk cId="2143747280" sldId="275"/>
            <ac:spMk id="2" creationId="{5927C216-D78E-4CA9-8FE6-D7B04F27A54C}"/>
          </ac:spMkLst>
        </pc:spChg>
        <pc:spChg chg="del">
          <ac:chgData name="Daniel Treku" userId="b5b12cf3-2e57-43c3-b93e-3b7bb6aa23dc" providerId="ADAL" clId="{239DC0DE-CE2D-4DBB-8B81-93A02FA6E231}" dt="2022-03-25T10:09:05.213" v="165"/>
          <ac:spMkLst>
            <pc:docMk/>
            <pc:sldMk cId="2143747280" sldId="275"/>
            <ac:spMk id="9" creationId="{FF767188-3584-4A10-830C-E1BB6C52C02F}"/>
          </ac:spMkLst>
        </pc:spChg>
        <pc:graphicFrameChg chg="add mod">
          <ac:chgData name="Daniel Treku" userId="b5b12cf3-2e57-43c3-b93e-3b7bb6aa23dc" providerId="ADAL" clId="{239DC0DE-CE2D-4DBB-8B81-93A02FA6E231}" dt="2022-03-25T10:09:05.213" v="165"/>
          <ac:graphicFrameMkLst>
            <pc:docMk/>
            <pc:sldMk cId="2143747280" sldId="275"/>
            <ac:graphicFrameMk id="10" creationId="{0DE9F418-E2CF-416E-99CD-AC3C24C1473B}"/>
          </ac:graphicFrameMkLst>
        </pc:graphicFrameChg>
      </pc:sldChg>
      <pc:sldChg chg="modSp add mod ord">
        <pc:chgData name="Daniel Treku" userId="b5b12cf3-2e57-43c3-b93e-3b7bb6aa23dc" providerId="ADAL" clId="{239DC0DE-CE2D-4DBB-8B81-93A02FA6E231}" dt="2022-03-25T10:23:16.096" v="583" actId="6549"/>
        <pc:sldMkLst>
          <pc:docMk/>
          <pc:sldMk cId="3995092940" sldId="276"/>
        </pc:sldMkLst>
        <pc:spChg chg="mod">
          <ac:chgData name="Daniel Treku" userId="b5b12cf3-2e57-43c3-b93e-3b7bb6aa23dc" providerId="ADAL" clId="{239DC0DE-CE2D-4DBB-8B81-93A02FA6E231}" dt="2022-03-25T10:23:16.096" v="583" actId="6549"/>
          <ac:spMkLst>
            <pc:docMk/>
            <pc:sldMk cId="3995092940" sldId="276"/>
            <ac:spMk id="2" creationId="{5927C216-D78E-4CA9-8FE6-D7B04F27A54C}"/>
          </ac:spMkLst>
        </pc:spChg>
        <pc:spChg chg="mod">
          <ac:chgData name="Daniel Treku" userId="b5b12cf3-2e57-43c3-b93e-3b7bb6aa23dc" providerId="ADAL" clId="{239DC0DE-CE2D-4DBB-8B81-93A02FA6E231}" dt="2022-03-25T10:10:58.201" v="264" actId="27636"/>
          <ac:spMkLst>
            <pc:docMk/>
            <pc:sldMk cId="3995092940" sldId="276"/>
            <ac:spMk id="9" creationId="{FF767188-3584-4A10-830C-E1BB6C52C02F}"/>
          </ac:spMkLst>
        </pc:spChg>
      </pc:sldChg>
      <pc:sldChg chg="modSp add mod ord">
        <pc:chgData name="Daniel Treku" userId="b5b12cf3-2e57-43c3-b93e-3b7bb6aa23dc" providerId="ADAL" clId="{239DC0DE-CE2D-4DBB-8B81-93A02FA6E231}" dt="2022-03-25T10:24:37.033" v="597" actId="27636"/>
        <pc:sldMkLst>
          <pc:docMk/>
          <pc:sldMk cId="3937448425" sldId="277"/>
        </pc:sldMkLst>
        <pc:spChg chg="mod">
          <ac:chgData name="Daniel Treku" userId="b5b12cf3-2e57-43c3-b93e-3b7bb6aa23dc" providerId="ADAL" clId="{239DC0DE-CE2D-4DBB-8B81-93A02FA6E231}" dt="2022-03-25T10:12:10.517" v="324" actId="6549"/>
          <ac:spMkLst>
            <pc:docMk/>
            <pc:sldMk cId="3937448425" sldId="277"/>
            <ac:spMk id="2" creationId="{5927C216-D78E-4CA9-8FE6-D7B04F27A54C}"/>
          </ac:spMkLst>
        </pc:spChg>
        <pc:spChg chg="mod">
          <ac:chgData name="Daniel Treku" userId="b5b12cf3-2e57-43c3-b93e-3b7bb6aa23dc" providerId="ADAL" clId="{239DC0DE-CE2D-4DBB-8B81-93A02FA6E231}" dt="2022-03-25T10:24:37.033" v="597" actId="27636"/>
          <ac:spMkLst>
            <pc:docMk/>
            <pc:sldMk cId="3937448425" sldId="277"/>
            <ac:spMk id="9" creationId="{FF767188-3584-4A10-830C-E1BB6C52C02F}"/>
          </ac:spMkLst>
        </pc:spChg>
      </pc:sldChg>
      <pc:sldChg chg="modSp add mod">
        <pc:chgData name="Daniel Treku" userId="b5b12cf3-2e57-43c3-b93e-3b7bb6aa23dc" providerId="ADAL" clId="{239DC0DE-CE2D-4DBB-8B81-93A02FA6E231}" dt="2022-03-25T10:22:28.479" v="571" actId="20577"/>
        <pc:sldMkLst>
          <pc:docMk/>
          <pc:sldMk cId="3581949264" sldId="278"/>
        </pc:sldMkLst>
        <pc:spChg chg="mod">
          <ac:chgData name="Daniel Treku" userId="b5b12cf3-2e57-43c3-b93e-3b7bb6aa23dc" providerId="ADAL" clId="{239DC0DE-CE2D-4DBB-8B81-93A02FA6E231}" dt="2022-03-25T10:22:28.479" v="571" actId="20577"/>
          <ac:spMkLst>
            <pc:docMk/>
            <pc:sldMk cId="3581949264" sldId="278"/>
            <ac:spMk id="9" creationId="{FF767188-3584-4A10-830C-E1BB6C52C02F}"/>
          </ac:spMkLst>
        </pc:spChg>
      </pc:sldChg>
      <pc:sldChg chg="modSp add mod ord">
        <pc:chgData name="Daniel Treku" userId="b5b12cf3-2e57-43c3-b93e-3b7bb6aa23dc" providerId="ADAL" clId="{239DC0DE-CE2D-4DBB-8B81-93A02FA6E231}" dt="2022-03-25T22:42:21.183" v="791" actId="27636"/>
        <pc:sldMkLst>
          <pc:docMk/>
          <pc:sldMk cId="1969185960" sldId="279"/>
        </pc:sldMkLst>
        <pc:spChg chg="mod">
          <ac:chgData name="Daniel Treku" userId="b5b12cf3-2e57-43c3-b93e-3b7bb6aa23dc" providerId="ADAL" clId="{239DC0DE-CE2D-4DBB-8B81-93A02FA6E231}" dt="2022-03-25T22:42:21.183" v="791" actId="27636"/>
          <ac:spMkLst>
            <pc:docMk/>
            <pc:sldMk cId="1969185960" sldId="279"/>
            <ac:spMk id="2" creationId="{5927C216-D78E-4CA9-8FE6-D7B04F27A54C}"/>
          </ac:spMkLst>
        </pc:spChg>
        <pc:spChg chg="mod">
          <ac:chgData name="Daniel Treku" userId="b5b12cf3-2e57-43c3-b93e-3b7bb6aa23dc" providerId="ADAL" clId="{239DC0DE-CE2D-4DBB-8B81-93A02FA6E231}" dt="2022-03-25T22:42:01.519" v="776" actId="20577"/>
          <ac:spMkLst>
            <pc:docMk/>
            <pc:sldMk cId="1969185960" sldId="279"/>
            <ac:spMk id="9" creationId="{FF767188-3584-4A10-830C-E1BB6C52C02F}"/>
          </ac:spMkLst>
        </pc:spChg>
      </pc:sldChg>
      <pc:sldChg chg="modSp add mod ord">
        <pc:chgData name="Daniel Treku" userId="b5b12cf3-2e57-43c3-b93e-3b7bb6aa23dc" providerId="ADAL" clId="{239DC0DE-CE2D-4DBB-8B81-93A02FA6E231}" dt="2022-03-25T13:28:09.627" v="766" actId="1076"/>
        <pc:sldMkLst>
          <pc:docMk/>
          <pc:sldMk cId="159743375" sldId="280"/>
        </pc:sldMkLst>
        <pc:spChg chg="mod">
          <ac:chgData name="Daniel Treku" userId="b5b12cf3-2e57-43c3-b93e-3b7bb6aa23dc" providerId="ADAL" clId="{239DC0DE-CE2D-4DBB-8B81-93A02FA6E231}" dt="2022-03-25T13:28:09.627" v="766" actId="1076"/>
          <ac:spMkLst>
            <pc:docMk/>
            <pc:sldMk cId="159743375" sldId="280"/>
            <ac:spMk id="2" creationId="{A7095333-6A50-444D-87C8-034131B01DFF}"/>
          </ac:spMkLst>
        </pc:spChg>
      </pc:sldChg>
    </pc:docChg>
  </pc:docChgLst>
  <pc:docChgLst>
    <pc:chgData name="Daniel Treku" userId="b5b12cf3-2e57-43c3-b93e-3b7bb6aa23dc" providerId="ADAL" clId="{5FFADA9D-40F7-429C-ADE5-BC0ADF1EAE0F}"/>
    <pc:docChg chg="undo custSel modSld">
      <pc:chgData name="Daniel Treku" userId="b5b12cf3-2e57-43c3-b93e-3b7bb6aa23dc" providerId="ADAL" clId="{5FFADA9D-40F7-429C-ADE5-BC0ADF1EAE0F}" dt="2022-03-04T13:55:39.708" v="51" actId="6549"/>
      <pc:docMkLst>
        <pc:docMk/>
      </pc:docMkLst>
      <pc:sldChg chg="modSp mod">
        <pc:chgData name="Daniel Treku" userId="b5b12cf3-2e57-43c3-b93e-3b7bb6aa23dc" providerId="ADAL" clId="{5FFADA9D-40F7-429C-ADE5-BC0ADF1EAE0F}" dt="2022-03-04T13:55:39.708" v="51" actId="6549"/>
        <pc:sldMkLst>
          <pc:docMk/>
          <pc:sldMk cId="1840300974" sldId="267"/>
        </pc:sldMkLst>
        <pc:spChg chg="mod">
          <ac:chgData name="Daniel Treku" userId="b5b12cf3-2e57-43c3-b93e-3b7bb6aa23dc" providerId="ADAL" clId="{5FFADA9D-40F7-429C-ADE5-BC0ADF1EAE0F}" dt="2022-03-04T13:55:39.708" v="51" actId="6549"/>
          <ac:spMkLst>
            <pc:docMk/>
            <pc:sldMk cId="1840300974" sldId="267"/>
            <ac:spMk id="3" creationId="{716E3070-547C-47F6-8C53-5F6B6309BD2F}"/>
          </ac:spMkLst>
        </pc:spChg>
      </pc:sldChg>
    </pc:docChg>
  </pc:docChgLst>
  <pc:docChgLst>
    <pc:chgData name="Daniel Treku" userId="b5b12cf3-2e57-43c3-b93e-3b7bb6aa23dc" providerId="ADAL" clId="{EF73A269-BB22-41C8-958B-9C18A0D8C033}"/>
    <pc:docChg chg="undo custSel addSld delSld modSld">
      <pc:chgData name="Daniel Treku" userId="b5b12cf3-2e57-43c3-b93e-3b7bb6aa23dc" providerId="ADAL" clId="{EF73A269-BB22-41C8-958B-9C18A0D8C033}" dt="2022-03-04T12:32:30.634" v="362" actId="122"/>
      <pc:docMkLst>
        <pc:docMk/>
      </pc:docMkLst>
      <pc:sldChg chg="modSp mod">
        <pc:chgData name="Daniel Treku" userId="b5b12cf3-2e57-43c3-b93e-3b7bb6aa23dc" providerId="ADAL" clId="{EF73A269-BB22-41C8-958B-9C18A0D8C033}" dt="2022-03-04T12:32:30.634" v="362" actId="122"/>
        <pc:sldMkLst>
          <pc:docMk/>
          <pc:sldMk cId="71468161" sldId="256"/>
        </pc:sldMkLst>
        <pc:spChg chg="mod">
          <ac:chgData name="Daniel Treku" userId="b5b12cf3-2e57-43c3-b93e-3b7bb6aa23dc" providerId="ADAL" clId="{EF73A269-BB22-41C8-958B-9C18A0D8C033}" dt="2022-03-04T12:32:13.779" v="359" actId="255"/>
          <ac:spMkLst>
            <pc:docMk/>
            <pc:sldMk cId="71468161" sldId="256"/>
            <ac:spMk id="2" creationId="{A7095333-6A50-444D-87C8-034131B01DFF}"/>
          </ac:spMkLst>
        </pc:spChg>
        <pc:spChg chg="mod">
          <ac:chgData name="Daniel Treku" userId="b5b12cf3-2e57-43c3-b93e-3b7bb6aa23dc" providerId="ADAL" clId="{EF73A269-BB22-41C8-958B-9C18A0D8C033}" dt="2022-03-04T12:32:30.634" v="362" actId="122"/>
          <ac:spMkLst>
            <pc:docMk/>
            <pc:sldMk cId="71468161" sldId="256"/>
            <ac:spMk id="3" creationId="{6529825F-62E8-4E6E-8081-682A8D2397E9}"/>
          </ac:spMkLst>
        </pc:spChg>
      </pc:sldChg>
      <pc:sldChg chg="modSp mod">
        <pc:chgData name="Daniel Treku" userId="b5b12cf3-2e57-43c3-b93e-3b7bb6aa23dc" providerId="ADAL" clId="{EF73A269-BB22-41C8-958B-9C18A0D8C033}" dt="2022-03-04T12:21:35.882" v="86" actId="255"/>
        <pc:sldMkLst>
          <pc:docMk/>
          <pc:sldMk cId="3184306814" sldId="260"/>
        </pc:sldMkLst>
        <pc:spChg chg="mod">
          <ac:chgData name="Daniel Treku" userId="b5b12cf3-2e57-43c3-b93e-3b7bb6aa23dc" providerId="ADAL" clId="{EF73A269-BB22-41C8-958B-9C18A0D8C033}" dt="2022-03-04T12:17:56.191" v="18" actId="20577"/>
          <ac:spMkLst>
            <pc:docMk/>
            <pc:sldMk cId="3184306814" sldId="260"/>
            <ac:spMk id="2" creationId="{51F3C079-D315-44FF-99F9-B3D85B9EA9CF}"/>
          </ac:spMkLst>
        </pc:spChg>
        <pc:spChg chg="mod">
          <ac:chgData name="Daniel Treku" userId="b5b12cf3-2e57-43c3-b93e-3b7bb6aa23dc" providerId="ADAL" clId="{EF73A269-BB22-41C8-958B-9C18A0D8C033}" dt="2022-03-04T12:21:35.882" v="86" actId="255"/>
          <ac:spMkLst>
            <pc:docMk/>
            <pc:sldMk cId="3184306814" sldId="260"/>
            <ac:spMk id="3" creationId="{F83E277C-5940-42A3-8FC9-FEEC0AFCB2CE}"/>
          </ac:spMkLst>
        </pc:spChg>
      </pc:sldChg>
      <pc:sldChg chg="modSp mod">
        <pc:chgData name="Daniel Treku" userId="b5b12cf3-2e57-43c3-b93e-3b7bb6aa23dc" providerId="ADAL" clId="{EF73A269-BB22-41C8-958B-9C18A0D8C033}" dt="2022-03-04T12:28:16.925" v="260" actId="255"/>
        <pc:sldMkLst>
          <pc:docMk/>
          <pc:sldMk cId="4243932962" sldId="266"/>
        </pc:sldMkLst>
        <pc:spChg chg="mod">
          <ac:chgData name="Daniel Treku" userId="b5b12cf3-2e57-43c3-b93e-3b7bb6aa23dc" providerId="ADAL" clId="{EF73A269-BB22-41C8-958B-9C18A0D8C033}" dt="2022-03-04T12:28:16.925" v="260" actId="255"/>
          <ac:spMkLst>
            <pc:docMk/>
            <pc:sldMk cId="4243932962" sldId="266"/>
            <ac:spMk id="3" creationId="{716E3070-547C-47F6-8C53-5F6B6309BD2F}"/>
          </ac:spMkLst>
        </pc:spChg>
      </pc:sldChg>
      <pc:sldChg chg="modSp mod">
        <pc:chgData name="Daniel Treku" userId="b5b12cf3-2e57-43c3-b93e-3b7bb6aa23dc" providerId="ADAL" clId="{EF73A269-BB22-41C8-958B-9C18A0D8C033}" dt="2022-03-04T12:25:57.594" v="179" actId="20577"/>
        <pc:sldMkLst>
          <pc:docMk/>
          <pc:sldMk cId="1840300974" sldId="267"/>
        </pc:sldMkLst>
        <pc:spChg chg="mod">
          <ac:chgData name="Daniel Treku" userId="b5b12cf3-2e57-43c3-b93e-3b7bb6aa23dc" providerId="ADAL" clId="{EF73A269-BB22-41C8-958B-9C18A0D8C033}" dt="2022-03-04T12:25:57.594" v="179" actId="20577"/>
          <ac:spMkLst>
            <pc:docMk/>
            <pc:sldMk cId="1840300974" sldId="267"/>
            <ac:spMk id="3" creationId="{716E3070-547C-47F6-8C53-5F6B6309BD2F}"/>
          </ac:spMkLst>
        </pc:spChg>
      </pc:sldChg>
      <pc:sldChg chg="new del">
        <pc:chgData name="Daniel Treku" userId="b5b12cf3-2e57-43c3-b93e-3b7bb6aa23dc" providerId="ADAL" clId="{EF73A269-BB22-41C8-958B-9C18A0D8C033}" dt="2022-03-04T12:24:15.021" v="170" actId="47"/>
        <pc:sldMkLst>
          <pc:docMk/>
          <pc:sldMk cId="533046247" sldId="269"/>
        </pc:sldMkLst>
      </pc:sldChg>
      <pc:sldChg chg="modSp new mod">
        <pc:chgData name="Daniel Treku" userId="b5b12cf3-2e57-43c3-b93e-3b7bb6aa23dc" providerId="ADAL" clId="{EF73A269-BB22-41C8-958B-9C18A0D8C033}" dt="2022-03-04T12:24:07.701" v="169" actId="113"/>
        <pc:sldMkLst>
          <pc:docMk/>
          <pc:sldMk cId="4167700663" sldId="270"/>
        </pc:sldMkLst>
        <pc:spChg chg="mod">
          <ac:chgData name="Daniel Treku" userId="b5b12cf3-2e57-43c3-b93e-3b7bb6aa23dc" providerId="ADAL" clId="{EF73A269-BB22-41C8-958B-9C18A0D8C033}" dt="2022-03-04T12:24:03.496" v="168" actId="113"/>
          <ac:spMkLst>
            <pc:docMk/>
            <pc:sldMk cId="4167700663" sldId="270"/>
            <ac:spMk id="2" creationId="{6A058E84-C3D4-4A89-AD36-26D482A45DA7}"/>
          </ac:spMkLst>
        </pc:spChg>
        <pc:spChg chg="mod">
          <ac:chgData name="Daniel Treku" userId="b5b12cf3-2e57-43c3-b93e-3b7bb6aa23dc" providerId="ADAL" clId="{EF73A269-BB22-41C8-958B-9C18A0D8C033}" dt="2022-03-04T12:24:07.701" v="169" actId="113"/>
          <ac:spMkLst>
            <pc:docMk/>
            <pc:sldMk cId="4167700663" sldId="270"/>
            <ac:spMk id="3" creationId="{FB9AF1BC-C25A-4E0A-BE99-39EBE4BBAF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B2C9-1A6A-4718-88B9-05622BD1425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0BD98-7639-43F0-AF07-AD0907E1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1B0E-853B-410B-9FCF-E7659445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3496-C0D3-44B3-BB06-2A0778C1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0D7D-DD2B-4E3A-9BE4-2BEF1DE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65ED-BEEA-4D1F-B46B-085E47D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30C7-F612-41D7-8860-5F991F0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48BC-A599-4B77-AA8A-8A5232D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1F62-8958-4D41-A811-FC3D1076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0495-B225-4CD1-AEE7-F1B14F2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5D2-56D0-4D9F-8AC6-90F9B9C5D3DB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1FAA-A4A4-4BBA-8459-42AA779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1B8-C1CE-4A2B-B192-0C7BA8BE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65684-526C-402C-BADE-33B6482B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392B-E7CE-43EC-8607-5441DFA3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7BC8-7A35-48E4-B465-641172C9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076-7069-4DED-BB35-36C57A9AA24E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A35-8DE4-4BF7-BFA2-9254DE9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CAEA-D7F5-40BE-8387-F3ACF18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69E6-20A9-4879-A138-8C097DF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B86D-2662-48C6-9F1B-B22AFE19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AC45-9D8E-425E-89C0-A11D14AF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805-7E6C-4AF5-BF50-22C8346C3348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8A20-EBA7-4873-BF27-66523E1C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53D5-BD38-4CA6-8D50-98936A2C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E577-13D9-4755-BC38-3CBB23C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16D3-A89F-4D45-AD78-F242D0CD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DF16-3EC3-41C0-B616-4DB828A8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8AA8-F1AE-4107-9680-5E8AFC51E7F0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EDBF-CB00-4FFB-8FF9-6B46864D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6550-883E-4F49-AE4B-CFF98B1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0429-1147-45F6-A7EB-B53134D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E17-758E-41B1-B87D-23085AA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428E-2013-4D91-86EE-DE94C60E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E9F7-D736-49BF-A3A4-F7F1434B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408D-D9AC-4A27-9A0E-D8BB39B6CEDE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F247-1D70-4E25-8D61-ECDB581A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582E-95D1-488F-A800-8347A5BE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F9A5-AB9D-48A3-A08C-47819306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13DC-88C0-4DBA-9384-066130E4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E15D-ADEE-4AF1-8314-6091FD21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01307-E7C3-4AC5-BFC5-E562B09D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2A34-7F49-4C51-BD5A-581090C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21D0-7F77-4555-931E-CE0030A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2B28-48FC-4DAF-BFD3-5C47C12C3785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FC6B-EC49-4D9A-A1EC-9A5259CA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3012E-D32A-4B0D-A857-732B111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A6EB-9E2E-45AF-9324-7E1B16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52824-080B-428A-8ECB-DC86B06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3E6F-D446-4727-93C6-36007342E066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7528-CA26-42B4-A3DE-8570874F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9EBA-E234-4F62-97FA-867877F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D993-9031-4307-A003-33D74B8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2C87-F8B3-4BF1-8FBC-9C7773B47854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4E9DB-0B95-4572-AEE5-0BACFFE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41C3-E175-4D65-BD77-4C886DF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13A-0703-4C81-BA73-7F16E6E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DF9B-5AE5-4255-A49C-DAADD427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DBD1-32E7-4915-A33E-BE09C4BD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C047-481F-4151-BD2E-2474E92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F172-D3B9-4500-B02D-9A0F993D4BEA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9735-1B47-4444-B203-048EA9D4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B187-DCBA-4E1D-8A89-2F90F64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9AC1-5C2E-44D6-B9BD-D09191B9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605D-456F-4A32-9E71-FC232783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1E96-6FDC-456B-A3B9-4A7AEEBFE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4C9B-20EE-4D41-8529-0526AE12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086F-2BEB-405C-8B26-2C344824323B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67E7-A4DF-48AF-A4F7-3370C465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6A47-9196-4EB6-B3E9-78EEBE60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C7759-8EAF-4CB5-98F0-E5B24F6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6665-8F1D-4743-8A9E-50B6FCA2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8E64-7FA7-4B8C-B529-48675404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671D-FFFC-4336-96B6-9E53F46A9334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4CFB-6842-4FBA-910D-18E62DB2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4032-D73B-4718-8943-527FFBBA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reku/apiv2-twitter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docs/twitter-api/data-dictionary/object-model/twee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support/twitter-api/error-troubleshoot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tweet-caps" TargetMode="External"/><Relationship Id="rId2" Type="http://schemas.openxmlformats.org/officeDocument/2006/relationships/hyperlink" Target="https://developer.twitter.com/en/docs/twitter-api/rat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twitter-api/getting-started/about-twitter-a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reku/apiv2-twitter-data/blob/main/TwitterDataCollectionWorkshop_1.pptx" TargetMode="External"/><Relationship Id="rId2" Type="http://schemas.openxmlformats.org/officeDocument/2006/relationships/hyperlink" Target="https://github.com/dtreku/apiv2-twitter-data/blob/main/Twitter%20Data%20Collection%20Workshop%201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reku/apiv2-twitter-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products/twitter-api/academic-r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5333-6A50-444D-87C8-034131B0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Twitter Data Collection and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825F-62E8-4E6E-8081-682A8D239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>
              <a:spcBef>
                <a:spcPts val="1200"/>
              </a:spcBef>
            </a:pPr>
            <a:r>
              <a:rPr lang="en-US"/>
              <a:t>Daniel N. Treku (PhD Candidate)</a:t>
            </a:r>
          </a:p>
          <a:p>
            <a:pPr algn="r">
              <a:spcBef>
                <a:spcPts val="600"/>
              </a:spcBef>
            </a:pPr>
            <a:r>
              <a:rPr lang="en-US"/>
              <a:t>Information Systems Department, RVCOBE</a:t>
            </a:r>
          </a:p>
          <a:p>
            <a:pPr algn="r">
              <a:spcBef>
                <a:spcPts val="600"/>
              </a:spcBef>
            </a:pPr>
            <a:r>
              <a:rPr lang="en-US"/>
              <a:t>UTRGV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D9D-3CEE-4243-BF34-3E5145B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586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EB967C-0701-4454-A02A-CCD428A7787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5431-5A8E-4534-AC08-0A47B29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5333-6A50-444D-87C8-034131B0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1698012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Twitter Data Collection and Analysis with Python -2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825F-62E8-4E6E-8081-682A8D239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>
              <a:spcBef>
                <a:spcPts val="1200"/>
              </a:spcBef>
            </a:pPr>
            <a:r>
              <a:rPr lang="en-US"/>
              <a:t>Daniel N. Treku (PhD Candidate)</a:t>
            </a:r>
          </a:p>
          <a:p>
            <a:pPr algn="r">
              <a:spcBef>
                <a:spcPts val="600"/>
              </a:spcBef>
            </a:pPr>
            <a:r>
              <a:rPr lang="en-US"/>
              <a:t>Information Systems Department, RVCOBE</a:t>
            </a:r>
          </a:p>
          <a:p>
            <a:pPr algn="r">
              <a:spcBef>
                <a:spcPts val="600"/>
              </a:spcBef>
            </a:pPr>
            <a:r>
              <a:rPr lang="en-US"/>
              <a:t>UTRGV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D9D-3CEE-4243-BF34-3E5145B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586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EB967C-0701-4454-A02A-CCD428A7787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5431-5A8E-4534-AC08-0A47B29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WORKSHOP 2: 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9E4A945-6916-411E-B457-EE6AB0EF424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67188-3584-4A10-830C-E1BB6C52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24"/>
            <a:ext cx="10515600" cy="4849011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Twitter data collection and storage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format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csv)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to my GitHub repository on Twitter data collection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https://github.com/dtreku/apiv2-twitter-data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end-points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Archival data – 7 days archival and data since inception of Twitter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or live data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endpoint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object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data collection query parameters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by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User_names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hashtags,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geo_location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place, events, words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Handling pagination and avoiding academic credentials revoking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Rates (500 tweets cap/fetch) and limits (10 million tweets per month),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Workshop 2: Object models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9E4A945-6916-411E-B457-EE6AB0EF424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67188-3584-4A10-830C-E1BB6C52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model contents </a:t>
            </a:r>
          </a:p>
          <a:p>
            <a:pPr lvl="1"/>
            <a:r>
              <a:rPr lang="en-US" dirty="0"/>
              <a:t>Tweet object</a:t>
            </a:r>
          </a:p>
          <a:p>
            <a:pPr lvl="1"/>
            <a:r>
              <a:rPr lang="en-US" dirty="0"/>
              <a:t>User object</a:t>
            </a:r>
          </a:p>
          <a:p>
            <a:pPr lvl="1"/>
            <a:r>
              <a:rPr lang="en-US" dirty="0"/>
              <a:t>Space object</a:t>
            </a:r>
          </a:p>
          <a:p>
            <a:pPr lvl="1"/>
            <a:r>
              <a:rPr lang="en-US" dirty="0"/>
              <a:t>List object</a:t>
            </a: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Poll object</a:t>
            </a:r>
          </a:p>
          <a:p>
            <a:pPr lvl="1"/>
            <a:r>
              <a:rPr lang="en-US" dirty="0"/>
              <a:t>Place objects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https://developer.twitter.com/en/docs/twitter-api/data-dictionary/object-model/tweet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9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Workshop 2: Query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9E4A945-6916-411E-B457-EE6AB0EF424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67188-3584-4A10-830C-E1BB6C52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02"/>
            <a:ext cx="10875264" cy="45079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query_params</a:t>
            </a:r>
            <a:r>
              <a:rPr lang="en-US" dirty="0"/>
              <a:t> = {</a:t>
            </a:r>
            <a:r>
              <a:rPr lang="en-US" b="1" dirty="0">
                <a:highlight>
                  <a:srgbClr val="FFFF00"/>
                </a:highlight>
              </a:rPr>
              <a:t>'query</a:t>
            </a:r>
            <a:r>
              <a:rPr lang="en-US" dirty="0">
                <a:highlight>
                  <a:srgbClr val="FFFF00"/>
                </a:highlight>
              </a:rPr>
              <a:t>'</a:t>
            </a:r>
            <a:r>
              <a:rPr lang="en-US" dirty="0"/>
              <a:t>: keyword,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start_time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/>
              <a:t>: </a:t>
            </a:r>
            <a:r>
              <a:rPr lang="en-US" dirty="0" err="1"/>
              <a:t>start_date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end_time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/>
              <a:t>: </a:t>
            </a:r>
            <a:r>
              <a:rPr lang="en-US" dirty="0" err="1"/>
              <a:t>end_date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max_results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/>
              <a:t>: </a:t>
            </a:r>
            <a:r>
              <a:rPr lang="en-US" dirty="0" err="1"/>
              <a:t>max_results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'expansions': '</a:t>
            </a:r>
            <a:r>
              <a:rPr lang="en-US" dirty="0" err="1"/>
              <a:t>author_id</a:t>
            </a:r>
            <a:r>
              <a:rPr lang="en-US" dirty="0"/>
              <a:t>, </a:t>
            </a:r>
            <a:r>
              <a:rPr lang="en-US" dirty="0" err="1"/>
              <a:t>in_reply_to_user_id</a:t>
            </a:r>
            <a:r>
              <a:rPr lang="en-US" dirty="0"/>
              <a:t>, </a:t>
            </a:r>
            <a:r>
              <a:rPr lang="en-US" dirty="0" err="1"/>
              <a:t>geo.place_id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  	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tweet.fields</a:t>
            </a:r>
            <a:r>
              <a:rPr lang="en-US" b="1" dirty="0">
                <a:highlight>
                  <a:srgbClr val="FFFF00"/>
                </a:highlight>
              </a:rPr>
              <a:t>’</a:t>
            </a:r>
            <a:r>
              <a:rPr lang="en-US" b="1" dirty="0"/>
              <a:t>: </a:t>
            </a:r>
            <a:r>
              <a:rPr lang="en-US" dirty="0"/>
              <a:t>‘id, text, </a:t>
            </a:r>
            <a:r>
              <a:rPr lang="en-US" dirty="0" err="1"/>
              <a:t>author_id</a:t>
            </a:r>
            <a:r>
              <a:rPr lang="en-US" dirty="0"/>
              <a:t>, </a:t>
            </a:r>
            <a:r>
              <a:rPr lang="en-US" dirty="0" err="1"/>
              <a:t>in_reply_to_user_id</a:t>
            </a:r>
            <a:r>
              <a:rPr lang="en-US" dirty="0"/>
              <a:t>, geo, </a:t>
            </a:r>
            <a:r>
              <a:rPr lang="en-US" dirty="0" err="1"/>
              <a:t>conversation_id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dirty="0" err="1"/>
              <a:t>created_at</a:t>
            </a:r>
            <a:r>
              <a:rPr lang="en-US" dirty="0"/>
              <a:t>, lang, </a:t>
            </a:r>
            <a:r>
              <a:rPr lang="en-US" dirty="0" err="1"/>
              <a:t>public_metrics</a:t>
            </a:r>
            <a:r>
              <a:rPr lang="en-US" dirty="0"/>
              <a:t>, entities, </a:t>
            </a:r>
            <a:r>
              <a:rPr lang="en-US" dirty="0" err="1"/>
              <a:t>referenced_tweets</a:t>
            </a:r>
            <a:r>
              <a:rPr lang="en-US" dirty="0"/>
              <a:t>,      			</a:t>
            </a:r>
            <a:r>
              <a:rPr lang="en-US" dirty="0" err="1"/>
              <a:t>reply_settings,source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user.fields</a:t>
            </a:r>
            <a:r>
              <a:rPr lang="en-US" b="1" dirty="0">
                <a:highlight>
                  <a:srgbClr val="FFFF00"/>
                </a:highlight>
              </a:rPr>
              <a:t>’</a:t>
            </a:r>
            <a:r>
              <a:rPr lang="en-US" b="1" dirty="0"/>
              <a:t>: </a:t>
            </a:r>
            <a:r>
              <a:rPr lang="en-US" dirty="0"/>
              <a:t>‘id, name, username, </a:t>
            </a:r>
            <a:r>
              <a:rPr lang="en-US" dirty="0" err="1"/>
              <a:t>created_at</a:t>
            </a:r>
            <a:r>
              <a:rPr lang="en-US" dirty="0"/>
              <a:t>, </a:t>
            </a:r>
            <a:r>
              <a:rPr lang="en-US" dirty="0" err="1"/>
              <a:t>description,public_metrics</a:t>
            </a:r>
            <a:r>
              <a:rPr lang="en-US" dirty="0"/>
              <a:t>, verified',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place.fields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/>
              <a:t>: </a:t>
            </a:r>
            <a:r>
              <a:rPr lang="en-US" dirty="0"/>
              <a:t>'</a:t>
            </a:r>
            <a:r>
              <a:rPr lang="en-US" dirty="0" err="1"/>
              <a:t>full_name</a:t>
            </a:r>
            <a:r>
              <a:rPr lang="en-US" dirty="0"/>
              <a:t>, id, country, </a:t>
            </a:r>
            <a:r>
              <a:rPr lang="en-US" dirty="0" err="1"/>
              <a:t>country_code</a:t>
            </a:r>
            <a:r>
              <a:rPr lang="en-US" dirty="0"/>
              <a:t>, geo, name, </a:t>
            </a:r>
            <a:r>
              <a:rPr lang="en-US" dirty="0" err="1"/>
              <a:t>place_type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 err="1">
                <a:highlight>
                  <a:srgbClr val="FFFF00"/>
                </a:highlight>
              </a:rPr>
              <a:t>next_token</a:t>
            </a:r>
            <a:r>
              <a:rPr lang="en-US" b="1" dirty="0">
                <a:highlight>
                  <a:srgbClr val="FFFF00"/>
                </a:highlight>
              </a:rPr>
              <a:t>'</a:t>
            </a:r>
            <a:r>
              <a:rPr lang="en-US" b="1" dirty="0"/>
              <a:t>: </a:t>
            </a:r>
            <a:r>
              <a:rPr lang="en-US" dirty="0"/>
              <a:t>{}}</a:t>
            </a:r>
          </a:p>
        </p:txBody>
      </p:sp>
    </p:spTree>
    <p:extLst>
      <p:ext uri="{BB962C8B-B14F-4D97-AF65-F5344CB8AC3E}">
        <p14:creationId xmlns:p14="http://schemas.microsoft.com/office/powerpoint/2010/main" val="358194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Workshop 2: Understanding Keywords/Search Specifications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9E4A945-6916-411E-B457-EE6AB0EF424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0DE9F418-E2CF-416E-99CD-AC3C24C14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205991"/>
              </p:ext>
            </p:extLst>
          </p:nvPr>
        </p:nvGraphicFramePr>
        <p:xfrm>
          <a:off x="838200" y="1825625"/>
          <a:ext cx="9116007" cy="477364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45318">
                  <a:extLst>
                    <a:ext uri="{9D8B030D-6E8A-4147-A177-3AD203B41FA5}">
                      <a16:colId xmlns:a16="http://schemas.microsoft.com/office/drawing/2014/main" val="3204872729"/>
                    </a:ext>
                  </a:extLst>
                </a:gridCol>
                <a:gridCol w="4870689">
                  <a:extLst>
                    <a:ext uri="{9D8B030D-6E8A-4147-A177-3AD203B41FA5}">
                      <a16:colId xmlns:a16="http://schemas.microsoft.com/office/drawing/2014/main" val="875665033"/>
                    </a:ext>
                  </a:extLst>
                </a:gridCol>
              </a:tblGrid>
              <a:tr h="2747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twitter search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1203" marB="560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both "twitter" and "search". This is the default operator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1203" marB="560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587190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"happy hour"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the exact phrase "happy hour"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734573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love OR hate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either "love" or "hate" or both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28048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happy -hour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containing "happy" but not "hour"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91369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#utrgv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the hashtag "utrgv"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958986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from:alexiskold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send from person/company "alexiskold"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26511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to:techcrunch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sent to person/company "techcrunch"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07734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@zapier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mentioning person/company "zapier"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76020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"happy hour" near:"san francisco"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the exact phrase "happy hour" and sent near "san francisco"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31397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near:NYC within:15mi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sent within 15 miles of "NYC"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828865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superhero since:2021-12-27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"superhero" and sent since date "2021-12-27" (year-month-day)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09988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election until:2022-11-08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"election" and sent up to date 2016-11-08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62184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movie -scary :)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"movie" but not "scary", and with a positive attitude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35951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flight :(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"flight" and with a negative attitude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321231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traffic?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"traffic" and asking a question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27508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hilarious filter:links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containing "hilarious" and linking to URLs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799699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>
                          <a:solidFill>
                            <a:schemeClr val="tx1"/>
                          </a:solidFill>
                          <a:effectLst/>
                        </a:rPr>
                        <a:t>news source:twitterfeed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8051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containing "news" and entered via </a:t>
                      </a:r>
                      <a:r>
                        <a:rPr lang="en-US" sz="12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TwitterFeed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77" marT="16804" marB="56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55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74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43" y="348865"/>
            <a:ext cx="10279278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Workshop 2: Handling Pagination, Rates &amp; Errors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9E4A945-6916-411E-B457-EE6AB0EF424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67188-3584-4A10-830C-E1BB6C52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Handling pagination and avoiding academic credentials revoking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Rates (500 tweets cap/fetch) and limits (10 million tweets per month), etc.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spcBef>
                <a:spcPts val="500"/>
              </a:spcBef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https://developer.twitter.com/en/support/twitter-api/error-troubleshooting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spcBef>
                <a:spcPts val="500"/>
              </a:spcBef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8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Workshop 2: Hands-On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9E4A945-6916-411E-B457-EE6AB0EF424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3/25/2022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67188-3584-4A10-830C-E1BB6C52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#Scenarios from participants</a:t>
            </a:r>
          </a:p>
          <a:p>
            <a:pPr marL="0" indent="0">
              <a:buNone/>
            </a:pPr>
            <a:r>
              <a:rPr lang="en-US" dirty="0"/>
              <a:t>#Troubleshooting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54993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58E84-C3D4-4A89-AD36-26D482A4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End of Workshop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F1BC-C25A-4E0A-BE99-39EBE4BBA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8"/>
            <a:ext cx="6589707" cy="995328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Thank you!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: Shape 23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E428-B637-471F-901A-663566B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58ACF4-FD51-4CBF-BE8C-94A2773D12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Arc 25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272B-20E9-42C5-A9EA-90A25184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8694" y="6356350"/>
            <a:ext cx="11451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BA9F13-A4F3-4E23-945E-4C91BB3558F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0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collection and storage - advanced</a:t>
            </a:r>
          </a:p>
          <a:p>
            <a:r>
              <a:rPr lang="en-US" dirty="0"/>
              <a:t>Twitter data preprocessing and analysis for json and csv data </a:t>
            </a:r>
          </a:p>
          <a:p>
            <a:pPr lvl="1"/>
            <a:r>
              <a:rPr lang="en-US" dirty="0"/>
              <a:t>Relatively small data size/observations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56CB-DCCB-427A-84EB-64604DDC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16E-65F6-4845-AA96-E0CAFCE29D8D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7AAC-BDCE-48E0-8BA2-D82F93A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Computing – HPCC Thumper</a:t>
            </a:r>
          </a:p>
          <a:p>
            <a:pPr lvl="1"/>
            <a:r>
              <a:rPr lang="en-US" dirty="0"/>
              <a:t>For processing and analyzing big data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Getting credentials 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Linux environment for big data preprocessing and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B548-AA1B-4813-955D-66385AF8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BB20-A323-4CBA-A9C7-1ABF4CA9AB5A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92B28-064A-4A8E-9AED-5782CDF0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C079-D315-44FF-99F9-B3D85B9E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Four Workshops on TDC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277C-5940-42A3-8FC9-FEEC0AFC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732256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Workshop 1 – March 4, 2022</a:t>
            </a:r>
          </a:p>
          <a:p>
            <a:pPr lvl="1"/>
            <a:r>
              <a:rPr lang="en-US" dirty="0"/>
              <a:t>Twitter academic credentials, python environment setup, packages and brief introduction to data processing with python (data format – json and csv)</a:t>
            </a:r>
          </a:p>
          <a:p>
            <a:r>
              <a:rPr lang="en-US" sz="3800" dirty="0"/>
              <a:t>Workshop 2 – March 25, 2022</a:t>
            </a:r>
          </a:p>
          <a:p>
            <a:pPr lvl="1"/>
            <a:r>
              <a:rPr lang="en-US" dirty="0"/>
              <a:t>Introduction to Twitter data collection and storage, Twitter end-points, Twitter data models, Twitter query parameters, search criteria, handling pagination and avoiding credential revoking </a:t>
            </a:r>
          </a:p>
          <a:p>
            <a:r>
              <a:rPr lang="en-US" sz="3800" dirty="0"/>
              <a:t>Workshop 3 – April 8, 2022</a:t>
            </a:r>
          </a:p>
          <a:p>
            <a:pPr lvl="1"/>
            <a:r>
              <a:rPr lang="en-US" dirty="0"/>
              <a:t>Advanced Twitter data collection, Twitter data preprocessing and analysis on relatively small data size/ observations</a:t>
            </a:r>
          </a:p>
          <a:p>
            <a:r>
              <a:rPr lang="en-US" sz="3800" dirty="0"/>
              <a:t>Workshop 4 – April 29, 2022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Parallel/distributed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omputing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UT System HPCC Thumper for high-level processing and analyses of big data, getting credentials and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inux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environment</a:t>
            </a:r>
            <a:endParaRPr lang="en-US" sz="1200" dirty="0"/>
          </a:p>
          <a:p>
            <a:pPr marL="0" indent="0">
              <a:buNone/>
            </a:pPr>
            <a:endParaRPr lang="en-US" sz="16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Time: 8:30 am to 11:00 am for all workshops.   </a:t>
            </a: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Venue: ECOBE 116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6B2F-2A19-4778-B037-076939D9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FF39-BC4A-41DD-A194-FED15E88BAB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CFC3-FF9F-48AD-A323-C475FC40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54A0-80A0-4198-BF45-B6CD5548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AA88-A52E-44BF-B3E8-1DBD5CFC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https://developer.twitter.com/en/docs/twitter-api/rate-limits</a:t>
            </a:r>
            <a:endParaRPr lang="en-US" dirty="0"/>
          </a:p>
          <a:p>
            <a:r>
              <a:rPr lang="en-US" dirty="0">
                <a:hlinkClick r:id="rId3"/>
              </a:rPr>
              <a:t>https://developer.twitter.com/en/docs/twitter-api/tweet-caps</a:t>
            </a:r>
            <a:endParaRPr lang="en-US" dirty="0"/>
          </a:p>
          <a:p>
            <a:r>
              <a:rPr lang="en-US" dirty="0">
                <a:hlinkClick r:id="rId4"/>
              </a:rPr>
              <a:t>https://developer.twitter.com/en/docs/twitter-api/getting-started/about-twitter-api</a:t>
            </a:r>
            <a:endParaRPr lang="en-US" dirty="0"/>
          </a:p>
          <a:p>
            <a:r>
              <a:rPr lang="en-US" dirty="0"/>
              <a:t>https://developer.twitter.com/ja/docs/basics/response-codes</a:t>
            </a:r>
          </a:p>
          <a:p>
            <a:r>
              <a:rPr lang="en-US" dirty="0"/>
              <a:t>https://github.com/twitterdev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2555-34D5-4DBD-995D-34D4855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C6D0-3E68-4BC4-9F21-0A9D46863890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71827-1932-4522-AB9D-1DC3B01E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Python environment configuration</a:t>
            </a:r>
          </a:p>
          <a:p>
            <a:pPr lvl="1"/>
            <a:r>
              <a:rPr lang="en-US" dirty="0"/>
              <a:t>Install Anaconda (to avoid local PC configuration issues)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Interface (widely used in teaching data science and machine learning)</a:t>
            </a:r>
          </a:p>
          <a:p>
            <a:r>
              <a:rPr lang="en-US" dirty="0"/>
              <a:t>Importing packages for data processing and analysis – Introduction</a:t>
            </a:r>
          </a:p>
          <a:p>
            <a:pPr lvl="1"/>
            <a:r>
              <a:rPr lang="en-US" dirty="0"/>
              <a:t>Python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Python basics to data analysis/data science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Link to get started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https://github.com/dtreku/apiv2-twitter-data/blob/main/TwitterDataCollectionWorkshop_1.pptx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https://github.com/dtreku/apiv2-twitter-data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Sign-in to twitter account or sign-up with the link below </a:t>
            </a:r>
            <a:endParaRPr lang="en-US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3200" dirty="0">
                <a:hlinkClick r:id="rId2"/>
              </a:rPr>
              <a:t>https://developer.twitter.com/en/products/twitter-api/academic-research</a:t>
            </a:r>
            <a:endParaRPr lang="en-US" sz="3200" dirty="0"/>
          </a:p>
          <a:p>
            <a:pPr lvl="1"/>
            <a:r>
              <a:rPr lang="en-US" sz="3200" dirty="0"/>
              <a:t>Faculty profile link</a:t>
            </a:r>
          </a:p>
          <a:p>
            <a:pPr lvl="1"/>
            <a:r>
              <a:rPr lang="en-US" sz="3200" dirty="0"/>
              <a:t>Google scholar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Project app details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clearly defined research objective,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specific plans for how you intend to:</a:t>
            </a: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to use, analyze, and share Twitter data from your research </a:t>
            </a:r>
          </a:p>
          <a:p>
            <a:pPr lvl="2"/>
            <a:r>
              <a:rPr lang="en-US" sz="3200" dirty="0"/>
              <a:t>store data – confidentiality, and use of UTRGV computing resources)</a:t>
            </a:r>
            <a:endParaRPr lang="en-US" sz="3200" b="0" i="0" dirty="0">
              <a:solidFill>
                <a:srgbClr val="14171A"/>
              </a:solidFill>
              <a:effectLst/>
              <a:latin typeface="Chirp"/>
            </a:endParaRP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d</a:t>
            </a:r>
            <a:r>
              <a:rPr lang="en-US" sz="3200" dirty="0"/>
              <a:t>isseminate academic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Python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 Anaconda</a:t>
            </a:r>
            <a:endParaRPr lang="en-US" sz="4000" dirty="0">
              <a:hlinkClick r:id="rId2"/>
            </a:endParaRPr>
          </a:p>
          <a:p>
            <a:pPr lvl="1"/>
            <a:r>
              <a:rPr lang="en-US" sz="2800" dirty="0">
                <a:hlinkClick r:id="rId2"/>
              </a:rPr>
              <a:t>https://docs.anaconda.com/anaconda/install/windows/</a:t>
            </a:r>
            <a:endParaRPr lang="en-US" sz="2800" dirty="0"/>
          </a:p>
          <a:p>
            <a:r>
              <a:rPr lang="en-US" sz="4000" dirty="0" err="1"/>
              <a:t>Jupyter</a:t>
            </a:r>
            <a:r>
              <a:rPr lang="en-US" sz="4000" dirty="0"/>
              <a:t> Python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BD6C-FA84-4342-B357-B9CC1F4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AC17-AD37-4AE0-B318-9F442A414204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998B-1873-48E1-A611-090B37E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Working with Python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prepared </a:t>
            </a:r>
            <a:r>
              <a:rPr lang="en-US" sz="3600" dirty="0" err="1"/>
              <a:t>Jupyter</a:t>
            </a:r>
            <a:r>
              <a:rPr lang="en-US" sz="3600" dirty="0"/>
              <a:t> notebooks</a:t>
            </a:r>
          </a:p>
          <a:p>
            <a:r>
              <a:rPr lang="en-US" sz="3600" dirty="0"/>
              <a:t>Importing/installing packages</a:t>
            </a:r>
          </a:p>
          <a:p>
            <a:r>
              <a:rPr lang="en-US" sz="3600" dirty="0"/>
              <a:t>Basic python data science skills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33BB-B5B6-422D-98C5-3C4ED1C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E5-00B0-4A05-AA30-3F4ADB68685D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8073B-DD02-48E7-87B9-02842EF4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8E84-C3D4-4A89-AD36-26D482A4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b="1" dirty="0"/>
              <a:t>End of 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F1BC-C25A-4E0A-BE99-39EBE4BB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E428-B637-471F-901A-663566B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272B-20E9-42C5-A9EA-90A25184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1282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Chirp</vt:lpstr>
      <vt:lpstr>Office Theme</vt:lpstr>
      <vt:lpstr>Twitter Data Collection and Analysis with Python</vt:lpstr>
      <vt:lpstr>Introduction to Four Workshops on TDC  </vt:lpstr>
      <vt:lpstr>Workshop 1 Introduction</vt:lpstr>
      <vt:lpstr>Workshop 1: Apply for Academic Research Credentials</vt:lpstr>
      <vt:lpstr>Workshop 1: Apply for Academic Research Credentials, cont’d</vt:lpstr>
      <vt:lpstr>Workshop 1: Apply for Academic Research Credentials, cont’d</vt:lpstr>
      <vt:lpstr>Workshop 1: Python Environment </vt:lpstr>
      <vt:lpstr>Workshop 1: Working with Python for Data Analysis</vt:lpstr>
      <vt:lpstr>End of Workshop 1</vt:lpstr>
      <vt:lpstr>Twitter Data Collection and Analysis with Python -2 </vt:lpstr>
      <vt:lpstr>WORKSHOP 2: Introduction</vt:lpstr>
      <vt:lpstr>Workshop 2: Object models </vt:lpstr>
      <vt:lpstr>Workshop 2: Query Parameters</vt:lpstr>
      <vt:lpstr>Workshop 2: Understanding Keywords/Search Specifications</vt:lpstr>
      <vt:lpstr>Workshop 2: Handling Pagination, Rates &amp; Errors </vt:lpstr>
      <vt:lpstr>Workshop 2: Hands-On </vt:lpstr>
      <vt:lpstr>End of Workshop 2</vt:lpstr>
      <vt:lpstr>WORKSHOP 3</vt:lpstr>
      <vt:lpstr>WORKSHOP 4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Collection and Analysis Series with Python</dc:title>
  <dc:creator>Daniel Treku</dc:creator>
  <cp:lastModifiedBy>Daniel Treku</cp:lastModifiedBy>
  <cp:revision>40</cp:revision>
  <dcterms:created xsi:type="dcterms:W3CDTF">2022-01-06T07:23:20Z</dcterms:created>
  <dcterms:modified xsi:type="dcterms:W3CDTF">2022-03-25T22:43:34Z</dcterms:modified>
</cp:coreProperties>
</file>