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0" r:id="rId9"/>
    <p:sldId id="257" r:id="rId10"/>
    <p:sldId id="266" r:id="rId11"/>
    <p:sldId id="267" r:id="rId12"/>
    <p:sldId id="268" r:id="rId13"/>
    <p:sldId id="289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  <p:sldId id="286" r:id="rId25"/>
    <p:sldId id="296" r:id="rId26"/>
    <p:sldId id="287" r:id="rId27"/>
    <p:sldId id="290" r:id="rId28"/>
    <p:sldId id="295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0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0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3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1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Quicksand" panose="02000503000000000000" pitchFamily="2" charset="0"/>
              </a:rPr>
              <a:t>Senior Project</a:t>
            </a:r>
            <a:endParaRPr lang="en-US" dirty="0">
              <a:latin typeface="Quicksand" panose="020005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Quicksand" panose="02000503000000000000" pitchFamily="2" charset="0"/>
              </a:rPr>
              <a:t>Desiree Trepanier</a:t>
            </a:r>
            <a:endParaRPr lang="en-US" dirty="0">
              <a:latin typeface="Quicksan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Organize Tasks (View)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580007"/>
            <a:ext cx="4754562" cy="14347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91" y="3373308"/>
            <a:ext cx="2010056" cy="1848108"/>
          </a:xfrm>
        </p:spPr>
      </p:pic>
    </p:spTree>
    <p:extLst>
      <p:ext uri="{BB962C8B-B14F-4D97-AF65-F5344CB8AC3E}">
        <p14:creationId xmlns:p14="http://schemas.microsoft.com/office/powerpoint/2010/main" val="11772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Organize Tasks (JS)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24" y="2286000"/>
            <a:ext cx="4222990" cy="4022725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5" y="2501649"/>
            <a:ext cx="4286848" cy="3591426"/>
          </a:xfrm>
        </p:spPr>
      </p:pic>
    </p:spTree>
    <p:extLst>
      <p:ext uri="{BB962C8B-B14F-4D97-AF65-F5344CB8AC3E}">
        <p14:creationId xmlns:p14="http://schemas.microsoft.com/office/powerpoint/2010/main" val="1544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Quicksand" panose="02000503000000000000" pitchFamily="2" charset="0"/>
              </a:rPr>
              <a:t>(Partial) Feature: Organize Events (View)</a:t>
            </a:r>
            <a:endParaRPr lang="en-US" sz="4400" cap="none" dirty="0">
              <a:latin typeface="Quicksand" panose="02000503000000000000" pitchFamily="2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75" y="3630519"/>
            <a:ext cx="2057687" cy="1333686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53" y="2286000"/>
            <a:ext cx="4655331" cy="4022725"/>
          </a:xfrm>
        </p:spPr>
      </p:pic>
    </p:spTree>
    <p:extLst>
      <p:ext uri="{BB962C8B-B14F-4D97-AF65-F5344CB8AC3E}">
        <p14:creationId xmlns:p14="http://schemas.microsoft.com/office/powerpoint/2010/main" val="20149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Quicksand" panose="02000503000000000000" pitchFamily="2" charset="0"/>
              </a:rPr>
              <a:t>(Partial) Feature: Organize Events (JS)</a:t>
            </a:r>
            <a:endParaRPr lang="en-US" sz="4400" cap="none" dirty="0">
              <a:latin typeface="Quicksand" panose="02000503000000000000" pitchFamily="2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82" y="2254546"/>
            <a:ext cx="3356918" cy="405418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7" y="2286000"/>
            <a:ext cx="4302423" cy="4022725"/>
          </a:xfrm>
        </p:spPr>
      </p:pic>
    </p:spTree>
    <p:extLst>
      <p:ext uri="{BB962C8B-B14F-4D97-AF65-F5344CB8AC3E}">
        <p14:creationId xmlns:p14="http://schemas.microsoft.com/office/powerpoint/2010/main" val="766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Registration (View)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29" y="822325"/>
            <a:ext cx="4401029" cy="5184775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 smtClean="0"/>
              <a:t>Small snippet from registration form</a:t>
            </a:r>
          </a:p>
          <a:p>
            <a:endParaRPr lang="en-US" dirty="0"/>
          </a:p>
          <a:p>
            <a:r>
              <a:rPr lang="en-US" dirty="0" smtClean="0"/>
              <a:t>Compares the two fields using a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Registration (JS/PHP)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37" y="2544518"/>
            <a:ext cx="4220164" cy="350568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88" y="2286000"/>
            <a:ext cx="3481461" cy="4022725"/>
          </a:xfrm>
        </p:spPr>
      </p:pic>
    </p:spTree>
    <p:extLst>
      <p:ext uri="{BB962C8B-B14F-4D97-AF65-F5344CB8AC3E}">
        <p14:creationId xmlns:p14="http://schemas.microsoft.com/office/powerpoint/2010/main" val="31063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Login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66" y="585216"/>
            <a:ext cx="4803501" cy="572350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443438"/>
            <a:ext cx="4754562" cy="3707848"/>
          </a:xfrm>
        </p:spPr>
      </p:pic>
    </p:spTree>
    <p:extLst>
      <p:ext uri="{BB962C8B-B14F-4D97-AF65-F5344CB8AC3E}">
        <p14:creationId xmlns:p14="http://schemas.microsoft.com/office/powerpoint/2010/main" val="30538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</a:t>
            </a:r>
            <a:r>
              <a:rPr lang="en-US" cap="none" dirty="0" err="1" smtClean="0">
                <a:latin typeface="Quicksand" panose="02000503000000000000" pitchFamily="2" charset="0"/>
              </a:rPr>
              <a:t>Superuser</a:t>
            </a:r>
            <a:r>
              <a:rPr lang="en-US" cap="none" dirty="0" smtClean="0">
                <a:latin typeface="Quicksand" panose="02000503000000000000" pitchFamily="2" charset="0"/>
              </a:rPr>
              <a:t> (Access)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8" y="2286000"/>
            <a:ext cx="3111142" cy="4022725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1552"/>
            <a:ext cx="4754562" cy="3911621"/>
          </a:xfrm>
        </p:spPr>
      </p:pic>
    </p:spTree>
    <p:extLst>
      <p:ext uri="{BB962C8B-B14F-4D97-AF65-F5344CB8AC3E}">
        <p14:creationId xmlns:p14="http://schemas.microsoft.com/office/powerpoint/2010/main" val="1716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</a:t>
            </a:r>
            <a:r>
              <a:rPr lang="en-US" cap="none" dirty="0" err="1" smtClean="0">
                <a:latin typeface="Quicksand" panose="02000503000000000000" pitchFamily="2" charset="0"/>
              </a:rPr>
              <a:t>Superuser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15" y="2286000"/>
            <a:ext cx="4130408" cy="4022725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062412"/>
            <a:ext cx="4754562" cy="2469901"/>
          </a:xfrm>
        </p:spPr>
      </p:pic>
    </p:spTree>
    <p:extLst>
      <p:ext uri="{BB962C8B-B14F-4D97-AF65-F5344CB8AC3E}">
        <p14:creationId xmlns:p14="http://schemas.microsoft.com/office/powerpoint/2010/main" val="14910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Upload (PHP)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97" y="2286000"/>
            <a:ext cx="4142043" cy="4022725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92" y="2286000"/>
            <a:ext cx="3604253" cy="4022725"/>
          </a:xfrm>
        </p:spPr>
      </p:pic>
    </p:spTree>
    <p:extLst>
      <p:ext uri="{BB962C8B-B14F-4D97-AF65-F5344CB8AC3E}">
        <p14:creationId xmlns:p14="http://schemas.microsoft.com/office/powerpoint/2010/main" val="19307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0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Upload</a:t>
            </a:r>
            <a:br>
              <a:rPr lang="en-US" cap="none" dirty="0" smtClean="0">
                <a:latin typeface="Quicksand" panose="02000503000000000000" pitchFamily="2" charset="0"/>
              </a:rPr>
            </a:br>
            <a:r>
              <a:rPr lang="en-US" cap="none" dirty="0" smtClean="0">
                <a:latin typeface="Quicksand" panose="02000503000000000000" pitchFamily="2" charset="0"/>
              </a:rPr>
              <a:t>(JS)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579289"/>
            <a:ext cx="4230254" cy="612253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4" y="2286000"/>
            <a:ext cx="4292029" cy="4022725"/>
          </a:xfrm>
        </p:spPr>
      </p:pic>
    </p:spTree>
    <p:extLst>
      <p:ext uri="{BB962C8B-B14F-4D97-AF65-F5344CB8AC3E}">
        <p14:creationId xmlns:p14="http://schemas.microsoft.com/office/powerpoint/2010/main" val="3363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Tasks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56" y="584878"/>
            <a:ext cx="3462326" cy="5723847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861536"/>
            <a:ext cx="4754562" cy="2871652"/>
          </a:xfrm>
        </p:spPr>
      </p:pic>
    </p:spTree>
    <p:extLst>
      <p:ext uri="{BB962C8B-B14F-4D97-AF65-F5344CB8AC3E}">
        <p14:creationId xmlns:p14="http://schemas.microsoft.com/office/powerpoint/2010/main" val="20081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Tasks</a:t>
            </a:r>
            <a:br>
              <a:rPr lang="en-US" cap="none" dirty="0" smtClean="0">
                <a:latin typeface="Quicksand" panose="02000503000000000000" pitchFamily="2" charset="0"/>
              </a:rPr>
            </a:br>
            <a:r>
              <a:rPr lang="en-US" cap="none" dirty="0" smtClean="0">
                <a:latin typeface="Quicksand" panose="02000503000000000000" pitchFamily="2" charset="0"/>
              </a:rPr>
              <a:t>(Subtasks)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20" y="585216"/>
            <a:ext cx="4625213" cy="572350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992862"/>
            <a:ext cx="4754562" cy="2609001"/>
          </a:xfrm>
        </p:spPr>
      </p:pic>
    </p:spTree>
    <p:extLst>
      <p:ext uri="{BB962C8B-B14F-4D97-AF65-F5344CB8AC3E}">
        <p14:creationId xmlns:p14="http://schemas.microsoft.com/office/powerpoint/2010/main" val="16424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Events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88" y="2001714"/>
            <a:ext cx="4249048" cy="4629226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3791"/>
            <a:ext cx="3722255" cy="4627149"/>
          </a:xfrm>
        </p:spPr>
      </p:pic>
    </p:spTree>
    <p:extLst>
      <p:ext uri="{BB962C8B-B14F-4D97-AF65-F5344CB8AC3E}">
        <p14:creationId xmlns:p14="http://schemas.microsoft.com/office/powerpoint/2010/main" val="29101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(Partial) Feature: Collaboration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05" y="585684"/>
            <a:ext cx="3975286" cy="5723042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99260"/>
            <a:ext cx="4754562" cy="3796205"/>
          </a:xfrm>
        </p:spPr>
      </p:pic>
    </p:spTree>
    <p:extLst>
      <p:ext uri="{BB962C8B-B14F-4D97-AF65-F5344CB8AC3E}">
        <p14:creationId xmlns:p14="http://schemas.microsoft.com/office/powerpoint/2010/main" val="10852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(Partial) Feature</a:t>
            </a:r>
            <a:r>
              <a:rPr lang="en-US" cap="none" dirty="0" smtClean="0">
                <a:latin typeface="Quicksand" panose="02000503000000000000" pitchFamily="2" charset="0"/>
              </a:rPr>
              <a:t>: </a:t>
            </a:r>
            <a:r>
              <a:rPr lang="en-US" cap="none" dirty="0" smtClean="0">
                <a:latin typeface="Quicksand" panose="02000503000000000000" pitchFamily="2" charset="0"/>
              </a:rPr>
              <a:t>Recurrence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810554"/>
            <a:ext cx="4754562" cy="297361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07" y="2286000"/>
            <a:ext cx="4364423" cy="4022725"/>
          </a:xfrm>
        </p:spPr>
      </p:pic>
    </p:spTree>
    <p:extLst>
      <p:ext uri="{BB962C8B-B14F-4D97-AF65-F5344CB8AC3E}">
        <p14:creationId xmlns:p14="http://schemas.microsoft.com/office/powerpoint/2010/main" val="1806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EXTRAS </a:t>
            </a:r>
            <a:endParaRPr lang="en-US" cap="none" dirty="0">
              <a:latin typeface="Quicksan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Extra: PHP Unit</a:t>
            </a:r>
            <a:br>
              <a:rPr lang="en-US" cap="none" dirty="0" smtClean="0">
                <a:latin typeface="Quicksand" panose="02000503000000000000" pitchFamily="2" charset="0"/>
              </a:rPr>
            </a:br>
            <a:r>
              <a:rPr lang="en-US" cap="none" dirty="0" smtClean="0">
                <a:latin typeface="Quicksand" panose="02000503000000000000" pitchFamily="2" charset="0"/>
              </a:rPr>
              <a:t>Tests 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33" y="585216"/>
            <a:ext cx="5021568" cy="572350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567885"/>
            <a:ext cx="4754562" cy="1458954"/>
          </a:xfrm>
        </p:spPr>
      </p:pic>
    </p:spTree>
    <p:extLst>
      <p:ext uri="{BB962C8B-B14F-4D97-AF65-F5344CB8AC3E}">
        <p14:creationId xmlns:p14="http://schemas.microsoft.com/office/powerpoint/2010/main" val="20982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9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Grading Rubric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41" y="2286000"/>
            <a:ext cx="3765955" cy="402272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05328"/>
            <a:ext cx="4754562" cy="2984069"/>
          </a:xfrm>
        </p:spPr>
      </p:pic>
    </p:spTree>
    <p:extLst>
      <p:ext uri="{BB962C8B-B14F-4D97-AF65-F5344CB8AC3E}">
        <p14:creationId xmlns:p14="http://schemas.microsoft.com/office/powerpoint/2010/main" val="33207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 </a:t>
            </a:r>
            <a:r>
              <a:rPr lang="en-US" cap="none" dirty="0" err="1" smtClean="0"/>
              <a:t>Database.php</a:t>
            </a:r>
            <a:endParaRPr lang="en-US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443889"/>
            <a:ext cx="4754562" cy="370694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61" y="2286000"/>
            <a:ext cx="3514516" cy="4022725"/>
          </a:xfrm>
        </p:spPr>
      </p:pic>
    </p:spTree>
    <p:extLst>
      <p:ext uri="{BB962C8B-B14F-4D97-AF65-F5344CB8AC3E}">
        <p14:creationId xmlns:p14="http://schemas.microsoft.com/office/powerpoint/2010/main" val="342385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 </a:t>
            </a:r>
            <a:r>
              <a:rPr lang="en-US" cap="none" dirty="0" err="1" smtClean="0"/>
              <a:t>CRUD.php</a:t>
            </a:r>
            <a:endParaRPr lang="en-US" cap="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4" y="2286000"/>
            <a:ext cx="4202730" cy="4022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062828"/>
            <a:ext cx="4754562" cy="2469068"/>
          </a:xfrm>
        </p:spPr>
      </p:pic>
    </p:spTree>
    <p:extLst>
      <p:ext uri="{BB962C8B-B14F-4D97-AF65-F5344CB8AC3E}">
        <p14:creationId xmlns:p14="http://schemas.microsoft.com/office/powerpoint/2010/main" val="323309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 CRUD (PHP) </a:t>
            </a:r>
            <a:endParaRPr lang="en-US" cap="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83405"/>
            <a:ext cx="4754562" cy="3427914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12" y="2286000"/>
            <a:ext cx="3897014" cy="4022725"/>
          </a:xfrm>
        </p:spPr>
      </p:pic>
    </p:spTree>
    <p:extLst>
      <p:ext uri="{BB962C8B-B14F-4D97-AF65-F5344CB8AC3E}">
        <p14:creationId xmlns:p14="http://schemas.microsoft.com/office/powerpoint/2010/main" val="369443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 CRUD (JS) </a:t>
            </a:r>
            <a:endParaRPr lang="en-US" cap="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32" y="2286000"/>
            <a:ext cx="3418273" cy="4022725"/>
          </a:xfrm>
        </p:spPr>
      </p:pic>
    </p:spTree>
    <p:extLst>
      <p:ext uri="{BB962C8B-B14F-4D97-AF65-F5344CB8AC3E}">
        <p14:creationId xmlns:p14="http://schemas.microsoft.com/office/powerpoint/2010/main" val="29262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Overview: Cache Service </a:t>
            </a:r>
            <a:endParaRPr lang="en-US" cap="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0" y="2285999"/>
            <a:ext cx="2228656" cy="4022725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66" y="2286000"/>
            <a:ext cx="227873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3" y="2285999"/>
            <a:ext cx="42612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Quicksand" panose="02000503000000000000" pitchFamily="2" charset="0"/>
              </a:rPr>
              <a:t>Feature: Responsive</a:t>
            </a:r>
            <a:endParaRPr lang="en-US" cap="none" dirty="0">
              <a:latin typeface="Quicksand" panose="02000503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92" y="2349228"/>
            <a:ext cx="3600953" cy="3896269"/>
          </a:xfrm>
        </p:spPr>
      </p:pic>
    </p:spTree>
    <p:extLst>
      <p:ext uri="{BB962C8B-B14F-4D97-AF65-F5344CB8AC3E}">
        <p14:creationId xmlns:p14="http://schemas.microsoft.com/office/powerpoint/2010/main" val="3503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177</TotalTime>
  <Words>140</Words>
  <Application>Microsoft Office PowerPoint</Application>
  <PresentationFormat>Widescreen</PresentationFormat>
  <Paragraphs>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Quicksand</vt:lpstr>
      <vt:lpstr>Tw Cen MT</vt:lpstr>
      <vt:lpstr>Wingdings 3</vt:lpstr>
      <vt:lpstr>Integral</vt:lpstr>
      <vt:lpstr>Senior Project</vt:lpstr>
      <vt:lpstr>Overview</vt:lpstr>
      <vt:lpstr>Overview: Database.php</vt:lpstr>
      <vt:lpstr>Overview: CRUD.php</vt:lpstr>
      <vt:lpstr>Overview: CRUD (PHP) </vt:lpstr>
      <vt:lpstr>Overview: CRUD (JS) </vt:lpstr>
      <vt:lpstr>Overview: Cache Service </vt:lpstr>
      <vt:lpstr>Features</vt:lpstr>
      <vt:lpstr>Feature: Responsive</vt:lpstr>
      <vt:lpstr>Feature: Organize Tasks (View)</vt:lpstr>
      <vt:lpstr>Feature: Organize Tasks (JS)</vt:lpstr>
      <vt:lpstr>(Partial) Feature: Organize Events (View)</vt:lpstr>
      <vt:lpstr>(Partial) Feature: Organize Events (JS)</vt:lpstr>
      <vt:lpstr>Feature: Registration (View) </vt:lpstr>
      <vt:lpstr>Feature: Registration (JS/PHP) </vt:lpstr>
      <vt:lpstr>Feature: Login </vt:lpstr>
      <vt:lpstr>Feature: Superuser (Access) </vt:lpstr>
      <vt:lpstr>Feature: Superuser</vt:lpstr>
      <vt:lpstr>Feature: Upload (PHP) </vt:lpstr>
      <vt:lpstr>Feature: Upload (JS)</vt:lpstr>
      <vt:lpstr>Feature: Tasks </vt:lpstr>
      <vt:lpstr>Feature: Tasks (Subtasks)</vt:lpstr>
      <vt:lpstr>Feature: Events </vt:lpstr>
      <vt:lpstr>(Partial) Feature: Collaboration</vt:lpstr>
      <vt:lpstr>(Partial) Feature: Recurrence </vt:lpstr>
      <vt:lpstr>EXTRAS </vt:lpstr>
      <vt:lpstr>Extra: PHP Unit Tests </vt:lpstr>
      <vt:lpstr>Conclusion</vt:lpstr>
      <vt:lpstr>Grading 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Fina Jo</dc:creator>
  <cp:lastModifiedBy>Fina Jo</cp:lastModifiedBy>
  <cp:revision>19</cp:revision>
  <dcterms:created xsi:type="dcterms:W3CDTF">2016-04-29T12:55:09Z</dcterms:created>
  <dcterms:modified xsi:type="dcterms:W3CDTF">2016-04-29T15:53:38Z</dcterms:modified>
</cp:coreProperties>
</file>