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  <p:sldMasterId id="2147483661" r:id="rId2"/>
  </p:sldMasterIdLst>
  <p:notesMasterIdLst>
    <p:notesMasterId r:id="rId7"/>
  </p:notesMasterIdLst>
  <p:sldIdLst>
    <p:sldId id="256" r:id="rId3"/>
    <p:sldId id="258" r:id="rId4"/>
    <p:sldId id="259" r:id="rId5"/>
    <p:sldId id="260" r:id="rId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2"/>
    <p:restoredTop sz="72772"/>
  </p:normalViewPr>
  <p:slideViewPr>
    <p:cSldViewPr snapToGrid="0" snapToObjects="1">
      <p:cViewPr varScale="1">
        <p:scale>
          <a:sx n="103" d="100"/>
          <a:sy n="103" d="100"/>
        </p:scale>
        <p:origin x="170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Editor Area – Edit your source code, Add breakpoints. </a:t>
            </a:r>
          </a:p>
          <a:p>
            <a:pPr marL="228600" marR="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Toolbar Area – Build and run </a:t>
            </a:r>
          </a:p>
          <a:p>
            <a:pPr marL="228600" marR="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Navigator Area – See project structure </a:t>
            </a:r>
          </a:p>
          <a:p>
            <a:pPr marL="228600" marR="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Debug Area – Console area and add print statements as well. </a:t>
            </a:r>
          </a:p>
          <a:p>
            <a:pPr marL="228600" marR="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Utility area - Add components and information about your view controller. 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Warning’s don’t prevent your code from running, think of a switch case scenario you saw last week. We had a fixed input and it threw a warning but we were still able to see the result. For example: 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670481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most people here bugs, or debugging for the first time this might be what they are thinking of!  But it’s far less physical than that. 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38518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9" name="Google Shape;79;p1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body" idx="1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body" idx="1"/>
          </p:nvPr>
        </p:nvSpPr>
        <p:spPr>
          <a:xfrm rot="5400000">
            <a:off x="1799400" y="-596075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5" name="Google Shape;95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tif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14141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/>
          <p:nvPr/>
        </p:nvSpPr>
        <p:spPr>
          <a:xfrm>
            <a:off x="5705005" y="2650637"/>
            <a:ext cx="3118104" cy="311810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5"/>
          <p:cNvSpPr/>
          <p:nvPr/>
        </p:nvSpPr>
        <p:spPr>
          <a:xfrm>
            <a:off x="5869597" y="2815229"/>
            <a:ext cx="2788920" cy="278892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5"/>
          <p:cNvSpPr/>
          <p:nvPr/>
        </p:nvSpPr>
        <p:spPr>
          <a:xfrm>
            <a:off x="7996859" y="0"/>
            <a:ext cx="4198060" cy="3650200"/>
          </a:xfrm>
          <a:custGeom>
            <a:avLst/>
            <a:gdLst/>
            <a:ahLst/>
            <a:cxnLst/>
            <a:rect l="l" t="t" r="r" b="b"/>
            <a:pathLst>
              <a:path w="4198060" h="3650200" extrusionOk="0">
                <a:moveTo>
                  <a:pt x="262846" y="0"/>
                </a:moveTo>
                <a:lnTo>
                  <a:pt x="4198060" y="0"/>
                </a:lnTo>
                <a:lnTo>
                  <a:pt x="4198060" y="3021648"/>
                </a:lnTo>
                <a:lnTo>
                  <a:pt x="4142653" y="3072005"/>
                </a:lnTo>
                <a:cubicBezTo>
                  <a:pt x="3704967" y="3433216"/>
                  <a:pt x="3143843" y="3650200"/>
                  <a:pt x="2532040" y="3650200"/>
                </a:cubicBezTo>
                <a:cubicBezTo>
                  <a:pt x="1133633" y="3650200"/>
                  <a:pt x="0" y="2516567"/>
                  <a:pt x="0" y="1118160"/>
                </a:cubicBezTo>
                <a:cubicBezTo>
                  <a:pt x="0" y="768558"/>
                  <a:pt x="70852" y="435505"/>
                  <a:pt x="198981" y="132576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5"/>
          <p:cNvSpPr/>
          <p:nvPr/>
        </p:nvSpPr>
        <p:spPr>
          <a:xfrm>
            <a:off x="8160603" y="1"/>
            <a:ext cx="4034316" cy="3486455"/>
          </a:xfrm>
          <a:custGeom>
            <a:avLst/>
            <a:gdLst/>
            <a:ahLst/>
            <a:cxnLst/>
            <a:rect l="l" t="t" r="r" b="b"/>
            <a:pathLst>
              <a:path w="4034316" h="3486455" extrusionOk="0">
                <a:moveTo>
                  <a:pt x="280681" y="0"/>
                </a:moveTo>
                <a:lnTo>
                  <a:pt x="4034316" y="0"/>
                </a:lnTo>
                <a:lnTo>
                  <a:pt x="4034316" y="2800630"/>
                </a:lnTo>
                <a:lnTo>
                  <a:pt x="3874752" y="2945652"/>
                </a:lnTo>
                <a:cubicBezTo>
                  <a:pt x="3465371" y="3283503"/>
                  <a:pt x="2940535" y="3486455"/>
                  <a:pt x="2368296" y="3486455"/>
                </a:cubicBezTo>
                <a:cubicBezTo>
                  <a:pt x="1060322" y="3486455"/>
                  <a:pt x="0" y="2426133"/>
                  <a:pt x="0" y="1118159"/>
                </a:cubicBezTo>
                <a:cubicBezTo>
                  <a:pt x="0" y="791166"/>
                  <a:pt x="66270" y="479650"/>
                  <a:pt x="186113" y="19631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4" name="Google Shape;104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850774" y="716817"/>
            <a:ext cx="3028386" cy="1514193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5"/>
          <p:cNvSpPr/>
          <p:nvPr/>
        </p:nvSpPr>
        <p:spPr>
          <a:xfrm>
            <a:off x="8888132" y="4032250"/>
            <a:ext cx="3303868" cy="2825750"/>
          </a:xfrm>
          <a:custGeom>
            <a:avLst/>
            <a:gdLst/>
            <a:ahLst/>
            <a:cxnLst/>
            <a:rect l="l" t="t" r="r" b="b"/>
            <a:pathLst>
              <a:path w="3303868" h="2825750" extrusionOk="0">
                <a:moveTo>
                  <a:pt x="1888600" y="0"/>
                </a:moveTo>
                <a:cubicBezTo>
                  <a:pt x="2410123" y="0"/>
                  <a:pt x="2882273" y="211389"/>
                  <a:pt x="3224042" y="553158"/>
                </a:cubicBezTo>
                <a:lnTo>
                  <a:pt x="3303868" y="640989"/>
                </a:lnTo>
                <a:lnTo>
                  <a:pt x="3303868" y="2825750"/>
                </a:lnTo>
                <a:lnTo>
                  <a:pt x="250380" y="2825750"/>
                </a:lnTo>
                <a:lnTo>
                  <a:pt x="227944" y="2788819"/>
                </a:lnTo>
                <a:cubicBezTo>
                  <a:pt x="82574" y="2521217"/>
                  <a:pt x="0" y="2214552"/>
                  <a:pt x="0" y="1888600"/>
                </a:cubicBezTo>
                <a:cubicBezTo>
                  <a:pt x="0" y="845555"/>
                  <a:pt x="845555" y="0"/>
                  <a:pt x="1888600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5"/>
          <p:cNvSpPr/>
          <p:nvPr/>
        </p:nvSpPr>
        <p:spPr>
          <a:xfrm>
            <a:off x="9053088" y="4197206"/>
            <a:ext cx="3138912" cy="2660795"/>
          </a:xfrm>
          <a:custGeom>
            <a:avLst/>
            <a:gdLst/>
            <a:ahLst/>
            <a:cxnLst/>
            <a:rect l="l" t="t" r="r" b="b"/>
            <a:pathLst>
              <a:path w="3138912" h="2660795" extrusionOk="0">
                <a:moveTo>
                  <a:pt x="1723644" y="0"/>
                </a:moveTo>
                <a:cubicBezTo>
                  <a:pt x="2259111" y="0"/>
                  <a:pt x="2737550" y="244172"/>
                  <a:pt x="3053691" y="627247"/>
                </a:cubicBezTo>
                <a:lnTo>
                  <a:pt x="3138912" y="741211"/>
                </a:lnTo>
                <a:lnTo>
                  <a:pt x="3138912" y="2660795"/>
                </a:lnTo>
                <a:lnTo>
                  <a:pt x="278239" y="2660795"/>
                </a:lnTo>
                <a:lnTo>
                  <a:pt x="208035" y="2545235"/>
                </a:lnTo>
                <a:cubicBezTo>
                  <a:pt x="75362" y="2301006"/>
                  <a:pt x="0" y="2021126"/>
                  <a:pt x="0" y="1723644"/>
                </a:cubicBezTo>
                <a:cubicBezTo>
                  <a:pt x="0" y="771702"/>
                  <a:pt x="771702" y="0"/>
                  <a:pt x="172364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7" name="Google Shape;107;p15"/>
          <p:cNvPicPr preferRelativeResize="0"/>
          <p:nvPr/>
        </p:nvPicPr>
        <p:blipFill rotWithShape="1">
          <a:blip r:embed="rId4">
            <a:alphaModFix/>
          </a:blip>
          <a:srcRect l="26001" t="27090" r="23739" b="38443"/>
          <a:stretch/>
        </p:blipFill>
        <p:spPr>
          <a:xfrm>
            <a:off x="9582150" y="5417425"/>
            <a:ext cx="2407535" cy="7057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5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5">
            <a:alphaModFix/>
          </a:blip>
          <a:srcRect/>
          <a:stretch/>
        </p:blipFill>
        <p:spPr>
          <a:xfrm>
            <a:off x="6290452" y="3223601"/>
            <a:ext cx="1947210" cy="194721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5"/>
          <p:cNvSpPr txBox="1"/>
          <p:nvPr/>
        </p:nvSpPr>
        <p:spPr>
          <a:xfrm>
            <a:off x="838200" y="963877"/>
            <a:ext cx="3494362" cy="4930246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App development with Swift</a:t>
            </a:r>
            <a:endParaRPr sz="4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B7B7B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7B7B7"/>
                </a:solidFill>
                <a:latin typeface="Calibri"/>
                <a:ea typeface="Calibri"/>
                <a:cs typeface="Calibri"/>
                <a:sym typeface="Calibri"/>
              </a:rPr>
              <a:t>Hayden &amp; Dipesh</a:t>
            </a:r>
            <a:endParaRPr sz="1800">
              <a:solidFill>
                <a:srgbClr val="B7B7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0" name="Google Shape;110;p15"/>
          <p:cNvCxnSpPr/>
          <p:nvPr/>
        </p:nvCxnSpPr>
        <p:spPr>
          <a:xfrm>
            <a:off x="4942392" y="879676"/>
            <a:ext cx="0" cy="5014447"/>
          </a:xfrm>
          <a:prstGeom prst="straightConnector1">
            <a:avLst/>
          </a:prstGeom>
          <a:noFill/>
          <a:ln w="317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7"/>
          <p:cNvSpPr/>
          <p:nvPr/>
        </p:nvSpPr>
        <p:spPr>
          <a:xfrm>
            <a:off x="321564" y="320040"/>
            <a:ext cx="11548800" cy="6217800"/>
          </a:xfrm>
          <a:prstGeom prst="rect">
            <a:avLst/>
          </a:prstGeom>
          <a:solidFill>
            <a:schemeClr val="dk1">
              <a:alpha val="784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4C4D24B-9E90-5C43-9B98-EAAC0E36BE1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69" t="2163" r="1519" b="1802"/>
          <a:stretch/>
        </p:blipFill>
        <p:spPr>
          <a:xfrm>
            <a:off x="1453893" y="308859"/>
            <a:ext cx="9284142" cy="624016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7"/>
          <p:cNvSpPr/>
          <p:nvPr/>
        </p:nvSpPr>
        <p:spPr>
          <a:xfrm>
            <a:off x="321564" y="320040"/>
            <a:ext cx="11548800" cy="6217800"/>
          </a:xfrm>
          <a:prstGeom prst="rect">
            <a:avLst/>
          </a:prstGeom>
          <a:solidFill>
            <a:schemeClr val="dk1">
              <a:alpha val="784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0866F90-F8EA-E245-8096-528CF56079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3651" y="1714500"/>
            <a:ext cx="3429000" cy="3429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A988020-2848-0F4D-B873-279EA28F2A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1735" y="1549168"/>
            <a:ext cx="3759544" cy="3759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464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B16C0D5-F636-1D4E-858F-E2DAF401F8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08919"/>
            <a:ext cx="12128246" cy="6203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3885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128</Words>
  <Application>Microsoft Macintosh PowerPoint</Application>
  <PresentationFormat>Widescreen</PresentationFormat>
  <Paragraphs>13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Dipesh Trikam [DATACOM]</cp:lastModifiedBy>
  <cp:revision>6</cp:revision>
  <dcterms:modified xsi:type="dcterms:W3CDTF">2018-09-03T00:48:53Z</dcterms:modified>
</cp:coreProperties>
</file>