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
  </p:notesMasterIdLst>
  <p:sldIdLst>
    <p:sldId id="256"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71411"/>
  </p:normalViewPr>
  <p:slideViewPr>
    <p:cSldViewPr snapToGrid="0" snapToObjects="1">
      <p:cViewPr varScale="1">
        <p:scale>
          <a:sx n="99" d="100"/>
          <a:sy n="99" d="100"/>
        </p:scale>
        <p:origin x="1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lt1"/>
                </a:solidFill>
                <a:latin typeface="Calibri"/>
                <a:ea typeface="Calibri"/>
                <a:cs typeface="Calibri"/>
                <a:sym typeface="Calibri"/>
              </a:rPr>
              <a:t>App development with Swift</a:t>
            </a:r>
            <a:endParaRPr sz="4400" b="0" i="0" u="none" strike="noStrike" cap="none">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a:solidFill>
                  <a:srgbClr val="B7B7B7"/>
                </a:solidFill>
                <a:latin typeface="Calibri"/>
                <a:ea typeface="Calibri"/>
                <a:cs typeface="Calibri"/>
                <a:sym typeface="Calibri"/>
              </a:rPr>
              <a:t>Hayden &amp; Dipesh</a:t>
            </a:r>
            <a:endParaRPr sz="180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Operators</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Assignment Operators</a:t>
            </a:r>
          </a:p>
          <a:p>
            <a:pPr marL="28575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Calibri"/>
                <a:cs typeface="Calibri"/>
                <a:sym typeface="Calibri"/>
              </a:rPr>
              <a:t>Arithmetic Operators (+ - * /)</a:t>
            </a:r>
          </a:p>
          <a:p>
            <a:pPr marL="28575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Calibri"/>
                <a:cs typeface="Calibri"/>
                <a:sym typeface="Calibri"/>
              </a:rPr>
              <a:t>Comparison Operators ( &lt; &lt;= &gt; &gt;=  == !=)</a:t>
            </a:r>
          </a:p>
          <a:p>
            <a:pPr marL="28575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Calibri"/>
                <a:cs typeface="Calibri"/>
                <a:sym typeface="Calibri"/>
              </a:rPr>
              <a:t>Logical Operators (! &amp;&amp; ||)</a:t>
            </a:r>
          </a:p>
          <a:p>
            <a:pPr marL="28575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Calibri"/>
                <a:cs typeface="Calibri"/>
                <a:sym typeface="Calibri"/>
              </a:rPr>
              <a:t>Mini project Temperature app</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Control Flow</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IF statements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SWITCH statements</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398</Words>
  <Application>Microsoft Macintosh PowerPoint</Application>
  <PresentationFormat>Widescreen</PresentationFormat>
  <Paragraphs>49</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Dipesh Trikam [DATACOM]</cp:lastModifiedBy>
  <cp:revision>4</cp:revision>
  <dcterms:modified xsi:type="dcterms:W3CDTF">2019-03-03T04:57:02Z</dcterms:modified>
</cp:coreProperties>
</file>