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8"/>
  </p:normalViewPr>
  <p:slideViewPr>
    <p:cSldViewPr snapToGrid="0" snapToObjects="1">
      <p:cViewPr varScale="1">
        <p:scale>
          <a:sx n="111" d="100"/>
          <a:sy n="111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81E5C-FCD2-5E4A-861E-6CE488B50C5A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33BFB-EF43-6F48-AB44-ABEA7104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04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672fe2c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672fe2c8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e672fe2c8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7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672fe2c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672fe2c8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e672fe2c8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41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672fe2c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672fe2c8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e672fe2c8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70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672fe2c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672fe2c8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e672fe2c8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024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7385953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7385953b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07385953b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77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6808-FDEE-D145-83B2-70FE2876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9489D-9292-6141-9498-440A2807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6BC-16B5-8B4E-9044-2BEF8994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492E-C92D-9D44-A6F7-699A7D77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DE8E-8821-6B4C-ACD8-73FC007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2513-DE4D-274D-9905-A2F96314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66B6-BC87-4746-8D2C-408E64DC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FFA5-F992-0D48-82C1-90A508A5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2087-8B6D-B945-8831-992BAF9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4E9E-C27B-774F-977F-0246D43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A9F96-EA60-2846-93BB-3B4B7AD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A0AFD-CDDE-B941-A6E4-9FBCF32DA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A17B-57C0-9E46-838B-964BBA36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F265-C6AA-5D4A-B09C-B927A84E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6AC-3A4D-D44D-8543-AE918A56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F489-3017-784C-B241-7765EE76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CDE6-3CDE-4240-B6F6-9AABCECF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45FE-087A-6B4D-BDE2-D42E3D4C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66CD-5DA6-B34B-887E-F598C995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FE3A-7216-7241-9FC8-6FCF500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781-E3E7-2C4A-BF1C-CAC9FF5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DE7DC-5530-4842-A73A-09F0C127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8413-3429-D741-A061-10F4018C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C8E9-8D4B-B242-A90C-D5B49614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917B-022B-D349-A3C3-46B3F384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BA94-9442-E84F-B36E-7522FCB4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418F-BE25-8A45-8720-01117CD86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F311-59F9-D84A-8ADF-84FA9817D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8374-37F5-D642-9D55-08C9EBC0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449EC-1FD1-8B41-848A-FA1F807C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E0A6-26CD-D048-A6A8-66C06ABB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350-DAC9-3F40-B23B-F89C9217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445E-56DB-9041-8B06-05DB1BA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A5D5-B337-E34D-8F26-77C6C99CC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A7971-E57C-A84D-9027-20F83380A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8C309-A087-7545-AB8B-92FD4765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3B72-BE73-EF46-83F8-FAD53B92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DD6D4-ECDF-D044-BFD2-9DCD8A4B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63851-4D84-4D4E-B562-B62D381F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F5C4-CDE6-874D-AF1B-28252B49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99258-08A5-0B49-957D-F2D72BEE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2535-EADD-3A4B-B4BA-A75404D8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D82ED-EFE3-3A4B-8209-C65E6BDA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DC9E6-23F8-D34C-8E66-0C19DC6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3C81F-B056-A746-8494-498716B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6EDD-0614-944D-9FF9-D3E7A5BB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E288-72F2-8C45-AECF-7DEA5A2B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19E-89DB-5A46-86B5-A8A7297C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54F1D-B42E-C54B-AEC1-5AAFAEB4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AC98-690F-7044-AC96-C553F69D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5C50-99F8-0145-B661-42158A41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8C69-03EB-9742-A145-8B52BAB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B7B-DCA5-5B4B-B486-19C1DA0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913B7-9767-0C4A-8DC9-117CF56B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61069-B4F5-A14E-8651-DDB63B6E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2C9B-9E1A-554A-8F9C-27E432C1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FA59-930E-3449-981B-E736E08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8BBB-1177-B740-A8A4-B3BF5937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88904-8DE8-5B4D-BA43-6E29950F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D498F-4B36-384B-9487-5099C182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B91D-4489-A64B-B102-595802A16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75D1-4A66-9D47-A303-F1FD2B4F8436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CBE8-F4A9-944C-817B-69CD3723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DB8F-F7AC-AB4A-98E9-1BD53A840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6350-4E36-FF4A-8DF1-A7174BE8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rikam1/unitec-app-development-with-swif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996859" y="0"/>
            <a:ext cx="4198060" cy="3650200"/>
          </a:xfrm>
          <a:custGeom>
            <a:avLst/>
            <a:gdLst/>
            <a:ahLst/>
            <a:cxnLst/>
            <a:rect l="l" t="t" r="r" b="b"/>
            <a:pathLst>
              <a:path w="4198060" h="3650200" extrusionOk="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160603" y="1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 extrusionOk="0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774" y="716817"/>
            <a:ext cx="3028386" cy="15141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888132" y="4032250"/>
            <a:ext cx="3303868" cy="2825750"/>
          </a:xfrm>
          <a:custGeom>
            <a:avLst/>
            <a:gdLst/>
            <a:ahLst/>
            <a:cxnLst/>
            <a:rect l="l" t="t" r="r" b="b"/>
            <a:pathLst>
              <a:path w="3303868" h="2825750" extrusionOk="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9053088" y="4197206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 extrusionOk="0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26001" t="27090" r="23739" b="38443"/>
          <a:stretch/>
        </p:blipFill>
        <p:spPr>
          <a:xfrm>
            <a:off x="9582150" y="5417425"/>
            <a:ext cx="2407535" cy="70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90452" y="3223601"/>
            <a:ext cx="1947210" cy="19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development with Swift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Hayden &amp; Dipesh</a:t>
            </a: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4942392" y="879676"/>
            <a:ext cx="0" cy="5014447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4882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028200" y="2766150"/>
            <a:ext cx="6960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control using </a:t>
            </a:r>
            <a:r>
              <a:rPr lang="en-US" b="1">
                <a:solidFill>
                  <a:schemeClr val="accent1"/>
                </a:solidFill>
              </a:rPr>
              <a:t>GitHub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2213425"/>
            <a:ext cx="2917400" cy="243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7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Source Control  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Management of codebase by recording changes to code over time (like a snapshot)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Collaborate with team or members of the community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Git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Team Foundation Server (TFS)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Subversion</a:t>
            </a:r>
            <a:endParaRPr sz="32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325" y="4011400"/>
            <a:ext cx="3465625" cy="3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77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0"/>
          <p:cNvCxnSpPr>
            <a:stCxn id="149" idx="6"/>
          </p:cNvCxnSpPr>
          <p:nvPr/>
        </p:nvCxnSpPr>
        <p:spPr>
          <a:xfrm>
            <a:off x="3329425" y="3777325"/>
            <a:ext cx="5274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Basic Concepts  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/>
              <a:t>A repository:</a:t>
            </a:r>
            <a:endParaRPr/>
          </a:p>
          <a:p>
            <a:pPr marL="0" lvl="0" indent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/>
              <a:t>Folder that you tell git to track changes</a:t>
            </a:r>
            <a:endParaRPr/>
          </a:p>
          <a:p>
            <a:pPr marL="45720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/>
              <a:t>Maintains commits (snapshots) of the codebase (what was changed)</a:t>
            </a:r>
            <a:endParaRPr/>
          </a:p>
          <a:p>
            <a:pPr marL="45720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/>
              <a:t>Allows you to revert to any previous commit</a:t>
            </a:r>
            <a:endParaRPr/>
          </a:p>
          <a:p>
            <a:pPr marL="457200" lvl="0" indent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Work locally, then pull and push from a central repository </a:t>
            </a:r>
            <a:br>
              <a:rPr lang="en-US"/>
            </a:br>
            <a:r>
              <a:rPr lang="en-US"/>
              <a:t>    (GitHub - think Dropbox for code)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895" y="-1339025"/>
            <a:ext cx="3262905" cy="30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29766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7171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4576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81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9386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6791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7419625" y="3600925"/>
            <a:ext cx="352800" cy="35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1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you need to use GitHub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Create a GitHub Account (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-US" sz="3200"/>
              <a:t>)</a:t>
            </a:r>
            <a:br>
              <a:rPr lang="en-US" sz="3200"/>
            </a:br>
            <a:br>
              <a:rPr lang="en-US" sz="3200"/>
            </a:br>
            <a:r>
              <a:rPr lang="en-US" sz="3200"/>
              <a:t>• Install GitHub Desktop (</a:t>
            </a:r>
            <a:r>
              <a:rPr lang="en-US" sz="3200" u="sng">
                <a:solidFill>
                  <a:schemeClr val="hlink"/>
                </a:solidFill>
                <a:hlinkClick r:id="rId4"/>
              </a:rPr>
              <a:t>https://desktop.github.com/</a:t>
            </a:r>
            <a:r>
              <a:rPr lang="en-US" sz="3200"/>
              <a:t>)</a:t>
            </a:r>
            <a:br>
              <a:rPr lang="en-US" sz="3200"/>
            </a:br>
            <a:br>
              <a:rPr lang="en-US" sz="3200"/>
            </a:b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*</a:t>
            </a:r>
            <a:r>
              <a:rPr lang="en-US" sz="3200"/>
              <a:t>May also need to Install Git (</a:t>
            </a:r>
            <a:r>
              <a:rPr lang="en-US" sz="3200" u="sng">
                <a:solidFill>
                  <a:schemeClr val="hlink"/>
                </a:solidFill>
                <a:hlinkClick r:id="rId5"/>
              </a:rPr>
              <a:t>https://git-scm.com/</a:t>
            </a:r>
            <a:r>
              <a:rPr lang="en-US" sz="3200"/>
              <a:t>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2450" y="4813250"/>
            <a:ext cx="2865600" cy="252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3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GitHub Demo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/>
              <a:t>Navigating through the course GitHub page 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 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https://github.com/dtrikam1/unitec-app-development-with-swift</a:t>
            </a:r>
            <a:endParaRPr u="sng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• Creating a repository</a:t>
            </a: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• Making a commit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2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{4346C6B7-1F42-2A45-9D5A-36C0A593F9E7}tf16401378</Template>
  <TotalTime>8</TotalTime>
  <Words>132</Words>
  <Application>Microsoft Macintosh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Source control using GitHub</vt:lpstr>
      <vt:lpstr>Source Control  </vt:lpstr>
      <vt:lpstr>Basic Concepts  </vt:lpstr>
      <vt:lpstr>What you need to use GitHub</vt:lpstr>
      <vt:lpstr>GitHub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Trikam [DATACOM]</dc:creator>
  <cp:lastModifiedBy>Dipesh Trikam [DATACOM]</cp:lastModifiedBy>
  <cp:revision>2</cp:revision>
  <dcterms:created xsi:type="dcterms:W3CDTF">2019-03-03T03:10:52Z</dcterms:created>
  <dcterms:modified xsi:type="dcterms:W3CDTF">2019-03-03T03:19:39Z</dcterms:modified>
</cp:coreProperties>
</file>