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7"/>
  </p:notesMasterIdLst>
  <p:sldIdLst>
    <p:sldId id="256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72755"/>
  </p:normalViewPr>
  <p:slideViewPr>
    <p:cSldViewPr snapToGrid="0" snapToObjects="1">
      <p:cViewPr varScale="1">
        <p:scale>
          <a:sx n="103" d="100"/>
          <a:sy n="103" d="100"/>
        </p:scale>
        <p:origin x="1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Editor Area – Edit your source code, Add breakpoints. 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Toolbar Area – Build and run 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Navigator Area – See project structure 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 Area – Console area and add print statements as well. 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Utility area - Add components and information about your view controller.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Warning’s don’t prevent your code from running, think of a switch case scenario you saw last week. We had a fixed input and it threw a warning but we were still able to see the result. For example: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 errors, or an exception, is indicative of a more serious issue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Dot center error (Displays a suggestion to fix the code)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Exclamation point center. No fix-it, but it does provide a message that can help identify the issue.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Bug much harder to find.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over button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7048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most people here bugs, or debugging for the first time this might be what they are thinking of!  But it’s far less physical than that.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851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5705005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5869597" y="2815229"/>
            <a:ext cx="2788920" cy="27889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7996859" y="0"/>
            <a:ext cx="4198060" cy="3650200"/>
          </a:xfrm>
          <a:custGeom>
            <a:avLst/>
            <a:gdLst/>
            <a:ahLst/>
            <a:cxnLst/>
            <a:rect l="l" t="t" r="r" b="b"/>
            <a:pathLst>
              <a:path w="4198060" h="3650200" extrusionOk="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8160603" y="1"/>
            <a:ext cx="4034316" cy="3486455"/>
          </a:xfrm>
          <a:custGeom>
            <a:avLst/>
            <a:gdLst/>
            <a:ahLst/>
            <a:cxnLst/>
            <a:rect l="l" t="t" r="r" b="b"/>
            <a:pathLst>
              <a:path w="4034316" h="3486455" extrusionOk="0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0774" y="716817"/>
            <a:ext cx="3028386" cy="151419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/>
          <p:nvPr/>
        </p:nvSpPr>
        <p:spPr>
          <a:xfrm>
            <a:off x="8888132" y="4032250"/>
            <a:ext cx="3303868" cy="2825750"/>
          </a:xfrm>
          <a:custGeom>
            <a:avLst/>
            <a:gdLst/>
            <a:ahLst/>
            <a:cxnLst/>
            <a:rect l="l" t="t" r="r" b="b"/>
            <a:pathLst>
              <a:path w="3303868" h="2825750" extrusionOk="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9053088" y="4197206"/>
            <a:ext cx="3138912" cy="2660795"/>
          </a:xfrm>
          <a:custGeom>
            <a:avLst/>
            <a:gdLst/>
            <a:ahLst/>
            <a:cxnLst/>
            <a:rect l="l" t="t" r="r" b="b"/>
            <a:pathLst>
              <a:path w="3138912" h="2660795" extrusionOk="0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4">
            <a:alphaModFix/>
          </a:blip>
          <a:srcRect l="26001" t="27090" r="23739" b="38443"/>
          <a:stretch/>
        </p:blipFill>
        <p:spPr>
          <a:xfrm>
            <a:off x="9582150" y="5417425"/>
            <a:ext cx="2407535" cy="705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6290452" y="3223601"/>
            <a:ext cx="1947210" cy="194721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838200" y="963877"/>
            <a:ext cx="3494362" cy="493024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 development with Swift</a:t>
            </a: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Hayden &amp; Dipesh</a:t>
            </a:r>
            <a:endParaRPr sz="18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15"/>
          <p:cNvCxnSpPr/>
          <p:nvPr/>
        </p:nvCxnSpPr>
        <p:spPr>
          <a:xfrm>
            <a:off x="4942392" y="879676"/>
            <a:ext cx="0" cy="5014447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321564" y="320040"/>
            <a:ext cx="11548800" cy="6217800"/>
          </a:xfrm>
          <a:prstGeom prst="rect">
            <a:avLst/>
          </a:prstGeom>
          <a:solidFill>
            <a:schemeClr val="dk1">
              <a:alpha val="784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C4D24B-9E90-5C43-9B98-EAAC0E36BE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9" t="2163" r="1519" b="1802"/>
          <a:stretch/>
        </p:blipFill>
        <p:spPr>
          <a:xfrm>
            <a:off x="1453893" y="308859"/>
            <a:ext cx="9284142" cy="62401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321564" y="320040"/>
            <a:ext cx="11548800" cy="6217800"/>
          </a:xfrm>
          <a:prstGeom prst="rect">
            <a:avLst/>
          </a:prstGeom>
          <a:solidFill>
            <a:schemeClr val="dk1">
              <a:alpha val="784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866F90-F8EA-E245-8096-528CF5607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651" y="1714500"/>
            <a:ext cx="3429000" cy="3429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988020-2848-0F4D-B873-279EA28F2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735" y="1549168"/>
            <a:ext cx="3759544" cy="375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64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16C0D5-F636-1D4E-858F-E2DAF401F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8919"/>
            <a:ext cx="12128246" cy="620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88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184</Words>
  <Application>Microsoft Macintosh PowerPoint</Application>
  <PresentationFormat>Widescreen</PresentationFormat>
  <Paragraphs>23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Dipesh Trikam [DATACOM]</cp:lastModifiedBy>
  <cp:revision>8</cp:revision>
  <dcterms:modified xsi:type="dcterms:W3CDTF">2018-09-03T01:17:52Z</dcterms:modified>
</cp:coreProperties>
</file>