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2"/>
  </p:notesMasterIdLst>
  <p:sldIdLst>
    <p:sldId id="256" r:id="rId3"/>
    <p:sldId id="260" r:id="rId4"/>
    <p:sldId id="261" r:id="rId5"/>
    <p:sldId id="262" r:id="rId6"/>
    <p:sldId id="263" r:id="rId7"/>
    <p:sldId id="257" r:id="rId8"/>
    <p:sldId id="258" r:id="rId9"/>
    <p:sldId id="259"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449"/>
  </p:normalViewPr>
  <p:slideViewPr>
    <p:cSldViewPr snapToGrid="0" snapToObjects="1">
      <p:cViewPr varScale="1">
        <p:scale>
          <a:sx n="81" d="100"/>
          <a:sy n="81" d="100"/>
        </p:scale>
        <p:origin x="216" y="3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prezi.com</a:t>
            </a:r>
            <a:r>
              <a:rPr lang="en-US" dirty="0"/>
              <a:t>/h1jbkhxx8yl2/?</a:t>
            </a:r>
            <a:r>
              <a:rPr lang="en-US" dirty="0" err="1"/>
              <a:t>utm_campaign</a:t>
            </a:r>
            <a:r>
              <a:rPr lang="en-US" dirty="0"/>
              <a:t>=</a:t>
            </a:r>
            <a:r>
              <a:rPr lang="en-US" dirty="0" err="1"/>
              <a:t>share&amp;utm_medium</a:t>
            </a:r>
            <a:r>
              <a:rPr lang="en-US" dirty="0"/>
              <a:t>=copy</a:t>
            </a:r>
            <a:endParaRPr kumimoji="0" lang="en-US" sz="1200" b="0" i="0" u="none" strike="noStrike" kern="0" cap="none" spc="0" normalizeH="0" baseline="0" noProof="0" dirty="0">
              <a:ln>
                <a:noFill/>
              </a:ln>
              <a:solidFill>
                <a:srgbClr val="000000"/>
              </a:solidFill>
              <a:effectLst/>
              <a:uLnTx/>
              <a:uFillTx/>
              <a:latin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481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is how literal programming is, every word and the sequence it is written in means something different to the computer. </a:t>
            </a: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 willingness to experiment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acceptance that you will make mistakes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understanding that your improvement will not be linear</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must realise that programming is just another skill that you can master with enough practise.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Knowing that perseverance pays off</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Reading And Understanding Code</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Attention To Detail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 minutia mistakes are still mistakes you have to deal with</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Problems Solving</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doesn’t mean you have to be an ace at maths, it is a combination of research and a whole lot of other factors. </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546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318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ideo" Target="https://www.youtube.com/embed/QoAOzMTLP5s?feature=oembed"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avLst/>
            <a:gdLst/>
            <a:ahLst/>
            <a:cxnLst/>
            <a:rect l="l" t="t" r="r" b="b"/>
            <a:pathLst>
              <a:path w="4198060" h="3650200" extrusionOk="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avLst/>
            <a:gdLst/>
            <a:ahLst/>
            <a:cxnLst/>
            <a:rect l="l" t="t" r="r" b="b"/>
            <a:pathLst>
              <a:path w="4034316" h="3486455" extrusionOk="0">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avLst/>
            <a:gdLst/>
            <a:ahLst/>
            <a:cxnLst/>
            <a:rect l="l" t="t" r="r" b="b"/>
            <a:pathLst>
              <a:path w="3303868" h="2825750" extrusionOk="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avLst/>
            <a:gdLst/>
            <a:ahLst/>
            <a:cxnLst/>
            <a:rect l="l" t="t" r="r" b="b"/>
            <a:pathLst>
              <a:path w="3138912" h="2660795" extrusionOk="0">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l="26001" t="27090" r="23739" b="38443"/>
          <a:stretch/>
        </p:blipFill>
        <p:spPr>
          <a:xfrm>
            <a:off x="9582150" y="5417425"/>
            <a:ext cx="2407535" cy="705791"/>
          </a:xfrm>
          <a:prstGeom prst="rect">
            <a:avLst/>
          </a:prstGeom>
          <a:noFill/>
          <a:ln>
            <a:noFill/>
          </a:ln>
        </p:spPr>
      </p:pic>
      <p:pic>
        <p:nvPicPr>
          <p:cNvPr id="108" name="Google Shape;108;p15"/>
          <p:cNvPicPr preferRelativeResize="0">
            <a:picLocks noGrp="1"/>
          </p:cNvPicPr>
          <p:nvPr>
            <p:ph type="body" idx="1"/>
          </p:nvPr>
        </p:nvPicPr>
        <p:blipFill rotWithShape="1">
          <a:blip r:embed="rId5">
            <a:alphaModFix/>
          </a:blip>
          <a:srcRect/>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dirty="0">
                <a:solidFill>
                  <a:schemeClr val="lt1"/>
                </a:solidFill>
                <a:latin typeface="Calibri"/>
                <a:ea typeface="Calibri"/>
                <a:cs typeface="Calibri"/>
                <a:sym typeface="Calibri"/>
              </a:rPr>
              <a:t>Software Development Lifecycle</a:t>
            </a:r>
            <a:endParaRPr sz="4400" b="0" i="0" u="none" strike="noStrike" cap="none" dirty="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1800" dirty="0">
              <a:solidFill>
                <a:srgbClr val="B7B7B7"/>
              </a:solidFill>
              <a:latin typeface="Calibri"/>
              <a:ea typeface="Calibri"/>
              <a:cs typeface="Calibri"/>
              <a:sym typeface="Calibri"/>
            </a:endParaRPr>
          </a:p>
          <a:p>
            <a:pPr marL="0" marR="0" lvl="0" indent="0" algn="r" rtl="0">
              <a:lnSpc>
                <a:spcPct val="90000"/>
              </a:lnSpc>
              <a:spcBef>
                <a:spcPts val="0"/>
              </a:spcBef>
              <a:spcAft>
                <a:spcPts val="0"/>
              </a:spcAft>
              <a:buNone/>
            </a:pPr>
            <a:r>
              <a:rPr lang="en-US" sz="1800" dirty="0">
                <a:solidFill>
                  <a:srgbClr val="B7B7B7"/>
                </a:solidFill>
                <a:latin typeface="Calibri"/>
                <a:ea typeface="Calibri"/>
                <a:cs typeface="Calibri"/>
                <a:sym typeface="Calibri"/>
              </a:rPr>
              <a:t>Hayden &amp; Dipesh</a:t>
            </a:r>
            <a:endParaRPr sz="1800" dirty="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5DA37C-49ED-0349-968F-B582464988B2}"/>
              </a:ext>
            </a:extLst>
          </p:cNvPr>
          <p:cNvSpPr txBox="1">
            <a:spLocks/>
          </p:cNvSpPr>
          <p:nvPr/>
        </p:nvSpPr>
        <p:spPr>
          <a:xfrm>
            <a:off x="0" y="785813"/>
            <a:ext cx="6543675" cy="607218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NZ" altLang="en-US" dirty="0"/>
              <a:t>    Problems with waterfall:</a:t>
            </a:r>
          </a:p>
          <a:p>
            <a:pPr lvl="1"/>
            <a:r>
              <a:rPr lang="en-NZ" altLang="en-US" dirty="0"/>
              <a:t>Give me all your requirements, or it will cost you!</a:t>
            </a:r>
          </a:p>
          <a:p>
            <a:pPr lvl="1">
              <a:buFontTx/>
              <a:buNone/>
            </a:pPr>
            <a:endParaRPr lang="en-NZ" altLang="en-US" dirty="0"/>
          </a:p>
          <a:p>
            <a:pPr lvl="1"/>
            <a:r>
              <a:rPr lang="da-DK" altLang="en-US" dirty="0"/>
              <a:t>Impossible to know all </a:t>
            </a:r>
            <a:r>
              <a:rPr lang="da-DK" altLang="en-US" dirty="0" err="1"/>
              <a:t>requirements</a:t>
            </a:r>
            <a:r>
              <a:rPr lang="da-DK" altLang="en-US" dirty="0"/>
              <a:t> in </a:t>
            </a:r>
            <a:r>
              <a:rPr lang="da-DK" altLang="en-US" dirty="0" err="1"/>
              <a:t>advance</a:t>
            </a:r>
            <a:endParaRPr lang="da-DK" altLang="en-US" dirty="0"/>
          </a:p>
          <a:p>
            <a:pPr lvl="1"/>
            <a:r>
              <a:rPr lang="da-DK" altLang="en-US" dirty="0"/>
              <a:t>Longer </a:t>
            </a:r>
            <a:r>
              <a:rPr lang="da-DK" altLang="en-US" dirty="0" err="1"/>
              <a:t>analysis</a:t>
            </a:r>
            <a:r>
              <a:rPr lang="da-DK" altLang="en-US" dirty="0"/>
              <a:t> and design </a:t>
            </a:r>
            <a:r>
              <a:rPr lang="da-DK" altLang="en-US" dirty="0" err="1"/>
              <a:t>will</a:t>
            </a:r>
            <a:r>
              <a:rPr lang="da-DK" altLang="en-US" dirty="0"/>
              <a:t> </a:t>
            </a:r>
            <a:r>
              <a:rPr lang="da-DK" altLang="en-US" dirty="0" err="1"/>
              <a:t>uncover</a:t>
            </a:r>
            <a:r>
              <a:rPr lang="da-DK" altLang="en-US" dirty="0"/>
              <a:t> more, but </a:t>
            </a:r>
            <a:r>
              <a:rPr lang="da-DK" altLang="en-US" dirty="0" err="1"/>
              <a:t>there</a:t>
            </a:r>
            <a:r>
              <a:rPr lang="da-DK" altLang="en-US" dirty="0"/>
              <a:t> </a:t>
            </a:r>
            <a:r>
              <a:rPr lang="da-DK" altLang="en-US" dirty="0" err="1"/>
              <a:t>will</a:t>
            </a:r>
            <a:r>
              <a:rPr lang="da-DK" altLang="en-US" dirty="0"/>
              <a:t> </a:t>
            </a:r>
            <a:r>
              <a:rPr lang="da-DK" altLang="en-US" b="1" dirty="0" err="1"/>
              <a:t>always</a:t>
            </a:r>
            <a:r>
              <a:rPr lang="da-DK" altLang="en-US" dirty="0"/>
              <a:t> </a:t>
            </a:r>
            <a:r>
              <a:rPr lang="da-DK" altLang="en-US" dirty="0" err="1"/>
              <a:t>be</a:t>
            </a:r>
            <a:r>
              <a:rPr lang="da-DK" altLang="en-US" dirty="0"/>
              <a:t> </a:t>
            </a:r>
            <a:r>
              <a:rPr lang="da-DK" altLang="en-US" dirty="0" err="1"/>
              <a:t>emergent</a:t>
            </a:r>
            <a:r>
              <a:rPr lang="da-DK" altLang="en-US" dirty="0"/>
              <a:t> </a:t>
            </a:r>
            <a:r>
              <a:rPr lang="da-DK" altLang="en-US" dirty="0" err="1"/>
              <a:t>requirements</a:t>
            </a:r>
            <a:endParaRPr lang="da-DK" altLang="en-US" dirty="0"/>
          </a:p>
          <a:p>
            <a:pPr lvl="1"/>
            <a:r>
              <a:rPr lang="da-DK" altLang="en-US" dirty="0" err="1"/>
              <a:t>Emergent</a:t>
            </a:r>
            <a:r>
              <a:rPr lang="da-DK" altLang="en-US" dirty="0"/>
              <a:t> </a:t>
            </a:r>
            <a:r>
              <a:rPr lang="da-DK" altLang="en-US" dirty="0" err="1"/>
              <a:t>requirements</a:t>
            </a:r>
            <a:r>
              <a:rPr lang="da-DK" altLang="en-US" dirty="0"/>
              <a:t> </a:t>
            </a:r>
            <a:r>
              <a:rPr lang="da-DK" altLang="en-US" dirty="0" err="1"/>
              <a:t>are</a:t>
            </a:r>
            <a:r>
              <a:rPr lang="da-DK" altLang="en-US" dirty="0"/>
              <a:t> </a:t>
            </a:r>
            <a:r>
              <a:rPr lang="da-DK" altLang="en-US" dirty="0" err="1"/>
              <a:t>those</a:t>
            </a:r>
            <a:r>
              <a:rPr lang="da-DK" altLang="en-US" dirty="0"/>
              <a:t> </a:t>
            </a:r>
            <a:r>
              <a:rPr lang="da-DK" altLang="en-US" dirty="0" err="1"/>
              <a:t>that</a:t>
            </a:r>
            <a:r>
              <a:rPr lang="da-DK" altLang="en-US" dirty="0"/>
              <a:t> </a:t>
            </a:r>
            <a:r>
              <a:rPr lang="da-DK" altLang="en-US" dirty="0" err="1"/>
              <a:t>users</a:t>
            </a:r>
            <a:r>
              <a:rPr lang="da-DK" altLang="en-US" dirty="0"/>
              <a:t> </a:t>
            </a:r>
            <a:r>
              <a:rPr lang="da-DK" altLang="en-US" dirty="0" err="1"/>
              <a:t>cannot</a:t>
            </a:r>
            <a:r>
              <a:rPr lang="da-DK" altLang="en-US" dirty="0"/>
              <a:t> </a:t>
            </a:r>
            <a:r>
              <a:rPr lang="da-DK" altLang="en-US" dirty="0" err="1"/>
              <a:t>identify</a:t>
            </a:r>
            <a:r>
              <a:rPr lang="da-DK" altLang="en-US" dirty="0"/>
              <a:t> in </a:t>
            </a:r>
            <a:r>
              <a:rPr lang="da-DK" altLang="en-US" dirty="0" err="1"/>
              <a:t>advance</a:t>
            </a:r>
            <a:endParaRPr lang="da-DK" altLang="en-US" dirty="0"/>
          </a:p>
          <a:p>
            <a:pPr lvl="1"/>
            <a:endParaRPr lang="en-NZ" altLang="en-US" dirty="0"/>
          </a:p>
          <a:p>
            <a:pPr lvl="1"/>
            <a:r>
              <a:rPr lang="en-NZ" altLang="en-US" dirty="0"/>
              <a:t>Intolerant of change</a:t>
            </a:r>
          </a:p>
          <a:p>
            <a:pPr lvl="1"/>
            <a:r>
              <a:rPr lang="en-NZ" altLang="en-US" dirty="0"/>
              <a:t>Long definition phase</a:t>
            </a:r>
          </a:p>
          <a:p>
            <a:pPr lvl="1"/>
            <a:r>
              <a:rPr lang="en-NZ" altLang="en-US" dirty="0"/>
              <a:t>No prioritisation, bloated feature list</a:t>
            </a:r>
          </a:p>
        </p:txBody>
      </p:sp>
      <p:sp>
        <p:nvSpPr>
          <p:cNvPr id="5" name="Content Placeholder 2">
            <a:extLst>
              <a:ext uri="{FF2B5EF4-FFF2-40B4-BE49-F238E27FC236}">
                <a16:creationId xmlns:a16="http://schemas.microsoft.com/office/drawing/2014/main" id="{9E228E13-9212-BB47-AB1D-44A02C325589}"/>
              </a:ext>
            </a:extLst>
          </p:cNvPr>
          <p:cNvSpPr txBox="1">
            <a:spLocks/>
          </p:cNvSpPr>
          <p:nvPr/>
        </p:nvSpPr>
        <p:spPr>
          <a:xfrm>
            <a:off x="452438" y="171451"/>
            <a:ext cx="6543675" cy="61436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US" altLang="en-US" b="1" u="sng" dirty="0"/>
              <a:t>Why Agile?</a:t>
            </a:r>
            <a:endParaRPr lang="en-NZ" altLang="en-US" b="1" u="sng" dirty="0"/>
          </a:p>
        </p:txBody>
      </p:sp>
      <p:pic>
        <p:nvPicPr>
          <p:cNvPr id="6" name="Picture 4">
            <a:extLst>
              <a:ext uri="{FF2B5EF4-FFF2-40B4-BE49-F238E27FC236}">
                <a16:creationId xmlns:a16="http://schemas.microsoft.com/office/drawing/2014/main" id="{95EC7C1E-A3B6-8443-90EB-A5CC604A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275" y="5102"/>
            <a:ext cx="3260725" cy="685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AC0EF2A-1ADA-5C41-9FB4-9298951E6EF3}"/>
              </a:ext>
            </a:extLst>
          </p:cNvPr>
          <p:cNvSpPr txBox="1">
            <a:spLocks/>
          </p:cNvSpPr>
          <p:nvPr/>
        </p:nvSpPr>
        <p:spPr>
          <a:xfrm>
            <a:off x="556532" y="643467"/>
            <a:ext cx="11210925" cy="74483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lgn="ctr">
              <a:spcBef>
                <a:spcPct val="0"/>
              </a:spcBef>
              <a:spcAft>
                <a:spcPts val="600"/>
              </a:spcAft>
              <a:buNone/>
            </a:pPr>
            <a:r>
              <a:rPr lang="en-US" altLang="en-US" sz="3200" b="1" u="sng" kern="1200">
                <a:solidFill>
                  <a:schemeClr val="bg1"/>
                </a:solidFill>
                <a:latin typeface="+mj-lt"/>
                <a:ea typeface="+mj-ea"/>
                <a:cs typeface="+mj-cs"/>
              </a:rPr>
              <a:t>Scrum overview</a:t>
            </a:r>
          </a:p>
        </p:txBody>
      </p:sp>
      <p:pic>
        <p:nvPicPr>
          <p:cNvPr id="5" name="Picture 4">
            <a:extLst>
              <a:ext uri="{FF2B5EF4-FFF2-40B4-BE49-F238E27FC236}">
                <a16:creationId xmlns:a16="http://schemas.microsoft.com/office/drawing/2014/main" id="{0C859447-1FA1-1142-B06A-E67C1D15B394}"/>
              </a:ext>
            </a:extLst>
          </p:cNvPr>
          <p:cNvPicPr>
            <a:picLocks noChangeAspect="1"/>
          </p:cNvPicPr>
          <p:nvPr/>
        </p:nvPicPr>
        <p:blipFill>
          <a:blip r:embed="rId2"/>
          <a:stretch>
            <a:fillRect/>
          </a:stretch>
        </p:blipFill>
        <p:spPr>
          <a:xfrm>
            <a:off x="1371055" y="1675227"/>
            <a:ext cx="9449890" cy="4394199"/>
          </a:xfrm>
          <a:prstGeom prst="rect">
            <a:avLst/>
          </a:prstGeom>
        </p:spPr>
      </p:pic>
    </p:spTree>
    <p:extLst>
      <p:ext uri="{BB962C8B-B14F-4D97-AF65-F5344CB8AC3E}">
        <p14:creationId xmlns:p14="http://schemas.microsoft.com/office/powerpoint/2010/main" val="131148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C4427F9-B8B2-CA49-BEA3-31CEFD6401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1231" y="1123527"/>
            <a:ext cx="6649533" cy="46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04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nline Media 5" descr="Business Model Canvas Explained">
            <a:hlinkClick r:id="" action="ppaction://media"/>
            <a:extLst>
              <a:ext uri="{FF2B5EF4-FFF2-40B4-BE49-F238E27FC236}">
                <a16:creationId xmlns:a16="http://schemas.microsoft.com/office/drawing/2014/main" id="{759D3B0E-8843-B548-B269-BF7CFD00C18F}"/>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2864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3628"/>
          <a:stretch/>
        </p:blipFill>
        <p:spPr>
          <a:xfrm>
            <a:off x="3697817" y="115746"/>
            <a:ext cx="5027859" cy="66091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accent1"/>
                </a:solidFill>
                <a:latin typeface="Calibri"/>
                <a:ea typeface="Calibri"/>
                <a:cs typeface="Calibri"/>
                <a:sym typeface="Calibri"/>
              </a:rPr>
              <a:t>Programming Mindset</a:t>
            </a:r>
            <a:endParaRPr/>
          </a:p>
          <a:p>
            <a:pPr marL="0" marR="0" lvl="0" indent="0" algn="r" rtl="0">
              <a:lnSpc>
                <a:spcPct val="90000"/>
              </a:lnSpc>
              <a:spcBef>
                <a:spcPts val="600"/>
              </a:spcBef>
              <a:spcAft>
                <a:spcPts val="0"/>
              </a:spcAft>
              <a:buNone/>
            </a:pPr>
            <a:endParaRPr sz="4400" b="0" i="0" u="none" strike="noStrike" cap="none">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 willingness to experiment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acceptance that you will make mistakes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understanding that your improvement will not be linear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Knowing that perseverance pays off </a:t>
            </a:r>
            <a:endParaRPr dirty="0"/>
          </a:p>
          <a:p>
            <a:pPr marL="285750" marR="0" lvl="0" indent="-762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Lesson 1</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Introduction to Swift and Playgrounds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Constants Variables and Data Types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Operators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Control Flow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60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Course Overview</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1607594"/>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XCode, Debugging, Source Control </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Classes, Collections, Loops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Displa</a:t>
            </a:r>
            <a:r>
              <a:rPr lang="en-US" sz="2400" dirty="0">
                <a:solidFill>
                  <a:schemeClr val="dk1"/>
                </a:solidFill>
                <a:latin typeface="Calibri"/>
                <a:ea typeface="Calibri"/>
                <a:cs typeface="Calibri"/>
                <a:sym typeface="Calibri"/>
              </a:rPr>
              <a:t>y Data, Auto Layout</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err="1">
                <a:solidFill>
                  <a:schemeClr val="dk1"/>
                </a:solidFill>
                <a:latin typeface="Calibri"/>
                <a:ea typeface="Calibri"/>
                <a:cs typeface="Calibri"/>
                <a:sym typeface="Calibri"/>
              </a:rPr>
              <a:t>Option</a:t>
            </a:r>
            <a:r>
              <a:rPr lang="en-US" sz="2400" dirty="0" err="1">
                <a:solidFill>
                  <a:schemeClr val="dk1"/>
                </a:solidFill>
                <a:latin typeface="Calibri"/>
                <a:ea typeface="Calibri"/>
                <a:cs typeface="Calibri"/>
                <a:sym typeface="Calibri"/>
              </a:rPr>
              <a:t>als</a:t>
            </a:r>
            <a:r>
              <a:rPr lang="en-US" sz="2400" dirty="0">
                <a:solidFill>
                  <a:schemeClr val="dk1"/>
                </a:solidFill>
                <a:latin typeface="Calibri"/>
                <a:ea typeface="Calibri"/>
                <a:cs typeface="Calibri"/>
                <a:sym typeface="Calibri"/>
              </a:rPr>
              <a:t>, Type casting</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Guard</a:t>
            </a:r>
            <a:r>
              <a:rPr lang="en-US" sz="2400" dirty="0">
                <a:solidFill>
                  <a:schemeClr val="dk1"/>
                </a:solidFill>
                <a:latin typeface="Calibri"/>
                <a:ea typeface="Calibri"/>
                <a:cs typeface="Calibri"/>
                <a:sym typeface="Calibri"/>
              </a:rPr>
              <a:t> statements, API structure </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Scope</a:t>
            </a:r>
            <a:r>
              <a:rPr lang="en-US" sz="2400" dirty="0">
                <a:solidFill>
                  <a:schemeClr val="dk1"/>
                </a:solidFill>
                <a:latin typeface="Calibri"/>
                <a:ea typeface="Calibri"/>
                <a:cs typeface="Calibri"/>
                <a:sym typeface="Calibri"/>
              </a:rPr>
              <a:t>, Segue </a:t>
            </a:r>
            <a:r>
              <a:rPr lang="en-US" sz="2400" dirty="0" err="1">
                <a:solidFill>
                  <a:schemeClr val="dk1"/>
                </a:solidFill>
                <a:latin typeface="Calibri"/>
                <a:ea typeface="Calibri"/>
                <a:cs typeface="Calibri"/>
                <a:sym typeface="Calibri"/>
              </a:rPr>
              <a:t>Enums</a:t>
            </a:r>
            <a:endParaRPr lang="en-US" sz="2400" dirty="0">
              <a:solidFill>
                <a:schemeClr val="dk1"/>
              </a:solidFill>
              <a:latin typeface="Calibri"/>
              <a:ea typeface="Calibri"/>
              <a:cs typeface="Calibri"/>
              <a:sym typeface="Calibri"/>
            </a:endParaRP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Tab bar controller, View controller</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Protocols, App lifecycle</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Scroll view, Table view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System view controller, Web requests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Closures, Extensions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App deployment, Swift 5</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sym typeface="Calibri"/>
            </a:endParaRP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lang="en-US" sz="2400" dirty="0">
              <a:solidFill>
                <a:schemeClr val="dk1"/>
              </a:solidFill>
              <a:latin typeface="Calibri"/>
              <a:ea typeface="Calibri"/>
              <a:cs typeface="Calibri"/>
              <a:sym typeface="Calibri"/>
            </a:endParaRP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08614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591</Words>
  <Application>Microsoft Macintosh PowerPoint</Application>
  <PresentationFormat>Widescreen</PresentationFormat>
  <Paragraphs>88</Paragraphs>
  <Slides>9</Slides>
  <Notes>6</Notes>
  <HiddenSlides>0</HiddenSlides>
  <MMClips>1</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Trikam</dc:creator>
  <cp:lastModifiedBy>Dipesh Trikam</cp:lastModifiedBy>
  <cp:revision>6</cp:revision>
  <dcterms:created xsi:type="dcterms:W3CDTF">2019-07-14T04:23:59Z</dcterms:created>
  <dcterms:modified xsi:type="dcterms:W3CDTF">2019-07-16T05:35:11Z</dcterms:modified>
</cp:coreProperties>
</file>