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5"/>
  </p:notesMasterIdLst>
  <p:sldIdLst>
    <p:sldId id="256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72816"/>
  </p:normalViewPr>
  <p:slideViewPr>
    <p:cSldViewPr snapToGrid="0" snapToObjects="1">
      <p:cViewPr varScale="1">
        <p:scale>
          <a:sx n="103" d="100"/>
          <a:sy n="103" d="100"/>
        </p:scale>
        <p:origin x="1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 Area – Edit your source code, Add breakpoints. 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Toolbar Area – Build and run 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Navigator Area – See project structure 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 Area – Console area and add print statements as well. 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Utility area - Add components and information about your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controller.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7996859" y="0"/>
            <a:ext cx="4198060" cy="3650200"/>
          </a:xfrm>
          <a:custGeom>
            <a:avLst/>
            <a:gdLst/>
            <a:ahLst/>
            <a:cxnLst/>
            <a:rect l="l" t="t" r="r" b="b"/>
            <a:pathLst>
              <a:path w="4198060" h="3650200" extrusionOk="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8160603" y="1"/>
            <a:ext cx="4034316" cy="3486455"/>
          </a:xfrm>
          <a:custGeom>
            <a:avLst/>
            <a:gdLst/>
            <a:ahLst/>
            <a:cxnLst/>
            <a:rect l="l" t="t" r="r" b="b"/>
            <a:pathLst>
              <a:path w="4034316" h="3486455" extrusionOk="0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0774" y="716817"/>
            <a:ext cx="3028386" cy="151419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8888132" y="4032250"/>
            <a:ext cx="3303868" cy="2825750"/>
          </a:xfrm>
          <a:custGeom>
            <a:avLst/>
            <a:gdLst/>
            <a:ahLst/>
            <a:cxnLst/>
            <a:rect l="l" t="t" r="r" b="b"/>
            <a:pathLst>
              <a:path w="3303868" h="2825750" extrusionOk="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9053088" y="4197206"/>
            <a:ext cx="3138912" cy="2660795"/>
          </a:xfrm>
          <a:custGeom>
            <a:avLst/>
            <a:gdLst/>
            <a:ahLst/>
            <a:cxnLst/>
            <a:rect l="l" t="t" r="r" b="b"/>
            <a:pathLst>
              <a:path w="3138912" h="2660795" extrusionOk="0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l="26001" t="27090" r="23739" b="38443"/>
          <a:stretch/>
        </p:blipFill>
        <p:spPr>
          <a:xfrm>
            <a:off x="9582150" y="5417425"/>
            <a:ext cx="2407535" cy="705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6290452" y="3223601"/>
            <a:ext cx="1947210" cy="194721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 development with Swift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Hayden &amp; Dipesh</a:t>
            </a:r>
            <a:endParaRPr sz="18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5"/>
          <p:cNvCxnSpPr/>
          <p:nvPr/>
        </p:nvCxnSpPr>
        <p:spPr>
          <a:xfrm>
            <a:off x="4942392" y="879676"/>
            <a:ext cx="0" cy="5014447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C4D24B-9E90-5C43-9B98-EAAC0E36BE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9" t="2163" r="1519" b="1802"/>
          <a:stretch/>
        </p:blipFill>
        <p:spPr>
          <a:xfrm>
            <a:off x="1453893" y="308859"/>
            <a:ext cx="9284142" cy="62401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55</Words>
  <Application>Microsoft Macintosh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Dipesh Trikam [DATACOM]</cp:lastModifiedBy>
  <cp:revision>2</cp:revision>
  <dcterms:modified xsi:type="dcterms:W3CDTF">2018-09-02T22:32:20Z</dcterms:modified>
</cp:coreProperties>
</file>