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6" r:id="rId19"/>
    <p:sldId id="275" r:id="rId20"/>
    <p:sldId id="271" r:id="rId21"/>
    <p:sldId id="273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7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1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EFEA-2D76-4397-9FB5-35ED3DD6920F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3FD2-F9BB-45AC-8725-1B33A9EEE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Stacks for Remote Database Access</a:t>
            </a:r>
          </a:p>
          <a:p>
            <a:r>
              <a:rPr lang="en-US" dirty="0"/>
              <a:t>University of Central Florida</a:t>
            </a:r>
          </a:p>
          <a:p>
            <a:r>
              <a:rPr lang="en-US" dirty="0"/>
              <a:t>COP 4331</a:t>
            </a:r>
          </a:p>
        </p:txBody>
      </p:sp>
    </p:spTree>
    <p:extLst>
      <p:ext uri="{BB962C8B-B14F-4D97-AF65-F5344CB8AC3E}">
        <p14:creationId xmlns:p14="http://schemas.microsoft.com/office/powerpoint/2010/main" val="154688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C4A-754B-4FEF-8633-17E6B5CB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BEAF-76E8-4756-8A1F-0FB93E30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FE9E9-FD2F-47ED-BADC-A19B38F0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957262"/>
            <a:ext cx="63627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6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EBD5-C6B2-4D58-8BE6-ABD71FFA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44379"/>
            <a:ext cx="11895221" cy="658528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function </a:t>
            </a:r>
            <a:r>
              <a:rPr lang="en-US" sz="3000" dirty="0" err="1"/>
              <a:t>doLogin</a:t>
            </a:r>
            <a:r>
              <a:rPr lang="en-US" sz="3000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var</a:t>
            </a:r>
            <a:r>
              <a:rPr lang="en-US" sz="3000" dirty="0"/>
              <a:t> login =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loginName</a:t>
            </a:r>
            <a:r>
              <a:rPr lang="en-US" sz="3000" dirty="0"/>
              <a:t>").value;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var</a:t>
            </a:r>
            <a:r>
              <a:rPr lang="en-US" sz="3000" dirty="0"/>
              <a:t> password =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loginPassword</a:t>
            </a:r>
            <a:r>
              <a:rPr lang="en-US" sz="3000" dirty="0"/>
              <a:t>").value;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loginResult</a:t>
            </a:r>
            <a:r>
              <a:rPr lang="en-US" sz="3000" dirty="0"/>
              <a:t>").</a:t>
            </a:r>
            <a:r>
              <a:rPr lang="en-US" sz="3000" dirty="0" err="1"/>
              <a:t>innerHTML</a:t>
            </a:r>
            <a:r>
              <a:rPr lang="en-US" sz="3000" dirty="0"/>
              <a:t>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var</a:t>
            </a:r>
            <a:r>
              <a:rPr lang="en-US" sz="3000" dirty="0"/>
              <a:t> </a:t>
            </a:r>
            <a:r>
              <a:rPr lang="en-US" sz="3000" dirty="0" err="1"/>
              <a:t>jsonPayload</a:t>
            </a:r>
            <a:r>
              <a:rPr lang="en-US" sz="3000" dirty="0"/>
              <a:t> = '{"login" : "' + login + '", "password" : "' + password + '"}';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var</a:t>
            </a:r>
            <a:r>
              <a:rPr lang="en-US" sz="3000" dirty="0"/>
              <a:t> </a:t>
            </a:r>
            <a:r>
              <a:rPr lang="en-US" sz="3000" dirty="0" err="1"/>
              <a:t>url</a:t>
            </a:r>
            <a:r>
              <a:rPr lang="en-US" sz="3000" dirty="0"/>
              <a:t> = </a:t>
            </a:r>
            <a:r>
              <a:rPr lang="en-US" sz="3000" dirty="0" err="1"/>
              <a:t>urlBase</a:t>
            </a:r>
            <a:r>
              <a:rPr lang="en-US" sz="3000" dirty="0"/>
              <a:t> + '/Login.aspx';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var</a:t>
            </a:r>
            <a:r>
              <a:rPr lang="en-US" sz="3000" dirty="0"/>
              <a:t> </a:t>
            </a:r>
            <a:r>
              <a:rPr lang="en-US" sz="3000" dirty="0" err="1"/>
              <a:t>xhr</a:t>
            </a:r>
            <a:r>
              <a:rPr lang="en-US" sz="3000" dirty="0"/>
              <a:t> = new </a:t>
            </a:r>
            <a:r>
              <a:rPr lang="en-US" sz="3000" dirty="0" err="1"/>
              <a:t>XMLHttpRequest</a:t>
            </a:r>
            <a:r>
              <a:rPr lang="en-US" sz="3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xhr.open</a:t>
            </a:r>
            <a:r>
              <a:rPr lang="en-US" sz="3000" dirty="0"/>
              <a:t>("POST", </a:t>
            </a:r>
            <a:r>
              <a:rPr lang="en-US" sz="3000" dirty="0" err="1"/>
              <a:t>url</a:t>
            </a:r>
            <a:r>
              <a:rPr lang="en-US" sz="3000" dirty="0"/>
              <a:t>, false);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xhr.setRequestHeader</a:t>
            </a:r>
            <a:r>
              <a:rPr lang="en-US" sz="3000" dirty="0"/>
              <a:t>("Content-type", "application/</a:t>
            </a:r>
            <a:r>
              <a:rPr lang="en-US" sz="3000" dirty="0" err="1"/>
              <a:t>json</a:t>
            </a:r>
            <a:r>
              <a:rPr lang="en-US" sz="3000" dirty="0"/>
              <a:t>; charset=UTF-8");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xhr.send</a:t>
            </a:r>
            <a:r>
              <a:rPr lang="en-US" sz="3000" dirty="0"/>
              <a:t>(</a:t>
            </a:r>
            <a:r>
              <a:rPr lang="en-US" sz="3000" dirty="0" err="1"/>
              <a:t>jsonPayload</a:t>
            </a:r>
            <a:r>
              <a:rPr lang="en-US" sz="3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var</a:t>
            </a:r>
            <a:r>
              <a:rPr lang="en-US" sz="3000" dirty="0"/>
              <a:t> </a:t>
            </a:r>
            <a:r>
              <a:rPr lang="en-US" sz="3000" dirty="0" err="1"/>
              <a:t>jsonObject</a:t>
            </a:r>
            <a:r>
              <a:rPr lang="en-US" sz="3000" dirty="0"/>
              <a:t> = </a:t>
            </a:r>
            <a:r>
              <a:rPr lang="en-US" sz="3000" dirty="0" err="1"/>
              <a:t>JSON.parse</a:t>
            </a:r>
            <a:r>
              <a:rPr lang="en-US" sz="3000" dirty="0"/>
              <a:t>( </a:t>
            </a:r>
            <a:r>
              <a:rPr lang="en-US" sz="3000" dirty="0" err="1"/>
              <a:t>xhr.responseText</a:t>
            </a:r>
            <a:r>
              <a:rPr lang="en-US" sz="3000" dirty="0"/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userId</a:t>
            </a:r>
            <a:r>
              <a:rPr lang="en-US" sz="3000" dirty="0"/>
              <a:t> = jsonObject.id;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if( </a:t>
            </a:r>
            <a:r>
              <a:rPr lang="en-US" sz="3000" dirty="0" err="1"/>
              <a:t>userId</a:t>
            </a:r>
            <a:r>
              <a:rPr lang="en-US" sz="3000" dirty="0"/>
              <a:t> &lt; 1 )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 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loginResult</a:t>
            </a:r>
            <a:r>
              <a:rPr lang="en-US" sz="3000" dirty="0"/>
              <a:t>").</a:t>
            </a:r>
            <a:r>
              <a:rPr lang="en-US" sz="3000" dirty="0" err="1"/>
              <a:t>innerHTML</a:t>
            </a:r>
            <a:r>
              <a:rPr lang="en-US" sz="3000" dirty="0"/>
              <a:t> = "User/Password combination incorrect";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firstName</a:t>
            </a:r>
            <a:r>
              <a:rPr lang="en-US" sz="3000" dirty="0"/>
              <a:t> = </a:t>
            </a:r>
            <a:r>
              <a:rPr lang="en-US" sz="3000" dirty="0" err="1"/>
              <a:t>jsonObject.firstName</a:t>
            </a:r>
            <a:r>
              <a:rPr lang="en-US" sz="3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lastName</a:t>
            </a:r>
            <a:r>
              <a:rPr lang="en-US" sz="3000" dirty="0"/>
              <a:t> = </a:t>
            </a:r>
            <a:r>
              <a:rPr lang="en-US" sz="3000" dirty="0" err="1"/>
              <a:t>jsonObject.lastName</a:t>
            </a:r>
            <a:r>
              <a:rPr lang="en-US" sz="3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userName</a:t>
            </a:r>
            <a:r>
              <a:rPr lang="en-US" sz="3000" dirty="0"/>
              <a:t>").</a:t>
            </a:r>
            <a:r>
              <a:rPr lang="en-US" sz="3000" dirty="0" err="1"/>
              <a:t>innerHTML</a:t>
            </a:r>
            <a:r>
              <a:rPr lang="en-US" sz="3000" dirty="0"/>
              <a:t> = </a:t>
            </a:r>
            <a:r>
              <a:rPr lang="en-US" sz="3000" dirty="0" err="1"/>
              <a:t>firstName</a:t>
            </a:r>
            <a:r>
              <a:rPr lang="en-US" sz="3000" dirty="0"/>
              <a:t> + " " + </a:t>
            </a:r>
            <a:r>
              <a:rPr lang="en-US" sz="3000" dirty="0" err="1"/>
              <a:t>lastName</a:t>
            </a:r>
            <a:r>
              <a:rPr lang="en-US" sz="3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loginName</a:t>
            </a:r>
            <a:r>
              <a:rPr lang="en-US" sz="3000" dirty="0"/>
              <a:t>").value =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loginPassword</a:t>
            </a:r>
            <a:r>
              <a:rPr lang="en-US" sz="3000" dirty="0"/>
              <a:t>").value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hideOrShow</a:t>
            </a:r>
            <a:r>
              <a:rPr lang="en-US" sz="3000" dirty="0"/>
              <a:t>( "</a:t>
            </a:r>
            <a:r>
              <a:rPr lang="en-US" sz="3000" dirty="0" err="1"/>
              <a:t>loggedInDiv</a:t>
            </a:r>
            <a:r>
              <a:rPr lang="en-US" sz="3000" dirty="0"/>
              <a:t>", 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hideOrShow</a:t>
            </a:r>
            <a:r>
              <a:rPr lang="en-US" sz="3000" dirty="0"/>
              <a:t>( "</a:t>
            </a:r>
            <a:r>
              <a:rPr lang="en-US" sz="3000" dirty="0" err="1"/>
              <a:t>accessUIDiv</a:t>
            </a:r>
            <a:r>
              <a:rPr lang="en-US" sz="3000" dirty="0"/>
              <a:t>", 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hideOrShow</a:t>
            </a:r>
            <a:r>
              <a:rPr lang="en-US" sz="3000" dirty="0"/>
              <a:t>( "</a:t>
            </a:r>
            <a:r>
              <a:rPr lang="en-US" sz="3000" dirty="0" err="1"/>
              <a:t>loginDiv</a:t>
            </a:r>
            <a:r>
              <a:rPr lang="en-US" sz="3000" dirty="0"/>
              <a:t>", false);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catch(err)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  </a:t>
            </a:r>
            <a:r>
              <a:rPr lang="en-US" sz="3000" dirty="0" err="1"/>
              <a:t>document.getElementById</a:t>
            </a:r>
            <a:r>
              <a:rPr lang="en-US" sz="3000" dirty="0"/>
              <a:t>("</a:t>
            </a:r>
            <a:r>
              <a:rPr lang="en-US" sz="3000" dirty="0" err="1"/>
              <a:t>loginResult</a:t>
            </a:r>
            <a:r>
              <a:rPr lang="en-US" sz="3000" dirty="0"/>
              <a:t>").</a:t>
            </a:r>
            <a:r>
              <a:rPr lang="en-US" sz="3000" dirty="0" err="1"/>
              <a:t>innerHTML</a:t>
            </a:r>
            <a:r>
              <a:rPr lang="en-US" sz="3000" dirty="0"/>
              <a:t> = </a:t>
            </a:r>
            <a:r>
              <a:rPr lang="en-US" sz="3000" dirty="0" err="1"/>
              <a:t>err.message</a:t>
            </a:r>
            <a:r>
              <a:rPr lang="en-US" sz="3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49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934F-41C4-4C7B-865D-BED8D4B8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72188"/>
            <a:ext cx="11863137" cy="668153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colorAddResult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'{"color" : "'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'",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'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'}';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'/AddColor.aspx';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("POST",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charset=UTF-8");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colorAddResult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"Color has been added";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catch(err)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colorAddResult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B9FC-9867-4218-A06C-B48805B2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8" y="88232"/>
            <a:ext cx="11951368" cy="6649452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searchColor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").value;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colorSearchResult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colorList.innerHTML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'{"search" : "' +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'"}';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urlBase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+ '/SearchColors.aspx';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("POST",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"application/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 charset=UTF-8");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== 4 &amp;&amp;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== 200)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hideOrShow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", true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colorSearchResult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"Color(s) has been retrieved";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jsonObject.results.length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opt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("option");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opt.text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jsonObject.results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opt.value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colorList.options.add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(opt);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catch(err)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colorSearchResult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6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C90-E0EF-4FE1-963D-80CB75EC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0513"/>
            <a:ext cx="10515600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Sql</a:t>
            </a:r>
            <a:r>
              <a:rPr lang="en-US" dirty="0"/>
              <a:t> Server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28FF-50AE-43F5-9896-EAB30E34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869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script was created to easily create the database on the server.</a:t>
            </a:r>
          </a:p>
          <a:p>
            <a:r>
              <a:rPr lang="en-US" dirty="0"/>
              <a:t>This was created locally and then copied to the server for convenience.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CREATE TABLE [</a:t>
            </a:r>
            <a:r>
              <a:rPr lang="en-US" dirty="0" err="1"/>
              <a:t>dbo</a:t>
            </a:r>
            <a:r>
              <a:rPr lang="en-US" dirty="0"/>
              <a:t>].[Users](</a:t>
            </a:r>
          </a:p>
          <a:p>
            <a:pPr marL="0" indent="0">
              <a:buNone/>
            </a:pPr>
            <a:r>
              <a:rPr lang="en-US" dirty="0"/>
              <a:t>	[ID] [</a:t>
            </a:r>
            <a:r>
              <a:rPr lang="en-US" dirty="0" err="1"/>
              <a:t>int</a:t>
            </a:r>
            <a:r>
              <a:rPr lang="en-US" dirty="0"/>
              <a:t>] IDENTITY(1,1) NOT NULL,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DateCreated</a:t>
            </a:r>
            <a:r>
              <a:rPr lang="en-US" dirty="0"/>
              <a:t>] [datetime] NOT NULL,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DateLastLoggedIn</a:t>
            </a:r>
            <a:r>
              <a:rPr lang="en-US" dirty="0"/>
              <a:t>] [datetime] NOT NULL,</a:t>
            </a:r>
          </a:p>
          <a:p>
            <a:pPr marL="0" indent="0">
              <a:buNone/>
            </a:pPr>
            <a:r>
              <a:rPr lang="en-US" dirty="0"/>
              <a:t>	[FirstName] [</a:t>
            </a:r>
            <a:r>
              <a:rPr lang="en-US" dirty="0" err="1"/>
              <a:t>nvarchar</a:t>
            </a:r>
            <a:r>
              <a:rPr lang="en-US" dirty="0"/>
              <a:t>](50) NOT NULL,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 err="1"/>
              <a:t>LastName</a:t>
            </a:r>
            <a:r>
              <a:rPr lang="en-US" dirty="0"/>
              <a:t>] [</a:t>
            </a:r>
            <a:r>
              <a:rPr lang="en-US" dirty="0" err="1"/>
              <a:t>nvarchar</a:t>
            </a:r>
            <a:r>
              <a:rPr lang="en-US" dirty="0"/>
              <a:t>](50) NOT NULL,</a:t>
            </a:r>
          </a:p>
          <a:p>
            <a:pPr marL="0" indent="0">
              <a:buNone/>
            </a:pPr>
            <a:r>
              <a:rPr lang="en-US" dirty="0"/>
              <a:t>	[Login] [</a:t>
            </a:r>
            <a:r>
              <a:rPr lang="en-US" dirty="0" err="1"/>
              <a:t>nvarchar</a:t>
            </a:r>
            <a:r>
              <a:rPr lang="en-US" dirty="0"/>
              <a:t>](50) NOT NULL,</a:t>
            </a:r>
          </a:p>
          <a:p>
            <a:pPr marL="0" indent="0">
              <a:buNone/>
            </a:pPr>
            <a:r>
              <a:rPr lang="en-US" dirty="0"/>
              <a:t>	[Password] [</a:t>
            </a:r>
            <a:r>
              <a:rPr lang="en-US" dirty="0" err="1"/>
              <a:t>nvarchar</a:t>
            </a:r>
            <a:r>
              <a:rPr lang="en-US" dirty="0"/>
              <a:t>](50) NOT NULL</a:t>
            </a:r>
          </a:p>
          <a:p>
            <a:pPr marL="0" indent="0">
              <a:buNone/>
            </a:pPr>
            <a:r>
              <a:rPr lang="en-US" dirty="0"/>
              <a:t>) ON [PRIMARY]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0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62BE-0B6A-42C4-A05E-6069F37F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 for WISA: ASP.NET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D53-5513-4863-A30B-5F8A16A3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API calls: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 err="1"/>
              <a:t>AddColor</a:t>
            </a:r>
            <a:endParaRPr lang="en-US" dirty="0"/>
          </a:p>
          <a:p>
            <a:pPr lvl="1"/>
            <a:r>
              <a:rPr lang="en-US" dirty="0" err="1"/>
              <a:t>SearchColors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18A0-E7A9-4D5C-A248-DCC31BA4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282A-002F-4B97-AFBA-E6ADAB4D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Deserialize</a:t>
            </a:r>
            <a:r>
              <a:rPr lang="en-US" dirty="0"/>
              <a:t> incoming JSON</a:t>
            </a:r>
          </a:p>
          <a:p>
            <a:r>
              <a:rPr lang="en-US" dirty="0"/>
              <a:t>Perform SQL queries based on incoming JSON data</a:t>
            </a:r>
          </a:p>
          <a:p>
            <a:r>
              <a:rPr lang="en-US" dirty="0"/>
              <a:t>Create data structure to return</a:t>
            </a:r>
          </a:p>
          <a:p>
            <a:r>
              <a:rPr lang="en-US" dirty="0"/>
              <a:t>Serialize the return data structure</a:t>
            </a:r>
          </a:p>
          <a:p>
            <a:r>
              <a:rPr lang="en-US" dirty="0"/>
              <a:t>Send serialized data back</a:t>
            </a:r>
          </a:p>
        </p:txBody>
      </p:sp>
    </p:spTree>
    <p:extLst>
      <p:ext uri="{BB962C8B-B14F-4D97-AF65-F5344CB8AC3E}">
        <p14:creationId xmlns:p14="http://schemas.microsoft.com/office/powerpoint/2010/main" val="7202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202166-1E1A-4DB9-BD4B-96A3CD6F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70" y="0"/>
            <a:ext cx="4650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58-EDA9-46F0-8CF2-EF1D5087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B86A-8000-4040-A83E-1E27112E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these demos send passwords over the network as plaintext, that is not the correct procedure.</a:t>
            </a:r>
          </a:p>
          <a:p>
            <a:r>
              <a:rPr lang="en-US" dirty="0"/>
              <a:t>Passwords should always be hashed when they are sent over the network. (I usually use MD5)</a:t>
            </a:r>
          </a:p>
          <a:p>
            <a:r>
              <a:rPr lang="en-US" dirty="0"/>
              <a:t>Passwords should also be stored in the database as a hash.</a:t>
            </a:r>
          </a:p>
        </p:txBody>
      </p:sp>
    </p:spTree>
    <p:extLst>
      <p:ext uri="{BB962C8B-B14F-4D97-AF65-F5344CB8AC3E}">
        <p14:creationId xmlns:p14="http://schemas.microsoft.com/office/powerpoint/2010/main" val="334507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1DA1-E0D2-4489-AF37-A0A6354A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084A-61C7-4028-9D51-C4DD3459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are related technologies that can be used to create applications.</a:t>
            </a:r>
          </a:p>
          <a:p>
            <a:r>
              <a:rPr lang="en-US" dirty="0"/>
              <a:t>In this class we will use them to access remote databases.</a:t>
            </a:r>
          </a:p>
          <a:p>
            <a:r>
              <a:rPr lang="en-US" dirty="0"/>
              <a:t>The three major types:</a:t>
            </a:r>
          </a:p>
          <a:p>
            <a:pPr lvl="1"/>
            <a:r>
              <a:rPr lang="en-US" dirty="0"/>
              <a:t>WISA: Windows, Internet Information Server, </a:t>
            </a:r>
            <a:r>
              <a:rPr lang="en-US" dirty="0" err="1"/>
              <a:t>Sql</a:t>
            </a:r>
            <a:r>
              <a:rPr lang="en-US" dirty="0"/>
              <a:t> Server, and ASP.NET</a:t>
            </a:r>
          </a:p>
          <a:p>
            <a:pPr lvl="1"/>
            <a:r>
              <a:rPr lang="en-US" dirty="0"/>
              <a:t>LAMP: Linux, Apache, MySQL, PHP</a:t>
            </a:r>
          </a:p>
          <a:p>
            <a:pPr lvl="1"/>
            <a:r>
              <a:rPr lang="en-US" dirty="0"/>
              <a:t>MEAN: MongoDB, Express, Angular, Node.js</a:t>
            </a:r>
          </a:p>
        </p:txBody>
      </p:sp>
    </p:spTree>
    <p:extLst>
      <p:ext uri="{BB962C8B-B14F-4D97-AF65-F5344CB8AC3E}">
        <p14:creationId xmlns:p14="http://schemas.microsoft.com/office/powerpoint/2010/main" val="30749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8CCD-F78A-49C8-8F63-91E04F18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WISA API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D705-D23A-4A6D-B98E-7F8D2E1F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078B-57E1-4B6E-9DDE-0CD53854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 API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F293-278B-4A07-9272-6CE69F8E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2B80-1ECC-49C0-B63C-FB0F02FD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DD60-2AC1-47E8-A8C1-E4E12E2E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questions">
            <a:extLst>
              <a:ext uri="{FF2B5EF4-FFF2-40B4-BE49-F238E27FC236}">
                <a16:creationId xmlns:a16="http://schemas.microsoft.com/office/drawing/2014/main" id="{4048A75C-0675-41F6-A088-FBAB68BC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23" y="1825625"/>
            <a:ext cx="9004040" cy="450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sample application allows users to login, search for colors, and add colors.</a:t>
            </a:r>
          </a:p>
          <a:p>
            <a:r>
              <a:rPr lang="en-US" dirty="0"/>
              <a:t>The database has two tables: Users and Colors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97" y="3358295"/>
            <a:ext cx="46005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2294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6" y="1690688"/>
            <a:ext cx="34671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All-Important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exchanging data between a browser and a server, the data can only be text.</a:t>
            </a:r>
          </a:p>
          <a:p>
            <a:r>
              <a:rPr lang="en-US" dirty="0"/>
              <a:t>JSON is text, and we can convert any JavaScript object into JSON, and send JSON to the server.</a:t>
            </a:r>
          </a:p>
          <a:p>
            <a:r>
              <a:rPr lang="en-US" dirty="0"/>
              <a:t>We can also convert any JSON received from the server into JavaScript objects.</a:t>
            </a:r>
          </a:p>
          <a:p>
            <a:r>
              <a:rPr lang="en-US" dirty="0"/>
              <a:t>This way we can work with the data as JavaScript objects, with no complicated parsing and translations.</a:t>
            </a:r>
          </a:p>
        </p:txBody>
      </p:sp>
    </p:spTree>
    <p:extLst>
      <p:ext uri="{BB962C8B-B14F-4D97-AF65-F5344CB8AC3E}">
        <p14:creationId xmlns:p14="http://schemas.microsoft.com/office/powerpoint/2010/main" val="426021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JavaScript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825625"/>
            <a:ext cx="1155031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{ "</a:t>
            </a:r>
            <a:r>
              <a:rPr lang="en-US" dirty="0" err="1"/>
              <a:t>name":"John</a:t>
            </a:r>
            <a:r>
              <a:rPr lang="en-US" dirty="0"/>
              <a:t>", "age":31, "</a:t>
            </a:r>
            <a:r>
              <a:rPr lang="en-US" dirty="0" err="1"/>
              <a:t>city":"New</a:t>
            </a:r>
            <a:r>
              <a:rPr lang="en-US" dirty="0"/>
              <a:t> York" 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name, age, city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 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age":age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city":city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Now use the JSON in network communication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Alternative JSON creation.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'{"color" : "'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'", "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" : '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'}';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51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1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do synchronous or asynchronous calls – asynchronous calls are preferred.</a:t>
            </a:r>
          </a:p>
          <a:p>
            <a:pPr marL="0" indent="0">
              <a:buNone/>
            </a:pPr>
            <a:r>
              <a:rPr lang="en-US" dirty="0"/>
              <a:t>Synchronous: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("POST",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"application/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charset=UTF-8");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Process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2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2"/>
            <a:ext cx="10515600" cy="536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Asynchronous: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("POST",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xhr.setRequestHeader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"application/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charset=UTF-8");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this.readyState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200)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xhr.responseText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jsonPayload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catch(err)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Process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04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5C8-4006-4307-BC8D-CDC02204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Web-Based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0D2D-C4BB-4E3A-90A9-28124144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DB3D1-4CEC-4441-86B3-830188C7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96" y="1511300"/>
            <a:ext cx="64103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1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1229</Words>
  <Application>Microsoft Office PowerPoint</Application>
  <PresentationFormat>Widescreen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Stacks</vt:lpstr>
      <vt:lpstr>What are Stacks</vt:lpstr>
      <vt:lpstr>Getting Started</vt:lpstr>
      <vt:lpstr>PowerPoint Presentation</vt:lpstr>
      <vt:lpstr>The All-Important JSON</vt:lpstr>
      <vt:lpstr>JSON JavaScript Example</vt:lpstr>
      <vt:lpstr>Network Communications</vt:lpstr>
      <vt:lpstr>Network Communications</vt:lpstr>
      <vt:lpstr>Simple Web-Based Client</vt:lpstr>
      <vt:lpstr>PowerPoint Presentation</vt:lpstr>
      <vt:lpstr>PowerPoint Presentation</vt:lpstr>
      <vt:lpstr>PowerPoint Presentation</vt:lpstr>
      <vt:lpstr>PowerPoint Presentation</vt:lpstr>
      <vt:lpstr>Creating Sql Server Database</vt:lpstr>
      <vt:lpstr>Last Step for WISA: ASP.NET API</vt:lpstr>
      <vt:lpstr>API Structure</vt:lpstr>
      <vt:lpstr>PowerPoint Presentation</vt:lpstr>
      <vt:lpstr>A Note on Passwords</vt:lpstr>
      <vt:lpstr>Client Code Review</vt:lpstr>
      <vt:lpstr>WISA API Code Review</vt:lpstr>
      <vt:lpstr>LAMP API Code Review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User</dc:creator>
  <cp:lastModifiedBy>Rick Leinecker</cp:lastModifiedBy>
  <cp:revision>24</cp:revision>
  <dcterms:created xsi:type="dcterms:W3CDTF">2018-01-12T15:49:57Z</dcterms:created>
  <dcterms:modified xsi:type="dcterms:W3CDTF">2018-01-16T14:14:09Z</dcterms:modified>
</cp:coreProperties>
</file>