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83" r:id="rId5"/>
    <p:sldId id="285" r:id="rId6"/>
    <p:sldId id="28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599" autoAdjust="0"/>
  </p:normalViewPr>
  <p:slideViewPr>
    <p:cSldViewPr>
      <p:cViewPr varScale="1">
        <p:scale>
          <a:sx n="86" d="100"/>
          <a:sy n="86" d="100"/>
        </p:scale>
        <p:origin x="51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2" Type="http://schemas.openxmlformats.org/officeDocument/2006/relationships/hyperlink" Target="https://github.com/js-cookie/js-cook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Js-cookie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74EEF-20E9-48CE-8AF2-9291378A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93" y="1867383"/>
            <a:ext cx="4506547" cy="1803532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E2BCE-09A6-4505-A439-DFF2D4B3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6"/>
          <a:stretch/>
        </p:blipFill>
        <p:spPr>
          <a:xfrm>
            <a:off x="6463394" y="3874115"/>
            <a:ext cx="4506547" cy="642183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FC7D7-D841-4F5F-94DD-714F56A5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95" y="4904674"/>
            <a:ext cx="4506546" cy="642183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982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E2B3-1D66-426C-AA79-45C636E4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-cookie Source and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2C61-B0E5-48F7-AB4F-BA34856F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https://github.com/js-cookie/js-cookie</a:t>
            </a:r>
            <a:endParaRPr lang="en-US" dirty="0"/>
          </a:p>
          <a:p>
            <a:r>
              <a:rPr lang="en-US" dirty="0">
                <a:hlinkClick r:id="rId3"/>
              </a:rPr>
              <a:t>https://github.com/jquery/jquery</a:t>
            </a:r>
            <a:endParaRPr lang="en-US" dirty="0"/>
          </a:p>
          <a:p>
            <a:r>
              <a:rPr lang="en-US" dirty="0"/>
              <a:t>Both Released under MIT License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87BE6-109C-4E27-82BA-C34E01F4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412" y="3937000"/>
            <a:ext cx="2000250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1E802-1D86-49A3-B749-B9DB85E5D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80" y="3564730"/>
            <a:ext cx="2289807" cy="2185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66081-176D-4686-8D1E-AC8D112D1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187" y="4367212"/>
            <a:ext cx="21812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Functionality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Toggling Editing Mode</a:t>
            </a:r>
          </a:p>
          <a:p>
            <a:r>
              <a:rPr lang="en-US" dirty="0"/>
              <a:t>Browser Cache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B59C0-8732-4E90-8BD3-66077B4A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1803400"/>
            <a:ext cx="39784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49</TotalTime>
  <Words>43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Constantia</vt:lpstr>
      <vt:lpstr>Books Classic 16x9</vt:lpstr>
      <vt:lpstr>Front-End Functionality</vt:lpstr>
      <vt:lpstr>Jquery and js-cookie Source and Licensing</vt:lpstr>
      <vt:lpstr>Front-end Functionality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</dc:title>
  <dc:creator>Irene Tanner</dc:creator>
  <cp:lastModifiedBy>drobe</cp:lastModifiedBy>
  <cp:revision>7</cp:revision>
  <dcterms:created xsi:type="dcterms:W3CDTF">2019-02-06T15:15:27Z</dcterms:created>
  <dcterms:modified xsi:type="dcterms:W3CDTF">2019-02-09T19:02:32Z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