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88825"/>
  <p:notesSz cx="6858000" cy="9144000"/>
  <p:embeddedFontLst>
    <p:embeddedFont>
      <p:font typeface="Constanti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onstantia-bold.fntdata"/><Relationship Id="rId23" Type="http://schemas.openxmlformats.org/officeDocument/2006/relationships/font" Target="fonts/Constanti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Constantia-boldItalic.fntdata"/><Relationship Id="rId25" Type="http://schemas.openxmlformats.org/officeDocument/2006/relationships/font" Target="fonts/Constantia-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indent="-228600" lvl="1" marL="9144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2pPr>
            <a:lvl3pPr indent="-228600" lvl="2" marL="13716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3pPr>
            <a:lvl4pPr indent="-228600" lvl="3" marL="18288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4pPr>
            <a:lvl5pPr indent="-228600" lvl="4" marL="22860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5pPr>
            <a:lvl6pPr indent="-228600" lvl="5" marL="27432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6pPr>
            <a:lvl7pPr indent="-228600" lvl="6" marL="32004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7pPr>
            <a:lvl8pPr indent="-228600" lvl="7" marL="36576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8pPr>
            <a:lvl9pPr indent="-228600" lvl="8" marL="411480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nstantia"/>
                <a:ea typeface="Constantia"/>
                <a:cs typeface="Constantia"/>
                <a:sym typeface="Constantia"/>
              </a:rPr>
              <a:t>‹#›</a:t>
            </a:fld>
            <a:endParaRPr b="0" i="0" sz="1200" u="none" cap="none" strike="noStrike">
              <a:solidFill>
                <a:schemeClr val="dk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f70bd3d69_0_1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f70bd3d69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Dylan will talk about this</a:t>
            </a:r>
            <a:endParaRPr/>
          </a:p>
          <a:p>
            <a:pPr indent="0" lvl="0" marL="0" rtl="0" algn="l">
              <a:spcBef>
                <a:spcPts val="0"/>
              </a:spcBef>
              <a:spcAft>
                <a:spcPts val="0"/>
              </a:spcAft>
              <a:buNone/>
            </a:pPr>
            <a:r>
              <a:t/>
            </a:r>
            <a:endParaRPr/>
          </a:p>
        </p:txBody>
      </p:sp>
      <p:sp>
        <p:nvSpPr>
          <p:cNvPr id="291" name="Google Shape;291;g4f70bd3d69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Dylan will talk about this</a:t>
            </a:r>
            <a:endParaRPr/>
          </a:p>
          <a:p>
            <a:pPr indent="0" lvl="0" marL="0" rtl="0" algn="l">
              <a:spcBef>
                <a:spcPts val="0"/>
              </a:spcBef>
              <a:spcAft>
                <a:spcPts val="0"/>
              </a:spcAft>
              <a:buNone/>
            </a:pPr>
            <a:r>
              <a:t/>
            </a:r>
            <a:endParaRPr/>
          </a:p>
        </p:txBody>
      </p:sp>
      <p:sp>
        <p:nvSpPr>
          <p:cNvPr id="297" name="Google Shape;297;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ee05fd76a_0_1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ee05fd76a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Andres will speak</a:t>
            </a:r>
            <a:endParaRPr/>
          </a:p>
        </p:txBody>
      </p:sp>
      <p:sp>
        <p:nvSpPr>
          <p:cNvPr id="305" name="Google Shape;305;g4ee05fd76a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f70bd3d69_0_4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f70bd3d69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Andres will speak</a:t>
            </a:r>
            <a:endParaRPr/>
          </a:p>
        </p:txBody>
      </p:sp>
      <p:sp>
        <p:nvSpPr>
          <p:cNvPr id="315" name="Google Shape;315;g4f70bd3d69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ee3d620ee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ee3d620e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Bryan will do the ARC test. Then Ajay will do the application demo</a:t>
            </a:r>
            <a:endParaRPr/>
          </a:p>
          <a:p>
            <a:pPr indent="0" lvl="0" marL="0" rtl="0" algn="l">
              <a:spcBef>
                <a:spcPts val="0"/>
              </a:spcBef>
              <a:spcAft>
                <a:spcPts val="0"/>
              </a:spcAft>
              <a:buNone/>
            </a:pPr>
            <a:r>
              <a:t/>
            </a:r>
            <a:endParaRPr/>
          </a:p>
        </p:txBody>
      </p:sp>
      <p:sp>
        <p:nvSpPr>
          <p:cNvPr id="323" name="Google Shape;323;g4ee3d620e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anyone can answer a question so long as it’s within their expertise</a:t>
            </a:r>
            <a:endParaRPr/>
          </a:p>
        </p:txBody>
      </p:sp>
      <p:sp>
        <p:nvSpPr>
          <p:cNvPr id="329" name="Google Shape;329;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Dylan will mention Irene, and then talk about himself, and then will pass it off to Nathan, then down this powerpoint list. Ajay and Bryan will be near the end, and closest to the computer. For remainder of powerpoint, just motion to either Ajay or Bryan when to go to next slide. </a:t>
            </a:r>
            <a:endParaRPr/>
          </a:p>
        </p:txBody>
      </p:sp>
      <p:sp>
        <p:nvSpPr>
          <p:cNvPr id="235" name="Google Shape;235;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f713b7181_0_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f713b7181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Dylan will speak. </a:t>
            </a:r>
            <a:endParaRPr/>
          </a:p>
        </p:txBody>
      </p:sp>
      <p:sp>
        <p:nvSpPr>
          <p:cNvPr id="242" name="Google Shape;242;g4f713b7181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ee3d620ee_5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ee3d620ee_5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Dylan will talk about this</a:t>
            </a:r>
            <a:endParaRPr/>
          </a:p>
        </p:txBody>
      </p:sp>
      <p:sp>
        <p:nvSpPr>
          <p:cNvPr id="249" name="Google Shape;249;g4ee3d620ee_5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ee210ab6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Nathan will speak</a:t>
            </a:r>
            <a:endParaRPr/>
          </a:p>
        </p:txBody>
      </p:sp>
      <p:sp>
        <p:nvSpPr>
          <p:cNvPr id="255" name="Google Shape;255;g4ee210ab64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ee3d620ee_0_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ee3d620ee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Bryan will cover</a:t>
            </a:r>
            <a:endParaRPr/>
          </a:p>
        </p:txBody>
      </p:sp>
      <p:sp>
        <p:nvSpPr>
          <p:cNvPr id="263" name="Google Shape;263;g4ee3d620ee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e3d620ee_0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e3d620ee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Bryan will cover</a:t>
            </a:r>
            <a:endParaRPr/>
          </a:p>
        </p:txBody>
      </p:sp>
      <p:sp>
        <p:nvSpPr>
          <p:cNvPr id="270" name="Google Shape;270;g4ee3d620ee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f6f90233e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f6f90233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Dylan will talk about this</a:t>
            </a:r>
            <a:endParaRPr/>
          </a:p>
        </p:txBody>
      </p:sp>
      <p:sp>
        <p:nvSpPr>
          <p:cNvPr id="277" name="Google Shape;277;g4f6f90233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f70bd3d69_0_2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f70bd3d69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Dylan will talk about this</a:t>
            </a:r>
            <a:endParaRPr/>
          </a:p>
          <a:p>
            <a:pPr indent="0" lvl="0" marL="0" rtl="0" algn="l">
              <a:spcBef>
                <a:spcPts val="0"/>
              </a:spcBef>
              <a:spcAft>
                <a:spcPts val="0"/>
              </a:spcAft>
              <a:buNone/>
            </a:pPr>
            <a:r>
              <a:t/>
            </a:r>
            <a:endParaRPr/>
          </a:p>
        </p:txBody>
      </p:sp>
      <p:sp>
        <p:nvSpPr>
          <p:cNvPr id="284" name="Google Shape;284;g4f70bd3d69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376792" y="1905003"/>
            <a:ext cx="9435241" cy="1625599"/>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2"/>
              </a:buClr>
              <a:buSzPts val="4800"/>
              <a:buFont typeface="Constantia"/>
              <a:buNone/>
              <a:defRPr sz="48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382103" y="3657123"/>
            <a:ext cx="9429931" cy="991077"/>
          </a:xfrm>
          <a:prstGeom prst="rect">
            <a:avLst/>
          </a:prstGeom>
          <a:noFill/>
          <a:ln>
            <a:noFill/>
          </a:ln>
        </p:spPr>
        <p:txBody>
          <a:bodyPr anchorCtr="0" anchor="t" bIns="45700" lIns="91425" spcFirstLastPara="1" rIns="91425" wrap="square" tIns="45700"/>
          <a:lstStyle>
            <a:lvl1pPr lvl="0" algn="ctr">
              <a:lnSpc>
                <a:spcPct val="90000"/>
              </a:lnSpc>
              <a:spcBef>
                <a:spcPts val="0"/>
              </a:spcBef>
              <a:spcAft>
                <a:spcPts val="0"/>
              </a:spcAft>
              <a:buSzPts val="2000"/>
              <a:buNone/>
              <a:defRPr sz="2000" cap="none">
                <a:solidFill>
                  <a:schemeClr val="lt2"/>
                </a:solidFill>
              </a:defRPr>
            </a:lvl1pPr>
            <a:lvl2pPr lvl="1" algn="ctr">
              <a:lnSpc>
                <a:spcPct val="90000"/>
              </a:lnSpc>
              <a:spcBef>
                <a:spcPts val="800"/>
              </a:spcBef>
              <a:spcAft>
                <a:spcPts val="0"/>
              </a:spcAft>
              <a:buSzPts val="2000"/>
              <a:buNone/>
              <a:defRPr>
                <a:solidFill>
                  <a:schemeClr val="lt1"/>
                </a:solidFill>
              </a:defRPr>
            </a:lvl2pPr>
            <a:lvl3pPr lvl="2" algn="ctr">
              <a:lnSpc>
                <a:spcPct val="90000"/>
              </a:lnSpc>
              <a:spcBef>
                <a:spcPts val="800"/>
              </a:spcBef>
              <a:spcAft>
                <a:spcPts val="0"/>
              </a:spcAft>
              <a:buSzPts val="18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20" name="Google Shape;20;p2"/>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2"/>
                </a:solidFill>
                <a:latin typeface="Constantia"/>
                <a:ea typeface="Constantia"/>
                <a:cs typeface="Constantia"/>
                <a:sym typeface="Constantia"/>
              </a:defRPr>
            </a:lvl1pPr>
            <a:lvl2pPr indent="0" lvl="1" marL="0" algn="r">
              <a:spcBef>
                <a:spcPts val="0"/>
              </a:spcBef>
              <a:buNone/>
              <a:defRPr b="0" i="0" sz="1100" u="none" cap="none" strike="noStrike">
                <a:solidFill>
                  <a:schemeClr val="lt2"/>
                </a:solidFill>
                <a:latin typeface="Constantia"/>
                <a:ea typeface="Constantia"/>
                <a:cs typeface="Constantia"/>
                <a:sym typeface="Constantia"/>
              </a:defRPr>
            </a:lvl2pPr>
            <a:lvl3pPr indent="0" lvl="2" marL="0" algn="r">
              <a:spcBef>
                <a:spcPts val="0"/>
              </a:spcBef>
              <a:buNone/>
              <a:defRPr b="0" i="0" sz="1100" u="none" cap="none" strike="noStrike">
                <a:solidFill>
                  <a:schemeClr val="lt2"/>
                </a:solidFill>
                <a:latin typeface="Constantia"/>
                <a:ea typeface="Constantia"/>
                <a:cs typeface="Constantia"/>
                <a:sym typeface="Constantia"/>
              </a:defRPr>
            </a:lvl3pPr>
            <a:lvl4pPr indent="0" lvl="3" marL="0" algn="r">
              <a:spcBef>
                <a:spcPts val="0"/>
              </a:spcBef>
              <a:buNone/>
              <a:defRPr b="0" i="0" sz="1100" u="none" cap="none" strike="noStrike">
                <a:solidFill>
                  <a:schemeClr val="lt2"/>
                </a:solidFill>
                <a:latin typeface="Constantia"/>
                <a:ea typeface="Constantia"/>
                <a:cs typeface="Constantia"/>
                <a:sym typeface="Constantia"/>
              </a:defRPr>
            </a:lvl4pPr>
            <a:lvl5pPr indent="0" lvl="4" marL="0" algn="r">
              <a:spcBef>
                <a:spcPts val="0"/>
              </a:spcBef>
              <a:buNone/>
              <a:defRPr b="0" i="0" sz="1100" u="none" cap="none" strike="noStrike">
                <a:solidFill>
                  <a:schemeClr val="lt2"/>
                </a:solidFill>
                <a:latin typeface="Constantia"/>
                <a:ea typeface="Constantia"/>
                <a:cs typeface="Constantia"/>
                <a:sym typeface="Constantia"/>
              </a:defRPr>
            </a:lvl5pPr>
            <a:lvl6pPr indent="0" lvl="5" marL="0" algn="r">
              <a:spcBef>
                <a:spcPts val="0"/>
              </a:spcBef>
              <a:buNone/>
              <a:defRPr b="0" i="0" sz="1100" u="none" cap="none" strike="noStrike">
                <a:solidFill>
                  <a:schemeClr val="lt2"/>
                </a:solidFill>
                <a:latin typeface="Constantia"/>
                <a:ea typeface="Constantia"/>
                <a:cs typeface="Constantia"/>
                <a:sym typeface="Constantia"/>
              </a:defRPr>
            </a:lvl6pPr>
            <a:lvl7pPr indent="0" lvl="6" marL="0" algn="r">
              <a:spcBef>
                <a:spcPts val="0"/>
              </a:spcBef>
              <a:buNone/>
              <a:defRPr b="0" i="0" sz="1100" u="none" cap="none" strike="noStrike">
                <a:solidFill>
                  <a:schemeClr val="lt2"/>
                </a:solidFill>
                <a:latin typeface="Constantia"/>
                <a:ea typeface="Constantia"/>
                <a:cs typeface="Constantia"/>
                <a:sym typeface="Constantia"/>
              </a:defRPr>
            </a:lvl7pPr>
            <a:lvl8pPr indent="0" lvl="7" marL="0" algn="r">
              <a:spcBef>
                <a:spcPts val="0"/>
              </a:spcBef>
              <a:buNone/>
              <a:defRPr b="0" i="0" sz="1100" u="none" cap="none" strike="noStrike">
                <a:solidFill>
                  <a:schemeClr val="lt2"/>
                </a:solidFill>
                <a:latin typeface="Constantia"/>
                <a:ea typeface="Constantia"/>
                <a:cs typeface="Constantia"/>
                <a:sym typeface="Constantia"/>
              </a:defRPr>
            </a:lvl8pPr>
            <a:lvl9pPr indent="0" lvl="8" marL="0" algn="r">
              <a:spcBef>
                <a:spcPts val="0"/>
              </a:spcBef>
              <a:buNone/>
              <a:defRPr b="0" i="0" sz="1100" u="none" cap="none" strike="noStrike">
                <a:solidFill>
                  <a:schemeClr val="lt2"/>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23" name="Google Shape;23;p2"/>
          <p:cNvGrpSpPr/>
          <p:nvPr/>
        </p:nvGrpSpPr>
        <p:grpSpPr>
          <a:xfrm>
            <a:off x="1218882" y="1600200"/>
            <a:ext cx="9739745" cy="73152"/>
            <a:chOff x="914400" y="1200150"/>
            <a:chExt cx="7306712" cy="54864"/>
          </a:xfrm>
        </p:grpSpPr>
        <p:sp>
          <p:nvSpPr>
            <p:cNvPr id="24" name="Google Shape;24;p2"/>
            <p:cNvSpPr/>
            <p:nvPr/>
          </p:nvSpPr>
          <p:spPr>
            <a:xfrm>
              <a:off x="8166248"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5" name="Google Shape;25;p2"/>
            <p:cNvSpPr/>
            <p:nvPr/>
          </p:nvSpPr>
          <p:spPr>
            <a:xfrm>
              <a:off x="914400"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nvGrpSpPr>
            <p:cNvPr id="26" name="Google Shape;26;p2"/>
            <p:cNvGrpSpPr/>
            <p:nvPr/>
          </p:nvGrpSpPr>
          <p:grpSpPr>
            <a:xfrm>
              <a:off x="1036847" y="1207626"/>
              <a:ext cx="7074290" cy="38998"/>
              <a:chOff x="2141408" y="1752956"/>
              <a:chExt cx="7315200" cy="38998"/>
            </a:xfrm>
          </p:grpSpPr>
          <p:cxnSp>
            <p:nvCxnSpPr>
              <p:cNvPr id="27" name="Google Shape;27;p2"/>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28" name="Google Shape;28;p2"/>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grpSp>
        <p:nvGrpSpPr>
          <p:cNvPr id="29" name="Google Shape;29;p2"/>
          <p:cNvGrpSpPr/>
          <p:nvPr/>
        </p:nvGrpSpPr>
        <p:grpSpPr>
          <a:xfrm>
            <a:off x="1218882" y="4851400"/>
            <a:ext cx="9739745" cy="73152"/>
            <a:chOff x="914400" y="3638550"/>
            <a:chExt cx="7306712" cy="54864"/>
          </a:xfrm>
        </p:grpSpPr>
        <p:sp>
          <p:nvSpPr>
            <p:cNvPr id="30" name="Google Shape;30;p2"/>
            <p:cNvSpPr/>
            <p:nvPr/>
          </p:nvSpPr>
          <p:spPr>
            <a:xfrm>
              <a:off x="8166248"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31" name="Google Shape;31;p2"/>
            <p:cNvSpPr/>
            <p:nvPr/>
          </p:nvSpPr>
          <p:spPr>
            <a:xfrm>
              <a:off x="914400"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nvGrpSpPr>
            <p:cNvPr id="32" name="Google Shape;32;p2"/>
            <p:cNvGrpSpPr/>
            <p:nvPr/>
          </p:nvGrpSpPr>
          <p:grpSpPr>
            <a:xfrm>
              <a:off x="1036847" y="3646026"/>
              <a:ext cx="7074290" cy="38998"/>
              <a:chOff x="2141408" y="1752956"/>
              <a:chExt cx="7315200" cy="38998"/>
            </a:xfrm>
          </p:grpSpPr>
          <p:cxnSp>
            <p:nvCxnSpPr>
              <p:cNvPr id="33" name="Google Shape;33;p2"/>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34" name="Google Shape;34;p2"/>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12"/>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3200"/>
              <a:buFont typeface="Constantia"/>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p:nvPr/>
        </p:nvSpPr>
        <p:spPr>
          <a:xfrm>
            <a:off x="1218883" y="1803400"/>
            <a:ext cx="6602280" cy="4267200"/>
          </a:xfrm>
          <a:prstGeom prst="rect">
            <a:avLst/>
          </a:prstGeom>
          <a:noFill/>
          <a:ln cap="flat" cmpd="sng" w="12700">
            <a:solidFill>
              <a:schemeClr val="dk1"/>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descr="An empty placeholder to add an image. Click on the placeholder and select the image that you wish to add." id="114" name="Google Shape;114;p12"/>
          <p:cNvSpPr/>
          <p:nvPr>
            <p:ph idx="2" type="pic"/>
          </p:nvPr>
        </p:nvSpPr>
        <p:spPr>
          <a:xfrm>
            <a:off x="1338739" y="1925320"/>
            <a:ext cx="6362567" cy="4023360"/>
          </a:xfrm>
          <a:prstGeom prst="rect">
            <a:avLst/>
          </a:prstGeom>
          <a:solidFill>
            <a:schemeClr val="lt2"/>
          </a:solidFill>
          <a:ln>
            <a:noFill/>
          </a:ln>
        </p:spPr>
        <p:txBody>
          <a:bodyPr anchorCtr="0" anchor="t" bIns="45700" lIns="91425" spcFirstLastPara="1" rIns="91425" wrap="square" tIns="914400"/>
          <a:lstStyle>
            <a:lvl1pPr lvl="0" marR="0" rtl="0" algn="ctr">
              <a:lnSpc>
                <a:spcPct val="90000"/>
              </a:lnSpc>
              <a:spcBef>
                <a:spcPts val="1800"/>
              </a:spcBef>
              <a:spcAft>
                <a:spcPts val="0"/>
              </a:spcAft>
              <a:buClr>
                <a:schemeClr val="dk1"/>
              </a:buClr>
              <a:buSzPts val="2400"/>
              <a:buFont typeface="Arial"/>
              <a:buNone/>
              <a:defRPr b="0" i="0" sz="2400" u="none" cap="none" strike="noStrike">
                <a:solidFill>
                  <a:schemeClr val="dk1"/>
                </a:solidFill>
                <a:latin typeface="Constantia"/>
                <a:ea typeface="Constantia"/>
                <a:cs typeface="Constantia"/>
                <a:sym typeface="Constantia"/>
              </a:defRPr>
            </a:lvl1pPr>
            <a:lvl2pPr lvl="1" marR="0" rtl="0" algn="l">
              <a:lnSpc>
                <a:spcPct val="90000"/>
              </a:lnSpc>
              <a:spcBef>
                <a:spcPts val="800"/>
              </a:spcBef>
              <a:spcAft>
                <a:spcPts val="0"/>
              </a:spcAft>
              <a:buClr>
                <a:schemeClr val="dk1"/>
              </a:buClr>
              <a:buSzPts val="2800"/>
              <a:buFont typeface="Arial"/>
              <a:buNone/>
              <a:defRPr b="0" i="0" sz="2800" u="none" cap="none" strike="noStrike">
                <a:solidFill>
                  <a:schemeClr val="dk1"/>
                </a:solidFill>
                <a:latin typeface="Constantia"/>
                <a:ea typeface="Constantia"/>
                <a:cs typeface="Constantia"/>
                <a:sym typeface="Constantia"/>
              </a:defRPr>
            </a:lvl2pPr>
            <a:lvl3pPr lvl="2"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onstantia"/>
                <a:ea typeface="Constantia"/>
                <a:cs typeface="Constantia"/>
                <a:sym typeface="Constantia"/>
              </a:defRPr>
            </a:lvl3pPr>
            <a:lvl4pPr lvl="3"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4pPr>
            <a:lvl5pPr lvl="4"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5pPr>
            <a:lvl6pPr lvl="5"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6pPr>
            <a:lvl7pPr lvl="6"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7pPr>
            <a:lvl8pPr lvl="7"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8pPr>
            <a:lvl9pPr lvl="8"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9pPr>
          </a:lstStyle>
          <a:p/>
        </p:txBody>
      </p:sp>
      <p:sp>
        <p:nvSpPr>
          <p:cNvPr id="115" name="Google Shape;115;p12"/>
          <p:cNvSpPr txBox="1"/>
          <p:nvPr>
            <p:ph idx="1" type="body"/>
          </p:nvPr>
        </p:nvSpPr>
        <p:spPr>
          <a:xfrm>
            <a:off x="8125883" y="1803401"/>
            <a:ext cx="2844060" cy="4165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90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900"/>
              <a:buNone/>
              <a:defRPr sz="900"/>
            </a:lvl9pPr>
          </a:lstStyle>
          <a:p/>
        </p:txBody>
      </p:sp>
      <p:sp>
        <p:nvSpPr>
          <p:cNvPr id="116" name="Google Shape;116;p12"/>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9" name="Shape 119"/>
        <p:cNvGrpSpPr/>
        <p:nvPr/>
      </p:nvGrpSpPr>
      <p:grpSpPr>
        <a:xfrm>
          <a:off x="0" y="0"/>
          <a:ext cx="0" cy="0"/>
          <a:chOff x="0" y="0"/>
          <a:chExt cx="0" cy="0"/>
        </a:xfrm>
      </p:grpSpPr>
      <p:sp>
        <p:nvSpPr>
          <p:cNvPr id="120" name="Google Shape;120;p13"/>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3"/>
          <p:cNvSpPr txBox="1"/>
          <p:nvPr>
            <p:ph idx="1" type="body"/>
          </p:nvPr>
        </p:nvSpPr>
        <p:spPr>
          <a:xfrm rot="5400000">
            <a:off x="3960813" y="-938530"/>
            <a:ext cx="4267200" cy="97510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122" name="Google Shape;122;p13"/>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14"/>
          <p:cNvSpPr txBox="1"/>
          <p:nvPr>
            <p:ph type="title"/>
          </p:nvPr>
        </p:nvSpPr>
        <p:spPr>
          <a:xfrm rot="5400000">
            <a:off x="7588251" y="2681287"/>
            <a:ext cx="5661025"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4"/>
          <p:cNvSpPr txBox="1"/>
          <p:nvPr>
            <p:ph idx="1" type="body"/>
          </p:nvPr>
        </p:nvSpPr>
        <p:spPr>
          <a:xfrm rot="5400000">
            <a:off x="2593976" y="-941388"/>
            <a:ext cx="5661025" cy="841375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128" name="Google Shape;128;p14"/>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9" name="Shape 139"/>
        <p:cNvGrpSpPr/>
        <p:nvPr/>
      </p:nvGrpSpPr>
      <p:grpSpPr>
        <a:xfrm>
          <a:off x="0" y="0"/>
          <a:ext cx="0" cy="0"/>
          <a:chOff x="0" y="0"/>
          <a:chExt cx="0" cy="0"/>
        </a:xfrm>
      </p:grpSpPr>
      <p:sp>
        <p:nvSpPr>
          <p:cNvPr id="140" name="Google Shape;140;p16"/>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1" name="Google Shape;141;p16"/>
          <p:cNvSpPr txBox="1"/>
          <p:nvPr>
            <p:ph idx="1" type="body"/>
          </p:nvPr>
        </p:nvSpPr>
        <p:spPr>
          <a:xfrm>
            <a:off x="1218883" y="1803400"/>
            <a:ext cx="9751200" cy="42672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9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800"/>
              </a:spcBef>
              <a:spcAft>
                <a:spcPts val="0"/>
              </a:spcAft>
              <a:buSzPts val="1900"/>
              <a:buChar char="•"/>
              <a:defRPr/>
            </a:lvl3pPr>
            <a:lvl4pPr indent="-349250" lvl="3" marL="1828800" rtl="0" algn="l">
              <a:lnSpc>
                <a:spcPct val="90000"/>
              </a:lnSpc>
              <a:spcBef>
                <a:spcPts val="800"/>
              </a:spcBef>
              <a:spcAft>
                <a:spcPts val="0"/>
              </a:spcAft>
              <a:buSzPts val="1900"/>
              <a:buChar char="•"/>
              <a:defRPr/>
            </a:lvl4pPr>
            <a:lvl5pPr indent="-330200" lvl="4" marL="2286000" rtl="0" algn="l">
              <a:lnSpc>
                <a:spcPct val="90000"/>
              </a:lnSpc>
              <a:spcBef>
                <a:spcPts val="800"/>
              </a:spcBef>
              <a:spcAft>
                <a:spcPts val="0"/>
              </a:spcAft>
              <a:buSzPts val="1600"/>
              <a:buChar char="•"/>
              <a:defRPr/>
            </a:lvl5pPr>
            <a:lvl6pPr indent="-330200" lvl="5" marL="2743200" rtl="0" algn="l">
              <a:lnSpc>
                <a:spcPct val="90000"/>
              </a:lnSpc>
              <a:spcBef>
                <a:spcPts val="800"/>
              </a:spcBef>
              <a:spcAft>
                <a:spcPts val="0"/>
              </a:spcAft>
              <a:buSzPts val="1600"/>
              <a:buChar char="•"/>
              <a:defRPr/>
            </a:lvl6pPr>
            <a:lvl7pPr indent="-330200" lvl="6" marL="3200400" rtl="0" algn="l">
              <a:lnSpc>
                <a:spcPct val="90000"/>
              </a:lnSpc>
              <a:spcBef>
                <a:spcPts val="800"/>
              </a:spcBef>
              <a:spcAft>
                <a:spcPts val="0"/>
              </a:spcAft>
              <a:buSzPts val="1600"/>
              <a:buChar char="•"/>
              <a:defRPr/>
            </a:lvl7pPr>
            <a:lvl8pPr indent="-330200" lvl="7" marL="3657600" rtl="0" algn="l">
              <a:lnSpc>
                <a:spcPct val="90000"/>
              </a:lnSpc>
              <a:spcBef>
                <a:spcPts val="800"/>
              </a:spcBef>
              <a:spcAft>
                <a:spcPts val="0"/>
              </a:spcAft>
              <a:buSzPts val="1600"/>
              <a:buChar char="•"/>
              <a:defRPr/>
            </a:lvl8pPr>
            <a:lvl9pPr indent="-330200" lvl="8" marL="4114800" rtl="0" algn="l">
              <a:lnSpc>
                <a:spcPct val="90000"/>
              </a:lnSpc>
              <a:spcBef>
                <a:spcPts val="800"/>
              </a:spcBef>
              <a:spcAft>
                <a:spcPts val="0"/>
              </a:spcAft>
              <a:buSzPts val="1600"/>
              <a:buChar char="•"/>
              <a:defRPr/>
            </a:lvl9pPr>
          </a:lstStyle>
          <a:p/>
        </p:txBody>
      </p:sp>
      <p:sp>
        <p:nvSpPr>
          <p:cNvPr id="142" name="Google Shape;142;p16"/>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3" name="Google Shape;143;p16"/>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4" name="Google Shape;144;p16"/>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5" name="Shape 145"/>
        <p:cNvGrpSpPr/>
        <p:nvPr/>
      </p:nvGrpSpPr>
      <p:grpSpPr>
        <a:xfrm>
          <a:off x="0" y="0"/>
          <a:ext cx="0" cy="0"/>
          <a:chOff x="0" y="0"/>
          <a:chExt cx="0" cy="0"/>
        </a:xfrm>
      </p:grpSpPr>
      <p:sp>
        <p:nvSpPr>
          <p:cNvPr id="146" name="Google Shape;146;p17"/>
          <p:cNvSpPr txBox="1"/>
          <p:nvPr>
            <p:ph type="title"/>
          </p:nvPr>
        </p:nvSpPr>
        <p:spPr>
          <a:xfrm>
            <a:off x="1422030" y="990599"/>
            <a:ext cx="9344700" cy="2235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dk1"/>
              </a:buClr>
              <a:buSzPts val="4800"/>
              <a:buFont typeface="Constantia"/>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7" name="Google Shape;147;p17"/>
          <p:cNvSpPr txBox="1"/>
          <p:nvPr>
            <p:ph idx="1" type="body"/>
          </p:nvPr>
        </p:nvSpPr>
        <p:spPr>
          <a:xfrm>
            <a:off x="1422030" y="3733800"/>
            <a:ext cx="9344700" cy="1219200"/>
          </a:xfrm>
          <a:prstGeom prst="rect">
            <a:avLst/>
          </a:prstGeom>
          <a:noFill/>
          <a:ln>
            <a:noFill/>
          </a:ln>
        </p:spPr>
        <p:txBody>
          <a:bodyPr anchorCtr="0" anchor="t" bIns="45700" lIns="91425" spcFirstLastPara="1" rIns="91425" wrap="square" tIns="45700"/>
          <a:lstStyle>
            <a:lvl1pPr indent="-228600" lvl="0" marL="457200" rtl="0" algn="ctr">
              <a:lnSpc>
                <a:spcPct val="90000"/>
              </a:lnSpc>
              <a:spcBef>
                <a:spcPts val="0"/>
              </a:spcBef>
              <a:spcAft>
                <a:spcPts val="0"/>
              </a:spcAft>
              <a:buSzPts val="2000"/>
              <a:buNone/>
              <a:defRPr sz="2000" cap="none">
                <a:solidFill>
                  <a:schemeClr val="dk1"/>
                </a:solidFill>
              </a:defRPr>
            </a:lvl1pPr>
            <a:lvl2pPr indent="-228600" lvl="1" marL="914400" rtl="0" algn="l">
              <a:lnSpc>
                <a:spcPct val="90000"/>
              </a:lnSpc>
              <a:spcBef>
                <a:spcPts val="800"/>
              </a:spcBef>
              <a:spcAft>
                <a:spcPts val="0"/>
              </a:spcAft>
              <a:buSzPts val="1900"/>
              <a:buNone/>
              <a:defRPr sz="1900">
                <a:solidFill>
                  <a:srgbClr val="A08F8A"/>
                </a:solidFill>
              </a:defRPr>
            </a:lvl2pPr>
            <a:lvl3pPr indent="-228600" lvl="2" marL="1371600" rtl="0" algn="l">
              <a:lnSpc>
                <a:spcPct val="90000"/>
              </a:lnSpc>
              <a:spcBef>
                <a:spcPts val="800"/>
              </a:spcBef>
              <a:spcAft>
                <a:spcPts val="0"/>
              </a:spcAft>
              <a:buSzPts val="1600"/>
              <a:buNone/>
              <a:defRPr sz="1600">
                <a:solidFill>
                  <a:srgbClr val="A08F8A"/>
                </a:solidFill>
              </a:defRPr>
            </a:lvl3pPr>
            <a:lvl4pPr indent="-228600" lvl="3" marL="1828800" rtl="0" algn="l">
              <a:lnSpc>
                <a:spcPct val="90000"/>
              </a:lnSpc>
              <a:spcBef>
                <a:spcPts val="800"/>
              </a:spcBef>
              <a:spcAft>
                <a:spcPts val="0"/>
              </a:spcAft>
              <a:buSzPts val="1500"/>
              <a:buNone/>
              <a:defRPr sz="1500">
                <a:solidFill>
                  <a:srgbClr val="A08F8A"/>
                </a:solidFill>
              </a:defRPr>
            </a:lvl4pPr>
            <a:lvl5pPr indent="-228600" lvl="4" marL="2286000" rtl="0" algn="l">
              <a:lnSpc>
                <a:spcPct val="90000"/>
              </a:lnSpc>
              <a:spcBef>
                <a:spcPts val="800"/>
              </a:spcBef>
              <a:spcAft>
                <a:spcPts val="0"/>
              </a:spcAft>
              <a:buSzPts val="1500"/>
              <a:buNone/>
              <a:defRPr sz="1500">
                <a:solidFill>
                  <a:srgbClr val="A08F8A"/>
                </a:solidFill>
              </a:defRPr>
            </a:lvl5pPr>
            <a:lvl6pPr indent="-228600" lvl="5" marL="2743200" rtl="0" algn="l">
              <a:lnSpc>
                <a:spcPct val="90000"/>
              </a:lnSpc>
              <a:spcBef>
                <a:spcPts val="800"/>
              </a:spcBef>
              <a:spcAft>
                <a:spcPts val="0"/>
              </a:spcAft>
              <a:buSzPts val="1500"/>
              <a:buNone/>
              <a:defRPr sz="1500">
                <a:solidFill>
                  <a:srgbClr val="A08F8A"/>
                </a:solidFill>
              </a:defRPr>
            </a:lvl6pPr>
            <a:lvl7pPr indent="-228600" lvl="6" marL="3200400" rtl="0" algn="l">
              <a:lnSpc>
                <a:spcPct val="90000"/>
              </a:lnSpc>
              <a:spcBef>
                <a:spcPts val="800"/>
              </a:spcBef>
              <a:spcAft>
                <a:spcPts val="0"/>
              </a:spcAft>
              <a:buSzPts val="1500"/>
              <a:buNone/>
              <a:defRPr sz="1500">
                <a:solidFill>
                  <a:srgbClr val="A08F8A"/>
                </a:solidFill>
              </a:defRPr>
            </a:lvl7pPr>
            <a:lvl8pPr indent="-228600" lvl="7" marL="3657600" rtl="0" algn="l">
              <a:lnSpc>
                <a:spcPct val="90000"/>
              </a:lnSpc>
              <a:spcBef>
                <a:spcPts val="800"/>
              </a:spcBef>
              <a:spcAft>
                <a:spcPts val="0"/>
              </a:spcAft>
              <a:buSzPts val="1500"/>
              <a:buNone/>
              <a:defRPr sz="1500">
                <a:solidFill>
                  <a:srgbClr val="A08F8A"/>
                </a:solidFill>
              </a:defRPr>
            </a:lvl8pPr>
            <a:lvl9pPr indent="-228600" lvl="8" marL="4114800" rtl="0" algn="l">
              <a:lnSpc>
                <a:spcPct val="90000"/>
              </a:lnSpc>
              <a:spcBef>
                <a:spcPts val="800"/>
              </a:spcBef>
              <a:spcAft>
                <a:spcPts val="0"/>
              </a:spcAft>
              <a:buSzPts val="1500"/>
              <a:buNone/>
              <a:defRPr sz="1500">
                <a:solidFill>
                  <a:srgbClr val="A08F8A"/>
                </a:solidFill>
              </a:defRPr>
            </a:lvl9pPr>
          </a:lstStyle>
          <a:p/>
        </p:txBody>
      </p:sp>
      <p:sp>
        <p:nvSpPr>
          <p:cNvPr id="148" name="Google Shape;148;p17"/>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9" name="Google Shape;149;p17"/>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0" name="Google Shape;150;p17"/>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51" name="Google Shape;151;p17"/>
          <p:cNvGrpSpPr/>
          <p:nvPr/>
        </p:nvGrpSpPr>
        <p:grpSpPr>
          <a:xfrm>
            <a:off x="3273815" y="3475650"/>
            <a:ext cx="5641164" cy="54799"/>
            <a:chOff x="2455975" y="2588441"/>
            <a:chExt cx="4231931" cy="41100"/>
          </a:xfrm>
        </p:grpSpPr>
        <p:sp>
          <p:nvSpPr>
            <p:cNvPr id="152" name="Google Shape;152;p17"/>
            <p:cNvSpPr/>
            <p:nvPr/>
          </p:nvSpPr>
          <p:spPr>
            <a:xfrm>
              <a:off x="6642306" y="2588441"/>
              <a:ext cx="45600" cy="41100"/>
            </a:xfrm>
            <a:prstGeom prst="ellipse">
              <a:avLst/>
            </a:prstGeom>
            <a:solidFill>
              <a:schemeClr val="dk1"/>
            </a:solidFill>
            <a:ln cap="flat" cmpd="sng" w="264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00"/>
                <a:buFont typeface="Constantia"/>
                <a:buNone/>
              </a:pPr>
              <a:r>
                <a:t/>
              </a:r>
              <a:endParaRPr b="0" i="0" sz="1900" u="none" cap="none" strike="noStrike">
                <a:solidFill>
                  <a:srgbClr val="FFFFFF"/>
                </a:solidFill>
                <a:latin typeface="Constantia"/>
                <a:ea typeface="Constantia"/>
                <a:cs typeface="Constantia"/>
                <a:sym typeface="Constantia"/>
              </a:endParaRPr>
            </a:p>
          </p:txBody>
        </p:sp>
        <p:sp>
          <p:nvSpPr>
            <p:cNvPr id="153" name="Google Shape;153;p17"/>
            <p:cNvSpPr/>
            <p:nvPr/>
          </p:nvSpPr>
          <p:spPr>
            <a:xfrm>
              <a:off x="2455975" y="2588441"/>
              <a:ext cx="45600" cy="41100"/>
            </a:xfrm>
            <a:prstGeom prst="ellipse">
              <a:avLst/>
            </a:prstGeom>
            <a:solidFill>
              <a:schemeClr val="dk1"/>
            </a:solidFill>
            <a:ln cap="flat" cmpd="sng" w="264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00"/>
                <a:buFont typeface="Constantia"/>
                <a:buNone/>
              </a:pPr>
              <a:r>
                <a:t/>
              </a:r>
              <a:endParaRPr b="0" i="0" sz="1900" u="none" cap="none" strike="noStrike">
                <a:solidFill>
                  <a:srgbClr val="FFFFFF"/>
                </a:solidFill>
                <a:latin typeface="Constantia"/>
                <a:ea typeface="Constantia"/>
                <a:cs typeface="Constantia"/>
                <a:sym typeface="Constantia"/>
              </a:endParaRPr>
            </a:p>
          </p:txBody>
        </p:sp>
        <p:grpSp>
          <p:nvGrpSpPr>
            <p:cNvPr id="154" name="Google Shape;154;p17"/>
            <p:cNvGrpSpPr/>
            <p:nvPr/>
          </p:nvGrpSpPr>
          <p:grpSpPr>
            <a:xfrm>
              <a:off x="2563229" y="2594347"/>
              <a:ext cx="4023300" cy="29249"/>
              <a:chOff x="2550323" y="3458731"/>
              <a:chExt cx="4023300" cy="38998"/>
            </a:xfrm>
          </p:grpSpPr>
          <p:cxnSp>
            <p:nvCxnSpPr>
              <p:cNvPr id="155" name="Google Shape;155;p17"/>
              <p:cNvCxnSpPr/>
              <p:nvPr/>
            </p:nvCxnSpPr>
            <p:spPr>
              <a:xfrm>
                <a:off x="2550323" y="3458731"/>
                <a:ext cx="4023300" cy="0"/>
              </a:xfrm>
              <a:prstGeom prst="straightConnector1">
                <a:avLst/>
              </a:prstGeom>
              <a:noFill/>
              <a:ln cap="flat" cmpd="sng" w="12700">
                <a:solidFill>
                  <a:schemeClr val="dk1"/>
                </a:solidFill>
                <a:prstDash val="solid"/>
                <a:round/>
                <a:headEnd len="sm" w="sm" type="none"/>
                <a:tailEnd len="sm" w="sm" type="none"/>
              </a:ln>
            </p:spPr>
          </p:cxnSp>
          <p:cxnSp>
            <p:nvCxnSpPr>
              <p:cNvPr id="156" name="Google Shape;156;p17"/>
              <p:cNvCxnSpPr/>
              <p:nvPr/>
            </p:nvCxnSpPr>
            <p:spPr>
              <a:xfrm>
                <a:off x="2550323" y="3497729"/>
                <a:ext cx="4023300" cy="0"/>
              </a:xfrm>
              <a:prstGeom prst="straightConnector1">
                <a:avLst/>
              </a:prstGeom>
              <a:noFill/>
              <a:ln cap="flat" cmpd="sng" w="12700">
                <a:solidFill>
                  <a:schemeClr val="dk1"/>
                </a:solidFill>
                <a:prstDash val="solid"/>
                <a:round/>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157" name="Shape 157"/>
        <p:cNvGrpSpPr/>
        <p:nvPr/>
      </p:nvGrpSpPr>
      <p:grpSpPr>
        <a:xfrm>
          <a:off x="0" y="0"/>
          <a:ext cx="0" cy="0"/>
          <a:chOff x="0" y="0"/>
          <a:chExt cx="0" cy="0"/>
        </a:xfrm>
      </p:grpSpPr>
      <p:sp>
        <p:nvSpPr>
          <p:cNvPr id="158" name="Google Shape;158;p18"/>
          <p:cNvSpPr txBox="1"/>
          <p:nvPr>
            <p:ph type="ctrTitle"/>
          </p:nvPr>
        </p:nvSpPr>
        <p:spPr>
          <a:xfrm>
            <a:off x="1376792" y="1905003"/>
            <a:ext cx="9435000" cy="16257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2"/>
              </a:buClr>
              <a:buSzPts val="4800"/>
              <a:buFont typeface="Constantia"/>
              <a:buNone/>
              <a:defRPr sz="4800">
                <a:solidFill>
                  <a:schemeClr val="lt2"/>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9" name="Google Shape;159;p18"/>
          <p:cNvSpPr txBox="1"/>
          <p:nvPr>
            <p:ph idx="1" type="subTitle"/>
          </p:nvPr>
        </p:nvSpPr>
        <p:spPr>
          <a:xfrm>
            <a:off x="1382103" y="3657123"/>
            <a:ext cx="9429900" cy="991200"/>
          </a:xfrm>
          <a:prstGeom prst="rect">
            <a:avLst/>
          </a:prstGeom>
          <a:noFill/>
          <a:ln>
            <a:noFill/>
          </a:ln>
        </p:spPr>
        <p:txBody>
          <a:bodyPr anchorCtr="0" anchor="t" bIns="45700" lIns="91425" spcFirstLastPara="1" rIns="91425" wrap="square" tIns="45700"/>
          <a:lstStyle>
            <a:lvl1pPr lvl="0" rtl="0" algn="ctr">
              <a:lnSpc>
                <a:spcPct val="90000"/>
              </a:lnSpc>
              <a:spcBef>
                <a:spcPts val="0"/>
              </a:spcBef>
              <a:spcAft>
                <a:spcPts val="0"/>
              </a:spcAft>
              <a:buSzPts val="2000"/>
              <a:buNone/>
              <a:defRPr sz="2000" cap="none">
                <a:solidFill>
                  <a:schemeClr val="lt2"/>
                </a:solidFill>
              </a:defRPr>
            </a:lvl1pPr>
            <a:lvl2pPr lvl="1" rtl="0" algn="ctr">
              <a:lnSpc>
                <a:spcPct val="90000"/>
              </a:lnSpc>
              <a:spcBef>
                <a:spcPts val="800"/>
              </a:spcBef>
              <a:spcAft>
                <a:spcPts val="0"/>
              </a:spcAft>
              <a:buSzPts val="2000"/>
              <a:buNone/>
              <a:defRPr>
                <a:solidFill>
                  <a:schemeClr val="lt1"/>
                </a:solidFill>
              </a:defRPr>
            </a:lvl2pPr>
            <a:lvl3pPr lvl="2" rtl="0" algn="ctr">
              <a:lnSpc>
                <a:spcPct val="90000"/>
              </a:lnSpc>
              <a:spcBef>
                <a:spcPts val="800"/>
              </a:spcBef>
              <a:spcAft>
                <a:spcPts val="0"/>
              </a:spcAft>
              <a:buSzPts val="1900"/>
              <a:buNone/>
              <a:defRPr>
                <a:solidFill>
                  <a:schemeClr val="lt1"/>
                </a:solidFill>
              </a:defRPr>
            </a:lvl3pPr>
            <a:lvl4pPr lvl="3" rtl="0" algn="ctr">
              <a:lnSpc>
                <a:spcPct val="90000"/>
              </a:lnSpc>
              <a:spcBef>
                <a:spcPts val="800"/>
              </a:spcBef>
              <a:spcAft>
                <a:spcPts val="0"/>
              </a:spcAft>
              <a:buSzPts val="1600"/>
              <a:buNone/>
              <a:defRPr>
                <a:solidFill>
                  <a:schemeClr val="lt1"/>
                </a:solidFill>
              </a:defRPr>
            </a:lvl4pPr>
            <a:lvl5pPr lvl="4" rtl="0" algn="ctr">
              <a:lnSpc>
                <a:spcPct val="90000"/>
              </a:lnSpc>
              <a:spcBef>
                <a:spcPts val="800"/>
              </a:spcBef>
              <a:spcAft>
                <a:spcPts val="0"/>
              </a:spcAft>
              <a:buSzPts val="1600"/>
              <a:buNone/>
              <a:defRPr>
                <a:solidFill>
                  <a:schemeClr val="lt1"/>
                </a:solidFill>
              </a:defRPr>
            </a:lvl5pPr>
            <a:lvl6pPr lvl="5" rtl="0" algn="ctr">
              <a:lnSpc>
                <a:spcPct val="90000"/>
              </a:lnSpc>
              <a:spcBef>
                <a:spcPts val="800"/>
              </a:spcBef>
              <a:spcAft>
                <a:spcPts val="0"/>
              </a:spcAft>
              <a:buSzPts val="1600"/>
              <a:buNone/>
              <a:defRPr>
                <a:solidFill>
                  <a:schemeClr val="lt1"/>
                </a:solidFill>
              </a:defRPr>
            </a:lvl6pPr>
            <a:lvl7pPr lvl="6" rtl="0" algn="ctr">
              <a:lnSpc>
                <a:spcPct val="90000"/>
              </a:lnSpc>
              <a:spcBef>
                <a:spcPts val="800"/>
              </a:spcBef>
              <a:spcAft>
                <a:spcPts val="0"/>
              </a:spcAft>
              <a:buSzPts val="1600"/>
              <a:buNone/>
              <a:defRPr>
                <a:solidFill>
                  <a:schemeClr val="lt1"/>
                </a:solidFill>
              </a:defRPr>
            </a:lvl7pPr>
            <a:lvl8pPr lvl="7" rtl="0" algn="ctr">
              <a:lnSpc>
                <a:spcPct val="90000"/>
              </a:lnSpc>
              <a:spcBef>
                <a:spcPts val="800"/>
              </a:spcBef>
              <a:spcAft>
                <a:spcPts val="0"/>
              </a:spcAft>
              <a:buSzPts val="1600"/>
              <a:buNone/>
              <a:defRPr>
                <a:solidFill>
                  <a:schemeClr val="lt1"/>
                </a:solidFill>
              </a:defRPr>
            </a:lvl8pPr>
            <a:lvl9pPr lvl="8" rtl="0" algn="ctr">
              <a:lnSpc>
                <a:spcPct val="90000"/>
              </a:lnSpc>
              <a:spcBef>
                <a:spcPts val="800"/>
              </a:spcBef>
              <a:spcAft>
                <a:spcPts val="0"/>
              </a:spcAft>
              <a:buSzPts val="1600"/>
              <a:buNone/>
              <a:defRPr>
                <a:solidFill>
                  <a:schemeClr val="lt1"/>
                </a:solidFill>
              </a:defRPr>
            </a:lvl9pPr>
          </a:lstStyle>
          <a:p/>
        </p:txBody>
      </p:sp>
      <p:sp>
        <p:nvSpPr>
          <p:cNvPr id="160" name="Google Shape;160;p18"/>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solidFill>
                  <a:schemeClr val="lt2"/>
                </a:solidFill>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1" name="Google Shape;161;p18"/>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solidFill>
                  <a:schemeClr val="lt2"/>
                </a:solidFill>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2" name="Google Shape;162;p18"/>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100" u="none" cap="none" strike="noStrike">
                <a:solidFill>
                  <a:schemeClr val="lt2"/>
                </a:solidFill>
                <a:latin typeface="Constantia"/>
                <a:ea typeface="Constantia"/>
                <a:cs typeface="Constantia"/>
                <a:sym typeface="Constantia"/>
              </a:defRPr>
            </a:lvl1pPr>
            <a:lvl2pPr indent="0" lvl="1" marL="0" rtl="0" algn="r">
              <a:spcBef>
                <a:spcPts val="0"/>
              </a:spcBef>
              <a:buNone/>
              <a:defRPr b="0" i="0" sz="1100" u="none" cap="none" strike="noStrike">
                <a:solidFill>
                  <a:schemeClr val="lt2"/>
                </a:solidFill>
                <a:latin typeface="Constantia"/>
                <a:ea typeface="Constantia"/>
                <a:cs typeface="Constantia"/>
                <a:sym typeface="Constantia"/>
              </a:defRPr>
            </a:lvl2pPr>
            <a:lvl3pPr indent="0" lvl="2" marL="0" rtl="0" algn="r">
              <a:spcBef>
                <a:spcPts val="0"/>
              </a:spcBef>
              <a:buNone/>
              <a:defRPr b="0" i="0" sz="1100" u="none" cap="none" strike="noStrike">
                <a:solidFill>
                  <a:schemeClr val="lt2"/>
                </a:solidFill>
                <a:latin typeface="Constantia"/>
                <a:ea typeface="Constantia"/>
                <a:cs typeface="Constantia"/>
                <a:sym typeface="Constantia"/>
              </a:defRPr>
            </a:lvl3pPr>
            <a:lvl4pPr indent="0" lvl="3" marL="0" rtl="0" algn="r">
              <a:spcBef>
                <a:spcPts val="0"/>
              </a:spcBef>
              <a:buNone/>
              <a:defRPr b="0" i="0" sz="1100" u="none" cap="none" strike="noStrike">
                <a:solidFill>
                  <a:schemeClr val="lt2"/>
                </a:solidFill>
                <a:latin typeface="Constantia"/>
                <a:ea typeface="Constantia"/>
                <a:cs typeface="Constantia"/>
                <a:sym typeface="Constantia"/>
              </a:defRPr>
            </a:lvl4pPr>
            <a:lvl5pPr indent="0" lvl="4" marL="0" rtl="0" algn="r">
              <a:spcBef>
                <a:spcPts val="0"/>
              </a:spcBef>
              <a:buNone/>
              <a:defRPr b="0" i="0" sz="1100" u="none" cap="none" strike="noStrike">
                <a:solidFill>
                  <a:schemeClr val="lt2"/>
                </a:solidFill>
                <a:latin typeface="Constantia"/>
                <a:ea typeface="Constantia"/>
                <a:cs typeface="Constantia"/>
                <a:sym typeface="Constantia"/>
              </a:defRPr>
            </a:lvl5pPr>
            <a:lvl6pPr indent="0" lvl="5" marL="0" rtl="0" algn="r">
              <a:spcBef>
                <a:spcPts val="0"/>
              </a:spcBef>
              <a:buNone/>
              <a:defRPr b="0" i="0" sz="1100" u="none" cap="none" strike="noStrike">
                <a:solidFill>
                  <a:schemeClr val="lt2"/>
                </a:solidFill>
                <a:latin typeface="Constantia"/>
                <a:ea typeface="Constantia"/>
                <a:cs typeface="Constantia"/>
                <a:sym typeface="Constantia"/>
              </a:defRPr>
            </a:lvl6pPr>
            <a:lvl7pPr indent="0" lvl="6" marL="0" rtl="0" algn="r">
              <a:spcBef>
                <a:spcPts val="0"/>
              </a:spcBef>
              <a:buNone/>
              <a:defRPr b="0" i="0" sz="1100" u="none" cap="none" strike="noStrike">
                <a:solidFill>
                  <a:schemeClr val="lt2"/>
                </a:solidFill>
                <a:latin typeface="Constantia"/>
                <a:ea typeface="Constantia"/>
                <a:cs typeface="Constantia"/>
                <a:sym typeface="Constantia"/>
              </a:defRPr>
            </a:lvl7pPr>
            <a:lvl8pPr indent="0" lvl="7" marL="0" rtl="0" algn="r">
              <a:spcBef>
                <a:spcPts val="0"/>
              </a:spcBef>
              <a:buNone/>
              <a:defRPr b="0" i="0" sz="1100" u="none" cap="none" strike="noStrike">
                <a:solidFill>
                  <a:schemeClr val="lt2"/>
                </a:solidFill>
                <a:latin typeface="Constantia"/>
                <a:ea typeface="Constantia"/>
                <a:cs typeface="Constantia"/>
                <a:sym typeface="Constantia"/>
              </a:defRPr>
            </a:lvl8pPr>
            <a:lvl9pPr indent="0" lvl="8" marL="0" rtl="0" algn="r">
              <a:spcBef>
                <a:spcPts val="0"/>
              </a:spcBef>
              <a:buNone/>
              <a:defRPr b="0" i="0" sz="1100" u="none" cap="none" strike="noStrike">
                <a:solidFill>
                  <a:schemeClr val="lt2"/>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63" name="Google Shape;163;p18"/>
          <p:cNvGrpSpPr/>
          <p:nvPr/>
        </p:nvGrpSpPr>
        <p:grpSpPr>
          <a:xfrm>
            <a:off x="1218895" y="1600160"/>
            <a:ext cx="9739895" cy="73198"/>
            <a:chOff x="914400" y="1200150"/>
            <a:chExt cx="7306748" cy="54900"/>
          </a:xfrm>
        </p:grpSpPr>
        <p:sp>
          <p:nvSpPr>
            <p:cNvPr id="164" name="Google Shape;164;p18"/>
            <p:cNvSpPr/>
            <p:nvPr/>
          </p:nvSpPr>
          <p:spPr>
            <a:xfrm>
              <a:off x="8166248" y="1200150"/>
              <a:ext cx="54900" cy="54900"/>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chemeClr val="lt1"/>
                </a:solidFill>
                <a:latin typeface="Constantia"/>
                <a:ea typeface="Constantia"/>
                <a:cs typeface="Constantia"/>
                <a:sym typeface="Constantia"/>
              </a:endParaRPr>
            </a:p>
          </p:txBody>
        </p:sp>
        <p:sp>
          <p:nvSpPr>
            <p:cNvPr id="165" name="Google Shape;165;p18"/>
            <p:cNvSpPr/>
            <p:nvPr/>
          </p:nvSpPr>
          <p:spPr>
            <a:xfrm>
              <a:off x="914400" y="1200150"/>
              <a:ext cx="54900" cy="54900"/>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chemeClr val="lt1"/>
                </a:solidFill>
                <a:latin typeface="Constantia"/>
                <a:ea typeface="Constantia"/>
                <a:cs typeface="Constantia"/>
                <a:sym typeface="Constantia"/>
              </a:endParaRPr>
            </a:p>
          </p:txBody>
        </p:sp>
        <p:grpSp>
          <p:nvGrpSpPr>
            <p:cNvPr id="166" name="Google Shape;166;p18"/>
            <p:cNvGrpSpPr/>
            <p:nvPr/>
          </p:nvGrpSpPr>
          <p:grpSpPr>
            <a:xfrm>
              <a:off x="1036917" y="1207626"/>
              <a:ext cx="7074530" cy="38998"/>
              <a:chOff x="2141408" y="1752956"/>
              <a:chExt cx="7315200" cy="38998"/>
            </a:xfrm>
          </p:grpSpPr>
          <p:cxnSp>
            <p:nvCxnSpPr>
              <p:cNvPr id="167" name="Google Shape;167;p18"/>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168" name="Google Shape;168;p18"/>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grpSp>
        <p:nvGrpSpPr>
          <p:cNvPr id="169" name="Google Shape;169;p18"/>
          <p:cNvGrpSpPr/>
          <p:nvPr/>
        </p:nvGrpSpPr>
        <p:grpSpPr>
          <a:xfrm>
            <a:off x="1218895" y="4851279"/>
            <a:ext cx="9739895" cy="73198"/>
            <a:chOff x="914400" y="3638550"/>
            <a:chExt cx="7306748" cy="54900"/>
          </a:xfrm>
        </p:grpSpPr>
        <p:sp>
          <p:nvSpPr>
            <p:cNvPr id="170" name="Google Shape;170;p18"/>
            <p:cNvSpPr/>
            <p:nvPr/>
          </p:nvSpPr>
          <p:spPr>
            <a:xfrm>
              <a:off x="8166248" y="3638550"/>
              <a:ext cx="54900" cy="54900"/>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chemeClr val="lt1"/>
                </a:solidFill>
                <a:latin typeface="Constantia"/>
                <a:ea typeface="Constantia"/>
                <a:cs typeface="Constantia"/>
                <a:sym typeface="Constantia"/>
              </a:endParaRPr>
            </a:p>
          </p:txBody>
        </p:sp>
        <p:sp>
          <p:nvSpPr>
            <p:cNvPr id="171" name="Google Shape;171;p18"/>
            <p:cNvSpPr/>
            <p:nvPr/>
          </p:nvSpPr>
          <p:spPr>
            <a:xfrm>
              <a:off x="914400" y="3638550"/>
              <a:ext cx="54900" cy="54900"/>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chemeClr val="lt1"/>
                </a:solidFill>
                <a:latin typeface="Constantia"/>
                <a:ea typeface="Constantia"/>
                <a:cs typeface="Constantia"/>
                <a:sym typeface="Constantia"/>
              </a:endParaRPr>
            </a:p>
          </p:txBody>
        </p:sp>
        <p:grpSp>
          <p:nvGrpSpPr>
            <p:cNvPr id="172" name="Google Shape;172;p18"/>
            <p:cNvGrpSpPr/>
            <p:nvPr/>
          </p:nvGrpSpPr>
          <p:grpSpPr>
            <a:xfrm>
              <a:off x="1036917" y="3646026"/>
              <a:ext cx="7074530" cy="38998"/>
              <a:chOff x="2141408" y="1752956"/>
              <a:chExt cx="7315200" cy="38998"/>
            </a:xfrm>
          </p:grpSpPr>
          <p:cxnSp>
            <p:nvCxnSpPr>
              <p:cNvPr id="173" name="Google Shape;173;p18"/>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174" name="Google Shape;174;p18"/>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5" name="Shape 175"/>
        <p:cNvGrpSpPr/>
        <p:nvPr/>
      </p:nvGrpSpPr>
      <p:grpSpPr>
        <a:xfrm>
          <a:off x="0" y="0"/>
          <a:ext cx="0" cy="0"/>
          <a:chOff x="0" y="0"/>
          <a:chExt cx="0" cy="0"/>
        </a:xfrm>
      </p:grpSpPr>
      <p:sp>
        <p:nvSpPr>
          <p:cNvPr id="176" name="Google Shape;176;p19"/>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77" name="Google Shape;177;p19"/>
          <p:cNvSpPr txBox="1"/>
          <p:nvPr>
            <p:ph idx="1" type="body"/>
          </p:nvPr>
        </p:nvSpPr>
        <p:spPr>
          <a:xfrm>
            <a:off x="1218883" y="1803400"/>
            <a:ext cx="4773900" cy="4267200"/>
          </a:xfrm>
          <a:prstGeom prst="rect">
            <a:avLst/>
          </a:prstGeom>
          <a:noFill/>
          <a:ln>
            <a:noFill/>
          </a:ln>
        </p:spPr>
        <p:txBody>
          <a:bodyPr anchorCtr="0" anchor="t" bIns="45700" lIns="91425" spcFirstLastPara="1" rIns="91425" wrap="square" tIns="45700"/>
          <a:lstStyle>
            <a:lvl1pPr indent="-381000" lvl="0" marL="457200" rtl="0" algn="l">
              <a:lnSpc>
                <a:spcPct val="90000"/>
              </a:lnSpc>
              <a:spcBef>
                <a:spcPts val="19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800"/>
              </a:spcBef>
              <a:spcAft>
                <a:spcPts val="0"/>
              </a:spcAft>
              <a:buSzPts val="1900"/>
              <a:buChar char="•"/>
              <a:defRPr sz="1900"/>
            </a:lvl3pPr>
            <a:lvl4pPr indent="-330200" lvl="3" marL="1828800" rtl="0" algn="l">
              <a:lnSpc>
                <a:spcPct val="90000"/>
              </a:lnSpc>
              <a:spcBef>
                <a:spcPts val="800"/>
              </a:spcBef>
              <a:spcAft>
                <a:spcPts val="0"/>
              </a:spcAft>
              <a:buSzPts val="1600"/>
              <a:buChar char="•"/>
              <a:defRPr sz="1600"/>
            </a:lvl4pPr>
            <a:lvl5pPr indent="-330200" lvl="4" marL="2286000" rtl="0" algn="l">
              <a:lnSpc>
                <a:spcPct val="90000"/>
              </a:lnSpc>
              <a:spcBef>
                <a:spcPts val="800"/>
              </a:spcBef>
              <a:spcAft>
                <a:spcPts val="0"/>
              </a:spcAft>
              <a:buSzPts val="1600"/>
              <a:buChar char="•"/>
              <a:defRPr sz="1600"/>
            </a:lvl5pPr>
            <a:lvl6pPr indent="-349250" lvl="5" marL="2743200" rtl="0" algn="l">
              <a:lnSpc>
                <a:spcPct val="90000"/>
              </a:lnSpc>
              <a:spcBef>
                <a:spcPts val="800"/>
              </a:spcBef>
              <a:spcAft>
                <a:spcPts val="0"/>
              </a:spcAft>
              <a:buSzPts val="1900"/>
              <a:buChar char="•"/>
              <a:defRPr sz="1900"/>
            </a:lvl6pPr>
            <a:lvl7pPr indent="-349250" lvl="6" marL="3200400" rtl="0" algn="l">
              <a:lnSpc>
                <a:spcPct val="90000"/>
              </a:lnSpc>
              <a:spcBef>
                <a:spcPts val="800"/>
              </a:spcBef>
              <a:spcAft>
                <a:spcPts val="0"/>
              </a:spcAft>
              <a:buSzPts val="1900"/>
              <a:buChar char="•"/>
              <a:defRPr sz="1900"/>
            </a:lvl7pPr>
            <a:lvl8pPr indent="-349250" lvl="7" marL="3657600" rtl="0" algn="l">
              <a:lnSpc>
                <a:spcPct val="90000"/>
              </a:lnSpc>
              <a:spcBef>
                <a:spcPts val="800"/>
              </a:spcBef>
              <a:spcAft>
                <a:spcPts val="0"/>
              </a:spcAft>
              <a:buSzPts val="1900"/>
              <a:buChar char="•"/>
              <a:defRPr sz="1900"/>
            </a:lvl8pPr>
            <a:lvl9pPr indent="-349250" lvl="8" marL="4114800" rtl="0" algn="l">
              <a:lnSpc>
                <a:spcPct val="90000"/>
              </a:lnSpc>
              <a:spcBef>
                <a:spcPts val="800"/>
              </a:spcBef>
              <a:spcAft>
                <a:spcPts val="0"/>
              </a:spcAft>
              <a:buSzPts val="1900"/>
              <a:buChar char="•"/>
              <a:defRPr sz="1900"/>
            </a:lvl9pPr>
          </a:lstStyle>
          <a:p/>
        </p:txBody>
      </p:sp>
      <p:sp>
        <p:nvSpPr>
          <p:cNvPr id="178" name="Google Shape;178;p19"/>
          <p:cNvSpPr txBox="1"/>
          <p:nvPr>
            <p:ph idx="2" type="body"/>
          </p:nvPr>
        </p:nvSpPr>
        <p:spPr>
          <a:xfrm>
            <a:off x="6195986" y="1803400"/>
            <a:ext cx="4773900" cy="4267200"/>
          </a:xfrm>
          <a:prstGeom prst="rect">
            <a:avLst/>
          </a:prstGeom>
          <a:noFill/>
          <a:ln>
            <a:noFill/>
          </a:ln>
        </p:spPr>
        <p:txBody>
          <a:bodyPr anchorCtr="0" anchor="t" bIns="45700" lIns="91425" spcFirstLastPara="1" rIns="91425" wrap="square" tIns="45700"/>
          <a:lstStyle>
            <a:lvl1pPr indent="-381000" lvl="0" marL="457200" rtl="0" algn="l">
              <a:lnSpc>
                <a:spcPct val="90000"/>
              </a:lnSpc>
              <a:spcBef>
                <a:spcPts val="19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800"/>
              </a:spcBef>
              <a:spcAft>
                <a:spcPts val="0"/>
              </a:spcAft>
              <a:buSzPts val="1900"/>
              <a:buChar char="•"/>
              <a:defRPr sz="1900"/>
            </a:lvl3pPr>
            <a:lvl4pPr indent="-330200" lvl="3" marL="1828800" rtl="0" algn="l">
              <a:lnSpc>
                <a:spcPct val="90000"/>
              </a:lnSpc>
              <a:spcBef>
                <a:spcPts val="800"/>
              </a:spcBef>
              <a:spcAft>
                <a:spcPts val="0"/>
              </a:spcAft>
              <a:buSzPts val="1600"/>
              <a:buChar char="•"/>
              <a:defRPr sz="1600"/>
            </a:lvl4pPr>
            <a:lvl5pPr indent="-330200" lvl="4" marL="2286000" rtl="0" algn="l">
              <a:lnSpc>
                <a:spcPct val="90000"/>
              </a:lnSpc>
              <a:spcBef>
                <a:spcPts val="800"/>
              </a:spcBef>
              <a:spcAft>
                <a:spcPts val="0"/>
              </a:spcAft>
              <a:buSzPts val="1600"/>
              <a:buChar char="•"/>
              <a:defRPr sz="1600"/>
            </a:lvl5pPr>
            <a:lvl6pPr indent="-349250" lvl="5" marL="2743200" rtl="0" algn="l">
              <a:lnSpc>
                <a:spcPct val="90000"/>
              </a:lnSpc>
              <a:spcBef>
                <a:spcPts val="800"/>
              </a:spcBef>
              <a:spcAft>
                <a:spcPts val="0"/>
              </a:spcAft>
              <a:buSzPts val="1900"/>
              <a:buChar char="•"/>
              <a:defRPr sz="1900"/>
            </a:lvl6pPr>
            <a:lvl7pPr indent="-349250" lvl="6" marL="3200400" rtl="0" algn="l">
              <a:lnSpc>
                <a:spcPct val="90000"/>
              </a:lnSpc>
              <a:spcBef>
                <a:spcPts val="800"/>
              </a:spcBef>
              <a:spcAft>
                <a:spcPts val="0"/>
              </a:spcAft>
              <a:buSzPts val="1900"/>
              <a:buChar char="•"/>
              <a:defRPr sz="1900"/>
            </a:lvl7pPr>
            <a:lvl8pPr indent="-349250" lvl="7" marL="3657600" rtl="0" algn="l">
              <a:lnSpc>
                <a:spcPct val="90000"/>
              </a:lnSpc>
              <a:spcBef>
                <a:spcPts val="800"/>
              </a:spcBef>
              <a:spcAft>
                <a:spcPts val="0"/>
              </a:spcAft>
              <a:buSzPts val="1900"/>
              <a:buChar char="•"/>
              <a:defRPr sz="1900"/>
            </a:lvl8pPr>
            <a:lvl9pPr indent="-349250" lvl="8" marL="4114800" rtl="0" algn="l">
              <a:lnSpc>
                <a:spcPct val="90000"/>
              </a:lnSpc>
              <a:spcBef>
                <a:spcPts val="800"/>
              </a:spcBef>
              <a:spcAft>
                <a:spcPts val="0"/>
              </a:spcAft>
              <a:buSzPts val="1900"/>
              <a:buChar char="•"/>
              <a:defRPr sz="1900"/>
            </a:lvl9pPr>
          </a:lstStyle>
          <a:p/>
        </p:txBody>
      </p:sp>
      <p:sp>
        <p:nvSpPr>
          <p:cNvPr id="179" name="Google Shape;179;p19"/>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0" name="Google Shape;180;p19"/>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1" name="Google Shape;181;p19"/>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82" name="Shape 182"/>
        <p:cNvGrpSpPr/>
        <p:nvPr/>
      </p:nvGrpSpPr>
      <p:grpSpPr>
        <a:xfrm>
          <a:off x="0" y="0"/>
          <a:ext cx="0" cy="0"/>
          <a:chOff x="0" y="0"/>
          <a:chExt cx="0" cy="0"/>
        </a:xfrm>
      </p:grpSpPr>
      <p:sp>
        <p:nvSpPr>
          <p:cNvPr id="183" name="Google Shape;183;p20"/>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3200"/>
              <a:buFont typeface="Constantia"/>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4" name="Google Shape;184;p20"/>
          <p:cNvSpPr txBox="1"/>
          <p:nvPr>
            <p:ph idx="1" type="body"/>
          </p:nvPr>
        </p:nvSpPr>
        <p:spPr>
          <a:xfrm>
            <a:off x="1222945" y="1803400"/>
            <a:ext cx="4769700" cy="711300"/>
          </a:xfrm>
          <a:prstGeom prst="rect">
            <a:avLst/>
          </a:prstGeom>
          <a:noFill/>
          <a:ln>
            <a:noFill/>
          </a:ln>
        </p:spPr>
        <p:txBody>
          <a:bodyPr anchorCtr="0" anchor="ctr" bIns="45700" lIns="91425" spcFirstLastPara="1" rIns="91425" wrap="square" tIns="45700"/>
          <a:lstStyle>
            <a:lvl1pPr indent="-228600" lvl="0" marL="457200" rtl="0" algn="l">
              <a:lnSpc>
                <a:spcPct val="90000"/>
              </a:lnSpc>
              <a:spcBef>
                <a:spcPts val="0"/>
              </a:spcBef>
              <a:spcAft>
                <a:spcPts val="0"/>
              </a:spcAft>
              <a:buSzPts val="2000"/>
              <a:buNone/>
              <a:defRPr b="1" sz="20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800"/>
              </a:spcBef>
              <a:spcAft>
                <a:spcPts val="0"/>
              </a:spcAft>
              <a:buSzPts val="1900"/>
              <a:buNone/>
              <a:defRPr b="1" sz="1900"/>
            </a:lvl3pPr>
            <a:lvl4pPr indent="-228600" lvl="3" marL="1828800" rtl="0" algn="l">
              <a:lnSpc>
                <a:spcPct val="90000"/>
              </a:lnSpc>
              <a:spcBef>
                <a:spcPts val="800"/>
              </a:spcBef>
              <a:spcAft>
                <a:spcPts val="0"/>
              </a:spcAft>
              <a:buSzPts val="1600"/>
              <a:buNone/>
              <a:defRPr b="1" sz="1600"/>
            </a:lvl4pPr>
            <a:lvl5pPr indent="-228600" lvl="4" marL="2286000" rtl="0" algn="l">
              <a:lnSpc>
                <a:spcPct val="90000"/>
              </a:lnSpc>
              <a:spcBef>
                <a:spcPts val="800"/>
              </a:spcBef>
              <a:spcAft>
                <a:spcPts val="0"/>
              </a:spcAft>
              <a:buSzPts val="1600"/>
              <a:buNone/>
              <a:defRPr b="1" sz="1600"/>
            </a:lvl5pPr>
            <a:lvl6pPr indent="-228600" lvl="5" marL="2743200" rtl="0" algn="l">
              <a:lnSpc>
                <a:spcPct val="90000"/>
              </a:lnSpc>
              <a:spcBef>
                <a:spcPts val="800"/>
              </a:spcBef>
              <a:spcAft>
                <a:spcPts val="0"/>
              </a:spcAft>
              <a:buSzPts val="1600"/>
              <a:buNone/>
              <a:defRPr b="1" sz="1600"/>
            </a:lvl6pPr>
            <a:lvl7pPr indent="-228600" lvl="6" marL="3200400" rtl="0" algn="l">
              <a:lnSpc>
                <a:spcPct val="90000"/>
              </a:lnSpc>
              <a:spcBef>
                <a:spcPts val="800"/>
              </a:spcBef>
              <a:spcAft>
                <a:spcPts val="0"/>
              </a:spcAft>
              <a:buSzPts val="1600"/>
              <a:buNone/>
              <a:defRPr b="1" sz="1600"/>
            </a:lvl7pPr>
            <a:lvl8pPr indent="-228600" lvl="7" marL="3657600" rtl="0" algn="l">
              <a:lnSpc>
                <a:spcPct val="90000"/>
              </a:lnSpc>
              <a:spcBef>
                <a:spcPts val="800"/>
              </a:spcBef>
              <a:spcAft>
                <a:spcPts val="0"/>
              </a:spcAft>
              <a:buSzPts val="1600"/>
              <a:buNone/>
              <a:defRPr b="1" sz="1600"/>
            </a:lvl8pPr>
            <a:lvl9pPr indent="-228600" lvl="8" marL="4114800" rtl="0" algn="l">
              <a:lnSpc>
                <a:spcPct val="90000"/>
              </a:lnSpc>
              <a:spcBef>
                <a:spcPts val="800"/>
              </a:spcBef>
              <a:spcAft>
                <a:spcPts val="0"/>
              </a:spcAft>
              <a:buSzPts val="1600"/>
              <a:buNone/>
              <a:defRPr b="1" sz="1600"/>
            </a:lvl9pPr>
          </a:lstStyle>
          <a:p/>
        </p:txBody>
      </p:sp>
      <p:sp>
        <p:nvSpPr>
          <p:cNvPr id="185" name="Google Shape;185;p20"/>
          <p:cNvSpPr txBox="1"/>
          <p:nvPr>
            <p:ph idx="2" type="body"/>
          </p:nvPr>
        </p:nvSpPr>
        <p:spPr>
          <a:xfrm>
            <a:off x="1218883" y="2514600"/>
            <a:ext cx="4773900" cy="3555900"/>
          </a:xfrm>
          <a:prstGeom prst="rect">
            <a:avLst/>
          </a:prstGeom>
          <a:noFill/>
          <a:ln>
            <a:noFill/>
          </a:ln>
        </p:spPr>
        <p:txBody>
          <a:bodyPr anchorCtr="0" anchor="t" bIns="45700" lIns="91425" spcFirstLastPara="1" rIns="91425" wrap="square" tIns="45700"/>
          <a:lstStyle>
            <a:lvl1pPr indent="-355600" lvl="0" marL="457200" rtl="0" algn="l">
              <a:lnSpc>
                <a:spcPct val="90000"/>
              </a:lnSpc>
              <a:spcBef>
                <a:spcPts val="1600"/>
              </a:spcBef>
              <a:spcAft>
                <a:spcPts val="0"/>
              </a:spcAft>
              <a:buSzPts val="2000"/>
              <a:buChar char="•"/>
              <a:defRPr sz="2000"/>
            </a:lvl1pPr>
            <a:lvl2pPr indent="-349250" lvl="1" marL="914400" rtl="0" algn="l">
              <a:lnSpc>
                <a:spcPct val="90000"/>
              </a:lnSpc>
              <a:spcBef>
                <a:spcPts val="800"/>
              </a:spcBef>
              <a:spcAft>
                <a:spcPts val="0"/>
              </a:spcAft>
              <a:buSzPts val="1900"/>
              <a:buChar char="•"/>
              <a:defRPr sz="1900"/>
            </a:lvl2pPr>
            <a:lvl3pPr indent="-330200" lvl="2" marL="1371600" rtl="0" algn="l">
              <a:lnSpc>
                <a:spcPct val="90000"/>
              </a:lnSpc>
              <a:spcBef>
                <a:spcPts val="800"/>
              </a:spcBef>
              <a:spcAft>
                <a:spcPts val="0"/>
              </a:spcAft>
              <a:buSzPts val="1600"/>
              <a:buChar char="•"/>
              <a:defRPr sz="1600"/>
            </a:lvl3pPr>
            <a:lvl4pPr indent="-323850" lvl="3" marL="1828800" rtl="0" algn="l">
              <a:lnSpc>
                <a:spcPct val="90000"/>
              </a:lnSpc>
              <a:spcBef>
                <a:spcPts val="800"/>
              </a:spcBef>
              <a:spcAft>
                <a:spcPts val="0"/>
              </a:spcAft>
              <a:buSzPts val="1500"/>
              <a:buChar char="•"/>
              <a:defRPr sz="1500"/>
            </a:lvl4pPr>
            <a:lvl5pPr indent="-323850" lvl="4" marL="2286000" rtl="0" algn="l">
              <a:lnSpc>
                <a:spcPct val="90000"/>
              </a:lnSpc>
              <a:spcBef>
                <a:spcPts val="800"/>
              </a:spcBef>
              <a:spcAft>
                <a:spcPts val="0"/>
              </a:spcAft>
              <a:buSzPts val="1500"/>
              <a:buChar char="•"/>
              <a:defRPr sz="1500"/>
            </a:lvl5pPr>
            <a:lvl6pPr indent="-323850" lvl="5" marL="2743200" rtl="0" algn="l">
              <a:lnSpc>
                <a:spcPct val="90000"/>
              </a:lnSpc>
              <a:spcBef>
                <a:spcPts val="800"/>
              </a:spcBef>
              <a:spcAft>
                <a:spcPts val="0"/>
              </a:spcAft>
              <a:buSzPts val="1500"/>
              <a:buChar char="•"/>
              <a:defRPr sz="1500"/>
            </a:lvl6pPr>
            <a:lvl7pPr indent="-323850" lvl="6" marL="3200400" rtl="0" algn="l">
              <a:lnSpc>
                <a:spcPct val="90000"/>
              </a:lnSpc>
              <a:spcBef>
                <a:spcPts val="800"/>
              </a:spcBef>
              <a:spcAft>
                <a:spcPts val="0"/>
              </a:spcAft>
              <a:buSzPts val="1500"/>
              <a:buChar char="•"/>
              <a:defRPr sz="1500"/>
            </a:lvl7pPr>
            <a:lvl8pPr indent="-323850" lvl="7" marL="3657600" rtl="0" algn="l">
              <a:lnSpc>
                <a:spcPct val="90000"/>
              </a:lnSpc>
              <a:spcBef>
                <a:spcPts val="800"/>
              </a:spcBef>
              <a:spcAft>
                <a:spcPts val="0"/>
              </a:spcAft>
              <a:buSzPts val="1500"/>
              <a:buChar char="•"/>
              <a:defRPr sz="1500"/>
            </a:lvl8pPr>
            <a:lvl9pPr indent="-323850" lvl="8" marL="4114800" rtl="0" algn="l">
              <a:lnSpc>
                <a:spcPct val="90000"/>
              </a:lnSpc>
              <a:spcBef>
                <a:spcPts val="800"/>
              </a:spcBef>
              <a:spcAft>
                <a:spcPts val="0"/>
              </a:spcAft>
              <a:buSzPts val="1500"/>
              <a:buChar char="•"/>
              <a:defRPr sz="1500"/>
            </a:lvl9pPr>
          </a:lstStyle>
          <a:p/>
        </p:txBody>
      </p:sp>
      <p:sp>
        <p:nvSpPr>
          <p:cNvPr id="186" name="Google Shape;186;p20"/>
          <p:cNvSpPr txBox="1"/>
          <p:nvPr>
            <p:ph idx="3" type="body"/>
          </p:nvPr>
        </p:nvSpPr>
        <p:spPr>
          <a:xfrm>
            <a:off x="6200049" y="1803400"/>
            <a:ext cx="4769700" cy="711300"/>
          </a:xfrm>
          <a:prstGeom prst="rect">
            <a:avLst/>
          </a:prstGeom>
          <a:noFill/>
          <a:ln>
            <a:noFill/>
          </a:ln>
        </p:spPr>
        <p:txBody>
          <a:bodyPr anchorCtr="0" anchor="ctr" bIns="45700" lIns="91425" spcFirstLastPara="1" rIns="91425" wrap="square" tIns="45700"/>
          <a:lstStyle>
            <a:lvl1pPr indent="-228600" lvl="0" marL="457200" rtl="0" algn="l">
              <a:lnSpc>
                <a:spcPct val="90000"/>
              </a:lnSpc>
              <a:spcBef>
                <a:spcPts val="0"/>
              </a:spcBef>
              <a:spcAft>
                <a:spcPts val="0"/>
              </a:spcAft>
              <a:buSzPts val="2000"/>
              <a:buNone/>
              <a:defRPr b="1" sz="20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800"/>
              </a:spcBef>
              <a:spcAft>
                <a:spcPts val="0"/>
              </a:spcAft>
              <a:buSzPts val="1900"/>
              <a:buNone/>
              <a:defRPr b="1" sz="1900"/>
            </a:lvl3pPr>
            <a:lvl4pPr indent="-228600" lvl="3" marL="1828800" rtl="0" algn="l">
              <a:lnSpc>
                <a:spcPct val="90000"/>
              </a:lnSpc>
              <a:spcBef>
                <a:spcPts val="800"/>
              </a:spcBef>
              <a:spcAft>
                <a:spcPts val="0"/>
              </a:spcAft>
              <a:buSzPts val="1600"/>
              <a:buNone/>
              <a:defRPr b="1" sz="1600"/>
            </a:lvl4pPr>
            <a:lvl5pPr indent="-228600" lvl="4" marL="2286000" rtl="0" algn="l">
              <a:lnSpc>
                <a:spcPct val="90000"/>
              </a:lnSpc>
              <a:spcBef>
                <a:spcPts val="800"/>
              </a:spcBef>
              <a:spcAft>
                <a:spcPts val="0"/>
              </a:spcAft>
              <a:buSzPts val="1600"/>
              <a:buNone/>
              <a:defRPr b="1" sz="1600"/>
            </a:lvl5pPr>
            <a:lvl6pPr indent="-228600" lvl="5" marL="2743200" rtl="0" algn="l">
              <a:lnSpc>
                <a:spcPct val="90000"/>
              </a:lnSpc>
              <a:spcBef>
                <a:spcPts val="800"/>
              </a:spcBef>
              <a:spcAft>
                <a:spcPts val="0"/>
              </a:spcAft>
              <a:buSzPts val="1600"/>
              <a:buNone/>
              <a:defRPr b="1" sz="1600"/>
            </a:lvl6pPr>
            <a:lvl7pPr indent="-228600" lvl="6" marL="3200400" rtl="0" algn="l">
              <a:lnSpc>
                <a:spcPct val="90000"/>
              </a:lnSpc>
              <a:spcBef>
                <a:spcPts val="800"/>
              </a:spcBef>
              <a:spcAft>
                <a:spcPts val="0"/>
              </a:spcAft>
              <a:buSzPts val="1600"/>
              <a:buNone/>
              <a:defRPr b="1" sz="1600"/>
            </a:lvl7pPr>
            <a:lvl8pPr indent="-228600" lvl="7" marL="3657600" rtl="0" algn="l">
              <a:lnSpc>
                <a:spcPct val="90000"/>
              </a:lnSpc>
              <a:spcBef>
                <a:spcPts val="800"/>
              </a:spcBef>
              <a:spcAft>
                <a:spcPts val="0"/>
              </a:spcAft>
              <a:buSzPts val="1600"/>
              <a:buNone/>
              <a:defRPr b="1" sz="1600"/>
            </a:lvl8pPr>
            <a:lvl9pPr indent="-228600" lvl="8" marL="4114800" rtl="0" algn="l">
              <a:lnSpc>
                <a:spcPct val="90000"/>
              </a:lnSpc>
              <a:spcBef>
                <a:spcPts val="800"/>
              </a:spcBef>
              <a:spcAft>
                <a:spcPts val="0"/>
              </a:spcAft>
              <a:buSzPts val="1600"/>
              <a:buNone/>
              <a:defRPr b="1" sz="1600"/>
            </a:lvl9pPr>
          </a:lstStyle>
          <a:p/>
        </p:txBody>
      </p:sp>
      <p:sp>
        <p:nvSpPr>
          <p:cNvPr id="187" name="Google Shape;187;p20"/>
          <p:cNvSpPr txBox="1"/>
          <p:nvPr>
            <p:ph idx="4" type="body"/>
          </p:nvPr>
        </p:nvSpPr>
        <p:spPr>
          <a:xfrm>
            <a:off x="6195986" y="2514600"/>
            <a:ext cx="4773900" cy="3555900"/>
          </a:xfrm>
          <a:prstGeom prst="rect">
            <a:avLst/>
          </a:prstGeom>
          <a:noFill/>
          <a:ln>
            <a:noFill/>
          </a:ln>
        </p:spPr>
        <p:txBody>
          <a:bodyPr anchorCtr="0" anchor="t" bIns="45700" lIns="91425" spcFirstLastPara="1" rIns="91425" wrap="square" tIns="45700"/>
          <a:lstStyle>
            <a:lvl1pPr indent="-355600" lvl="0" marL="457200" rtl="0" algn="l">
              <a:lnSpc>
                <a:spcPct val="90000"/>
              </a:lnSpc>
              <a:spcBef>
                <a:spcPts val="1600"/>
              </a:spcBef>
              <a:spcAft>
                <a:spcPts val="0"/>
              </a:spcAft>
              <a:buSzPts val="2000"/>
              <a:buChar char="•"/>
              <a:defRPr sz="2000"/>
            </a:lvl1pPr>
            <a:lvl2pPr indent="-349250" lvl="1" marL="914400" rtl="0" algn="l">
              <a:lnSpc>
                <a:spcPct val="90000"/>
              </a:lnSpc>
              <a:spcBef>
                <a:spcPts val="800"/>
              </a:spcBef>
              <a:spcAft>
                <a:spcPts val="0"/>
              </a:spcAft>
              <a:buSzPts val="1900"/>
              <a:buChar char="•"/>
              <a:defRPr sz="1900"/>
            </a:lvl2pPr>
            <a:lvl3pPr indent="-330200" lvl="2" marL="1371600" rtl="0" algn="l">
              <a:lnSpc>
                <a:spcPct val="90000"/>
              </a:lnSpc>
              <a:spcBef>
                <a:spcPts val="800"/>
              </a:spcBef>
              <a:spcAft>
                <a:spcPts val="0"/>
              </a:spcAft>
              <a:buSzPts val="1600"/>
              <a:buChar char="•"/>
              <a:defRPr sz="1600"/>
            </a:lvl3pPr>
            <a:lvl4pPr indent="-323850" lvl="3" marL="1828800" rtl="0" algn="l">
              <a:lnSpc>
                <a:spcPct val="90000"/>
              </a:lnSpc>
              <a:spcBef>
                <a:spcPts val="800"/>
              </a:spcBef>
              <a:spcAft>
                <a:spcPts val="0"/>
              </a:spcAft>
              <a:buSzPts val="1500"/>
              <a:buChar char="•"/>
              <a:defRPr sz="1500"/>
            </a:lvl4pPr>
            <a:lvl5pPr indent="-323850" lvl="4" marL="2286000" rtl="0" algn="l">
              <a:lnSpc>
                <a:spcPct val="90000"/>
              </a:lnSpc>
              <a:spcBef>
                <a:spcPts val="800"/>
              </a:spcBef>
              <a:spcAft>
                <a:spcPts val="0"/>
              </a:spcAft>
              <a:buSzPts val="1500"/>
              <a:buChar char="•"/>
              <a:defRPr sz="1500"/>
            </a:lvl5pPr>
            <a:lvl6pPr indent="-323850" lvl="5" marL="2743200" rtl="0" algn="l">
              <a:lnSpc>
                <a:spcPct val="90000"/>
              </a:lnSpc>
              <a:spcBef>
                <a:spcPts val="800"/>
              </a:spcBef>
              <a:spcAft>
                <a:spcPts val="0"/>
              </a:spcAft>
              <a:buSzPts val="1500"/>
              <a:buChar char="•"/>
              <a:defRPr sz="1500"/>
            </a:lvl6pPr>
            <a:lvl7pPr indent="-323850" lvl="6" marL="3200400" rtl="0" algn="l">
              <a:lnSpc>
                <a:spcPct val="90000"/>
              </a:lnSpc>
              <a:spcBef>
                <a:spcPts val="800"/>
              </a:spcBef>
              <a:spcAft>
                <a:spcPts val="0"/>
              </a:spcAft>
              <a:buSzPts val="1500"/>
              <a:buChar char="•"/>
              <a:defRPr sz="1500"/>
            </a:lvl7pPr>
            <a:lvl8pPr indent="-323850" lvl="7" marL="3657600" rtl="0" algn="l">
              <a:lnSpc>
                <a:spcPct val="90000"/>
              </a:lnSpc>
              <a:spcBef>
                <a:spcPts val="800"/>
              </a:spcBef>
              <a:spcAft>
                <a:spcPts val="0"/>
              </a:spcAft>
              <a:buSzPts val="1500"/>
              <a:buChar char="•"/>
              <a:defRPr sz="1500"/>
            </a:lvl8pPr>
            <a:lvl9pPr indent="-323850" lvl="8" marL="4114800" rtl="0" algn="l">
              <a:lnSpc>
                <a:spcPct val="90000"/>
              </a:lnSpc>
              <a:spcBef>
                <a:spcPts val="800"/>
              </a:spcBef>
              <a:spcAft>
                <a:spcPts val="0"/>
              </a:spcAft>
              <a:buSzPts val="1500"/>
              <a:buChar char="•"/>
              <a:defRPr sz="1500"/>
            </a:lvl9pPr>
          </a:lstStyle>
          <a:p/>
        </p:txBody>
      </p:sp>
      <p:sp>
        <p:nvSpPr>
          <p:cNvPr id="188" name="Google Shape;188;p20"/>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9" name="Google Shape;189;p20"/>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0" name="Google Shape;190;p20"/>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1" name="Shape 191"/>
        <p:cNvGrpSpPr/>
        <p:nvPr/>
      </p:nvGrpSpPr>
      <p:grpSpPr>
        <a:xfrm>
          <a:off x="0" y="0"/>
          <a:ext cx="0" cy="0"/>
          <a:chOff x="0" y="0"/>
          <a:chExt cx="0" cy="0"/>
        </a:xfrm>
      </p:grpSpPr>
      <p:sp>
        <p:nvSpPr>
          <p:cNvPr id="192" name="Google Shape;192;p21"/>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3" name="Google Shape;193;p21"/>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4" name="Google Shape;194;p21"/>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5" name="Google Shape;195;p21"/>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6" name="Shape 196"/>
        <p:cNvGrpSpPr/>
        <p:nvPr/>
      </p:nvGrpSpPr>
      <p:grpSpPr>
        <a:xfrm>
          <a:off x="0" y="0"/>
          <a:ext cx="0" cy="0"/>
          <a:chOff x="0" y="0"/>
          <a:chExt cx="0" cy="0"/>
        </a:xfrm>
      </p:grpSpPr>
      <p:sp>
        <p:nvSpPr>
          <p:cNvPr id="197" name="Google Shape;197;p22"/>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8" name="Google Shape;198;p22"/>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9" name="Google Shape;199;p22"/>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1218883" y="1803400"/>
            <a:ext cx="9751060" cy="42672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8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46" name="Google Shape;46;p4"/>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00" name="Shape 200"/>
        <p:cNvGrpSpPr/>
        <p:nvPr/>
      </p:nvGrpSpPr>
      <p:grpSpPr>
        <a:xfrm>
          <a:off x="0" y="0"/>
          <a:ext cx="0" cy="0"/>
          <a:chOff x="0" y="0"/>
          <a:chExt cx="0" cy="0"/>
        </a:xfrm>
      </p:grpSpPr>
      <p:sp>
        <p:nvSpPr>
          <p:cNvPr id="201" name="Google Shape;201;p23"/>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3200"/>
              <a:buFont typeface="Constantia"/>
              <a:buNone/>
              <a:defRPr b="0"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02" name="Google Shape;202;p23"/>
          <p:cNvSpPr txBox="1"/>
          <p:nvPr>
            <p:ph idx="1" type="body"/>
          </p:nvPr>
        </p:nvSpPr>
        <p:spPr>
          <a:xfrm>
            <a:off x="1218883" y="1803400"/>
            <a:ext cx="6602400" cy="4267200"/>
          </a:xfrm>
          <a:prstGeom prst="rect">
            <a:avLst/>
          </a:prstGeom>
          <a:noFill/>
          <a:ln>
            <a:noFill/>
          </a:ln>
        </p:spPr>
        <p:txBody>
          <a:bodyPr anchorCtr="0" anchor="t" bIns="45700" lIns="91425" spcFirstLastPara="1" rIns="91425" wrap="square" tIns="45700"/>
          <a:lstStyle>
            <a:lvl1pPr indent="-381000" lvl="0" marL="457200" rtl="0" algn="l">
              <a:lnSpc>
                <a:spcPct val="90000"/>
              </a:lnSpc>
              <a:spcBef>
                <a:spcPts val="19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800"/>
              </a:spcBef>
              <a:spcAft>
                <a:spcPts val="0"/>
              </a:spcAft>
              <a:buSzPts val="1900"/>
              <a:buChar char="•"/>
              <a:defRPr sz="1900"/>
            </a:lvl3pPr>
            <a:lvl4pPr indent="-330200" lvl="3" marL="1828800" rtl="0" algn="l">
              <a:lnSpc>
                <a:spcPct val="90000"/>
              </a:lnSpc>
              <a:spcBef>
                <a:spcPts val="800"/>
              </a:spcBef>
              <a:spcAft>
                <a:spcPts val="0"/>
              </a:spcAft>
              <a:buSzPts val="1600"/>
              <a:buChar char="•"/>
              <a:defRPr sz="1600"/>
            </a:lvl4pPr>
            <a:lvl5pPr indent="-330200" lvl="4" marL="2286000" rtl="0" algn="l">
              <a:lnSpc>
                <a:spcPct val="90000"/>
              </a:lnSpc>
              <a:spcBef>
                <a:spcPts val="800"/>
              </a:spcBef>
              <a:spcAft>
                <a:spcPts val="0"/>
              </a:spcAft>
              <a:buSzPts val="1600"/>
              <a:buChar char="•"/>
              <a:defRPr sz="1600"/>
            </a:lvl5pPr>
            <a:lvl6pPr indent="-330200" lvl="5" marL="2743200" rtl="0" algn="l">
              <a:lnSpc>
                <a:spcPct val="90000"/>
              </a:lnSpc>
              <a:spcBef>
                <a:spcPts val="800"/>
              </a:spcBef>
              <a:spcAft>
                <a:spcPts val="0"/>
              </a:spcAft>
              <a:buSzPts val="1600"/>
              <a:buChar char="•"/>
              <a:defRPr sz="1600"/>
            </a:lvl6pPr>
            <a:lvl7pPr indent="-330200" lvl="6" marL="3200400" rtl="0" algn="l">
              <a:lnSpc>
                <a:spcPct val="90000"/>
              </a:lnSpc>
              <a:spcBef>
                <a:spcPts val="800"/>
              </a:spcBef>
              <a:spcAft>
                <a:spcPts val="0"/>
              </a:spcAft>
              <a:buSzPts val="1600"/>
              <a:buChar char="•"/>
              <a:defRPr sz="1600"/>
            </a:lvl7pPr>
            <a:lvl8pPr indent="-330200" lvl="7" marL="3657600" rtl="0" algn="l">
              <a:lnSpc>
                <a:spcPct val="90000"/>
              </a:lnSpc>
              <a:spcBef>
                <a:spcPts val="800"/>
              </a:spcBef>
              <a:spcAft>
                <a:spcPts val="0"/>
              </a:spcAft>
              <a:buSzPts val="1600"/>
              <a:buChar char="•"/>
              <a:defRPr sz="1600"/>
            </a:lvl8pPr>
            <a:lvl9pPr indent="-330200" lvl="8" marL="4114800" rtl="0" algn="l">
              <a:lnSpc>
                <a:spcPct val="90000"/>
              </a:lnSpc>
              <a:spcBef>
                <a:spcPts val="800"/>
              </a:spcBef>
              <a:spcAft>
                <a:spcPts val="0"/>
              </a:spcAft>
              <a:buSzPts val="1600"/>
              <a:buChar char="•"/>
              <a:defRPr sz="1600"/>
            </a:lvl9pPr>
          </a:lstStyle>
          <a:p/>
        </p:txBody>
      </p:sp>
      <p:sp>
        <p:nvSpPr>
          <p:cNvPr id="203" name="Google Shape;203;p23"/>
          <p:cNvSpPr txBox="1"/>
          <p:nvPr>
            <p:ph idx="2" type="body"/>
          </p:nvPr>
        </p:nvSpPr>
        <p:spPr>
          <a:xfrm>
            <a:off x="8125883" y="1803400"/>
            <a:ext cx="2844000" cy="42672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6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800"/>
              </a:spcBef>
              <a:spcAft>
                <a:spcPts val="0"/>
              </a:spcAft>
              <a:buSzPts val="1100"/>
              <a:buNone/>
              <a:defRPr sz="1100"/>
            </a:lvl3pPr>
            <a:lvl4pPr indent="-228600" lvl="3" marL="1828800" rtl="0" algn="l">
              <a:lnSpc>
                <a:spcPct val="90000"/>
              </a:lnSpc>
              <a:spcBef>
                <a:spcPts val="800"/>
              </a:spcBef>
              <a:spcAft>
                <a:spcPts val="0"/>
              </a:spcAft>
              <a:buSzPts val="900"/>
              <a:buNone/>
              <a:defRPr sz="900"/>
            </a:lvl4pPr>
            <a:lvl5pPr indent="-228600" lvl="4" marL="2286000" rtl="0" algn="l">
              <a:lnSpc>
                <a:spcPct val="90000"/>
              </a:lnSpc>
              <a:spcBef>
                <a:spcPts val="800"/>
              </a:spcBef>
              <a:spcAft>
                <a:spcPts val="0"/>
              </a:spcAft>
              <a:buSzPts val="900"/>
              <a:buNone/>
              <a:defRPr sz="900"/>
            </a:lvl5pPr>
            <a:lvl6pPr indent="-228600" lvl="5" marL="2743200" rtl="0" algn="l">
              <a:lnSpc>
                <a:spcPct val="90000"/>
              </a:lnSpc>
              <a:spcBef>
                <a:spcPts val="800"/>
              </a:spcBef>
              <a:spcAft>
                <a:spcPts val="0"/>
              </a:spcAft>
              <a:buSzPts val="900"/>
              <a:buNone/>
              <a:defRPr sz="900"/>
            </a:lvl6pPr>
            <a:lvl7pPr indent="-228600" lvl="6" marL="3200400" rtl="0" algn="l">
              <a:lnSpc>
                <a:spcPct val="90000"/>
              </a:lnSpc>
              <a:spcBef>
                <a:spcPts val="800"/>
              </a:spcBef>
              <a:spcAft>
                <a:spcPts val="0"/>
              </a:spcAft>
              <a:buSzPts val="900"/>
              <a:buNone/>
              <a:defRPr sz="900"/>
            </a:lvl7pPr>
            <a:lvl8pPr indent="-228600" lvl="7" marL="3657600" rtl="0" algn="l">
              <a:lnSpc>
                <a:spcPct val="90000"/>
              </a:lnSpc>
              <a:spcBef>
                <a:spcPts val="800"/>
              </a:spcBef>
              <a:spcAft>
                <a:spcPts val="0"/>
              </a:spcAft>
              <a:buSzPts val="900"/>
              <a:buNone/>
              <a:defRPr sz="900"/>
            </a:lvl8pPr>
            <a:lvl9pPr indent="-228600" lvl="8" marL="4114800" rtl="0" algn="l">
              <a:lnSpc>
                <a:spcPct val="90000"/>
              </a:lnSpc>
              <a:spcBef>
                <a:spcPts val="800"/>
              </a:spcBef>
              <a:spcAft>
                <a:spcPts val="0"/>
              </a:spcAft>
              <a:buSzPts val="900"/>
              <a:buNone/>
              <a:defRPr sz="900"/>
            </a:lvl9pPr>
          </a:lstStyle>
          <a:p/>
        </p:txBody>
      </p:sp>
      <p:sp>
        <p:nvSpPr>
          <p:cNvPr id="204" name="Google Shape;204;p23"/>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5" name="Google Shape;205;p23"/>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6" name="Google Shape;206;p23"/>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7" name="Shape 207"/>
        <p:cNvGrpSpPr/>
        <p:nvPr/>
      </p:nvGrpSpPr>
      <p:grpSpPr>
        <a:xfrm>
          <a:off x="0" y="0"/>
          <a:ext cx="0" cy="0"/>
          <a:chOff x="0" y="0"/>
          <a:chExt cx="0" cy="0"/>
        </a:xfrm>
      </p:grpSpPr>
      <p:sp>
        <p:nvSpPr>
          <p:cNvPr id="208" name="Google Shape;208;p24"/>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3200"/>
              <a:buFont typeface="Constantia"/>
              <a:buNone/>
              <a:defRPr b="0"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09" name="Google Shape;209;p24"/>
          <p:cNvSpPr/>
          <p:nvPr/>
        </p:nvSpPr>
        <p:spPr>
          <a:xfrm>
            <a:off x="1218883" y="1803400"/>
            <a:ext cx="6602400" cy="4267200"/>
          </a:xfrm>
          <a:prstGeom prst="rect">
            <a:avLst/>
          </a:prstGeom>
          <a:noFill/>
          <a:ln cap="flat" cmpd="sng" w="12700">
            <a:solidFill>
              <a:schemeClr val="dk1"/>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900" u="none" cap="none" strike="noStrike">
              <a:solidFill>
                <a:schemeClr val="lt1"/>
              </a:solidFill>
              <a:latin typeface="Constantia"/>
              <a:ea typeface="Constantia"/>
              <a:cs typeface="Constantia"/>
              <a:sym typeface="Constantia"/>
            </a:endParaRPr>
          </a:p>
        </p:txBody>
      </p:sp>
      <p:sp>
        <p:nvSpPr>
          <p:cNvPr descr="An empty placeholder to add an image. Click on the placeholder and select the image that you wish to add." id="210" name="Google Shape;210;p24"/>
          <p:cNvSpPr/>
          <p:nvPr>
            <p:ph idx="2" type="pic"/>
          </p:nvPr>
        </p:nvSpPr>
        <p:spPr>
          <a:xfrm>
            <a:off x="1338739" y="1925320"/>
            <a:ext cx="6362700" cy="4023300"/>
          </a:xfrm>
          <a:prstGeom prst="rect">
            <a:avLst/>
          </a:prstGeom>
          <a:solidFill>
            <a:schemeClr val="lt2"/>
          </a:solidFill>
          <a:ln>
            <a:noFill/>
          </a:ln>
        </p:spPr>
        <p:txBody>
          <a:bodyPr anchorCtr="0" anchor="t" bIns="45700" lIns="91425" spcFirstLastPara="1" rIns="91425" wrap="square" tIns="914400"/>
          <a:lstStyle>
            <a:lvl1pPr lvl="0" marR="0" rtl="0" algn="ctr">
              <a:lnSpc>
                <a:spcPct val="90000"/>
              </a:lnSpc>
              <a:spcBef>
                <a:spcPts val="1900"/>
              </a:spcBef>
              <a:spcAft>
                <a:spcPts val="0"/>
              </a:spcAft>
              <a:buClr>
                <a:schemeClr val="dk1"/>
              </a:buClr>
              <a:buSzPts val="2400"/>
              <a:buFont typeface="Arial"/>
              <a:buNone/>
              <a:defRPr b="0" i="0" sz="2400" u="none" cap="none" strike="noStrike">
                <a:solidFill>
                  <a:schemeClr val="dk1"/>
                </a:solidFill>
                <a:latin typeface="Constantia"/>
                <a:ea typeface="Constantia"/>
                <a:cs typeface="Constantia"/>
                <a:sym typeface="Constantia"/>
              </a:defRPr>
            </a:lvl1pPr>
            <a:lvl2pPr lvl="1" marR="0" rtl="0" algn="l">
              <a:lnSpc>
                <a:spcPct val="90000"/>
              </a:lnSpc>
              <a:spcBef>
                <a:spcPts val="800"/>
              </a:spcBef>
              <a:spcAft>
                <a:spcPts val="0"/>
              </a:spcAft>
              <a:buClr>
                <a:schemeClr val="dk1"/>
              </a:buClr>
              <a:buSzPts val="2800"/>
              <a:buFont typeface="Arial"/>
              <a:buNone/>
              <a:defRPr b="0" i="0" sz="2800" u="none" cap="none" strike="noStrike">
                <a:solidFill>
                  <a:schemeClr val="dk1"/>
                </a:solidFill>
                <a:latin typeface="Constantia"/>
                <a:ea typeface="Constantia"/>
                <a:cs typeface="Constantia"/>
                <a:sym typeface="Constantia"/>
              </a:defRPr>
            </a:lvl2pPr>
            <a:lvl3pPr lvl="2"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onstantia"/>
                <a:ea typeface="Constantia"/>
                <a:cs typeface="Constantia"/>
                <a:sym typeface="Constantia"/>
              </a:defRPr>
            </a:lvl3pPr>
            <a:lvl4pPr lvl="3"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4pPr>
            <a:lvl5pPr lvl="4"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5pPr>
            <a:lvl6pPr lvl="5"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6pPr>
            <a:lvl7pPr lvl="6"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7pPr>
            <a:lvl8pPr lvl="7"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8pPr>
            <a:lvl9pPr lvl="8"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onstantia"/>
                <a:ea typeface="Constantia"/>
                <a:cs typeface="Constantia"/>
                <a:sym typeface="Constantia"/>
              </a:defRPr>
            </a:lvl9pPr>
          </a:lstStyle>
          <a:p/>
        </p:txBody>
      </p:sp>
      <p:sp>
        <p:nvSpPr>
          <p:cNvPr id="211" name="Google Shape;211;p24"/>
          <p:cNvSpPr txBox="1"/>
          <p:nvPr>
            <p:ph idx="1" type="body"/>
          </p:nvPr>
        </p:nvSpPr>
        <p:spPr>
          <a:xfrm>
            <a:off x="8125883" y="1803401"/>
            <a:ext cx="2844000" cy="41655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6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800"/>
              </a:spcBef>
              <a:spcAft>
                <a:spcPts val="0"/>
              </a:spcAft>
              <a:buSzPts val="1100"/>
              <a:buNone/>
              <a:defRPr sz="1100"/>
            </a:lvl3pPr>
            <a:lvl4pPr indent="-228600" lvl="3" marL="1828800" rtl="0" algn="l">
              <a:lnSpc>
                <a:spcPct val="90000"/>
              </a:lnSpc>
              <a:spcBef>
                <a:spcPts val="800"/>
              </a:spcBef>
              <a:spcAft>
                <a:spcPts val="0"/>
              </a:spcAft>
              <a:buSzPts val="900"/>
              <a:buNone/>
              <a:defRPr sz="900"/>
            </a:lvl4pPr>
            <a:lvl5pPr indent="-228600" lvl="4" marL="2286000" rtl="0" algn="l">
              <a:lnSpc>
                <a:spcPct val="90000"/>
              </a:lnSpc>
              <a:spcBef>
                <a:spcPts val="800"/>
              </a:spcBef>
              <a:spcAft>
                <a:spcPts val="0"/>
              </a:spcAft>
              <a:buSzPts val="900"/>
              <a:buNone/>
              <a:defRPr sz="900"/>
            </a:lvl5pPr>
            <a:lvl6pPr indent="-228600" lvl="5" marL="2743200" rtl="0" algn="l">
              <a:lnSpc>
                <a:spcPct val="90000"/>
              </a:lnSpc>
              <a:spcBef>
                <a:spcPts val="800"/>
              </a:spcBef>
              <a:spcAft>
                <a:spcPts val="0"/>
              </a:spcAft>
              <a:buSzPts val="900"/>
              <a:buNone/>
              <a:defRPr sz="900"/>
            </a:lvl6pPr>
            <a:lvl7pPr indent="-228600" lvl="6" marL="3200400" rtl="0" algn="l">
              <a:lnSpc>
                <a:spcPct val="90000"/>
              </a:lnSpc>
              <a:spcBef>
                <a:spcPts val="800"/>
              </a:spcBef>
              <a:spcAft>
                <a:spcPts val="0"/>
              </a:spcAft>
              <a:buSzPts val="900"/>
              <a:buNone/>
              <a:defRPr sz="900"/>
            </a:lvl7pPr>
            <a:lvl8pPr indent="-228600" lvl="7" marL="3657600" rtl="0" algn="l">
              <a:lnSpc>
                <a:spcPct val="90000"/>
              </a:lnSpc>
              <a:spcBef>
                <a:spcPts val="800"/>
              </a:spcBef>
              <a:spcAft>
                <a:spcPts val="0"/>
              </a:spcAft>
              <a:buSzPts val="900"/>
              <a:buNone/>
              <a:defRPr sz="900"/>
            </a:lvl8pPr>
            <a:lvl9pPr indent="-228600" lvl="8" marL="4114800" rtl="0" algn="l">
              <a:lnSpc>
                <a:spcPct val="90000"/>
              </a:lnSpc>
              <a:spcBef>
                <a:spcPts val="800"/>
              </a:spcBef>
              <a:spcAft>
                <a:spcPts val="0"/>
              </a:spcAft>
              <a:buSzPts val="900"/>
              <a:buNone/>
              <a:defRPr sz="900"/>
            </a:lvl9pPr>
          </a:lstStyle>
          <a:p/>
        </p:txBody>
      </p:sp>
      <p:sp>
        <p:nvSpPr>
          <p:cNvPr id="212" name="Google Shape;212;p24"/>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3" name="Google Shape;213;p24"/>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4" name="Google Shape;214;p24"/>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5" name="Shape 215"/>
        <p:cNvGrpSpPr/>
        <p:nvPr/>
      </p:nvGrpSpPr>
      <p:grpSpPr>
        <a:xfrm>
          <a:off x="0" y="0"/>
          <a:ext cx="0" cy="0"/>
          <a:chOff x="0" y="0"/>
          <a:chExt cx="0" cy="0"/>
        </a:xfrm>
      </p:grpSpPr>
      <p:sp>
        <p:nvSpPr>
          <p:cNvPr id="216" name="Google Shape;216;p25"/>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17" name="Google Shape;217;p25"/>
          <p:cNvSpPr txBox="1"/>
          <p:nvPr>
            <p:ph idx="1" type="body"/>
          </p:nvPr>
        </p:nvSpPr>
        <p:spPr>
          <a:xfrm rot="5400000">
            <a:off x="3960743" y="-938600"/>
            <a:ext cx="4267200" cy="97512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9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800"/>
              </a:spcBef>
              <a:spcAft>
                <a:spcPts val="0"/>
              </a:spcAft>
              <a:buSzPts val="1900"/>
              <a:buChar char="•"/>
              <a:defRPr/>
            </a:lvl3pPr>
            <a:lvl4pPr indent="-349250" lvl="3" marL="1828800" rtl="0" algn="l">
              <a:lnSpc>
                <a:spcPct val="90000"/>
              </a:lnSpc>
              <a:spcBef>
                <a:spcPts val="800"/>
              </a:spcBef>
              <a:spcAft>
                <a:spcPts val="0"/>
              </a:spcAft>
              <a:buSzPts val="1900"/>
              <a:buChar char="•"/>
              <a:defRPr/>
            </a:lvl4pPr>
            <a:lvl5pPr indent="-330200" lvl="4" marL="2286000" rtl="0" algn="l">
              <a:lnSpc>
                <a:spcPct val="90000"/>
              </a:lnSpc>
              <a:spcBef>
                <a:spcPts val="800"/>
              </a:spcBef>
              <a:spcAft>
                <a:spcPts val="0"/>
              </a:spcAft>
              <a:buSzPts val="1600"/>
              <a:buChar char="•"/>
              <a:defRPr/>
            </a:lvl5pPr>
            <a:lvl6pPr indent="-330200" lvl="5" marL="2743200" rtl="0" algn="l">
              <a:lnSpc>
                <a:spcPct val="90000"/>
              </a:lnSpc>
              <a:spcBef>
                <a:spcPts val="800"/>
              </a:spcBef>
              <a:spcAft>
                <a:spcPts val="0"/>
              </a:spcAft>
              <a:buSzPts val="1600"/>
              <a:buChar char="•"/>
              <a:defRPr/>
            </a:lvl6pPr>
            <a:lvl7pPr indent="-330200" lvl="6" marL="3200400" rtl="0" algn="l">
              <a:lnSpc>
                <a:spcPct val="90000"/>
              </a:lnSpc>
              <a:spcBef>
                <a:spcPts val="800"/>
              </a:spcBef>
              <a:spcAft>
                <a:spcPts val="0"/>
              </a:spcAft>
              <a:buSzPts val="1600"/>
              <a:buChar char="•"/>
              <a:defRPr/>
            </a:lvl7pPr>
            <a:lvl8pPr indent="-330200" lvl="7" marL="3657600" rtl="0" algn="l">
              <a:lnSpc>
                <a:spcPct val="90000"/>
              </a:lnSpc>
              <a:spcBef>
                <a:spcPts val="800"/>
              </a:spcBef>
              <a:spcAft>
                <a:spcPts val="0"/>
              </a:spcAft>
              <a:buSzPts val="1600"/>
              <a:buChar char="•"/>
              <a:defRPr/>
            </a:lvl8pPr>
            <a:lvl9pPr indent="-330200" lvl="8" marL="4114800" rtl="0" algn="l">
              <a:lnSpc>
                <a:spcPct val="90000"/>
              </a:lnSpc>
              <a:spcBef>
                <a:spcPts val="800"/>
              </a:spcBef>
              <a:spcAft>
                <a:spcPts val="0"/>
              </a:spcAft>
              <a:buSzPts val="1600"/>
              <a:buChar char="•"/>
              <a:defRPr/>
            </a:lvl9pPr>
          </a:lstStyle>
          <a:p/>
        </p:txBody>
      </p:sp>
      <p:sp>
        <p:nvSpPr>
          <p:cNvPr id="218" name="Google Shape;218;p25"/>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9" name="Google Shape;219;p25"/>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0" name="Google Shape;220;p25"/>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1" name="Shape 221"/>
        <p:cNvGrpSpPr/>
        <p:nvPr/>
      </p:nvGrpSpPr>
      <p:grpSpPr>
        <a:xfrm>
          <a:off x="0" y="0"/>
          <a:ext cx="0" cy="0"/>
          <a:chOff x="0" y="0"/>
          <a:chExt cx="0" cy="0"/>
        </a:xfrm>
      </p:grpSpPr>
      <p:sp>
        <p:nvSpPr>
          <p:cNvPr id="222" name="Google Shape;222;p26"/>
          <p:cNvSpPr txBox="1"/>
          <p:nvPr>
            <p:ph type="title"/>
          </p:nvPr>
        </p:nvSpPr>
        <p:spPr>
          <a:xfrm rot="5400000">
            <a:off x="7588363" y="2681075"/>
            <a:ext cx="5660700" cy="1168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23" name="Google Shape;223;p26"/>
          <p:cNvSpPr txBox="1"/>
          <p:nvPr>
            <p:ph idx="1" type="body"/>
          </p:nvPr>
        </p:nvSpPr>
        <p:spPr>
          <a:xfrm rot="5400000">
            <a:off x="2594113" y="-941575"/>
            <a:ext cx="5660700" cy="84138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9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800"/>
              </a:spcBef>
              <a:spcAft>
                <a:spcPts val="0"/>
              </a:spcAft>
              <a:buSzPts val="1900"/>
              <a:buChar char="•"/>
              <a:defRPr/>
            </a:lvl3pPr>
            <a:lvl4pPr indent="-349250" lvl="3" marL="1828800" rtl="0" algn="l">
              <a:lnSpc>
                <a:spcPct val="90000"/>
              </a:lnSpc>
              <a:spcBef>
                <a:spcPts val="800"/>
              </a:spcBef>
              <a:spcAft>
                <a:spcPts val="0"/>
              </a:spcAft>
              <a:buSzPts val="1900"/>
              <a:buChar char="•"/>
              <a:defRPr/>
            </a:lvl4pPr>
            <a:lvl5pPr indent="-330200" lvl="4" marL="2286000" rtl="0" algn="l">
              <a:lnSpc>
                <a:spcPct val="90000"/>
              </a:lnSpc>
              <a:spcBef>
                <a:spcPts val="800"/>
              </a:spcBef>
              <a:spcAft>
                <a:spcPts val="0"/>
              </a:spcAft>
              <a:buSzPts val="1600"/>
              <a:buChar char="•"/>
              <a:defRPr/>
            </a:lvl5pPr>
            <a:lvl6pPr indent="-330200" lvl="5" marL="2743200" rtl="0" algn="l">
              <a:lnSpc>
                <a:spcPct val="90000"/>
              </a:lnSpc>
              <a:spcBef>
                <a:spcPts val="800"/>
              </a:spcBef>
              <a:spcAft>
                <a:spcPts val="0"/>
              </a:spcAft>
              <a:buSzPts val="1600"/>
              <a:buChar char="•"/>
              <a:defRPr/>
            </a:lvl6pPr>
            <a:lvl7pPr indent="-330200" lvl="6" marL="3200400" rtl="0" algn="l">
              <a:lnSpc>
                <a:spcPct val="90000"/>
              </a:lnSpc>
              <a:spcBef>
                <a:spcPts val="800"/>
              </a:spcBef>
              <a:spcAft>
                <a:spcPts val="0"/>
              </a:spcAft>
              <a:buSzPts val="1600"/>
              <a:buChar char="•"/>
              <a:defRPr/>
            </a:lvl7pPr>
            <a:lvl8pPr indent="-330200" lvl="7" marL="3657600" rtl="0" algn="l">
              <a:lnSpc>
                <a:spcPct val="90000"/>
              </a:lnSpc>
              <a:spcBef>
                <a:spcPts val="800"/>
              </a:spcBef>
              <a:spcAft>
                <a:spcPts val="0"/>
              </a:spcAft>
              <a:buSzPts val="1600"/>
              <a:buChar char="•"/>
              <a:defRPr/>
            </a:lvl8pPr>
            <a:lvl9pPr indent="-330200" lvl="8" marL="4114800" rtl="0" algn="l">
              <a:lnSpc>
                <a:spcPct val="90000"/>
              </a:lnSpc>
              <a:spcBef>
                <a:spcPts val="800"/>
              </a:spcBef>
              <a:spcAft>
                <a:spcPts val="0"/>
              </a:spcAft>
              <a:buSzPts val="1600"/>
              <a:buChar char="•"/>
              <a:defRPr/>
            </a:lvl9pPr>
          </a:lstStyle>
          <a:p/>
        </p:txBody>
      </p:sp>
      <p:sp>
        <p:nvSpPr>
          <p:cNvPr id="224" name="Google Shape;224;p26"/>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5" name="Google Shape;225;p26"/>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6" name="Google Shape;226;p26"/>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1422030" y="990599"/>
            <a:ext cx="9344765" cy="2235203"/>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4800"/>
              <a:buFont typeface="Constantia"/>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idx="1" type="body"/>
          </p:nvPr>
        </p:nvSpPr>
        <p:spPr>
          <a:xfrm>
            <a:off x="1422030" y="3733800"/>
            <a:ext cx="9344765" cy="1219200"/>
          </a:xfrm>
          <a:prstGeom prst="rect">
            <a:avLst/>
          </a:prstGeom>
          <a:noFill/>
          <a:ln>
            <a:noFill/>
          </a:ln>
        </p:spPr>
        <p:txBody>
          <a:bodyPr anchorCtr="0" anchor="t" bIns="45700" lIns="91425" spcFirstLastPara="1" rIns="91425" wrap="square" tIns="45700"/>
          <a:lstStyle>
            <a:lvl1pPr indent="-228600" lvl="0" marL="457200" algn="ctr">
              <a:lnSpc>
                <a:spcPct val="90000"/>
              </a:lnSpc>
              <a:spcBef>
                <a:spcPts val="0"/>
              </a:spcBef>
              <a:spcAft>
                <a:spcPts val="0"/>
              </a:spcAft>
              <a:buSzPts val="2000"/>
              <a:buNone/>
              <a:defRPr sz="2000" cap="none">
                <a:solidFill>
                  <a:schemeClr val="dk1"/>
                </a:solidFill>
              </a:defRPr>
            </a:lvl1pPr>
            <a:lvl2pPr indent="-228600" lvl="1" marL="914400" algn="l">
              <a:lnSpc>
                <a:spcPct val="90000"/>
              </a:lnSpc>
              <a:spcBef>
                <a:spcPts val="800"/>
              </a:spcBef>
              <a:spcAft>
                <a:spcPts val="0"/>
              </a:spcAft>
              <a:buSzPts val="1800"/>
              <a:buNone/>
              <a:defRPr sz="1800">
                <a:solidFill>
                  <a:srgbClr val="A08F8A"/>
                </a:solidFill>
              </a:defRPr>
            </a:lvl2pPr>
            <a:lvl3pPr indent="-228600" lvl="2" marL="1371600" algn="l">
              <a:lnSpc>
                <a:spcPct val="90000"/>
              </a:lnSpc>
              <a:spcBef>
                <a:spcPts val="800"/>
              </a:spcBef>
              <a:spcAft>
                <a:spcPts val="0"/>
              </a:spcAft>
              <a:buSzPts val="1600"/>
              <a:buNone/>
              <a:defRPr sz="1600">
                <a:solidFill>
                  <a:srgbClr val="A08F8A"/>
                </a:solidFill>
              </a:defRPr>
            </a:lvl3pPr>
            <a:lvl4pPr indent="-228600" lvl="3" marL="1828800" algn="l">
              <a:lnSpc>
                <a:spcPct val="90000"/>
              </a:lnSpc>
              <a:spcBef>
                <a:spcPts val="800"/>
              </a:spcBef>
              <a:spcAft>
                <a:spcPts val="0"/>
              </a:spcAft>
              <a:buSzPts val="1400"/>
              <a:buNone/>
              <a:defRPr sz="1400">
                <a:solidFill>
                  <a:srgbClr val="A08F8A"/>
                </a:solidFill>
              </a:defRPr>
            </a:lvl4pPr>
            <a:lvl5pPr indent="-228600" lvl="4" marL="2286000" algn="l">
              <a:lnSpc>
                <a:spcPct val="90000"/>
              </a:lnSpc>
              <a:spcBef>
                <a:spcPts val="800"/>
              </a:spcBef>
              <a:spcAft>
                <a:spcPts val="0"/>
              </a:spcAft>
              <a:buSzPts val="1400"/>
              <a:buNone/>
              <a:defRPr sz="1400">
                <a:solidFill>
                  <a:srgbClr val="A08F8A"/>
                </a:solidFill>
              </a:defRPr>
            </a:lvl5pPr>
            <a:lvl6pPr indent="-228600" lvl="5" marL="2743200" algn="l">
              <a:lnSpc>
                <a:spcPct val="90000"/>
              </a:lnSpc>
              <a:spcBef>
                <a:spcPts val="800"/>
              </a:spcBef>
              <a:spcAft>
                <a:spcPts val="0"/>
              </a:spcAft>
              <a:buSzPts val="1400"/>
              <a:buNone/>
              <a:defRPr sz="1400">
                <a:solidFill>
                  <a:srgbClr val="A08F8A"/>
                </a:solidFill>
              </a:defRPr>
            </a:lvl6pPr>
            <a:lvl7pPr indent="-228600" lvl="6" marL="3200400" algn="l">
              <a:lnSpc>
                <a:spcPct val="90000"/>
              </a:lnSpc>
              <a:spcBef>
                <a:spcPts val="800"/>
              </a:spcBef>
              <a:spcAft>
                <a:spcPts val="0"/>
              </a:spcAft>
              <a:buSzPts val="1400"/>
              <a:buNone/>
              <a:defRPr sz="1400">
                <a:solidFill>
                  <a:srgbClr val="A08F8A"/>
                </a:solidFill>
              </a:defRPr>
            </a:lvl7pPr>
            <a:lvl8pPr indent="-228600" lvl="7" marL="3657600" algn="l">
              <a:lnSpc>
                <a:spcPct val="90000"/>
              </a:lnSpc>
              <a:spcBef>
                <a:spcPts val="800"/>
              </a:spcBef>
              <a:spcAft>
                <a:spcPts val="0"/>
              </a:spcAft>
              <a:buSzPts val="1400"/>
              <a:buNone/>
              <a:defRPr sz="1400">
                <a:solidFill>
                  <a:srgbClr val="A08F8A"/>
                </a:solidFill>
              </a:defRPr>
            </a:lvl8pPr>
            <a:lvl9pPr indent="-228600" lvl="8" marL="4114800" algn="l">
              <a:lnSpc>
                <a:spcPct val="90000"/>
              </a:lnSpc>
              <a:spcBef>
                <a:spcPts val="800"/>
              </a:spcBef>
              <a:spcAft>
                <a:spcPts val="0"/>
              </a:spcAft>
              <a:buSzPts val="1400"/>
              <a:buNone/>
              <a:defRPr sz="1400">
                <a:solidFill>
                  <a:srgbClr val="A08F8A"/>
                </a:solidFill>
              </a:defRPr>
            </a:lvl9pPr>
          </a:lstStyle>
          <a:p/>
        </p:txBody>
      </p:sp>
      <p:sp>
        <p:nvSpPr>
          <p:cNvPr id="52" name="Google Shape;52;p5"/>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55" name="Google Shape;55;p5"/>
          <p:cNvGrpSpPr/>
          <p:nvPr/>
        </p:nvGrpSpPr>
        <p:grpSpPr>
          <a:xfrm>
            <a:off x="3273781" y="3475736"/>
            <a:ext cx="5641266" cy="54864"/>
            <a:chOff x="2455975" y="2588441"/>
            <a:chExt cx="4232051" cy="41148"/>
          </a:xfrm>
        </p:grpSpPr>
        <p:sp>
          <p:nvSpPr>
            <p:cNvPr id="56" name="Google Shape;56;p5"/>
            <p:cNvSpPr/>
            <p:nvPr/>
          </p:nvSpPr>
          <p:spPr>
            <a:xfrm>
              <a:off x="6642306" y="2588441"/>
              <a:ext cx="45720" cy="41148"/>
            </a:xfrm>
            <a:prstGeom prst="ellipse">
              <a:avLst/>
            </a:prstGeom>
            <a:solidFill>
              <a:schemeClr val="dk1"/>
            </a:solidFill>
            <a:ln cap="flat" cmpd="sng" w="264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nstantia"/>
                <a:buNone/>
              </a:pPr>
              <a:r>
                <a:t/>
              </a:r>
              <a:endParaRPr b="0" i="0" sz="1800" u="none" cap="none" strike="noStrike">
                <a:solidFill>
                  <a:srgbClr val="FFFFFF"/>
                </a:solidFill>
                <a:latin typeface="Constantia"/>
                <a:ea typeface="Constantia"/>
                <a:cs typeface="Constantia"/>
                <a:sym typeface="Constantia"/>
              </a:endParaRPr>
            </a:p>
          </p:txBody>
        </p:sp>
        <p:sp>
          <p:nvSpPr>
            <p:cNvPr id="57" name="Google Shape;57;p5"/>
            <p:cNvSpPr/>
            <p:nvPr/>
          </p:nvSpPr>
          <p:spPr>
            <a:xfrm>
              <a:off x="2455975" y="2588441"/>
              <a:ext cx="45720" cy="41148"/>
            </a:xfrm>
            <a:prstGeom prst="ellipse">
              <a:avLst/>
            </a:prstGeom>
            <a:solidFill>
              <a:schemeClr val="dk1"/>
            </a:solidFill>
            <a:ln cap="flat" cmpd="sng" w="264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nstantia"/>
                <a:buNone/>
              </a:pPr>
              <a:r>
                <a:t/>
              </a:r>
              <a:endParaRPr b="0" i="0" sz="1800" u="none" cap="none" strike="noStrike">
                <a:solidFill>
                  <a:srgbClr val="FFFFFF"/>
                </a:solidFill>
                <a:latin typeface="Constantia"/>
                <a:ea typeface="Constantia"/>
                <a:cs typeface="Constantia"/>
                <a:sym typeface="Constantia"/>
              </a:endParaRPr>
            </a:p>
          </p:txBody>
        </p:sp>
        <p:grpSp>
          <p:nvGrpSpPr>
            <p:cNvPr id="58" name="Google Shape;58;p5"/>
            <p:cNvGrpSpPr/>
            <p:nvPr/>
          </p:nvGrpSpPr>
          <p:grpSpPr>
            <a:xfrm>
              <a:off x="2563229" y="2594391"/>
              <a:ext cx="4023360" cy="29249"/>
              <a:chOff x="2550323" y="3458731"/>
              <a:chExt cx="4023360" cy="38998"/>
            </a:xfrm>
          </p:grpSpPr>
          <p:cxnSp>
            <p:nvCxnSpPr>
              <p:cNvPr id="59" name="Google Shape;59;p5"/>
              <p:cNvCxnSpPr/>
              <p:nvPr/>
            </p:nvCxnSpPr>
            <p:spPr>
              <a:xfrm>
                <a:off x="2550323" y="3458731"/>
                <a:ext cx="4023360" cy="0"/>
              </a:xfrm>
              <a:prstGeom prst="straightConnector1">
                <a:avLst/>
              </a:prstGeom>
              <a:noFill/>
              <a:ln cap="flat" cmpd="sng" w="12700">
                <a:solidFill>
                  <a:schemeClr val="dk1"/>
                </a:solidFill>
                <a:prstDash val="solid"/>
                <a:round/>
                <a:headEnd len="sm" w="sm" type="none"/>
                <a:tailEnd len="sm" w="sm" type="none"/>
              </a:ln>
            </p:spPr>
          </p:cxnSp>
          <p:cxnSp>
            <p:nvCxnSpPr>
              <p:cNvPr id="60" name="Google Shape;60;p5"/>
              <p:cNvCxnSpPr/>
              <p:nvPr/>
            </p:nvCxnSpPr>
            <p:spPr>
              <a:xfrm>
                <a:off x="2550323" y="3497729"/>
                <a:ext cx="4023360" cy="0"/>
              </a:xfrm>
              <a:prstGeom prst="straightConnector1">
                <a:avLst/>
              </a:prstGeom>
              <a:noFill/>
              <a:ln cap="flat" cmpd="sng" w="12700">
                <a:solidFill>
                  <a:schemeClr val="dk1"/>
                </a:solidFill>
                <a:prstDash val="solid"/>
                <a:round/>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6"/>
          <p:cNvSpPr txBox="1"/>
          <p:nvPr>
            <p:ph type="ctrTitle"/>
          </p:nvPr>
        </p:nvSpPr>
        <p:spPr>
          <a:xfrm>
            <a:off x="1376792" y="1905003"/>
            <a:ext cx="9435241" cy="1625599"/>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2"/>
              </a:buClr>
              <a:buSzPts val="4800"/>
              <a:buFont typeface="Constantia"/>
              <a:buNone/>
              <a:defRPr sz="48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subTitle"/>
          </p:nvPr>
        </p:nvSpPr>
        <p:spPr>
          <a:xfrm>
            <a:off x="1382103" y="3657123"/>
            <a:ext cx="9429931" cy="991077"/>
          </a:xfrm>
          <a:prstGeom prst="rect">
            <a:avLst/>
          </a:prstGeom>
          <a:noFill/>
          <a:ln>
            <a:noFill/>
          </a:ln>
        </p:spPr>
        <p:txBody>
          <a:bodyPr anchorCtr="0" anchor="t" bIns="45700" lIns="91425" spcFirstLastPara="1" rIns="91425" wrap="square" tIns="45700"/>
          <a:lstStyle>
            <a:lvl1pPr lvl="0" algn="ctr">
              <a:lnSpc>
                <a:spcPct val="90000"/>
              </a:lnSpc>
              <a:spcBef>
                <a:spcPts val="0"/>
              </a:spcBef>
              <a:spcAft>
                <a:spcPts val="0"/>
              </a:spcAft>
              <a:buSzPts val="2000"/>
              <a:buNone/>
              <a:defRPr sz="2000" cap="none">
                <a:solidFill>
                  <a:schemeClr val="lt2"/>
                </a:solidFill>
              </a:defRPr>
            </a:lvl1pPr>
            <a:lvl2pPr lvl="1" algn="ctr">
              <a:lnSpc>
                <a:spcPct val="90000"/>
              </a:lnSpc>
              <a:spcBef>
                <a:spcPts val="800"/>
              </a:spcBef>
              <a:spcAft>
                <a:spcPts val="0"/>
              </a:spcAft>
              <a:buSzPts val="2000"/>
              <a:buNone/>
              <a:defRPr>
                <a:solidFill>
                  <a:schemeClr val="lt1"/>
                </a:solidFill>
              </a:defRPr>
            </a:lvl2pPr>
            <a:lvl3pPr lvl="2" algn="ctr">
              <a:lnSpc>
                <a:spcPct val="90000"/>
              </a:lnSpc>
              <a:spcBef>
                <a:spcPts val="800"/>
              </a:spcBef>
              <a:spcAft>
                <a:spcPts val="0"/>
              </a:spcAft>
              <a:buSzPts val="18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64" name="Google Shape;64;p6"/>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2"/>
                </a:solidFill>
                <a:latin typeface="Constantia"/>
                <a:ea typeface="Constantia"/>
                <a:cs typeface="Constantia"/>
                <a:sym typeface="Constantia"/>
              </a:defRPr>
            </a:lvl1pPr>
            <a:lvl2pPr indent="0" lvl="1" marL="0" algn="r">
              <a:spcBef>
                <a:spcPts val="0"/>
              </a:spcBef>
              <a:buNone/>
              <a:defRPr b="0" i="0" sz="1100" u="none" cap="none" strike="noStrike">
                <a:solidFill>
                  <a:schemeClr val="lt2"/>
                </a:solidFill>
                <a:latin typeface="Constantia"/>
                <a:ea typeface="Constantia"/>
                <a:cs typeface="Constantia"/>
                <a:sym typeface="Constantia"/>
              </a:defRPr>
            </a:lvl2pPr>
            <a:lvl3pPr indent="0" lvl="2" marL="0" algn="r">
              <a:spcBef>
                <a:spcPts val="0"/>
              </a:spcBef>
              <a:buNone/>
              <a:defRPr b="0" i="0" sz="1100" u="none" cap="none" strike="noStrike">
                <a:solidFill>
                  <a:schemeClr val="lt2"/>
                </a:solidFill>
                <a:latin typeface="Constantia"/>
                <a:ea typeface="Constantia"/>
                <a:cs typeface="Constantia"/>
                <a:sym typeface="Constantia"/>
              </a:defRPr>
            </a:lvl3pPr>
            <a:lvl4pPr indent="0" lvl="3" marL="0" algn="r">
              <a:spcBef>
                <a:spcPts val="0"/>
              </a:spcBef>
              <a:buNone/>
              <a:defRPr b="0" i="0" sz="1100" u="none" cap="none" strike="noStrike">
                <a:solidFill>
                  <a:schemeClr val="lt2"/>
                </a:solidFill>
                <a:latin typeface="Constantia"/>
                <a:ea typeface="Constantia"/>
                <a:cs typeface="Constantia"/>
                <a:sym typeface="Constantia"/>
              </a:defRPr>
            </a:lvl4pPr>
            <a:lvl5pPr indent="0" lvl="4" marL="0" algn="r">
              <a:spcBef>
                <a:spcPts val="0"/>
              </a:spcBef>
              <a:buNone/>
              <a:defRPr b="0" i="0" sz="1100" u="none" cap="none" strike="noStrike">
                <a:solidFill>
                  <a:schemeClr val="lt2"/>
                </a:solidFill>
                <a:latin typeface="Constantia"/>
                <a:ea typeface="Constantia"/>
                <a:cs typeface="Constantia"/>
                <a:sym typeface="Constantia"/>
              </a:defRPr>
            </a:lvl5pPr>
            <a:lvl6pPr indent="0" lvl="5" marL="0" algn="r">
              <a:spcBef>
                <a:spcPts val="0"/>
              </a:spcBef>
              <a:buNone/>
              <a:defRPr b="0" i="0" sz="1100" u="none" cap="none" strike="noStrike">
                <a:solidFill>
                  <a:schemeClr val="lt2"/>
                </a:solidFill>
                <a:latin typeface="Constantia"/>
                <a:ea typeface="Constantia"/>
                <a:cs typeface="Constantia"/>
                <a:sym typeface="Constantia"/>
              </a:defRPr>
            </a:lvl6pPr>
            <a:lvl7pPr indent="0" lvl="6" marL="0" algn="r">
              <a:spcBef>
                <a:spcPts val="0"/>
              </a:spcBef>
              <a:buNone/>
              <a:defRPr b="0" i="0" sz="1100" u="none" cap="none" strike="noStrike">
                <a:solidFill>
                  <a:schemeClr val="lt2"/>
                </a:solidFill>
                <a:latin typeface="Constantia"/>
                <a:ea typeface="Constantia"/>
                <a:cs typeface="Constantia"/>
                <a:sym typeface="Constantia"/>
              </a:defRPr>
            </a:lvl7pPr>
            <a:lvl8pPr indent="0" lvl="7" marL="0" algn="r">
              <a:spcBef>
                <a:spcPts val="0"/>
              </a:spcBef>
              <a:buNone/>
              <a:defRPr b="0" i="0" sz="1100" u="none" cap="none" strike="noStrike">
                <a:solidFill>
                  <a:schemeClr val="lt2"/>
                </a:solidFill>
                <a:latin typeface="Constantia"/>
                <a:ea typeface="Constantia"/>
                <a:cs typeface="Constantia"/>
                <a:sym typeface="Constantia"/>
              </a:defRPr>
            </a:lvl8pPr>
            <a:lvl9pPr indent="0" lvl="8" marL="0" algn="r">
              <a:spcBef>
                <a:spcPts val="0"/>
              </a:spcBef>
              <a:buNone/>
              <a:defRPr b="0" i="0" sz="1100" u="none" cap="none" strike="noStrike">
                <a:solidFill>
                  <a:schemeClr val="lt2"/>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67" name="Google Shape;67;p6"/>
          <p:cNvGrpSpPr/>
          <p:nvPr/>
        </p:nvGrpSpPr>
        <p:grpSpPr>
          <a:xfrm>
            <a:off x="1218882" y="1600200"/>
            <a:ext cx="9739745" cy="73152"/>
            <a:chOff x="914400" y="1200150"/>
            <a:chExt cx="7306712" cy="54864"/>
          </a:xfrm>
        </p:grpSpPr>
        <p:sp>
          <p:nvSpPr>
            <p:cNvPr id="68" name="Google Shape;68;p6"/>
            <p:cNvSpPr/>
            <p:nvPr/>
          </p:nvSpPr>
          <p:spPr>
            <a:xfrm>
              <a:off x="8166248"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69" name="Google Shape;69;p6"/>
            <p:cNvSpPr/>
            <p:nvPr/>
          </p:nvSpPr>
          <p:spPr>
            <a:xfrm>
              <a:off x="914400" y="12001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nvGrpSpPr>
            <p:cNvPr id="70" name="Google Shape;70;p6"/>
            <p:cNvGrpSpPr/>
            <p:nvPr/>
          </p:nvGrpSpPr>
          <p:grpSpPr>
            <a:xfrm>
              <a:off x="1036847" y="1207626"/>
              <a:ext cx="7074290" cy="38998"/>
              <a:chOff x="2141408" y="1752956"/>
              <a:chExt cx="7315200" cy="38998"/>
            </a:xfrm>
          </p:grpSpPr>
          <p:cxnSp>
            <p:nvCxnSpPr>
              <p:cNvPr id="71" name="Google Shape;71;p6"/>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72" name="Google Shape;72;p6"/>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grpSp>
        <p:nvGrpSpPr>
          <p:cNvPr id="73" name="Google Shape;73;p6"/>
          <p:cNvGrpSpPr/>
          <p:nvPr/>
        </p:nvGrpSpPr>
        <p:grpSpPr>
          <a:xfrm>
            <a:off x="1218882" y="4851400"/>
            <a:ext cx="9739745" cy="73152"/>
            <a:chOff x="914400" y="3638550"/>
            <a:chExt cx="7306712" cy="54864"/>
          </a:xfrm>
        </p:grpSpPr>
        <p:sp>
          <p:nvSpPr>
            <p:cNvPr id="74" name="Google Shape;74;p6"/>
            <p:cNvSpPr/>
            <p:nvPr/>
          </p:nvSpPr>
          <p:spPr>
            <a:xfrm>
              <a:off x="8166248"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5" name="Google Shape;75;p6"/>
            <p:cNvSpPr/>
            <p:nvPr/>
          </p:nvSpPr>
          <p:spPr>
            <a:xfrm>
              <a:off x="914400" y="3638550"/>
              <a:ext cx="54864" cy="54864"/>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nvGrpSpPr>
            <p:cNvPr id="76" name="Google Shape;76;p6"/>
            <p:cNvGrpSpPr/>
            <p:nvPr/>
          </p:nvGrpSpPr>
          <p:grpSpPr>
            <a:xfrm>
              <a:off x="1036847" y="3646026"/>
              <a:ext cx="7074290" cy="38998"/>
              <a:chOff x="2141408" y="1752956"/>
              <a:chExt cx="7315200" cy="38998"/>
            </a:xfrm>
          </p:grpSpPr>
          <p:cxnSp>
            <p:nvCxnSpPr>
              <p:cNvPr id="77" name="Google Shape;77;p6"/>
              <p:cNvCxnSpPr/>
              <p:nvPr/>
            </p:nvCxnSpPr>
            <p:spPr>
              <a:xfrm>
                <a:off x="2141408" y="1752956"/>
                <a:ext cx="7315200" cy="0"/>
              </a:xfrm>
              <a:prstGeom prst="straightConnector1">
                <a:avLst/>
              </a:prstGeom>
              <a:noFill/>
              <a:ln cap="flat" cmpd="sng" w="12700">
                <a:solidFill>
                  <a:schemeClr val="lt2"/>
                </a:solidFill>
                <a:prstDash val="solid"/>
                <a:miter lim="800000"/>
                <a:headEnd len="sm" w="sm" type="none"/>
                <a:tailEnd len="sm" w="sm" type="none"/>
              </a:ln>
            </p:spPr>
          </p:cxnSp>
          <p:cxnSp>
            <p:nvCxnSpPr>
              <p:cNvPr id="78" name="Google Shape;78;p6"/>
              <p:cNvCxnSpPr/>
              <p:nvPr/>
            </p:nvCxnSpPr>
            <p:spPr>
              <a:xfrm>
                <a:off x="2141408" y="1791954"/>
                <a:ext cx="7315200" cy="0"/>
              </a:xfrm>
              <a:prstGeom prst="straightConnector1">
                <a:avLst/>
              </a:prstGeom>
              <a:noFill/>
              <a:ln cap="flat" cmpd="sng" w="12700">
                <a:solidFill>
                  <a:schemeClr val="lt2"/>
                </a:solidFill>
                <a:prstDash val="solid"/>
                <a:miter lim="800000"/>
                <a:headEnd len="sm" w="sm" type="none"/>
                <a:tailEnd len="sm" w="sm" type="none"/>
              </a:ln>
            </p:spPr>
          </p:cxn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7"/>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1" type="body"/>
          </p:nvPr>
        </p:nvSpPr>
        <p:spPr>
          <a:xfrm>
            <a:off x="1218883" y="1803400"/>
            <a:ext cx="4773956" cy="42672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2900" lvl="2" marL="1371600" algn="l">
              <a:lnSpc>
                <a:spcPct val="90000"/>
              </a:lnSpc>
              <a:spcBef>
                <a:spcPts val="800"/>
              </a:spcBef>
              <a:spcAft>
                <a:spcPts val="0"/>
              </a:spcAft>
              <a:buSzPts val="1800"/>
              <a:buChar char="•"/>
              <a:defRPr sz="1800"/>
            </a:lvl3pPr>
            <a:lvl4pPr indent="-330200" lvl="3" marL="1828800" algn="l">
              <a:lnSpc>
                <a:spcPct val="90000"/>
              </a:lnSpc>
              <a:spcBef>
                <a:spcPts val="800"/>
              </a:spcBef>
              <a:spcAft>
                <a:spcPts val="0"/>
              </a:spcAft>
              <a:buSzPts val="1600"/>
              <a:buChar char="•"/>
              <a:defRPr sz="1600"/>
            </a:lvl4pPr>
            <a:lvl5pPr indent="-330200" lvl="4" marL="2286000" algn="l">
              <a:lnSpc>
                <a:spcPct val="90000"/>
              </a:lnSpc>
              <a:spcBef>
                <a:spcPts val="800"/>
              </a:spcBef>
              <a:spcAft>
                <a:spcPts val="0"/>
              </a:spcAft>
              <a:buSzPts val="1600"/>
              <a:buChar char="•"/>
              <a:defRPr sz="16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82" name="Google Shape;82;p7"/>
          <p:cNvSpPr txBox="1"/>
          <p:nvPr>
            <p:ph idx="2" type="body"/>
          </p:nvPr>
        </p:nvSpPr>
        <p:spPr>
          <a:xfrm>
            <a:off x="6195986" y="1803400"/>
            <a:ext cx="4773956" cy="42672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2900" lvl="2" marL="1371600" algn="l">
              <a:lnSpc>
                <a:spcPct val="90000"/>
              </a:lnSpc>
              <a:spcBef>
                <a:spcPts val="800"/>
              </a:spcBef>
              <a:spcAft>
                <a:spcPts val="0"/>
              </a:spcAft>
              <a:buSzPts val="1800"/>
              <a:buChar char="•"/>
              <a:defRPr sz="1800"/>
            </a:lvl3pPr>
            <a:lvl4pPr indent="-330200" lvl="3" marL="1828800" algn="l">
              <a:lnSpc>
                <a:spcPct val="90000"/>
              </a:lnSpc>
              <a:spcBef>
                <a:spcPts val="800"/>
              </a:spcBef>
              <a:spcAft>
                <a:spcPts val="0"/>
              </a:spcAft>
              <a:buSzPts val="1600"/>
              <a:buChar char="•"/>
              <a:defRPr sz="1600"/>
            </a:lvl4pPr>
            <a:lvl5pPr indent="-330200" lvl="4" marL="2286000" algn="l">
              <a:lnSpc>
                <a:spcPct val="90000"/>
              </a:lnSpc>
              <a:spcBef>
                <a:spcPts val="800"/>
              </a:spcBef>
              <a:spcAft>
                <a:spcPts val="0"/>
              </a:spcAft>
              <a:buSzPts val="1600"/>
              <a:buChar char="•"/>
              <a:defRPr sz="16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83" name="Google Shape;83;p7"/>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6" name="Shape 86"/>
        <p:cNvGrpSpPr/>
        <p:nvPr/>
      </p:nvGrpSpPr>
      <p:grpSpPr>
        <a:xfrm>
          <a:off x="0" y="0"/>
          <a:ext cx="0" cy="0"/>
          <a:chOff x="0" y="0"/>
          <a:chExt cx="0" cy="0"/>
        </a:xfrm>
      </p:grpSpPr>
      <p:sp>
        <p:nvSpPr>
          <p:cNvPr id="87" name="Google Shape;87;p8"/>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3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8"/>
          <p:cNvSpPr txBox="1"/>
          <p:nvPr>
            <p:ph idx="1" type="body"/>
          </p:nvPr>
        </p:nvSpPr>
        <p:spPr>
          <a:xfrm>
            <a:off x="1222945" y="1803400"/>
            <a:ext cx="4769806" cy="7112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1" sz="2000"/>
            </a:lvl1pPr>
            <a:lvl2pPr indent="-228600" lvl="1" marL="914400" algn="l">
              <a:lnSpc>
                <a:spcPct val="90000"/>
              </a:lnSpc>
              <a:spcBef>
                <a:spcPts val="8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89" name="Google Shape;89;p8"/>
          <p:cNvSpPr txBox="1"/>
          <p:nvPr>
            <p:ph idx="2" type="body"/>
          </p:nvPr>
        </p:nvSpPr>
        <p:spPr>
          <a:xfrm>
            <a:off x="1218883" y="2514600"/>
            <a:ext cx="4773956" cy="3556000"/>
          </a:xfrm>
          <a:prstGeom prst="rect">
            <a:avLst/>
          </a:prstGeom>
          <a:noFill/>
          <a:ln>
            <a:noFill/>
          </a:ln>
        </p:spPr>
        <p:txBody>
          <a:bodyPr anchorCtr="0" anchor="t" bIns="45700" lIns="91425" spcFirstLastPara="1" rIns="91425" wrap="square" tIns="45700"/>
          <a:lstStyle>
            <a:lvl1pPr indent="-355600" lvl="0" marL="457200" algn="l">
              <a:lnSpc>
                <a:spcPct val="90000"/>
              </a:lnSpc>
              <a:spcBef>
                <a:spcPts val="1600"/>
              </a:spcBef>
              <a:spcAft>
                <a:spcPts val="0"/>
              </a:spcAft>
              <a:buSzPts val="2000"/>
              <a:buChar char="•"/>
              <a:defRPr sz="2000"/>
            </a:lvl1pPr>
            <a:lvl2pPr indent="-342900" lvl="1" marL="914400" algn="l">
              <a:lnSpc>
                <a:spcPct val="90000"/>
              </a:lnSpc>
              <a:spcBef>
                <a:spcPts val="8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90" name="Google Shape;90;p8"/>
          <p:cNvSpPr txBox="1"/>
          <p:nvPr>
            <p:ph idx="3" type="body"/>
          </p:nvPr>
        </p:nvSpPr>
        <p:spPr>
          <a:xfrm>
            <a:off x="6200049" y="1803400"/>
            <a:ext cx="4769806" cy="7112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1" sz="2000"/>
            </a:lvl1pPr>
            <a:lvl2pPr indent="-228600" lvl="1" marL="914400" algn="l">
              <a:lnSpc>
                <a:spcPct val="90000"/>
              </a:lnSpc>
              <a:spcBef>
                <a:spcPts val="8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91" name="Google Shape;91;p8"/>
          <p:cNvSpPr txBox="1"/>
          <p:nvPr>
            <p:ph idx="4" type="body"/>
          </p:nvPr>
        </p:nvSpPr>
        <p:spPr>
          <a:xfrm>
            <a:off x="6195986" y="2514600"/>
            <a:ext cx="4773956" cy="3556000"/>
          </a:xfrm>
          <a:prstGeom prst="rect">
            <a:avLst/>
          </a:prstGeom>
          <a:noFill/>
          <a:ln>
            <a:noFill/>
          </a:ln>
        </p:spPr>
        <p:txBody>
          <a:bodyPr anchorCtr="0" anchor="t" bIns="45700" lIns="91425" spcFirstLastPara="1" rIns="91425" wrap="square" tIns="45700"/>
          <a:lstStyle>
            <a:lvl1pPr indent="-355600" lvl="0" marL="457200" algn="l">
              <a:lnSpc>
                <a:spcPct val="90000"/>
              </a:lnSpc>
              <a:spcBef>
                <a:spcPts val="1600"/>
              </a:spcBef>
              <a:spcAft>
                <a:spcPts val="0"/>
              </a:spcAft>
              <a:buSzPts val="2000"/>
              <a:buChar char="•"/>
              <a:defRPr sz="2000"/>
            </a:lvl1pPr>
            <a:lvl2pPr indent="-342900" lvl="1" marL="914400" algn="l">
              <a:lnSpc>
                <a:spcPct val="90000"/>
              </a:lnSpc>
              <a:spcBef>
                <a:spcPts val="8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92" name="Google Shape;92;p8"/>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Google Shape;96;p9"/>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9"/>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0" name="Shape 100"/>
        <p:cNvGrpSpPr/>
        <p:nvPr/>
      </p:nvGrpSpPr>
      <p:grpSpPr>
        <a:xfrm>
          <a:off x="0" y="0"/>
          <a:ext cx="0" cy="0"/>
          <a:chOff x="0" y="0"/>
          <a:chExt cx="0" cy="0"/>
        </a:xfrm>
      </p:grpSpPr>
      <p:sp>
        <p:nvSpPr>
          <p:cNvPr id="101" name="Google Shape;101;p10"/>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0"/>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1"/>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3200"/>
              <a:buFont typeface="Constantia"/>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1"/>
          <p:cNvSpPr txBox="1"/>
          <p:nvPr>
            <p:ph idx="1" type="body"/>
          </p:nvPr>
        </p:nvSpPr>
        <p:spPr>
          <a:xfrm>
            <a:off x="1218883" y="1803400"/>
            <a:ext cx="6602281" cy="4267201"/>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800"/>
              </a:spcBef>
              <a:spcAft>
                <a:spcPts val="0"/>
              </a:spcAft>
              <a:buSzPts val="2000"/>
              <a:buChar char="•"/>
              <a:defRPr sz="2000"/>
            </a:lvl2pPr>
            <a:lvl3pPr indent="-342900" lvl="2" marL="1371600" algn="l">
              <a:lnSpc>
                <a:spcPct val="90000"/>
              </a:lnSpc>
              <a:spcBef>
                <a:spcPts val="800"/>
              </a:spcBef>
              <a:spcAft>
                <a:spcPts val="0"/>
              </a:spcAft>
              <a:buSzPts val="1800"/>
              <a:buChar char="•"/>
              <a:defRPr sz="1800"/>
            </a:lvl3pPr>
            <a:lvl4pPr indent="-330200" lvl="3" marL="1828800" algn="l">
              <a:lnSpc>
                <a:spcPct val="90000"/>
              </a:lnSpc>
              <a:spcBef>
                <a:spcPts val="800"/>
              </a:spcBef>
              <a:spcAft>
                <a:spcPts val="0"/>
              </a:spcAft>
              <a:buSzPts val="1600"/>
              <a:buChar char="•"/>
              <a:defRPr sz="1600"/>
            </a:lvl4pPr>
            <a:lvl5pPr indent="-330200" lvl="4" marL="2286000" algn="l">
              <a:lnSpc>
                <a:spcPct val="90000"/>
              </a:lnSpc>
              <a:spcBef>
                <a:spcPts val="800"/>
              </a:spcBef>
              <a:spcAft>
                <a:spcPts val="0"/>
              </a:spcAft>
              <a:buSzPts val="1600"/>
              <a:buChar char="•"/>
              <a:defRPr sz="16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330200" lvl="8" marL="4114800" algn="l">
              <a:lnSpc>
                <a:spcPct val="90000"/>
              </a:lnSpc>
              <a:spcBef>
                <a:spcPts val="800"/>
              </a:spcBef>
              <a:spcAft>
                <a:spcPts val="0"/>
              </a:spcAft>
              <a:buSzPts val="1600"/>
              <a:buChar char="•"/>
              <a:defRPr sz="1600"/>
            </a:lvl9pPr>
          </a:lstStyle>
          <a:p/>
        </p:txBody>
      </p:sp>
      <p:sp>
        <p:nvSpPr>
          <p:cNvPr id="107" name="Google Shape;107;p11"/>
          <p:cNvSpPr txBox="1"/>
          <p:nvPr>
            <p:ph idx="2" type="body"/>
          </p:nvPr>
        </p:nvSpPr>
        <p:spPr>
          <a:xfrm>
            <a:off x="8125883" y="1803400"/>
            <a:ext cx="2844060" cy="426720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90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900"/>
              <a:buNone/>
              <a:defRPr sz="900"/>
            </a:lvl9pPr>
          </a:lstStyle>
          <a:p/>
        </p:txBody>
      </p:sp>
      <p:sp>
        <p:nvSpPr>
          <p:cNvPr id="108" name="Google Shape;108;p11"/>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0"/>
            <a:ext cx="12188825"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nstantia"/>
              <a:ea typeface="Constantia"/>
              <a:cs typeface="Constantia"/>
              <a:sym typeface="Constantia"/>
            </a:endParaRPr>
          </a:p>
        </p:txBody>
      </p:sp>
      <p:sp>
        <p:nvSpPr>
          <p:cNvPr id="11" name="Google Shape;11;p1"/>
          <p:cNvSpPr/>
          <p:nvPr/>
        </p:nvSpPr>
        <p:spPr>
          <a:xfrm>
            <a:off x="304721" y="301752"/>
            <a:ext cx="11579384" cy="6254496"/>
          </a:xfrm>
          <a:prstGeom prst="roundRect">
            <a:avLst>
              <a:gd fmla="val 2341" name="adj"/>
            </a:avLst>
          </a:prstGeom>
          <a:solidFill>
            <a:srgbClr val="FFFFFF"/>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200"/>
              <a:buFont typeface="Constantia"/>
              <a:buNone/>
              <a:defRPr b="0" i="0" sz="3200" u="none" cap="none" strike="noStrike">
                <a:solidFill>
                  <a:schemeClr val="lt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218883" y="1803400"/>
            <a:ext cx="9751060" cy="42672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lt1"/>
              </a:buClr>
              <a:buSzPts val="2400"/>
              <a:buFont typeface="Arial"/>
              <a:buChar char="•"/>
              <a:defRPr b="0" i="0" sz="2400" u="none" cap="none" strike="noStrike">
                <a:solidFill>
                  <a:schemeClr val="lt1"/>
                </a:solidFill>
                <a:latin typeface="Constantia"/>
                <a:ea typeface="Constantia"/>
                <a:cs typeface="Constantia"/>
                <a:sym typeface="Constantia"/>
              </a:defRPr>
            </a:lvl1pPr>
            <a:lvl2pPr indent="-355600" lvl="1" marL="914400" marR="0" rtl="0" algn="l">
              <a:lnSpc>
                <a:spcPct val="90000"/>
              </a:lnSpc>
              <a:spcBef>
                <a:spcPts val="800"/>
              </a:spcBef>
              <a:spcAft>
                <a:spcPts val="0"/>
              </a:spcAft>
              <a:buClr>
                <a:schemeClr val="lt1"/>
              </a:buClr>
              <a:buSzPts val="2000"/>
              <a:buFont typeface="Arial"/>
              <a:buChar char="•"/>
              <a:defRPr b="0" i="0" sz="2000" u="none" cap="none" strike="noStrike">
                <a:solidFill>
                  <a:schemeClr val="lt1"/>
                </a:solidFill>
                <a:latin typeface="Constantia"/>
                <a:ea typeface="Constantia"/>
                <a:cs typeface="Constantia"/>
                <a:sym typeface="Constantia"/>
              </a:defRPr>
            </a:lvl2pPr>
            <a:lvl3pPr indent="-342900" lvl="2" marL="13716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Constantia"/>
                <a:ea typeface="Constantia"/>
                <a:cs typeface="Constantia"/>
                <a:sym typeface="Constantia"/>
              </a:defRPr>
            </a:lvl3pPr>
            <a:lvl4pPr indent="-330200" lvl="3" marL="18288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4pPr>
            <a:lvl5pPr indent="-330200" lvl="4" marL="22860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5pPr>
            <a:lvl6pPr indent="-330200" lvl="5" marL="27432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6pPr>
            <a:lvl7pPr indent="-330200" lvl="6" marL="32004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7pPr>
            <a:lvl8pPr indent="-330200" lvl="7" marL="36576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8pPr>
            <a:lvl9pPr indent="-330200" lvl="8" marL="4114800" marR="0" rtl="0" algn="l">
              <a:lnSpc>
                <a:spcPct val="90000"/>
              </a:lnSpc>
              <a:spcBef>
                <a:spcPts val="800"/>
              </a:spcBef>
              <a:spcAft>
                <a:spcPts val="0"/>
              </a:spcAft>
              <a:buClr>
                <a:schemeClr val="lt1"/>
              </a:buClr>
              <a:buSzPts val="1600"/>
              <a:buFont typeface="Arial"/>
              <a:buChar char="•"/>
              <a:defRPr b="0" i="0" sz="1600" u="none" cap="none" strike="noStrike">
                <a:solidFill>
                  <a:schemeClr val="lt1"/>
                </a:solidFill>
                <a:latin typeface="Constantia"/>
                <a:ea typeface="Constantia"/>
                <a:cs typeface="Constantia"/>
                <a:sym typeface="Constantia"/>
              </a:defRPr>
            </a:lvl9pPr>
          </a:lstStyle>
          <a:p/>
        </p:txBody>
      </p:sp>
      <p:sp>
        <p:nvSpPr>
          <p:cNvPr id="14" name="Google Shape;14;p1"/>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nstantia"/>
                <a:ea typeface="Constantia"/>
                <a:cs typeface="Constantia"/>
                <a:sym typeface="Constantia"/>
              </a:defRPr>
            </a:lvl1pPr>
            <a:lvl2pPr indent="0" lvl="1" marL="0" marR="0" rtl="0" algn="r">
              <a:spcBef>
                <a:spcPts val="0"/>
              </a:spcBef>
              <a:buNone/>
              <a:defRPr b="0" i="0" sz="1100" u="none" cap="none" strike="noStrike">
                <a:solidFill>
                  <a:schemeClr val="lt1"/>
                </a:solidFill>
                <a:latin typeface="Constantia"/>
                <a:ea typeface="Constantia"/>
                <a:cs typeface="Constantia"/>
                <a:sym typeface="Constantia"/>
              </a:defRPr>
            </a:lvl2pPr>
            <a:lvl3pPr indent="0" lvl="2" marL="0" marR="0" rtl="0" algn="r">
              <a:spcBef>
                <a:spcPts val="0"/>
              </a:spcBef>
              <a:buNone/>
              <a:defRPr b="0" i="0" sz="1100" u="none" cap="none" strike="noStrike">
                <a:solidFill>
                  <a:schemeClr val="lt1"/>
                </a:solidFill>
                <a:latin typeface="Constantia"/>
                <a:ea typeface="Constantia"/>
                <a:cs typeface="Constantia"/>
                <a:sym typeface="Constantia"/>
              </a:defRPr>
            </a:lvl3pPr>
            <a:lvl4pPr indent="0" lvl="3" marL="0" marR="0" rtl="0" algn="r">
              <a:spcBef>
                <a:spcPts val="0"/>
              </a:spcBef>
              <a:buNone/>
              <a:defRPr b="0" i="0" sz="1100" u="none" cap="none" strike="noStrike">
                <a:solidFill>
                  <a:schemeClr val="lt1"/>
                </a:solidFill>
                <a:latin typeface="Constantia"/>
                <a:ea typeface="Constantia"/>
                <a:cs typeface="Constantia"/>
                <a:sym typeface="Constantia"/>
              </a:defRPr>
            </a:lvl4pPr>
            <a:lvl5pPr indent="0" lvl="4" marL="0" marR="0" rtl="0" algn="r">
              <a:spcBef>
                <a:spcPts val="0"/>
              </a:spcBef>
              <a:buNone/>
              <a:defRPr b="0" i="0" sz="1100" u="none" cap="none" strike="noStrike">
                <a:solidFill>
                  <a:schemeClr val="lt1"/>
                </a:solidFill>
                <a:latin typeface="Constantia"/>
                <a:ea typeface="Constantia"/>
                <a:cs typeface="Constantia"/>
                <a:sym typeface="Constantia"/>
              </a:defRPr>
            </a:lvl5pPr>
            <a:lvl6pPr indent="0" lvl="5" marL="0" marR="0" rtl="0" algn="r">
              <a:spcBef>
                <a:spcPts val="0"/>
              </a:spcBef>
              <a:buNone/>
              <a:defRPr b="0" i="0" sz="1100" u="none" cap="none" strike="noStrike">
                <a:solidFill>
                  <a:schemeClr val="lt1"/>
                </a:solidFill>
                <a:latin typeface="Constantia"/>
                <a:ea typeface="Constantia"/>
                <a:cs typeface="Constantia"/>
                <a:sym typeface="Constantia"/>
              </a:defRPr>
            </a:lvl6pPr>
            <a:lvl7pPr indent="0" lvl="6" marL="0" marR="0" rtl="0" algn="r">
              <a:spcBef>
                <a:spcPts val="0"/>
              </a:spcBef>
              <a:buNone/>
              <a:defRPr b="0" i="0" sz="1100" u="none" cap="none" strike="noStrike">
                <a:solidFill>
                  <a:schemeClr val="lt1"/>
                </a:solidFill>
                <a:latin typeface="Constantia"/>
                <a:ea typeface="Constantia"/>
                <a:cs typeface="Constantia"/>
                <a:sym typeface="Constantia"/>
              </a:defRPr>
            </a:lvl7pPr>
            <a:lvl8pPr indent="0" lvl="7" marL="0" marR="0" rtl="0" algn="r">
              <a:spcBef>
                <a:spcPts val="0"/>
              </a:spcBef>
              <a:buNone/>
              <a:defRPr b="0" i="0" sz="1100" u="none" cap="none" strike="noStrike">
                <a:solidFill>
                  <a:schemeClr val="lt1"/>
                </a:solidFill>
                <a:latin typeface="Constantia"/>
                <a:ea typeface="Constantia"/>
                <a:cs typeface="Constantia"/>
                <a:sym typeface="Constantia"/>
              </a:defRPr>
            </a:lvl8pPr>
            <a:lvl9pPr indent="0" lvl="8" marL="0" marR="0" rtl="0" algn="r">
              <a:spcBef>
                <a:spcPts val="0"/>
              </a:spcBef>
              <a:buNone/>
              <a:defRPr b="0" i="0" sz="1100" u="none" cap="none" strike="noStrike">
                <a:solidFill>
                  <a:schemeClr val="lt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35" name="Shape 35"/>
        <p:cNvGrpSpPr/>
        <p:nvPr/>
      </p:nvGrpSpPr>
      <p:grpSpPr>
        <a:xfrm>
          <a:off x="0" y="0"/>
          <a:ext cx="0" cy="0"/>
          <a:chOff x="0" y="0"/>
          <a:chExt cx="0" cy="0"/>
        </a:xfrm>
      </p:grpSpPr>
      <p:sp>
        <p:nvSpPr>
          <p:cNvPr id="36" name="Google Shape;36;p3"/>
          <p:cNvSpPr/>
          <p:nvPr/>
        </p:nvSpPr>
        <p:spPr>
          <a:xfrm>
            <a:off x="0" y="0"/>
            <a:ext cx="12188825"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nstantia"/>
              <a:ea typeface="Constantia"/>
              <a:cs typeface="Constantia"/>
              <a:sym typeface="Constantia"/>
            </a:endParaRPr>
          </a:p>
        </p:txBody>
      </p:sp>
      <p:sp>
        <p:nvSpPr>
          <p:cNvPr id="37" name="Google Shape;37;p3"/>
          <p:cNvSpPr/>
          <p:nvPr/>
        </p:nvSpPr>
        <p:spPr>
          <a:xfrm>
            <a:off x="304721" y="301752"/>
            <a:ext cx="11579384" cy="6254496"/>
          </a:xfrm>
          <a:prstGeom prst="roundRect">
            <a:avLst>
              <a:gd fmla="val 2341" name="adj"/>
            </a:avLst>
          </a:prstGeom>
          <a:solidFill>
            <a:srgbClr val="FFFFFF"/>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38" name="Google Shape;38;p3"/>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3200"/>
              <a:buFont typeface="Constantia"/>
              <a:buNone/>
              <a:defRPr b="0" i="0" sz="3200" u="none" cap="none" strike="noStrike">
                <a:solidFill>
                  <a:schemeClr val="dk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3"/>
          <p:cNvSpPr txBox="1"/>
          <p:nvPr>
            <p:ph idx="1" type="body"/>
          </p:nvPr>
        </p:nvSpPr>
        <p:spPr>
          <a:xfrm>
            <a:off x="1218883" y="1803400"/>
            <a:ext cx="9751060" cy="42672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dk1"/>
              </a:buClr>
              <a:buSzPts val="2400"/>
              <a:buFont typeface="Arial"/>
              <a:buChar char="•"/>
              <a:defRPr b="0" i="0" sz="2400" u="none" cap="none" strike="noStrike">
                <a:solidFill>
                  <a:schemeClr val="dk1"/>
                </a:solidFill>
                <a:latin typeface="Constantia"/>
                <a:ea typeface="Constantia"/>
                <a:cs typeface="Constantia"/>
                <a:sym typeface="Constantia"/>
              </a:defRPr>
            </a:lvl1pPr>
            <a:lvl2pPr indent="-355600" lvl="1" marL="914400" marR="0" rtl="0" algn="l">
              <a:lnSpc>
                <a:spcPct val="90000"/>
              </a:lnSpc>
              <a:spcBef>
                <a:spcPts val="800"/>
              </a:spcBef>
              <a:spcAft>
                <a:spcPts val="0"/>
              </a:spcAft>
              <a:buClr>
                <a:schemeClr val="dk1"/>
              </a:buClr>
              <a:buSzPts val="2000"/>
              <a:buFont typeface="Arial"/>
              <a:buChar char="•"/>
              <a:defRPr b="0" i="0" sz="2000" u="none" cap="none" strike="noStrike">
                <a:solidFill>
                  <a:schemeClr val="dk1"/>
                </a:solidFill>
                <a:latin typeface="Constantia"/>
                <a:ea typeface="Constantia"/>
                <a:cs typeface="Constantia"/>
                <a:sym typeface="Constantia"/>
              </a:defRPr>
            </a:lvl2pPr>
            <a:lvl3pPr indent="-342900" lvl="2" marL="13716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Constantia"/>
                <a:ea typeface="Constantia"/>
                <a:cs typeface="Constantia"/>
                <a:sym typeface="Constantia"/>
              </a:defRPr>
            </a:lvl3pPr>
            <a:lvl4pPr indent="-330200" lvl="3" marL="1828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4pPr>
            <a:lvl5pPr indent="-330200" lvl="4" marL="22860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5pPr>
            <a:lvl6pPr indent="-330200" lvl="5" marL="27432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6pPr>
            <a:lvl7pPr indent="-330200" lvl="6" marL="32004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8pPr>
            <a:lvl9pPr indent="-330200" lvl="8" marL="4114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9pPr>
          </a:lstStyle>
          <a:p/>
        </p:txBody>
      </p:sp>
      <p:sp>
        <p:nvSpPr>
          <p:cNvPr id="40" name="Google Shape;40;p3"/>
          <p:cNvSpPr txBox="1"/>
          <p:nvPr>
            <p:ph idx="11" type="ftr"/>
          </p:nvPr>
        </p:nvSpPr>
        <p:spPr>
          <a:xfrm>
            <a:off x="1218882" y="6172200"/>
            <a:ext cx="7414870" cy="304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1" name="Google Shape;41;p3"/>
          <p:cNvSpPr txBox="1"/>
          <p:nvPr>
            <p:ph idx="10" type="dt"/>
          </p:nvPr>
        </p:nvSpPr>
        <p:spPr>
          <a:xfrm>
            <a:off x="8836898" y="6172200"/>
            <a:ext cx="1218883" cy="3048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2" name="Google Shape;42;p3"/>
          <p:cNvSpPr txBox="1"/>
          <p:nvPr>
            <p:ph idx="12" type="sldNum"/>
          </p:nvPr>
        </p:nvSpPr>
        <p:spPr>
          <a:xfrm>
            <a:off x="10258928" y="6172200"/>
            <a:ext cx="711015"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onstantia"/>
                <a:ea typeface="Constantia"/>
                <a:cs typeface="Constantia"/>
                <a:sym typeface="Constantia"/>
              </a:defRPr>
            </a:lvl1pPr>
            <a:lvl2pPr indent="0" lvl="1" marL="0" marR="0" rtl="0" algn="r">
              <a:spcBef>
                <a:spcPts val="0"/>
              </a:spcBef>
              <a:buNone/>
              <a:defRPr b="0" i="0" sz="1100" u="none" cap="none" strike="noStrike">
                <a:solidFill>
                  <a:schemeClr val="dk1"/>
                </a:solidFill>
                <a:latin typeface="Constantia"/>
                <a:ea typeface="Constantia"/>
                <a:cs typeface="Constantia"/>
                <a:sym typeface="Constantia"/>
              </a:defRPr>
            </a:lvl2pPr>
            <a:lvl3pPr indent="0" lvl="2" marL="0" marR="0" rtl="0" algn="r">
              <a:spcBef>
                <a:spcPts val="0"/>
              </a:spcBef>
              <a:buNone/>
              <a:defRPr b="0" i="0" sz="1100" u="none" cap="none" strike="noStrike">
                <a:solidFill>
                  <a:schemeClr val="dk1"/>
                </a:solidFill>
                <a:latin typeface="Constantia"/>
                <a:ea typeface="Constantia"/>
                <a:cs typeface="Constantia"/>
                <a:sym typeface="Constantia"/>
              </a:defRPr>
            </a:lvl3pPr>
            <a:lvl4pPr indent="0" lvl="3" marL="0" marR="0" rtl="0" algn="r">
              <a:spcBef>
                <a:spcPts val="0"/>
              </a:spcBef>
              <a:buNone/>
              <a:defRPr b="0" i="0" sz="1100" u="none" cap="none" strike="noStrike">
                <a:solidFill>
                  <a:schemeClr val="dk1"/>
                </a:solidFill>
                <a:latin typeface="Constantia"/>
                <a:ea typeface="Constantia"/>
                <a:cs typeface="Constantia"/>
                <a:sym typeface="Constantia"/>
              </a:defRPr>
            </a:lvl4pPr>
            <a:lvl5pPr indent="0" lvl="4" marL="0" marR="0" rtl="0" algn="r">
              <a:spcBef>
                <a:spcPts val="0"/>
              </a:spcBef>
              <a:buNone/>
              <a:defRPr b="0" i="0" sz="1100" u="none" cap="none" strike="noStrike">
                <a:solidFill>
                  <a:schemeClr val="dk1"/>
                </a:solidFill>
                <a:latin typeface="Constantia"/>
                <a:ea typeface="Constantia"/>
                <a:cs typeface="Constantia"/>
                <a:sym typeface="Constantia"/>
              </a:defRPr>
            </a:lvl5pPr>
            <a:lvl6pPr indent="0" lvl="5" marL="0" marR="0" rtl="0" algn="r">
              <a:spcBef>
                <a:spcPts val="0"/>
              </a:spcBef>
              <a:buNone/>
              <a:defRPr b="0" i="0" sz="1100" u="none" cap="none" strike="noStrike">
                <a:solidFill>
                  <a:schemeClr val="dk1"/>
                </a:solidFill>
                <a:latin typeface="Constantia"/>
                <a:ea typeface="Constantia"/>
                <a:cs typeface="Constantia"/>
                <a:sym typeface="Constantia"/>
              </a:defRPr>
            </a:lvl6pPr>
            <a:lvl7pPr indent="0" lvl="6" marL="0" marR="0" rtl="0" algn="r">
              <a:spcBef>
                <a:spcPts val="0"/>
              </a:spcBef>
              <a:buNone/>
              <a:defRPr b="0" i="0" sz="1100" u="none" cap="none" strike="noStrike">
                <a:solidFill>
                  <a:schemeClr val="dk1"/>
                </a:solidFill>
                <a:latin typeface="Constantia"/>
                <a:ea typeface="Constantia"/>
                <a:cs typeface="Constantia"/>
                <a:sym typeface="Constantia"/>
              </a:defRPr>
            </a:lvl7pPr>
            <a:lvl8pPr indent="0" lvl="7" marL="0" marR="0" rtl="0" algn="r">
              <a:spcBef>
                <a:spcPts val="0"/>
              </a:spcBef>
              <a:buNone/>
              <a:defRPr b="0" i="0" sz="1100" u="none" cap="none" strike="noStrike">
                <a:solidFill>
                  <a:schemeClr val="dk1"/>
                </a:solidFill>
                <a:latin typeface="Constantia"/>
                <a:ea typeface="Constantia"/>
                <a:cs typeface="Constantia"/>
                <a:sym typeface="Constantia"/>
              </a:defRPr>
            </a:lvl8pPr>
            <a:lvl9pPr indent="0" lvl="8" marL="0" marR="0" rtl="0" algn="r">
              <a:spcBef>
                <a:spcPts val="0"/>
              </a:spcBef>
              <a:buNone/>
              <a:defRPr b="0" i="0" sz="11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31" name="Shape 131"/>
        <p:cNvGrpSpPr/>
        <p:nvPr/>
      </p:nvGrpSpPr>
      <p:grpSpPr>
        <a:xfrm>
          <a:off x="0" y="0"/>
          <a:ext cx="0" cy="0"/>
          <a:chOff x="0" y="0"/>
          <a:chExt cx="0" cy="0"/>
        </a:xfrm>
      </p:grpSpPr>
      <p:sp>
        <p:nvSpPr>
          <p:cNvPr id="132" name="Google Shape;132;p15"/>
          <p:cNvSpPr/>
          <p:nvPr/>
        </p:nvSpPr>
        <p:spPr>
          <a:xfrm>
            <a:off x="0" y="0"/>
            <a:ext cx="121887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nstantia"/>
              <a:ea typeface="Constantia"/>
              <a:cs typeface="Constantia"/>
              <a:sym typeface="Constantia"/>
            </a:endParaRPr>
          </a:p>
        </p:txBody>
      </p:sp>
      <p:sp>
        <p:nvSpPr>
          <p:cNvPr id="133" name="Google Shape;133;p15"/>
          <p:cNvSpPr/>
          <p:nvPr/>
        </p:nvSpPr>
        <p:spPr>
          <a:xfrm>
            <a:off x="304721" y="301752"/>
            <a:ext cx="11579400" cy="6254400"/>
          </a:xfrm>
          <a:prstGeom prst="roundRect">
            <a:avLst>
              <a:gd fmla="val 2341" name="adj"/>
            </a:avLst>
          </a:prstGeom>
          <a:solidFill>
            <a:srgbClr val="FFFFFF"/>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900" u="none" cap="none" strike="noStrike">
              <a:solidFill>
                <a:schemeClr val="lt1"/>
              </a:solidFill>
              <a:latin typeface="Constantia"/>
              <a:ea typeface="Constantia"/>
              <a:cs typeface="Constantia"/>
              <a:sym typeface="Constantia"/>
            </a:endParaRPr>
          </a:p>
        </p:txBody>
      </p:sp>
      <p:sp>
        <p:nvSpPr>
          <p:cNvPr id="134" name="Google Shape;134;p15"/>
          <p:cNvSpPr txBox="1"/>
          <p:nvPr>
            <p:ph type="title"/>
          </p:nvPr>
        </p:nvSpPr>
        <p:spPr>
          <a:xfrm>
            <a:off x="1218883" y="431800"/>
            <a:ext cx="9751200" cy="11685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3200"/>
              <a:buFont typeface="Constantia"/>
              <a:buNone/>
              <a:defRPr b="0" i="0" sz="3200" u="none" cap="none" strike="noStrike">
                <a:solidFill>
                  <a:schemeClr val="dk1"/>
                </a:solidFill>
                <a:latin typeface="Constantia"/>
                <a:ea typeface="Constantia"/>
                <a:cs typeface="Constantia"/>
                <a:sym typeface="Constantia"/>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135" name="Google Shape;135;p15"/>
          <p:cNvSpPr txBox="1"/>
          <p:nvPr>
            <p:ph idx="1" type="body"/>
          </p:nvPr>
        </p:nvSpPr>
        <p:spPr>
          <a:xfrm>
            <a:off x="1218883" y="1803400"/>
            <a:ext cx="9751200" cy="42672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900"/>
              </a:spcBef>
              <a:spcAft>
                <a:spcPts val="0"/>
              </a:spcAft>
              <a:buClr>
                <a:schemeClr val="dk1"/>
              </a:buClr>
              <a:buSzPts val="2400"/>
              <a:buFont typeface="Arial"/>
              <a:buChar char="•"/>
              <a:defRPr b="0" i="0" sz="2400" u="none" cap="none" strike="noStrike">
                <a:solidFill>
                  <a:schemeClr val="dk1"/>
                </a:solidFill>
                <a:latin typeface="Constantia"/>
                <a:ea typeface="Constantia"/>
                <a:cs typeface="Constantia"/>
                <a:sym typeface="Constantia"/>
              </a:defRPr>
            </a:lvl1pPr>
            <a:lvl2pPr indent="-355600" lvl="1" marL="914400" marR="0" rtl="0" algn="l">
              <a:lnSpc>
                <a:spcPct val="90000"/>
              </a:lnSpc>
              <a:spcBef>
                <a:spcPts val="800"/>
              </a:spcBef>
              <a:spcAft>
                <a:spcPts val="0"/>
              </a:spcAft>
              <a:buClr>
                <a:schemeClr val="dk1"/>
              </a:buClr>
              <a:buSzPts val="2000"/>
              <a:buFont typeface="Arial"/>
              <a:buChar char="•"/>
              <a:defRPr b="0" i="0" sz="2000" u="none" cap="none" strike="noStrike">
                <a:solidFill>
                  <a:schemeClr val="dk1"/>
                </a:solidFill>
                <a:latin typeface="Constantia"/>
                <a:ea typeface="Constantia"/>
                <a:cs typeface="Constantia"/>
                <a:sym typeface="Constantia"/>
              </a:defRPr>
            </a:lvl2pPr>
            <a:lvl3pPr indent="-349250" lvl="2" marL="1371600" marR="0" rtl="0" algn="l">
              <a:lnSpc>
                <a:spcPct val="90000"/>
              </a:lnSpc>
              <a:spcBef>
                <a:spcPts val="800"/>
              </a:spcBef>
              <a:spcAft>
                <a:spcPts val="0"/>
              </a:spcAft>
              <a:buClr>
                <a:schemeClr val="dk1"/>
              </a:buClr>
              <a:buSzPts val="1900"/>
              <a:buFont typeface="Arial"/>
              <a:buChar char="•"/>
              <a:defRPr b="0" i="0" sz="1900" u="none" cap="none" strike="noStrike">
                <a:solidFill>
                  <a:schemeClr val="dk1"/>
                </a:solidFill>
                <a:latin typeface="Constantia"/>
                <a:ea typeface="Constantia"/>
                <a:cs typeface="Constantia"/>
                <a:sym typeface="Constantia"/>
              </a:defRPr>
            </a:lvl3pPr>
            <a:lvl4pPr indent="-330200" lvl="3" marL="1828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4pPr>
            <a:lvl5pPr indent="-330200" lvl="4" marL="22860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5pPr>
            <a:lvl6pPr indent="-330200" lvl="5" marL="27432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6pPr>
            <a:lvl7pPr indent="-330200" lvl="6" marL="32004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8pPr>
            <a:lvl9pPr indent="-330200" lvl="8" marL="4114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onstantia"/>
                <a:ea typeface="Constantia"/>
                <a:cs typeface="Constantia"/>
                <a:sym typeface="Constantia"/>
              </a:defRPr>
            </a:lvl9pPr>
          </a:lstStyle>
          <a:p/>
        </p:txBody>
      </p:sp>
      <p:sp>
        <p:nvSpPr>
          <p:cNvPr id="136" name="Google Shape;136;p15"/>
          <p:cNvSpPr txBox="1"/>
          <p:nvPr>
            <p:ph idx="11" type="ftr"/>
          </p:nvPr>
        </p:nvSpPr>
        <p:spPr>
          <a:xfrm>
            <a:off x="1218882" y="6172200"/>
            <a:ext cx="7414800" cy="304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500"/>
              <a:buNone/>
              <a:defRPr b="0" i="0" sz="11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9pPr>
          </a:lstStyle>
          <a:p/>
        </p:txBody>
      </p:sp>
      <p:sp>
        <p:nvSpPr>
          <p:cNvPr id="137" name="Google Shape;137;p15"/>
          <p:cNvSpPr txBox="1"/>
          <p:nvPr>
            <p:ph idx="10" type="dt"/>
          </p:nvPr>
        </p:nvSpPr>
        <p:spPr>
          <a:xfrm>
            <a:off x="8836898" y="6172200"/>
            <a:ext cx="1218900" cy="3048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500"/>
              <a:buNone/>
              <a:defRPr b="0" i="0" sz="11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500"/>
              <a:buNone/>
              <a:defRPr b="0" i="0" sz="1900" u="none" cap="none" strike="noStrike">
                <a:solidFill>
                  <a:schemeClr val="dk1"/>
                </a:solidFill>
                <a:latin typeface="Constantia"/>
                <a:ea typeface="Constantia"/>
                <a:cs typeface="Constantia"/>
                <a:sym typeface="Constantia"/>
              </a:defRPr>
            </a:lvl9pPr>
          </a:lstStyle>
          <a:p/>
        </p:txBody>
      </p:sp>
      <p:sp>
        <p:nvSpPr>
          <p:cNvPr id="138" name="Google Shape;138;p15"/>
          <p:cNvSpPr txBox="1"/>
          <p:nvPr>
            <p:ph idx="12" type="sldNum"/>
          </p:nvPr>
        </p:nvSpPr>
        <p:spPr>
          <a:xfrm>
            <a:off x="10258928" y="6172200"/>
            <a:ext cx="7110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onstantia"/>
                <a:ea typeface="Constantia"/>
                <a:cs typeface="Constantia"/>
                <a:sym typeface="Constantia"/>
              </a:defRPr>
            </a:lvl1pPr>
            <a:lvl2pPr indent="0" lvl="1" marL="0" marR="0" rtl="0" algn="r">
              <a:spcBef>
                <a:spcPts val="0"/>
              </a:spcBef>
              <a:buNone/>
              <a:defRPr b="0" i="0" sz="1100" u="none" cap="none" strike="noStrike">
                <a:solidFill>
                  <a:schemeClr val="dk1"/>
                </a:solidFill>
                <a:latin typeface="Constantia"/>
                <a:ea typeface="Constantia"/>
                <a:cs typeface="Constantia"/>
                <a:sym typeface="Constantia"/>
              </a:defRPr>
            </a:lvl2pPr>
            <a:lvl3pPr indent="0" lvl="2" marL="0" marR="0" rtl="0" algn="r">
              <a:spcBef>
                <a:spcPts val="0"/>
              </a:spcBef>
              <a:buNone/>
              <a:defRPr b="0" i="0" sz="1100" u="none" cap="none" strike="noStrike">
                <a:solidFill>
                  <a:schemeClr val="dk1"/>
                </a:solidFill>
                <a:latin typeface="Constantia"/>
                <a:ea typeface="Constantia"/>
                <a:cs typeface="Constantia"/>
                <a:sym typeface="Constantia"/>
              </a:defRPr>
            </a:lvl3pPr>
            <a:lvl4pPr indent="0" lvl="3" marL="0" marR="0" rtl="0" algn="r">
              <a:spcBef>
                <a:spcPts val="0"/>
              </a:spcBef>
              <a:buNone/>
              <a:defRPr b="0" i="0" sz="1100" u="none" cap="none" strike="noStrike">
                <a:solidFill>
                  <a:schemeClr val="dk1"/>
                </a:solidFill>
                <a:latin typeface="Constantia"/>
                <a:ea typeface="Constantia"/>
                <a:cs typeface="Constantia"/>
                <a:sym typeface="Constantia"/>
              </a:defRPr>
            </a:lvl4pPr>
            <a:lvl5pPr indent="0" lvl="4" marL="0" marR="0" rtl="0" algn="r">
              <a:spcBef>
                <a:spcPts val="0"/>
              </a:spcBef>
              <a:buNone/>
              <a:defRPr b="0" i="0" sz="1100" u="none" cap="none" strike="noStrike">
                <a:solidFill>
                  <a:schemeClr val="dk1"/>
                </a:solidFill>
                <a:latin typeface="Constantia"/>
                <a:ea typeface="Constantia"/>
                <a:cs typeface="Constantia"/>
                <a:sym typeface="Constantia"/>
              </a:defRPr>
            </a:lvl5pPr>
            <a:lvl6pPr indent="0" lvl="5" marL="0" marR="0" rtl="0" algn="r">
              <a:spcBef>
                <a:spcPts val="0"/>
              </a:spcBef>
              <a:buNone/>
              <a:defRPr b="0" i="0" sz="1100" u="none" cap="none" strike="noStrike">
                <a:solidFill>
                  <a:schemeClr val="dk1"/>
                </a:solidFill>
                <a:latin typeface="Constantia"/>
                <a:ea typeface="Constantia"/>
                <a:cs typeface="Constantia"/>
                <a:sym typeface="Constantia"/>
              </a:defRPr>
            </a:lvl6pPr>
            <a:lvl7pPr indent="0" lvl="6" marL="0" marR="0" rtl="0" algn="r">
              <a:spcBef>
                <a:spcPts val="0"/>
              </a:spcBef>
              <a:buNone/>
              <a:defRPr b="0" i="0" sz="1100" u="none" cap="none" strike="noStrike">
                <a:solidFill>
                  <a:schemeClr val="dk1"/>
                </a:solidFill>
                <a:latin typeface="Constantia"/>
                <a:ea typeface="Constantia"/>
                <a:cs typeface="Constantia"/>
                <a:sym typeface="Constantia"/>
              </a:defRPr>
            </a:lvl7pPr>
            <a:lvl8pPr indent="0" lvl="7" marL="0" marR="0" rtl="0" algn="r">
              <a:spcBef>
                <a:spcPts val="0"/>
              </a:spcBef>
              <a:buNone/>
              <a:defRPr b="0" i="0" sz="1100" u="none" cap="none" strike="noStrike">
                <a:solidFill>
                  <a:schemeClr val="dk1"/>
                </a:solidFill>
                <a:latin typeface="Constantia"/>
                <a:ea typeface="Constantia"/>
                <a:cs typeface="Constantia"/>
                <a:sym typeface="Constantia"/>
              </a:defRPr>
            </a:lvl8pPr>
            <a:lvl9pPr indent="0" lvl="8" marL="0" marR="0" rtl="0" algn="r">
              <a:spcBef>
                <a:spcPts val="0"/>
              </a:spcBef>
              <a:buNone/>
              <a:defRPr b="0" i="0" sz="11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mycontactsucf.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ctrTitle"/>
          </p:nvPr>
        </p:nvSpPr>
        <p:spPr>
          <a:xfrm>
            <a:off x="1376792" y="1905003"/>
            <a:ext cx="9435241" cy="162559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Constantia"/>
              <a:buNone/>
            </a:pPr>
            <a:r>
              <a:rPr lang="en-US"/>
              <a:t>My Contacts UCF</a:t>
            </a:r>
            <a:endParaRPr/>
          </a:p>
        </p:txBody>
      </p:sp>
      <p:sp>
        <p:nvSpPr>
          <p:cNvPr id="232" name="Google Shape;232;p27"/>
          <p:cNvSpPr txBox="1"/>
          <p:nvPr>
            <p:ph idx="1" type="subTitle"/>
          </p:nvPr>
        </p:nvSpPr>
        <p:spPr>
          <a:xfrm>
            <a:off x="1382103" y="3657123"/>
            <a:ext cx="9429931" cy="99107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000"/>
              <a:buNone/>
            </a:pPr>
            <a:r>
              <a:rPr lang="en-US"/>
              <a:t>COP 4331 GROUP 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idx="1" type="body"/>
          </p:nvPr>
        </p:nvSpPr>
        <p:spPr>
          <a:xfrm>
            <a:off x="1218883" y="1803400"/>
            <a:ext cx="9751200" cy="4267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294" name="Google Shape;294;p36"/>
          <p:cNvPicPr preferRelativeResize="0"/>
          <p:nvPr/>
        </p:nvPicPr>
        <p:blipFill>
          <a:blip r:embed="rId3">
            <a:alphaModFix/>
          </a:blip>
          <a:stretch>
            <a:fillRect/>
          </a:stretch>
        </p:blipFill>
        <p:spPr>
          <a:xfrm>
            <a:off x="1093788" y="609600"/>
            <a:ext cx="10001250" cy="563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200"/>
              <a:buFont typeface="Constantia"/>
              <a:buNone/>
            </a:pPr>
            <a:r>
              <a:rPr lang="en-US"/>
              <a:t>Javascript Difficulties</a:t>
            </a:r>
            <a:endParaRPr/>
          </a:p>
        </p:txBody>
      </p:sp>
      <p:sp>
        <p:nvSpPr>
          <p:cNvPr id="300" name="Google Shape;300;p37"/>
          <p:cNvSpPr txBox="1"/>
          <p:nvPr>
            <p:ph idx="1" type="body"/>
          </p:nvPr>
        </p:nvSpPr>
        <p:spPr>
          <a:xfrm>
            <a:off x="1218883" y="1803400"/>
            <a:ext cx="9751060" cy="4267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Front-end functionality challenges:</a:t>
            </a:r>
            <a:endParaRPr/>
          </a:p>
          <a:p>
            <a:pPr indent="-342900" lvl="0" marL="457200" rtl="0" algn="l">
              <a:lnSpc>
                <a:spcPct val="90000"/>
              </a:lnSpc>
              <a:spcBef>
                <a:spcPts val="0"/>
              </a:spcBef>
              <a:spcAft>
                <a:spcPts val="0"/>
              </a:spcAft>
              <a:buSzPts val="1800"/>
              <a:buChar char="-"/>
            </a:pPr>
            <a:r>
              <a:rPr lang="en-US"/>
              <a:t>Toggling Editing Mode</a:t>
            </a:r>
            <a:endParaRPr/>
          </a:p>
          <a:p>
            <a:pPr indent="-342900" lvl="0" marL="457200" rtl="0" algn="l">
              <a:lnSpc>
                <a:spcPct val="90000"/>
              </a:lnSpc>
              <a:spcBef>
                <a:spcPts val="0"/>
              </a:spcBef>
              <a:spcAft>
                <a:spcPts val="0"/>
              </a:spcAft>
              <a:buSzPts val="1800"/>
              <a:buChar char="-"/>
            </a:pPr>
            <a:r>
              <a:rPr lang="en-US"/>
              <a:t>Browser Cache</a:t>
            </a:r>
            <a:endParaRPr/>
          </a:p>
        </p:txBody>
      </p:sp>
      <p:pic>
        <p:nvPicPr>
          <p:cNvPr id="301" name="Google Shape;301;p37"/>
          <p:cNvPicPr preferRelativeResize="0"/>
          <p:nvPr/>
        </p:nvPicPr>
        <p:blipFill>
          <a:blip r:embed="rId3">
            <a:alphaModFix/>
          </a:blip>
          <a:stretch>
            <a:fillRect/>
          </a:stretch>
        </p:blipFill>
        <p:spPr>
          <a:xfrm>
            <a:off x="6672913" y="1600200"/>
            <a:ext cx="3981450" cy="228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1218883" y="431800"/>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Database &amp; Hosting</a:t>
            </a:r>
            <a:endParaRPr/>
          </a:p>
        </p:txBody>
      </p:sp>
      <p:sp>
        <p:nvSpPr>
          <p:cNvPr id="308" name="Google Shape;308;p38"/>
          <p:cNvSpPr txBox="1"/>
          <p:nvPr>
            <p:ph idx="1" type="body"/>
          </p:nvPr>
        </p:nvSpPr>
        <p:spPr>
          <a:xfrm>
            <a:off x="1218883" y="1803400"/>
            <a:ext cx="9751200" cy="4267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HostGator</a:t>
            </a:r>
            <a:br>
              <a:rPr lang="en-US"/>
            </a:br>
            <a:endParaRPr/>
          </a:p>
          <a:p>
            <a:pPr indent="-342900" lvl="0" marL="457200" rtl="0" algn="l">
              <a:spcBef>
                <a:spcPts val="0"/>
              </a:spcBef>
              <a:spcAft>
                <a:spcPts val="0"/>
              </a:spcAft>
              <a:buSzPts val="1800"/>
              <a:buChar char="•"/>
            </a:pPr>
            <a:r>
              <a:rPr lang="en-US"/>
              <a:t>Comodo SSL Certificate</a:t>
            </a:r>
            <a:br>
              <a:rPr lang="en-US"/>
            </a:br>
            <a:endParaRPr/>
          </a:p>
          <a:p>
            <a:pPr indent="-342900" lvl="0" marL="457200" rtl="0" algn="l">
              <a:spcBef>
                <a:spcPts val="0"/>
              </a:spcBef>
              <a:spcAft>
                <a:spcPts val="0"/>
              </a:spcAft>
              <a:buSzPts val="1800"/>
              <a:buChar char="•"/>
            </a:pPr>
            <a:r>
              <a:rPr lang="en-US"/>
              <a:t>MySQL</a:t>
            </a:r>
            <a:br>
              <a:rPr lang="en-US"/>
            </a:br>
            <a:endParaRPr/>
          </a:p>
          <a:p>
            <a:pPr indent="-342900" lvl="0" marL="457200" rtl="0" algn="l">
              <a:spcBef>
                <a:spcPts val="0"/>
              </a:spcBef>
              <a:spcAft>
                <a:spcPts val="0"/>
              </a:spcAft>
              <a:buSzPts val="1800"/>
              <a:buChar char="•"/>
            </a:pPr>
            <a:r>
              <a:rPr lang="en-US"/>
              <a:t>PhpMyAdmin</a:t>
            </a:r>
            <a:endParaRPr/>
          </a:p>
        </p:txBody>
      </p:sp>
      <p:pic>
        <p:nvPicPr>
          <p:cNvPr id="309" name="Google Shape;309;p38"/>
          <p:cNvPicPr preferRelativeResize="0"/>
          <p:nvPr/>
        </p:nvPicPr>
        <p:blipFill>
          <a:blip r:embed="rId3">
            <a:alphaModFix/>
          </a:blip>
          <a:stretch>
            <a:fillRect/>
          </a:stretch>
        </p:blipFill>
        <p:spPr>
          <a:xfrm>
            <a:off x="6530050" y="3634075"/>
            <a:ext cx="1661410" cy="482600"/>
          </a:xfrm>
          <a:prstGeom prst="rect">
            <a:avLst/>
          </a:prstGeom>
          <a:noFill/>
          <a:ln>
            <a:noFill/>
          </a:ln>
        </p:spPr>
      </p:pic>
      <p:pic>
        <p:nvPicPr>
          <p:cNvPr id="310" name="Google Shape;310;p38"/>
          <p:cNvPicPr preferRelativeResize="0"/>
          <p:nvPr/>
        </p:nvPicPr>
        <p:blipFill>
          <a:blip r:embed="rId4">
            <a:alphaModFix/>
          </a:blip>
          <a:stretch>
            <a:fillRect/>
          </a:stretch>
        </p:blipFill>
        <p:spPr>
          <a:xfrm>
            <a:off x="1455325" y="4679525"/>
            <a:ext cx="9278175" cy="1661000"/>
          </a:xfrm>
          <a:prstGeom prst="rect">
            <a:avLst/>
          </a:prstGeom>
          <a:noFill/>
          <a:ln>
            <a:noFill/>
          </a:ln>
        </p:spPr>
      </p:pic>
      <p:pic>
        <p:nvPicPr>
          <p:cNvPr id="311" name="Google Shape;311;p38"/>
          <p:cNvPicPr preferRelativeResize="0"/>
          <p:nvPr/>
        </p:nvPicPr>
        <p:blipFill>
          <a:blip r:embed="rId5">
            <a:alphaModFix/>
          </a:blip>
          <a:stretch>
            <a:fillRect/>
          </a:stretch>
        </p:blipFill>
        <p:spPr>
          <a:xfrm>
            <a:off x="6530050" y="1332800"/>
            <a:ext cx="1884450" cy="17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1218883" y="383500"/>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ERD</a:t>
            </a:r>
            <a:endParaRPr/>
          </a:p>
        </p:txBody>
      </p:sp>
      <p:sp>
        <p:nvSpPr>
          <p:cNvPr id="318" name="Google Shape;318;p39"/>
          <p:cNvSpPr txBox="1"/>
          <p:nvPr>
            <p:ph idx="1" type="body"/>
          </p:nvPr>
        </p:nvSpPr>
        <p:spPr>
          <a:xfrm>
            <a:off x="1218883" y="1803400"/>
            <a:ext cx="9751200" cy="4267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 </a:t>
            </a:r>
            <a:endParaRPr/>
          </a:p>
          <a:p>
            <a:pPr indent="0" lvl="0" marL="0" rtl="0" algn="l">
              <a:spcBef>
                <a:spcPts val="1800"/>
              </a:spcBef>
              <a:spcAft>
                <a:spcPts val="0"/>
              </a:spcAft>
              <a:buNone/>
            </a:pPr>
            <a:r>
              <a:t/>
            </a:r>
            <a:endParaRPr/>
          </a:p>
        </p:txBody>
      </p:sp>
      <p:pic>
        <p:nvPicPr>
          <p:cNvPr id="319" name="Google Shape;319;p39"/>
          <p:cNvPicPr preferRelativeResize="0"/>
          <p:nvPr/>
        </p:nvPicPr>
        <p:blipFill>
          <a:blip r:embed="rId3">
            <a:alphaModFix/>
          </a:blip>
          <a:stretch>
            <a:fillRect/>
          </a:stretch>
        </p:blipFill>
        <p:spPr>
          <a:xfrm>
            <a:off x="1160513" y="2498725"/>
            <a:ext cx="9867900" cy="287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1218883" y="431800"/>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Demo</a:t>
            </a:r>
            <a:endParaRPr/>
          </a:p>
        </p:txBody>
      </p:sp>
      <p:sp>
        <p:nvSpPr>
          <p:cNvPr id="326" name="Google Shape;326;p40"/>
          <p:cNvSpPr txBox="1"/>
          <p:nvPr>
            <p:ph idx="1" type="body"/>
          </p:nvPr>
        </p:nvSpPr>
        <p:spPr>
          <a:xfrm>
            <a:off x="1218883" y="1803400"/>
            <a:ext cx="9751200" cy="42672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lang="en-US" u="sng">
                <a:solidFill>
                  <a:schemeClr val="hlink"/>
                </a:solidFill>
                <a:hlinkClick r:id="rId3"/>
              </a:rPr>
              <a:t>https://www.mycontactsucf.com</a:t>
            </a:r>
            <a:endParaRPr/>
          </a:p>
          <a:p>
            <a:pPr indent="-342900" lvl="0" marL="457200" rtl="0" algn="l">
              <a:spcBef>
                <a:spcPts val="0"/>
              </a:spcBef>
              <a:spcAft>
                <a:spcPts val="0"/>
              </a:spcAft>
              <a:buSzPts val="1800"/>
              <a:buChar char="•"/>
            </a:pPr>
            <a:r>
              <a:rPr lang="en-US"/>
              <a:t>ARC Testing</a:t>
            </a:r>
            <a:endParaRPr/>
          </a:p>
          <a:p>
            <a:pPr indent="-342900" lvl="0" marL="457200" rtl="0" algn="l">
              <a:spcBef>
                <a:spcPts val="0"/>
              </a:spcBef>
              <a:spcAft>
                <a:spcPts val="0"/>
              </a:spcAft>
              <a:buSzPts val="1800"/>
              <a:buChar char="•"/>
            </a:pPr>
            <a:r>
              <a:rPr lang="en-US"/>
              <a:t>Post https://mycontactsucf.com/mainPHP.php</a:t>
            </a:r>
            <a:endParaRPr/>
          </a:p>
          <a:p>
            <a:pPr indent="-342900" lvl="0" marL="457200" rtl="0" algn="l">
              <a:spcBef>
                <a:spcPts val="0"/>
              </a:spcBef>
              <a:spcAft>
                <a:spcPts val="0"/>
              </a:spcAft>
              <a:buSzPts val="1800"/>
              <a:buChar char="•"/>
            </a:pPr>
            <a:r>
              <a:rPr lang="en-US"/>
              <a:t>{</a:t>
            </a:r>
            <a:endParaRPr/>
          </a:p>
          <a:p>
            <a:pPr indent="-342900" lvl="0" marL="457200" rtl="0" algn="l">
              <a:spcBef>
                <a:spcPts val="0"/>
              </a:spcBef>
              <a:spcAft>
                <a:spcPts val="0"/>
              </a:spcAft>
              <a:buSzPts val="1800"/>
              <a:buChar char="•"/>
            </a:pPr>
            <a:r>
              <a:rPr lang="en-US"/>
              <a:t>  "apiRequestType": "verifyValidGetContactListForUser",</a:t>
            </a:r>
            <a:endParaRPr/>
          </a:p>
          <a:p>
            <a:pPr indent="-342900" lvl="0" marL="457200" rtl="0" algn="l">
              <a:spcBef>
                <a:spcPts val="0"/>
              </a:spcBef>
              <a:spcAft>
                <a:spcPts val="0"/>
              </a:spcAft>
              <a:buSzPts val="1800"/>
              <a:buChar char="•"/>
            </a:pPr>
            <a:r>
              <a:rPr lang="en-US"/>
              <a:t>  "UserName":"DEMO",</a:t>
            </a:r>
            <a:endParaRPr/>
          </a:p>
          <a:p>
            <a:pPr indent="-342900" lvl="0" marL="457200" rtl="0" algn="l">
              <a:spcBef>
                <a:spcPts val="0"/>
              </a:spcBef>
              <a:spcAft>
                <a:spcPts val="0"/>
              </a:spcAft>
              <a:buSzPts val="1800"/>
              <a:buChar char="•"/>
            </a:pPr>
            <a:r>
              <a:rPr lang="en-US"/>
              <a:t>  "Password":"UCF"</a:t>
            </a:r>
            <a:endParaRPr/>
          </a:p>
          <a:p>
            <a:pPr indent="-342900" lvl="0" marL="457200" rtl="0" algn="l">
              <a:spcBef>
                <a:spcPts val="0"/>
              </a:spcBef>
              <a:spcAft>
                <a:spcPts val="0"/>
              </a:spcAft>
              <a:buSzPts val="1800"/>
              <a:buChar char="•"/>
            </a:pPr>
            <a:r>
              <a:rPr lang="en-US"/>
              <a:t>}</a:t>
            </a:r>
            <a:endParaRPr/>
          </a:p>
          <a:p>
            <a:pPr indent="0" lvl="0" marL="457200" rtl="0" algn="l">
              <a:spcBef>
                <a:spcPts val="1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1422030" y="990599"/>
            <a:ext cx="9344765" cy="223520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onstantia"/>
              <a:buNone/>
            </a:pPr>
            <a:r>
              <a:rPr lang="en-US"/>
              <a:t>Questions?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18883" y="431800"/>
            <a:ext cx="9751060" cy="1168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200"/>
              <a:buFont typeface="Constantia"/>
              <a:buNone/>
            </a:pPr>
            <a:r>
              <a:rPr lang="en-US"/>
              <a:t>Members</a:t>
            </a:r>
            <a:endParaRPr/>
          </a:p>
        </p:txBody>
      </p:sp>
      <p:sp>
        <p:nvSpPr>
          <p:cNvPr id="238" name="Google Shape;238;p28"/>
          <p:cNvSpPr txBox="1"/>
          <p:nvPr>
            <p:ph idx="1" type="body"/>
          </p:nvPr>
        </p:nvSpPr>
        <p:spPr>
          <a:xfrm>
            <a:off x="1218825" y="1716225"/>
            <a:ext cx="9751200" cy="4662300"/>
          </a:xfrm>
          <a:prstGeom prst="rect">
            <a:avLst/>
          </a:prstGeom>
          <a:noFill/>
          <a:ln>
            <a:noFill/>
          </a:ln>
        </p:spPr>
        <p:txBody>
          <a:bodyPr anchorCtr="0" anchor="t" bIns="45700" lIns="91425" spcFirstLastPara="1" rIns="91425" wrap="square" tIns="45700">
            <a:noAutofit/>
          </a:bodyPr>
          <a:lstStyle/>
          <a:p>
            <a:pPr indent="-246888" lvl="0" marL="246888" rtl="0" algn="l">
              <a:lnSpc>
                <a:spcPct val="80000"/>
              </a:lnSpc>
              <a:spcBef>
                <a:spcPts val="0"/>
              </a:spcBef>
              <a:spcAft>
                <a:spcPts val="0"/>
              </a:spcAft>
              <a:buSzPts val="2400"/>
              <a:buChar char="•"/>
            </a:pPr>
            <a:r>
              <a:rPr b="1" lang="en-US"/>
              <a:t>Irene Tanner</a:t>
            </a:r>
            <a:r>
              <a:rPr lang="en-US"/>
              <a:t> : Project Manager &amp; Front-end Design</a:t>
            </a:r>
            <a:endParaRPr/>
          </a:p>
          <a:p>
            <a:pPr indent="-246888" lvl="0" marL="246888" rtl="0" algn="l">
              <a:lnSpc>
                <a:spcPct val="80000"/>
              </a:lnSpc>
              <a:spcBef>
                <a:spcPts val="1800"/>
              </a:spcBef>
              <a:spcAft>
                <a:spcPts val="0"/>
              </a:spcAft>
              <a:buSzPts val="2400"/>
              <a:buChar char="•"/>
            </a:pPr>
            <a:r>
              <a:rPr b="1" lang="en-US"/>
              <a:t>Dylan Roberts</a:t>
            </a:r>
            <a:r>
              <a:rPr lang="en-US"/>
              <a:t> : Javascript &amp; UML &amp; helped with API</a:t>
            </a:r>
            <a:endParaRPr/>
          </a:p>
          <a:p>
            <a:pPr indent="-246888" lvl="0" marL="246888" rtl="0" algn="l">
              <a:lnSpc>
                <a:spcPct val="80000"/>
              </a:lnSpc>
              <a:spcBef>
                <a:spcPts val="1800"/>
              </a:spcBef>
              <a:spcAft>
                <a:spcPts val="0"/>
              </a:spcAft>
              <a:buSzPts val="2400"/>
              <a:buChar char="•"/>
            </a:pPr>
            <a:r>
              <a:rPr b="1" lang="en-US"/>
              <a:t>Nathan Cunanan</a:t>
            </a:r>
            <a:r>
              <a:rPr lang="en-US"/>
              <a:t> : HTML &amp; CSS</a:t>
            </a:r>
            <a:endParaRPr/>
          </a:p>
          <a:p>
            <a:pPr indent="-246888" lvl="0" marL="246888" rtl="0" algn="l">
              <a:lnSpc>
                <a:spcPct val="80000"/>
              </a:lnSpc>
              <a:spcBef>
                <a:spcPts val="1800"/>
              </a:spcBef>
              <a:spcAft>
                <a:spcPts val="0"/>
              </a:spcAft>
              <a:buSzPts val="2400"/>
              <a:buChar char="•"/>
            </a:pPr>
            <a:r>
              <a:rPr b="1" lang="en-US"/>
              <a:t>Chris Gardner</a:t>
            </a:r>
            <a:r>
              <a:rPr lang="en-US"/>
              <a:t>: SQL Testing and API</a:t>
            </a:r>
            <a:endParaRPr/>
          </a:p>
          <a:p>
            <a:pPr indent="-246888" lvl="0" marL="246888" rtl="0" algn="l">
              <a:lnSpc>
                <a:spcPct val="80000"/>
              </a:lnSpc>
              <a:spcBef>
                <a:spcPts val="1800"/>
              </a:spcBef>
              <a:spcAft>
                <a:spcPts val="0"/>
              </a:spcAft>
              <a:buSzPts val="2400"/>
              <a:buChar char="•"/>
            </a:pPr>
            <a:r>
              <a:rPr b="1" lang="en-US"/>
              <a:t>Andres Olano</a:t>
            </a:r>
            <a:r>
              <a:rPr lang="en-US"/>
              <a:t> : Database &amp; Hosting</a:t>
            </a:r>
            <a:endParaRPr/>
          </a:p>
          <a:p>
            <a:pPr indent="-246888" lvl="0" marL="246888" rtl="0" algn="l">
              <a:lnSpc>
                <a:spcPct val="80000"/>
              </a:lnSpc>
              <a:spcBef>
                <a:spcPts val="1800"/>
              </a:spcBef>
              <a:spcAft>
                <a:spcPts val="0"/>
              </a:spcAft>
              <a:buSzPts val="2400"/>
              <a:buChar char="•"/>
            </a:pPr>
            <a:r>
              <a:rPr b="1" lang="en-US"/>
              <a:t>Matthew Stone</a:t>
            </a:r>
            <a:r>
              <a:rPr lang="en-US"/>
              <a:t> : API and Testing</a:t>
            </a:r>
            <a:endParaRPr/>
          </a:p>
          <a:p>
            <a:pPr indent="-246888" lvl="0" marL="246888" rtl="0" algn="l">
              <a:lnSpc>
                <a:spcPct val="80000"/>
              </a:lnSpc>
              <a:spcBef>
                <a:spcPts val="1800"/>
              </a:spcBef>
              <a:spcAft>
                <a:spcPts val="0"/>
              </a:spcAft>
              <a:buSzPts val="2400"/>
              <a:buChar char="•"/>
            </a:pPr>
            <a:r>
              <a:rPr b="1" lang="en-US"/>
              <a:t>Ajay Ammanuel</a:t>
            </a:r>
            <a:r>
              <a:rPr b="1" lang="en-US"/>
              <a:t> </a:t>
            </a:r>
            <a:r>
              <a:rPr lang="en-US"/>
              <a:t>: Javascript</a:t>
            </a:r>
            <a:endParaRPr/>
          </a:p>
          <a:p>
            <a:pPr indent="-246888" lvl="0" marL="246888" rtl="0" algn="l">
              <a:lnSpc>
                <a:spcPct val="80000"/>
              </a:lnSpc>
              <a:spcBef>
                <a:spcPts val="1800"/>
              </a:spcBef>
              <a:spcAft>
                <a:spcPts val="0"/>
              </a:spcAft>
              <a:buSzPts val="2400"/>
              <a:buChar char="•"/>
            </a:pPr>
            <a:r>
              <a:rPr b="1" lang="en-US"/>
              <a:t>Bryan Ocbina</a:t>
            </a:r>
            <a:r>
              <a:rPr lang="en-US"/>
              <a:t> : API and Testing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18883" y="431800"/>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Basics</a:t>
            </a:r>
            <a:endParaRPr/>
          </a:p>
        </p:txBody>
      </p:sp>
      <p:sp>
        <p:nvSpPr>
          <p:cNvPr id="245" name="Google Shape;245;p29"/>
          <p:cNvSpPr txBox="1"/>
          <p:nvPr>
            <p:ph idx="1" type="body"/>
          </p:nvPr>
        </p:nvSpPr>
        <p:spPr>
          <a:xfrm>
            <a:off x="1218821" y="1745275"/>
            <a:ext cx="9751200" cy="4267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Stack: LAMP</a:t>
            </a:r>
            <a:endParaRPr/>
          </a:p>
          <a:p>
            <a:pPr indent="0" lvl="0" marL="0" rtl="0" algn="l">
              <a:spcBef>
                <a:spcPts val="1800"/>
              </a:spcBef>
              <a:spcAft>
                <a:spcPts val="0"/>
              </a:spcAft>
              <a:buNone/>
            </a:pPr>
            <a:r>
              <a:rPr lang="en-US"/>
              <a:t>Successes: Database, Front End Design, Communication</a:t>
            </a:r>
            <a:endParaRPr/>
          </a:p>
          <a:p>
            <a:pPr indent="0" lvl="0" marL="0" rtl="0" algn="l">
              <a:spcBef>
                <a:spcPts val="1800"/>
              </a:spcBef>
              <a:spcAft>
                <a:spcPts val="0"/>
              </a:spcAft>
              <a:buNone/>
            </a:pPr>
            <a:r>
              <a:rPr lang="en-US"/>
              <a:t>Difficulties: API, Version Control, Backups</a:t>
            </a:r>
            <a:endParaRPr/>
          </a:p>
          <a:p>
            <a:pPr indent="0" lvl="0" marL="0" rtl="0" algn="l">
              <a:spcBef>
                <a:spcPts val="1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18833" y="112825"/>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Gantt Chart</a:t>
            </a:r>
            <a:endParaRPr/>
          </a:p>
        </p:txBody>
      </p:sp>
      <p:pic>
        <p:nvPicPr>
          <p:cNvPr id="252" name="Google Shape;252;p30"/>
          <p:cNvPicPr preferRelativeResize="0"/>
          <p:nvPr/>
        </p:nvPicPr>
        <p:blipFill>
          <a:blip r:embed="rId3">
            <a:alphaModFix/>
          </a:blip>
          <a:stretch>
            <a:fillRect/>
          </a:stretch>
        </p:blipFill>
        <p:spPr>
          <a:xfrm>
            <a:off x="1556773" y="1281325"/>
            <a:ext cx="8954978" cy="473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218816" y="65233"/>
            <a:ext cx="9751200" cy="116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200"/>
              <a:buFont typeface="Constantia"/>
              <a:buNone/>
            </a:pPr>
            <a:r>
              <a:rPr lang="en-US"/>
              <a:t>Front-End Design (HTML &amp; CSS)</a:t>
            </a:r>
            <a:endParaRPr/>
          </a:p>
        </p:txBody>
      </p:sp>
      <p:sp>
        <p:nvSpPr>
          <p:cNvPr id="258" name="Google Shape;258;p31"/>
          <p:cNvSpPr txBox="1"/>
          <p:nvPr>
            <p:ph idx="1" type="body"/>
          </p:nvPr>
        </p:nvSpPr>
        <p:spPr>
          <a:xfrm>
            <a:off x="757802" y="1097800"/>
            <a:ext cx="7115400" cy="4662300"/>
          </a:xfrm>
          <a:prstGeom prst="rect">
            <a:avLst/>
          </a:prstGeom>
          <a:noFill/>
          <a:ln>
            <a:noFill/>
          </a:ln>
        </p:spPr>
        <p:txBody>
          <a:bodyPr anchorCtr="0" anchor="t" bIns="45700" lIns="91425" spcFirstLastPara="1" rIns="91425" wrap="square" tIns="45700">
            <a:noAutofit/>
          </a:bodyPr>
          <a:lstStyle/>
          <a:p>
            <a:pPr indent="-425450" lvl="0" marL="609600" rtl="0" algn="l">
              <a:lnSpc>
                <a:spcPct val="80000"/>
              </a:lnSpc>
              <a:spcBef>
                <a:spcPts val="1900"/>
              </a:spcBef>
              <a:spcAft>
                <a:spcPts val="0"/>
              </a:spcAft>
              <a:buSzPts val="1900"/>
              <a:buChar char="•"/>
            </a:pPr>
            <a:r>
              <a:rPr lang="en-US"/>
              <a:t>Bootstrap was used in this project to aid in the layout/design for Cascading Style Sheets (CSS)</a:t>
            </a:r>
            <a:endParaRPr/>
          </a:p>
          <a:p>
            <a:pPr indent="0" lvl="0" marL="0" rtl="0" algn="l">
              <a:lnSpc>
                <a:spcPct val="80000"/>
              </a:lnSpc>
              <a:spcBef>
                <a:spcPts val="1900"/>
              </a:spcBef>
              <a:spcAft>
                <a:spcPts val="0"/>
              </a:spcAft>
              <a:buNone/>
            </a:pPr>
            <a:r>
              <a:t/>
            </a:r>
            <a:endParaRPr/>
          </a:p>
          <a:p>
            <a:pPr indent="-425450" lvl="0" marL="609600" rtl="0" algn="l">
              <a:lnSpc>
                <a:spcPct val="80000"/>
              </a:lnSpc>
              <a:spcBef>
                <a:spcPts val="1900"/>
              </a:spcBef>
              <a:spcAft>
                <a:spcPts val="0"/>
              </a:spcAft>
              <a:buSzPts val="1900"/>
              <a:buChar char="•"/>
            </a:pPr>
            <a:r>
              <a:rPr lang="en-US"/>
              <a:t>Used the Sublime Text application to create the HTML and CSS of the Front-End design</a:t>
            </a:r>
            <a:endParaRPr/>
          </a:p>
          <a:p>
            <a:pPr indent="0" lvl="0" marL="1828800" rtl="0" algn="l">
              <a:lnSpc>
                <a:spcPct val="80000"/>
              </a:lnSpc>
              <a:spcBef>
                <a:spcPts val="1900"/>
              </a:spcBef>
              <a:spcAft>
                <a:spcPts val="0"/>
              </a:spcAft>
              <a:buNone/>
            </a:pPr>
            <a:r>
              <a:t/>
            </a:r>
            <a:endParaRPr/>
          </a:p>
          <a:p>
            <a:pPr indent="-425450" lvl="0" marL="609600" rtl="0" algn="l">
              <a:lnSpc>
                <a:spcPct val="80000"/>
              </a:lnSpc>
              <a:spcBef>
                <a:spcPts val="1900"/>
              </a:spcBef>
              <a:spcAft>
                <a:spcPts val="0"/>
              </a:spcAft>
              <a:buSzPts val="1900"/>
              <a:buChar char="•"/>
            </a:pPr>
            <a:r>
              <a:rPr lang="en-US"/>
              <a:t>Not having the right margin for texts or input boxes centered were fixed by identifying the suitable coordinates using testing in Google Chrome</a:t>
            </a:r>
            <a:endParaRPr/>
          </a:p>
        </p:txBody>
      </p:sp>
      <p:pic>
        <p:nvPicPr>
          <p:cNvPr id="259" name="Google Shape;259;p31"/>
          <p:cNvPicPr preferRelativeResize="0"/>
          <p:nvPr/>
        </p:nvPicPr>
        <p:blipFill>
          <a:blip r:embed="rId3">
            <a:alphaModFix/>
          </a:blip>
          <a:stretch>
            <a:fillRect/>
          </a:stretch>
        </p:blipFill>
        <p:spPr>
          <a:xfrm>
            <a:off x="8534810" y="1233633"/>
            <a:ext cx="2691699" cy="14131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18883" y="431800"/>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SQL Injections</a:t>
            </a:r>
            <a:endParaRPr/>
          </a:p>
        </p:txBody>
      </p:sp>
      <p:sp>
        <p:nvSpPr>
          <p:cNvPr id="266" name="Google Shape;266;p32"/>
          <p:cNvSpPr txBox="1"/>
          <p:nvPr>
            <p:ph idx="1" type="body"/>
          </p:nvPr>
        </p:nvSpPr>
        <p:spPr>
          <a:xfrm>
            <a:off x="1218883" y="1803400"/>
            <a:ext cx="9751200" cy="42672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lang="en-US"/>
              <a:t>Common attack vector on web-based applications</a:t>
            </a:r>
            <a:endParaRPr/>
          </a:p>
          <a:p>
            <a:pPr indent="-342900" lvl="0" marL="457200" rtl="0" algn="l">
              <a:spcBef>
                <a:spcPts val="0"/>
              </a:spcBef>
              <a:spcAft>
                <a:spcPts val="0"/>
              </a:spcAft>
              <a:buSzPts val="1800"/>
              <a:buChar char="•"/>
            </a:pPr>
            <a:r>
              <a:rPr lang="en-US"/>
              <a:t>Attack on user inputs to access unauthorized information</a:t>
            </a:r>
            <a:endParaRPr/>
          </a:p>
          <a:p>
            <a:pPr indent="-342900" lvl="0" marL="457200" rtl="0" algn="l">
              <a:spcBef>
                <a:spcPts val="0"/>
              </a:spcBef>
              <a:spcAft>
                <a:spcPts val="0"/>
              </a:spcAft>
              <a:buSzPts val="1800"/>
              <a:buChar char="•"/>
            </a:pPr>
            <a:r>
              <a:rPr lang="en-US"/>
              <a:t>Prepared Statements</a:t>
            </a:r>
            <a:endParaRPr/>
          </a:p>
          <a:p>
            <a:pPr indent="-342900" lvl="1" marL="914400" rtl="0" algn="l">
              <a:spcBef>
                <a:spcPts val="0"/>
              </a:spcBef>
              <a:spcAft>
                <a:spcPts val="0"/>
              </a:spcAft>
              <a:buSzPts val="1800"/>
              <a:buChar char="•"/>
            </a:pPr>
            <a:r>
              <a:rPr lang="en-US"/>
              <a:t>Prepare</a:t>
            </a:r>
            <a:endParaRPr/>
          </a:p>
          <a:p>
            <a:pPr indent="-342900" lvl="1" marL="914400" rtl="0" algn="l">
              <a:spcBef>
                <a:spcPts val="0"/>
              </a:spcBef>
              <a:spcAft>
                <a:spcPts val="0"/>
              </a:spcAft>
              <a:buSzPts val="1800"/>
              <a:buChar char="•"/>
            </a:pPr>
            <a:r>
              <a:rPr lang="en-US"/>
              <a:t>Bind</a:t>
            </a:r>
            <a:endParaRPr/>
          </a:p>
          <a:p>
            <a:pPr indent="-342900" lvl="1" marL="914400" rtl="0" algn="l">
              <a:spcBef>
                <a:spcPts val="0"/>
              </a:spcBef>
              <a:spcAft>
                <a:spcPts val="0"/>
              </a:spcAft>
              <a:buSzPts val="1800"/>
              <a:buChar char="•"/>
            </a:pPr>
            <a:r>
              <a:rPr lang="en-US"/>
              <a:t>Execute</a:t>
            </a:r>
            <a:endParaRPr/>
          </a:p>
          <a:p>
            <a:pPr indent="-342900" lvl="0" marL="457200" rtl="0" algn="l">
              <a:spcBef>
                <a:spcPts val="0"/>
              </a:spcBef>
              <a:spcAft>
                <a:spcPts val="0"/>
              </a:spcAft>
              <a:buSzPts val="1800"/>
              <a:buChar char="•"/>
            </a:pPr>
            <a:r>
              <a:rPr lang="en-US"/>
              <a:t>Example</a:t>
            </a:r>
            <a:endParaRPr/>
          </a:p>
          <a:p>
            <a:pPr indent="-342900" lvl="0" marL="457200" rtl="0" algn="l">
              <a:spcBef>
                <a:spcPts val="0"/>
              </a:spcBef>
              <a:spcAft>
                <a:spcPts val="0"/>
              </a:spcAft>
              <a:buSzPts val="1800"/>
              <a:buChar char="•"/>
            </a:pPr>
            <a:r>
              <a:rPr lang="en-US"/>
              <a:t>$query = $connection-&gt;prepare("INSERT INTO User(UserName, Password, FName, LName) VALUES (?,?,?,?)");</a:t>
            </a:r>
            <a:endParaRPr/>
          </a:p>
          <a:p>
            <a:pPr indent="0" lvl="0" marL="914400" rtl="0" algn="l">
              <a:spcBef>
                <a:spcPts val="1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218883" y="431800"/>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Password Security</a:t>
            </a:r>
            <a:endParaRPr/>
          </a:p>
        </p:txBody>
      </p:sp>
      <p:sp>
        <p:nvSpPr>
          <p:cNvPr id="273" name="Google Shape;273;p33"/>
          <p:cNvSpPr txBox="1"/>
          <p:nvPr>
            <p:ph idx="1" type="body"/>
          </p:nvPr>
        </p:nvSpPr>
        <p:spPr>
          <a:xfrm>
            <a:off x="1218883" y="1803400"/>
            <a:ext cx="9751200" cy="42672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lang="en-US"/>
              <a:t>Built-in php password hash/verify functions</a:t>
            </a:r>
            <a:endParaRPr/>
          </a:p>
          <a:p>
            <a:pPr indent="-342900" lvl="0" marL="457200" rtl="0" algn="l">
              <a:spcBef>
                <a:spcPts val="0"/>
              </a:spcBef>
              <a:spcAft>
                <a:spcPts val="0"/>
              </a:spcAft>
              <a:buSzPts val="1800"/>
              <a:buChar char="•"/>
            </a:pPr>
            <a:r>
              <a:rPr lang="en-US"/>
              <a:t>Passwords are hashed using Bcrypt as opposed to MD-5</a:t>
            </a:r>
            <a:endParaRPr/>
          </a:p>
          <a:p>
            <a:pPr indent="-342900" lvl="0" marL="457200" rtl="0" algn="l">
              <a:spcBef>
                <a:spcPts val="0"/>
              </a:spcBef>
              <a:spcAft>
                <a:spcPts val="0"/>
              </a:spcAft>
              <a:buSzPts val="1800"/>
              <a:buChar char="•"/>
            </a:pPr>
            <a:r>
              <a:rPr lang="en-US"/>
              <a:t>MD-5 is cryptographically broken</a:t>
            </a:r>
            <a:endParaRPr/>
          </a:p>
          <a:p>
            <a:pPr indent="-342900" lvl="0" marL="457200" rtl="0" algn="l">
              <a:spcBef>
                <a:spcPts val="0"/>
              </a:spcBef>
              <a:spcAft>
                <a:spcPts val="0"/>
              </a:spcAft>
              <a:buSzPts val="1800"/>
              <a:buChar char="•"/>
            </a:pPr>
            <a:r>
              <a:rPr lang="en-US"/>
              <a:t>Bcrypt is an algorithm specifically designed for handling passwords</a:t>
            </a:r>
            <a:endParaRPr/>
          </a:p>
          <a:p>
            <a:pPr indent="-342900" lvl="0" marL="457200" rtl="0" algn="l">
              <a:spcBef>
                <a:spcPts val="0"/>
              </a:spcBef>
              <a:spcAft>
                <a:spcPts val="0"/>
              </a:spcAft>
              <a:buSzPts val="1800"/>
              <a:buChar char="•"/>
            </a:pPr>
            <a:r>
              <a:rPr lang="en-US"/>
              <a:t>Salt and high work factors built-in</a:t>
            </a:r>
            <a:endParaRPr/>
          </a:p>
          <a:p>
            <a:pPr indent="-342900" lvl="0" marL="457200" rtl="0" algn="l">
              <a:spcBef>
                <a:spcPts val="0"/>
              </a:spcBef>
              <a:spcAft>
                <a:spcPts val="0"/>
              </a:spcAft>
              <a:buSzPts val="1800"/>
              <a:buChar char="•"/>
            </a:pPr>
            <a:r>
              <a:rPr lang="en-US"/>
              <a:t>high work factors make it incredibly difficult to brute-force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1218883" y="431800"/>
            <a:ext cx="9751200" cy="1168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UML</a:t>
            </a:r>
            <a:endParaRPr/>
          </a:p>
        </p:txBody>
      </p:sp>
      <p:pic>
        <p:nvPicPr>
          <p:cNvPr id="280" name="Google Shape;280;p34"/>
          <p:cNvPicPr preferRelativeResize="0"/>
          <p:nvPr/>
        </p:nvPicPr>
        <p:blipFill>
          <a:blip r:embed="rId3">
            <a:alphaModFix/>
          </a:blip>
          <a:stretch>
            <a:fillRect/>
          </a:stretch>
        </p:blipFill>
        <p:spPr>
          <a:xfrm>
            <a:off x="485963" y="1676499"/>
            <a:ext cx="11216899" cy="470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5"/>
          <p:cNvSpPr txBox="1"/>
          <p:nvPr>
            <p:ph idx="1" type="body"/>
          </p:nvPr>
        </p:nvSpPr>
        <p:spPr>
          <a:xfrm>
            <a:off x="1218883" y="1803400"/>
            <a:ext cx="9751200" cy="4267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287" name="Google Shape;287;p35"/>
          <p:cNvPicPr preferRelativeResize="0"/>
          <p:nvPr/>
        </p:nvPicPr>
        <p:blipFill>
          <a:blip r:embed="rId3">
            <a:alphaModFix/>
          </a:blip>
          <a:stretch>
            <a:fillRect/>
          </a:stretch>
        </p:blipFill>
        <p:spPr>
          <a:xfrm>
            <a:off x="1127125" y="609600"/>
            <a:ext cx="9934575" cy="563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ooks Classic 16x9">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oks Classic 16x9">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ooks Classic 16x9">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