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3F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737"/>
  </p:normalViewPr>
  <p:slideViewPr>
    <p:cSldViewPr snapToGrid="0">
      <p:cViewPr>
        <p:scale>
          <a:sx n="211" d="100"/>
          <a:sy n="211" d="100"/>
        </p:scale>
        <p:origin x="-1320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4487-34E9-D44A-028E-226DB7B49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956A-BF2B-8EA1-6B02-9B396E0DD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EE98-2005-630E-4C5C-22862C2C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26/03/2023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8954-63B1-F6F7-1ADA-88E73BEC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F3EC-5077-5809-1292-5E778D86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6202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E1A1-8D29-CFB7-A2BC-E9E4BFFC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1BE5A-065B-1F2B-A829-0CE093DF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37C7-EA4A-18C8-8F71-6A5F98CF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26/03/2023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2284-FF51-3BF5-2A24-685AE86D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A8B5-8CA3-858E-AE53-7BED776F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605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E6B8-D4C3-01BD-4AFD-AD24C0CF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30353-6B0F-A111-A0C5-BC1C48C1E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C982-2AB8-5F95-6AC0-1EA8FDD5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26/03/2023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BBED-61B9-8A93-EC2F-B8125CB9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44049-DAFE-1F08-A72C-77E8B026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095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A30F-EB52-243E-BF6B-3393AD25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0B09-080E-3582-8E0F-0407F747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4C78-7EBF-88B4-1EAB-ABD21398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26/03/2023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BF0D-E299-D351-9A62-9627D542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CBFB5-9F1D-1C62-9ECE-A3389EEE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6723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2851-938D-491E-1C54-0958D16F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3224F-B6A6-9E12-933C-F25550E2F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DC189-8F2F-6FD6-DDCF-F318E6A8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26/03/2023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E8AC-F639-388F-7F5B-549C75F4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0A88F-A6E9-993E-9E19-395A4538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205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E825-E91A-F430-DDC8-3A90C601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59B6-3D05-9FF7-15DB-5AEA01F64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08643-B88F-A1BD-2D2E-9DAADD0C8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B57DC-16D5-2B88-2A53-DBF4AB77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26/03/2023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9465E-AE92-3500-9410-F51146F4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7B2B7-7D2D-894B-9622-A537310D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14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18B9-5632-F41C-24CE-0A58312C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E1AF9-1107-EDE4-6886-60BA346C7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C8C94-1B6C-84AA-125B-F3199659F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A7911-0353-1C4B-A539-CDF5EF2B7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B9451-2E4B-A69D-5ABE-28831D57A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FDF0F-6D27-2B77-E529-24F907EC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26/03/2023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6BDDD-432A-D146-E34D-1D31C0BE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62CA9-AF80-BEA0-A13C-50ECD32B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1455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21D3-3A63-CA29-8367-09C6716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FC312-3781-4664-66A6-D45E1148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26/03/2023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14A6F-89B1-EE2E-BD36-78E13E4A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A923A-E264-E41D-92FB-AB63213E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217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7E165-8D51-AD77-BC06-8F6319CA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26/03/2023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07403-E9B9-FF3F-3A44-3DE090A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2B0A9-1E91-798C-050D-85D08A8C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3935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EDEA-BECB-4383-058B-14569D62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3E08-FE89-79D5-39E7-0FAE3370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3E20D-B14D-20FE-621C-871593475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CAE78-B7F4-B97F-646C-32FE8670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26/03/2023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1FAF-1746-427D-72FA-255B4E0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2B1F1-3970-E7C5-706E-C66CC84F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973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188B-AA52-1866-9D08-BE85E950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1BBEB-2547-54DD-7A44-6137E0342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77A79-6747-113F-B02E-23488D114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1C06C-C7C2-A5B9-E36F-33CE3BAE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26/03/2023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CED18-2113-8F90-0FC3-E109D39A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BF9A2-F033-F818-22D4-B836DAD4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383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9851F-2168-3173-48BC-918B14C1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3811E-2D6E-C27B-1C80-0E55D419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C99FD-107D-01CE-AAE6-847B7187D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F39E-2B5A-6248-B18F-2687C9C4F586}" type="datetimeFigureOut">
              <a:rPr lang="en-VN" smtClean="0"/>
              <a:t>26/03/2023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52AFE-1782-E023-0CB4-E8793421A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70E2-CE5D-A70E-1105-CE37A2885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449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878DD7-C6CE-97F9-732E-DE1C81834662}"/>
              </a:ext>
            </a:extLst>
          </p:cNvPr>
          <p:cNvSpPr/>
          <p:nvPr/>
        </p:nvSpPr>
        <p:spPr>
          <a:xfrm>
            <a:off x="1009298" y="448850"/>
            <a:ext cx="2725200" cy="5432400"/>
          </a:xfrm>
          <a:prstGeom prst="rect">
            <a:avLst/>
          </a:prstGeom>
          <a:solidFill>
            <a:srgbClr val="E1F3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6F3A5-8A63-FF2A-30F0-5D7DFAE5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74" y="2398226"/>
            <a:ext cx="1533647" cy="153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8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729442-E486-6098-6C22-97EE497D2FBD}"/>
              </a:ext>
            </a:extLst>
          </p:cNvPr>
          <p:cNvSpPr/>
          <p:nvPr/>
        </p:nvSpPr>
        <p:spPr>
          <a:xfrm>
            <a:off x="3370800" y="712800"/>
            <a:ext cx="2725200" cy="5432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76E6707-4B30-FEF6-8ED7-007B118FE8C1}"/>
              </a:ext>
            </a:extLst>
          </p:cNvPr>
          <p:cNvGrpSpPr/>
          <p:nvPr/>
        </p:nvGrpSpPr>
        <p:grpSpPr>
          <a:xfrm>
            <a:off x="3543228" y="865330"/>
            <a:ext cx="2312578" cy="1014453"/>
            <a:chOff x="3554704" y="1152410"/>
            <a:chExt cx="2312578" cy="124366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1D0EF88-7C67-7B0D-0AC5-B62AC1CDF356}"/>
                </a:ext>
              </a:extLst>
            </p:cNvPr>
            <p:cNvSpPr/>
            <p:nvPr/>
          </p:nvSpPr>
          <p:spPr>
            <a:xfrm>
              <a:off x="3554704" y="1228980"/>
              <a:ext cx="2312578" cy="11670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153ED4-554B-8E33-2FB5-05EBD5E89A53}"/>
                </a:ext>
              </a:extLst>
            </p:cNvPr>
            <p:cNvSpPr txBox="1"/>
            <p:nvPr/>
          </p:nvSpPr>
          <p:spPr>
            <a:xfrm>
              <a:off x="3811916" y="1281377"/>
              <a:ext cx="8535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Hanoi, Vietnam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16B22DA-5002-359B-B97F-340D1DA14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9153" y="1345432"/>
              <a:ext cx="99685" cy="9968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878E6E-5E5E-D9E8-6D40-17EA67CD0379}"/>
                </a:ext>
              </a:extLst>
            </p:cNvPr>
            <p:cNvSpPr txBox="1"/>
            <p:nvPr/>
          </p:nvSpPr>
          <p:spPr>
            <a:xfrm>
              <a:off x="3716183" y="1601014"/>
              <a:ext cx="876300" cy="540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20℃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C2E59C6-6E48-77D2-6D8B-6B9A851D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0947" y="1152410"/>
              <a:ext cx="989051" cy="989051"/>
            </a:xfrm>
            <a:prstGeom prst="rect">
              <a:avLst/>
            </a:prstGeom>
          </p:spPr>
        </p:pic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6E6DB2A-E999-2478-C230-69D288D337D7}"/>
              </a:ext>
            </a:extLst>
          </p:cNvPr>
          <p:cNvSpPr/>
          <p:nvPr/>
        </p:nvSpPr>
        <p:spPr>
          <a:xfrm>
            <a:off x="3580985" y="2343011"/>
            <a:ext cx="972000" cy="116709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763198F-B766-C8A3-60DA-0B7491CA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060" y="2422271"/>
            <a:ext cx="360000" cy="360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3B235E6-F1A8-73EA-B8DD-D3308CD4A67B}"/>
              </a:ext>
            </a:extLst>
          </p:cNvPr>
          <p:cNvSpPr txBox="1"/>
          <p:nvPr/>
        </p:nvSpPr>
        <p:spPr>
          <a:xfrm>
            <a:off x="3837796" y="2830582"/>
            <a:ext cx="585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180E6F-65DF-BF41-2F4A-863553E63851}"/>
              </a:ext>
            </a:extLst>
          </p:cNvPr>
          <p:cNvSpPr txBox="1"/>
          <p:nvPr/>
        </p:nvSpPr>
        <p:spPr>
          <a:xfrm>
            <a:off x="3630148" y="3165358"/>
            <a:ext cx="1018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4582AB5-7372-1058-BF38-3F7A774CA5F7}"/>
              </a:ext>
            </a:extLst>
          </p:cNvPr>
          <p:cNvSpPr/>
          <p:nvPr/>
        </p:nvSpPr>
        <p:spPr>
          <a:xfrm>
            <a:off x="4822367" y="2327559"/>
            <a:ext cx="972000" cy="116709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DF1F3A-4FAC-7254-293F-3782CA02951A}"/>
              </a:ext>
            </a:extLst>
          </p:cNvPr>
          <p:cNvSpPr txBox="1"/>
          <p:nvPr/>
        </p:nvSpPr>
        <p:spPr>
          <a:xfrm>
            <a:off x="5069481" y="2842659"/>
            <a:ext cx="585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8DD802-C7ED-BE84-AA3A-B6F47D8E0889}"/>
              </a:ext>
            </a:extLst>
          </p:cNvPr>
          <p:cNvSpPr txBox="1"/>
          <p:nvPr/>
        </p:nvSpPr>
        <p:spPr>
          <a:xfrm>
            <a:off x="4934873" y="3172692"/>
            <a:ext cx="911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46BCEB0-8524-B7C9-59E4-5AC2C8138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373" y="2413208"/>
            <a:ext cx="360000" cy="360000"/>
          </a:xfrm>
          <a:prstGeom prst="rect">
            <a:avLst/>
          </a:prstGeom>
        </p:spPr>
      </p:pic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EF2759F-A8CE-ABAF-72CF-D9A9F619F237}"/>
              </a:ext>
            </a:extLst>
          </p:cNvPr>
          <p:cNvSpPr/>
          <p:nvPr/>
        </p:nvSpPr>
        <p:spPr>
          <a:xfrm>
            <a:off x="3569868" y="3690984"/>
            <a:ext cx="972000" cy="116709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5C00EA-50D3-C0C6-A2B2-F87831E97D53}"/>
              </a:ext>
            </a:extLst>
          </p:cNvPr>
          <p:cNvSpPr txBox="1"/>
          <p:nvPr/>
        </p:nvSpPr>
        <p:spPr>
          <a:xfrm>
            <a:off x="3825273" y="4172469"/>
            <a:ext cx="585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CE1CAD-2E13-0E59-3F6E-EB7601224091}"/>
              </a:ext>
            </a:extLst>
          </p:cNvPr>
          <p:cNvSpPr txBox="1"/>
          <p:nvPr/>
        </p:nvSpPr>
        <p:spPr>
          <a:xfrm>
            <a:off x="3602716" y="4503346"/>
            <a:ext cx="1224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4AF1D5F-95A0-D18C-D766-8CE486893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388" y="3765369"/>
            <a:ext cx="360000" cy="360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A9527FD-CF9D-ED4D-59D8-2CAC21F34026}"/>
              </a:ext>
            </a:extLst>
          </p:cNvPr>
          <p:cNvSpPr/>
          <p:nvPr/>
        </p:nvSpPr>
        <p:spPr>
          <a:xfrm>
            <a:off x="3374742" y="5704885"/>
            <a:ext cx="2705481" cy="4393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2105732-44A4-4300-43CD-FEDECE03E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0174" y="5809921"/>
            <a:ext cx="270000" cy="270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EC3E3EF-B283-A95B-1465-FF2A8CD78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483" y="5809921"/>
            <a:ext cx="270000" cy="270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975724F-C4BF-69D9-B98D-A5CC583625B6}"/>
              </a:ext>
            </a:extLst>
          </p:cNvPr>
          <p:cNvSpPr txBox="1"/>
          <p:nvPr/>
        </p:nvSpPr>
        <p:spPr>
          <a:xfrm>
            <a:off x="3454655" y="1986266"/>
            <a:ext cx="2525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in the Garden</a:t>
            </a:r>
          </a:p>
        </p:txBody>
      </p:sp>
      <p:sp>
        <p:nvSpPr>
          <p:cNvPr id="67" name="Rectangular Callout 66">
            <a:extLst>
              <a:ext uri="{FF2B5EF4-FFF2-40B4-BE49-F238E27FC236}">
                <a16:creationId xmlns:a16="http://schemas.microsoft.com/office/drawing/2014/main" id="{1E149E6C-0871-6862-7A3D-070A18F6DAEE}"/>
              </a:ext>
            </a:extLst>
          </p:cNvPr>
          <p:cNvSpPr/>
          <p:nvPr/>
        </p:nvSpPr>
        <p:spPr>
          <a:xfrm>
            <a:off x="1046327" y="865330"/>
            <a:ext cx="1966211" cy="1135207"/>
          </a:xfrm>
          <a:prstGeom prst="wedgeRectCallout">
            <a:avLst>
              <a:gd name="adj1" fmla="val 87822"/>
              <a:gd name="adj2" fmla="val 207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VN" dirty="0">
                <a:solidFill>
                  <a:schemeClr val="tx1"/>
                </a:solidFill>
              </a:rPr>
              <a:t>iển thị thời tiên bên ngoài vườn</a:t>
            </a:r>
          </a:p>
        </p:txBody>
      </p: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73DFAB99-079F-7F32-DE91-8422010D6697}"/>
              </a:ext>
            </a:extLst>
          </p:cNvPr>
          <p:cNvSpPr/>
          <p:nvPr/>
        </p:nvSpPr>
        <p:spPr>
          <a:xfrm>
            <a:off x="949965" y="3716157"/>
            <a:ext cx="1966211" cy="1135207"/>
          </a:xfrm>
          <a:prstGeom prst="wedgeRectCallout">
            <a:avLst>
              <a:gd name="adj1" fmla="val 89156"/>
              <a:gd name="adj2" fmla="val -885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VN" dirty="0">
                <a:solidFill>
                  <a:schemeClr val="tx1"/>
                </a:solidFill>
              </a:rPr>
              <a:t>iển thị các thông số trong vườn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B734050F-9FF6-0A2F-5F4C-9682DC037302}"/>
              </a:ext>
            </a:extLst>
          </p:cNvPr>
          <p:cNvSpPr/>
          <p:nvPr/>
        </p:nvSpPr>
        <p:spPr>
          <a:xfrm>
            <a:off x="4816623" y="3690984"/>
            <a:ext cx="972000" cy="116709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F292FE00-4F72-701B-5899-79973C5A08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5757" y="5808106"/>
            <a:ext cx="270000" cy="2700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0179888C-5A0D-3DFA-84C7-6909B0FF1FA3}"/>
              </a:ext>
            </a:extLst>
          </p:cNvPr>
          <p:cNvSpPr/>
          <p:nvPr/>
        </p:nvSpPr>
        <p:spPr>
          <a:xfrm>
            <a:off x="7306404" y="712800"/>
            <a:ext cx="2725200" cy="5432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3F0186A-299B-4091-4CA2-8E7A845777A4}"/>
              </a:ext>
            </a:extLst>
          </p:cNvPr>
          <p:cNvSpPr txBox="1"/>
          <p:nvPr/>
        </p:nvSpPr>
        <p:spPr>
          <a:xfrm>
            <a:off x="7750727" y="767088"/>
            <a:ext cx="1830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Garden Equipment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5DDF69-6EB1-7242-5F05-3C4CE2F37655}"/>
              </a:ext>
            </a:extLst>
          </p:cNvPr>
          <p:cNvGrpSpPr/>
          <p:nvPr/>
        </p:nvGrpSpPr>
        <p:grpSpPr>
          <a:xfrm>
            <a:off x="7433181" y="1403815"/>
            <a:ext cx="2465300" cy="352034"/>
            <a:chOff x="7436354" y="1636794"/>
            <a:chExt cx="2465300" cy="352034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99F0EDF2-1577-F144-ECB0-323771C3F895}"/>
                </a:ext>
              </a:extLst>
            </p:cNvPr>
            <p:cNvSpPr/>
            <p:nvPr/>
          </p:nvSpPr>
          <p:spPr>
            <a:xfrm>
              <a:off x="7436354" y="1636794"/>
              <a:ext cx="2465300" cy="3520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49A5FDC-AC0D-6680-DB72-F21DA7AE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28797" y="1667528"/>
              <a:ext cx="270000" cy="27000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3F3C56-92F8-9A54-1DCB-B2E2E8E97D1D}"/>
                </a:ext>
              </a:extLst>
            </p:cNvPr>
            <p:cNvSpPr txBox="1"/>
            <p:nvPr/>
          </p:nvSpPr>
          <p:spPr>
            <a:xfrm>
              <a:off x="7774588" y="1672855"/>
              <a:ext cx="9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Lamps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C6A1056A-CDAA-1E6E-5F39-B819A4B18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61567" y="1676341"/>
              <a:ext cx="288000" cy="288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6A3DE5-7028-3E7E-AFB0-8D603A54B5B5}"/>
              </a:ext>
            </a:extLst>
          </p:cNvPr>
          <p:cNvGrpSpPr/>
          <p:nvPr/>
        </p:nvGrpSpPr>
        <p:grpSpPr>
          <a:xfrm>
            <a:off x="7433181" y="1984141"/>
            <a:ext cx="2465300" cy="352034"/>
            <a:chOff x="7433181" y="2075163"/>
            <a:chExt cx="2465300" cy="352034"/>
          </a:xfrm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44E7AFF0-E465-6447-E01C-30539C0AA9A3}"/>
                </a:ext>
              </a:extLst>
            </p:cNvPr>
            <p:cNvSpPr/>
            <p:nvPr/>
          </p:nvSpPr>
          <p:spPr>
            <a:xfrm>
              <a:off x="7433181" y="2075163"/>
              <a:ext cx="2465300" cy="3520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59454A8-E782-C6CB-7EB7-96DFFA0B1220}"/>
                </a:ext>
              </a:extLst>
            </p:cNvPr>
            <p:cNvSpPr txBox="1"/>
            <p:nvPr/>
          </p:nvSpPr>
          <p:spPr>
            <a:xfrm>
              <a:off x="7771415" y="2111224"/>
              <a:ext cx="9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Fans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63F0D889-27F6-E374-9F7B-B10A5958D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58394" y="2114710"/>
              <a:ext cx="288000" cy="28800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A73B44A-9EA5-3788-FE85-56B049096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527540" y="2125347"/>
              <a:ext cx="270000" cy="270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F9EC7B-371B-CC8A-4154-CFCDA3AF5A9F}"/>
              </a:ext>
            </a:extLst>
          </p:cNvPr>
          <p:cNvGrpSpPr/>
          <p:nvPr/>
        </p:nvGrpSpPr>
        <p:grpSpPr>
          <a:xfrm>
            <a:off x="7433006" y="2565734"/>
            <a:ext cx="2465300" cy="352034"/>
            <a:chOff x="7447117" y="2577601"/>
            <a:chExt cx="2465300" cy="352034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0C2E5585-3F7F-D730-EA3D-C64B1368C394}"/>
                </a:ext>
              </a:extLst>
            </p:cNvPr>
            <p:cNvSpPr/>
            <p:nvPr/>
          </p:nvSpPr>
          <p:spPr>
            <a:xfrm>
              <a:off x="7447117" y="2577601"/>
              <a:ext cx="2465300" cy="3520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B8CAE53-02E3-B349-5866-AE8596BA2B84}"/>
                </a:ext>
              </a:extLst>
            </p:cNvPr>
            <p:cNvSpPr txBox="1"/>
            <p:nvPr/>
          </p:nvSpPr>
          <p:spPr>
            <a:xfrm>
              <a:off x="7785351" y="2613662"/>
              <a:ext cx="9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Canopy</a:t>
              </a: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C64CE93-DF30-275D-B7E7-D01D1EE71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72330" y="2617148"/>
              <a:ext cx="288000" cy="288000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36DA7F5B-2A7F-3699-0A06-031A3CF7B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15351" y="2620434"/>
              <a:ext cx="270000" cy="2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E8AE64-83AE-0044-B29F-4DA8B51E92B9}"/>
              </a:ext>
            </a:extLst>
          </p:cNvPr>
          <p:cNvGrpSpPr/>
          <p:nvPr/>
        </p:nvGrpSpPr>
        <p:grpSpPr>
          <a:xfrm>
            <a:off x="7447117" y="3148193"/>
            <a:ext cx="2465300" cy="352034"/>
            <a:chOff x="7453685" y="3076966"/>
            <a:chExt cx="2465300" cy="352034"/>
          </a:xfrm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2621E2C7-50B2-FADF-95C6-8D09F5924535}"/>
                </a:ext>
              </a:extLst>
            </p:cNvPr>
            <p:cNvSpPr/>
            <p:nvPr/>
          </p:nvSpPr>
          <p:spPr>
            <a:xfrm>
              <a:off x="7453685" y="3076966"/>
              <a:ext cx="2465300" cy="3520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1761A26-DE85-337D-8C95-F72C46593C03}"/>
                </a:ext>
              </a:extLst>
            </p:cNvPr>
            <p:cNvSpPr txBox="1"/>
            <p:nvPr/>
          </p:nvSpPr>
          <p:spPr>
            <a:xfrm>
              <a:off x="7791919" y="3113027"/>
              <a:ext cx="1271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pumps</a:t>
              </a:r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5CDBD65-096F-728C-DF61-FCE372184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78898" y="3116513"/>
              <a:ext cx="288000" cy="288000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903AFFAF-E6D3-74AD-FF84-3B2FE73D3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515351" y="3134513"/>
              <a:ext cx="270000" cy="270000"/>
            </a:xfrm>
            <a:prstGeom prst="rect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453AFAB-5E7E-07D9-1ABC-E4132941DB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47117" y="813207"/>
            <a:ext cx="252000" cy="252000"/>
          </a:xfrm>
          <a:prstGeom prst="rect">
            <a:avLst/>
          </a:prstGeom>
        </p:spPr>
      </p:pic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54EC483-4BC4-7BBA-5D80-7549A91392C7}"/>
              </a:ext>
            </a:extLst>
          </p:cNvPr>
          <p:cNvCxnSpPr>
            <a:stCxn id="106" idx="3"/>
            <a:endCxn id="107" idx="1"/>
          </p:cNvCxnSpPr>
          <p:nvPr/>
        </p:nvCxnSpPr>
        <p:spPr>
          <a:xfrm flipV="1">
            <a:off x="5305757" y="3429000"/>
            <a:ext cx="2000647" cy="25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3ED20E62-59DC-0E2A-A97E-C378CC0D07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35976" y="3764735"/>
            <a:ext cx="360000" cy="36000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6FE0E55E-6978-422E-58B3-C1077C5B9636}"/>
              </a:ext>
            </a:extLst>
          </p:cNvPr>
          <p:cNvSpPr txBox="1"/>
          <p:nvPr/>
        </p:nvSpPr>
        <p:spPr>
          <a:xfrm>
            <a:off x="5070717" y="4200033"/>
            <a:ext cx="585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15%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333902-C6AB-8C1D-31BC-0DBD7AE26FAC}"/>
              </a:ext>
            </a:extLst>
          </p:cNvPr>
          <p:cNvSpPr txBox="1"/>
          <p:nvPr/>
        </p:nvSpPr>
        <p:spPr>
          <a:xfrm>
            <a:off x="4785921" y="4492341"/>
            <a:ext cx="1224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Indensity</a:t>
            </a:r>
          </a:p>
        </p:txBody>
      </p:sp>
    </p:spTree>
    <p:extLst>
      <p:ext uri="{BB962C8B-B14F-4D97-AF65-F5344CB8AC3E}">
        <p14:creationId xmlns:p14="http://schemas.microsoft.com/office/powerpoint/2010/main" val="291392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45C47-F602-D82F-8B9A-77CB09540D37}"/>
              </a:ext>
            </a:extLst>
          </p:cNvPr>
          <p:cNvSpPr/>
          <p:nvPr/>
        </p:nvSpPr>
        <p:spPr>
          <a:xfrm>
            <a:off x="1070196" y="575640"/>
            <a:ext cx="2725200" cy="5432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4162E-4142-4263-8C4F-A9EDB348376F}"/>
              </a:ext>
            </a:extLst>
          </p:cNvPr>
          <p:cNvSpPr txBox="1"/>
          <p:nvPr/>
        </p:nvSpPr>
        <p:spPr>
          <a:xfrm>
            <a:off x="2097360" y="680683"/>
            <a:ext cx="773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10873-48B0-F342-9E2E-35331048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78" y="723960"/>
            <a:ext cx="252000" cy="25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EC8B78-27B6-5DAC-0D75-10E7DC7D1841}"/>
              </a:ext>
            </a:extLst>
          </p:cNvPr>
          <p:cNvSpPr/>
          <p:nvPr/>
        </p:nvSpPr>
        <p:spPr>
          <a:xfrm>
            <a:off x="6476648" y="575640"/>
            <a:ext cx="2725200" cy="5432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B5110-4102-CA2A-1E5F-A1A16EBA3C2A}"/>
              </a:ext>
            </a:extLst>
          </p:cNvPr>
          <p:cNvSpPr txBox="1"/>
          <p:nvPr/>
        </p:nvSpPr>
        <p:spPr>
          <a:xfrm>
            <a:off x="7503812" y="680683"/>
            <a:ext cx="67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E18306-414E-001F-DB6A-4CA89B35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30" y="723960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2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EBA6-335A-B67F-5A22-D75944FA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A3DEC-370A-90D0-88C6-712C3AC7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371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27BD-5C02-8234-E67E-494FC982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E2FB-FE48-7648-7685-962B6C2F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471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E3D2-8692-D847-7771-5B1F320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F524-2C28-FBE9-E49D-F41508C4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5530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48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2023-03-21T13:45:54Z</dcterms:created>
  <dcterms:modified xsi:type="dcterms:W3CDTF">2023-03-26T12:53:14Z</dcterms:modified>
</cp:coreProperties>
</file>