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3F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94737"/>
  </p:normalViewPr>
  <p:slideViewPr>
    <p:cSldViewPr snapToGrid="0">
      <p:cViewPr varScale="1">
        <p:scale>
          <a:sx n="135" d="100"/>
          <a:sy n="13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4487-34E9-D44A-028E-226DB7B49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956A-BF2B-8EA1-6B02-9B396E0DD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EE98-2005-630E-4C5C-22862C2C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8954-63B1-F6F7-1ADA-88E73BEC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F3EC-5077-5809-1292-5E778D86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202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E1A1-8D29-CFB7-A2BC-E9E4BFFC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1BE5A-065B-1F2B-A829-0CE093DF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37C7-EA4A-18C8-8F71-6A5F98CF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2284-FF51-3BF5-2A24-685AE86D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A8B5-8CA3-858E-AE53-7BED776F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605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E6B8-D4C3-01BD-4AFD-AD24C0CF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0353-6B0F-A111-A0C5-BC1C48C1E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C982-2AB8-5F95-6AC0-1EA8FDD5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BBED-61B9-8A93-EC2F-B8125CB9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44049-DAFE-1F08-A72C-77E8B026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095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A30F-EB52-243E-BF6B-3393AD2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0B09-080E-3582-8E0F-0407F747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4C78-7EBF-88B4-1EAB-ABD21398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BF0D-E299-D351-9A62-9627D542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BFB5-9F1D-1C62-9ECE-A3389EEE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723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2851-938D-491E-1C54-0958D16F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3224F-B6A6-9E12-933C-F25550E2F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C189-8F2F-6FD6-DDCF-F318E6A8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E8AC-F639-388F-7F5B-549C75F4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0A88F-A6E9-993E-9E19-395A4538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05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825-E91A-F430-DDC8-3A90C601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59B6-3D05-9FF7-15DB-5AEA01F64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08643-B88F-A1BD-2D2E-9DAADD0C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B57DC-16D5-2B88-2A53-DBF4AB77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9465E-AE92-3500-9410-F51146F4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7B2B7-7D2D-894B-9622-A537310D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14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18B9-5632-F41C-24CE-0A58312C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E1AF9-1107-EDE4-6886-60BA346C7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C8C94-1B6C-84AA-125B-F3199659F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A7911-0353-1C4B-A539-CDF5EF2B7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B9451-2E4B-A69D-5ABE-28831D57A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FDF0F-6D27-2B77-E529-24F907EC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6BDDD-432A-D146-E34D-1D31C0BE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62CA9-AF80-BEA0-A13C-50ECD32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455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21D3-3A63-CA29-8367-09C6716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FC312-3781-4664-66A6-D45E1148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4A6F-89B1-EE2E-BD36-78E13E4A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A923A-E264-E41D-92FB-AB63213E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217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7E165-8D51-AD77-BC06-8F6319CA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07403-E9B9-FF3F-3A44-3DE090A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B0A9-1E91-798C-050D-85D08A8C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935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EDEA-BECB-4383-058B-14569D62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3E08-FE89-79D5-39E7-0FAE3370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3E20D-B14D-20FE-621C-87159347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CAE78-B7F4-B97F-646C-32FE8670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1FAF-1746-427D-72FA-255B4E0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2B1F1-3970-E7C5-706E-C66CC84F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973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188B-AA52-1866-9D08-BE85E950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1BBEB-2547-54DD-7A44-6137E0342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77A79-6747-113F-B02E-23488D114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1C06C-C7C2-A5B9-E36F-33CE3BAE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CED18-2113-8F90-0FC3-E109D39A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BF9A2-F033-F818-22D4-B836DAD4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383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9851F-2168-3173-48BC-918B14C1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3811E-2D6E-C27B-1C80-0E55D419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99FD-107D-01CE-AAE6-847B7187D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F39E-2B5A-6248-B18F-2687C9C4F586}" type="datetimeFigureOut">
              <a:rPr lang="en-VN" smtClean="0"/>
              <a:t>09/04/2023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2AFE-1782-E023-0CB4-E8793421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70E2-CE5D-A70E-1105-CE37A2885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9CEF-08F8-FE4B-AB09-674DA1DA712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449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878DD7-C6CE-97F9-732E-DE1C81834662}"/>
              </a:ext>
            </a:extLst>
          </p:cNvPr>
          <p:cNvSpPr/>
          <p:nvPr/>
        </p:nvSpPr>
        <p:spPr>
          <a:xfrm>
            <a:off x="1009298" y="448850"/>
            <a:ext cx="2725200" cy="5432400"/>
          </a:xfrm>
          <a:prstGeom prst="rect">
            <a:avLst/>
          </a:prstGeom>
          <a:solidFill>
            <a:srgbClr val="E1F3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6F3A5-8A63-FF2A-30F0-5D7DFAE5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74" y="2398226"/>
            <a:ext cx="1533647" cy="15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8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29442-E486-6098-6C22-97EE497D2FBD}"/>
              </a:ext>
            </a:extLst>
          </p:cNvPr>
          <p:cNvSpPr/>
          <p:nvPr/>
        </p:nvSpPr>
        <p:spPr>
          <a:xfrm>
            <a:off x="4808060" y="418097"/>
            <a:ext cx="2725200" cy="5432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76E6707-4B30-FEF6-8ED7-007B118FE8C1}"/>
              </a:ext>
            </a:extLst>
          </p:cNvPr>
          <p:cNvGrpSpPr/>
          <p:nvPr/>
        </p:nvGrpSpPr>
        <p:grpSpPr>
          <a:xfrm>
            <a:off x="4980488" y="570627"/>
            <a:ext cx="2312578" cy="1014453"/>
            <a:chOff x="3554704" y="1152410"/>
            <a:chExt cx="2312578" cy="124366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1D0EF88-7C67-7B0D-0AC5-B62AC1CDF356}"/>
                </a:ext>
              </a:extLst>
            </p:cNvPr>
            <p:cNvSpPr/>
            <p:nvPr/>
          </p:nvSpPr>
          <p:spPr>
            <a:xfrm>
              <a:off x="3554704" y="1228980"/>
              <a:ext cx="2312578" cy="11670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153ED4-554B-8E33-2FB5-05EBD5E89A53}"/>
                </a:ext>
              </a:extLst>
            </p:cNvPr>
            <p:cNvSpPr txBox="1"/>
            <p:nvPr/>
          </p:nvSpPr>
          <p:spPr>
            <a:xfrm>
              <a:off x="3811916" y="1281377"/>
              <a:ext cx="8535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Hanoi, Vietnam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16B22DA-5002-359B-B97F-340D1DA14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9153" y="1345432"/>
              <a:ext cx="99685" cy="9968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878E6E-5E5E-D9E8-6D40-17EA67CD0379}"/>
                </a:ext>
              </a:extLst>
            </p:cNvPr>
            <p:cNvSpPr txBox="1"/>
            <p:nvPr/>
          </p:nvSpPr>
          <p:spPr>
            <a:xfrm>
              <a:off x="3716183" y="1601014"/>
              <a:ext cx="876300" cy="540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20℃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C2E59C6-6E48-77D2-6D8B-6B9A851D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0947" y="1152410"/>
              <a:ext cx="989051" cy="989051"/>
            </a:xfrm>
            <a:prstGeom prst="rect">
              <a:avLst/>
            </a:prstGeom>
          </p:spPr>
        </p:pic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6E6DB2A-E999-2478-C230-69D288D337D7}"/>
              </a:ext>
            </a:extLst>
          </p:cNvPr>
          <p:cNvSpPr/>
          <p:nvPr/>
        </p:nvSpPr>
        <p:spPr>
          <a:xfrm>
            <a:off x="5018245" y="2048308"/>
            <a:ext cx="972000" cy="116709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763198F-B766-C8A3-60DA-0B7491CA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320" y="2127568"/>
            <a:ext cx="360000" cy="360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3B235E6-F1A8-73EA-B8DD-D3308CD4A67B}"/>
              </a:ext>
            </a:extLst>
          </p:cNvPr>
          <p:cNvSpPr txBox="1"/>
          <p:nvPr/>
        </p:nvSpPr>
        <p:spPr>
          <a:xfrm>
            <a:off x="5275056" y="2535879"/>
            <a:ext cx="585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180E6F-65DF-BF41-2F4A-863553E63851}"/>
              </a:ext>
            </a:extLst>
          </p:cNvPr>
          <p:cNvSpPr txBox="1"/>
          <p:nvPr/>
        </p:nvSpPr>
        <p:spPr>
          <a:xfrm>
            <a:off x="5067408" y="2870655"/>
            <a:ext cx="1018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4582AB5-7372-1058-BF38-3F7A774CA5F7}"/>
              </a:ext>
            </a:extLst>
          </p:cNvPr>
          <p:cNvSpPr/>
          <p:nvPr/>
        </p:nvSpPr>
        <p:spPr>
          <a:xfrm>
            <a:off x="6259627" y="2032856"/>
            <a:ext cx="972000" cy="116709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DF1F3A-4FAC-7254-293F-3782CA02951A}"/>
              </a:ext>
            </a:extLst>
          </p:cNvPr>
          <p:cNvSpPr txBox="1"/>
          <p:nvPr/>
        </p:nvSpPr>
        <p:spPr>
          <a:xfrm>
            <a:off x="6506741" y="2547956"/>
            <a:ext cx="585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8DD802-C7ED-BE84-AA3A-B6F47D8E0889}"/>
              </a:ext>
            </a:extLst>
          </p:cNvPr>
          <p:cNvSpPr txBox="1"/>
          <p:nvPr/>
        </p:nvSpPr>
        <p:spPr>
          <a:xfrm>
            <a:off x="6372133" y="2877989"/>
            <a:ext cx="911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46BCEB0-8524-B7C9-59E4-5AC2C8138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33" y="2118505"/>
            <a:ext cx="360000" cy="360000"/>
          </a:xfrm>
          <a:prstGeom prst="rect">
            <a:avLst/>
          </a:prstGeom>
        </p:spPr>
      </p:pic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F2759F-A8CE-ABAF-72CF-D9A9F619F237}"/>
              </a:ext>
            </a:extLst>
          </p:cNvPr>
          <p:cNvSpPr/>
          <p:nvPr/>
        </p:nvSpPr>
        <p:spPr>
          <a:xfrm>
            <a:off x="5007128" y="3396281"/>
            <a:ext cx="972000" cy="116709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5C00EA-50D3-C0C6-A2B2-F87831E97D53}"/>
              </a:ext>
            </a:extLst>
          </p:cNvPr>
          <p:cNvSpPr txBox="1"/>
          <p:nvPr/>
        </p:nvSpPr>
        <p:spPr>
          <a:xfrm>
            <a:off x="5262533" y="3877766"/>
            <a:ext cx="585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CE1CAD-2E13-0E59-3F6E-EB7601224091}"/>
              </a:ext>
            </a:extLst>
          </p:cNvPr>
          <p:cNvSpPr txBox="1"/>
          <p:nvPr/>
        </p:nvSpPr>
        <p:spPr>
          <a:xfrm>
            <a:off x="5039976" y="4208643"/>
            <a:ext cx="122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4AF1D5F-95A0-D18C-D766-8CE486893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648" y="3470666"/>
            <a:ext cx="360000" cy="360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A9527FD-CF9D-ED4D-59D8-2CAC21F34026}"/>
              </a:ext>
            </a:extLst>
          </p:cNvPr>
          <p:cNvSpPr/>
          <p:nvPr/>
        </p:nvSpPr>
        <p:spPr>
          <a:xfrm>
            <a:off x="4812002" y="5410182"/>
            <a:ext cx="2705481" cy="4393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2105732-44A4-4300-43CD-FEDECE03E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7434" y="5515218"/>
            <a:ext cx="270000" cy="270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EC3E3EF-B283-A95B-1465-FF2A8CD78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743" y="5515218"/>
            <a:ext cx="270000" cy="270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975724F-C4BF-69D9-B98D-A5CC583625B6}"/>
              </a:ext>
            </a:extLst>
          </p:cNvPr>
          <p:cNvSpPr txBox="1"/>
          <p:nvPr/>
        </p:nvSpPr>
        <p:spPr>
          <a:xfrm>
            <a:off x="4891915" y="1691563"/>
            <a:ext cx="2525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in the Garden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B734050F-9FF6-0A2F-5F4C-9682DC037302}"/>
              </a:ext>
            </a:extLst>
          </p:cNvPr>
          <p:cNvSpPr/>
          <p:nvPr/>
        </p:nvSpPr>
        <p:spPr>
          <a:xfrm>
            <a:off x="6253883" y="3396281"/>
            <a:ext cx="972000" cy="116709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292FE00-4F72-701B-5899-79973C5A08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3017" y="5513403"/>
            <a:ext cx="270000" cy="270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179888C-5A0D-3DFA-84C7-6909B0FF1FA3}"/>
              </a:ext>
            </a:extLst>
          </p:cNvPr>
          <p:cNvSpPr/>
          <p:nvPr/>
        </p:nvSpPr>
        <p:spPr>
          <a:xfrm>
            <a:off x="8037348" y="400182"/>
            <a:ext cx="2725200" cy="5432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3F0186A-299B-4091-4CA2-8E7A845777A4}"/>
              </a:ext>
            </a:extLst>
          </p:cNvPr>
          <p:cNvSpPr txBox="1"/>
          <p:nvPr/>
        </p:nvSpPr>
        <p:spPr>
          <a:xfrm>
            <a:off x="8481671" y="454470"/>
            <a:ext cx="183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Garden Equipment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5DDF69-6EB1-7242-5F05-3C4CE2F37655}"/>
              </a:ext>
            </a:extLst>
          </p:cNvPr>
          <p:cNvGrpSpPr/>
          <p:nvPr/>
        </p:nvGrpSpPr>
        <p:grpSpPr>
          <a:xfrm>
            <a:off x="8164125" y="1091197"/>
            <a:ext cx="2465300" cy="352034"/>
            <a:chOff x="7436354" y="1636794"/>
            <a:chExt cx="2465300" cy="352034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99F0EDF2-1577-F144-ECB0-323771C3F895}"/>
                </a:ext>
              </a:extLst>
            </p:cNvPr>
            <p:cNvSpPr/>
            <p:nvPr/>
          </p:nvSpPr>
          <p:spPr>
            <a:xfrm>
              <a:off x="7436354" y="1636794"/>
              <a:ext cx="2465300" cy="3520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49A5FDC-AC0D-6680-DB72-F21DA7AE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28797" y="1667528"/>
              <a:ext cx="270000" cy="27000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F3C56-92F8-9A54-1DCB-B2E2E8E97D1D}"/>
                </a:ext>
              </a:extLst>
            </p:cNvPr>
            <p:cNvSpPr txBox="1"/>
            <p:nvPr/>
          </p:nvSpPr>
          <p:spPr>
            <a:xfrm>
              <a:off x="7774588" y="1672855"/>
              <a:ext cx="9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Lamps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6A1056A-CDAA-1E6E-5F39-B819A4B18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61567" y="1676341"/>
              <a:ext cx="288000" cy="288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6A3DE5-7028-3E7E-AFB0-8D603A54B5B5}"/>
              </a:ext>
            </a:extLst>
          </p:cNvPr>
          <p:cNvGrpSpPr/>
          <p:nvPr/>
        </p:nvGrpSpPr>
        <p:grpSpPr>
          <a:xfrm>
            <a:off x="8164125" y="1671523"/>
            <a:ext cx="2465300" cy="352034"/>
            <a:chOff x="7433181" y="2075163"/>
            <a:chExt cx="2465300" cy="352034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44E7AFF0-E465-6447-E01C-30539C0AA9A3}"/>
                </a:ext>
              </a:extLst>
            </p:cNvPr>
            <p:cNvSpPr/>
            <p:nvPr/>
          </p:nvSpPr>
          <p:spPr>
            <a:xfrm>
              <a:off x="7433181" y="2075163"/>
              <a:ext cx="2465300" cy="3520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59454A8-E782-C6CB-7EB7-96DFFA0B1220}"/>
                </a:ext>
              </a:extLst>
            </p:cNvPr>
            <p:cNvSpPr txBox="1"/>
            <p:nvPr/>
          </p:nvSpPr>
          <p:spPr>
            <a:xfrm>
              <a:off x="7771415" y="2111224"/>
              <a:ext cx="9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Fans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63F0D889-27F6-E374-9F7B-B10A5958D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58394" y="2114710"/>
              <a:ext cx="288000" cy="2880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A73B44A-9EA5-3788-FE85-56B049096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527540" y="2125347"/>
              <a:ext cx="270000" cy="270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F9EC7B-371B-CC8A-4154-CFCDA3AF5A9F}"/>
              </a:ext>
            </a:extLst>
          </p:cNvPr>
          <p:cNvGrpSpPr/>
          <p:nvPr/>
        </p:nvGrpSpPr>
        <p:grpSpPr>
          <a:xfrm>
            <a:off x="8163950" y="2253116"/>
            <a:ext cx="2465300" cy="352034"/>
            <a:chOff x="7447117" y="2577601"/>
            <a:chExt cx="2465300" cy="352034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0C2E5585-3F7F-D730-EA3D-C64B1368C394}"/>
                </a:ext>
              </a:extLst>
            </p:cNvPr>
            <p:cNvSpPr/>
            <p:nvPr/>
          </p:nvSpPr>
          <p:spPr>
            <a:xfrm>
              <a:off x="7447117" y="2577601"/>
              <a:ext cx="2465300" cy="3520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B8CAE53-02E3-B349-5866-AE8596BA2B84}"/>
                </a:ext>
              </a:extLst>
            </p:cNvPr>
            <p:cNvSpPr txBox="1"/>
            <p:nvPr/>
          </p:nvSpPr>
          <p:spPr>
            <a:xfrm>
              <a:off x="7785351" y="2613662"/>
              <a:ext cx="9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Canopy</a:t>
              </a: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C64CE93-DF30-275D-B7E7-D01D1EE71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72330" y="2617148"/>
              <a:ext cx="288000" cy="28800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36DA7F5B-2A7F-3699-0A06-031A3CF7B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15351" y="2620434"/>
              <a:ext cx="270000" cy="2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E8AE64-83AE-0044-B29F-4DA8B51E92B9}"/>
              </a:ext>
            </a:extLst>
          </p:cNvPr>
          <p:cNvGrpSpPr/>
          <p:nvPr/>
        </p:nvGrpSpPr>
        <p:grpSpPr>
          <a:xfrm>
            <a:off x="8178061" y="2835575"/>
            <a:ext cx="2465300" cy="352034"/>
            <a:chOff x="7453685" y="3076966"/>
            <a:chExt cx="2465300" cy="352034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621E2C7-50B2-FADF-95C6-8D09F5924535}"/>
                </a:ext>
              </a:extLst>
            </p:cNvPr>
            <p:cNvSpPr/>
            <p:nvPr/>
          </p:nvSpPr>
          <p:spPr>
            <a:xfrm>
              <a:off x="7453685" y="3076966"/>
              <a:ext cx="2465300" cy="3520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1761A26-DE85-337D-8C95-F72C46593C03}"/>
                </a:ext>
              </a:extLst>
            </p:cNvPr>
            <p:cNvSpPr txBox="1"/>
            <p:nvPr/>
          </p:nvSpPr>
          <p:spPr>
            <a:xfrm>
              <a:off x="7791919" y="3113027"/>
              <a:ext cx="1271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pumps</a:t>
              </a: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5CDBD65-096F-728C-DF61-FCE372184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78898" y="3116513"/>
              <a:ext cx="288000" cy="28800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903AFFAF-E6D3-74AD-FF84-3B2FE73D3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15351" y="3134513"/>
              <a:ext cx="270000" cy="270000"/>
            </a:xfrm>
            <a:prstGeom prst="rect">
              <a:avLst/>
            </a:prstGeom>
          </p:spPr>
        </p:pic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54EC483-4BC4-7BBA-5D80-7549A91392C7}"/>
              </a:ext>
            </a:extLst>
          </p:cNvPr>
          <p:cNvCxnSpPr>
            <a:stCxn id="106" idx="3"/>
            <a:endCxn id="107" idx="1"/>
          </p:cNvCxnSpPr>
          <p:nvPr/>
        </p:nvCxnSpPr>
        <p:spPr>
          <a:xfrm flipV="1">
            <a:off x="6743017" y="3116382"/>
            <a:ext cx="1294331" cy="253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ED20E62-59DC-0E2A-A97E-C378CC0D07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73236" y="3470032"/>
            <a:ext cx="360000" cy="36000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6FE0E55E-6978-422E-58B3-C1077C5B9636}"/>
              </a:ext>
            </a:extLst>
          </p:cNvPr>
          <p:cNvSpPr txBox="1"/>
          <p:nvPr/>
        </p:nvSpPr>
        <p:spPr>
          <a:xfrm>
            <a:off x="6507977" y="3905330"/>
            <a:ext cx="585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333902-C6AB-8C1D-31BC-0DBD7AE26FAC}"/>
              </a:ext>
            </a:extLst>
          </p:cNvPr>
          <p:cNvSpPr txBox="1"/>
          <p:nvPr/>
        </p:nvSpPr>
        <p:spPr>
          <a:xfrm>
            <a:off x="6223181" y="4197638"/>
            <a:ext cx="122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Indensity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6C51D-C197-F7BE-C6D8-088A879C60AF}"/>
              </a:ext>
            </a:extLst>
          </p:cNvPr>
          <p:cNvSpPr/>
          <p:nvPr/>
        </p:nvSpPr>
        <p:spPr>
          <a:xfrm>
            <a:off x="1347977" y="418097"/>
            <a:ext cx="2725200" cy="5432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8BD1-0639-ACD3-CF10-996D55AFCDF6}"/>
              </a:ext>
            </a:extLst>
          </p:cNvPr>
          <p:cNvSpPr txBox="1"/>
          <p:nvPr/>
        </p:nvSpPr>
        <p:spPr>
          <a:xfrm>
            <a:off x="1871141" y="523140"/>
            <a:ext cx="169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độ hoạt động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B99F3E-4922-74DF-8F40-64AC4A2106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83559" y="566417"/>
            <a:ext cx="252000" cy="252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ECC1A93-42E3-93C9-DDAA-67D93EB1515C}"/>
              </a:ext>
            </a:extLst>
          </p:cNvPr>
          <p:cNvGrpSpPr/>
          <p:nvPr/>
        </p:nvGrpSpPr>
        <p:grpSpPr>
          <a:xfrm>
            <a:off x="1467164" y="2273096"/>
            <a:ext cx="2465300" cy="352034"/>
            <a:chOff x="7453685" y="3076966"/>
            <a:chExt cx="2465300" cy="35203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15C7335-05A7-897C-C2CC-80F9E5A92EB3}"/>
                </a:ext>
              </a:extLst>
            </p:cNvPr>
            <p:cNvSpPr/>
            <p:nvPr/>
          </p:nvSpPr>
          <p:spPr>
            <a:xfrm>
              <a:off x="7453685" y="3076966"/>
              <a:ext cx="2465300" cy="3520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C9DDEC-9E4F-E593-40AA-CEBD1DAB784B}"/>
                </a:ext>
              </a:extLst>
            </p:cNvPr>
            <p:cNvSpPr txBox="1"/>
            <p:nvPr/>
          </p:nvSpPr>
          <p:spPr>
            <a:xfrm>
              <a:off x="7463267" y="3114306"/>
              <a:ext cx="1449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Chức năng tự động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4805093-5F62-B2C4-7C57-0471E0998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78898" y="3116513"/>
              <a:ext cx="288000" cy="288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A278DE-CDDD-F2DD-8F64-2FBCE995B5DF}"/>
              </a:ext>
            </a:extLst>
          </p:cNvPr>
          <p:cNvGrpSpPr/>
          <p:nvPr/>
        </p:nvGrpSpPr>
        <p:grpSpPr>
          <a:xfrm>
            <a:off x="1467164" y="1785320"/>
            <a:ext cx="2465300" cy="352034"/>
            <a:chOff x="7453685" y="3076966"/>
            <a:chExt cx="2465300" cy="35203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74A4BCA-194E-FF6C-A8EB-870E8FD5FC70}"/>
                </a:ext>
              </a:extLst>
            </p:cNvPr>
            <p:cNvSpPr/>
            <p:nvPr/>
          </p:nvSpPr>
          <p:spPr>
            <a:xfrm>
              <a:off x="7453685" y="3076966"/>
              <a:ext cx="2465300" cy="3520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B00FA9-A91C-9FE4-A31E-73C07CCC903D}"/>
                </a:ext>
              </a:extLst>
            </p:cNvPr>
            <p:cNvSpPr txBox="1"/>
            <p:nvPr/>
          </p:nvSpPr>
          <p:spPr>
            <a:xfrm>
              <a:off x="7453685" y="3114483"/>
              <a:ext cx="18731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Chế độ điều khiển online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02B59A-E4AA-C00F-77D2-ECF4C7665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78898" y="3116513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DCDACE-EDFC-69A0-E431-3C1771CE2663}"/>
              </a:ext>
            </a:extLst>
          </p:cNvPr>
          <p:cNvSpPr/>
          <p:nvPr/>
        </p:nvSpPr>
        <p:spPr>
          <a:xfrm>
            <a:off x="1458276" y="2932749"/>
            <a:ext cx="2455718" cy="17878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4888E7-A756-7F2D-B592-83D0385119F3}"/>
              </a:ext>
            </a:extLst>
          </p:cNvPr>
          <p:cNvSpPr txBox="1"/>
          <p:nvPr/>
        </p:nvSpPr>
        <p:spPr>
          <a:xfrm>
            <a:off x="1568333" y="3124918"/>
            <a:ext cx="1258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 nhiệt độ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28117E-E1F2-62A7-5F5B-C85328996CE3}"/>
              </a:ext>
            </a:extLst>
          </p:cNvPr>
          <p:cNvSpPr/>
          <p:nvPr/>
        </p:nvSpPr>
        <p:spPr>
          <a:xfrm>
            <a:off x="2901402" y="3153009"/>
            <a:ext cx="694990" cy="2208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C567CE-CD52-6C57-6B95-88098EA4B570}"/>
              </a:ext>
            </a:extLst>
          </p:cNvPr>
          <p:cNvSpPr txBox="1"/>
          <p:nvPr/>
        </p:nvSpPr>
        <p:spPr>
          <a:xfrm>
            <a:off x="1568333" y="3550537"/>
            <a:ext cx="125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 độ ẩm đất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F6A8AA-E1BA-365F-D821-9DB0D6B83850}"/>
              </a:ext>
            </a:extLst>
          </p:cNvPr>
          <p:cNvSpPr/>
          <p:nvPr/>
        </p:nvSpPr>
        <p:spPr>
          <a:xfrm>
            <a:off x="2901402" y="3656951"/>
            <a:ext cx="694990" cy="2208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BBA7DF-ED32-B75D-3977-96761A424A9C}"/>
              </a:ext>
            </a:extLst>
          </p:cNvPr>
          <p:cNvSpPr txBox="1"/>
          <p:nvPr/>
        </p:nvSpPr>
        <p:spPr>
          <a:xfrm>
            <a:off x="1568333" y="4168756"/>
            <a:ext cx="1339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 ánh sáng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5D0CC2-D861-D7EE-0976-042C7086A851}"/>
              </a:ext>
            </a:extLst>
          </p:cNvPr>
          <p:cNvSpPr/>
          <p:nvPr/>
        </p:nvSpPr>
        <p:spPr>
          <a:xfrm>
            <a:off x="2901402" y="4196847"/>
            <a:ext cx="694990" cy="2208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54A3BE-4B15-48D5-69E5-048CFBDDF36F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4073177" y="3134297"/>
            <a:ext cx="1945090" cy="25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83C1FAA-5AEA-15CD-2508-4DA4958BC1A6}"/>
              </a:ext>
            </a:extLst>
          </p:cNvPr>
          <p:cNvGrpSpPr/>
          <p:nvPr/>
        </p:nvGrpSpPr>
        <p:grpSpPr>
          <a:xfrm>
            <a:off x="1467164" y="1083206"/>
            <a:ext cx="2465300" cy="816390"/>
            <a:chOff x="7453685" y="3076966"/>
            <a:chExt cx="2465300" cy="49918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6EA27EEA-E57D-7005-8FE1-3A345CF3C457}"/>
                </a:ext>
              </a:extLst>
            </p:cNvPr>
            <p:cNvSpPr/>
            <p:nvPr/>
          </p:nvSpPr>
          <p:spPr>
            <a:xfrm>
              <a:off x="7453685" y="3076966"/>
              <a:ext cx="2465300" cy="3520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5C4716-36CC-D894-ED15-5216AD65D9CE}"/>
                </a:ext>
              </a:extLst>
            </p:cNvPr>
            <p:cNvSpPr txBox="1"/>
            <p:nvPr/>
          </p:nvSpPr>
          <p:spPr>
            <a:xfrm>
              <a:off x="7453685" y="3114483"/>
              <a:ext cx="1873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Chế độ điều khiển bằng nút bấm</a:t>
              </a: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28EE6A15-E514-2981-4E6A-C0AA50160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4673" y="122924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2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45C47-F602-D82F-8B9A-77CB09540D37}"/>
              </a:ext>
            </a:extLst>
          </p:cNvPr>
          <p:cNvSpPr/>
          <p:nvPr/>
        </p:nvSpPr>
        <p:spPr>
          <a:xfrm>
            <a:off x="1070196" y="575640"/>
            <a:ext cx="2725200" cy="5432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4162E-4142-4263-8C4F-A9EDB348376F}"/>
              </a:ext>
            </a:extLst>
          </p:cNvPr>
          <p:cNvSpPr txBox="1"/>
          <p:nvPr/>
        </p:nvSpPr>
        <p:spPr>
          <a:xfrm>
            <a:off x="2097360" y="680683"/>
            <a:ext cx="77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10873-48B0-F342-9E2E-35331048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78" y="723960"/>
            <a:ext cx="252000" cy="25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EC8B78-27B6-5DAC-0D75-10E7DC7D1841}"/>
              </a:ext>
            </a:extLst>
          </p:cNvPr>
          <p:cNvSpPr/>
          <p:nvPr/>
        </p:nvSpPr>
        <p:spPr>
          <a:xfrm>
            <a:off x="6476648" y="575640"/>
            <a:ext cx="2725200" cy="5432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B5110-4102-CA2A-1E5F-A1A16EBA3C2A}"/>
              </a:ext>
            </a:extLst>
          </p:cNvPr>
          <p:cNvSpPr txBox="1"/>
          <p:nvPr/>
        </p:nvSpPr>
        <p:spPr>
          <a:xfrm>
            <a:off x="7503812" y="680683"/>
            <a:ext cx="670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18306-414E-001F-DB6A-4CA89B35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30" y="723960"/>
            <a:ext cx="252000" cy="25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4A06B-CD21-30A7-DED1-E5176BE972AC}"/>
              </a:ext>
            </a:extLst>
          </p:cNvPr>
          <p:cNvSpPr txBox="1"/>
          <p:nvPr/>
        </p:nvSpPr>
        <p:spPr>
          <a:xfrm>
            <a:off x="1207679" y="1019237"/>
            <a:ext cx="88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Hẹn giờ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E8D49-18EF-7407-1833-606A63835235}"/>
              </a:ext>
            </a:extLst>
          </p:cNvPr>
          <p:cNvSpPr txBox="1"/>
          <p:nvPr/>
        </p:nvSpPr>
        <p:spPr>
          <a:xfrm>
            <a:off x="1205777" y="1541339"/>
            <a:ext cx="1302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bật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46CC7-D02E-D40E-0692-4434287F3094}"/>
              </a:ext>
            </a:extLst>
          </p:cNvPr>
          <p:cNvSpPr/>
          <p:nvPr/>
        </p:nvSpPr>
        <p:spPr>
          <a:xfrm>
            <a:off x="1324104" y="1958152"/>
            <a:ext cx="773256" cy="256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11:11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F1049D-6AA3-1E37-362D-C8DFFB3C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193" y="1958152"/>
            <a:ext cx="288000" cy="2880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583C0E-CF57-BF44-8859-0786496BAA0B}"/>
              </a:ext>
            </a:extLst>
          </p:cNvPr>
          <p:cNvSpPr/>
          <p:nvPr/>
        </p:nvSpPr>
        <p:spPr>
          <a:xfrm>
            <a:off x="1205777" y="1498061"/>
            <a:ext cx="2504074" cy="888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A851E-8F48-1391-753C-97C2A18BDE33}"/>
              </a:ext>
            </a:extLst>
          </p:cNvPr>
          <p:cNvSpPr txBox="1"/>
          <p:nvPr/>
        </p:nvSpPr>
        <p:spPr>
          <a:xfrm>
            <a:off x="1205777" y="2717678"/>
            <a:ext cx="1302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tắt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03206E-4B19-EABD-4CCC-51D4AFED8095}"/>
              </a:ext>
            </a:extLst>
          </p:cNvPr>
          <p:cNvSpPr/>
          <p:nvPr/>
        </p:nvSpPr>
        <p:spPr>
          <a:xfrm>
            <a:off x="1324104" y="3134491"/>
            <a:ext cx="773256" cy="256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11:11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C86A2A-E9DD-247E-3487-EB44EA31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193" y="3134491"/>
            <a:ext cx="288000" cy="28800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BBBC75B-77AA-87B6-A2F8-6D8E9A2B9FC7}"/>
              </a:ext>
            </a:extLst>
          </p:cNvPr>
          <p:cNvSpPr/>
          <p:nvPr/>
        </p:nvSpPr>
        <p:spPr>
          <a:xfrm>
            <a:off x="1205777" y="2674400"/>
            <a:ext cx="2504074" cy="888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35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E72FC47-D228-3078-C472-655AC3659A4F}"/>
              </a:ext>
            </a:extLst>
          </p:cNvPr>
          <p:cNvSpPr/>
          <p:nvPr/>
        </p:nvSpPr>
        <p:spPr>
          <a:xfrm>
            <a:off x="1000528" y="610474"/>
            <a:ext cx="2725200" cy="5432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B7369-7E48-DFBC-08C7-F10D293F9ECC}"/>
              </a:ext>
            </a:extLst>
          </p:cNvPr>
          <p:cNvSpPr txBox="1"/>
          <p:nvPr/>
        </p:nvSpPr>
        <p:spPr>
          <a:xfrm>
            <a:off x="1865983" y="703566"/>
            <a:ext cx="114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Máy bơm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903C5F-0E46-559D-E891-9B151A8A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10" y="758794"/>
            <a:ext cx="252000" cy="252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1A5EEFD-E004-B6D9-A98E-234FC12D935D}"/>
              </a:ext>
            </a:extLst>
          </p:cNvPr>
          <p:cNvSpPr txBox="1"/>
          <p:nvPr/>
        </p:nvSpPr>
        <p:spPr>
          <a:xfrm>
            <a:off x="1138011" y="1054071"/>
            <a:ext cx="88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Hẹn giờ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D9984A-CC63-108F-5B46-7AD6AB5126D3}"/>
              </a:ext>
            </a:extLst>
          </p:cNvPr>
          <p:cNvSpPr txBox="1"/>
          <p:nvPr/>
        </p:nvSpPr>
        <p:spPr>
          <a:xfrm>
            <a:off x="1136109" y="1576173"/>
            <a:ext cx="1302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bật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0895FA-5966-96D0-86B8-085ABFF37BE7}"/>
              </a:ext>
            </a:extLst>
          </p:cNvPr>
          <p:cNvSpPr/>
          <p:nvPr/>
        </p:nvSpPr>
        <p:spPr>
          <a:xfrm>
            <a:off x="2785897" y="1626211"/>
            <a:ext cx="773256" cy="256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11:11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6D0800-1CEE-9B54-89A1-B19E38F6B0F1}"/>
              </a:ext>
            </a:extLst>
          </p:cNvPr>
          <p:cNvSpPr/>
          <p:nvPr/>
        </p:nvSpPr>
        <p:spPr>
          <a:xfrm>
            <a:off x="1136109" y="1532895"/>
            <a:ext cx="2504074" cy="5032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6C055F-71CD-ECF4-5C47-8925483F401D}"/>
              </a:ext>
            </a:extLst>
          </p:cNvPr>
          <p:cNvSpPr txBox="1"/>
          <p:nvPr/>
        </p:nvSpPr>
        <p:spPr>
          <a:xfrm>
            <a:off x="1136109" y="2236378"/>
            <a:ext cx="1302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tắt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C5997-E91E-0247-565E-A5DBA83FA99D}"/>
              </a:ext>
            </a:extLst>
          </p:cNvPr>
          <p:cNvSpPr/>
          <p:nvPr/>
        </p:nvSpPr>
        <p:spPr>
          <a:xfrm>
            <a:off x="2750687" y="2285110"/>
            <a:ext cx="773256" cy="256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11:11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A73928B-702B-C41A-C0F3-3C67D3985EA9}"/>
              </a:ext>
            </a:extLst>
          </p:cNvPr>
          <p:cNvSpPr/>
          <p:nvPr/>
        </p:nvSpPr>
        <p:spPr>
          <a:xfrm>
            <a:off x="1136109" y="2193101"/>
            <a:ext cx="2504074" cy="510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E8C3F0-CC0E-C356-D8E7-393100515165}"/>
              </a:ext>
            </a:extLst>
          </p:cNvPr>
          <p:cNvGrpSpPr/>
          <p:nvPr/>
        </p:nvGrpSpPr>
        <p:grpSpPr>
          <a:xfrm>
            <a:off x="1262110" y="3487021"/>
            <a:ext cx="2133600" cy="76200"/>
            <a:chOff x="4754881" y="2391590"/>
            <a:chExt cx="2133600" cy="76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C82F24-F31A-C7B1-CE89-614053663010}"/>
                </a:ext>
              </a:extLst>
            </p:cNvPr>
            <p:cNvCxnSpPr/>
            <p:nvPr/>
          </p:nvCxnSpPr>
          <p:spPr>
            <a:xfrm>
              <a:off x="4754881" y="2429690"/>
              <a:ext cx="21336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EFC373-D59A-1637-4939-D9F0A94A3198}"/>
                </a:ext>
              </a:extLst>
            </p:cNvPr>
            <p:cNvSpPr/>
            <p:nvPr/>
          </p:nvSpPr>
          <p:spPr>
            <a:xfrm>
              <a:off x="4899660" y="239159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DCD4C73-778A-82F2-5DA7-6931B6538F8B}"/>
              </a:ext>
            </a:extLst>
          </p:cNvPr>
          <p:cNvSpPr txBox="1"/>
          <p:nvPr/>
        </p:nvSpPr>
        <p:spPr>
          <a:xfrm>
            <a:off x="1136109" y="2954267"/>
            <a:ext cx="1233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Tốc độ bơm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D1273D2-9FAE-EBD1-6CFC-656657970784}"/>
              </a:ext>
            </a:extLst>
          </p:cNvPr>
          <p:cNvSpPr/>
          <p:nvPr/>
        </p:nvSpPr>
        <p:spPr>
          <a:xfrm>
            <a:off x="1774736" y="3907542"/>
            <a:ext cx="1226820" cy="3006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Thiết lập</a:t>
            </a:r>
          </a:p>
        </p:txBody>
      </p:sp>
    </p:spTree>
    <p:extLst>
      <p:ext uri="{BB962C8B-B14F-4D97-AF65-F5344CB8AC3E}">
        <p14:creationId xmlns:p14="http://schemas.microsoft.com/office/powerpoint/2010/main" val="246371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7BD-5C02-8234-E67E-494FC982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2FB-FE48-7648-7685-962B6C2F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471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E3D2-8692-D847-7771-5B1F320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F524-2C28-FBE9-E49D-F41508C4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5530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89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2023-03-21T13:45:54Z</dcterms:created>
  <dcterms:modified xsi:type="dcterms:W3CDTF">2023-04-09T17:04:45Z</dcterms:modified>
</cp:coreProperties>
</file>