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p:cViewPr varScale="1">
        <p:scale>
          <a:sx n="96" d="100"/>
          <a:sy n="96" d="100"/>
        </p:scale>
        <p:origin x="200"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91A4-3FF3-A62D-EB30-8629C4ADD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AD2CCA-8F96-DED8-AC72-C37435B5A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3A60FF-997D-C3A5-09F1-504DE7B62077}"/>
              </a:ext>
            </a:extLst>
          </p:cNvPr>
          <p:cNvSpPr>
            <a:spLocks noGrp="1"/>
          </p:cNvSpPr>
          <p:nvPr>
            <p:ph type="dt" sz="half" idx="10"/>
          </p:nvPr>
        </p:nvSpPr>
        <p:spPr/>
        <p:txBody>
          <a:bodyPr/>
          <a:lstStyle/>
          <a:p>
            <a:fld id="{10F922BD-70A2-DC4F-AD06-755DA10A46F0}" type="datetimeFigureOut">
              <a:rPr lang="en-US" smtClean="0"/>
              <a:t>5/20/24</a:t>
            </a:fld>
            <a:endParaRPr lang="en-US"/>
          </a:p>
        </p:txBody>
      </p:sp>
      <p:sp>
        <p:nvSpPr>
          <p:cNvPr id="5" name="Footer Placeholder 4">
            <a:extLst>
              <a:ext uri="{FF2B5EF4-FFF2-40B4-BE49-F238E27FC236}">
                <a16:creationId xmlns:a16="http://schemas.microsoft.com/office/drawing/2014/main" id="{23DB3287-143F-EFDB-5AE6-8EE9D5D76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608BF-22CE-4D0A-0C4B-38A60FD375DC}"/>
              </a:ext>
            </a:extLst>
          </p:cNvPr>
          <p:cNvSpPr>
            <a:spLocks noGrp="1"/>
          </p:cNvSpPr>
          <p:nvPr>
            <p:ph type="sldNum" sz="quarter" idx="12"/>
          </p:nvPr>
        </p:nvSpPr>
        <p:spPr/>
        <p:txBody>
          <a:bodyPr/>
          <a:lstStyle/>
          <a:p>
            <a:fld id="{038F23F3-9C65-2D4C-81F5-5B3958A356E9}" type="slidenum">
              <a:rPr lang="en-US" smtClean="0"/>
              <a:t>‹#›</a:t>
            </a:fld>
            <a:endParaRPr lang="en-US"/>
          </a:p>
        </p:txBody>
      </p:sp>
    </p:spTree>
    <p:extLst>
      <p:ext uri="{BB962C8B-B14F-4D97-AF65-F5344CB8AC3E}">
        <p14:creationId xmlns:p14="http://schemas.microsoft.com/office/powerpoint/2010/main" val="367115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D6B-2352-8BB3-AC68-05BBA8916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FF5AD2-D837-A614-0F07-E9F7EEDDB0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4F536-914C-3051-34DE-53A113414616}"/>
              </a:ext>
            </a:extLst>
          </p:cNvPr>
          <p:cNvSpPr>
            <a:spLocks noGrp="1"/>
          </p:cNvSpPr>
          <p:nvPr>
            <p:ph type="dt" sz="half" idx="10"/>
          </p:nvPr>
        </p:nvSpPr>
        <p:spPr/>
        <p:txBody>
          <a:bodyPr/>
          <a:lstStyle/>
          <a:p>
            <a:fld id="{10F922BD-70A2-DC4F-AD06-755DA10A46F0}" type="datetimeFigureOut">
              <a:rPr lang="en-US" smtClean="0"/>
              <a:t>5/20/24</a:t>
            </a:fld>
            <a:endParaRPr lang="en-US"/>
          </a:p>
        </p:txBody>
      </p:sp>
      <p:sp>
        <p:nvSpPr>
          <p:cNvPr id="5" name="Footer Placeholder 4">
            <a:extLst>
              <a:ext uri="{FF2B5EF4-FFF2-40B4-BE49-F238E27FC236}">
                <a16:creationId xmlns:a16="http://schemas.microsoft.com/office/drawing/2014/main" id="{97A0DE82-5C52-1A3A-09ED-07408668E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25ACE-451B-7216-19E9-19D8A2A9AB42}"/>
              </a:ext>
            </a:extLst>
          </p:cNvPr>
          <p:cNvSpPr>
            <a:spLocks noGrp="1"/>
          </p:cNvSpPr>
          <p:nvPr>
            <p:ph type="sldNum" sz="quarter" idx="12"/>
          </p:nvPr>
        </p:nvSpPr>
        <p:spPr/>
        <p:txBody>
          <a:bodyPr/>
          <a:lstStyle/>
          <a:p>
            <a:fld id="{038F23F3-9C65-2D4C-81F5-5B3958A356E9}" type="slidenum">
              <a:rPr lang="en-US" smtClean="0"/>
              <a:t>‹#›</a:t>
            </a:fld>
            <a:endParaRPr lang="en-US"/>
          </a:p>
        </p:txBody>
      </p:sp>
    </p:spTree>
    <p:extLst>
      <p:ext uri="{BB962C8B-B14F-4D97-AF65-F5344CB8AC3E}">
        <p14:creationId xmlns:p14="http://schemas.microsoft.com/office/powerpoint/2010/main" val="350189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F46A01-D2CD-0C36-B6D9-9947E758D2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588891-B0CE-8EE9-3913-67BCEE4E4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A8546-A440-EC4D-4349-3C1621138890}"/>
              </a:ext>
            </a:extLst>
          </p:cNvPr>
          <p:cNvSpPr>
            <a:spLocks noGrp="1"/>
          </p:cNvSpPr>
          <p:nvPr>
            <p:ph type="dt" sz="half" idx="10"/>
          </p:nvPr>
        </p:nvSpPr>
        <p:spPr/>
        <p:txBody>
          <a:bodyPr/>
          <a:lstStyle/>
          <a:p>
            <a:fld id="{10F922BD-70A2-DC4F-AD06-755DA10A46F0}" type="datetimeFigureOut">
              <a:rPr lang="en-US" smtClean="0"/>
              <a:t>5/20/24</a:t>
            </a:fld>
            <a:endParaRPr lang="en-US"/>
          </a:p>
        </p:txBody>
      </p:sp>
      <p:sp>
        <p:nvSpPr>
          <p:cNvPr id="5" name="Footer Placeholder 4">
            <a:extLst>
              <a:ext uri="{FF2B5EF4-FFF2-40B4-BE49-F238E27FC236}">
                <a16:creationId xmlns:a16="http://schemas.microsoft.com/office/drawing/2014/main" id="{46E2E372-4C1B-00DE-7D84-352F53D0C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C507E-2C4E-76C6-5AE7-B2D02473AEC3}"/>
              </a:ext>
            </a:extLst>
          </p:cNvPr>
          <p:cNvSpPr>
            <a:spLocks noGrp="1"/>
          </p:cNvSpPr>
          <p:nvPr>
            <p:ph type="sldNum" sz="quarter" idx="12"/>
          </p:nvPr>
        </p:nvSpPr>
        <p:spPr/>
        <p:txBody>
          <a:bodyPr/>
          <a:lstStyle/>
          <a:p>
            <a:fld id="{038F23F3-9C65-2D4C-81F5-5B3958A356E9}" type="slidenum">
              <a:rPr lang="en-US" smtClean="0"/>
              <a:t>‹#›</a:t>
            </a:fld>
            <a:endParaRPr lang="en-US"/>
          </a:p>
        </p:txBody>
      </p:sp>
    </p:spTree>
    <p:extLst>
      <p:ext uri="{BB962C8B-B14F-4D97-AF65-F5344CB8AC3E}">
        <p14:creationId xmlns:p14="http://schemas.microsoft.com/office/powerpoint/2010/main" val="151263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AE36-C6FB-04E2-0E0A-BF56F947B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AA13C9-9AA7-C716-C65A-ABB2D26440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F31C2-A1E8-F4D7-5081-4F05B516378B}"/>
              </a:ext>
            </a:extLst>
          </p:cNvPr>
          <p:cNvSpPr>
            <a:spLocks noGrp="1"/>
          </p:cNvSpPr>
          <p:nvPr>
            <p:ph type="dt" sz="half" idx="10"/>
          </p:nvPr>
        </p:nvSpPr>
        <p:spPr/>
        <p:txBody>
          <a:bodyPr/>
          <a:lstStyle/>
          <a:p>
            <a:fld id="{10F922BD-70A2-DC4F-AD06-755DA10A46F0}" type="datetimeFigureOut">
              <a:rPr lang="en-US" smtClean="0"/>
              <a:t>5/20/24</a:t>
            </a:fld>
            <a:endParaRPr lang="en-US"/>
          </a:p>
        </p:txBody>
      </p:sp>
      <p:sp>
        <p:nvSpPr>
          <p:cNvPr id="5" name="Footer Placeholder 4">
            <a:extLst>
              <a:ext uri="{FF2B5EF4-FFF2-40B4-BE49-F238E27FC236}">
                <a16:creationId xmlns:a16="http://schemas.microsoft.com/office/drawing/2014/main" id="{C9777A8E-34C3-3CD2-914B-E496CD3C9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B60AC-AC2A-C6DC-51F8-06AEF407BD4E}"/>
              </a:ext>
            </a:extLst>
          </p:cNvPr>
          <p:cNvSpPr>
            <a:spLocks noGrp="1"/>
          </p:cNvSpPr>
          <p:nvPr>
            <p:ph type="sldNum" sz="quarter" idx="12"/>
          </p:nvPr>
        </p:nvSpPr>
        <p:spPr/>
        <p:txBody>
          <a:bodyPr/>
          <a:lstStyle/>
          <a:p>
            <a:fld id="{038F23F3-9C65-2D4C-81F5-5B3958A356E9}" type="slidenum">
              <a:rPr lang="en-US" smtClean="0"/>
              <a:t>‹#›</a:t>
            </a:fld>
            <a:endParaRPr lang="en-US"/>
          </a:p>
        </p:txBody>
      </p:sp>
    </p:spTree>
    <p:extLst>
      <p:ext uri="{BB962C8B-B14F-4D97-AF65-F5344CB8AC3E}">
        <p14:creationId xmlns:p14="http://schemas.microsoft.com/office/powerpoint/2010/main" val="259648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3093-8D98-1EC1-3144-0427D180F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425A9E-E2EA-6349-05E4-F6097FB8D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9BD928-4CC6-0BEE-3F77-C91D04812D3F}"/>
              </a:ext>
            </a:extLst>
          </p:cNvPr>
          <p:cNvSpPr>
            <a:spLocks noGrp="1"/>
          </p:cNvSpPr>
          <p:nvPr>
            <p:ph type="dt" sz="half" idx="10"/>
          </p:nvPr>
        </p:nvSpPr>
        <p:spPr/>
        <p:txBody>
          <a:bodyPr/>
          <a:lstStyle/>
          <a:p>
            <a:fld id="{10F922BD-70A2-DC4F-AD06-755DA10A46F0}" type="datetimeFigureOut">
              <a:rPr lang="en-US" smtClean="0"/>
              <a:t>5/20/24</a:t>
            </a:fld>
            <a:endParaRPr lang="en-US"/>
          </a:p>
        </p:txBody>
      </p:sp>
      <p:sp>
        <p:nvSpPr>
          <p:cNvPr id="5" name="Footer Placeholder 4">
            <a:extLst>
              <a:ext uri="{FF2B5EF4-FFF2-40B4-BE49-F238E27FC236}">
                <a16:creationId xmlns:a16="http://schemas.microsoft.com/office/drawing/2014/main" id="{C622F93E-5AD6-CCDC-3ABB-43887D4DB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36EB7-A349-012D-1075-05EDABA7920A}"/>
              </a:ext>
            </a:extLst>
          </p:cNvPr>
          <p:cNvSpPr>
            <a:spLocks noGrp="1"/>
          </p:cNvSpPr>
          <p:nvPr>
            <p:ph type="sldNum" sz="quarter" idx="12"/>
          </p:nvPr>
        </p:nvSpPr>
        <p:spPr/>
        <p:txBody>
          <a:bodyPr/>
          <a:lstStyle/>
          <a:p>
            <a:fld id="{038F23F3-9C65-2D4C-81F5-5B3958A356E9}" type="slidenum">
              <a:rPr lang="en-US" smtClean="0"/>
              <a:t>‹#›</a:t>
            </a:fld>
            <a:endParaRPr lang="en-US"/>
          </a:p>
        </p:txBody>
      </p:sp>
    </p:spTree>
    <p:extLst>
      <p:ext uri="{BB962C8B-B14F-4D97-AF65-F5344CB8AC3E}">
        <p14:creationId xmlns:p14="http://schemas.microsoft.com/office/powerpoint/2010/main" val="86040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D382-5AC0-0955-590B-DE852DBB5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753E97-9EC5-5CCB-43C9-08166219A3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10ED88-BCDC-5469-22BA-BB4D70E672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4953C-7950-0D20-D1B1-B1DCE3D0DE57}"/>
              </a:ext>
            </a:extLst>
          </p:cNvPr>
          <p:cNvSpPr>
            <a:spLocks noGrp="1"/>
          </p:cNvSpPr>
          <p:nvPr>
            <p:ph type="dt" sz="half" idx="10"/>
          </p:nvPr>
        </p:nvSpPr>
        <p:spPr/>
        <p:txBody>
          <a:bodyPr/>
          <a:lstStyle/>
          <a:p>
            <a:fld id="{10F922BD-70A2-DC4F-AD06-755DA10A46F0}" type="datetimeFigureOut">
              <a:rPr lang="en-US" smtClean="0"/>
              <a:t>5/20/24</a:t>
            </a:fld>
            <a:endParaRPr lang="en-US"/>
          </a:p>
        </p:txBody>
      </p:sp>
      <p:sp>
        <p:nvSpPr>
          <p:cNvPr id="6" name="Footer Placeholder 5">
            <a:extLst>
              <a:ext uri="{FF2B5EF4-FFF2-40B4-BE49-F238E27FC236}">
                <a16:creationId xmlns:a16="http://schemas.microsoft.com/office/drawing/2014/main" id="{AEB7798C-DD2B-AAB4-934C-B0F714BBB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B93B9D-F8A6-28F7-61B0-E54CD7F2D3F1}"/>
              </a:ext>
            </a:extLst>
          </p:cNvPr>
          <p:cNvSpPr>
            <a:spLocks noGrp="1"/>
          </p:cNvSpPr>
          <p:nvPr>
            <p:ph type="sldNum" sz="quarter" idx="12"/>
          </p:nvPr>
        </p:nvSpPr>
        <p:spPr/>
        <p:txBody>
          <a:bodyPr/>
          <a:lstStyle/>
          <a:p>
            <a:fld id="{038F23F3-9C65-2D4C-81F5-5B3958A356E9}" type="slidenum">
              <a:rPr lang="en-US" smtClean="0"/>
              <a:t>‹#›</a:t>
            </a:fld>
            <a:endParaRPr lang="en-US"/>
          </a:p>
        </p:txBody>
      </p:sp>
    </p:spTree>
    <p:extLst>
      <p:ext uri="{BB962C8B-B14F-4D97-AF65-F5344CB8AC3E}">
        <p14:creationId xmlns:p14="http://schemas.microsoft.com/office/powerpoint/2010/main" val="179376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FE72-7542-BF87-788B-7391FE5D27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A2C471-6080-0F49-0634-C17143063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338C3D-B1EC-A6E2-CAAF-BAFB65069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EFB505-1B0C-5A11-835F-7CC140252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0D1F60-3315-5721-F1CD-504AEEBE6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B04DD4-4740-B0E1-978C-31F645E8F7BF}"/>
              </a:ext>
            </a:extLst>
          </p:cNvPr>
          <p:cNvSpPr>
            <a:spLocks noGrp="1"/>
          </p:cNvSpPr>
          <p:nvPr>
            <p:ph type="dt" sz="half" idx="10"/>
          </p:nvPr>
        </p:nvSpPr>
        <p:spPr/>
        <p:txBody>
          <a:bodyPr/>
          <a:lstStyle/>
          <a:p>
            <a:fld id="{10F922BD-70A2-DC4F-AD06-755DA10A46F0}" type="datetimeFigureOut">
              <a:rPr lang="en-US" smtClean="0"/>
              <a:t>5/20/24</a:t>
            </a:fld>
            <a:endParaRPr lang="en-US"/>
          </a:p>
        </p:txBody>
      </p:sp>
      <p:sp>
        <p:nvSpPr>
          <p:cNvPr id="8" name="Footer Placeholder 7">
            <a:extLst>
              <a:ext uri="{FF2B5EF4-FFF2-40B4-BE49-F238E27FC236}">
                <a16:creationId xmlns:a16="http://schemas.microsoft.com/office/drawing/2014/main" id="{B347B43C-5A73-6A03-8D2E-B5CFFA66A6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C2718A-B2C1-0CDA-1E63-7C442ABF1617}"/>
              </a:ext>
            </a:extLst>
          </p:cNvPr>
          <p:cNvSpPr>
            <a:spLocks noGrp="1"/>
          </p:cNvSpPr>
          <p:nvPr>
            <p:ph type="sldNum" sz="quarter" idx="12"/>
          </p:nvPr>
        </p:nvSpPr>
        <p:spPr/>
        <p:txBody>
          <a:bodyPr/>
          <a:lstStyle/>
          <a:p>
            <a:fld id="{038F23F3-9C65-2D4C-81F5-5B3958A356E9}" type="slidenum">
              <a:rPr lang="en-US" smtClean="0"/>
              <a:t>‹#›</a:t>
            </a:fld>
            <a:endParaRPr lang="en-US"/>
          </a:p>
        </p:txBody>
      </p:sp>
    </p:spTree>
    <p:extLst>
      <p:ext uri="{BB962C8B-B14F-4D97-AF65-F5344CB8AC3E}">
        <p14:creationId xmlns:p14="http://schemas.microsoft.com/office/powerpoint/2010/main" val="285129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701C-CB1A-CFAA-45EB-0623513FC2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F868E5-F600-945F-E8A5-7C6706CC2187}"/>
              </a:ext>
            </a:extLst>
          </p:cNvPr>
          <p:cNvSpPr>
            <a:spLocks noGrp="1"/>
          </p:cNvSpPr>
          <p:nvPr>
            <p:ph type="dt" sz="half" idx="10"/>
          </p:nvPr>
        </p:nvSpPr>
        <p:spPr/>
        <p:txBody>
          <a:bodyPr/>
          <a:lstStyle/>
          <a:p>
            <a:fld id="{10F922BD-70A2-DC4F-AD06-755DA10A46F0}" type="datetimeFigureOut">
              <a:rPr lang="en-US" smtClean="0"/>
              <a:t>5/20/24</a:t>
            </a:fld>
            <a:endParaRPr lang="en-US"/>
          </a:p>
        </p:txBody>
      </p:sp>
      <p:sp>
        <p:nvSpPr>
          <p:cNvPr id="4" name="Footer Placeholder 3">
            <a:extLst>
              <a:ext uri="{FF2B5EF4-FFF2-40B4-BE49-F238E27FC236}">
                <a16:creationId xmlns:a16="http://schemas.microsoft.com/office/drawing/2014/main" id="{CA1BC2FA-71F4-5C31-A53E-031197FCAD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29B95-44F8-E9CD-F2D1-F129ED5E12FE}"/>
              </a:ext>
            </a:extLst>
          </p:cNvPr>
          <p:cNvSpPr>
            <a:spLocks noGrp="1"/>
          </p:cNvSpPr>
          <p:nvPr>
            <p:ph type="sldNum" sz="quarter" idx="12"/>
          </p:nvPr>
        </p:nvSpPr>
        <p:spPr/>
        <p:txBody>
          <a:bodyPr/>
          <a:lstStyle/>
          <a:p>
            <a:fld id="{038F23F3-9C65-2D4C-81F5-5B3958A356E9}" type="slidenum">
              <a:rPr lang="en-US" smtClean="0"/>
              <a:t>‹#›</a:t>
            </a:fld>
            <a:endParaRPr lang="en-US"/>
          </a:p>
        </p:txBody>
      </p:sp>
    </p:spTree>
    <p:extLst>
      <p:ext uri="{BB962C8B-B14F-4D97-AF65-F5344CB8AC3E}">
        <p14:creationId xmlns:p14="http://schemas.microsoft.com/office/powerpoint/2010/main" val="89461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FACDC-A7F9-B791-7A9B-61A50F8572C0}"/>
              </a:ext>
            </a:extLst>
          </p:cNvPr>
          <p:cNvSpPr>
            <a:spLocks noGrp="1"/>
          </p:cNvSpPr>
          <p:nvPr>
            <p:ph type="dt" sz="half" idx="10"/>
          </p:nvPr>
        </p:nvSpPr>
        <p:spPr/>
        <p:txBody>
          <a:bodyPr/>
          <a:lstStyle/>
          <a:p>
            <a:fld id="{10F922BD-70A2-DC4F-AD06-755DA10A46F0}" type="datetimeFigureOut">
              <a:rPr lang="en-US" smtClean="0"/>
              <a:t>5/20/24</a:t>
            </a:fld>
            <a:endParaRPr lang="en-US"/>
          </a:p>
        </p:txBody>
      </p:sp>
      <p:sp>
        <p:nvSpPr>
          <p:cNvPr id="3" name="Footer Placeholder 2">
            <a:extLst>
              <a:ext uri="{FF2B5EF4-FFF2-40B4-BE49-F238E27FC236}">
                <a16:creationId xmlns:a16="http://schemas.microsoft.com/office/drawing/2014/main" id="{6C496E98-368F-6D6E-E044-4EF680690B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0EF3E9-4F29-2229-E675-92440F4D4042}"/>
              </a:ext>
            </a:extLst>
          </p:cNvPr>
          <p:cNvSpPr>
            <a:spLocks noGrp="1"/>
          </p:cNvSpPr>
          <p:nvPr>
            <p:ph type="sldNum" sz="quarter" idx="12"/>
          </p:nvPr>
        </p:nvSpPr>
        <p:spPr/>
        <p:txBody>
          <a:bodyPr/>
          <a:lstStyle/>
          <a:p>
            <a:fld id="{038F23F3-9C65-2D4C-81F5-5B3958A356E9}" type="slidenum">
              <a:rPr lang="en-US" smtClean="0"/>
              <a:t>‹#›</a:t>
            </a:fld>
            <a:endParaRPr lang="en-US"/>
          </a:p>
        </p:txBody>
      </p:sp>
    </p:spTree>
    <p:extLst>
      <p:ext uri="{BB962C8B-B14F-4D97-AF65-F5344CB8AC3E}">
        <p14:creationId xmlns:p14="http://schemas.microsoft.com/office/powerpoint/2010/main" val="421070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83A8-EB66-8E8B-B67E-FF275AC1C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4577C2-4906-5EEA-2A69-E0A0321C96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1CF99B-F02F-502D-5B69-6E87D4AE9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38375-73B9-33B8-4207-E652F1950EEB}"/>
              </a:ext>
            </a:extLst>
          </p:cNvPr>
          <p:cNvSpPr>
            <a:spLocks noGrp="1"/>
          </p:cNvSpPr>
          <p:nvPr>
            <p:ph type="dt" sz="half" idx="10"/>
          </p:nvPr>
        </p:nvSpPr>
        <p:spPr/>
        <p:txBody>
          <a:bodyPr/>
          <a:lstStyle/>
          <a:p>
            <a:fld id="{10F922BD-70A2-DC4F-AD06-755DA10A46F0}" type="datetimeFigureOut">
              <a:rPr lang="en-US" smtClean="0"/>
              <a:t>5/20/24</a:t>
            </a:fld>
            <a:endParaRPr lang="en-US"/>
          </a:p>
        </p:txBody>
      </p:sp>
      <p:sp>
        <p:nvSpPr>
          <p:cNvPr id="6" name="Footer Placeholder 5">
            <a:extLst>
              <a:ext uri="{FF2B5EF4-FFF2-40B4-BE49-F238E27FC236}">
                <a16:creationId xmlns:a16="http://schemas.microsoft.com/office/drawing/2014/main" id="{A3CD4AF0-7591-5B16-619B-0E7D3D806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9F38AE-2700-929A-7F19-FBED5E3A488D}"/>
              </a:ext>
            </a:extLst>
          </p:cNvPr>
          <p:cNvSpPr>
            <a:spLocks noGrp="1"/>
          </p:cNvSpPr>
          <p:nvPr>
            <p:ph type="sldNum" sz="quarter" idx="12"/>
          </p:nvPr>
        </p:nvSpPr>
        <p:spPr/>
        <p:txBody>
          <a:bodyPr/>
          <a:lstStyle/>
          <a:p>
            <a:fld id="{038F23F3-9C65-2D4C-81F5-5B3958A356E9}" type="slidenum">
              <a:rPr lang="en-US" smtClean="0"/>
              <a:t>‹#›</a:t>
            </a:fld>
            <a:endParaRPr lang="en-US"/>
          </a:p>
        </p:txBody>
      </p:sp>
    </p:spTree>
    <p:extLst>
      <p:ext uri="{BB962C8B-B14F-4D97-AF65-F5344CB8AC3E}">
        <p14:creationId xmlns:p14="http://schemas.microsoft.com/office/powerpoint/2010/main" val="93935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0D1F-4321-2CD5-A86D-1BB548ED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D8A8C8-F0CB-A7CC-A3B4-F43EDA833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450073-DC0C-EBF2-C5DF-A1B77B5C0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96249-9458-3F45-EE2E-7AE72ED6A2DE}"/>
              </a:ext>
            </a:extLst>
          </p:cNvPr>
          <p:cNvSpPr>
            <a:spLocks noGrp="1"/>
          </p:cNvSpPr>
          <p:nvPr>
            <p:ph type="dt" sz="half" idx="10"/>
          </p:nvPr>
        </p:nvSpPr>
        <p:spPr/>
        <p:txBody>
          <a:bodyPr/>
          <a:lstStyle/>
          <a:p>
            <a:fld id="{10F922BD-70A2-DC4F-AD06-755DA10A46F0}" type="datetimeFigureOut">
              <a:rPr lang="en-US" smtClean="0"/>
              <a:t>5/20/24</a:t>
            </a:fld>
            <a:endParaRPr lang="en-US"/>
          </a:p>
        </p:txBody>
      </p:sp>
      <p:sp>
        <p:nvSpPr>
          <p:cNvPr id="6" name="Footer Placeholder 5">
            <a:extLst>
              <a:ext uri="{FF2B5EF4-FFF2-40B4-BE49-F238E27FC236}">
                <a16:creationId xmlns:a16="http://schemas.microsoft.com/office/drawing/2014/main" id="{C6D07322-F90D-5D4F-3BF3-E42A7CC5F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6A205-8255-BB4F-B1A4-E65770EDC90D}"/>
              </a:ext>
            </a:extLst>
          </p:cNvPr>
          <p:cNvSpPr>
            <a:spLocks noGrp="1"/>
          </p:cNvSpPr>
          <p:nvPr>
            <p:ph type="sldNum" sz="quarter" idx="12"/>
          </p:nvPr>
        </p:nvSpPr>
        <p:spPr/>
        <p:txBody>
          <a:bodyPr/>
          <a:lstStyle/>
          <a:p>
            <a:fld id="{038F23F3-9C65-2D4C-81F5-5B3958A356E9}" type="slidenum">
              <a:rPr lang="en-US" smtClean="0"/>
              <a:t>‹#›</a:t>
            </a:fld>
            <a:endParaRPr lang="en-US"/>
          </a:p>
        </p:txBody>
      </p:sp>
    </p:spTree>
    <p:extLst>
      <p:ext uri="{BB962C8B-B14F-4D97-AF65-F5344CB8AC3E}">
        <p14:creationId xmlns:p14="http://schemas.microsoft.com/office/powerpoint/2010/main" val="71911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8CC17-97F3-CD38-5EE5-FA7E65C09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8178F7-A438-BC37-80FB-792ED9055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42CF6-CFFF-19C6-0C49-2F1B872F4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922BD-70A2-DC4F-AD06-755DA10A46F0}" type="datetimeFigureOut">
              <a:rPr lang="en-US" smtClean="0"/>
              <a:t>5/20/24</a:t>
            </a:fld>
            <a:endParaRPr lang="en-US"/>
          </a:p>
        </p:txBody>
      </p:sp>
      <p:sp>
        <p:nvSpPr>
          <p:cNvPr id="5" name="Footer Placeholder 4">
            <a:extLst>
              <a:ext uri="{FF2B5EF4-FFF2-40B4-BE49-F238E27FC236}">
                <a16:creationId xmlns:a16="http://schemas.microsoft.com/office/drawing/2014/main" id="{9FAB3EBD-91A1-743B-978B-14F3BEF01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FF3A2-1E28-3AEE-94F2-E60001741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F23F3-9C65-2D4C-81F5-5B3958A356E9}" type="slidenum">
              <a:rPr lang="en-US" smtClean="0"/>
              <a:t>‹#›</a:t>
            </a:fld>
            <a:endParaRPr lang="en-US"/>
          </a:p>
        </p:txBody>
      </p:sp>
    </p:spTree>
    <p:extLst>
      <p:ext uri="{BB962C8B-B14F-4D97-AF65-F5344CB8AC3E}">
        <p14:creationId xmlns:p14="http://schemas.microsoft.com/office/powerpoint/2010/main" val="2889013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12D4BF-8B8D-8283-0C4F-7890391963DA}"/>
              </a:ext>
            </a:extLst>
          </p:cNvPr>
          <p:cNvSpPr/>
          <p:nvPr/>
        </p:nvSpPr>
        <p:spPr>
          <a:xfrm>
            <a:off x="0" y="-291548"/>
            <a:ext cx="12417287" cy="7301948"/>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09BA8761-E7A0-D950-54AC-9CB8AD216F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8682" y="5553225"/>
            <a:ext cx="538900" cy="538900"/>
          </a:xfrm>
          <a:prstGeom prst="rect">
            <a:avLst/>
          </a:prstGeom>
        </p:spPr>
      </p:pic>
      <p:pic>
        <p:nvPicPr>
          <p:cNvPr id="17" name="Graphic 16">
            <a:extLst>
              <a:ext uri="{FF2B5EF4-FFF2-40B4-BE49-F238E27FC236}">
                <a16:creationId xmlns:a16="http://schemas.microsoft.com/office/drawing/2014/main" id="{969F64D1-A1BB-5B34-4D28-03AD19C8EE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463" y="3464080"/>
            <a:ext cx="538900" cy="538900"/>
          </a:xfrm>
          <a:prstGeom prst="rect">
            <a:avLst/>
          </a:prstGeom>
        </p:spPr>
      </p:pic>
      <p:pic>
        <p:nvPicPr>
          <p:cNvPr id="19" name="Graphic 18">
            <a:extLst>
              <a:ext uri="{FF2B5EF4-FFF2-40B4-BE49-F238E27FC236}">
                <a16:creationId xmlns:a16="http://schemas.microsoft.com/office/drawing/2014/main" id="{F0E31A7A-95E4-3F3D-8E62-6F08C19162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463" y="4956082"/>
            <a:ext cx="538900" cy="538900"/>
          </a:xfrm>
          <a:prstGeom prst="rect">
            <a:avLst/>
          </a:prstGeom>
        </p:spPr>
      </p:pic>
      <p:pic>
        <p:nvPicPr>
          <p:cNvPr id="21" name="Graphic 20">
            <a:extLst>
              <a:ext uri="{FF2B5EF4-FFF2-40B4-BE49-F238E27FC236}">
                <a16:creationId xmlns:a16="http://schemas.microsoft.com/office/drawing/2014/main" id="{F4DA0A8D-2FA5-32B2-9202-AE7020FFAE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8463" y="2480979"/>
            <a:ext cx="538900" cy="538900"/>
          </a:xfrm>
          <a:prstGeom prst="rect">
            <a:avLst/>
          </a:prstGeom>
        </p:spPr>
      </p:pic>
      <p:sp>
        <p:nvSpPr>
          <p:cNvPr id="23" name="TextBox 22">
            <a:extLst>
              <a:ext uri="{FF2B5EF4-FFF2-40B4-BE49-F238E27FC236}">
                <a16:creationId xmlns:a16="http://schemas.microsoft.com/office/drawing/2014/main" id="{5CEB99B8-1B0A-BAB4-FE9F-472A41028E4F}"/>
              </a:ext>
            </a:extLst>
          </p:cNvPr>
          <p:cNvSpPr txBox="1"/>
          <p:nvPr/>
        </p:nvSpPr>
        <p:spPr>
          <a:xfrm>
            <a:off x="1053916" y="3386836"/>
            <a:ext cx="5479085" cy="1200329"/>
          </a:xfrm>
          <a:prstGeom prst="rect">
            <a:avLst/>
          </a:prstGeom>
          <a:noFill/>
        </p:spPr>
        <p:txBody>
          <a:bodyPr wrap="square" rtlCol="0">
            <a:spAutoFit/>
          </a:bodyPr>
          <a:lstStyle/>
          <a:p>
            <a:pPr algn="just"/>
            <a:r>
              <a:rPr lang="en-US" dirty="0"/>
              <a:t>There exists a non-intersecting path starting from this node with the sum of the weights of the edges along that path equaling the number within this node. Multiple numbers refer to multiple paths (may overlap).</a:t>
            </a:r>
          </a:p>
        </p:txBody>
      </p:sp>
      <p:sp>
        <p:nvSpPr>
          <p:cNvPr id="24" name="TextBox 23">
            <a:extLst>
              <a:ext uri="{FF2B5EF4-FFF2-40B4-BE49-F238E27FC236}">
                <a16:creationId xmlns:a16="http://schemas.microsoft.com/office/drawing/2014/main" id="{A2FE96EE-5BEA-3E59-09C4-C1EEF959D5E8}"/>
              </a:ext>
            </a:extLst>
          </p:cNvPr>
          <p:cNvSpPr txBox="1"/>
          <p:nvPr/>
        </p:nvSpPr>
        <p:spPr>
          <a:xfrm>
            <a:off x="1053915" y="2415715"/>
            <a:ext cx="5479086" cy="646331"/>
          </a:xfrm>
          <a:prstGeom prst="rect">
            <a:avLst/>
          </a:prstGeom>
          <a:noFill/>
        </p:spPr>
        <p:txBody>
          <a:bodyPr wrap="square" rtlCol="0">
            <a:spAutoFit/>
          </a:bodyPr>
          <a:lstStyle/>
          <a:p>
            <a:pPr algn="just"/>
            <a:r>
              <a:rPr lang="en-US" dirty="0"/>
              <a:t>The number inside this node denotes the sum of all edges directly connected to it.</a:t>
            </a:r>
          </a:p>
        </p:txBody>
      </p:sp>
      <p:sp>
        <p:nvSpPr>
          <p:cNvPr id="25" name="TextBox 24">
            <a:extLst>
              <a:ext uri="{FF2B5EF4-FFF2-40B4-BE49-F238E27FC236}">
                <a16:creationId xmlns:a16="http://schemas.microsoft.com/office/drawing/2014/main" id="{D277E88D-2D24-4F6F-27F3-6DF9314DAB98}"/>
              </a:ext>
            </a:extLst>
          </p:cNvPr>
          <p:cNvSpPr txBox="1"/>
          <p:nvPr/>
        </p:nvSpPr>
        <p:spPr>
          <a:xfrm>
            <a:off x="1053697" y="4956082"/>
            <a:ext cx="5479084" cy="923330"/>
          </a:xfrm>
          <a:prstGeom prst="rect">
            <a:avLst/>
          </a:prstGeom>
          <a:noFill/>
        </p:spPr>
        <p:txBody>
          <a:bodyPr wrap="square" rtlCol="0">
            <a:spAutoFit/>
          </a:bodyPr>
          <a:lstStyle/>
          <a:p>
            <a:pPr algn="just"/>
            <a:r>
              <a:rPr lang="en-US" dirty="0"/>
              <a:t>Once you filled all edges find the shortest weighted path from the scientist to the AI-chip and convert it to letters (1=A, 2=B etc.) to reveal the secret message.</a:t>
            </a:r>
          </a:p>
        </p:txBody>
      </p:sp>
      <p:sp>
        <p:nvSpPr>
          <p:cNvPr id="26" name="TextBox 25">
            <a:extLst>
              <a:ext uri="{FF2B5EF4-FFF2-40B4-BE49-F238E27FC236}">
                <a16:creationId xmlns:a16="http://schemas.microsoft.com/office/drawing/2014/main" id="{51DC7C87-AEB8-860D-0AB3-AD80997C4553}"/>
              </a:ext>
            </a:extLst>
          </p:cNvPr>
          <p:cNvSpPr txBox="1"/>
          <p:nvPr/>
        </p:nvSpPr>
        <p:spPr>
          <a:xfrm>
            <a:off x="228462" y="250102"/>
            <a:ext cx="6319181" cy="1754326"/>
          </a:xfrm>
          <a:prstGeom prst="rect">
            <a:avLst/>
          </a:prstGeom>
          <a:noFill/>
        </p:spPr>
        <p:txBody>
          <a:bodyPr wrap="square" rtlCol="0">
            <a:spAutoFit/>
          </a:bodyPr>
          <a:lstStyle/>
          <a:p>
            <a:pPr algn="just"/>
            <a:r>
              <a:rPr lang="en-US" b="1" dirty="0"/>
              <a:t>Can you solve this riddle?</a:t>
            </a:r>
          </a:p>
          <a:p>
            <a:pPr algn="just"/>
            <a:endParaRPr lang="en-US" dirty="0"/>
          </a:p>
          <a:p>
            <a:pPr algn="just"/>
            <a:r>
              <a:rPr lang="en-US" dirty="0"/>
              <a:t>Fill all edges of this graph with the number 1 to 24. Each number can only be used one. The numbers 7, 12, 20, and 24 are already given.</a:t>
            </a:r>
          </a:p>
          <a:p>
            <a:pPr algn="just"/>
            <a:r>
              <a:rPr lang="en-US" dirty="0"/>
              <a:t>The nodes provide additional constraints:</a:t>
            </a:r>
          </a:p>
        </p:txBody>
      </p:sp>
      <p:pic>
        <p:nvPicPr>
          <p:cNvPr id="28" name="Graphic 27">
            <a:extLst>
              <a:ext uri="{FF2B5EF4-FFF2-40B4-BE49-F238E27FC236}">
                <a16:creationId xmlns:a16="http://schemas.microsoft.com/office/drawing/2014/main" id="{8E3CA17E-F1C9-7381-358B-D6251AC710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916488" y="604167"/>
            <a:ext cx="4969711" cy="5837036"/>
          </a:xfrm>
          <a:prstGeom prst="rect">
            <a:avLst/>
          </a:prstGeom>
        </p:spPr>
      </p:pic>
    </p:spTree>
    <p:extLst>
      <p:ext uri="{BB962C8B-B14F-4D97-AF65-F5344CB8AC3E}">
        <p14:creationId xmlns:p14="http://schemas.microsoft.com/office/powerpoint/2010/main" val="1580774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138</Words>
  <Application>Microsoft Macintosh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Truhn, Daniel</dc:creator>
  <cp:lastModifiedBy>Truhn, Daniel</cp:lastModifiedBy>
  <cp:revision>2</cp:revision>
  <dcterms:created xsi:type="dcterms:W3CDTF">2024-05-20T08:39:41Z</dcterms:created>
  <dcterms:modified xsi:type="dcterms:W3CDTF">2024-05-20T09:19:12Z</dcterms:modified>
</cp:coreProperties>
</file>