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4" r:id="rId4"/>
    <p:sldId id="265" r:id="rId5"/>
    <p:sldId id="258" r:id="rId6"/>
    <p:sldId id="259" r:id="rId7"/>
    <p:sldId id="261" r:id="rId8"/>
    <p:sldId id="262" r:id="rId9"/>
    <p:sldId id="260" r:id="rId10"/>
    <p:sldId id="263" r:id="rId11"/>
    <p:sldId id="26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8" autoAdjust="0"/>
    <p:restoredTop sz="94660"/>
  </p:normalViewPr>
  <p:slideViewPr>
    <p:cSldViewPr snapToGrid="0">
      <p:cViewPr varScale="1">
        <p:scale>
          <a:sx n="73" d="100"/>
          <a:sy n="73"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B09D36-C250-4940-BE69-1F4826E8414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5FC34BDC-5436-4956-ABA1-D42D00FA51D7}">
      <dgm:prSet/>
      <dgm:spPr/>
      <dgm:t>
        <a:bodyPr/>
        <a:lstStyle/>
        <a:p>
          <a:r>
            <a:rPr lang="es-ES"/>
            <a:t>INTEGRANTES:</a:t>
          </a:r>
          <a:endParaRPr lang="en-US"/>
        </a:p>
      </dgm:t>
    </dgm:pt>
    <dgm:pt modelId="{2C016568-354B-4741-A0A8-05BC12796B6C}" type="parTrans" cxnId="{F69D26F8-48DE-4460-86D6-EA7FF7C2B64C}">
      <dgm:prSet/>
      <dgm:spPr/>
      <dgm:t>
        <a:bodyPr/>
        <a:lstStyle/>
        <a:p>
          <a:endParaRPr lang="en-US"/>
        </a:p>
      </dgm:t>
    </dgm:pt>
    <dgm:pt modelId="{C946EC14-5415-4960-A67E-3C41CD9A48B7}" type="sibTrans" cxnId="{F69D26F8-48DE-4460-86D6-EA7FF7C2B64C}">
      <dgm:prSet/>
      <dgm:spPr/>
      <dgm:t>
        <a:bodyPr/>
        <a:lstStyle/>
        <a:p>
          <a:endParaRPr lang="en-US"/>
        </a:p>
      </dgm:t>
    </dgm:pt>
    <dgm:pt modelId="{BB9D52C9-936A-4F86-BB02-E8D1BFE43E04}">
      <dgm:prSet/>
      <dgm:spPr/>
      <dgm:t>
        <a:bodyPr/>
        <a:lstStyle/>
        <a:p>
          <a:r>
            <a:rPr lang="es-GT"/>
            <a:t>Nombre:                                                                            Carné:</a:t>
          </a:r>
          <a:endParaRPr lang="en-US"/>
        </a:p>
      </dgm:t>
    </dgm:pt>
    <dgm:pt modelId="{A710A790-2029-49C5-8E91-B78BC950EB07}" type="parTrans" cxnId="{53C2A929-C27E-4F0C-BF87-73C3DF848C46}">
      <dgm:prSet/>
      <dgm:spPr/>
      <dgm:t>
        <a:bodyPr/>
        <a:lstStyle/>
        <a:p>
          <a:endParaRPr lang="en-US"/>
        </a:p>
      </dgm:t>
    </dgm:pt>
    <dgm:pt modelId="{E6710CC9-80F1-423C-905F-F37A936CEC3B}" type="sibTrans" cxnId="{53C2A929-C27E-4F0C-BF87-73C3DF848C46}">
      <dgm:prSet/>
      <dgm:spPr/>
      <dgm:t>
        <a:bodyPr/>
        <a:lstStyle/>
        <a:p>
          <a:endParaRPr lang="en-US"/>
        </a:p>
      </dgm:t>
    </dgm:pt>
    <dgm:pt modelId="{ED06537D-42BB-468C-8FFE-60D1045364E8}">
      <dgm:prSet/>
      <dgm:spPr/>
      <dgm:t>
        <a:bodyPr/>
        <a:lstStyle/>
        <a:p>
          <a:r>
            <a:rPr lang="es-GT"/>
            <a:t>Kevin Oliver Mateo Flores                                          1690-17-17904</a:t>
          </a:r>
          <a:endParaRPr lang="en-US"/>
        </a:p>
      </dgm:t>
    </dgm:pt>
    <dgm:pt modelId="{E76B2869-DD01-4432-B80C-50C29C79868E}" type="parTrans" cxnId="{101E12E5-37A1-47E2-8575-AD92D33B7BDB}">
      <dgm:prSet/>
      <dgm:spPr/>
      <dgm:t>
        <a:bodyPr/>
        <a:lstStyle/>
        <a:p>
          <a:endParaRPr lang="en-US"/>
        </a:p>
      </dgm:t>
    </dgm:pt>
    <dgm:pt modelId="{D0FECB9F-D2E5-4362-AD62-C53445FAF7F1}" type="sibTrans" cxnId="{101E12E5-37A1-47E2-8575-AD92D33B7BDB}">
      <dgm:prSet/>
      <dgm:spPr/>
      <dgm:t>
        <a:bodyPr/>
        <a:lstStyle/>
        <a:p>
          <a:endParaRPr lang="en-US"/>
        </a:p>
      </dgm:t>
    </dgm:pt>
    <dgm:pt modelId="{587B69E1-92C7-4A59-A0D2-189E1552203E}">
      <dgm:prSet/>
      <dgm:spPr/>
      <dgm:t>
        <a:bodyPr/>
        <a:lstStyle/>
        <a:p>
          <a:r>
            <a:rPr lang="es-GT"/>
            <a:t>Anthony Enrique Chen Dubon                                    1690-19-9261</a:t>
          </a:r>
          <a:endParaRPr lang="en-US"/>
        </a:p>
      </dgm:t>
    </dgm:pt>
    <dgm:pt modelId="{389389BB-D36B-4F67-B17D-9CB55FD4E830}" type="parTrans" cxnId="{E9DE4EFD-03A8-4168-868F-420CC15AD7D9}">
      <dgm:prSet/>
      <dgm:spPr/>
      <dgm:t>
        <a:bodyPr/>
        <a:lstStyle/>
        <a:p>
          <a:endParaRPr lang="en-US"/>
        </a:p>
      </dgm:t>
    </dgm:pt>
    <dgm:pt modelId="{DFB37020-9D13-4733-98CD-19A9CA63DDAC}" type="sibTrans" cxnId="{E9DE4EFD-03A8-4168-868F-420CC15AD7D9}">
      <dgm:prSet/>
      <dgm:spPr/>
      <dgm:t>
        <a:bodyPr/>
        <a:lstStyle/>
        <a:p>
          <a:endParaRPr lang="en-US"/>
        </a:p>
      </dgm:t>
    </dgm:pt>
    <dgm:pt modelId="{4BE475DF-EB71-4B30-B610-8D68D18A2F9E}">
      <dgm:prSet/>
      <dgm:spPr/>
      <dgm:t>
        <a:bodyPr/>
        <a:lstStyle/>
        <a:p>
          <a:r>
            <a:rPr lang="es-GT"/>
            <a:t>Diego Javier Trujillo García                                        1690-10-6032</a:t>
          </a:r>
          <a:endParaRPr lang="en-US"/>
        </a:p>
      </dgm:t>
    </dgm:pt>
    <dgm:pt modelId="{00C98640-5F21-46AB-9C62-FAD226F3BB89}" type="parTrans" cxnId="{94BB7E37-D13C-433C-B71A-C7B34DD8B196}">
      <dgm:prSet/>
      <dgm:spPr/>
      <dgm:t>
        <a:bodyPr/>
        <a:lstStyle/>
        <a:p>
          <a:endParaRPr lang="en-US"/>
        </a:p>
      </dgm:t>
    </dgm:pt>
    <dgm:pt modelId="{66C712C8-1C30-48E5-A073-AC57E6ADBC82}" type="sibTrans" cxnId="{94BB7E37-D13C-433C-B71A-C7B34DD8B196}">
      <dgm:prSet/>
      <dgm:spPr/>
      <dgm:t>
        <a:bodyPr/>
        <a:lstStyle/>
        <a:p>
          <a:endParaRPr lang="en-US"/>
        </a:p>
      </dgm:t>
    </dgm:pt>
    <dgm:pt modelId="{7118DD94-0F69-4FE4-8F94-A889B7F6EA95}">
      <dgm:prSet/>
      <dgm:spPr/>
      <dgm:t>
        <a:bodyPr/>
        <a:lstStyle/>
        <a:p>
          <a:r>
            <a:rPr lang="es-GT"/>
            <a:t>Elizabeth Roxana González Castro                             1690-20-3141</a:t>
          </a:r>
          <a:endParaRPr lang="en-US"/>
        </a:p>
      </dgm:t>
    </dgm:pt>
    <dgm:pt modelId="{B060525A-B4EE-41B8-AA7B-813810172F15}" type="parTrans" cxnId="{C3433BAD-3DA6-4F0F-B29F-E06BB67B9EAD}">
      <dgm:prSet/>
      <dgm:spPr/>
      <dgm:t>
        <a:bodyPr/>
        <a:lstStyle/>
        <a:p>
          <a:endParaRPr lang="en-US"/>
        </a:p>
      </dgm:t>
    </dgm:pt>
    <dgm:pt modelId="{BF1DC139-DDBA-491C-8617-E98BFB4115B8}" type="sibTrans" cxnId="{C3433BAD-3DA6-4F0F-B29F-E06BB67B9EAD}">
      <dgm:prSet/>
      <dgm:spPr/>
      <dgm:t>
        <a:bodyPr/>
        <a:lstStyle/>
        <a:p>
          <a:endParaRPr lang="en-US"/>
        </a:p>
      </dgm:t>
    </dgm:pt>
    <dgm:pt modelId="{6B7D053B-1EBE-47E9-B31D-0072CAB809D8}">
      <dgm:prSet/>
      <dgm:spPr/>
      <dgm:t>
        <a:bodyPr/>
        <a:lstStyle/>
        <a:p>
          <a:r>
            <a:rPr lang="es-GT"/>
            <a:t>Yeimi Natalia Contreras Godoy	                      1690-20-6811</a:t>
          </a:r>
          <a:endParaRPr lang="en-US"/>
        </a:p>
      </dgm:t>
    </dgm:pt>
    <dgm:pt modelId="{BBDD5FAC-08FA-47E2-8FA1-0296CBEE4491}" type="parTrans" cxnId="{434D05EB-CEA9-4079-A16A-2580EDF14D46}">
      <dgm:prSet/>
      <dgm:spPr/>
      <dgm:t>
        <a:bodyPr/>
        <a:lstStyle/>
        <a:p>
          <a:endParaRPr lang="en-US"/>
        </a:p>
      </dgm:t>
    </dgm:pt>
    <dgm:pt modelId="{1D9404D0-71AC-4BD7-8EA0-CC6DF2E9328C}" type="sibTrans" cxnId="{434D05EB-CEA9-4079-A16A-2580EDF14D46}">
      <dgm:prSet/>
      <dgm:spPr/>
      <dgm:t>
        <a:bodyPr/>
        <a:lstStyle/>
        <a:p>
          <a:endParaRPr lang="en-US"/>
        </a:p>
      </dgm:t>
    </dgm:pt>
    <dgm:pt modelId="{BFC57D8F-810B-4DE9-95A5-CD364D42E848}">
      <dgm:prSet/>
      <dgm:spPr/>
      <dgm:t>
        <a:bodyPr/>
        <a:lstStyle/>
        <a:p>
          <a:r>
            <a:rPr lang="es-GT"/>
            <a:t>Marlon Josué Sulecio Ramos                                      1690-20-20962</a:t>
          </a:r>
          <a:endParaRPr lang="en-US"/>
        </a:p>
      </dgm:t>
    </dgm:pt>
    <dgm:pt modelId="{5D4C80E6-AADD-47A2-B14D-D9776AFDBCD8}" type="parTrans" cxnId="{955E1086-2153-4B20-9240-9EB1106D55C8}">
      <dgm:prSet/>
      <dgm:spPr/>
      <dgm:t>
        <a:bodyPr/>
        <a:lstStyle/>
        <a:p>
          <a:endParaRPr lang="en-US"/>
        </a:p>
      </dgm:t>
    </dgm:pt>
    <dgm:pt modelId="{59E5678F-ECE5-4C19-969C-2DAC746C4FF8}" type="sibTrans" cxnId="{955E1086-2153-4B20-9240-9EB1106D55C8}">
      <dgm:prSet/>
      <dgm:spPr/>
      <dgm:t>
        <a:bodyPr/>
        <a:lstStyle/>
        <a:p>
          <a:endParaRPr lang="en-US"/>
        </a:p>
      </dgm:t>
    </dgm:pt>
    <dgm:pt modelId="{7455A5FB-FD53-41A6-9125-B6BE1C8A6DB8}">
      <dgm:prSet/>
      <dgm:spPr/>
      <dgm:t>
        <a:bodyPr/>
        <a:lstStyle/>
        <a:p>
          <a:r>
            <a:rPr lang="es-GT"/>
            <a:t>Kiener Francisco Maldonado Zamora                         1690-17-18958</a:t>
          </a:r>
          <a:endParaRPr lang="en-US"/>
        </a:p>
      </dgm:t>
    </dgm:pt>
    <dgm:pt modelId="{C4770FF8-96A8-4413-8BB3-3279ACF9AEAA}" type="parTrans" cxnId="{F8DC78A8-F6A8-4241-B84B-2FB672BD0DB2}">
      <dgm:prSet/>
      <dgm:spPr/>
      <dgm:t>
        <a:bodyPr/>
        <a:lstStyle/>
        <a:p>
          <a:endParaRPr lang="en-US"/>
        </a:p>
      </dgm:t>
    </dgm:pt>
    <dgm:pt modelId="{F963B237-3D89-4804-9798-02E843485C2B}" type="sibTrans" cxnId="{F8DC78A8-F6A8-4241-B84B-2FB672BD0DB2}">
      <dgm:prSet/>
      <dgm:spPr/>
      <dgm:t>
        <a:bodyPr/>
        <a:lstStyle/>
        <a:p>
          <a:endParaRPr lang="en-US"/>
        </a:p>
      </dgm:t>
    </dgm:pt>
    <dgm:pt modelId="{0B3C5BDE-6BEF-402F-8CC8-471D7CAA67A4}">
      <dgm:prSet/>
      <dgm:spPr/>
      <dgm:t>
        <a:bodyPr/>
        <a:lstStyle/>
        <a:p>
          <a:r>
            <a:rPr lang="es-GT"/>
            <a:t>Brayan Rivaldo Obando Casasola                               1690-19-22993</a:t>
          </a:r>
          <a:endParaRPr lang="en-US"/>
        </a:p>
      </dgm:t>
    </dgm:pt>
    <dgm:pt modelId="{98695870-BDBC-4923-8E49-6CA804593B31}" type="parTrans" cxnId="{A71C1244-39B8-488B-AB09-6F6DE931993B}">
      <dgm:prSet/>
      <dgm:spPr/>
      <dgm:t>
        <a:bodyPr/>
        <a:lstStyle/>
        <a:p>
          <a:endParaRPr lang="en-US"/>
        </a:p>
      </dgm:t>
    </dgm:pt>
    <dgm:pt modelId="{9A29A68F-1A3A-445A-A545-A1FB459D4635}" type="sibTrans" cxnId="{A71C1244-39B8-488B-AB09-6F6DE931993B}">
      <dgm:prSet/>
      <dgm:spPr/>
      <dgm:t>
        <a:bodyPr/>
        <a:lstStyle/>
        <a:p>
          <a:endParaRPr lang="en-US"/>
        </a:p>
      </dgm:t>
    </dgm:pt>
    <dgm:pt modelId="{34657F0C-78B6-482F-B19D-04C14D618915}">
      <dgm:prSet/>
      <dgm:spPr/>
      <dgm:t>
        <a:bodyPr/>
        <a:lstStyle/>
        <a:p>
          <a:r>
            <a:rPr lang="es-GT"/>
            <a:t>José Antonio Solis Góngora                                        1690-19-10364</a:t>
          </a:r>
          <a:endParaRPr lang="en-US"/>
        </a:p>
      </dgm:t>
    </dgm:pt>
    <dgm:pt modelId="{0A187FA8-D0A8-4828-A486-70D1CC957636}" type="parTrans" cxnId="{F2193C37-E223-4071-B594-D139B7DA6459}">
      <dgm:prSet/>
      <dgm:spPr/>
      <dgm:t>
        <a:bodyPr/>
        <a:lstStyle/>
        <a:p>
          <a:endParaRPr lang="en-US"/>
        </a:p>
      </dgm:t>
    </dgm:pt>
    <dgm:pt modelId="{6155ACBE-574B-4163-9FEC-425843C11DA0}" type="sibTrans" cxnId="{F2193C37-E223-4071-B594-D139B7DA6459}">
      <dgm:prSet/>
      <dgm:spPr/>
      <dgm:t>
        <a:bodyPr/>
        <a:lstStyle/>
        <a:p>
          <a:endParaRPr lang="en-US"/>
        </a:p>
      </dgm:t>
    </dgm:pt>
    <dgm:pt modelId="{74299A27-5DF5-4196-BA2C-5E156F2157AE}">
      <dgm:prSet/>
      <dgm:spPr/>
      <dgm:t>
        <a:bodyPr/>
        <a:lstStyle/>
        <a:p>
          <a:r>
            <a:rPr lang="es-GT"/>
            <a:t>Mario Gerardo Muralles Mendoza                              1609-18-9195</a:t>
          </a:r>
          <a:endParaRPr lang="en-US"/>
        </a:p>
      </dgm:t>
    </dgm:pt>
    <dgm:pt modelId="{B92605F3-40A6-4DF0-BA98-0D3961F74045}" type="parTrans" cxnId="{9D638A5A-2B5E-4451-A3C8-0BDFD08DD978}">
      <dgm:prSet/>
      <dgm:spPr/>
      <dgm:t>
        <a:bodyPr/>
        <a:lstStyle/>
        <a:p>
          <a:endParaRPr lang="en-US"/>
        </a:p>
      </dgm:t>
    </dgm:pt>
    <dgm:pt modelId="{44EAE7D6-B986-4575-8EF5-7337894ACF5D}" type="sibTrans" cxnId="{9D638A5A-2B5E-4451-A3C8-0BDFD08DD978}">
      <dgm:prSet/>
      <dgm:spPr/>
      <dgm:t>
        <a:bodyPr/>
        <a:lstStyle/>
        <a:p>
          <a:endParaRPr lang="en-US"/>
        </a:p>
      </dgm:t>
    </dgm:pt>
    <dgm:pt modelId="{9D85E390-D34A-4E6F-99C2-DB1AD9CD7165}">
      <dgm:prSet/>
      <dgm:spPr/>
      <dgm:t>
        <a:bodyPr/>
        <a:lstStyle/>
        <a:p>
          <a:r>
            <a:rPr lang="es-GT"/>
            <a:t>Pedro Eduardo Albani Díaz                                         1690-17-7033</a:t>
          </a:r>
          <a:endParaRPr lang="en-US"/>
        </a:p>
      </dgm:t>
    </dgm:pt>
    <dgm:pt modelId="{9EB4FAB3-C785-47ED-B13B-DD483BE66959}" type="parTrans" cxnId="{95A69B59-2FE2-4327-89B0-0069618C69E0}">
      <dgm:prSet/>
      <dgm:spPr/>
      <dgm:t>
        <a:bodyPr/>
        <a:lstStyle/>
        <a:p>
          <a:endParaRPr lang="en-US"/>
        </a:p>
      </dgm:t>
    </dgm:pt>
    <dgm:pt modelId="{0890041F-09BC-4FB9-ABA8-7C986CA1D484}" type="sibTrans" cxnId="{95A69B59-2FE2-4327-89B0-0069618C69E0}">
      <dgm:prSet/>
      <dgm:spPr/>
      <dgm:t>
        <a:bodyPr/>
        <a:lstStyle/>
        <a:p>
          <a:endParaRPr lang="en-US"/>
        </a:p>
      </dgm:t>
    </dgm:pt>
    <dgm:pt modelId="{CAAAC55E-2EB5-483A-8476-87E360E53CE2}" type="pres">
      <dgm:prSet presAssocID="{16B09D36-C250-4940-BE69-1F4826E8414D}" presName="diagram" presStyleCnt="0">
        <dgm:presLayoutVars>
          <dgm:dir/>
          <dgm:resizeHandles val="exact"/>
        </dgm:presLayoutVars>
      </dgm:prSet>
      <dgm:spPr/>
    </dgm:pt>
    <dgm:pt modelId="{DF50D1C8-2B9C-432F-9AED-2226434B1CE1}" type="pres">
      <dgm:prSet presAssocID="{5FC34BDC-5436-4956-ABA1-D42D00FA51D7}" presName="node" presStyleLbl="node1" presStyleIdx="0" presStyleCnt="13">
        <dgm:presLayoutVars>
          <dgm:bulletEnabled val="1"/>
        </dgm:presLayoutVars>
      </dgm:prSet>
      <dgm:spPr/>
    </dgm:pt>
    <dgm:pt modelId="{4527B074-ADB4-4C06-956E-87227875A1B1}" type="pres">
      <dgm:prSet presAssocID="{C946EC14-5415-4960-A67E-3C41CD9A48B7}" presName="sibTrans" presStyleCnt="0"/>
      <dgm:spPr/>
    </dgm:pt>
    <dgm:pt modelId="{29976BA5-02EB-429F-8C15-22A2801680DF}" type="pres">
      <dgm:prSet presAssocID="{BB9D52C9-936A-4F86-BB02-E8D1BFE43E04}" presName="node" presStyleLbl="node1" presStyleIdx="1" presStyleCnt="13">
        <dgm:presLayoutVars>
          <dgm:bulletEnabled val="1"/>
        </dgm:presLayoutVars>
      </dgm:prSet>
      <dgm:spPr/>
    </dgm:pt>
    <dgm:pt modelId="{E35B53E7-D9DC-4573-B41C-31AFC5DCC006}" type="pres">
      <dgm:prSet presAssocID="{E6710CC9-80F1-423C-905F-F37A936CEC3B}" presName="sibTrans" presStyleCnt="0"/>
      <dgm:spPr/>
    </dgm:pt>
    <dgm:pt modelId="{565C6CD8-2370-4248-9E83-222049BC59A4}" type="pres">
      <dgm:prSet presAssocID="{ED06537D-42BB-468C-8FFE-60D1045364E8}" presName="node" presStyleLbl="node1" presStyleIdx="2" presStyleCnt="13">
        <dgm:presLayoutVars>
          <dgm:bulletEnabled val="1"/>
        </dgm:presLayoutVars>
      </dgm:prSet>
      <dgm:spPr/>
    </dgm:pt>
    <dgm:pt modelId="{B8A5E2EC-1213-40B4-90E2-61B27518902F}" type="pres">
      <dgm:prSet presAssocID="{D0FECB9F-D2E5-4362-AD62-C53445FAF7F1}" presName="sibTrans" presStyleCnt="0"/>
      <dgm:spPr/>
    </dgm:pt>
    <dgm:pt modelId="{2C59AA5C-B70C-4535-8C98-439612B71144}" type="pres">
      <dgm:prSet presAssocID="{587B69E1-92C7-4A59-A0D2-189E1552203E}" presName="node" presStyleLbl="node1" presStyleIdx="3" presStyleCnt="13">
        <dgm:presLayoutVars>
          <dgm:bulletEnabled val="1"/>
        </dgm:presLayoutVars>
      </dgm:prSet>
      <dgm:spPr/>
    </dgm:pt>
    <dgm:pt modelId="{52E4BC16-CC42-44EC-B01F-BDD16F82C19C}" type="pres">
      <dgm:prSet presAssocID="{DFB37020-9D13-4733-98CD-19A9CA63DDAC}" presName="sibTrans" presStyleCnt="0"/>
      <dgm:spPr/>
    </dgm:pt>
    <dgm:pt modelId="{FB95BFAE-B94F-4C8F-97E4-F098F662DE73}" type="pres">
      <dgm:prSet presAssocID="{4BE475DF-EB71-4B30-B610-8D68D18A2F9E}" presName="node" presStyleLbl="node1" presStyleIdx="4" presStyleCnt="13">
        <dgm:presLayoutVars>
          <dgm:bulletEnabled val="1"/>
        </dgm:presLayoutVars>
      </dgm:prSet>
      <dgm:spPr/>
    </dgm:pt>
    <dgm:pt modelId="{BD19554F-FA9E-46AD-B5B0-37EFA4FDBFA0}" type="pres">
      <dgm:prSet presAssocID="{66C712C8-1C30-48E5-A073-AC57E6ADBC82}" presName="sibTrans" presStyleCnt="0"/>
      <dgm:spPr/>
    </dgm:pt>
    <dgm:pt modelId="{ED2C798D-498E-492F-8674-C2618DEB2E6C}" type="pres">
      <dgm:prSet presAssocID="{7118DD94-0F69-4FE4-8F94-A889B7F6EA95}" presName="node" presStyleLbl="node1" presStyleIdx="5" presStyleCnt="13">
        <dgm:presLayoutVars>
          <dgm:bulletEnabled val="1"/>
        </dgm:presLayoutVars>
      </dgm:prSet>
      <dgm:spPr/>
    </dgm:pt>
    <dgm:pt modelId="{86AA332E-4B96-434B-811D-3985E7785A92}" type="pres">
      <dgm:prSet presAssocID="{BF1DC139-DDBA-491C-8617-E98BFB4115B8}" presName="sibTrans" presStyleCnt="0"/>
      <dgm:spPr/>
    </dgm:pt>
    <dgm:pt modelId="{6524594B-E803-45F6-9680-674181BB56F7}" type="pres">
      <dgm:prSet presAssocID="{6B7D053B-1EBE-47E9-B31D-0072CAB809D8}" presName="node" presStyleLbl="node1" presStyleIdx="6" presStyleCnt="13">
        <dgm:presLayoutVars>
          <dgm:bulletEnabled val="1"/>
        </dgm:presLayoutVars>
      </dgm:prSet>
      <dgm:spPr/>
    </dgm:pt>
    <dgm:pt modelId="{76299423-F5EC-4A83-B13D-C6DC0F6CA01F}" type="pres">
      <dgm:prSet presAssocID="{1D9404D0-71AC-4BD7-8EA0-CC6DF2E9328C}" presName="sibTrans" presStyleCnt="0"/>
      <dgm:spPr/>
    </dgm:pt>
    <dgm:pt modelId="{80B360B4-E77B-4B06-AF25-3834355287F9}" type="pres">
      <dgm:prSet presAssocID="{BFC57D8F-810B-4DE9-95A5-CD364D42E848}" presName="node" presStyleLbl="node1" presStyleIdx="7" presStyleCnt="13">
        <dgm:presLayoutVars>
          <dgm:bulletEnabled val="1"/>
        </dgm:presLayoutVars>
      </dgm:prSet>
      <dgm:spPr/>
    </dgm:pt>
    <dgm:pt modelId="{C581B108-12F6-4B97-BE2D-239A51291445}" type="pres">
      <dgm:prSet presAssocID="{59E5678F-ECE5-4C19-969C-2DAC746C4FF8}" presName="sibTrans" presStyleCnt="0"/>
      <dgm:spPr/>
    </dgm:pt>
    <dgm:pt modelId="{3AAF976A-C584-4966-9510-1CFD693D3E92}" type="pres">
      <dgm:prSet presAssocID="{7455A5FB-FD53-41A6-9125-B6BE1C8A6DB8}" presName="node" presStyleLbl="node1" presStyleIdx="8" presStyleCnt="13">
        <dgm:presLayoutVars>
          <dgm:bulletEnabled val="1"/>
        </dgm:presLayoutVars>
      </dgm:prSet>
      <dgm:spPr/>
    </dgm:pt>
    <dgm:pt modelId="{ED1D159D-49EA-40F2-B28C-0A531D3EBDCB}" type="pres">
      <dgm:prSet presAssocID="{F963B237-3D89-4804-9798-02E843485C2B}" presName="sibTrans" presStyleCnt="0"/>
      <dgm:spPr/>
    </dgm:pt>
    <dgm:pt modelId="{5CB7DD2A-291A-41CE-B91B-BB957F37DED6}" type="pres">
      <dgm:prSet presAssocID="{0B3C5BDE-6BEF-402F-8CC8-471D7CAA67A4}" presName="node" presStyleLbl="node1" presStyleIdx="9" presStyleCnt="13">
        <dgm:presLayoutVars>
          <dgm:bulletEnabled val="1"/>
        </dgm:presLayoutVars>
      </dgm:prSet>
      <dgm:spPr/>
    </dgm:pt>
    <dgm:pt modelId="{3258F177-906B-4FC4-8195-83CF63027766}" type="pres">
      <dgm:prSet presAssocID="{9A29A68F-1A3A-445A-A545-A1FB459D4635}" presName="sibTrans" presStyleCnt="0"/>
      <dgm:spPr/>
    </dgm:pt>
    <dgm:pt modelId="{1B0D68B0-FA47-4EEE-A9AC-9CE7A1A62FD7}" type="pres">
      <dgm:prSet presAssocID="{34657F0C-78B6-482F-B19D-04C14D618915}" presName="node" presStyleLbl="node1" presStyleIdx="10" presStyleCnt="13">
        <dgm:presLayoutVars>
          <dgm:bulletEnabled val="1"/>
        </dgm:presLayoutVars>
      </dgm:prSet>
      <dgm:spPr/>
    </dgm:pt>
    <dgm:pt modelId="{4E07960F-CE71-4FD9-A63D-DE718FB0DB87}" type="pres">
      <dgm:prSet presAssocID="{6155ACBE-574B-4163-9FEC-425843C11DA0}" presName="sibTrans" presStyleCnt="0"/>
      <dgm:spPr/>
    </dgm:pt>
    <dgm:pt modelId="{5AF3066A-BF92-49A1-880D-BADA93325F9E}" type="pres">
      <dgm:prSet presAssocID="{74299A27-5DF5-4196-BA2C-5E156F2157AE}" presName="node" presStyleLbl="node1" presStyleIdx="11" presStyleCnt="13">
        <dgm:presLayoutVars>
          <dgm:bulletEnabled val="1"/>
        </dgm:presLayoutVars>
      </dgm:prSet>
      <dgm:spPr/>
    </dgm:pt>
    <dgm:pt modelId="{E6BB345A-A94D-444D-84F1-6D99AEED3968}" type="pres">
      <dgm:prSet presAssocID="{44EAE7D6-B986-4575-8EF5-7337894ACF5D}" presName="sibTrans" presStyleCnt="0"/>
      <dgm:spPr/>
    </dgm:pt>
    <dgm:pt modelId="{08FD6B85-5C6C-41D7-8C4A-B0FCDC71CAA7}" type="pres">
      <dgm:prSet presAssocID="{9D85E390-D34A-4E6F-99C2-DB1AD9CD7165}" presName="node" presStyleLbl="node1" presStyleIdx="12" presStyleCnt="13">
        <dgm:presLayoutVars>
          <dgm:bulletEnabled val="1"/>
        </dgm:presLayoutVars>
      </dgm:prSet>
      <dgm:spPr/>
    </dgm:pt>
  </dgm:ptLst>
  <dgm:cxnLst>
    <dgm:cxn modelId="{043FDF13-00E1-46BB-918E-38D0386357F1}" type="presOf" srcId="{7455A5FB-FD53-41A6-9125-B6BE1C8A6DB8}" destId="{3AAF976A-C584-4966-9510-1CFD693D3E92}" srcOrd="0" destOrd="0" presId="urn:microsoft.com/office/officeart/2005/8/layout/default"/>
    <dgm:cxn modelId="{53C2A929-C27E-4F0C-BF87-73C3DF848C46}" srcId="{16B09D36-C250-4940-BE69-1F4826E8414D}" destId="{BB9D52C9-936A-4F86-BB02-E8D1BFE43E04}" srcOrd="1" destOrd="0" parTransId="{A710A790-2029-49C5-8E91-B78BC950EB07}" sibTransId="{E6710CC9-80F1-423C-905F-F37A936CEC3B}"/>
    <dgm:cxn modelId="{D7784D34-674B-4790-A7A6-95B5F53A2AAE}" type="presOf" srcId="{34657F0C-78B6-482F-B19D-04C14D618915}" destId="{1B0D68B0-FA47-4EEE-A9AC-9CE7A1A62FD7}" srcOrd="0" destOrd="0" presId="urn:microsoft.com/office/officeart/2005/8/layout/default"/>
    <dgm:cxn modelId="{F2193C37-E223-4071-B594-D139B7DA6459}" srcId="{16B09D36-C250-4940-BE69-1F4826E8414D}" destId="{34657F0C-78B6-482F-B19D-04C14D618915}" srcOrd="10" destOrd="0" parTransId="{0A187FA8-D0A8-4828-A486-70D1CC957636}" sibTransId="{6155ACBE-574B-4163-9FEC-425843C11DA0}"/>
    <dgm:cxn modelId="{94BB7E37-D13C-433C-B71A-C7B34DD8B196}" srcId="{16B09D36-C250-4940-BE69-1F4826E8414D}" destId="{4BE475DF-EB71-4B30-B610-8D68D18A2F9E}" srcOrd="4" destOrd="0" parTransId="{00C98640-5F21-46AB-9C62-FAD226F3BB89}" sibTransId="{66C712C8-1C30-48E5-A073-AC57E6ADBC82}"/>
    <dgm:cxn modelId="{DE8A4042-D379-4C08-BCDB-B1A377520035}" type="presOf" srcId="{74299A27-5DF5-4196-BA2C-5E156F2157AE}" destId="{5AF3066A-BF92-49A1-880D-BADA93325F9E}" srcOrd="0" destOrd="0" presId="urn:microsoft.com/office/officeart/2005/8/layout/default"/>
    <dgm:cxn modelId="{3FE69F63-E4C3-4510-99A2-2ED62173CCBC}" type="presOf" srcId="{4BE475DF-EB71-4B30-B610-8D68D18A2F9E}" destId="{FB95BFAE-B94F-4C8F-97E4-F098F662DE73}" srcOrd="0" destOrd="0" presId="urn:microsoft.com/office/officeart/2005/8/layout/default"/>
    <dgm:cxn modelId="{A71C1244-39B8-488B-AB09-6F6DE931993B}" srcId="{16B09D36-C250-4940-BE69-1F4826E8414D}" destId="{0B3C5BDE-6BEF-402F-8CC8-471D7CAA67A4}" srcOrd="9" destOrd="0" parTransId="{98695870-BDBC-4923-8E49-6CA804593B31}" sibTransId="{9A29A68F-1A3A-445A-A545-A1FB459D4635}"/>
    <dgm:cxn modelId="{1B2EFC69-DD15-4C2D-873D-EE5E41E5E337}" type="presOf" srcId="{0B3C5BDE-6BEF-402F-8CC8-471D7CAA67A4}" destId="{5CB7DD2A-291A-41CE-B91B-BB957F37DED6}" srcOrd="0" destOrd="0" presId="urn:microsoft.com/office/officeart/2005/8/layout/default"/>
    <dgm:cxn modelId="{F91F3C4B-74CD-48B8-A166-41EA434A1F22}" type="presOf" srcId="{7118DD94-0F69-4FE4-8F94-A889B7F6EA95}" destId="{ED2C798D-498E-492F-8674-C2618DEB2E6C}" srcOrd="0" destOrd="0" presId="urn:microsoft.com/office/officeart/2005/8/layout/default"/>
    <dgm:cxn modelId="{D1C42374-F610-4724-8BA6-5CE2B3BF0F71}" type="presOf" srcId="{9D85E390-D34A-4E6F-99C2-DB1AD9CD7165}" destId="{08FD6B85-5C6C-41D7-8C4A-B0FCDC71CAA7}" srcOrd="0" destOrd="0" presId="urn:microsoft.com/office/officeart/2005/8/layout/default"/>
    <dgm:cxn modelId="{95A69B59-2FE2-4327-89B0-0069618C69E0}" srcId="{16B09D36-C250-4940-BE69-1F4826E8414D}" destId="{9D85E390-D34A-4E6F-99C2-DB1AD9CD7165}" srcOrd="12" destOrd="0" parTransId="{9EB4FAB3-C785-47ED-B13B-DD483BE66959}" sibTransId="{0890041F-09BC-4FB9-ABA8-7C986CA1D484}"/>
    <dgm:cxn modelId="{9D638A5A-2B5E-4451-A3C8-0BDFD08DD978}" srcId="{16B09D36-C250-4940-BE69-1F4826E8414D}" destId="{74299A27-5DF5-4196-BA2C-5E156F2157AE}" srcOrd="11" destOrd="0" parTransId="{B92605F3-40A6-4DF0-BA98-0D3961F74045}" sibTransId="{44EAE7D6-B986-4575-8EF5-7337894ACF5D}"/>
    <dgm:cxn modelId="{955E1086-2153-4B20-9240-9EB1106D55C8}" srcId="{16B09D36-C250-4940-BE69-1F4826E8414D}" destId="{BFC57D8F-810B-4DE9-95A5-CD364D42E848}" srcOrd="7" destOrd="0" parTransId="{5D4C80E6-AADD-47A2-B14D-D9776AFDBCD8}" sibTransId="{59E5678F-ECE5-4C19-969C-2DAC746C4FF8}"/>
    <dgm:cxn modelId="{818DB194-9400-46F7-987C-B3FE760C547D}" type="presOf" srcId="{6B7D053B-1EBE-47E9-B31D-0072CAB809D8}" destId="{6524594B-E803-45F6-9680-674181BB56F7}" srcOrd="0" destOrd="0" presId="urn:microsoft.com/office/officeart/2005/8/layout/default"/>
    <dgm:cxn modelId="{33E7B99B-18E9-442E-827C-E9AB4A951417}" type="presOf" srcId="{BB9D52C9-936A-4F86-BB02-E8D1BFE43E04}" destId="{29976BA5-02EB-429F-8C15-22A2801680DF}" srcOrd="0" destOrd="0" presId="urn:microsoft.com/office/officeart/2005/8/layout/default"/>
    <dgm:cxn modelId="{F8DC78A8-F6A8-4241-B84B-2FB672BD0DB2}" srcId="{16B09D36-C250-4940-BE69-1F4826E8414D}" destId="{7455A5FB-FD53-41A6-9125-B6BE1C8A6DB8}" srcOrd="8" destOrd="0" parTransId="{C4770FF8-96A8-4413-8BB3-3279ACF9AEAA}" sibTransId="{F963B237-3D89-4804-9798-02E843485C2B}"/>
    <dgm:cxn modelId="{C3433BAD-3DA6-4F0F-B29F-E06BB67B9EAD}" srcId="{16B09D36-C250-4940-BE69-1F4826E8414D}" destId="{7118DD94-0F69-4FE4-8F94-A889B7F6EA95}" srcOrd="5" destOrd="0" parTransId="{B060525A-B4EE-41B8-AA7B-813810172F15}" sibTransId="{BF1DC139-DDBA-491C-8617-E98BFB4115B8}"/>
    <dgm:cxn modelId="{B36718B2-A702-49DB-B444-0A8ED1A2C808}" type="presOf" srcId="{BFC57D8F-810B-4DE9-95A5-CD364D42E848}" destId="{80B360B4-E77B-4B06-AF25-3834355287F9}" srcOrd="0" destOrd="0" presId="urn:microsoft.com/office/officeart/2005/8/layout/default"/>
    <dgm:cxn modelId="{4CB520B4-64C2-45CA-93F0-F8BC33DC07D4}" type="presOf" srcId="{587B69E1-92C7-4A59-A0D2-189E1552203E}" destId="{2C59AA5C-B70C-4535-8C98-439612B71144}" srcOrd="0" destOrd="0" presId="urn:microsoft.com/office/officeart/2005/8/layout/default"/>
    <dgm:cxn modelId="{85976FBF-FFDF-4FA2-BF1A-222DE9DD36F3}" type="presOf" srcId="{ED06537D-42BB-468C-8FFE-60D1045364E8}" destId="{565C6CD8-2370-4248-9E83-222049BC59A4}" srcOrd="0" destOrd="0" presId="urn:microsoft.com/office/officeart/2005/8/layout/default"/>
    <dgm:cxn modelId="{D54267D3-8C05-4509-98AD-1C7469AD67BB}" type="presOf" srcId="{16B09D36-C250-4940-BE69-1F4826E8414D}" destId="{CAAAC55E-2EB5-483A-8476-87E360E53CE2}" srcOrd="0" destOrd="0" presId="urn:microsoft.com/office/officeart/2005/8/layout/default"/>
    <dgm:cxn modelId="{38B687DE-2250-4B28-8304-60BEAAEE4B9C}" type="presOf" srcId="{5FC34BDC-5436-4956-ABA1-D42D00FA51D7}" destId="{DF50D1C8-2B9C-432F-9AED-2226434B1CE1}" srcOrd="0" destOrd="0" presId="urn:microsoft.com/office/officeart/2005/8/layout/default"/>
    <dgm:cxn modelId="{101E12E5-37A1-47E2-8575-AD92D33B7BDB}" srcId="{16B09D36-C250-4940-BE69-1F4826E8414D}" destId="{ED06537D-42BB-468C-8FFE-60D1045364E8}" srcOrd="2" destOrd="0" parTransId="{E76B2869-DD01-4432-B80C-50C29C79868E}" sibTransId="{D0FECB9F-D2E5-4362-AD62-C53445FAF7F1}"/>
    <dgm:cxn modelId="{434D05EB-CEA9-4079-A16A-2580EDF14D46}" srcId="{16B09D36-C250-4940-BE69-1F4826E8414D}" destId="{6B7D053B-1EBE-47E9-B31D-0072CAB809D8}" srcOrd="6" destOrd="0" parTransId="{BBDD5FAC-08FA-47E2-8FA1-0296CBEE4491}" sibTransId="{1D9404D0-71AC-4BD7-8EA0-CC6DF2E9328C}"/>
    <dgm:cxn modelId="{F69D26F8-48DE-4460-86D6-EA7FF7C2B64C}" srcId="{16B09D36-C250-4940-BE69-1F4826E8414D}" destId="{5FC34BDC-5436-4956-ABA1-D42D00FA51D7}" srcOrd="0" destOrd="0" parTransId="{2C016568-354B-4741-A0A8-05BC12796B6C}" sibTransId="{C946EC14-5415-4960-A67E-3C41CD9A48B7}"/>
    <dgm:cxn modelId="{E9DE4EFD-03A8-4168-868F-420CC15AD7D9}" srcId="{16B09D36-C250-4940-BE69-1F4826E8414D}" destId="{587B69E1-92C7-4A59-A0D2-189E1552203E}" srcOrd="3" destOrd="0" parTransId="{389389BB-D36B-4F67-B17D-9CB55FD4E830}" sibTransId="{DFB37020-9D13-4733-98CD-19A9CA63DDAC}"/>
    <dgm:cxn modelId="{52156BC9-19D5-42D9-BAD4-983793A8C420}" type="presParOf" srcId="{CAAAC55E-2EB5-483A-8476-87E360E53CE2}" destId="{DF50D1C8-2B9C-432F-9AED-2226434B1CE1}" srcOrd="0" destOrd="0" presId="urn:microsoft.com/office/officeart/2005/8/layout/default"/>
    <dgm:cxn modelId="{86DD2A9E-4B8B-471D-922A-E7E17254EE67}" type="presParOf" srcId="{CAAAC55E-2EB5-483A-8476-87E360E53CE2}" destId="{4527B074-ADB4-4C06-956E-87227875A1B1}" srcOrd="1" destOrd="0" presId="urn:microsoft.com/office/officeart/2005/8/layout/default"/>
    <dgm:cxn modelId="{21219076-EC4A-4E63-9BB6-B81C94DFCC77}" type="presParOf" srcId="{CAAAC55E-2EB5-483A-8476-87E360E53CE2}" destId="{29976BA5-02EB-429F-8C15-22A2801680DF}" srcOrd="2" destOrd="0" presId="urn:microsoft.com/office/officeart/2005/8/layout/default"/>
    <dgm:cxn modelId="{B66565A3-BFC3-4970-84F5-518B38B8DE10}" type="presParOf" srcId="{CAAAC55E-2EB5-483A-8476-87E360E53CE2}" destId="{E35B53E7-D9DC-4573-B41C-31AFC5DCC006}" srcOrd="3" destOrd="0" presId="urn:microsoft.com/office/officeart/2005/8/layout/default"/>
    <dgm:cxn modelId="{5BE0E094-359A-481A-B184-5800F2BC7D99}" type="presParOf" srcId="{CAAAC55E-2EB5-483A-8476-87E360E53CE2}" destId="{565C6CD8-2370-4248-9E83-222049BC59A4}" srcOrd="4" destOrd="0" presId="urn:microsoft.com/office/officeart/2005/8/layout/default"/>
    <dgm:cxn modelId="{2FD825DD-7488-4975-BEE8-B14679B7AEE8}" type="presParOf" srcId="{CAAAC55E-2EB5-483A-8476-87E360E53CE2}" destId="{B8A5E2EC-1213-40B4-90E2-61B27518902F}" srcOrd="5" destOrd="0" presId="urn:microsoft.com/office/officeart/2005/8/layout/default"/>
    <dgm:cxn modelId="{2FB3616A-6523-4938-B606-4EBFF9AA2426}" type="presParOf" srcId="{CAAAC55E-2EB5-483A-8476-87E360E53CE2}" destId="{2C59AA5C-B70C-4535-8C98-439612B71144}" srcOrd="6" destOrd="0" presId="urn:microsoft.com/office/officeart/2005/8/layout/default"/>
    <dgm:cxn modelId="{80999933-9365-40A3-A95A-F0E1DD53A6EA}" type="presParOf" srcId="{CAAAC55E-2EB5-483A-8476-87E360E53CE2}" destId="{52E4BC16-CC42-44EC-B01F-BDD16F82C19C}" srcOrd="7" destOrd="0" presId="urn:microsoft.com/office/officeart/2005/8/layout/default"/>
    <dgm:cxn modelId="{C38EDE46-D38D-4642-840C-721C982234D1}" type="presParOf" srcId="{CAAAC55E-2EB5-483A-8476-87E360E53CE2}" destId="{FB95BFAE-B94F-4C8F-97E4-F098F662DE73}" srcOrd="8" destOrd="0" presId="urn:microsoft.com/office/officeart/2005/8/layout/default"/>
    <dgm:cxn modelId="{8836B213-2B2F-46F0-99BA-544A62311253}" type="presParOf" srcId="{CAAAC55E-2EB5-483A-8476-87E360E53CE2}" destId="{BD19554F-FA9E-46AD-B5B0-37EFA4FDBFA0}" srcOrd="9" destOrd="0" presId="urn:microsoft.com/office/officeart/2005/8/layout/default"/>
    <dgm:cxn modelId="{A621F103-45F4-402A-BC80-D3D5D8914643}" type="presParOf" srcId="{CAAAC55E-2EB5-483A-8476-87E360E53CE2}" destId="{ED2C798D-498E-492F-8674-C2618DEB2E6C}" srcOrd="10" destOrd="0" presId="urn:microsoft.com/office/officeart/2005/8/layout/default"/>
    <dgm:cxn modelId="{DDAFA176-FCB2-4774-86FC-6C8B58869133}" type="presParOf" srcId="{CAAAC55E-2EB5-483A-8476-87E360E53CE2}" destId="{86AA332E-4B96-434B-811D-3985E7785A92}" srcOrd="11" destOrd="0" presId="urn:microsoft.com/office/officeart/2005/8/layout/default"/>
    <dgm:cxn modelId="{B73E9EAE-99A9-4DE0-A19B-E939A19BFEE5}" type="presParOf" srcId="{CAAAC55E-2EB5-483A-8476-87E360E53CE2}" destId="{6524594B-E803-45F6-9680-674181BB56F7}" srcOrd="12" destOrd="0" presId="urn:microsoft.com/office/officeart/2005/8/layout/default"/>
    <dgm:cxn modelId="{7D16A698-BB22-4342-BF93-DE1BE2834574}" type="presParOf" srcId="{CAAAC55E-2EB5-483A-8476-87E360E53CE2}" destId="{76299423-F5EC-4A83-B13D-C6DC0F6CA01F}" srcOrd="13" destOrd="0" presId="urn:microsoft.com/office/officeart/2005/8/layout/default"/>
    <dgm:cxn modelId="{8299A9F2-2FFA-49C0-83D0-5A7AC3A1CE1D}" type="presParOf" srcId="{CAAAC55E-2EB5-483A-8476-87E360E53CE2}" destId="{80B360B4-E77B-4B06-AF25-3834355287F9}" srcOrd="14" destOrd="0" presId="urn:microsoft.com/office/officeart/2005/8/layout/default"/>
    <dgm:cxn modelId="{363A6B70-A00B-420D-93DB-29BF0CD2E760}" type="presParOf" srcId="{CAAAC55E-2EB5-483A-8476-87E360E53CE2}" destId="{C581B108-12F6-4B97-BE2D-239A51291445}" srcOrd="15" destOrd="0" presId="urn:microsoft.com/office/officeart/2005/8/layout/default"/>
    <dgm:cxn modelId="{F7AA5932-D909-468D-8815-FE12B9CA3C39}" type="presParOf" srcId="{CAAAC55E-2EB5-483A-8476-87E360E53CE2}" destId="{3AAF976A-C584-4966-9510-1CFD693D3E92}" srcOrd="16" destOrd="0" presId="urn:microsoft.com/office/officeart/2005/8/layout/default"/>
    <dgm:cxn modelId="{B18E187E-358D-4BE3-9084-FFE4EA61236D}" type="presParOf" srcId="{CAAAC55E-2EB5-483A-8476-87E360E53CE2}" destId="{ED1D159D-49EA-40F2-B28C-0A531D3EBDCB}" srcOrd="17" destOrd="0" presId="urn:microsoft.com/office/officeart/2005/8/layout/default"/>
    <dgm:cxn modelId="{BDE2C363-262B-489B-B6DE-3BAD56769C60}" type="presParOf" srcId="{CAAAC55E-2EB5-483A-8476-87E360E53CE2}" destId="{5CB7DD2A-291A-41CE-B91B-BB957F37DED6}" srcOrd="18" destOrd="0" presId="urn:microsoft.com/office/officeart/2005/8/layout/default"/>
    <dgm:cxn modelId="{96F7373B-C0BE-44E0-99A0-3C4CFE7B8797}" type="presParOf" srcId="{CAAAC55E-2EB5-483A-8476-87E360E53CE2}" destId="{3258F177-906B-4FC4-8195-83CF63027766}" srcOrd="19" destOrd="0" presId="urn:microsoft.com/office/officeart/2005/8/layout/default"/>
    <dgm:cxn modelId="{D1F99CB2-2FAA-49CE-AA93-95ADDCB15CFB}" type="presParOf" srcId="{CAAAC55E-2EB5-483A-8476-87E360E53CE2}" destId="{1B0D68B0-FA47-4EEE-A9AC-9CE7A1A62FD7}" srcOrd="20" destOrd="0" presId="urn:microsoft.com/office/officeart/2005/8/layout/default"/>
    <dgm:cxn modelId="{DE4C6451-A700-4937-B824-3D163ACD70DB}" type="presParOf" srcId="{CAAAC55E-2EB5-483A-8476-87E360E53CE2}" destId="{4E07960F-CE71-4FD9-A63D-DE718FB0DB87}" srcOrd="21" destOrd="0" presId="urn:microsoft.com/office/officeart/2005/8/layout/default"/>
    <dgm:cxn modelId="{35C84785-F901-4311-B2B0-637C44FC6A57}" type="presParOf" srcId="{CAAAC55E-2EB5-483A-8476-87E360E53CE2}" destId="{5AF3066A-BF92-49A1-880D-BADA93325F9E}" srcOrd="22" destOrd="0" presId="urn:microsoft.com/office/officeart/2005/8/layout/default"/>
    <dgm:cxn modelId="{3C127269-F3EF-4981-A603-D568F5F4C76E}" type="presParOf" srcId="{CAAAC55E-2EB5-483A-8476-87E360E53CE2}" destId="{E6BB345A-A94D-444D-84F1-6D99AEED3968}" srcOrd="23" destOrd="0" presId="urn:microsoft.com/office/officeart/2005/8/layout/default"/>
    <dgm:cxn modelId="{A378C9B6-7D7C-44F3-9BBA-6ABDD3D975D0}" type="presParOf" srcId="{CAAAC55E-2EB5-483A-8476-87E360E53CE2}" destId="{08FD6B85-5C6C-41D7-8C4A-B0FCDC71CAA7}" srcOrd="2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0D1C8-2B9C-432F-9AED-2226434B1CE1}">
      <dsp:nvSpPr>
        <dsp:cNvPr id="0" name=""/>
        <dsp:cNvSpPr/>
      </dsp:nvSpPr>
      <dsp:spPr>
        <a:xfrm>
          <a:off x="301985" y="438"/>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INTEGRANTES:</a:t>
          </a:r>
          <a:endParaRPr lang="en-US" sz="1500" kern="1200"/>
        </a:p>
      </dsp:txBody>
      <dsp:txXfrm>
        <a:off x="301985" y="438"/>
        <a:ext cx="1607162" cy="964297"/>
      </dsp:txXfrm>
    </dsp:sp>
    <dsp:sp modelId="{29976BA5-02EB-429F-8C15-22A2801680DF}">
      <dsp:nvSpPr>
        <dsp:cNvPr id="0" name=""/>
        <dsp:cNvSpPr/>
      </dsp:nvSpPr>
      <dsp:spPr>
        <a:xfrm>
          <a:off x="2069864" y="438"/>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Nombre:                                                                            Carné:</a:t>
          </a:r>
          <a:endParaRPr lang="en-US" sz="1500" kern="1200"/>
        </a:p>
      </dsp:txBody>
      <dsp:txXfrm>
        <a:off x="2069864" y="438"/>
        <a:ext cx="1607162" cy="964297"/>
      </dsp:txXfrm>
    </dsp:sp>
    <dsp:sp modelId="{565C6CD8-2370-4248-9E83-222049BC59A4}">
      <dsp:nvSpPr>
        <dsp:cNvPr id="0" name=""/>
        <dsp:cNvSpPr/>
      </dsp:nvSpPr>
      <dsp:spPr>
        <a:xfrm>
          <a:off x="3837743" y="438"/>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Kevin Oliver Mateo Flores                                          1690-17-17904</a:t>
          </a:r>
          <a:endParaRPr lang="en-US" sz="1500" kern="1200"/>
        </a:p>
      </dsp:txBody>
      <dsp:txXfrm>
        <a:off x="3837743" y="438"/>
        <a:ext cx="1607162" cy="964297"/>
      </dsp:txXfrm>
    </dsp:sp>
    <dsp:sp modelId="{2C59AA5C-B70C-4535-8C98-439612B71144}">
      <dsp:nvSpPr>
        <dsp:cNvPr id="0" name=""/>
        <dsp:cNvSpPr/>
      </dsp:nvSpPr>
      <dsp:spPr>
        <a:xfrm>
          <a:off x="5605622" y="438"/>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Anthony Enrique Chen Dubon                                    1690-19-9261</a:t>
          </a:r>
          <a:endParaRPr lang="en-US" sz="1500" kern="1200"/>
        </a:p>
      </dsp:txBody>
      <dsp:txXfrm>
        <a:off x="5605622" y="438"/>
        <a:ext cx="1607162" cy="964297"/>
      </dsp:txXfrm>
    </dsp:sp>
    <dsp:sp modelId="{FB95BFAE-B94F-4C8F-97E4-F098F662DE73}">
      <dsp:nvSpPr>
        <dsp:cNvPr id="0" name=""/>
        <dsp:cNvSpPr/>
      </dsp:nvSpPr>
      <dsp:spPr>
        <a:xfrm>
          <a:off x="301985" y="1125452"/>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Diego Javier Trujillo García                                        1690-10-6032</a:t>
          </a:r>
          <a:endParaRPr lang="en-US" sz="1500" kern="1200"/>
        </a:p>
      </dsp:txBody>
      <dsp:txXfrm>
        <a:off x="301985" y="1125452"/>
        <a:ext cx="1607162" cy="964297"/>
      </dsp:txXfrm>
    </dsp:sp>
    <dsp:sp modelId="{ED2C798D-498E-492F-8674-C2618DEB2E6C}">
      <dsp:nvSpPr>
        <dsp:cNvPr id="0" name=""/>
        <dsp:cNvSpPr/>
      </dsp:nvSpPr>
      <dsp:spPr>
        <a:xfrm>
          <a:off x="2069864" y="1125452"/>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Elizabeth Roxana González Castro                             1690-20-3141</a:t>
          </a:r>
          <a:endParaRPr lang="en-US" sz="1500" kern="1200"/>
        </a:p>
      </dsp:txBody>
      <dsp:txXfrm>
        <a:off x="2069864" y="1125452"/>
        <a:ext cx="1607162" cy="964297"/>
      </dsp:txXfrm>
    </dsp:sp>
    <dsp:sp modelId="{6524594B-E803-45F6-9680-674181BB56F7}">
      <dsp:nvSpPr>
        <dsp:cNvPr id="0" name=""/>
        <dsp:cNvSpPr/>
      </dsp:nvSpPr>
      <dsp:spPr>
        <a:xfrm>
          <a:off x="3837743" y="1125452"/>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Yeimi Natalia Contreras Godoy	                      1690-20-6811</a:t>
          </a:r>
          <a:endParaRPr lang="en-US" sz="1500" kern="1200"/>
        </a:p>
      </dsp:txBody>
      <dsp:txXfrm>
        <a:off x="3837743" y="1125452"/>
        <a:ext cx="1607162" cy="964297"/>
      </dsp:txXfrm>
    </dsp:sp>
    <dsp:sp modelId="{80B360B4-E77B-4B06-AF25-3834355287F9}">
      <dsp:nvSpPr>
        <dsp:cNvPr id="0" name=""/>
        <dsp:cNvSpPr/>
      </dsp:nvSpPr>
      <dsp:spPr>
        <a:xfrm>
          <a:off x="5605622" y="1125452"/>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Marlon Josué Sulecio Ramos                                      1690-20-20962</a:t>
          </a:r>
          <a:endParaRPr lang="en-US" sz="1500" kern="1200"/>
        </a:p>
      </dsp:txBody>
      <dsp:txXfrm>
        <a:off x="5605622" y="1125452"/>
        <a:ext cx="1607162" cy="964297"/>
      </dsp:txXfrm>
    </dsp:sp>
    <dsp:sp modelId="{3AAF976A-C584-4966-9510-1CFD693D3E92}">
      <dsp:nvSpPr>
        <dsp:cNvPr id="0" name=""/>
        <dsp:cNvSpPr/>
      </dsp:nvSpPr>
      <dsp:spPr>
        <a:xfrm>
          <a:off x="301985" y="2250466"/>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Kiener Francisco Maldonado Zamora                         1690-17-18958</a:t>
          </a:r>
          <a:endParaRPr lang="en-US" sz="1500" kern="1200"/>
        </a:p>
      </dsp:txBody>
      <dsp:txXfrm>
        <a:off x="301985" y="2250466"/>
        <a:ext cx="1607162" cy="964297"/>
      </dsp:txXfrm>
    </dsp:sp>
    <dsp:sp modelId="{5CB7DD2A-291A-41CE-B91B-BB957F37DED6}">
      <dsp:nvSpPr>
        <dsp:cNvPr id="0" name=""/>
        <dsp:cNvSpPr/>
      </dsp:nvSpPr>
      <dsp:spPr>
        <a:xfrm>
          <a:off x="2069864" y="2250466"/>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Brayan Rivaldo Obando Casasola                               1690-19-22993</a:t>
          </a:r>
          <a:endParaRPr lang="en-US" sz="1500" kern="1200"/>
        </a:p>
      </dsp:txBody>
      <dsp:txXfrm>
        <a:off x="2069864" y="2250466"/>
        <a:ext cx="1607162" cy="964297"/>
      </dsp:txXfrm>
    </dsp:sp>
    <dsp:sp modelId="{1B0D68B0-FA47-4EEE-A9AC-9CE7A1A62FD7}">
      <dsp:nvSpPr>
        <dsp:cNvPr id="0" name=""/>
        <dsp:cNvSpPr/>
      </dsp:nvSpPr>
      <dsp:spPr>
        <a:xfrm>
          <a:off x="3837743" y="2250466"/>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José Antonio Solis Góngora                                        1690-19-10364</a:t>
          </a:r>
          <a:endParaRPr lang="en-US" sz="1500" kern="1200"/>
        </a:p>
      </dsp:txBody>
      <dsp:txXfrm>
        <a:off x="3837743" y="2250466"/>
        <a:ext cx="1607162" cy="964297"/>
      </dsp:txXfrm>
    </dsp:sp>
    <dsp:sp modelId="{5AF3066A-BF92-49A1-880D-BADA93325F9E}">
      <dsp:nvSpPr>
        <dsp:cNvPr id="0" name=""/>
        <dsp:cNvSpPr/>
      </dsp:nvSpPr>
      <dsp:spPr>
        <a:xfrm>
          <a:off x="5605622" y="2250466"/>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Mario Gerardo Muralles Mendoza                              1609-18-9195</a:t>
          </a:r>
          <a:endParaRPr lang="en-US" sz="1500" kern="1200"/>
        </a:p>
      </dsp:txBody>
      <dsp:txXfrm>
        <a:off x="5605622" y="2250466"/>
        <a:ext cx="1607162" cy="964297"/>
      </dsp:txXfrm>
    </dsp:sp>
    <dsp:sp modelId="{08FD6B85-5C6C-41D7-8C4A-B0FCDC71CAA7}">
      <dsp:nvSpPr>
        <dsp:cNvPr id="0" name=""/>
        <dsp:cNvSpPr/>
      </dsp:nvSpPr>
      <dsp:spPr>
        <a:xfrm>
          <a:off x="2953803" y="3375480"/>
          <a:ext cx="1607162" cy="964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GT" sz="1500" kern="1200"/>
            <a:t>Pedro Eduardo Albani Díaz                                         1690-17-7033</a:t>
          </a:r>
          <a:endParaRPr lang="en-US" sz="1500" kern="1200"/>
        </a:p>
      </dsp:txBody>
      <dsp:txXfrm>
        <a:off x="2953803" y="3375480"/>
        <a:ext cx="1607162" cy="9642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863BB-4BEE-4CF8-99F3-365D0AC4131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5C584EB-9912-414D-A8F2-B1F7F6779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480B560-2F9F-43D7-BB24-4740BC0C8595}"/>
              </a:ext>
            </a:extLst>
          </p:cNvPr>
          <p:cNvSpPr>
            <a:spLocks noGrp="1"/>
          </p:cNvSpPr>
          <p:nvPr>
            <p:ph type="dt" sz="half" idx="10"/>
          </p:nvPr>
        </p:nvSpPr>
        <p:spPr/>
        <p:txBody>
          <a:bodyPr/>
          <a:lstStyle/>
          <a:p>
            <a:fld id="{B3E5F5A2-EBCB-433D-8D1C-26837B95F20A}" type="datetimeFigureOut">
              <a:rPr lang="es-ES" smtClean="0"/>
              <a:t>02/06/2021</a:t>
            </a:fld>
            <a:endParaRPr lang="es-ES"/>
          </a:p>
        </p:txBody>
      </p:sp>
      <p:sp>
        <p:nvSpPr>
          <p:cNvPr id="5" name="Marcador de pie de página 4">
            <a:extLst>
              <a:ext uri="{FF2B5EF4-FFF2-40B4-BE49-F238E27FC236}">
                <a16:creationId xmlns:a16="http://schemas.microsoft.com/office/drawing/2014/main" id="{0547BC84-8739-485A-BDCF-3EB43E0C3C2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BB16BCB-C19A-4ECE-A519-EB92E49F2185}"/>
              </a:ext>
            </a:extLst>
          </p:cNvPr>
          <p:cNvSpPr>
            <a:spLocks noGrp="1"/>
          </p:cNvSpPr>
          <p:nvPr>
            <p:ph type="sldNum" sz="quarter" idx="12"/>
          </p:nvPr>
        </p:nvSpPr>
        <p:spPr/>
        <p:txBody>
          <a:bodyPr/>
          <a:lstStyle/>
          <a:p>
            <a:fld id="{D5F50726-4C4B-46B5-B139-420272640223}" type="slidenum">
              <a:rPr lang="es-ES" smtClean="0"/>
              <a:t>‹Nº›</a:t>
            </a:fld>
            <a:endParaRPr lang="es-ES"/>
          </a:p>
        </p:txBody>
      </p:sp>
    </p:spTree>
    <p:extLst>
      <p:ext uri="{BB962C8B-B14F-4D97-AF65-F5344CB8AC3E}">
        <p14:creationId xmlns:p14="http://schemas.microsoft.com/office/powerpoint/2010/main" val="11501069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BF104-1C7C-4706-BD3F-317B7AFD2D6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0C65E5B-A87F-4D22-9245-62C5023EBF7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1FE7F4F-BE91-4EEF-A939-2B3DBB5A71B2}"/>
              </a:ext>
            </a:extLst>
          </p:cNvPr>
          <p:cNvSpPr>
            <a:spLocks noGrp="1"/>
          </p:cNvSpPr>
          <p:nvPr>
            <p:ph type="dt" sz="half" idx="10"/>
          </p:nvPr>
        </p:nvSpPr>
        <p:spPr/>
        <p:txBody>
          <a:bodyPr/>
          <a:lstStyle/>
          <a:p>
            <a:fld id="{B3E5F5A2-EBCB-433D-8D1C-26837B95F20A}" type="datetimeFigureOut">
              <a:rPr lang="es-ES" smtClean="0"/>
              <a:t>02/06/2021</a:t>
            </a:fld>
            <a:endParaRPr lang="es-ES"/>
          </a:p>
        </p:txBody>
      </p:sp>
      <p:sp>
        <p:nvSpPr>
          <p:cNvPr id="5" name="Marcador de pie de página 4">
            <a:extLst>
              <a:ext uri="{FF2B5EF4-FFF2-40B4-BE49-F238E27FC236}">
                <a16:creationId xmlns:a16="http://schemas.microsoft.com/office/drawing/2014/main" id="{C2DBF8B5-2441-4D50-A2D1-2EF7101E31C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B02BEB8-42A9-407D-A528-1CF0E2975717}"/>
              </a:ext>
            </a:extLst>
          </p:cNvPr>
          <p:cNvSpPr>
            <a:spLocks noGrp="1"/>
          </p:cNvSpPr>
          <p:nvPr>
            <p:ph type="sldNum" sz="quarter" idx="12"/>
          </p:nvPr>
        </p:nvSpPr>
        <p:spPr/>
        <p:txBody>
          <a:bodyPr/>
          <a:lstStyle/>
          <a:p>
            <a:fld id="{D5F50726-4C4B-46B5-B139-420272640223}" type="slidenum">
              <a:rPr lang="es-ES" smtClean="0"/>
              <a:t>‹Nº›</a:t>
            </a:fld>
            <a:endParaRPr lang="es-ES"/>
          </a:p>
        </p:txBody>
      </p:sp>
    </p:spTree>
    <p:extLst>
      <p:ext uri="{BB962C8B-B14F-4D97-AF65-F5344CB8AC3E}">
        <p14:creationId xmlns:p14="http://schemas.microsoft.com/office/powerpoint/2010/main" val="165708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385B73B-C3D4-4562-9070-6A332D3E007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284DA44-0F9E-4DD3-AE45-60A10EBEF0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C8856B6-38BB-4F9D-B704-8C2FC9E97710}"/>
              </a:ext>
            </a:extLst>
          </p:cNvPr>
          <p:cNvSpPr>
            <a:spLocks noGrp="1"/>
          </p:cNvSpPr>
          <p:nvPr>
            <p:ph type="dt" sz="half" idx="10"/>
          </p:nvPr>
        </p:nvSpPr>
        <p:spPr/>
        <p:txBody>
          <a:bodyPr/>
          <a:lstStyle/>
          <a:p>
            <a:fld id="{B3E5F5A2-EBCB-433D-8D1C-26837B95F20A}" type="datetimeFigureOut">
              <a:rPr lang="es-ES" smtClean="0"/>
              <a:t>02/06/2021</a:t>
            </a:fld>
            <a:endParaRPr lang="es-ES"/>
          </a:p>
        </p:txBody>
      </p:sp>
      <p:sp>
        <p:nvSpPr>
          <p:cNvPr id="5" name="Marcador de pie de página 4">
            <a:extLst>
              <a:ext uri="{FF2B5EF4-FFF2-40B4-BE49-F238E27FC236}">
                <a16:creationId xmlns:a16="http://schemas.microsoft.com/office/drawing/2014/main" id="{484DB779-7660-476E-90AE-FD134CB63A3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54AAB8-4E48-4ED1-B5A3-45BBD37389C0}"/>
              </a:ext>
            </a:extLst>
          </p:cNvPr>
          <p:cNvSpPr>
            <a:spLocks noGrp="1"/>
          </p:cNvSpPr>
          <p:nvPr>
            <p:ph type="sldNum" sz="quarter" idx="12"/>
          </p:nvPr>
        </p:nvSpPr>
        <p:spPr/>
        <p:txBody>
          <a:bodyPr/>
          <a:lstStyle/>
          <a:p>
            <a:fld id="{D5F50726-4C4B-46B5-B139-420272640223}" type="slidenum">
              <a:rPr lang="es-ES" smtClean="0"/>
              <a:t>‹Nº›</a:t>
            </a:fld>
            <a:endParaRPr lang="es-ES"/>
          </a:p>
        </p:txBody>
      </p:sp>
    </p:spTree>
    <p:extLst>
      <p:ext uri="{BB962C8B-B14F-4D97-AF65-F5344CB8AC3E}">
        <p14:creationId xmlns:p14="http://schemas.microsoft.com/office/powerpoint/2010/main" val="33552980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27882-7982-4750-8967-6F9A1439489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959975D-2EB9-4F71-B499-AC63C7DD0AD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76D8A0C-AC3B-40E4-9420-E882ADEBF626}"/>
              </a:ext>
            </a:extLst>
          </p:cNvPr>
          <p:cNvSpPr>
            <a:spLocks noGrp="1"/>
          </p:cNvSpPr>
          <p:nvPr>
            <p:ph type="dt" sz="half" idx="10"/>
          </p:nvPr>
        </p:nvSpPr>
        <p:spPr/>
        <p:txBody>
          <a:bodyPr/>
          <a:lstStyle/>
          <a:p>
            <a:fld id="{B3E5F5A2-EBCB-433D-8D1C-26837B95F20A}" type="datetimeFigureOut">
              <a:rPr lang="es-ES" smtClean="0"/>
              <a:t>02/06/2021</a:t>
            </a:fld>
            <a:endParaRPr lang="es-ES"/>
          </a:p>
        </p:txBody>
      </p:sp>
      <p:sp>
        <p:nvSpPr>
          <p:cNvPr id="5" name="Marcador de pie de página 4">
            <a:extLst>
              <a:ext uri="{FF2B5EF4-FFF2-40B4-BE49-F238E27FC236}">
                <a16:creationId xmlns:a16="http://schemas.microsoft.com/office/drawing/2014/main" id="{62F6BEFC-0EC3-45B9-9155-36C1E542C2A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1BF1CDA-659E-42D2-AC82-66FD7ED9BF53}"/>
              </a:ext>
            </a:extLst>
          </p:cNvPr>
          <p:cNvSpPr>
            <a:spLocks noGrp="1"/>
          </p:cNvSpPr>
          <p:nvPr>
            <p:ph type="sldNum" sz="quarter" idx="12"/>
          </p:nvPr>
        </p:nvSpPr>
        <p:spPr/>
        <p:txBody>
          <a:bodyPr/>
          <a:lstStyle/>
          <a:p>
            <a:fld id="{D5F50726-4C4B-46B5-B139-420272640223}" type="slidenum">
              <a:rPr lang="es-ES" smtClean="0"/>
              <a:t>‹Nº›</a:t>
            </a:fld>
            <a:endParaRPr lang="es-ES"/>
          </a:p>
        </p:txBody>
      </p:sp>
    </p:spTree>
    <p:extLst>
      <p:ext uri="{BB962C8B-B14F-4D97-AF65-F5344CB8AC3E}">
        <p14:creationId xmlns:p14="http://schemas.microsoft.com/office/powerpoint/2010/main" val="436297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CA774-E67B-4F8A-B1CC-91E1A3A8A6F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85F6F0F-92AC-48BC-A4FC-828E4A2E53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5368088-B520-44B6-8FEC-C75F37406395}"/>
              </a:ext>
            </a:extLst>
          </p:cNvPr>
          <p:cNvSpPr>
            <a:spLocks noGrp="1"/>
          </p:cNvSpPr>
          <p:nvPr>
            <p:ph type="dt" sz="half" idx="10"/>
          </p:nvPr>
        </p:nvSpPr>
        <p:spPr/>
        <p:txBody>
          <a:bodyPr/>
          <a:lstStyle/>
          <a:p>
            <a:fld id="{B3E5F5A2-EBCB-433D-8D1C-26837B95F20A}" type="datetimeFigureOut">
              <a:rPr lang="es-ES" smtClean="0"/>
              <a:t>02/06/2021</a:t>
            </a:fld>
            <a:endParaRPr lang="es-ES"/>
          </a:p>
        </p:txBody>
      </p:sp>
      <p:sp>
        <p:nvSpPr>
          <p:cNvPr id="5" name="Marcador de pie de página 4">
            <a:extLst>
              <a:ext uri="{FF2B5EF4-FFF2-40B4-BE49-F238E27FC236}">
                <a16:creationId xmlns:a16="http://schemas.microsoft.com/office/drawing/2014/main" id="{A8EB5D93-04EF-4D5C-B649-1203AAD1144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79378DB-0157-42FA-8FEB-81F294BEE502}"/>
              </a:ext>
            </a:extLst>
          </p:cNvPr>
          <p:cNvSpPr>
            <a:spLocks noGrp="1"/>
          </p:cNvSpPr>
          <p:nvPr>
            <p:ph type="sldNum" sz="quarter" idx="12"/>
          </p:nvPr>
        </p:nvSpPr>
        <p:spPr/>
        <p:txBody>
          <a:bodyPr/>
          <a:lstStyle/>
          <a:p>
            <a:fld id="{D5F50726-4C4B-46B5-B139-420272640223}" type="slidenum">
              <a:rPr lang="es-ES" smtClean="0"/>
              <a:t>‹Nº›</a:t>
            </a:fld>
            <a:endParaRPr lang="es-ES"/>
          </a:p>
        </p:txBody>
      </p:sp>
    </p:spTree>
    <p:extLst>
      <p:ext uri="{BB962C8B-B14F-4D97-AF65-F5344CB8AC3E}">
        <p14:creationId xmlns:p14="http://schemas.microsoft.com/office/powerpoint/2010/main" val="33141586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9AC72-BCD7-47FD-BC11-47920F1CD3E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A0A281A-76EA-4491-A655-A94B49848AA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ED3A56B-9BDA-4929-8510-DFA7CBEED79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4278CBC-9470-417C-B4D3-92B83E016B37}"/>
              </a:ext>
            </a:extLst>
          </p:cNvPr>
          <p:cNvSpPr>
            <a:spLocks noGrp="1"/>
          </p:cNvSpPr>
          <p:nvPr>
            <p:ph type="dt" sz="half" idx="10"/>
          </p:nvPr>
        </p:nvSpPr>
        <p:spPr/>
        <p:txBody>
          <a:bodyPr/>
          <a:lstStyle/>
          <a:p>
            <a:fld id="{B3E5F5A2-EBCB-433D-8D1C-26837B95F20A}" type="datetimeFigureOut">
              <a:rPr lang="es-ES" smtClean="0"/>
              <a:t>02/06/2021</a:t>
            </a:fld>
            <a:endParaRPr lang="es-ES"/>
          </a:p>
        </p:txBody>
      </p:sp>
      <p:sp>
        <p:nvSpPr>
          <p:cNvPr id="6" name="Marcador de pie de página 5">
            <a:extLst>
              <a:ext uri="{FF2B5EF4-FFF2-40B4-BE49-F238E27FC236}">
                <a16:creationId xmlns:a16="http://schemas.microsoft.com/office/drawing/2014/main" id="{5FAA00AD-5A0B-4070-A995-BA69B4D7EF8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6A82F7B-AE42-4BD4-899D-66F0252AAFD1}"/>
              </a:ext>
            </a:extLst>
          </p:cNvPr>
          <p:cNvSpPr>
            <a:spLocks noGrp="1"/>
          </p:cNvSpPr>
          <p:nvPr>
            <p:ph type="sldNum" sz="quarter" idx="12"/>
          </p:nvPr>
        </p:nvSpPr>
        <p:spPr/>
        <p:txBody>
          <a:bodyPr/>
          <a:lstStyle/>
          <a:p>
            <a:fld id="{D5F50726-4C4B-46B5-B139-420272640223}" type="slidenum">
              <a:rPr lang="es-ES" smtClean="0"/>
              <a:t>‹Nº›</a:t>
            </a:fld>
            <a:endParaRPr lang="es-ES"/>
          </a:p>
        </p:txBody>
      </p:sp>
    </p:spTree>
    <p:extLst>
      <p:ext uri="{BB962C8B-B14F-4D97-AF65-F5344CB8AC3E}">
        <p14:creationId xmlns:p14="http://schemas.microsoft.com/office/powerpoint/2010/main" val="438433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E6BD7-6988-4097-BC63-6720ACBB108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9AE9E5-0960-4ECD-A905-496D5F3F5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1185397-2506-4BD9-B950-FDED127F325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0EBF3CF-8AE5-485C-A82B-A19A44B6A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1503D57-2C18-44EF-A282-30AA597DF0A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AD90E88-5866-4D59-BF4E-148BAF529D0A}"/>
              </a:ext>
            </a:extLst>
          </p:cNvPr>
          <p:cNvSpPr>
            <a:spLocks noGrp="1"/>
          </p:cNvSpPr>
          <p:nvPr>
            <p:ph type="dt" sz="half" idx="10"/>
          </p:nvPr>
        </p:nvSpPr>
        <p:spPr/>
        <p:txBody>
          <a:bodyPr/>
          <a:lstStyle/>
          <a:p>
            <a:fld id="{B3E5F5A2-EBCB-433D-8D1C-26837B95F20A}" type="datetimeFigureOut">
              <a:rPr lang="es-ES" smtClean="0"/>
              <a:t>02/06/2021</a:t>
            </a:fld>
            <a:endParaRPr lang="es-ES"/>
          </a:p>
        </p:txBody>
      </p:sp>
      <p:sp>
        <p:nvSpPr>
          <p:cNvPr id="8" name="Marcador de pie de página 7">
            <a:extLst>
              <a:ext uri="{FF2B5EF4-FFF2-40B4-BE49-F238E27FC236}">
                <a16:creationId xmlns:a16="http://schemas.microsoft.com/office/drawing/2014/main" id="{037B3649-B17E-4B24-8115-CAD7A13DAEA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F35A2B0-8E09-4A58-BCBC-6D95DB6E07BD}"/>
              </a:ext>
            </a:extLst>
          </p:cNvPr>
          <p:cNvSpPr>
            <a:spLocks noGrp="1"/>
          </p:cNvSpPr>
          <p:nvPr>
            <p:ph type="sldNum" sz="quarter" idx="12"/>
          </p:nvPr>
        </p:nvSpPr>
        <p:spPr/>
        <p:txBody>
          <a:bodyPr/>
          <a:lstStyle/>
          <a:p>
            <a:fld id="{D5F50726-4C4B-46B5-B139-420272640223}" type="slidenum">
              <a:rPr lang="es-ES" smtClean="0"/>
              <a:t>‹Nº›</a:t>
            </a:fld>
            <a:endParaRPr lang="es-ES"/>
          </a:p>
        </p:txBody>
      </p:sp>
    </p:spTree>
    <p:extLst>
      <p:ext uri="{BB962C8B-B14F-4D97-AF65-F5344CB8AC3E}">
        <p14:creationId xmlns:p14="http://schemas.microsoft.com/office/powerpoint/2010/main" val="2647617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B4767-F987-4E06-A097-78F5692FA5D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59D0BB0-81FB-4F40-9FF1-40B4BB1AF910}"/>
              </a:ext>
            </a:extLst>
          </p:cNvPr>
          <p:cNvSpPr>
            <a:spLocks noGrp="1"/>
          </p:cNvSpPr>
          <p:nvPr>
            <p:ph type="dt" sz="half" idx="10"/>
          </p:nvPr>
        </p:nvSpPr>
        <p:spPr/>
        <p:txBody>
          <a:bodyPr/>
          <a:lstStyle/>
          <a:p>
            <a:fld id="{B3E5F5A2-EBCB-433D-8D1C-26837B95F20A}" type="datetimeFigureOut">
              <a:rPr lang="es-ES" smtClean="0"/>
              <a:t>02/06/2021</a:t>
            </a:fld>
            <a:endParaRPr lang="es-ES"/>
          </a:p>
        </p:txBody>
      </p:sp>
      <p:sp>
        <p:nvSpPr>
          <p:cNvPr id="4" name="Marcador de pie de página 3">
            <a:extLst>
              <a:ext uri="{FF2B5EF4-FFF2-40B4-BE49-F238E27FC236}">
                <a16:creationId xmlns:a16="http://schemas.microsoft.com/office/drawing/2014/main" id="{5327598A-6CF4-46F9-AE23-68FE4849818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66829C7-6A22-47F6-A396-D78B2818AEAC}"/>
              </a:ext>
            </a:extLst>
          </p:cNvPr>
          <p:cNvSpPr>
            <a:spLocks noGrp="1"/>
          </p:cNvSpPr>
          <p:nvPr>
            <p:ph type="sldNum" sz="quarter" idx="12"/>
          </p:nvPr>
        </p:nvSpPr>
        <p:spPr/>
        <p:txBody>
          <a:bodyPr/>
          <a:lstStyle/>
          <a:p>
            <a:fld id="{D5F50726-4C4B-46B5-B139-420272640223}" type="slidenum">
              <a:rPr lang="es-ES" smtClean="0"/>
              <a:t>‹Nº›</a:t>
            </a:fld>
            <a:endParaRPr lang="es-ES"/>
          </a:p>
        </p:txBody>
      </p:sp>
    </p:spTree>
    <p:extLst>
      <p:ext uri="{BB962C8B-B14F-4D97-AF65-F5344CB8AC3E}">
        <p14:creationId xmlns:p14="http://schemas.microsoft.com/office/powerpoint/2010/main" val="184210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FEB5F06-FF3A-4142-9708-95F8B206A01B}"/>
              </a:ext>
            </a:extLst>
          </p:cNvPr>
          <p:cNvSpPr>
            <a:spLocks noGrp="1"/>
          </p:cNvSpPr>
          <p:nvPr>
            <p:ph type="dt" sz="half" idx="10"/>
          </p:nvPr>
        </p:nvSpPr>
        <p:spPr/>
        <p:txBody>
          <a:bodyPr/>
          <a:lstStyle/>
          <a:p>
            <a:fld id="{B3E5F5A2-EBCB-433D-8D1C-26837B95F20A}" type="datetimeFigureOut">
              <a:rPr lang="es-ES" smtClean="0"/>
              <a:t>02/06/2021</a:t>
            </a:fld>
            <a:endParaRPr lang="es-ES"/>
          </a:p>
        </p:txBody>
      </p:sp>
      <p:sp>
        <p:nvSpPr>
          <p:cNvPr id="3" name="Marcador de pie de página 2">
            <a:extLst>
              <a:ext uri="{FF2B5EF4-FFF2-40B4-BE49-F238E27FC236}">
                <a16:creationId xmlns:a16="http://schemas.microsoft.com/office/drawing/2014/main" id="{2D03D7ED-E5E9-44E0-85BD-1EC89986D8E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2DA97A0-68DA-41BC-A057-9C282789D38C}"/>
              </a:ext>
            </a:extLst>
          </p:cNvPr>
          <p:cNvSpPr>
            <a:spLocks noGrp="1"/>
          </p:cNvSpPr>
          <p:nvPr>
            <p:ph type="sldNum" sz="quarter" idx="12"/>
          </p:nvPr>
        </p:nvSpPr>
        <p:spPr/>
        <p:txBody>
          <a:bodyPr/>
          <a:lstStyle/>
          <a:p>
            <a:fld id="{D5F50726-4C4B-46B5-B139-420272640223}" type="slidenum">
              <a:rPr lang="es-ES" smtClean="0"/>
              <a:t>‹Nº›</a:t>
            </a:fld>
            <a:endParaRPr lang="es-ES"/>
          </a:p>
        </p:txBody>
      </p:sp>
    </p:spTree>
    <p:extLst>
      <p:ext uri="{BB962C8B-B14F-4D97-AF65-F5344CB8AC3E}">
        <p14:creationId xmlns:p14="http://schemas.microsoft.com/office/powerpoint/2010/main" val="25972547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751F5-32BD-4EB5-A9A0-C09A8D7A29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63206CB-5A37-4CA1-8706-368229A21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A4CBDAC-C853-47FE-BD83-CA24FA79D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0D215FF-96A2-459C-88C6-AA34D62B743D}"/>
              </a:ext>
            </a:extLst>
          </p:cNvPr>
          <p:cNvSpPr>
            <a:spLocks noGrp="1"/>
          </p:cNvSpPr>
          <p:nvPr>
            <p:ph type="dt" sz="half" idx="10"/>
          </p:nvPr>
        </p:nvSpPr>
        <p:spPr/>
        <p:txBody>
          <a:bodyPr/>
          <a:lstStyle/>
          <a:p>
            <a:fld id="{B3E5F5A2-EBCB-433D-8D1C-26837B95F20A}" type="datetimeFigureOut">
              <a:rPr lang="es-ES" smtClean="0"/>
              <a:t>02/06/2021</a:t>
            </a:fld>
            <a:endParaRPr lang="es-ES"/>
          </a:p>
        </p:txBody>
      </p:sp>
      <p:sp>
        <p:nvSpPr>
          <p:cNvPr id="6" name="Marcador de pie de página 5">
            <a:extLst>
              <a:ext uri="{FF2B5EF4-FFF2-40B4-BE49-F238E27FC236}">
                <a16:creationId xmlns:a16="http://schemas.microsoft.com/office/drawing/2014/main" id="{0F2FDEE1-4BAC-401B-9F4C-BF829BA5BA1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0E561EC-D25F-4791-9340-BAF65FE8D482}"/>
              </a:ext>
            </a:extLst>
          </p:cNvPr>
          <p:cNvSpPr>
            <a:spLocks noGrp="1"/>
          </p:cNvSpPr>
          <p:nvPr>
            <p:ph type="sldNum" sz="quarter" idx="12"/>
          </p:nvPr>
        </p:nvSpPr>
        <p:spPr/>
        <p:txBody>
          <a:bodyPr/>
          <a:lstStyle/>
          <a:p>
            <a:fld id="{D5F50726-4C4B-46B5-B139-420272640223}" type="slidenum">
              <a:rPr lang="es-ES" smtClean="0"/>
              <a:t>‹Nº›</a:t>
            </a:fld>
            <a:endParaRPr lang="es-ES"/>
          </a:p>
        </p:txBody>
      </p:sp>
    </p:spTree>
    <p:extLst>
      <p:ext uri="{BB962C8B-B14F-4D97-AF65-F5344CB8AC3E}">
        <p14:creationId xmlns:p14="http://schemas.microsoft.com/office/powerpoint/2010/main" val="2878080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04A3C-7840-40D5-BEDA-C83102032E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752C007-5CB6-46E5-A141-229F63DCB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783AD67-AA0E-4E34-BE33-EDE24F1E8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0BB9DB5-A0F7-4930-A471-E2F600D6C503}"/>
              </a:ext>
            </a:extLst>
          </p:cNvPr>
          <p:cNvSpPr>
            <a:spLocks noGrp="1"/>
          </p:cNvSpPr>
          <p:nvPr>
            <p:ph type="dt" sz="half" idx="10"/>
          </p:nvPr>
        </p:nvSpPr>
        <p:spPr/>
        <p:txBody>
          <a:bodyPr/>
          <a:lstStyle/>
          <a:p>
            <a:fld id="{B3E5F5A2-EBCB-433D-8D1C-26837B95F20A}" type="datetimeFigureOut">
              <a:rPr lang="es-ES" smtClean="0"/>
              <a:t>02/06/2021</a:t>
            </a:fld>
            <a:endParaRPr lang="es-ES"/>
          </a:p>
        </p:txBody>
      </p:sp>
      <p:sp>
        <p:nvSpPr>
          <p:cNvPr id="6" name="Marcador de pie de página 5">
            <a:extLst>
              <a:ext uri="{FF2B5EF4-FFF2-40B4-BE49-F238E27FC236}">
                <a16:creationId xmlns:a16="http://schemas.microsoft.com/office/drawing/2014/main" id="{C23990A2-19F8-4ADA-8E8F-C387A7C16DB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18F350F-E581-498F-B0B9-90B15C0C089D}"/>
              </a:ext>
            </a:extLst>
          </p:cNvPr>
          <p:cNvSpPr>
            <a:spLocks noGrp="1"/>
          </p:cNvSpPr>
          <p:nvPr>
            <p:ph type="sldNum" sz="quarter" idx="12"/>
          </p:nvPr>
        </p:nvSpPr>
        <p:spPr/>
        <p:txBody>
          <a:bodyPr/>
          <a:lstStyle/>
          <a:p>
            <a:fld id="{D5F50726-4C4B-46B5-B139-420272640223}" type="slidenum">
              <a:rPr lang="es-ES" smtClean="0"/>
              <a:t>‹Nº›</a:t>
            </a:fld>
            <a:endParaRPr lang="es-ES"/>
          </a:p>
        </p:txBody>
      </p:sp>
    </p:spTree>
    <p:extLst>
      <p:ext uri="{BB962C8B-B14F-4D97-AF65-F5344CB8AC3E}">
        <p14:creationId xmlns:p14="http://schemas.microsoft.com/office/powerpoint/2010/main" val="1553215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07217F4-84A4-4F2D-A7F4-EA0E3AD35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5FA0226-AAA8-43F9-AEE3-E37613E84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781363-95CF-4000-AD97-1A51074710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5F5A2-EBCB-433D-8D1C-26837B95F20A}" type="datetimeFigureOut">
              <a:rPr lang="es-ES" smtClean="0"/>
              <a:t>02/06/2021</a:t>
            </a:fld>
            <a:endParaRPr lang="es-ES"/>
          </a:p>
        </p:txBody>
      </p:sp>
      <p:sp>
        <p:nvSpPr>
          <p:cNvPr id="5" name="Marcador de pie de página 4">
            <a:extLst>
              <a:ext uri="{FF2B5EF4-FFF2-40B4-BE49-F238E27FC236}">
                <a16:creationId xmlns:a16="http://schemas.microsoft.com/office/drawing/2014/main" id="{F72E3609-001C-4DE1-8003-977AA9119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5A2FA93-285D-4E32-8421-2FA6F8A0B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50726-4C4B-46B5-B139-420272640223}" type="slidenum">
              <a:rPr lang="es-ES" smtClean="0"/>
              <a:t>‹Nº›</a:t>
            </a:fld>
            <a:endParaRPr lang="es-ES"/>
          </a:p>
        </p:txBody>
      </p:sp>
    </p:spTree>
    <p:extLst>
      <p:ext uri="{BB962C8B-B14F-4D97-AF65-F5344CB8AC3E}">
        <p14:creationId xmlns:p14="http://schemas.microsoft.com/office/powerpoint/2010/main" val="129048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6.png"/><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6B0AC9B-6D47-43EE-9EF4-E51C8E085471}"/>
              </a:ext>
            </a:extLst>
          </p:cNvPr>
          <p:cNvPicPr>
            <a:picLocks noChangeAspect="1"/>
          </p:cNvPicPr>
          <p:nvPr/>
        </p:nvPicPr>
        <p:blipFill rotWithShape="1">
          <a:blip r:embed="rId2"/>
          <a:srcRect t="6275" r="-2" b="6535"/>
          <a:stretch/>
        </p:blipFill>
        <p:spPr>
          <a:xfrm>
            <a:off x="20" y="10"/>
            <a:ext cx="6095980" cy="6857990"/>
          </a:xfrm>
          <a:prstGeom prst="rect">
            <a:avLst/>
          </a:prstGeom>
        </p:spPr>
      </p:pic>
      <p:pic>
        <p:nvPicPr>
          <p:cNvPr id="8" name="Imagen 7" descr="Resumen capas de superposición azul oscuro con patrón de malla hexagonal  moderno fondo futurista | Vector Premium">
            <a:extLst>
              <a:ext uri="{FF2B5EF4-FFF2-40B4-BE49-F238E27FC236}">
                <a16:creationId xmlns:a16="http://schemas.microsoft.com/office/drawing/2014/main" id="{DE120241-DAD9-44C3-88A5-5D6B4821002E}"/>
              </a:ext>
            </a:extLst>
          </p:cNvPr>
          <p:cNvPicPr/>
          <p:nvPr/>
        </p:nvPicPr>
        <p:blipFill rotWithShape="1">
          <a:blip r:embed="rId3">
            <a:extLst>
              <a:ext uri="{28A0092B-C50C-407E-A947-70E740481C1C}">
                <a14:useLocalDpi xmlns:a14="http://schemas.microsoft.com/office/drawing/2010/main" val="0"/>
              </a:ext>
            </a:extLst>
          </a:blip>
          <a:srcRect l="39438" r="1451"/>
          <a:stretch/>
        </p:blipFill>
        <p:spPr bwMode="auto">
          <a:xfrm>
            <a:off x="6096000" y="10"/>
            <a:ext cx="6096000" cy="6857990"/>
          </a:xfrm>
          <a:prstGeom prst="rect">
            <a:avLst/>
          </a:prstGeom>
          <a:noFill/>
        </p:spPr>
      </p:pic>
      <p:sp>
        <p:nvSpPr>
          <p:cNvPr id="16" name="Rectangle 15">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ame 17">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F82B7D3-3D21-4076-B258-801F57C8364E}"/>
              </a:ext>
            </a:extLst>
          </p:cNvPr>
          <p:cNvSpPr>
            <a:spLocks noGrp="1"/>
          </p:cNvSpPr>
          <p:nvPr>
            <p:ph type="ctrTitle"/>
          </p:nvPr>
        </p:nvSpPr>
        <p:spPr>
          <a:xfrm>
            <a:off x="4286858" y="2761554"/>
            <a:ext cx="3618284" cy="1345720"/>
          </a:xfrm>
          <a:noFill/>
        </p:spPr>
        <p:txBody>
          <a:bodyPr anchor="ctr">
            <a:normAutofit/>
          </a:bodyPr>
          <a:lstStyle/>
          <a:p>
            <a:r>
              <a:rPr lang="es-ES" sz="2200" dirty="0">
                <a:solidFill>
                  <a:srgbClr val="080808"/>
                </a:solidFill>
                <a:latin typeface="Arial" panose="020B0604020202020204" pitchFamily="34" charset="0"/>
                <a:cs typeface="Arial" panose="020B0604020202020204" pitchFamily="34" charset="0"/>
              </a:rPr>
              <a:t>CALCULADORA DE DERIVADAS  EXPONENCIALES Y LOGARITMICAS </a:t>
            </a:r>
          </a:p>
        </p:txBody>
      </p:sp>
      <p:pic>
        <p:nvPicPr>
          <p:cNvPr id="13" name="Imagen 12" descr="Logotipo&#10;&#10;Descripción generada automáticamente">
            <a:extLst>
              <a:ext uri="{FF2B5EF4-FFF2-40B4-BE49-F238E27FC236}">
                <a16:creationId xmlns:a16="http://schemas.microsoft.com/office/drawing/2014/main" id="{97B35C80-F9A6-46A5-91DE-4A44161A98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7520" y="4629115"/>
            <a:ext cx="1598104" cy="998815"/>
          </a:xfrm>
          <a:prstGeom prst="rect">
            <a:avLst/>
          </a:prstGeom>
        </p:spPr>
      </p:pic>
      <p:pic>
        <p:nvPicPr>
          <p:cNvPr id="15" name="Imagen 14" descr="Interfaz de usuario gráfica&#10;&#10;Descripción generada automáticamente">
            <a:extLst>
              <a:ext uri="{FF2B5EF4-FFF2-40B4-BE49-F238E27FC236}">
                <a16:creationId xmlns:a16="http://schemas.microsoft.com/office/drawing/2014/main" id="{170F9772-645F-4531-947C-CD7CAEDAD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1571" y="5813484"/>
            <a:ext cx="2856393" cy="998816"/>
          </a:xfrm>
          <a:prstGeom prst="rect">
            <a:avLst/>
          </a:prstGeom>
          <a:solidFill>
            <a:schemeClr val="bg1"/>
          </a:solidFill>
        </p:spPr>
      </p:pic>
      <p:pic>
        <p:nvPicPr>
          <p:cNvPr id="17" name="Imagen 16">
            <a:extLst>
              <a:ext uri="{FF2B5EF4-FFF2-40B4-BE49-F238E27FC236}">
                <a16:creationId xmlns:a16="http://schemas.microsoft.com/office/drawing/2014/main" id="{DB4059AA-C970-43E2-BDE9-CFC90AD70F77}"/>
              </a:ext>
            </a:extLst>
          </p:cNvPr>
          <p:cNvPicPr/>
          <p:nvPr/>
        </p:nvPicPr>
        <p:blipFill>
          <a:blip r:embed="rId6">
            <a:extLst>
              <a:ext uri="{28A0092B-C50C-407E-A947-70E740481C1C}">
                <a14:useLocalDpi xmlns:a14="http://schemas.microsoft.com/office/drawing/2010/main" val="0"/>
              </a:ext>
            </a:extLst>
          </a:blip>
          <a:stretch>
            <a:fillRect/>
          </a:stretch>
        </p:blipFill>
        <p:spPr>
          <a:xfrm>
            <a:off x="10864968" y="424188"/>
            <a:ext cx="984734" cy="932968"/>
          </a:xfrm>
          <a:prstGeom prst="rect">
            <a:avLst/>
          </a:prstGeom>
        </p:spPr>
      </p:pic>
    </p:spTree>
    <p:extLst>
      <p:ext uri="{BB962C8B-B14F-4D97-AF65-F5344CB8AC3E}">
        <p14:creationId xmlns:p14="http://schemas.microsoft.com/office/powerpoint/2010/main" val="28447018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0354608-2C0B-45C8-8C8B-8E3ED2EF5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descr="Resumen capas de superposición azul oscuro con patrón de malla hexagonal  moderno fondo futurista | Vector Premium">
            <a:extLst>
              <a:ext uri="{FF2B5EF4-FFF2-40B4-BE49-F238E27FC236}">
                <a16:creationId xmlns:a16="http://schemas.microsoft.com/office/drawing/2014/main" id="{DE120241-DAD9-44C3-88A5-5D6B4821002E}"/>
              </a:ext>
            </a:extLst>
          </p:cNvPr>
          <p:cNvPicPr/>
          <p:nvPr/>
        </p:nvPicPr>
        <p:blipFill rotWithShape="1">
          <a:blip r:embed="rId2">
            <a:alphaModFix amt="40000"/>
            <a:extLst>
              <a:ext uri="{28A0092B-C50C-407E-A947-70E740481C1C}">
                <a14:useLocalDpi xmlns:a14="http://schemas.microsoft.com/office/drawing/2010/main" val="0"/>
              </a:ext>
            </a:extLst>
          </a:blip>
          <a:srcRect b="15414"/>
          <a:stretch/>
        </p:blipFill>
        <p:spPr bwMode="auto">
          <a:xfrm>
            <a:off x="-1219" y="-4"/>
            <a:ext cx="12191695" cy="6858000"/>
          </a:xfrm>
          <a:prstGeom prst="rect">
            <a:avLst/>
          </a:prstGeom>
          <a:noFill/>
        </p:spPr>
      </p:pic>
      <p:sp>
        <p:nvSpPr>
          <p:cNvPr id="15" name="Freeform 5">
            <a:extLst>
              <a:ext uri="{FF2B5EF4-FFF2-40B4-BE49-F238E27FC236}">
                <a16:creationId xmlns:a16="http://schemas.microsoft.com/office/drawing/2014/main" id="{A69EB637-CEDE-43AD-8B65-DDD63C08F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5" name="Picture 4" descr="Una caricatura de una persona&#10;&#10;Descripción generada automáticamente con confianza baja">
            <a:extLst>
              <a:ext uri="{FF2B5EF4-FFF2-40B4-BE49-F238E27FC236}">
                <a16:creationId xmlns:a16="http://schemas.microsoft.com/office/drawing/2014/main" id="{56B0AC9B-6D47-43EE-9EF4-E51C8E085471}"/>
              </a:ext>
            </a:extLst>
          </p:cNvPr>
          <p:cNvPicPr>
            <a:picLocks noChangeAspect="1"/>
          </p:cNvPicPr>
          <p:nvPr/>
        </p:nvPicPr>
        <p:blipFill rotWithShape="1">
          <a:blip r:embed="rId3"/>
          <a:srcRect t="15310" r="-1" b="16212"/>
          <a:stretch/>
        </p:blipFill>
        <p:spPr>
          <a:xfrm>
            <a:off x="933974" y="911082"/>
            <a:ext cx="2034550" cy="1797684"/>
          </a:xfrm>
          <a:custGeom>
            <a:avLst/>
            <a:gdLst/>
            <a:ahLst/>
            <a:cxnLst/>
            <a:rect l="l" t="t" r="r" b="b"/>
            <a:pathLst>
              <a:path w="2034550" h="1797684">
                <a:moveTo>
                  <a:pt x="585760" y="0"/>
                </a:moveTo>
                <a:cubicBezTo>
                  <a:pt x="585760" y="0"/>
                  <a:pt x="585760" y="0"/>
                  <a:pt x="1448790" y="0"/>
                </a:cubicBezTo>
                <a:cubicBezTo>
                  <a:pt x="1502846" y="0"/>
                  <a:pt x="1555038" y="29714"/>
                  <a:pt x="1581134" y="77999"/>
                </a:cubicBezTo>
                <a:cubicBezTo>
                  <a:pt x="1581134" y="77999"/>
                  <a:pt x="1581134" y="77999"/>
                  <a:pt x="2013580" y="822701"/>
                </a:cubicBezTo>
                <a:cubicBezTo>
                  <a:pt x="2041540" y="869128"/>
                  <a:pt x="2041540" y="928556"/>
                  <a:pt x="2013580" y="974984"/>
                </a:cubicBezTo>
                <a:cubicBezTo>
                  <a:pt x="2013580" y="974984"/>
                  <a:pt x="2013580" y="974984"/>
                  <a:pt x="1581134" y="1719685"/>
                </a:cubicBezTo>
                <a:cubicBezTo>
                  <a:pt x="1555038" y="1767970"/>
                  <a:pt x="1502846" y="1797684"/>
                  <a:pt x="1448790" y="1797684"/>
                </a:cubicBezTo>
                <a:cubicBezTo>
                  <a:pt x="1448790" y="1797684"/>
                  <a:pt x="1448790" y="1797684"/>
                  <a:pt x="585760" y="1797684"/>
                </a:cubicBezTo>
                <a:cubicBezTo>
                  <a:pt x="529841" y="1797684"/>
                  <a:pt x="479513" y="1767970"/>
                  <a:pt x="451553" y="1719685"/>
                </a:cubicBezTo>
                <a:cubicBezTo>
                  <a:pt x="451553" y="1719685"/>
                  <a:pt x="451553" y="1719685"/>
                  <a:pt x="20970" y="974984"/>
                </a:cubicBezTo>
                <a:cubicBezTo>
                  <a:pt x="-6990" y="928556"/>
                  <a:pt x="-6990" y="869128"/>
                  <a:pt x="20970" y="822701"/>
                </a:cubicBezTo>
                <a:cubicBezTo>
                  <a:pt x="20970" y="822701"/>
                  <a:pt x="20970" y="822701"/>
                  <a:pt x="451553" y="77999"/>
                </a:cubicBezTo>
                <a:cubicBezTo>
                  <a:pt x="479513" y="29714"/>
                  <a:pt x="529841" y="0"/>
                  <a:pt x="585760" y="0"/>
                </a:cubicBezTo>
                <a:close/>
              </a:path>
            </a:pathLst>
          </a:custGeom>
          <a:solidFill>
            <a:schemeClr val="accent1">
              <a:lumMod val="75000"/>
            </a:schemeClr>
          </a:solidFill>
          <a:ln w="63500">
            <a:solidFill>
              <a:schemeClr val="tx1">
                <a:alpha val="80000"/>
              </a:schemeClr>
            </a:solidFill>
          </a:ln>
        </p:spPr>
      </p:pic>
      <p:sp>
        <p:nvSpPr>
          <p:cNvPr id="27" name="Freeform 5">
            <a:extLst>
              <a:ext uri="{FF2B5EF4-FFF2-40B4-BE49-F238E27FC236}">
                <a16:creationId xmlns:a16="http://schemas.microsoft.com/office/drawing/2014/main" id="{B0FAED46-1BF7-48DB-980D-571CD2A3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32" name="Imagen 31" descr="Logotipo&#10;&#10;Descripción generada automáticamente">
            <a:extLst>
              <a:ext uri="{FF2B5EF4-FFF2-40B4-BE49-F238E27FC236}">
                <a16:creationId xmlns:a16="http://schemas.microsoft.com/office/drawing/2014/main" id="{78D31A6A-356B-4B43-BA21-FCB3502BB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30" y="5620755"/>
            <a:ext cx="1598104" cy="998815"/>
          </a:xfrm>
          <a:prstGeom prst="rect">
            <a:avLst/>
          </a:prstGeom>
        </p:spPr>
      </p:pic>
      <p:pic>
        <p:nvPicPr>
          <p:cNvPr id="10" name="Imagen 9">
            <a:extLst>
              <a:ext uri="{FF2B5EF4-FFF2-40B4-BE49-F238E27FC236}">
                <a16:creationId xmlns:a16="http://schemas.microsoft.com/office/drawing/2014/main" id="{A226E447-D886-4A53-BAEB-3C0414E4C4CC}"/>
              </a:ext>
            </a:extLst>
          </p:cNvPr>
          <p:cNvPicPr/>
          <p:nvPr/>
        </p:nvPicPr>
        <p:blipFill>
          <a:blip r:embed="rId5">
            <a:extLst>
              <a:ext uri="{28A0092B-C50C-407E-A947-70E740481C1C}">
                <a14:useLocalDpi xmlns:a14="http://schemas.microsoft.com/office/drawing/2010/main" val="0"/>
              </a:ext>
            </a:extLst>
          </a:blip>
          <a:stretch>
            <a:fillRect/>
          </a:stretch>
        </p:blipFill>
        <p:spPr>
          <a:xfrm>
            <a:off x="6879101" y="3429000"/>
            <a:ext cx="4581742" cy="3190570"/>
          </a:xfrm>
          <a:prstGeom prst="rect">
            <a:avLst/>
          </a:prstGeom>
        </p:spPr>
      </p:pic>
      <p:sp>
        <p:nvSpPr>
          <p:cNvPr id="2" name="CuadroTexto 1">
            <a:extLst>
              <a:ext uri="{FF2B5EF4-FFF2-40B4-BE49-F238E27FC236}">
                <a16:creationId xmlns:a16="http://schemas.microsoft.com/office/drawing/2014/main" id="{D73E27F8-E200-45A1-8218-E1E7EA0EB3EE}"/>
              </a:ext>
            </a:extLst>
          </p:cNvPr>
          <p:cNvSpPr txBox="1"/>
          <p:nvPr/>
        </p:nvSpPr>
        <p:spPr>
          <a:xfrm>
            <a:off x="6603121" y="1645421"/>
            <a:ext cx="5133702" cy="1477328"/>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just"/>
            <a:r>
              <a:rPr lang="es-ES" dirty="0">
                <a:solidFill>
                  <a:schemeClr val="bg1"/>
                </a:solidFill>
                <a:latin typeface="Arial" panose="020B0604020202020204" pitchFamily="34" charset="0"/>
                <a:cs typeface="Arial" panose="020B0604020202020204" pitchFamily="34" charset="0"/>
              </a:rPr>
              <a:t>A la lado derecho de la aplicación contamos un una casilla de ejemplo par aquellos usuarios menos experimentados para que tengan idea sobre cuales son las funciones logarítmicas y exponenciales </a:t>
            </a:r>
          </a:p>
        </p:txBody>
      </p:sp>
    </p:spTree>
    <p:extLst>
      <p:ext uri="{BB962C8B-B14F-4D97-AF65-F5344CB8AC3E}">
        <p14:creationId xmlns:p14="http://schemas.microsoft.com/office/powerpoint/2010/main" val="42346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73E27F8-E200-45A1-8218-E1E7EA0EB3EE}"/>
              </a:ext>
            </a:extLst>
          </p:cNvPr>
          <p:cNvSpPr txBox="1"/>
          <p:nvPr/>
        </p:nvSpPr>
        <p:spPr>
          <a:xfrm>
            <a:off x="676232" y="5200879"/>
            <a:ext cx="8082447" cy="802111"/>
          </a:xfrm>
          <a:prstGeom prst="rect">
            <a:avLst/>
          </a:prstGeom>
          <a:scene3d>
            <a:camera prst="orthographicFront">
              <a:rot lat="0" lon="0" rev="0"/>
            </a:camera>
            <a:lightRig rig="soft" dir="t">
              <a:rot lat="0" lon="0" rev="0"/>
            </a:lightRig>
          </a:scene3d>
        </p:spPr>
        <p:txBody>
          <a:bodyPr vert="horz" lIns="91440" tIns="45720" rIns="91440" bIns="45720" rtlCol="0" anchor="ctr">
            <a:normAutofit/>
          </a:bodyPr>
          <a:lstStyle/>
          <a:p>
            <a:pPr algn="r">
              <a:lnSpc>
                <a:spcPct val="90000"/>
              </a:lnSpc>
              <a:spcBef>
                <a:spcPct val="0"/>
              </a:spcBef>
              <a:spcAft>
                <a:spcPts val="600"/>
              </a:spcAft>
            </a:pPr>
            <a:r>
              <a:rPr lang="en-US" sz="4400" kern="1200" dirty="0">
                <a:solidFill>
                  <a:schemeClr val="tx2"/>
                </a:solidFill>
                <a:latin typeface="Arial Black" panose="020B0A04020102020204" pitchFamily="34" charset="0"/>
                <a:ea typeface="+mj-ea"/>
                <a:cs typeface="+mj-cs"/>
              </a:rPr>
              <a:t>GRACIAS!</a:t>
            </a:r>
          </a:p>
        </p:txBody>
      </p:sp>
      <p:sp>
        <p:nvSpPr>
          <p:cNvPr id="37" name="Rectangle 36">
            <a:extLst>
              <a:ext uri="{FF2B5EF4-FFF2-40B4-BE49-F238E27FC236}">
                <a16:creationId xmlns:a16="http://schemas.microsoft.com/office/drawing/2014/main" id="{26882C51-76F9-4F99-997D-31FA6242A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126" y="629042"/>
            <a:ext cx="1217216" cy="8595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a caricatura de una persona&#10;&#10;Descripción generada automáticamente con confianza baja">
            <a:extLst>
              <a:ext uri="{FF2B5EF4-FFF2-40B4-BE49-F238E27FC236}">
                <a16:creationId xmlns:a16="http://schemas.microsoft.com/office/drawing/2014/main" id="{56B0AC9B-6D47-43EE-9EF4-E51C8E085471}"/>
              </a:ext>
            </a:extLst>
          </p:cNvPr>
          <p:cNvPicPr>
            <a:picLocks noChangeAspect="1"/>
          </p:cNvPicPr>
          <p:nvPr/>
        </p:nvPicPr>
        <p:blipFill rotWithShape="1">
          <a:blip r:embed="rId2"/>
          <a:srcRect t="15310" r="-1" b="16212"/>
          <a:stretch/>
        </p:blipFill>
        <p:spPr>
          <a:xfrm>
            <a:off x="818326" y="692331"/>
            <a:ext cx="829533" cy="732958"/>
          </a:xfrm>
          <a:prstGeom prst="rect">
            <a:avLst/>
          </a:prstGeom>
          <a:solidFill>
            <a:schemeClr val="accent1">
              <a:lumMod val="75000"/>
            </a:schemeClr>
          </a:solidFill>
        </p:spPr>
      </p:pic>
      <p:sp>
        <p:nvSpPr>
          <p:cNvPr id="39" name="Right Triangle 38">
            <a:extLst>
              <a:ext uri="{FF2B5EF4-FFF2-40B4-BE49-F238E27FC236}">
                <a16:creationId xmlns:a16="http://schemas.microsoft.com/office/drawing/2014/main" id="{61FFFC16-86E2-4B9A-BC6D-213DC2654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1731" y="635538"/>
            <a:ext cx="680408" cy="84974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ight Triangle 40">
            <a:extLst>
              <a:ext uri="{FF2B5EF4-FFF2-40B4-BE49-F238E27FC236}">
                <a16:creationId xmlns:a16="http://schemas.microsoft.com/office/drawing/2014/main" id="{D8350E6D-CBC9-4A26-B84F-7145FDC9F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0665" y="609601"/>
            <a:ext cx="680408" cy="84974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DD3524E0-C87C-4F38-9FC7-E969C15A7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14143" y="991883"/>
            <a:ext cx="1371600" cy="2356777"/>
          </a:xfrm>
          <a:custGeom>
            <a:avLst/>
            <a:gdLst>
              <a:gd name="connsiteX0" fmla="*/ 0 w 1371600"/>
              <a:gd name="connsiteY0" fmla="*/ 0 h 2356777"/>
              <a:gd name="connsiteX1" fmla="*/ 0 w 1371600"/>
              <a:gd name="connsiteY1" fmla="*/ 1216152 h 2356777"/>
              <a:gd name="connsiteX2" fmla="*/ 4495 w 1371600"/>
              <a:gd name="connsiteY2" fmla="*/ 1216152 h 2356777"/>
              <a:gd name="connsiteX3" fmla="*/ 4495 w 1371600"/>
              <a:gd name="connsiteY3" fmla="*/ 2356777 h 2356777"/>
              <a:gd name="connsiteX4" fmla="*/ 1367105 w 1371600"/>
              <a:gd name="connsiteY4" fmla="*/ 2356777 h 2356777"/>
              <a:gd name="connsiteX5" fmla="*/ 1367105 w 1371600"/>
              <a:gd name="connsiteY5" fmla="*/ 1216152 h 2356777"/>
              <a:gd name="connsiteX6" fmla="*/ 1371600 w 1371600"/>
              <a:gd name="connsiteY6" fmla="*/ 1216152 h 2356777"/>
              <a:gd name="connsiteX7" fmla="*/ 1367105 w 1371600"/>
              <a:gd name="connsiteY7" fmla="*/ 1212166 h 2356777"/>
              <a:gd name="connsiteX8" fmla="*/ 1367105 w 1371600"/>
              <a:gd name="connsiteY8" fmla="*/ 1210176 h 2356777"/>
              <a:gd name="connsiteX9" fmla="*/ 1364860 w 1371600"/>
              <a:gd name="connsiteY9" fmla="*/ 1210176 h 235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ight Triangle 44">
            <a:extLst>
              <a:ext uri="{FF2B5EF4-FFF2-40B4-BE49-F238E27FC236}">
                <a16:creationId xmlns:a16="http://schemas.microsoft.com/office/drawing/2014/main" id="{F1ED1DF4-DDDE-4464-8ABC-ED1F633CC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5916" y="1477941"/>
            <a:ext cx="1092260" cy="1371600"/>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5CB4E315-91F2-4710-B866-B119037ED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5769" y="1447563"/>
            <a:ext cx="1980472" cy="13966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CBE1B01-A27C-45C2-ADA4-AA13C3AC1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1516" y="2850674"/>
            <a:ext cx="2716145" cy="19019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6FE5468-759E-4E83-828A-5587C7F58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78372" y="1485831"/>
            <a:ext cx="1990938" cy="137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descr="Interfaz de usuario gráfica&#10;&#10;Descripción generada automáticamente">
            <a:extLst>
              <a:ext uri="{FF2B5EF4-FFF2-40B4-BE49-F238E27FC236}">
                <a16:creationId xmlns:a16="http://schemas.microsoft.com/office/drawing/2014/main" id="{1504A399-87A1-4FD0-8075-EFCA5E5BE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888" y="1872364"/>
            <a:ext cx="1653942" cy="578879"/>
          </a:xfrm>
          <a:prstGeom prst="rect">
            <a:avLst/>
          </a:prstGeom>
          <a:solidFill>
            <a:schemeClr val="tx1"/>
          </a:solidFill>
        </p:spPr>
      </p:pic>
      <p:pic>
        <p:nvPicPr>
          <p:cNvPr id="12" name="Imagen 11" descr="Derivadas de Funciones Logarítmicas [Paso a Paso] - Fisimat">
            <a:extLst>
              <a:ext uri="{FF2B5EF4-FFF2-40B4-BE49-F238E27FC236}">
                <a16:creationId xmlns:a16="http://schemas.microsoft.com/office/drawing/2014/main" id="{9A3CAB50-668F-42E4-B8C0-BF784B245AF3}"/>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933499" y="1723182"/>
            <a:ext cx="1685012" cy="845462"/>
          </a:xfrm>
          <a:prstGeom prst="rect">
            <a:avLst/>
          </a:prstGeom>
          <a:noFill/>
        </p:spPr>
      </p:pic>
      <p:sp>
        <p:nvSpPr>
          <p:cNvPr id="53" name="Right Triangle 52">
            <a:extLst>
              <a:ext uri="{FF2B5EF4-FFF2-40B4-BE49-F238E27FC236}">
                <a16:creationId xmlns:a16="http://schemas.microsoft.com/office/drawing/2014/main" id="{569BABC0-B0CC-4E7B-838A-F6E644779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42224" y="1569583"/>
            <a:ext cx="1399032" cy="115062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ight Triangle 54">
            <a:extLst>
              <a:ext uri="{FF2B5EF4-FFF2-40B4-BE49-F238E27FC236}">
                <a16:creationId xmlns:a16="http://schemas.microsoft.com/office/drawing/2014/main" id="{BE7E1DAA-43FB-4446-A354-9283DE668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64669" y="3250084"/>
            <a:ext cx="1911096" cy="1100751"/>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Imagen 13">
            <a:extLst>
              <a:ext uri="{FF2B5EF4-FFF2-40B4-BE49-F238E27FC236}">
                <a16:creationId xmlns:a16="http://schemas.microsoft.com/office/drawing/2014/main" id="{8F0D63ED-3F83-489C-8F61-92F9A7B8CC45}"/>
              </a:ext>
            </a:extLst>
          </p:cNvPr>
          <p:cNvPicPr/>
          <p:nvPr/>
        </p:nvPicPr>
        <p:blipFill>
          <a:blip r:embed="rId5">
            <a:extLst>
              <a:ext uri="{28A0092B-C50C-407E-A947-70E740481C1C}">
                <a14:useLocalDpi xmlns:a14="http://schemas.microsoft.com/office/drawing/2010/main" val="0"/>
              </a:ext>
            </a:extLst>
          </a:blip>
          <a:stretch>
            <a:fillRect/>
          </a:stretch>
        </p:blipFill>
        <p:spPr>
          <a:xfrm>
            <a:off x="4632929" y="3009630"/>
            <a:ext cx="1581964" cy="1581964"/>
          </a:xfrm>
          <a:prstGeom prst="rect">
            <a:avLst/>
          </a:prstGeom>
        </p:spPr>
      </p:pic>
      <p:sp>
        <p:nvSpPr>
          <p:cNvPr id="57" name="Rectangle 56">
            <a:extLst>
              <a:ext uri="{FF2B5EF4-FFF2-40B4-BE49-F238E27FC236}">
                <a16:creationId xmlns:a16="http://schemas.microsoft.com/office/drawing/2014/main" id="{99FE99BC-5F7D-47C3-AA1E-16D7DBDBD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6605" y="2841337"/>
            <a:ext cx="2789854" cy="18653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descr="Resumen capas de superposición azul oscuro con patrón de malla hexagonal  moderno fondo futurista | Vector Premium">
            <a:extLst>
              <a:ext uri="{FF2B5EF4-FFF2-40B4-BE49-F238E27FC236}">
                <a16:creationId xmlns:a16="http://schemas.microsoft.com/office/drawing/2014/main" id="{DE120241-DAD9-44C3-88A5-5D6B4821002E}"/>
              </a:ext>
            </a:extLst>
          </p:cNvPr>
          <p:cNvPicPr/>
          <p:nvPr/>
        </p:nvPicPr>
        <p:blipFill rotWithShape="1">
          <a:blip r:embed="rId6">
            <a:extLst>
              <a:ext uri="{28A0092B-C50C-407E-A947-70E740481C1C}">
                <a14:useLocalDpi xmlns:a14="http://schemas.microsoft.com/office/drawing/2010/main" val="0"/>
              </a:ext>
            </a:extLst>
          </a:blip>
          <a:srcRect b="15414"/>
          <a:stretch/>
        </p:blipFill>
        <p:spPr bwMode="auto">
          <a:xfrm>
            <a:off x="8923147" y="3083063"/>
            <a:ext cx="2456770" cy="1381925"/>
          </a:xfrm>
          <a:prstGeom prst="rect">
            <a:avLst/>
          </a:prstGeom>
          <a:noFill/>
        </p:spPr>
      </p:pic>
      <p:sp>
        <p:nvSpPr>
          <p:cNvPr id="59" name="Right Triangle 58">
            <a:extLst>
              <a:ext uri="{FF2B5EF4-FFF2-40B4-BE49-F238E27FC236}">
                <a16:creationId xmlns:a16="http://schemas.microsoft.com/office/drawing/2014/main" id="{27400BAF-FCE6-4296-8A0E-9B595ADC09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32800" y="4724529"/>
            <a:ext cx="325600" cy="406635"/>
          </a:xfrm>
          <a:prstGeom prst="rtTriangle">
            <a:avLst/>
          </a:prstGeom>
          <a:solidFill>
            <a:srgbClr val="FFA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ight Triangle 60">
            <a:extLst>
              <a:ext uri="{FF2B5EF4-FFF2-40B4-BE49-F238E27FC236}">
                <a16:creationId xmlns:a16="http://schemas.microsoft.com/office/drawing/2014/main" id="{F2FC5C7B-261A-4268-BA85-C29488A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6496" y="2804968"/>
            <a:ext cx="1911096" cy="1980472"/>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2" name="Imagen 31" descr="Logotipo&#10;&#10;Descripción generada automáticamente">
            <a:extLst>
              <a:ext uri="{FF2B5EF4-FFF2-40B4-BE49-F238E27FC236}">
                <a16:creationId xmlns:a16="http://schemas.microsoft.com/office/drawing/2014/main" id="{78D31A6A-356B-4B43-BA21-FCB3502BB1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730" y="5620755"/>
            <a:ext cx="1598104" cy="998815"/>
          </a:xfrm>
          <a:prstGeom prst="rect">
            <a:avLst/>
          </a:prstGeom>
        </p:spPr>
      </p:pic>
    </p:spTree>
    <p:extLst>
      <p:ext uri="{BB962C8B-B14F-4D97-AF65-F5344CB8AC3E}">
        <p14:creationId xmlns:p14="http://schemas.microsoft.com/office/powerpoint/2010/main" val="7085655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0354608-2C0B-45C8-8C8B-8E3ED2EF5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descr="Resumen capas de superposición azul oscuro con patrón de malla hexagonal  moderno fondo futurista | Vector Premium">
            <a:extLst>
              <a:ext uri="{FF2B5EF4-FFF2-40B4-BE49-F238E27FC236}">
                <a16:creationId xmlns:a16="http://schemas.microsoft.com/office/drawing/2014/main" id="{DE120241-DAD9-44C3-88A5-5D6B4821002E}"/>
              </a:ext>
            </a:extLst>
          </p:cNvPr>
          <p:cNvPicPr/>
          <p:nvPr/>
        </p:nvPicPr>
        <p:blipFill rotWithShape="1">
          <a:blip r:embed="rId2">
            <a:alphaModFix amt="40000"/>
            <a:extLst>
              <a:ext uri="{28A0092B-C50C-407E-A947-70E740481C1C}">
                <a14:useLocalDpi xmlns:a14="http://schemas.microsoft.com/office/drawing/2010/main" val="0"/>
              </a:ext>
            </a:extLst>
          </a:blip>
          <a:srcRect b="15414"/>
          <a:stretch/>
        </p:blipFill>
        <p:spPr bwMode="auto">
          <a:xfrm>
            <a:off x="305" y="0"/>
            <a:ext cx="12191695" cy="6858000"/>
          </a:xfrm>
          <a:prstGeom prst="rect">
            <a:avLst/>
          </a:prstGeom>
          <a:noFill/>
        </p:spPr>
      </p:pic>
      <p:sp>
        <p:nvSpPr>
          <p:cNvPr id="15" name="Freeform 5">
            <a:extLst>
              <a:ext uri="{FF2B5EF4-FFF2-40B4-BE49-F238E27FC236}">
                <a16:creationId xmlns:a16="http://schemas.microsoft.com/office/drawing/2014/main" id="{A69EB637-CEDE-43AD-8B65-DDD63C08F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5" name="Picture 4" descr="Una caricatura de una persona&#10;&#10;Descripción generada automáticamente con confianza baja">
            <a:extLst>
              <a:ext uri="{FF2B5EF4-FFF2-40B4-BE49-F238E27FC236}">
                <a16:creationId xmlns:a16="http://schemas.microsoft.com/office/drawing/2014/main" id="{56B0AC9B-6D47-43EE-9EF4-E51C8E085471}"/>
              </a:ext>
            </a:extLst>
          </p:cNvPr>
          <p:cNvPicPr>
            <a:picLocks noChangeAspect="1"/>
          </p:cNvPicPr>
          <p:nvPr/>
        </p:nvPicPr>
        <p:blipFill rotWithShape="1">
          <a:blip r:embed="rId3"/>
          <a:srcRect t="15310" r="-1" b="16212"/>
          <a:stretch/>
        </p:blipFill>
        <p:spPr>
          <a:xfrm>
            <a:off x="1279744" y="566926"/>
            <a:ext cx="2034550" cy="1797684"/>
          </a:xfrm>
          <a:custGeom>
            <a:avLst/>
            <a:gdLst/>
            <a:ahLst/>
            <a:cxnLst/>
            <a:rect l="l" t="t" r="r" b="b"/>
            <a:pathLst>
              <a:path w="2034550" h="1797684">
                <a:moveTo>
                  <a:pt x="585760" y="0"/>
                </a:moveTo>
                <a:cubicBezTo>
                  <a:pt x="585760" y="0"/>
                  <a:pt x="585760" y="0"/>
                  <a:pt x="1448790" y="0"/>
                </a:cubicBezTo>
                <a:cubicBezTo>
                  <a:pt x="1502846" y="0"/>
                  <a:pt x="1555038" y="29714"/>
                  <a:pt x="1581134" y="77999"/>
                </a:cubicBezTo>
                <a:cubicBezTo>
                  <a:pt x="1581134" y="77999"/>
                  <a:pt x="1581134" y="77999"/>
                  <a:pt x="2013580" y="822701"/>
                </a:cubicBezTo>
                <a:cubicBezTo>
                  <a:pt x="2041540" y="869128"/>
                  <a:pt x="2041540" y="928556"/>
                  <a:pt x="2013580" y="974984"/>
                </a:cubicBezTo>
                <a:cubicBezTo>
                  <a:pt x="2013580" y="974984"/>
                  <a:pt x="2013580" y="974984"/>
                  <a:pt x="1581134" y="1719685"/>
                </a:cubicBezTo>
                <a:cubicBezTo>
                  <a:pt x="1555038" y="1767970"/>
                  <a:pt x="1502846" y="1797684"/>
                  <a:pt x="1448790" y="1797684"/>
                </a:cubicBezTo>
                <a:cubicBezTo>
                  <a:pt x="1448790" y="1797684"/>
                  <a:pt x="1448790" y="1797684"/>
                  <a:pt x="585760" y="1797684"/>
                </a:cubicBezTo>
                <a:cubicBezTo>
                  <a:pt x="529841" y="1797684"/>
                  <a:pt x="479513" y="1767970"/>
                  <a:pt x="451553" y="1719685"/>
                </a:cubicBezTo>
                <a:cubicBezTo>
                  <a:pt x="451553" y="1719685"/>
                  <a:pt x="451553" y="1719685"/>
                  <a:pt x="20970" y="974984"/>
                </a:cubicBezTo>
                <a:cubicBezTo>
                  <a:pt x="-6990" y="928556"/>
                  <a:pt x="-6990" y="869128"/>
                  <a:pt x="20970" y="822701"/>
                </a:cubicBezTo>
                <a:cubicBezTo>
                  <a:pt x="20970" y="822701"/>
                  <a:pt x="20970" y="822701"/>
                  <a:pt x="451553" y="77999"/>
                </a:cubicBezTo>
                <a:cubicBezTo>
                  <a:pt x="479513" y="29714"/>
                  <a:pt x="529841" y="0"/>
                  <a:pt x="585760" y="0"/>
                </a:cubicBezTo>
                <a:close/>
              </a:path>
            </a:pathLst>
          </a:custGeom>
          <a:solidFill>
            <a:schemeClr val="accent1">
              <a:lumMod val="75000"/>
            </a:schemeClr>
          </a:solidFill>
          <a:ln w="63500">
            <a:solidFill>
              <a:schemeClr val="tx1">
                <a:alpha val="80000"/>
              </a:schemeClr>
            </a:solidFill>
          </a:ln>
        </p:spPr>
      </p:pic>
      <p:sp>
        <p:nvSpPr>
          <p:cNvPr id="27" name="Freeform 5">
            <a:extLst>
              <a:ext uri="{FF2B5EF4-FFF2-40B4-BE49-F238E27FC236}">
                <a16:creationId xmlns:a16="http://schemas.microsoft.com/office/drawing/2014/main" id="{B0FAED46-1BF7-48DB-980D-571CD2A3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32" name="Imagen 31" descr="Logotipo&#10;&#10;Descripción generada automáticamente">
            <a:extLst>
              <a:ext uri="{FF2B5EF4-FFF2-40B4-BE49-F238E27FC236}">
                <a16:creationId xmlns:a16="http://schemas.microsoft.com/office/drawing/2014/main" id="{78D31A6A-356B-4B43-BA21-FCB3502BB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30" y="5620755"/>
            <a:ext cx="1598104" cy="998815"/>
          </a:xfrm>
          <a:prstGeom prst="rect">
            <a:avLst/>
          </a:prstGeom>
        </p:spPr>
      </p:pic>
      <p:pic>
        <p:nvPicPr>
          <p:cNvPr id="4" name="Imagen 3" descr="Logotipo, nombre de la empresa&#10;&#10;Descripción generada automáticamente">
            <a:extLst>
              <a:ext uri="{FF2B5EF4-FFF2-40B4-BE49-F238E27FC236}">
                <a16:creationId xmlns:a16="http://schemas.microsoft.com/office/drawing/2014/main" id="{757D3693-99B0-4A6A-ABCB-D780DB6CC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0777" y="51965"/>
            <a:ext cx="2120705" cy="1413803"/>
          </a:xfrm>
          <a:prstGeom prst="rect">
            <a:avLst/>
          </a:prstGeom>
        </p:spPr>
      </p:pic>
      <p:graphicFrame>
        <p:nvGraphicFramePr>
          <p:cNvPr id="34" name="CuadroTexto 1">
            <a:extLst>
              <a:ext uri="{FF2B5EF4-FFF2-40B4-BE49-F238E27FC236}">
                <a16:creationId xmlns:a16="http://schemas.microsoft.com/office/drawing/2014/main" id="{773A5429-3878-493D-A482-BB6ECA54B658}"/>
              </a:ext>
            </a:extLst>
          </p:cNvPr>
          <p:cNvGraphicFramePr/>
          <p:nvPr/>
        </p:nvGraphicFramePr>
        <p:xfrm>
          <a:off x="3886360" y="1825453"/>
          <a:ext cx="7514770" cy="43402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261675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E26EA027-6320-4ECD-A841-C03C25EBEC97}"/>
              </a:ext>
            </a:extLst>
          </p:cNvPr>
          <p:cNvSpPr txBox="1"/>
          <p:nvPr/>
        </p:nvSpPr>
        <p:spPr>
          <a:xfrm>
            <a:off x="1000452" y="1610024"/>
            <a:ext cx="3058621" cy="14570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kern="1200">
                <a:solidFill>
                  <a:schemeClr val="tx1"/>
                </a:solidFill>
                <a:latin typeface="+mj-lt"/>
                <a:ea typeface="+mj-ea"/>
                <a:cs typeface="+mj-cs"/>
              </a:rPr>
              <a:t>DERIVADAS EXPONENCIAL </a:t>
            </a:r>
          </a:p>
        </p:txBody>
      </p:sp>
      <p:grpSp>
        <p:nvGrpSpPr>
          <p:cNvPr id="39" name="Group 38">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40"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CuadroTexto 1">
            <a:extLst>
              <a:ext uri="{FF2B5EF4-FFF2-40B4-BE49-F238E27FC236}">
                <a16:creationId xmlns:a16="http://schemas.microsoft.com/office/drawing/2014/main" id="{D73E27F8-E200-45A1-8218-E1E7EA0EB3EE}"/>
              </a:ext>
            </a:extLst>
          </p:cNvPr>
          <p:cNvSpPr txBox="1"/>
          <p:nvPr/>
        </p:nvSpPr>
        <p:spPr>
          <a:xfrm>
            <a:off x="1000450" y="3067026"/>
            <a:ext cx="3058623" cy="327232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t>La derivada es el resultado de un límite y representa la pendiente de la recta tangente a la gráfica de la función en un punto. </a:t>
            </a:r>
          </a:p>
          <a:p>
            <a:pPr indent="-228600">
              <a:lnSpc>
                <a:spcPct val="90000"/>
              </a:lnSpc>
              <a:spcAft>
                <a:spcPts val="600"/>
              </a:spcAft>
              <a:buFont typeface="Arial" panose="020B0604020202020204" pitchFamily="34" charset="0"/>
              <a:buChar char="•"/>
            </a:pPr>
            <a:r>
              <a:rPr lang="en-US" sz="2000"/>
              <a:t>La derivada de la función exponencial es igual a la misma función por el logaritmo de la base y por la derivada del exponente.</a:t>
            </a:r>
          </a:p>
        </p:txBody>
      </p:sp>
      <p:pic>
        <p:nvPicPr>
          <p:cNvPr id="5" name="Picture 4" descr="Una caricatura de una persona&#10;&#10;Descripción generada automáticamente con confianza baja">
            <a:extLst>
              <a:ext uri="{FF2B5EF4-FFF2-40B4-BE49-F238E27FC236}">
                <a16:creationId xmlns:a16="http://schemas.microsoft.com/office/drawing/2014/main" id="{56B0AC9B-6D47-43EE-9EF4-E51C8E085471}"/>
              </a:ext>
            </a:extLst>
          </p:cNvPr>
          <p:cNvPicPr>
            <a:picLocks noChangeAspect="1"/>
          </p:cNvPicPr>
          <p:nvPr/>
        </p:nvPicPr>
        <p:blipFill rotWithShape="1">
          <a:blip r:embed="rId2"/>
          <a:srcRect t="14418" r="-1" b="15319"/>
          <a:stretch/>
        </p:blipFill>
        <p:spPr>
          <a:xfrm>
            <a:off x="4636963" y="1"/>
            <a:ext cx="3731799" cy="3383280"/>
          </a:xfrm>
          <a:prstGeom prst="rect">
            <a:avLst/>
          </a:prstGeom>
          <a:solidFill>
            <a:schemeClr val="accent1">
              <a:lumMod val="75000"/>
            </a:schemeClr>
          </a:solidFill>
        </p:spPr>
      </p:pic>
      <p:pic>
        <p:nvPicPr>
          <p:cNvPr id="8" name="Imagen 7" descr="Resumen capas de superposición azul oscuro con patrón de malla hexagonal  moderno fondo futurista | Vector Premium">
            <a:extLst>
              <a:ext uri="{FF2B5EF4-FFF2-40B4-BE49-F238E27FC236}">
                <a16:creationId xmlns:a16="http://schemas.microsoft.com/office/drawing/2014/main" id="{DE120241-DAD9-44C3-88A5-5D6B4821002E}"/>
              </a:ext>
            </a:extLst>
          </p:cNvPr>
          <p:cNvPicPr/>
          <p:nvPr/>
        </p:nvPicPr>
        <p:blipFill rotWithShape="1">
          <a:blip r:embed="rId3">
            <a:extLst>
              <a:ext uri="{28A0092B-C50C-407E-A947-70E740481C1C}">
                <a14:useLocalDpi xmlns:a14="http://schemas.microsoft.com/office/drawing/2010/main" val="0"/>
              </a:ext>
            </a:extLst>
          </a:blip>
          <a:srcRect l="26650"/>
          <a:stretch/>
        </p:blipFill>
        <p:spPr bwMode="auto">
          <a:xfrm>
            <a:off x="8460201" y="10"/>
            <a:ext cx="3731799" cy="3383270"/>
          </a:xfrm>
          <a:prstGeom prst="rect">
            <a:avLst/>
          </a:prstGeom>
          <a:noFill/>
        </p:spPr>
      </p:pic>
      <p:pic>
        <p:nvPicPr>
          <p:cNvPr id="4" name="Imagen 3">
            <a:extLst>
              <a:ext uri="{FF2B5EF4-FFF2-40B4-BE49-F238E27FC236}">
                <a16:creationId xmlns:a16="http://schemas.microsoft.com/office/drawing/2014/main" id="{22BF9DB2-B298-43A7-B314-AB41081CC445}"/>
              </a:ext>
            </a:extLst>
          </p:cNvPr>
          <p:cNvPicPr>
            <a:picLocks noChangeAspect="1"/>
          </p:cNvPicPr>
          <p:nvPr/>
        </p:nvPicPr>
        <p:blipFill rotWithShape="1">
          <a:blip r:embed="rId4"/>
          <a:srcRect t="8183" r="-2" b="12181"/>
          <a:stretch/>
        </p:blipFill>
        <p:spPr>
          <a:xfrm>
            <a:off x="4639055" y="3474720"/>
            <a:ext cx="7552944" cy="3383280"/>
          </a:xfrm>
          <a:prstGeom prst="rect">
            <a:avLst/>
          </a:prstGeom>
        </p:spPr>
      </p:pic>
      <p:pic>
        <p:nvPicPr>
          <p:cNvPr id="32" name="Imagen 31" descr="Logotipo&#10;&#10;Descripción generada automáticamente">
            <a:extLst>
              <a:ext uri="{FF2B5EF4-FFF2-40B4-BE49-F238E27FC236}">
                <a16:creationId xmlns:a16="http://schemas.microsoft.com/office/drawing/2014/main" id="{78D31A6A-356B-4B43-BA21-FCB3502BB1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397" y="5839942"/>
            <a:ext cx="1598104" cy="998815"/>
          </a:xfrm>
          <a:prstGeom prst="rect">
            <a:avLst/>
          </a:prstGeom>
        </p:spPr>
      </p:pic>
    </p:spTree>
    <p:extLst>
      <p:ext uri="{BB962C8B-B14F-4D97-AF65-F5344CB8AC3E}">
        <p14:creationId xmlns:p14="http://schemas.microsoft.com/office/powerpoint/2010/main" val="85676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0354608-2C0B-45C8-8C8B-8E3ED2EF5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descr="Resumen capas de superposición azul oscuro con patrón de malla hexagonal  moderno fondo futurista | Vector Premium">
            <a:extLst>
              <a:ext uri="{FF2B5EF4-FFF2-40B4-BE49-F238E27FC236}">
                <a16:creationId xmlns:a16="http://schemas.microsoft.com/office/drawing/2014/main" id="{DE120241-DAD9-44C3-88A5-5D6B4821002E}"/>
              </a:ext>
            </a:extLst>
          </p:cNvPr>
          <p:cNvPicPr/>
          <p:nvPr/>
        </p:nvPicPr>
        <p:blipFill rotWithShape="1">
          <a:blip r:embed="rId2">
            <a:alphaModFix amt="40000"/>
            <a:extLst>
              <a:ext uri="{28A0092B-C50C-407E-A947-70E740481C1C}">
                <a14:useLocalDpi xmlns:a14="http://schemas.microsoft.com/office/drawing/2010/main" val="0"/>
              </a:ext>
            </a:extLst>
          </a:blip>
          <a:srcRect b="15414"/>
          <a:stretch/>
        </p:blipFill>
        <p:spPr bwMode="auto">
          <a:xfrm>
            <a:off x="305" y="3726"/>
            <a:ext cx="12191695" cy="6858000"/>
          </a:xfrm>
          <a:prstGeom prst="rect">
            <a:avLst/>
          </a:prstGeom>
          <a:noFill/>
        </p:spPr>
      </p:pic>
      <p:sp>
        <p:nvSpPr>
          <p:cNvPr id="15" name="Freeform 5">
            <a:extLst>
              <a:ext uri="{FF2B5EF4-FFF2-40B4-BE49-F238E27FC236}">
                <a16:creationId xmlns:a16="http://schemas.microsoft.com/office/drawing/2014/main" id="{A69EB637-CEDE-43AD-8B65-DDD63C08F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5" name="Picture 4" descr="Una caricatura de una persona&#10;&#10;Descripción generada automáticamente con confianza baja">
            <a:extLst>
              <a:ext uri="{FF2B5EF4-FFF2-40B4-BE49-F238E27FC236}">
                <a16:creationId xmlns:a16="http://schemas.microsoft.com/office/drawing/2014/main" id="{56B0AC9B-6D47-43EE-9EF4-E51C8E085471}"/>
              </a:ext>
            </a:extLst>
          </p:cNvPr>
          <p:cNvPicPr>
            <a:picLocks noChangeAspect="1"/>
          </p:cNvPicPr>
          <p:nvPr/>
        </p:nvPicPr>
        <p:blipFill rotWithShape="1">
          <a:blip r:embed="rId3"/>
          <a:srcRect t="15310" r="-1" b="16212"/>
          <a:stretch/>
        </p:blipFill>
        <p:spPr>
          <a:xfrm>
            <a:off x="1279744" y="566926"/>
            <a:ext cx="2034550" cy="1797684"/>
          </a:xfrm>
          <a:custGeom>
            <a:avLst/>
            <a:gdLst/>
            <a:ahLst/>
            <a:cxnLst/>
            <a:rect l="l" t="t" r="r" b="b"/>
            <a:pathLst>
              <a:path w="2034550" h="1797684">
                <a:moveTo>
                  <a:pt x="585760" y="0"/>
                </a:moveTo>
                <a:cubicBezTo>
                  <a:pt x="585760" y="0"/>
                  <a:pt x="585760" y="0"/>
                  <a:pt x="1448790" y="0"/>
                </a:cubicBezTo>
                <a:cubicBezTo>
                  <a:pt x="1502846" y="0"/>
                  <a:pt x="1555038" y="29714"/>
                  <a:pt x="1581134" y="77999"/>
                </a:cubicBezTo>
                <a:cubicBezTo>
                  <a:pt x="1581134" y="77999"/>
                  <a:pt x="1581134" y="77999"/>
                  <a:pt x="2013580" y="822701"/>
                </a:cubicBezTo>
                <a:cubicBezTo>
                  <a:pt x="2041540" y="869128"/>
                  <a:pt x="2041540" y="928556"/>
                  <a:pt x="2013580" y="974984"/>
                </a:cubicBezTo>
                <a:cubicBezTo>
                  <a:pt x="2013580" y="974984"/>
                  <a:pt x="2013580" y="974984"/>
                  <a:pt x="1581134" y="1719685"/>
                </a:cubicBezTo>
                <a:cubicBezTo>
                  <a:pt x="1555038" y="1767970"/>
                  <a:pt x="1502846" y="1797684"/>
                  <a:pt x="1448790" y="1797684"/>
                </a:cubicBezTo>
                <a:cubicBezTo>
                  <a:pt x="1448790" y="1797684"/>
                  <a:pt x="1448790" y="1797684"/>
                  <a:pt x="585760" y="1797684"/>
                </a:cubicBezTo>
                <a:cubicBezTo>
                  <a:pt x="529841" y="1797684"/>
                  <a:pt x="479513" y="1767970"/>
                  <a:pt x="451553" y="1719685"/>
                </a:cubicBezTo>
                <a:cubicBezTo>
                  <a:pt x="451553" y="1719685"/>
                  <a:pt x="451553" y="1719685"/>
                  <a:pt x="20970" y="974984"/>
                </a:cubicBezTo>
                <a:cubicBezTo>
                  <a:pt x="-6990" y="928556"/>
                  <a:pt x="-6990" y="869128"/>
                  <a:pt x="20970" y="822701"/>
                </a:cubicBezTo>
                <a:cubicBezTo>
                  <a:pt x="20970" y="822701"/>
                  <a:pt x="20970" y="822701"/>
                  <a:pt x="451553" y="77999"/>
                </a:cubicBezTo>
                <a:cubicBezTo>
                  <a:pt x="479513" y="29714"/>
                  <a:pt x="529841" y="0"/>
                  <a:pt x="585760" y="0"/>
                </a:cubicBezTo>
                <a:close/>
              </a:path>
            </a:pathLst>
          </a:custGeom>
          <a:solidFill>
            <a:schemeClr val="accent1">
              <a:lumMod val="75000"/>
            </a:schemeClr>
          </a:solidFill>
          <a:ln w="63500">
            <a:solidFill>
              <a:schemeClr val="tx1">
                <a:alpha val="80000"/>
              </a:schemeClr>
            </a:solidFill>
          </a:ln>
        </p:spPr>
      </p:pic>
      <p:sp>
        <p:nvSpPr>
          <p:cNvPr id="27" name="Freeform 5">
            <a:extLst>
              <a:ext uri="{FF2B5EF4-FFF2-40B4-BE49-F238E27FC236}">
                <a16:creationId xmlns:a16="http://schemas.microsoft.com/office/drawing/2014/main" id="{B0FAED46-1BF7-48DB-980D-571CD2A3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32" name="Imagen 31" descr="Logotipo&#10;&#10;Descripción generada automáticamente">
            <a:extLst>
              <a:ext uri="{FF2B5EF4-FFF2-40B4-BE49-F238E27FC236}">
                <a16:creationId xmlns:a16="http://schemas.microsoft.com/office/drawing/2014/main" id="{78D31A6A-356B-4B43-BA21-FCB3502BB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30" y="5620755"/>
            <a:ext cx="1598104" cy="998815"/>
          </a:xfrm>
          <a:prstGeom prst="rect">
            <a:avLst/>
          </a:prstGeom>
        </p:spPr>
      </p:pic>
      <p:sp>
        <p:nvSpPr>
          <p:cNvPr id="20" name="CuadroTexto 19">
            <a:extLst>
              <a:ext uri="{FF2B5EF4-FFF2-40B4-BE49-F238E27FC236}">
                <a16:creationId xmlns:a16="http://schemas.microsoft.com/office/drawing/2014/main" id="{8F14292B-6B92-4DAE-9F11-4A7D21111F11}"/>
              </a:ext>
            </a:extLst>
          </p:cNvPr>
          <p:cNvSpPr txBox="1"/>
          <p:nvPr/>
        </p:nvSpPr>
        <p:spPr>
          <a:xfrm>
            <a:off x="4249796" y="554533"/>
            <a:ext cx="6654019" cy="461665"/>
          </a:xfrm>
          <a:prstGeom prst="rect">
            <a:avLst/>
          </a:prstGeom>
          <a:noFill/>
        </p:spPr>
        <p:txBody>
          <a:bodyPr wrap="square" rtlCol="0">
            <a:spAutoFit/>
          </a:bodyPr>
          <a:lstStyle/>
          <a:p>
            <a:r>
              <a:rPr lang="es-ES" sz="2400">
                <a:latin typeface="Arial Black" panose="020B0A04020102020204" pitchFamily="34" charset="0"/>
              </a:rPr>
              <a:t>DERIVADAS LOGARITMICAS </a:t>
            </a:r>
            <a:endParaRPr lang="es-ES" sz="2400" dirty="0">
              <a:latin typeface="Arial Black" panose="020B0A04020102020204" pitchFamily="34" charset="0"/>
            </a:endParaRPr>
          </a:p>
        </p:txBody>
      </p:sp>
      <p:pic>
        <p:nvPicPr>
          <p:cNvPr id="37" name="Imagen 36">
            <a:extLst>
              <a:ext uri="{FF2B5EF4-FFF2-40B4-BE49-F238E27FC236}">
                <a16:creationId xmlns:a16="http://schemas.microsoft.com/office/drawing/2014/main" id="{A1467FEA-37D7-4839-B1BC-DC3B7F9233B4}"/>
              </a:ext>
            </a:extLst>
          </p:cNvPr>
          <p:cNvPicPr>
            <a:picLocks noChangeAspect="1"/>
          </p:cNvPicPr>
          <p:nvPr/>
        </p:nvPicPr>
        <p:blipFill>
          <a:blip r:embed="rId5"/>
          <a:stretch>
            <a:fillRect/>
          </a:stretch>
        </p:blipFill>
        <p:spPr>
          <a:xfrm>
            <a:off x="5850159" y="2216552"/>
            <a:ext cx="6055098" cy="3441093"/>
          </a:xfrm>
          <a:prstGeom prst="rect">
            <a:avLst/>
          </a:prstGeom>
        </p:spPr>
      </p:pic>
      <p:pic>
        <p:nvPicPr>
          <p:cNvPr id="40" name="Imagen 39">
            <a:extLst>
              <a:ext uri="{FF2B5EF4-FFF2-40B4-BE49-F238E27FC236}">
                <a16:creationId xmlns:a16="http://schemas.microsoft.com/office/drawing/2014/main" id="{2BF289F5-86D7-4AD0-B684-E40F934E82C1}"/>
              </a:ext>
            </a:extLst>
          </p:cNvPr>
          <p:cNvPicPr>
            <a:picLocks noChangeAspect="1"/>
          </p:cNvPicPr>
          <p:nvPr/>
        </p:nvPicPr>
        <p:blipFill>
          <a:blip r:embed="rId6"/>
          <a:stretch>
            <a:fillRect/>
          </a:stretch>
        </p:blipFill>
        <p:spPr>
          <a:xfrm>
            <a:off x="3707355" y="3267201"/>
            <a:ext cx="2034550" cy="2397592"/>
          </a:xfrm>
          <a:prstGeom prst="rect">
            <a:avLst/>
          </a:prstGeom>
        </p:spPr>
      </p:pic>
    </p:spTree>
    <p:extLst>
      <p:ext uri="{BB962C8B-B14F-4D97-AF65-F5344CB8AC3E}">
        <p14:creationId xmlns:p14="http://schemas.microsoft.com/office/powerpoint/2010/main" val="2418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8" name="Imagen 7" descr="Resumen capas de superposición azul oscuro con patrón de malla hexagonal  moderno fondo futurista | Vector Premium">
            <a:extLst>
              <a:ext uri="{FF2B5EF4-FFF2-40B4-BE49-F238E27FC236}">
                <a16:creationId xmlns:a16="http://schemas.microsoft.com/office/drawing/2014/main" id="{DE120241-DAD9-44C3-88A5-5D6B4821002E}"/>
              </a:ext>
            </a:extLst>
          </p:cNvPr>
          <p:cNvPicPr/>
          <p:nvPr/>
        </p:nvPicPr>
        <p:blipFill rotWithShape="1">
          <a:blip r:embed="rId2">
            <a:extLst>
              <a:ext uri="{28A0092B-C50C-407E-A947-70E740481C1C}">
                <a14:useLocalDpi xmlns:a14="http://schemas.microsoft.com/office/drawing/2010/main" val="0"/>
              </a:ext>
            </a:extLst>
          </a:blip>
          <a:srcRect r="-1" b="15411"/>
          <a:stretch/>
        </p:blipFill>
        <p:spPr bwMode="auto">
          <a:xfrm>
            <a:off x="-1219" y="-4"/>
            <a:ext cx="12191695" cy="6858000"/>
          </a:xfrm>
          <a:prstGeom prst="rect">
            <a:avLst/>
          </a:prstGeom>
          <a:noFill/>
        </p:spPr>
      </p:pic>
      <p:sp>
        <p:nvSpPr>
          <p:cNvPr id="22" name="Freeform: Shape 21">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81377" y="1386250"/>
            <a:ext cx="4598786" cy="411340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9573" y="1494845"/>
            <a:ext cx="4354593" cy="386112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solidFill>
                <a:prstClr val="white"/>
              </a:solidFill>
              <a:latin typeface="Meiryo"/>
            </a:endParaRPr>
          </a:p>
        </p:txBody>
      </p:sp>
      <p:sp>
        <p:nvSpPr>
          <p:cNvPr id="26" name="Freeform: Shape 25">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987224" y="1122042"/>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ítulo 5">
            <a:extLst>
              <a:ext uri="{FF2B5EF4-FFF2-40B4-BE49-F238E27FC236}">
                <a16:creationId xmlns:a16="http://schemas.microsoft.com/office/drawing/2014/main" id="{8085091D-8035-4406-8E3B-039C240A2BF9}"/>
              </a:ext>
            </a:extLst>
          </p:cNvPr>
          <p:cNvSpPr>
            <a:spLocks noGrp="1"/>
          </p:cNvSpPr>
          <p:nvPr>
            <p:ph type="ctrTitle"/>
          </p:nvPr>
        </p:nvSpPr>
        <p:spPr>
          <a:xfrm>
            <a:off x="1636511" y="1872171"/>
            <a:ext cx="3555692" cy="2042712"/>
          </a:xfrm>
        </p:spPr>
        <p:txBody>
          <a:bodyPr anchor="b">
            <a:normAutofit/>
          </a:bodyPr>
          <a:lstStyle/>
          <a:p>
            <a:r>
              <a:rPr lang="es-ES" sz="3100">
                <a:solidFill>
                  <a:schemeClr val="tx1">
                    <a:lumMod val="75000"/>
                    <a:lumOff val="25000"/>
                  </a:schemeClr>
                </a:solidFill>
                <a:latin typeface="Arial" panose="020B0604020202020204" pitchFamily="34" charset="0"/>
                <a:cs typeface="Arial" panose="020B0604020202020204" pitchFamily="34" charset="0"/>
              </a:rPr>
              <a:t>LENGUAJE DE PROGRAMACION UTILIZADO </a:t>
            </a:r>
          </a:p>
        </p:txBody>
      </p:sp>
      <p:grpSp>
        <p:nvGrpSpPr>
          <p:cNvPr id="28" name="Group 27">
            <a:extLst>
              <a:ext uri="{FF2B5EF4-FFF2-40B4-BE49-F238E27FC236}">
                <a16:creationId xmlns:a16="http://schemas.microsoft.com/office/drawing/2014/main" id="{06536C0D-2219-44F1-94EC-B9A56501DB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6303" y="1122043"/>
            <a:ext cx="4908132" cy="4613915"/>
            <a:chOff x="6516303" y="1122043"/>
            <a:chExt cx="4908132" cy="4613915"/>
          </a:xfrm>
        </p:grpSpPr>
        <p:sp>
          <p:nvSpPr>
            <p:cNvPr id="29" name="Freeform: Shape 28">
              <a:extLst>
                <a:ext uri="{FF2B5EF4-FFF2-40B4-BE49-F238E27FC236}">
                  <a16:creationId xmlns:a16="http://schemas.microsoft.com/office/drawing/2014/main" id="{9DF0CCBF-D7FD-451C-92EB-84C362B69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10901" y="1264257"/>
              <a:ext cx="4534335" cy="423539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B1B8EEB-4E8B-43EC-AB8F-F7E2CD968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300000">
              <a:off x="6516303" y="1122043"/>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 name="Picture 4" descr="Una caricatura de una persona&#10;&#10;Descripción generada automáticamente con confianza baja">
            <a:extLst>
              <a:ext uri="{FF2B5EF4-FFF2-40B4-BE49-F238E27FC236}">
                <a16:creationId xmlns:a16="http://schemas.microsoft.com/office/drawing/2014/main" id="{56B0AC9B-6D47-43EE-9EF4-E51C8E085471}"/>
              </a:ext>
            </a:extLst>
          </p:cNvPr>
          <p:cNvPicPr>
            <a:picLocks noChangeAspect="1"/>
          </p:cNvPicPr>
          <p:nvPr/>
        </p:nvPicPr>
        <p:blipFill rotWithShape="1">
          <a:blip r:embed="rId3"/>
          <a:srcRect t="13169" r="1" b="14072"/>
          <a:stretch/>
        </p:blipFill>
        <p:spPr>
          <a:xfrm>
            <a:off x="6882275" y="1386254"/>
            <a:ext cx="4228348" cy="3969721"/>
          </a:xfrm>
          <a:custGeom>
            <a:avLst/>
            <a:gdLst/>
            <a:ahLst/>
            <a:cxnLst/>
            <a:rect l="l" t="t" r="r" b="b"/>
            <a:pathLst>
              <a:path w="3952684" h="3588642">
                <a:moveTo>
                  <a:pt x="2262021" y="0"/>
                </a:moveTo>
                <a:cubicBezTo>
                  <a:pt x="2521915" y="0"/>
                  <a:pt x="2761111" y="48268"/>
                  <a:pt x="2973080" y="143330"/>
                </a:cubicBezTo>
                <a:cubicBezTo>
                  <a:pt x="3171733" y="232491"/>
                  <a:pt x="3346211" y="362626"/>
                  <a:pt x="3491678" y="530048"/>
                </a:cubicBezTo>
                <a:cubicBezTo>
                  <a:pt x="3788979" y="872350"/>
                  <a:pt x="3952684" y="1358801"/>
                  <a:pt x="3952684" y="1899831"/>
                </a:cubicBezTo>
                <a:cubicBezTo>
                  <a:pt x="3952684" y="2115686"/>
                  <a:pt x="3889322" y="2288927"/>
                  <a:pt x="3747331" y="2461593"/>
                </a:cubicBezTo>
                <a:cubicBezTo>
                  <a:pt x="3598809" y="2642210"/>
                  <a:pt x="3375643" y="2808567"/>
                  <a:pt x="3139331" y="2984675"/>
                </a:cubicBezTo>
                <a:cubicBezTo>
                  <a:pt x="3095732" y="3017128"/>
                  <a:pt x="3050692" y="3050728"/>
                  <a:pt x="3005652" y="3084736"/>
                </a:cubicBezTo>
                <a:cubicBezTo>
                  <a:pt x="2602495" y="3389096"/>
                  <a:pt x="2308249" y="3588642"/>
                  <a:pt x="1907213" y="3588642"/>
                </a:cubicBezTo>
                <a:cubicBezTo>
                  <a:pt x="1296158" y="3588642"/>
                  <a:pt x="863400" y="3343695"/>
                  <a:pt x="460242" y="2769559"/>
                </a:cubicBezTo>
                <a:cubicBezTo>
                  <a:pt x="407483" y="2694411"/>
                  <a:pt x="355911" y="2626066"/>
                  <a:pt x="306036" y="2560014"/>
                </a:cubicBezTo>
                <a:cubicBezTo>
                  <a:pt x="99326" y="2286139"/>
                  <a:pt x="0" y="2143712"/>
                  <a:pt x="0" y="1899831"/>
                </a:cubicBezTo>
                <a:cubicBezTo>
                  <a:pt x="0" y="1657671"/>
                  <a:pt x="62259" y="1418460"/>
                  <a:pt x="184911" y="1188839"/>
                </a:cubicBezTo>
                <a:cubicBezTo>
                  <a:pt x="304934" y="964216"/>
                  <a:pt x="476527" y="758606"/>
                  <a:pt x="694859" y="577907"/>
                </a:cubicBezTo>
                <a:cubicBezTo>
                  <a:pt x="909458" y="400240"/>
                  <a:pt x="1164345" y="253716"/>
                  <a:pt x="1432127" y="154228"/>
                </a:cubicBezTo>
                <a:cubicBezTo>
                  <a:pt x="1707119" y="51875"/>
                  <a:pt x="1986436" y="0"/>
                  <a:pt x="2262021" y="0"/>
                </a:cubicBezTo>
                <a:close/>
              </a:path>
            </a:pathLst>
          </a:custGeom>
          <a:solidFill>
            <a:schemeClr val="accent1">
              <a:lumMod val="75000"/>
            </a:schemeClr>
          </a:solidFill>
        </p:spPr>
      </p:pic>
    </p:spTree>
    <p:extLst>
      <p:ext uri="{BB962C8B-B14F-4D97-AF65-F5344CB8AC3E}">
        <p14:creationId xmlns:p14="http://schemas.microsoft.com/office/powerpoint/2010/main" val="23546008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descr="Resumen capas de superposición azul oscuro con patrón de malla hexagonal  moderno fondo futurista | Vector Premium">
            <a:extLst>
              <a:ext uri="{FF2B5EF4-FFF2-40B4-BE49-F238E27FC236}">
                <a16:creationId xmlns:a16="http://schemas.microsoft.com/office/drawing/2014/main" id="{DE120241-DAD9-44C3-88A5-5D6B4821002E}"/>
              </a:ext>
            </a:extLst>
          </p:cNvPr>
          <p:cNvPicPr/>
          <p:nvPr/>
        </p:nvPicPr>
        <p:blipFill rotWithShape="1">
          <a:blip r:embed="rId2">
            <a:alphaModFix amt="40000"/>
            <a:extLst>
              <a:ext uri="{28A0092B-C50C-407E-A947-70E740481C1C}">
                <a14:useLocalDpi xmlns:a14="http://schemas.microsoft.com/office/drawing/2010/main" val="0"/>
              </a:ext>
            </a:extLst>
          </a:blip>
          <a:srcRect l="18060"/>
          <a:stretch/>
        </p:blipFill>
        <p:spPr bwMode="auto">
          <a:xfrm>
            <a:off x="-170" y="10"/>
            <a:ext cx="8450317" cy="6857990"/>
          </a:xfrm>
          <a:prstGeom prst="rect">
            <a:avLst/>
          </a:prstGeom>
          <a:noFill/>
        </p:spPr>
      </p:pic>
      <p:sp>
        <p:nvSpPr>
          <p:cNvPr id="4" name="Título 3">
            <a:extLst>
              <a:ext uri="{FF2B5EF4-FFF2-40B4-BE49-F238E27FC236}">
                <a16:creationId xmlns:a16="http://schemas.microsoft.com/office/drawing/2014/main" id="{B742F7D1-FF8C-48C0-B115-89E28E310BA1}"/>
              </a:ext>
            </a:extLst>
          </p:cNvPr>
          <p:cNvSpPr>
            <a:spLocks noGrp="1"/>
          </p:cNvSpPr>
          <p:nvPr>
            <p:ph type="ctrTitle"/>
          </p:nvPr>
        </p:nvSpPr>
        <p:spPr>
          <a:xfrm>
            <a:off x="522513" y="2978329"/>
            <a:ext cx="5703313" cy="321145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a:noAutofit/>
          </a:bodyPr>
          <a:lstStyle/>
          <a:p>
            <a:pPr algn="just"/>
            <a:r>
              <a:rPr lang="es-ES" sz="1400" dirty="0">
                <a:latin typeface="Arial" panose="020B0604020202020204" pitchFamily="34" charset="0"/>
                <a:cs typeface="Arial" panose="020B0604020202020204" pitchFamily="34" charset="0"/>
              </a:rPr>
              <a:t>Java es un lenguaje de programación y una plataforma informática que fue comercializada por primera vez en 1995 por </a:t>
            </a:r>
            <a:r>
              <a:rPr lang="es-ES" sz="1400" dirty="0" err="1">
                <a:latin typeface="Arial" panose="020B0604020202020204" pitchFamily="34" charset="0"/>
                <a:cs typeface="Arial" panose="020B0604020202020204" pitchFamily="34" charset="0"/>
              </a:rPr>
              <a:t>Sun</a:t>
            </a:r>
            <a:r>
              <a:rPr lang="es-ES" sz="1400" dirty="0">
                <a:latin typeface="Arial" panose="020B0604020202020204" pitchFamily="34" charset="0"/>
                <a:cs typeface="Arial" panose="020B0604020202020204" pitchFamily="34" charset="0"/>
              </a:rPr>
              <a:t> Microsystems. Hay muchas aplicaciones y sitios web que no funcionarán, probablemente, a menos que tengan Java instalado y cada día se crean más. Java es rápido, seguro y fiable. Desde ordenadores portátiles hasta centros de datos, desde consolas para juegos hasta computadoras avanzadas, desde teléfonos móviles hasta Internet, Java está en todas partes, si es ejecutado en una plataforma no tiene que ser recompilado para correr en otra. Java es, a partir de 2012, uno de los lenguajes de programación más populares en uso, particularmente para aplicaciones de cliente-servidor de web, con unos diez millones de usuarios reportados</a:t>
            </a:r>
            <a:br>
              <a:rPr lang="es-ES" sz="1400" dirty="0">
                <a:latin typeface="Arial" panose="020B0604020202020204" pitchFamily="34" charset="0"/>
                <a:cs typeface="Arial" panose="020B0604020202020204" pitchFamily="34" charset="0"/>
              </a:rPr>
            </a:br>
            <a:br>
              <a:rPr lang="es-ES" sz="1800" dirty="0">
                <a:highlight>
                  <a:srgbClr val="C0C0C0"/>
                </a:highlight>
                <a:latin typeface="Arial" panose="020B0604020202020204" pitchFamily="34" charset="0"/>
                <a:cs typeface="Arial" panose="020B0604020202020204" pitchFamily="34" charset="0"/>
              </a:rPr>
            </a:br>
            <a:endParaRPr lang="es-E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6B0AC9B-6D47-43EE-9EF4-E51C8E085471}"/>
              </a:ext>
            </a:extLst>
          </p:cNvPr>
          <p:cNvPicPr>
            <a:picLocks noChangeAspect="1"/>
          </p:cNvPicPr>
          <p:nvPr/>
        </p:nvPicPr>
        <p:blipFill rotWithShape="1">
          <a:blip r:embed="rId3"/>
          <a:srcRect t="4981" r="1" b="5884"/>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21" name="Imagen 20" descr="Logotipo&#10;&#10;Descripción generada automáticamente">
            <a:extLst>
              <a:ext uri="{FF2B5EF4-FFF2-40B4-BE49-F238E27FC236}">
                <a16:creationId xmlns:a16="http://schemas.microsoft.com/office/drawing/2014/main" id="{8552DA8B-CC2D-4A40-B248-A6EECABB2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298" y="114963"/>
            <a:ext cx="2921544" cy="1825965"/>
          </a:xfrm>
          <a:prstGeom prst="rect">
            <a:avLst/>
          </a:prstGeom>
        </p:spPr>
      </p:pic>
    </p:spTree>
    <p:extLst>
      <p:ext uri="{BB962C8B-B14F-4D97-AF65-F5344CB8AC3E}">
        <p14:creationId xmlns:p14="http://schemas.microsoft.com/office/powerpoint/2010/main" val="14076054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8" name="Imagen 7" descr="Resumen capas de superposición azul oscuro con patrón de malla hexagonal  moderno fondo futurista | Vector Premium">
            <a:extLst>
              <a:ext uri="{FF2B5EF4-FFF2-40B4-BE49-F238E27FC236}">
                <a16:creationId xmlns:a16="http://schemas.microsoft.com/office/drawing/2014/main" id="{DE120241-DAD9-44C3-88A5-5D6B4821002E}"/>
              </a:ext>
            </a:extLst>
          </p:cNvPr>
          <p:cNvPicPr/>
          <p:nvPr/>
        </p:nvPicPr>
        <p:blipFill rotWithShape="1">
          <a:blip r:embed="rId2">
            <a:extLst>
              <a:ext uri="{28A0092B-C50C-407E-A947-70E740481C1C}">
                <a14:useLocalDpi xmlns:a14="http://schemas.microsoft.com/office/drawing/2010/main" val="0"/>
              </a:ext>
            </a:extLst>
          </a:blip>
          <a:srcRect r="-1" b="15411"/>
          <a:stretch/>
        </p:blipFill>
        <p:spPr bwMode="auto">
          <a:xfrm>
            <a:off x="-1219" y="-4"/>
            <a:ext cx="12191695" cy="6858000"/>
          </a:xfrm>
          <a:prstGeom prst="rect">
            <a:avLst/>
          </a:prstGeom>
          <a:noFill/>
        </p:spPr>
      </p:pic>
      <p:sp>
        <p:nvSpPr>
          <p:cNvPr id="15" name="Freeform: Shape 14">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81377" y="1386250"/>
            <a:ext cx="4598786" cy="411340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9573" y="1494845"/>
            <a:ext cx="4354593" cy="386112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solidFill>
                <a:prstClr val="white"/>
              </a:solidFill>
              <a:latin typeface="Meiryo"/>
            </a:endParaRPr>
          </a:p>
        </p:txBody>
      </p:sp>
      <p:sp>
        <p:nvSpPr>
          <p:cNvPr id="19" name="Freeform: Shape 18">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987224" y="1122042"/>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ítulo 5">
            <a:extLst>
              <a:ext uri="{FF2B5EF4-FFF2-40B4-BE49-F238E27FC236}">
                <a16:creationId xmlns:a16="http://schemas.microsoft.com/office/drawing/2014/main" id="{8085091D-8035-4406-8E3B-039C240A2BF9}"/>
              </a:ext>
            </a:extLst>
          </p:cNvPr>
          <p:cNvSpPr>
            <a:spLocks noGrp="1"/>
          </p:cNvSpPr>
          <p:nvPr>
            <p:ph type="ctrTitle"/>
          </p:nvPr>
        </p:nvSpPr>
        <p:spPr>
          <a:xfrm>
            <a:off x="1636511" y="1872171"/>
            <a:ext cx="3555692" cy="2042712"/>
          </a:xfrm>
        </p:spPr>
        <p:txBody>
          <a:bodyPr anchor="b">
            <a:normAutofit/>
          </a:bodyPr>
          <a:lstStyle/>
          <a:p>
            <a:r>
              <a:rPr lang="es-ES" sz="3700">
                <a:solidFill>
                  <a:schemeClr val="tx1">
                    <a:lumMod val="75000"/>
                    <a:lumOff val="25000"/>
                  </a:schemeClr>
                </a:solidFill>
                <a:latin typeface="Arial" panose="020B0604020202020204" pitchFamily="34" charset="0"/>
                <a:cs typeface="Arial" panose="020B0604020202020204" pitchFamily="34" charset="0"/>
              </a:rPr>
              <a:t>COMPILADOR UTILIZADO </a:t>
            </a:r>
          </a:p>
        </p:txBody>
      </p:sp>
      <p:grpSp>
        <p:nvGrpSpPr>
          <p:cNvPr id="21" name="Group 20">
            <a:extLst>
              <a:ext uri="{FF2B5EF4-FFF2-40B4-BE49-F238E27FC236}">
                <a16:creationId xmlns:a16="http://schemas.microsoft.com/office/drawing/2014/main" id="{06536C0D-2219-44F1-94EC-B9A56501DB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6303" y="1122043"/>
            <a:ext cx="4908132" cy="4613915"/>
            <a:chOff x="6516303" y="1122043"/>
            <a:chExt cx="4908132" cy="4613915"/>
          </a:xfrm>
        </p:grpSpPr>
        <p:sp>
          <p:nvSpPr>
            <p:cNvPr id="22" name="Freeform: Shape 21">
              <a:extLst>
                <a:ext uri="{FF2B5EF4-FFF2-40B4-BE49-F238E27FC236}">
                  <a16:creationId xmlns:a16="http://schemas.microsoft.com/office/drawing/2014/main" id="{9DF0CCBF-D7FD-451C-92EB-84C362B69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10901" y="1264257"/>
              <a:ext cx="4534335" cy="423539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2B1B8EEB-4E8B-43EC-AB8F-F7E2CD968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300000">
              <a:off x="6516303" y="1122043"/>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 name="Picture 4" descr="Una caricatura de una persona&#10;&#10;Descripción generada automáticamente con confianza baja">
            <a:extLst>
              <a:ext uri="{FF2B5EF4-FFF2-40B4-BE49-F238E27FC236}">
                <a16:creationId xmlns:a16="http://schemas.microsoft.com/office/drawing/2014/main" id="{56B0AC9B-6D47-43EE-9EF4-E51C8E085471}"/>
              </a:ext>
            </a:extLst>
          </p:cNvPr>
          <p:cNvPicPr>
            <a:picLocks noChangeAspect="1"/>
          </p:cNvPicPr>
          <p:nvPr/>
        </p:nvPicPr>
        <p:blipFill rotWithShape="1">
          <a:blip r:embed="rId3"/>
          <a:srcRect t="13169" r="1" b="14072"/>
          <a:stretch/>
        </p:blipFill>
        <p:spPr>
          <a:xfrm>
            <a:off x="6882275" y="1386254"/>
            <a:ext cx="4228348" cy="3969721"/>
          </a:xfrm>
          <a:custGeom>
            <a:avLst/>
            <a:gdLst/>
            <a:ahLst/>
            <a:cxnLst/>
            <a:rect l="l" t="t" r="r" b="b"/>
            <a:pathLst>
              <a:path w="3952684" h="3588642">
                <a:moveTo>
                  <a:pt x="2262021" y="0"/>
                </a:moveTo>
                <a:cubicBezTo>
                  <a:pt x="2521915" y="0"/>
                  <a:pt x="2761111" y="48268"/>
                  <a:pt x="2973080" y="143330"/>
                </a:cubicBezTo>
                <a:cubicBezTo>
                  <a:pt x="3171733" y="232491"/>
                  <a:pt x="3346211" y="362626"/>
                  <a:pt x="3491678" y="530048"/>
                </a:cubicBezTo>
                <a:cubicBezTo>
                  <a:pt x="3788979" y="872350"/>
                  <a:pt x="3952684" y="1358801"/>
                  <a:pt x="3952684" y="1899831"/>
                </a:cubicBezTo>
                <a:cubicBezTo>
                  <a:pt x="3952684" y="2115686"/>
                  <a:pt x="3889322" y="2288927"/>
                  <a:pt x="3747331" y="2461593"/>
                </a:cubicBezTo>
                <a:cubicBezTo>
                  <a:pt x="3598809" y="2642210"/>
                  <a:pt x="3375643" y="2808567"/>
                  <a:pt x="3139331" y="2984675"/>
                </a:cubicBezTo>
                <a:cubicBezTo>
                  <a:pt x="3095732" y="3017128"/>
                  <a:pt x="3050692" y="3050728"/>
                  <a:pt x="3005652" y="3084736"/>
                </a:cubicBezTo>
                <a:cubicBezTo>
                  <a:pt x="2602495" y="3389096"/>
                  <a:pt x="2308249" y="3588642"/>
                  <a:pt x="1907213" y="3588642"/>
                </a:cubicBezTo>
                <a:cubicBezTo>
                  <a:pt x="1296158" y="3588642"/>
                  <a:pt x="863400" y="3343695"/>
                  <a:pt x="460242" y="2769559"/>
                </a:cubicBezTo>
                <a:cubicBezTo>
                  <a:pt x="407483" y="2694411"/>
                  <a:pt x="355911" y="2626066"/>
                  <a:pt x="306036" y="2560014"/>
                </a:cubicBezTo>
                <a:cubicBezTo>
                  <a:pt x="99326" y="2286139"/>
                  <a:pt x="0" y="2143712"/>
                  <a:pt x="0" y="1899831"/>
                </a:cubicBezTo>
                <a:cubicBezTo>
                  <a:pt x="0" y="1657671"/>
                  <a:pt x="62259" y="1418460"/>
                  <a:pt x="184911" y="1188839"/>
                </a:cubicBezTo>
                <a:cubicBezTo>
                  <a:pt x="304934" y="964216"/>
                  <a:pt x="476527" y="758606"/>
                  <a:pt x="694859" y="577907"/>
                </a:cubicBezTo>
                <a:cubicBezTo>
                  <a:pt x="909458" y="400240"/>
                  <a:pt x="1164345" y="253716"/>
                  <a:pt x="1432127" y="154228"/>
                </a:cubicBezTo>
                <a:cubicBezTo>
                  <a:pt x="1707119" y="51875"/>
                  <a:pt x="1986436" y="0"/>
                  <a:pt x="2262021" y="0"/>
                </a:cubicBezTo>
                <a:close/>
              </a:path>
            </a:pathLst>
          </a:custGeom>
          <a:solidFill>
            <a:schemeClr val="accent1">
              <a:lumMod val="75000"/>
            </a:schemeClr>
          </a:solidFill>
        </p:spPr>
      </p:pic>
    </p:spTree>
    <p:extLst>
      <p:ext uri="{BB962C8B-B14F-4D97-AF65-F5344CB8AC3E}">
        <p14:creationId xmlns:p14="http://schemas.microsoft.com/office/powerpoint/2010/main" val="711504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82B7D3-3D21-4076-B258-801F57C8364E}"/>
              </a:ext>
            </a:extLst>
          </p:cNvPr>
          <p:cNvSpPr>
            <a:spLocks noGrp="1"/>
          </p:cNvSpPr>
          <p:nvPr>
            <p:ph type="ctrTitle"/>
          </p:nvPr>
        </p:nvSpPr>
        <p:spPr>
          <a:xfrm>
            <a:off x="7095236" y="2001454"/>
            <a:ext cx="4418311" cy="3623524"/>
          </a:xfrm>
          <a:scene3d>
            <a:camera prst="orthographicFront">
              <a:rot lat="0" lon="0" rev="0"/>
            </a:camera>
            <a:lightRig rig="soft" dir="t">
              <a:rot lat="0" lon="0" rev="0"/>
            </a:lightRig>
          </a:scene3d>
        </p:spPr>
        <p:txBody>
          <a:bodyPr>
            <a:normAutofit/>
          </a:bodyPr>
          <a:lstStyle/>
          <a:p>
            <a:pPr algn="just"/>
            <a:r>
              <a:rPr lang="es-ES" sz="1400" dirty="0">
                <a:latin typeface="Arial" panose="020B0604020202020204" pitchFamily="34" charset="0"/>
                <a:cs typeface="Arial" panose="020B0604020202020204" pitchFamily="34" charset="0"/>
              </a:rPr>
              <a:t>Apache NetBeans es un IDE para múltiples lenguajes (Java, PHP, JavaScript, HTML, CSS y muchos más), si bien es famoso por su soporte para proyectos Java. El proyecto Apache NetBeans IDE ahora forma parte de Apache, a partir de la donación de Oracle. ¡Y se transformó así en el proyecto con más líneas de código que tiene Apache! Pila de personas estuvieron trabajando en revisar y relicenciar todo el código (bajo la licencia de software libre de Apache), lo cual parece trivial pero involucraba contactar a cientos de personas, recibir su aprobación, relicenciar fuentes, y de paso agregar nuevas funcionalidades. La donación fue hecha en 2 partes: el "core" del IDE, y todos los plugins restantes (como soporte para aplicaciones web, proyectos html5, etc.).</a:t>
            </a:r>
          </a:p>
        </p:txBody>
      </p:sp>
      <p:pic>
        <p:nvPicPr>
          <p:cNvPr id="5" name="Picture 4">
            <a:extLst>
              <a:ext uri="{FF2B5EF4-FFF2-40B4-BE49-F238E27FC236}">
                <a16:creationId xmlns:a16="http://schemas.microsoft.com/office/drawing/2014/main" id="{56B0AC9B-6D47-43EE-9EF4-E51C8E085471}"/>
              </a:ext>
            </a:extLst>
          </p:cNvPr>
          <p:cNvPicPr>
            <a:picLocks noChangeAspect="1"/>
          </p:cNvPicPr>
          <p:nvPr/>
        </p:nvPicPr>
        <p:blipFill rotWithShape="1">
          <a:blip r:embed="rId2"/>
          <a:srcRect t="15608" r="4" b="16514"/>
          <a:stretch/>
        </p:blipFill>
        <p:spPr>
          <a:xfrm>
            <a:off x="9670094" y="172925"/>
            <a:ext cx="2078585" cy="1820579"/>
          </a:xfrm>
          <a:custGeom>
            <a:avLst/>
            <a:gdLst/>
            <a:ahLst/>
            <a:cxnLst/>
            <a:rect l="l" t="t" r="r" b="b"/>
            <a:pathLst>
              <a:path w="2298408" h="2013116">
                <a:moveTo>
                  <a:pt x="655742" y="0"/>
                </a:moveTo>
                <a:cubicBezTo>
                  <a:pt x="1644875" y="0"/>
                  <a:pt x="1644875" y="0"/>
                  <a:pt x="1644875" y="0"/>
                </a:cubicBezTo>
                <a:cubicBezTo>
                  <a:pt x="1694920" y="0"/>
                  <a:pt x="1759685" y="34910"/>
                  <a:pt x="1786179" y="78547"/>
                </a:cubicBezTo>
                <a:cubicBezTo>
                  <a:pt x="2280745" y="925103"/>
                  <a:pt x="2280745" y="925103"/>
                  <a:pt x="2280745" y="925103"/>
                </a:cubicBezTo>
                <a:cubicBezTo>
                  <a:pt x="2304296" y="971649"/>
                  <a:pt x="2304296" y="1041468"/>
                  <a:pt x="2280745" y="1088014"/>
                </a:cubicBezTo>
                <a:cubicBezTo>
                  <a:pt x="1786179" y="1934570"/>
                  <a:pt x="1786179" y="1934570"/>
                  <a:pt x="1786179" y="1934570"/>
                </a:cubicBezTo>
                <a:cubicBezTo>
                  <a:pt x="1759685" y="1978207"/>
                  <a:pt x="1694920" y="2013116"/>
                  <a:pt x="1644875" y="2013116"/>
                </a:cubicBezTo>
                <a:lnTo>
                  <a:pt x="655742" y="2013116"/>
                </a:lnTo>
                <a:cubicBezTo>
                  <a:pt x="602753" y="2013116"/>
                  <a:pt x="537989" y="1978207"/>
                  <a:pt x="514438" y="1934570"/>
                </a:cubicBezTo>
                <a:cubicBezTo>
                  <a:pt x="19872" y="1088014"/>
                  <a:pt x="19872" y="1088014"/>
                  <a:pt x="19872" y="1088014"/>
                </a:cubicBezTo>
                <a:cubicBezTo>
                  <a:pt x="-6623" y="1041468"/>
                  <a:pt x="-6623" y="971649"/>
                  <a:pt x="19872" y="925103"/>
                </a:cubicBezTo>
                <a:cubicBezTo>
                  <a:pt x="514438" y="78547"/>
                  <a:pt x="514438" y="78547"/>
                  <a:pt x="514438" y="78547"/>
                </a:cubicBezTo>
                <a:cubicBezTo>
                  <a:pt x="537989" y="34910"/>
                  <a:pt x="602753" y="0"/>
                  <a:pt x="655742" y="0"/>
                </a:cubicBezTo>
                <a:close/>
              </a:path>
            </a:pathLst>
          </a:custGeom>
        </p:spPr>
      </p:pic>
      <p:pic>
        <p:nvPicPr>
          <p:cNvPr id="8" name="Imagen 7" descr="Resumen capas de superposición azul oscuro con patrón de malla hexagonal  moderno fondo futurista | Vector Premium">
            <a:extLst>
              <a:ext uri="{FF2B5EF4-FFF2-40B4-BE49-F238E27FC236}">
                <a16:creationId xmlns:a16="http://schemas.microsoft.com/office/drawing/2014/main" id="{DE120241-DAD9-44C3-88A5-5D6B4821002E}"/>
              </a:ext>
            </a:extLst>
          </p:cNvPr>
          <p:cNvPicPr/>
          <p:nvPr/>
        </p:nvPicPr>
        <p:blipFill rotWithShape="1">
          <a:blip r:embed="rId3">
            <a:extLst>
              <a:ext uri="{28A0092B-C50C-407E-A947-70E740481C1C}">
                <a14:useLocalDpi xmlns:a14="http://schemas.microsoft.com/office/drawing/2010/main" val="0"/>
              </a:ext>
            </a:extLst>
          </a:blip>
          <a:srcRect r="-2" b="16973"/>
          <a:stretch/>
        </p:blipFill>
        <p:spPr bwMode="auto">
          <a:xfrm>
            <a:off x="2" y="2619612"/>
            <a:ext cx="7676573" cy="4238389"/>
          </a:xfrm>
          <a:custGeom>
            <a:avLst/>
            <a:gdLst/>
            <a:ahLst/>
            <a:cxnLst/>
            <a:rect l="l" t="t" r="r" b="b"/>
            <a:pathLst>
              <a:path w="7676573" h="4238389">
                <a:moveTo>
                  <a:pt x="6948167" y="1839459"/>
                </a:moveTo>
                <a:lnTo>
                  <a:pt x="6948167" y="1853646"/>
                </a:lnTo>
                <a:lnTo>
                  <a:pt x="6946213" y="1846552"/>
                </a:lnTo>
                <a:close/>
                <a:moveTo>
                  <a:pt x="888708" y="0"/>
                </a:moveTo>
                <a:cubicBezTo>
                  <a:pt x="888708" y="0"/>
                  <a:pt x="888708" y="0"/>
                  <a:pt x="4932171" y="0"/>
                </a:cubicBezTo>
                <a:cubicBezTo>
                  <a:pt x="5185434" y="0"/>
                  <a:pt x="5429962" y="139215"/>
                  <a:pt x="5552228" y="365439"/>
                </a:cubicBezTo>
                <a:cubicBezTo>
                  <a:pt x="5552228" y="365439"/>
                  <a:pt x="5552228" y="365439"/>
                  <a:pt x="7578324" y="3854515"/>
                </a:cubicBezTo>
                <a:cubicBezTo>
                  <a:pt x="7643823" y="3963277"/>
                  <a:pt x="7676573" y="4087266"/>
                  <a:pt x="7676573" y="4211255"/>
                </a:cubicBezTo>
                <a:lnTo>
                  <a:pt x="7672952" y="4238389"/>
                </a:lnTo>
                <a:lnTo>
                  <a:pt x="0" y="4238389"/>
                </a:lnTo>
                <a:lnTo>
                  <a:pt x="0" y="814976"/>
                </a:lnTo>
                <a:lnTo>
                  <a:pt x="76640" y="682425"/>
                </a:lnTo>
                <a:cubicBezTo>
                  <a:pt x="135804" y="580099"/>
                  <a:pt x="196877" y="474473"/>
                  <a:pt x="259919" y="365439"/>
                </a:cubicBezTo>
                <a:cubicBezTo>
                  <a:pt x="390917" y="139215"/>
                  <a:pt x="626713" y="0"/>
                  <a:pt x="888708" y="0"/>
                </a:cubicBezTo>
                <a:close/>
              </a:path>
            </a:pathLst>
          </a:custGeom>
          <a:noFill/>
        </p:spPr>
      </p:pic>
      <p:pic>
        <p:nvPicPr>
          <p:cNvPr id="10" name="Imagen 9" descr="Interfaz de usuario gráfica&#10;&#10;Descripción generada automáticamente">
            <a:extLst>
              <a:ext uri="{FF2B5EF4-FFF2-40B4-BE49-F238E27FC236}">
                <a16:creationId xmlns:a16="http://schemas.microsoft.com/office/drawing/2014/main" id="{8DE71587-0F2B-48F2-A18C-888097B29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969" y="38336"/>
            <a:ext cx="7381875" cy="2581275"/>
          </a:xfrm>
          <a:prstGeom prst="rect">
            <a:avLst/>
          </a:prstGeom>
        </p:spPr>
      </p:pic>
    </p:spTree>
    <p:extLst>
      <p:ext uri="{BB962C8B-B14F-4D97-AF65-F5344CB8AC3E}">
        <p14:creationId xmlns:p14="http://schemas.microsoft.com/office/powerpoint/2010/main" val="4718536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0354608-2C0B-45C8-8C8B-8E3ED2EF5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descr="Resumen capas de superposición azul oscuro con patrón de malla hexagonal  moderno fondo futurista | Vector Premium">
            <a:extLst>
              <a:ext uri="{FF2B5EF4-FFF2-40B4-BE49-F238E27FC236}">
                <a16:creationId xmlns:a16="http://schemas.microsoft.com/office/drawing/2014/main" id="{DE120241-DAD9-44C3-88A5-5D6B4821002E}"/>
              </a:ext>
            </a:extLst>
          </p:cNvPr>
          <p:cNvPicPr/>
          <p:nvPr/>
        </p:nvPicPr>
        <p:blipFill rotWithShape="1">
          <a:blip r:embed="rId2">
            <a:alphaModFix amt="40000"/>
            <a:extLst>
              <a:ext uri="{28A0092B-C50C-407E-A947-70E740481C1C}">
                <a14:useLocalDpi xmlns:a14="http://schemas.microsoft.com/office/drawing/2010/main" val="0"/>
              </a:ext>
            </a:extLst>
          </a:blip>
          <a:srcRect b="15414"/>
          <a:stretch/>
        </p:blipFill>
        <p:spPr bwMode="auto">
          <a:xfrm>
            <a:off x="-1219" y="-4"/>
            <a:ext cx="12191695" cy="6858000"/>
          </a:xfrm>
          <a:prstGeom prst="rect">
            <a:avLst/>
          </a:prstGeom>
          <a:noFill/>
        </p:spPr>
      </p:pic>
      <p:sp>
        <p:nvSpPr>
          <p:cNvPr id="15" name="Freeform 5">
            <a:extLst>
              <a:ext uri="{FF2B5EF4-FFF2-40B4-BE49-F238E27FC236}">
                <a16:creationId xmlns:a16="http://schemas.microsoft.com/office/drawing/2014/main" id="{A69EB637-CEDE-43AD-8B65-DDD63C08F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5" name="Picture 4" descr="Una caricatura de una persona&#10;&#10;Descripción generada automáticamente con confianza baja">
            <a:extLst>
              <a:ext uri="{FF2B5EF4-FFF2-40B4-BE49-F238E27FC236}">
                <a16:creationId xmlns:a16="http://schemas.microsoft.com/office/drawing/2014/main" id="{56B0AC9B-6D47-43EE-9EF4-E51C8E085471}"/>
              </a:ext>
            </a:extLst>
          </p:cNvPr>
          <p:cNvPicPr>
            <a:picLocks noChangeAspect="1"/>
          </p:cNvPicPr>
          <p:nvPr/>
        </p:nvPicPr>
        <p:blipFill rotWithShape="1">
          <a:blip r:embed="rId3"/>
          <a:srcRect t="15310" r="-1" b="16212"/>
          <a:stretch/>
        </p:blipFill>
        <p:spPr>
          <a:xfrm>
            <a:off x="933974" y="911082"/>
            <a:ext cx="2034550" cy="1797684"/>
          </a:xfrm>
          <a:custGeom>
            <a:avLst/>
            <a:gdLst/>
            <a:ahLst/>
            <a:cxnLst/>
            <a:rect l="l" t="t" r="r" b="b"/>
            <a:pathLst>
              <a:path w="2034550" h="1797684">
                <a:moveTo>
                  <a:pt x="585760" y="0"/>
                </a:moveTo>
                <a:cubicBezTo>
                  <a:pt x="585760" y="0"/>
                  <a:pt x="585760" y="0"/>
                  <a:pt x="1448790" y="0"/>
                </a:cubicBezTo>
                <a:cubicBezTo>
                  <a:pt x="1502846" y="0"/>
                  <a:pt x="1555038" y="29714"/>
                  <a:pt x="1581134" y="77999"/>
                </a:cubicBezTo>
                <a:cubicBezTo>
                  <a:pt x="1581134" y="77999"/>
                  <a:pt x="1581134" y="77999"/>
                  <a:pt x="2013580" y="822701"/>
                </a:cubicBezTo>
                <a:cubicBezTo>
                  <a:pt x="2041540" y="869128"/>
                  <a:pt x="2041540" y="928556"/>
                  <a:pt x="2013580" y="974984"/>
                </a:cubicBezTo>
                <a:cubicBezTo>
                  <a:pt x="2013580" y="974984"/>
                  <a:pt x="2013580" y="974984"/>
                  <a:pt x="1581134" y="1719685"/>
                </a:cubicBezTo>
                <a:cubicBezTo>
                  <a:pt x="1555038" y="1767970"/>
                  <a:pt x="1502846" y="1797684"/>
                  <a:pt x="1448790" y="1797684"/>
                </a:cubicBezTo>
                <a:cubicBezTo>
                  <a:pt x="1448790" y="1797684"/>
                  <a:pt x="1448790" y="1797684"/>
                  <a:pt x="585760" y="1797684"/>
                </a:cubicBezTo>
                <a:cubicBezTo>
                  <a:pt x="529841" y="1797684"/>
                  <a:pt x="479513" y="1767970"/>
                  <a:pt x="451553" y="1719685"/>
                </a:cubicBezTo>
                <a:cubicBezTo>
                  <a:pt x="451553" y="1719685"/>
                  <a:pt x="451553" y="1719685"/>
                  <a:pt x="20970" y="974984"/>
                </a:cubicBezTo>
                <a:cubicBezTo>
                  <a:pt x="-6990" y="928556"/>
                  <a:pt x="-6990" y="869128"/>
                  <a:pt x="20970" y="822701"/>
                </a:cubicBezTo>
                <a:cubicBezTo>
                  <a:pt x="20970" y="822701"/>
                  <a:pt x="20970" y="822701"/>
                  <a:pt x="451553" y="77999"/>
                </a:cubicBezTo>
                <a:cubicBezTo>
                  <a:pt x="479513" y="29714"/>
                  <a:pt x="529841" y="0"/>
                  <a:pt x="585760" y="0"/>
                </a:cubicBezTo>
                <a:close/>
              </a:path>
            </a:pathLst>
          </a:custGeom>
          <a:solidFill>
            <a:schemeClr val="accent1">
              <a:lumMod val="75000"/>
            </a:schemeClr>
          </a:solidFill>
          <a:ln w="63500">
            <a:solidFill>
              <a:schemeClr val="tx1">
                <a:alpha val="80000"/>
              </a:schemeClr>
            </a:solidFill>
          </a:ln>
        </p:spPr>
      </p:pic>
      <p:sp>
        <p:nvSpPr>
          <p:cNvPr id="27" name="Freeform 5">
            <a:extLst>
              <a:ext uri="{FF2B5EF4-FFF2-40B4-BE49-F238E27FC236}">
                <a16:creationId xmlns:a16="http://schemas.microsoft.com/office/drawing/2014/main" id="{B0FAED46-1BF7-48DB-980D-571CD2A3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31" name="Imagen 30">
            <a:extLst>
              <a:ext uri="{FF2B5EF4-FFF2-40B4-BE49-F238E27FC236}">
                <a16:creationId xmlns:a16="http://schemas.microsoft.com/office/drawing/2014/main" id="{07D3085F-90EB-448A-90EA-20B0F144D63F}"/>
              </a:ext>
            </a:extLst>
          </p:cNvPr>
          <p:cNvPicPr/>
          <p:nvPr/>
        </p:nvPicPr>
        <p:blipFill>
          <a:blip r:embed="rId4">
            <a:extLst>
              <a:ext uri="{28A0092B-C50C-407E-A947-70E740481C1C}">
                <a14:useLocalDpi xmlns:a14="http://schemas.microsoft.com/office/drawing/2010/main" val="0"/>
              </a:ext>
            </a:extLst>
          </a:blip>
          <a:stretch>
            <a:fillRect/>
          </a:stretch>
        </p:blipFill>
        <p:spPr>
          <a:xfrm>
            <a:off x="5956663" y="2913016"/>
            <a:ext cx="5664684" cy="3658155"/>
          </a:xfrm>
          <a:prstGeom prst="rect">
            <a:avLst/>
          </a:prstGeom>
        </p:spPr>
      </p:pic>
      <p:sp>
        <p:nvSpPr>
          <p:cNvPr id="4" name="CuadroTexto 3">
            <a:extLst>
              <a:ext uri="{FF2B5EF4-FFF2-40B4-BE49-F238E27FC236}">
                <a16:creationId xmlns:a16="http://schemas.microsoft.com/office/drawing/2014/main" id="{7B294C3F-2AF4-4AE6-96A1-0CEA51B3DB6D}"/>
              </a:ext>
            </a:extLst>
          </p:cNvPr>
          <p:cNvSpPr txBox="1"/>
          <p:nvPr/>
        </p:nvSpPr>
        <p:spPr>
          <a:xfrm>
            <a:off x="5503909" y="1419995"/>
            <a:ext cx="6117438" cy="1200329"/>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s-ES" dirty="0">
                <a:solidFill>
                  <a:schemeClr val="bg1"/>
                </a:solidFill>
                <a:latin typeface="Arial" panose="020B0604020202020204" pitchFamily="34" charset="0"/>
                <a:cs typeface="Arial" panose="020B0604020202020204" pitchFamily="34" charset="0"/>
              </a:rPr>
              <a:t>La programación de java nos facilito diseñar una interfaz agradable para el usuario ya que contiene las respectivas funciones y de fácil acceso  que nos ayudaran a realizar la operación requerida.</a:t>
            </a:r>
          </a:p>
        </p:txBody>
      </p:sp>
      <p:pic>
        <p:nvPicPr>
          <p:cNvPr id="32" name="Imagen 31" descr="Logotipo&#10;&#10;Descripción generada automáticamente">
            <a:extLst>
              <a:ext uri="{FF2B5EF4-FFF2-40B4-BE49-F238E27FC236}">
                <a16:creationId xmlns:a16="http://schemas.microsoft.com/office/drawing/2014/main" id="{78D31A6A-356B-4B43-BA21-FCB3502BB1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30" y="5620755"/>
            <a:ext cx="1598104" cy="998815"/>
          </a:xfrm>
          <a:prstGeom prst="rect">
            <a:avLst/>
          </a:prstGeom>
        </p:spPr>
      </p:pic>
    </p:spTree>
    <p:extLst>
      <p:ext uri="{BB962C8B-B14F-4D97-AF65-F5344CB8AC3E}">
        <p14:creationId xmlns:p14="http://schemas.microsoft.com/office/powerpoint/2010/main" val="1648579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478</Words>
  <Application>Microsoft Office PowerPoint</Application>
  <PresentationFormat>Panorámica</PresentationFormat>
  <Paragraphs>25</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Meiryo</vt:lpstr>
      <vt:lpstr>Arial</vt:lpstr>
      <vt:lpstr>Arial Black</vt:lpstr>
      <vt:lpstr>Calibri</vt:lpstr>
      <vt:lpstr>Calibri Light</vt:lpstr>
      <vt:lpstr>Tema de Office</vt:lpstr>
      <vt:lpstr>CALCULADORA DE DERIVADAS  EXPONENCIALES Y LOGARITMICAS </vt:lpstr>
      <vt:lpstr>Presentación de PowerPoint</vt:lpstr>
      <vt:lpstr>Presentación de PowerPoint</vt:lpstr>
      <vt:lpstr>Presentación de PowerPoint</vt:lpstr>
      <vt:lpstr>LENGUAJE DE PROGRAMACION UTILIZADO </vt:lpstr>
      <vt:lpstr>Java es un lenguaje de programación y una plataforma informática que fue comercializada por primera vez en 1995 por Sun Microsystems. Hay muchas aplicaciones y sitios web que no funcionarán, probablemente, a menos que tengan Java instalado y cada día se crean más. Java es rápido, seguro y fiable. Desde ordenadores portátiles hasta centros de datos, desde consolas para juegos hasta computadoras avanzadas, desde teléfonos móviles hasta Internet, Java está en todas partes, si es ejecutado en una plataforma no tiene que ser recompilado para correr en otra. Java es, a partir de 2012, uno de los lenguajes de programación más populares en uso, particularmente para aplicaciones de cliente-servidor de web, con unos diez millones de usuarios reportados  </vt:lpstr>
      <vt:lpstr>COMPILADOR UTILIZADO </vt:lpstr>
      <vt:lpstr>Apache NetBeans es un IDE para múltiples lenguajes (Java, PHP, JavaScript, HTML, CSS y muchos más), si bien es famoso por su soporte para proyectos Java. El proyecto Apache NetBeans IDE ahora forma parte de Apache, a partir de la donación de Oracle. ¡Y se transformó así en el proyecto con más líneas de código que tiene Apache! Pila de personas estuvieron trabajando en revisar y relicenciar todo el código (bajo la licencia de software libre de Apache), lo cual parece trivial pero involucraba contactar a cientos de personas, recibir su aprobación, relicenciar fuentes, y de paso agregar nuevas funcionalidades. La donación fue hecha en 2 partes: el "core" del IDE, y todos los plugins restantes (como soporte para aplicaciones web, proyectos html5, etc.).</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CALCULADORA DE DERIVADAS  EXPONENCIALES Y LOGARITMICAS </dc:title>
  <dc:creator>177033 - PEDRO EDUARDO ALBANI DIAZ</dc:creator>
  <cp:lastModifiedBy>177033 - PEDRO EDUARDO ALBANI DIAZ</cp:lastModifiedBy>
  <cp:revision>16</cp:revision>
  <dcterms:created xsi:type="dcterms:W3CDTF">2021-06-02T14:44:49Z</dcterms:created>
  <dcterms:modified xsi:type="dcterms:W3CDTF">2021-06-02T16:29:57Z</dcterms:modified>
</cp:coreProperties>
</file>