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57" r:id="rId4"/>
    <p:sldId id="267" r:id="rId5"/>
    <p:sldId id="268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6999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05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1023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20070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31586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1432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384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23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3717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161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8092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8636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2056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7503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7978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953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3307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9398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D0200-D2F0-430A-B09F-5DA568723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451" y="747251"/>
            <a:ext cx="6735098" cy="846118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THE new roman"/>
              </a:rPr>
              <a:t>PROYECTO ALGEBRA LINEAL</a:t>
            </a:r>
            <a:endParaRPr lang="es-GT" b="1" dirty="0">
              <a:latin typeface="THE new roman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D734A4-1869-4863-8DAA-17299F1A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29" y="3559823"/>
            <a:ext cx="7197726" cy="1405467"/>
          </a:xfrm>
        </p:spPr>
        <p:txBody>
          <a:bodyPr/>
          <a:lstStyle/>
          <a:p>
            <a:pPr algn="l"/>
            <a:r>
              <a:rPr lang="es-ES" b="1" dirty="0"/>
              <a:t>INTEGRANTES:</a:t>
            </a:r>
          </a:p>
          <a:p>
            <a:pPr algn="l"/>
            <a:r>
              <a:rPr lang="es-GT" dirty="0"/>
              <a:t>Diego Javier Trujillo García      </a:t>
            </a:r>
            <a:r>
              <a:rPr lang="es-GT" b="1" dirty="0"/>
              <a:t>carnet:  1</a:t>
            </a:r>
            <a:r>
              <a:rPr lang="es-GT" dirty="0"/>
              <a:t>690-10-6032</a:t>
            </a:r>
          </a:p>
          <a:p>
            <a:pPr algn="l"/>
            <a:r>
              <a:rPr lang="es-ES" dirty="0"/>
              <a:t>J</a:t>
            </a:r>
            <a:r>
              <a:rPr lang="es-GT" dirty="0"/>
              <a:t>OSE MANUEL CHAVEZ MISS           </a:t>
            </a:r>
            <a:r>
              <a:rPr lang="es-GT" b="1" dirty="0"/>
              <a:t>CARNET: </a:t>
            </a:r>
            <a:r>
              <a:rPr lang="es-GT" dirty="0"/>
              <a:t>1690-20-6355</a:t>
            </a:r>
          </a:p>
        </p:txBody>
      </p:sp>
    </p:spTree>
    <p:extLst>
      <p:ext uri="{BB962C8B-B14F-4D97-AF65-F5344CB8AC3E}">
        <p14:creationId xmlns:p14="http://schemas.microsoft.com/office/powerpoint/2010/main" val="286376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21F8F43-9404-4FDE-A5D0-19D81E151C4B}"/>
              </a:ext>
            </a:extLst>
          </p:cNvPr>
          <p:cNvSpPr/>
          <p:nvPr/>
        </p:nvSpPr>
        <p:spPr>
          <a:xfrm>
            <a:off x="1578298" y="2148470"/>
            <a:ext cx="7970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Suma y Resta de una Matriz</a:t>
            </a:r>
          </a:p>
        </p:txBody>
      </p:sp>
    </p:spTree>
    <p:extLst>
      <p:ext uri="{BB962C8B-B14F-4D97-AF65-F5344CB8AC3E}">
        <p14:creationId xmlns:p14="http://schemas.microsoft.com/office/powerpoint/2010/main" val="309416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D3FDA7-1843-4F88-9948-46E59A14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2" y="274856"/>
            <a:ext cx="8877940" cy="630828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00E4FF7-50D3-4759-B5C5-20C92472DFD3}"/>
              </a:ext>
            </a:extLst>
          </p:cNvPr>
          <p:cNvSpPr/>
          <p:nvPr/>
        </p:nvSpPr>
        <p:spPr>
          <a:xfrm>
            <a:off x="7547211" y="274856"/>
            <a:ext cx="4517409" cy="63082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B013E82-BC21-4A30-A7F7-CDE4931E78D6}"/>
              </a:ext>
            </a:extLst>
          </p:cNvPr>
          <p:cNvSpPr/>
          <p:nvPr/>
        </p:nvSpPr>
        <p:spPr>
          <a:xfrm>
            <a:off x="6639648" y="456147"/>
            <a:ext cx="522706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Utilizamos la matriz A y B para realizar nuestra función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40C981-44CA-4F3F-ACC0-3D9A2B561AFA}"/>
              </a:ext>
            </a:extLst>
          </p:cNvPr>
          <p:cNvSpPr/>
          <p:nvPr/>
        </p:nvSpPr>
        <p:spPr>
          <a:xfrm>
            <a:off x="7497097" y="3262743"/>
            <a:ext cx="436961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la matriz C obtendremos nuestro resultado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2E908A-2C4E-4DEC-995F-426793D7F09A}"/>
              </a:ext>
            </a:extLst>
          </p:cNvPr>
          <p:cNvSpPr/>
          <p:nvPr/>
        </p:nvSpPr>
        <p:spPr>
          <a:xfrm>
            <a:off x="238704" y="5478734"/>
            <a:ext cx="436961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7F123C3-C65A-4D4D-8CB0-20D1EAAC5B60}"/>
              </a:ext>
            </a:extLst>
          </p:cNvPr>
          <p:cNvSpPr/>
          <p:nvPr/>
        </p:nvSpPr>
        <p:spPr>
          <a:xfrm>
            <a:off x="559558" y="3029803"/>
            <a:ext cx="3766782" cy="6823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4ACCB22-2471-4989-92C4-46DE9AB696AE}"/>
              </a:ext>
            </a:extLst>
          </p:cNvPr>
          <p:cNvCxnSpPr/>
          <p:nvPr/>
        </p:nvCxnSpPr>
        <p:spPr>
          <a:xfrm flipH="1" flipV="1">
            <a:off x="1296537" y="3860800"/>
            <a:ext cx="95535" cy="161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2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D3FDA7-1843-4F88-9948-46E59A14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2" y="274856"/>
            <a:ext cx="8877940" cy="630828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00E4FF7-50D3-4759-B5C5-20C92472DFD3}"/>
              </a:ext>
            </a:extLst>
          </p:cNvPr>
          <p:cNvSpPr/>
          <p:nvPr/>
        </p:nvSpPr>
        <p:spPr>
          <a:xfrm>
            <a:off x="7547211" y="274856"/>
            <a:ext cx="4517409" cy="63082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B013E82-BC21-4A30-A7F7-CDE4931E78D6}"/>
              </a:ext>
            </a:extLst>
          </p:cNvPr>
          <p:cNvSpPr/>
          <p:nvPr/>
        </p:nvSpPr>
        <p:spPr>
          <a:xfrm>
            <a:off x="6639648" y="456147"/>
            <a:ext cx="522706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Primero realizaremos una suma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40C981-44CA-4F3F-ACC0-3D9A2B561AFA}"/>
              </a:ext>
            </a:extLst>
          </p:cNvPr>
          <p:cNvSpPr/>
          <p:nvPr/>
        </p:nvSpPr>
        <p:spPr>
          <a:xfrm>
            <a:off x="7497097" y="3262743"/>
            <a:ext cx="436961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Nuestro resultado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739AC7A-525A-4B38-A63E-AF25553FAFD6}"/>
              </a:ext>
            </a:extLst>
          </p:cNvPr>
          <p:cNvSpPr/>
          <p:nvPr/>
        </p:nvSpPr>
        <p:spPr>
          <a:xfrm>
            <a:off x="-747171" y="5412559"/>
            <a:ext cx="52270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7618B17-600D-45B9-8604-3BED578149C9}"/>
              </a:ext>
            </a:extLst>
          </p:cNvPr>
          <p:cNvCxnSpPr/>
          <p:nvPr/>
        </p:nvCxnSpPr>
        <p:spPr>
          <a:xfrm flipV="1">
            <a:off x="1347693" y="3562066"/>
            <a:ext cx="0" cy="1924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FC71EFAE-2958-4B4E-A0FE-309E30DA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489" y="3262742"/>
            <a:ext cx="3313577" cy="27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D3FDA7-1843-4F88-9948-46E59A14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2" y="274856"/>
            <a:ext cx="8877940" cy="630828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00E4FF7-50D3-4759-B5C5-20C92472DFD3}"/>
              </a:ext>
            </a:extLst>
          </p:cNvPr>
          <p:cNvSpPr/>
          <p:nvPr/>
        </p:nvSpPr>
        <p:spPr>
          <a:xfrm>
            <a:off x="7547211" y="274856"/>
            <a:ext cx="4517409" cy="63082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B013E82-BC21-4A30-A7F7-CDE4931E78D6}"/>
              </a:ext>
            </a:extLst>
          </p:cNvPr>
          <p:cNvSpPr/>
          <p:nvPr/>
        </p:nvSpPr>
        <p:spPr>
          <a:xfrm>
            <a:off x="6639648" y="456147"/>
            <a:ext cx="522706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Segundo</a:t>
            </a:r>
            <a:r>
              <a:rPr lang="es-E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realizaremos una resta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40C981-44CA-4F3F-ACC0-3D9A2B561AFA}"/>
              </a:ext>
            </a:extLst>
          </p:cNvPr>
          <p:cNvSpPr/>
          <p:nvPr/>
        </p:nvSpPr>
        <p:spPr>
          <a:xfrm>
            <a:off x="7497097" y="3262743"/>
            <a:ext cx="436961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Nuestro resultado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739AC7A-525A-4B38-A63E-AF25553FAFD6}"/>
              </a:ext>
            </a:extLst>
          </p:cNvPr>
          <p:cNvSpPr/>
          <p:nvPr/>
        </p:nvSpPr>
        <p:spPr>
          <a:xfrm>
            <a:off x="1040685" y="5486400"/>
            <a:ext cx="52270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7618B17-600D-45B9-8604-3BED578149C9}"/>
              </a:ext>
            </a:extLst>
          </p:cNvPr>
          <p:cNvCxnSpPr/>
          <p:nvPr/>
        </p:nvCxnSpPr>
        <p:spPr>
          <a:xfrm flipV="1">
            <a:off x="3504039" y="3562066"/>
            <a:ext cx="0" cy="1924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3BD0A684-478C-4F68-A2AD-486679DE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603" y="3088953"/>
            <a:ext cx="3455267" cy="29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7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21F8F43-9404-4FDE-A5D0-19D81E151C4B}"/>
              </a:ext>
            </a:extLst>
          </p:cNvPr>
          <p:cNvSpPr/>
          <p:nvPr/>
        </p:nvSpPr>
        <p:spPr>
          <a:xfrm>
            <a:off x="1482819" y="2148470"/>
            <a:ext cx="8161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Determi	nante de una Matriz</a:t>
            </a:r>
          </a:p>
        </p:txBody>
      </p:sp>
    </p:spTree>
    <p:extLst>
      <p:ext uri="{BB962C8B-B14F-4D97-AF65-F5344CB8AC3E}">
        <p14:creationId xmlns:p14="http://schemas.microsoft.com/office/powerpoint/2010/main" val="39025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436D0AD-03AC-4CF3-A4D0-CF61FEEAD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30" y="1037514"/>
            <a:ext cx="8801100" cy="52197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8B50F9-5CD5-47E1-816B-A011DBCEB82B}"/>
              </a:ext>
            </a:extLst>
          </p:cNvPr>
          <p:cNvSpPr/>
          <p:nvPr/>
        </p:nvSpPr>
        <p:spPr>
          <a:xfrm>
            <a:off x="4135272" y="1132764"/>
            <a:ext cx="3643952" cy="241565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E38D5EF-AC86-4B16-8B5E-5932EEB8C777}"/>
              </a:ext>
            </a:extLst>
          </p:cNvPr>
          <p:cNvSpPr/>
          <p:nvPr/>
        </p:nvSpPr>
        <p:spPr>
          <a:xfrm>
            <a:off x="1530824" y="3548418"/>
            <a:ext cx="3082119" cy="47767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8544625-35D9-4ED1-967F-E7B195715005}"/>
              </a:ext>
            </a:extLst>
          </p:cNvPr>
          <p:cNvSpPr/>
          <p:nvPr/>
        </p:nvSpPr>
        <p:spPr>
          <a:xfrm>
            <a:off x="4612943" y="3694989"/>
            <a:ext cx="3643952" cy="241565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208F6BB-5EEF-49B0-B261-EA3EF554C894}"/>
              </a:ext>
            </a:extLst>
          </p:cNvPr>
          <p:cNvCxnSpPr>
            <a:cxnSpLocks/>
          </p:cNvCxnSpPr>
          <p:nvPr/>
        </p:nvCxnSpPr>
        <p:spPr>
          <a:xfrm flipH="1">
            <a:off x="4244454" y="1815152"/>
            <a:ext cx="1992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C056E58-D7DA-43AC-8FD7-D75058EE0FED}"/>
              </a:ext>
            </a:extLst>
          </p:cNvPr>
          <p:cNvSpPr/>
          <p:nvPr/>
        </p:nvSpPr>
        <p:spPr>
          <a:xfrm>
            <a:off x="5604680" y="1267214"/>
            <a:ext cx="475311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Utilizaremos la matriz A</a:t>
            </a:r>
          </a:p>
          <a:p>
            <a:pPr algn="ctr"/>
            <a:r>
              <a:rPr lang="es-ES" sz="32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obtener nuestra determinante</a:t>
            </a:r>
            <a:endParaRPr lang="es-ES" sz="3200" b="0" cap="none" spc="0" dirty="0">
              <a:ln w="0"/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6C71FAA-2EC8-4A7E-82EC-A4C3921E31F0}"/>
              </a:ext>
            </a:extLst>
          </p:cNvPr>
          <p:cNvSpPr/>
          <p:nvPr/>
        </p:nvSpPr>
        <p:spPr>
          <a:xfrm>
            <a:off x="5115635" y="3787254"/>
            <a:ext cx="475311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este cuadro obtendremos nuestro resultado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31558E3-E51D-4E5A-B9C6-2C2222BF85CC}"/>
              </a:ext>
            </a:extLst>
          </p:cNvPr>
          <p:cNvCxnSpPr>
            <a:cxnSpLocks/>
          </p:cNvCxnSpPr>
          <p:nvPr/>
        </p:nvCxnSpPr>
        <p:spPr>
          <a:xfrm flipH="1">
            <a:off x="3810000" y="4396854"/>
            <a:ext cx="1992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8701A9C-7A59-41E8-B517-E2FE48F07EE0}"/>
              </a:ext>
            </a:extLst>
          </p:cNvPr>
          <p:cNvCxnSpPr>
            <a:cxnSpLocks/>
          </p:cNvCxnSpPr>
          <p:nvPr/>
        </p:nvCxnSpPr>
        <p:spPr>
          <a:xfrm flipH="1" flipV="1">
            <a:off x="3805875" y="5006456"/>
            <a:ext cx="807068" cy="6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3F11581-22CC-4D3F-BE95-ED48C83B2A3F}"/>
              </a:ext>
            </a:extLst>
          </p:cNvPr>
          <p:cNvSpPr/>
          <p:nvPr/>
        </p:nvSpPr>
        <p:spPr>
          <a:xfrm>
            <a:off x="2729553" y="5645638"/>
            <a:ext cx="70149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Presionamos para obtener los resultados</a:t>
            </a:r>
          </a:p>
        </p:txBody>
      </p:sp>
    </p:spTree>
    <p:extLst>
      <p:ext uri="{BB962C8B-B14F-4D97-AF65-F5344CB8AC3E}">
        <p14:creationId xmlns:p14="http://schemas.microsoft.com/office/powerpoint/2010/main" val="113288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436D0AD-03AC-4CF3-A4D0-CF61FEEAD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30" y="1037514"/>
            <a:ext cx="8801100" cy="52197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E8B50F9-5CD5-47E1-816B-A011DBCEB82B}"/>
              </a:ext>
            </a:extLst>
          </p:cNvPr>
          <p:cNvSpPr/>
          <p:nvPr/>
        </p:nvSpPr>
        <p:spPr>
          <a:xfrm>
            <a:off x="4135272" y="1132764"/>
            <a:ext cx="3643952" cy="241565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E38D5EF-AC86-4B16-8B5E-5932EEB8C777}"/>
              </a:ext>
            </a:extLst>
          </p:cNvPr>
          <p:cNvSpPr/>
          <p:nvPr/>
        </p:nvSpPr>
        <p:spPr>
          <a:xfrm>
            <a:off x="1530824" y="3548418"/>
            <a:ext cx="3082119" cy="47767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8544625-35D9-4ED1-967F-E7B195715005}"/>
              </a:ext>
            </a:extLst>
          </p:cNvPr>
          <p:cNvSpPr/>
          <p:nvPr/>
        </p:nvSpPr>
        <p:spPr>
          <a:xfrm>
            <a:off x="4612943" y="3694989"/>
            <a:ext cx="3643952" cy="241565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208F6BB-5EEF-49B0-B261-EA3EF554C894}"/>
              </a:ext>
            </a:extLst>
          </p:cNvPr>
          <p:cNvCxnSpPr>
            <a:cxnSpLocks/>
          </p:cNvCxnSpPr>
          <p:nvPr/>
        </p:nvCxnSpPr>
        <p:spPr>
          <a:xfrm flipH="1">
            <a:off x="4244454" y="1815152"/>
            <a:ext cx="1992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C056E58-D7DA-43AC-8FD7-D75058EE0FED}"/>
              </a:ext>
            </a:extLst>
          </p:cNvPr>
          <p:cNvSpPr/>
          <p:nvPr/>
        </p:nvSpPr>
        <p:spPr>
          <a:xfrm>
            <a:off x="5604680" y="1267214"/>
            <a:ext cx="475311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Llenamos nuestra matriz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6C71FAA-2EC8-4A7E-82EC-A4C3921E31F0}"/>
              </a:ext>
            </a:extLst>
          </p:cNvPr>
          <p:cNvSpPr/>
          <p:nvPr/>
        </p:nvSpPr>
        <p:spPr>
          <a:xfrm>
            <a:off x="4474190" y="4050916"/>
            <a:ext cx="475311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</a:t>
            </a:r>
            <a:endParaRPr lang="es-ES" sz="3200" b="0" cap="none" spc="0" dirty="0">
              <a:ln w="0"/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31558E3-E51D-4E5A-B9C6-2C2222BF85CC}"/>
              </a:ext>
            </a:extLst>
          </p:cNvPr>
          <p:cNvCxnSpPr>
            <a:cxnSpLocks/>
          </p:cNvCxnSpPr>
          <p:nvPr/>
        </p:nvCxnSpPr>
        <p:spPr>
          <a:xfrm flipH="1">
            <a:off x="3810000" y="4396854"/>
            <a:ext cx="1992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8701A9C-7A59-41E8-B517-E2FE48F07EE0}"/>
              </a:ext>
            </a:extLst>
          </p:cNvPr>
          <p:cNvCxnSpPr>
            <a:cxnSpLocks/>
          </p:cNvCxnSpPr>
          <p:nvPr/>
        </p:nvCxnSpPr>
        <p:spPr>
          <a:xfrm flipH="1" flipV="1">
            <a:off x="3805875" y="5006456"/>
            <a:ext cx="807068" cy="6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3F11581-22CC-4D3F-BE95-ED48C83B2A3F}"/>
              </a:ext>
            </a:extLst>
          </p:cNvPr>
          <p:cNvSpPr/>
          <p:nvPr/>
        </p:nvSpPr>
        <p:spPr>
          <a:xfrm>
            <a:off x="2729553" y="5645638"/>
            <a:ext cx="70149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Presionamos para obtener los resultados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CAD93B0-CAF2-4914-9686-AB521EDD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47" y="1105963"/>
            <a:ext cx="2752725" cy="23336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F6E417A-791E-401B-94CD-FCC76BD60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525" y="4226937"/>
            <a:ext cx="12763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13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56</TotalTime>
  <Words>92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THE new roman</vt:lpstr>
      <vt:lpstr>Celestial</vt:lpstr>
      <vt:lpstr>PROYECTO ALGEBRA LINEAL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ALGEBRA LINEAL</dc:title>
  <dc:creator>Bienvenido</dc:creator>
  <cp:lastModifiedBy>Diego Trujillo</cp:lastModifiedBy>
  <cp:revision>7</cp:revision>
  <dcterms:created xsi:type="dcterms:W3CDTF">2020-10-29T00:51:45Z</dcterms:created>
  <dcterms:modified xsi:type="dcterms:W3CDTF">2020-10-31T03:08:18Z</dcterms:modified>
</cp:coreProperties>
</file>