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16070DB-335A-42F1-AEB0-6A9C0ECE6757}" type="datetimeFigureOut">
              <a:rPr lang="es-GT" smtClean="0"/>
              <a:t>30/10/2020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14FF28E-4B0B-4833-8608-C1DE24179EB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56999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70DB-335A-42F1-AEB0-6A9C0ECE6757}" type="datetimeFigureOut">
              <a:rPr lang="es-GT" smtClean="0"/>
              <a:t>30/10/2020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F28E-4B0B-4833-8608-C1DE24179EB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6055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70DB-335A-42F1-AEB0-6A9C0ECE6757}" type="datetimeFigureOut">
              <a:rPr lang="es-GT" smtClean="0"/>
              <a:t>30/10/2020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F28E-4B0B-4833-8608-C1DE24179EB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81023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70DB-335A-42F1-AEB0-6A9C0ECE6757}" type="datetimeFigureOut">
              <a:rPr lang="es-GT" smtClean="0"/>
              <a:t>30/10/2020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F28E-4B0B-4833-8608-C1DE24179EB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20070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70DB-335A-42F1-AEB0-6A9C0ECE6757}" type="datetimeFigureOut">
              <a:rPr lang="es-GT" smtClean="0"/>
              <a:t>30/10/2020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F28E-4B0B-4833-8608-C1DE24179EB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31586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70DB-335A-42F1-AEB0-6A9C0ECE6757}" type="datetimeFigureOut">
              <a:rPr lang="es-GT" smtClean="0"/>
              <a:t>30/10/2020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F28E-4B0B-4833-8608-C1DE24179EB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14322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70DB-335A-42F1-AEB0-6A9C0ECE6757}" type="datetimeFigureOut">
              <a:rPr lang="es-GT" smtClean="0"/>
              <a:t>30/10/2020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F28E-4B0B-4833-8608-C1DE24179EB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0384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70DB-335A-42F1-AEB0-6A9C0ECE6757}" type="datetimeFigureOut">
              <a:rPr lang="es-GT" smtClean="0"/>
              <a:t>30/10/2020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F28E-4B0B-4833-8608-C1DE24179EB5}" type="slidenum">
              <a:rPr lang="es-GT" smtClean="0"/>
              <a:t>‹Nº›</a:t>
            </a:fld>
            <a:endParaRPr lang="es-GT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123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70DB-335A-42F1-AEB0-6A9C0ECE6757}" type="datetimeFigureOut">
              <a:rPr lang="es-GT" smtClean="0"/>
              <a:t>30/10/2020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F28E-4B0B-4833-8608-C1DE24179EB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3717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70DB-335A-42F1-AEB0-6A9C0ECE6757}" type="datetimeFigureOut">
              <a:rPr lang="es-GT" smtClean="0"/>
              <a:t>30/10/2020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F28E-4B0B-4833-8608-C1DE24179EB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5161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70DB-335A-42F1-AEB0-6A9C0ECE6757}" type="datetimeFigureOut">
              <a:rPr lang="es-GT" smtClean="0"/>
              <a:t>30/10/2020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F28E-4B0B-4833-8608-C1DE24179EB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8092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70DB-335A-42F1-AEB0-6A9C0ECE6757}" type="datetimeFigureOut">
              <a:rPr lang="es-GT" smtClean="0"/>
              <a:t>30/10/2020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F28E-4B0B-4833-8608-C1DE24179EB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8636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70DB-335A-42F1-AEB0-6A9C0ECE6757}" type="datetimeFigureOut">
              <a:rPr lang="es-GT" smtClean="0"/>
              <a:t>30/10/2020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F28E-4B0B-4833-8608-C1DE24179EB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2056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70DB-335A-42F1-AEB0-6A9C0ECE6757}" type="datetimeFigureOut">
              <a:rPr lang="es-GT" smtClean="0"/>
              <a:t>30/10/2020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F28E-4B0B-4833-8608-C1DE24179EB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75037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70DB-335A-42F1-AEB0-6A9C0ECE6757}" type="datetimeFigureOut">
              <a:rPr lang="es-GT" smtClean="0"/>
              <a:t>30/10/2020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F28E-4B0B-4833-8608-C1DE24179EB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7978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70DB-335A-42F1-AEB0-6A9C0ECE6757}" type="datetimeFigureOut">
              <a:rPr lang="es-GT" smtClean="0"/>
              <a:t>30/10/2020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F28E-4B0B-4833-8608-C1DE24179EB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3953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70DB-335A-42F1-AEB0-6A9C0ECE6757}" type="datetimeFigureOut">
              <a:rPr lang="es-GT" smtClean="0"/>
              <a:t>30/10/2020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F28E-4B0B-4833-8608-C1DE24179EB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3307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6070DB-335A-42F1-AEB0-6A9C0ECE6757}" type="datetimeFigureOut">
              <a:rPr lang="es-GT" smtClean="0"/>
              <a:t>30/10/2020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14FF28E-4B0B-4833-8608-C1DE24179EB5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19398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D0200-D2F0-430A-B09F-5DA568723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8451" y="747251"/>
            <a:ext cx="6735098" cy="846118"/>
          </a:xfrm>
        </p:spPr>
        <p:txBody>
          <a:bodyPr>
            <a:normAutofit fontScale="90000"/>
          </a:bodyPr>
          <a:lstStyle/>
          <a:p>
            <a:r>
              <a:rPr lang="es-ES" b="1" dirty="0">
                <a:latin typeface="THE new roman"/>
              </a:rPr>
              <a:t>PROYECTO ALGEBRA LINEAL</a:t>
            </a:r>
            <a:endParaRPr lang="es-GT" b="1" dirty="0">
              <a:latin typeface="THE new roman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D734A4-1869-4863-8DAA-17299F1A1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929" y="3559823"/>
            <a:ext cx="7197726" cy="1405467"/>
          </a:xfrm>
        </p:spPr>
        <p:txBody>
          <a:bodyPr/>
          <a:lstStyle/>
          <a:p>
            <a:pPr algn="l"/>
            <a:r>
              <a:rPr lang="es-ES" b="1" dirty="0"/>
              <a:t>INTEGRANTES:</a:t>
            </a:r>
          </a:p>
          <a:p>
            <a:pPr algn="l"/>
            <a:r>
              <a:rPr lang="es-GT" dirty="0"/>
              <a:t>Diego Javier Trujillo García      </a:t>
            </a:r>
            <a:r>
              <a:rPr lang="es-GT" b="1" dirty="0"/>
              <a:t>carnet:  1</a:t>
            </a:r>
            <a:r>
              <a:rPr lang="es-GT" dirty="0"/>
              <a:t>690-10-6032</a:t>
            </a:r>
          </a:p>
          <a:p>
            <a:pPr algn="l"/>
            <a:r>
              <a:rPr lang="es-ES" dirty="0"/>
              <a:t>J</a:t>
            </a:r>
            <a:r>
              <a:rPr lang="es-GT" dirty="0"/>
              <a:t>OSE MANUEL CHAVEZ MISS           </a:t>
            </a:r>
            <a:r>
              <a:rPr lang="es-GT" b="1" dirty="0"/>
              <a:t>CARNET: </a:t>
            </a:r>
            <a:r>
              <a:rPr lang="es-GT" dirty="0"/>
              <a:t>1690-20-6355</a:t>
            </a:r>
          </a:p>
        </p:txBody>
      </p:sp>
    </p:spTree>
    <p:extLst>
      <p:ext uri="{BB962C8B-B14F-4D97-AF65-F5344CB8AC3E}">
        <p14:creationId xmlns:p14="http://schemas.microsoft.com/office/powerpoint/2010/main" val="2863763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809C5A0-7879-4C18-B480-EC62632E3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99" y="1736464"/>
            <a:ext cx="10010139" cy="338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52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462CA4A-A437-4ADF-AECD-89089A702A3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32" y="319548"/>
            <a:ext cx="8514736" cy="621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52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33F8B4E-3B0A-4576-A0F8-06BE267A239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136" y="250723"/>
            <a:ext cx="8416412" cy="635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9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6DE48AD-AFA3-4A7C-92AD-B9D821F35C6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10" y="309716"/>
            <a:ext cx="11149780" cy="623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4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99485AE-9423-47B6-89BA-4C4238B331A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87" y="319547"/>
            <a:ext cx="11346426" cy="621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7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1F7B400-B479-4054-82C3-45966B249EA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71" y="339214"/>
            <a:ext cx="11051458" cy="617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7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AC2A61B-44AB-43BF-A6E0-D34FECD96BA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06" y="388374"/>
            <a:ext cx="11090788" cy="608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9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F7B8FAE-E5AC-4BC9-A92D-B3D0ED5E0A58}"/>
              </a:ext>
            </a:extLst>
          </p:cNvPr>
          <p:cNvSpPr/>
          <p:nvPr/>
        </p:nvSpPr>
        <p:spPr>
          <a:xfrm>
            <a:off x="1482819" y="2148470"/>
            <a:ext cx="81618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Determinante de una Matriz</a:t>
            </a:r>
          </a:p>
        </p:txBody>
      </p:sp>
    </p:spTree>
    <p:extLst>
      <p:ext uri="{BB962C8B-B14F-4D97-AF65-F5344CB8AC3E}">
        <p14:creationId xmlns:p14="http://schemas.microsoft.com/office/powerpoint/2010/main" val="3252444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95B693F-A41C-4F3A-8C5C-F27E0D50C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376237"/>
            <a:ext cx="886777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00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44</TotalTime>
  <Words>24</Words>
  <Application>Microsoft Office PowerPoint</Application>
  <PresentationFormat>Panorámica</PresentationFormat>
  <Paragraphs>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THE new roman</vt:lpstr>
      <vt:lpstr>Celestial</vt:lpstr>
      <vt:lpstr>PROYECTO ALGEBRA LINEAL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ALGEBRA LINEAL</dc:title>
  <dc:creator>Bienvenido</dc:creator>
  <cp:lastModifiedBy>Diego Trujillo</cp:lastModifiedBy>
  <cp:revision>6</cp:revision>
  <dcterms:created xsi:type="dcterms:W3CDTF">2020-10-29T00:51:45Z</dcterms:created>
  <dcterms:modified xsi:type="dcterms:W3CDTF">2020-10-31T02:57:34Z</dcterms:modified>
</cp:coreProperties>
</file>