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77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1" r:id="rId14"/>
    <p:sldId id="272" r:id="rId15"/>
    <p:sldId id="276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C8514-0055-AB5B-E580-B6960C4029D6}" v="42" dt="2024-01-01T22:39:38.001"/>
    <p1510:client id="{E475155B-06B4-2501-0ED5-DD207C8A1D3B}" v="54" dt="2024-01-02T01:11:14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7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ee36463d65d08eb76b05b1b00965845580f001b08d3c5adb0262fab39786c9f::" providerId="AD" clId="Web-{0D1C8514-0055-AB5B-E580-B6960C4029D6}"/>
    <pc:docChg chg="modSld">
      <pc:chgData name="Guest User" userId="S::urn:spo:anon#bee36463d65d08eb76b05b1b00965845580f001b08d3c5adb0262fab39786c9f::" providerId="AD" clId="Web-{0D1C8514-0055-AB5B-E580-B6960C4029D6}" dt="2024-01-01T22:39:38.001" v="31" actId="1076"/>
      <pc:docMkLst>
        <pc:docMk/>
      </pc:docMkLst>
      <pc:sldChg chg="addSp delSp modSp">
        <pc:chgData name="Guest User" userId="S::urn:spo:anon#bee36463d65d08eb76b05b1b00965845580f001b08d3c5adb0262fab39786c9f::" providerId="AD" clId="Web-{0D1C8514-0055-AB5B-E580-B6960C4029D6}" dt="2024-01-01T22:39:38.001" v="31" actId="1076"/>
        <pc:sldMkLst>
          <pc:docMk/>
          <pc:sldMk cId="4287883720" sldId="266"/>
        </pc:sldMkLst>
        <pc:spChg chg="mod">
          <ac:chgData name="Guest User" userId="S::urn:spo:anon#bee36463d65d08eb76b05b1b00965845580f001b08d3c5adb0262fab39786c9f::" providerId="AD" clId="Web-{0D1C8514-0055-AB5B-E580-B6960C4029D6}" dt="2024-01-01T22:38:16.967" v="14" actId="20577"/>
          <ac:spMkLst>
            <pc:docMk/>
            <pc:sldMk cId="4287883720" sldId="266"/>
            <ac:spMk id="5" creationId="{875FF2D5-CE16-4106-C6D9-8BAC380EBB02}"/>
          </ac:spMkLst>
        </pc:spChg>
        <pc:spChg chg="add">
          <ac:chgData name="Guest User" userId="S::urn:spo:anon#bee36463d65d08eb76b05b1b00965845580f001b08d3c5adb0262fab39786c9f::" providerId="AD" clId="Web-{0D1C8514-0055-AB5B-E580-B6960C4029D6}" dt="2024-01-01T22:38:38.374" v="17"/>
          <ac:spMkLst>
            <pc:docMk/>
            <pc:sldMk cId="4287883720" sldId="266"/>
            <ac:spMk id="7" creationId="{DD1E3BFF-7237-ECB1-EF8E-69DA748EF8D1}"/>
          </ac:spMkLst>
        </pc:spChg>
        <pc:spChg chg="add mod">
          <ac:chgData name="Guest User" userId="S::urn:spo:anon#bee36463d65d08eb76b05b1b00965845580f001b08d3c5adb0262fab39786c9f::" providerId="AD" clId="Web-{0D1C8514-0055-AB5B-E580-B6960C4029D6}" dt="2024-01-01T22:39:38.001" v="31" actId="1076"/>
          <ac:spMkLst>
            <pc:docMk/>
            <pc:sldMk cId="4287883720" sldId="266"/>
            <ac:spMk id="8" creationId="{F4C381EA-05F7-68A8-4640-A2347A95DBBA}"/>
          </ac:spMkLst>
        </pc:spChg>
        <pc:picChg chg="add del mod">
          <ac:chgData name="Guest User" userId="S::urn:spo:anon#bee36463d65d08eb76b05b1b00965845580f001b08d3c5adb0262fab39786c9f::" providerId="AD" clId="Web-{0D1C8514-0055-AB5B-E580-B6960C4029D6}" dt="2024-01-01T22:33:48.005" v="3"/>
          <ac:picMkLst>
            <pc:docMk/>
            <pc:sldMk cId="4287883720" sldId="266"/>
            <ac:picMk id="2" creationId="{7F753FB0-582E-793D-9827-A2AB252F7E0E}"/>
          </ac:picMkLst>
        </pc:picChg>
        <pc:picChg chg="add mod">
          <ac:chgData name="Guest User" userId="S::urn:spo:anon#bee36463d65d08eb76b05b1b00965845580f001b08d3c5adb0262fab39786c9f::" providerId="AD" clId="Web-{0D1C8514-0055-AB5B-E580-B6960C4029D6}" dt="2024-01-01T22:38:23.452" v="16" actId="1076"/>
          <ac:picMkLst>
            <pc:docMk/>
            <pc:sldMk cId="4287883720" sldId="266"/>
            <ac:picMk id="6" creationId="{44BD927A-E3BE-410A-7A7B-16ECB6BF9313}"/>
          </ac:picMkLst>
        </pc:picChg>
      </pc:sldChg>
    </pc:docChg>
  </pc:docChgLst>
  <pc:docChgLst>
    <pc:chgData name="Guest User" userId="S::urn:spo:anon#2aaa688e4881a1a401226e7b3926369c90d7158541d399a6e0d7ef7f2188e37f::" providerId="AD" clId="Web-{E475155B-06B4-2501-0ED5-DD207C8A1D3B}"/>
    <pc:docChg chg="addSld modSld sldOrd">
      <pc:chgData name="Guest User" userId="S::urn:spo:anon#2aaa688e4881a1a401226e7b3926369c90d7158541d399a6e0d7ef7f2188e37f::" providerId="AD" clId="Web-{E475155B-06B4-2501-0ED5-DD207C8A1D3B}" dt="2024-01-02T01:11:14.728" v="49" actId="1076"/>
      <pc:docMkLst>
        <pc:docMk/>
      </pc:docMkLst>
      <pc:sldChg chg="ord">
        <pc:chgData name="Guest User" userId="S::urn:spo:anon#2aaa688e4881a1a401226e7b3926369c90d7158541d399a6e0d7ef7f2188e37f::" providerId="AD" clId="Web-{E475155B-06B4-2501-0ED5-DD207C8A1D3B}" dt="2024-01-02T00:59:23.196" v="1"/>
        <pc:sldMkLst>
          <pc:docMk/>
          <pc:sldMk cId="1257206735" sldId="261"/>
        </pc:sldMkLst>
      </pc:sldChg>
      <pc:sldChg chg="addSp delSp modSp add ord replId">
        <pc:chgData name="Guest User" userId="S::urn:spo:anon#2aaa688e4881a1a401226e7b3926369c90d7158541d399a6e0d7ef7f2188e37f::" providerId="AD" clId="Web-{E475155B-06B4-2501-0ED5-DD207C8A1D3B}" dt="2024-01-02T01:11:14.728" v="49" actId="1076"/>
        <pc:sldMkLst>
          <pc:docMk/>
          <pc:sldMk cId="3408791781" sldId="277"/>
        </pc:sldMkLst>
        <pc:spChg chg="del">
          <ac:chgData name="Guest User" userId="S::urn:spo:anon#2aaa688e4881a1a401226e7b3926369c90d7158541d399a6e0d7ef7f2188e37f::" providerId="AD" clId="Web-{E475155B-06B4-2501-0ED5-DD207C8A1D3B}" dt="2024-01-02T01:10:09.727" v="6"/>
          <ac:spMkLst>
            <pc:docMk/>
            <pc:sldMk cId="3408791781" sldId="277"/>
            <ac:spMk id="2" creationId="{CD45558F-924A-A157-815D-887F953A56E2}"/>
          </ac:spMkLst>
        </pc:spChg>
        <pc:spChg chg="del mod">
          <ac:chgData name="Guest User" userId="S::urn:spo:anon#2aaa688e4881a1a401226e7b3926369c90d7158541d399a6e0d7ef7f2188e37f::" providerId="AD" clId="Web-{E475155B-06B4-2501-0ED5-DD207C8A1D3B}" dt="2024-01-02T01:10:12.258" v="9"/>
          <ac:spMkLst>
            <pc:docMk/>
            <pc:sldMk cId="3408791781" sldId="277"/>
            <ac:spMk id="5" creationId="{7870C9B2-2146-F38A-D17D-065D1D32D3CE}"/>
          </ac:spMkLst>
        </pc:spChg>
        <pc:spChg chg="del">
          <ac:chgData name="Guest User" userId="S::urn:spo:anon#2aaa688e4881a1a401226e7b3926369c90d7158541d399a6e0d7ef7f2188e37f::" providerId="AD" clId="Web-{E475155B-06B4-2501-0ED5-DD207C8A1D3B}" dt="2024-01-02T01:10:13.633" v="10"/>
          <ac:spMkLst>
            <pc:docMk/>
            <pc:sldMk cId="3408791781" sldId="277"/>
            <ac:spMk id="9" creationId="{8B562E6C-B5F9-3F96-3876-FD157125DABD}"/>
          </ac:spMkLst>
        </pc:spChg>
        <pc:spChg chg="mod">
          <ac:chgData name="Guest User" userId="S::urn:spo:anon#2aaa688e4881a1a401226e7b3926369c90d7158541d399a6e0d7ef7f2188e37f::" providerId="AD" clId="Web-{E475155B-06B4-2501-0ED5-DD207C8A1D3B}" dt="2024-01-02T01:10:34.087" v="41" actId="1076"/>
          <ac:spMkLst>
            <pc:docMk/>
            <pc:sldMk cId="3408791781" sldId="277"/>
            <ac:spMk id="12" creationId="{B0A37C56-15B6-DD96-5E47-FB57780D5411}"/>
          </ac:spMkLst>
        </pc:spChg>
        <pc:picChg chg="add mod modCrop">
          <ac:chgData name="Guest User" userId="S::urn:spo:anon#2aaa688e4881a1a401226e7b3926369c90d7158541d399a6e0d7ef7f2188e37f::" providerId="AD" clId="Web-{E475155B-06B4-2501-0ED5-DD207C8A1D3B}" dt="2024-01-02T01:11:14.728" v="49" actId="1076"/>
          <ac:picMkLst>
            <pc:docMk/>
            <pc:sldMk cId="3408791781" sldId="277"/>
            <ac:picMk id="4" creationId="{2E207C51-3675-14F8-6C0F-AB3EEF64BE76}"/>
          </ac:picMkLst>
        </pc:picChg>
        <pc:picChg chg="del">
          <ac:chgData name="Guest User" userId="S::urn:spo:anon#2aaa688e4881a1a401226e7b3926369c90d7158541d399a6e0d7ef7f2188e37f::" providerId="AD" clId="Web-{E475155B-06B4-2501-0ED5-DD207C8A1D3B}" dt="2024-01-02T01:10:04.289" v="4"/>
          <ac:picMkLst>
            <pc:docMk/>
            <pc:sldMk cId="3408791781" sldId="277"/>
            <ac:picMk id="10" creationId="{0BFA1C41-5CE7-7CC1-EE4D-FBFBB8C41528}"/>
          </ac:picMkLst>
        </pc:picChg>
        <pc:cxnChg chg="del">
          <ac:chgData name="Guest User" userId="S::urn:spo:anon#2aaa688e4881a1a401226e7b3926369c90d7158541d399a6e0d7ef7f2188e37f::" providerId="AD" clId="Web-{E475155B-06B4-2501-0ED5-DD207C8A1D3B}" dt="2024-01-02T01:10:09.727" v="5"/>
          <ac:cxnSpMkLst>
            <pc:docMk/>
            <pc:sldMk cId="3408791781" sldId="277"/>
            <ac:cxnSpMk id="7" creationId="{963E5F53-A353-65A2-D52B-6E31B74A4F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B069-6090-4C2A-3B8A-2ABF90562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B537A-3539-A891-9C4B-6757C93F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E235-5F6F-C343-078D-21BAD4B9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A324-5AF1-E944-BDBB-98C50B52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D8F3-BFAA-DAE0-66C3-1C330FB7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83FB-4821-90C7-84C9-AD2D0832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03445-30C5-253B-0B34-B4F70B74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7B09-DE07-BD26-AE2B-2CECB9E5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13BE-2143-6CC7-019C-45DD9CCF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9A8E-BBA9-6590-1C35-A37C36CD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CCFF3-465E-DE08-5FE8-70E3042A0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FCA49-4835-65B9-6AD2-CA029327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391B-D5DB-D307-96DA-F7E771A7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CDA3-4AED-13B2-B169-4D4AC0B7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C8C29-C54B-D51E-F8A9-73DAD1BA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AEC3-4A57-E68B-BD2E-EFAE7897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DD42-142E-9CD4-5EF3-B9D1A824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9BD8-87B2-3CEA-E3DD-54B61B1D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6BB5-E4CA-4EAE-17D1-9A5DB03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E08A-CCEB-8913-F526-E5775B34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CE5E-76A8-F400-D4AB-3720FA19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6101-6B71-74E8-600E-A2B310DC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3093-9AEC-EE1A-8869-D3B953DE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45A1-9380-6EB4-C6A0-16B34847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F66E2-07C6-92F9-FA50-2005B9AB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2E59-C6F0-D1C6-6DE8-A923C23B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5FF4-EDBF-B551-3523-F3BCADDAF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2BE3-3099-6F90-BC4B-AB6771CBB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4429-68E6-4E4B-CA42-AA09DB05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DEBE4-6C4F-5EB8-C9A9-D02DD56E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5B80-5698-95DA-1E08-037C2445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50DC-EFE9-8632-60F8-F7F85046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443C7-3026-89C8-56A4-10AA0668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2B660-83C3-3A2C-EB36-70E18C735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29631-01DD-C944-B3B2-98D365898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6ADFD-5859-0F45-2F63-D84C94728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25DB8-9049-DF61-9A93-21AA5C59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451FC-3CA6-ECBD-EFDD-4DA55BA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6F08E-08A2-CD7E-69F1-26B2CCEE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EEC8-2B2E-85C4-8E65-C11C558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5A580-4510-4CD5-5D12-CA9CC61A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E2FA-E7D7-6CC0-A729-476B5B92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5FD94-4634-EE3A-C413-F34599C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F418F-92A3-A5FB-F1DE-5B7E1A83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7F78B-1618-9C3B-E525-CEDD1E1A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D84BA-67B4-54C7-5B8B-61B7950E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3DD6-A8C3-33B0-F790-253788E5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CB63-282F-C512-51D1-F22DE644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DD433-8565-B039-EB73-7ED06325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B3D02-0E2B-0F9D-DF87-C76D0CAA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1D975-3587-705A-7F82-A15F2648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EB28-C5F3-A3D7-44C9-EBADE053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71D0-FF4A-3345-40ED-8239E3AA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17D42-6598-14D7-DB72-D466AEAA6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10124-3179-BC51-16C3-6DCF5C094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70F0-5F2B-9507-9112-3C1EE999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C781-FFB0-9CF8-4AA0-4496D5D2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4350-FEC1-3C3F-7EF2-76EBB397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D5A05-7C0A-C7C4-554B-3A56E964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FC76-4BC6-7CCB-5C57-3AA71590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CE08-AF41-8121-08AB-A2C5D907F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D8E-08BB-4E0E-BF08-6AEB9ADB381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9A5C-FCC4-2089-037D-C797C2100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B165-5B7E-B316-D66A-EE83F263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28EC-1B5B-41F9-B4DC-45A48B9A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dna sequence&#10;&#10;Description automatically generated">
            <a:extLst>
              <a:ext uri="{FF2B5EF4-FFF2-40B4-BE49-F238E27FC236}">
                <a16:creationId xmlns:a16="http://schemas.microsoft.com/office/drawing/2014/main" id="{DD149156-B43C-7445-D360-5AB0FB630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76" y="2868222"/>
            <a:ext cx="4549140" cy="3741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3C7F4A-AABD-CC13-089F-B885DB5A20F9}"/>
              </a:ext>
            </a:extLst>
          </p:cNvPr>
          <p:cNvSpPr txBox="1"/>
          <p:nvPr/>
        </p:nvSpPr>
        <p:spPr>
          <a:xfrm>
            <a:off x="530578" y="2565494"/>
            <a:ext cx="897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Poppins" panose="00000500000000000000" pitchFamily="50" charset="0"/>
                <a:cs typeface="Poppins" panose="00000500000000000000" pitchFamily="50" charset="0"/>
              </a:rPr>
              <a:t>Solving Equations Using Genetic Algorithms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68DF6F-4057-B5A9-3EB2-418AD80A1108}"/>
              </a:ext>
            </a:extLst>
          </p:cNvPr>
          <p:cNvCxnSpPr>
            <a:cxnSpLocks/>
          </p:cNvCxnSpPr>
          <p:nvPr/>
        </p:nvCxnSpPr>
        <p:spPr>
          <a:xfrm>
            <a:off x="677333" y="3759199"/>
            <a:ext cx="4639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585CDF-A221-AADE-3A33-3339951800C3}"/>
              </a:ext>
            </a:extLst>
          </p:cNvPr>
          <p:cNvSpPr txBox="1"/>
          <p:nvPr/>
        </p:nvSpPr>
        <p:spPr>
          <a:xfrm>
            <a:off x="530578" y="1809981"/>
            <a:ext cx="5441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Poppins" panose="00000500000000000000" pitchFamily="50" charset="0"/>
                <a:cs typeface="Poppins" panose="00000500000000000000" pitchFamily="50" charset="0"/>
              </a:rPr>
              <a:t>PROJECT REPORT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A0ACF3F-6649-8B6C-A2AA-A86D1531F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31945"/>
              </p:ext>
            </p:extLst>
          </p:nvPr>
        </p:nvGraphicFramePr>
        <p:xfrm>
          <a:off x="1182582" y="4177876"/>
          <a:ext cx="509128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727">
                  <a:extLst>
                    <a:ext uri="{9D8B030D-6E8A-4147-A177-3AD203B41FA5}">
                      <a16:colId xmlns:a16="http://schemas.microsoft.com/office/drawing/2014/main" val="3213064461"/>
                    </a:ext>
                  </a:extLst>
                </a:gridCol>
                <a:gridCol w="210735">
                  <a:extLst>
                    <a:ext uri="{9D8B030D-6E8A-4147-A177-3AD203B41FA5}">
                      <a16:colId xmlns:a16="http://schemas.microsoft.com/office/drawing/2014/main" val="3496538261"/>
                    </a:ext>
                  </a:extLst>
                </a:gridCol>
                <a:gridCol w="3577827">
                  <a:extLst>
                    <a:ext uri="{9D8B030D-6E8A-4147-A177-3AD203B41FA5}">
                      <a16:colId xmlns:a16="http://schemas.microsoft.com/office/drawing/2014/main" val="1085459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Project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58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Course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IT3910E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86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Assoc. Prof. Tran Dinh Khang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37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Poppins" panose="00000500000000000000" pitchFamily="50" charset="0"/>
                          <a:cs typeface="Poppins" panose="00000500000000000000" pitchFamily="50" charset="0"/>
                        </a:rPr>
                        <a:t>HelaX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07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0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87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Poppins" panose="00000500000000000000" pitchFamily="50" charset="0"/>
                <a:cs typeface="Poppins" panose="00000500000000000000" pitchFamily="50" charset="0"/>
              </a:rPr>
              <a:t>2.2. Genetic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835D9-6D0D-AC9D-7C64-CB0CFC976E65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5FF2D5-CE16-4106-C6D9-8BAC380EBB02}"/>
              </a:ext>
            </a:extLst>
          </p:cNvPr>
          <p:cNvSpPr txBox="1"/>
          <p:nvPr/>
        </p:nvSpPr>
        <p:spPr>
          <a:xfrm>
            <a:off x="677333" y="156199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Poppins" panose="00000500000000000000" pitchFamily="50" charset="0"/>
                <a:cs typeface="Poppins" panose="00000500000000000000" pitchFamily="50" charset="0"/>
              </a:rPr>
              <a:t>Operators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C66A91-7B18-54A2-355B-6CBB3BCFDFC9}"/>
              </a:ext>
            </a:extLst>
          </p:cNvPr>
          <p:cNvGrpSpPr/>
          <p:nvPr/>
        </p:nvGrpSpPr>
        <p:grpSpPr>
          <a:xfrm>
            <a:off x="3116503" y="1476166"/>
            <a:ext cx="6017378" cy="4983805"/>
            <a:chOff x="3116503" y="1375429"/>
            <a:chExt cx="6017378" cy="4983805"/>
          </a:xfrm>
        </p:grpSpPr>
        <p:pic>
          <p:nvPicPr>
            <p:cNvPr id="13" name="Picture 12" descr="A diagram of a cross-section of a cross-section&#10;&#10;Description automatically generated">
              <a:extLst>
                <a:ext uri="{FF2B5EF4-FFF2-40B4-BE49-F238E27FC236}">
                  <a16:creationId xmlns:a16="http://schemas.microsoft.com/office/drawing/2014/main" id="{61393A05-FF73-E38C-4F90-54406D369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503" y="1375429"/>
              <a:ext cx="6017378" cy="498380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864FC1-457C-DE19-32A2-2222B5CD5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0297" y="3525247"/>
              <a:ext cx="1673238" cy="0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D6E059-BE2C-088C-BA84-87BCC0219A86}"/>
                </a:ext>
              </a:extLst>
            </p:cNvPr>
            <p:cNvCxnSpPr/>
            <p:nvPr/>
          </p:nvCxnSpPr>
          <p:spPr>
            <a:xfrm>
              <a:off x="4793535" y="1654711"/>
              <a:ext cx="0" cy="1870536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E71006-3B8E-33AB-3A48-9D2B767EA73A}"/>
                </a:ext>
              </a:extLst>
            </p:cNvPr>
            <p:cNvCxnSpPr/>
            <p:nvPr/>
          </p:nvCxnSpPr>
          <p:spPr>
            <a:xfrm>
              <a:off x="3116581" y="1654711"/>
              <a:ext cx="0" cy="1870536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AF8161-AA26-31E6-5722-5BF79AB2BC5E}"/>
                </a:ext>
              </a:extLst>
            </p:cNvPr>
            <p:cNvCxnSpPr>
              <a:cxnSpLocks/>
            </p:cNvCxnSpPr>
            <p:nvPr/>
          </p:nvCxnSpPr>
          <p:spPr>
            <a:xfrm>
              <a:off x="5760487" y="1644201"/>
              <a:ext cx="0" cy="1382779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B7715D-E66D-2C12-C016-52D93905A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487" y="3026980"/>
              <a:ext cx="3343383" cy="0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EC77E3-59A2-AD52-A9CF-2089C87CBBC7}"/>
                </a:ext>
              </a:extLst>
            </p:cNvPr>
            <p:cNvCxnSpPr>
              <a:cxnSpLocks/>
            </p:cNvCxnSpPr>
            <p:nvPr/>
          </p:nvCxnSpPr>
          <p:spPr>
            <a:xfrm>
              <a:off x="9103870" y="1644201"/>
              <a:ext cx="0" cy="1382779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115845-FDF1-1DAD-0246-DD1828704799}"/>
                </a:ext>
              </a:extLst>
            </p:cNvPr>
            <p:cNvCxnSpPr>
              <a:cxnSpLocks/>
            </p:cNvCxnSpPr>
            <p:nvPr/>
          </p:nvCxnSpPr>
          <p:spPr>
            <a:xfrm>
              <a:off x="9035243" y="4454791"/>
              <a:ext cx="0" cy="1317490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8E01DD-B5B5-D856-BDEF-4F2C28EE0D92}"/>
                </a:ext>
              </a:extLst>
            </p:cNvPr>
            <p:cNvCxnSpPr>
              <a:cxnSpLocks/>
            </p:cNvCxnSpPr>
            <p:nvPr/>
          </p:nvCxnSpPr>
          <p:spPr>
            <a:xfrm>
              <a:off x="7348833" y="5765974"/>
              <a:ext cx="1686410" cy="0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10180F-080E-460B-7BE9-1D3B5FE8D8B7}"/>
                </a:ext>
              </a:extLst>
            </p:cNvPr>
            <p:cNvCxnSpPr>
              <a:cxnSpLocks/>
            </p:cNvCxnSpPr>
            <p:nvPr/>
          </p:nvCxnSpPr>
          <p:spPr>
            <a:xfrm>
              <a:off x="7348833" y="4454791"/>
              <a:ext cx="0" cy="1317490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307744E-B835-AEBE-2E30-28212B5DDD1C}"/>
                </a:ext>
              </a:extLst>
            </p:cNvPr>
            <p:cNvCxnSpPr>
              <a:cxnSpLocks/>
            </p:cNvCxnSpPr>
            <p:nvPr/>
          </p:nvCxnSpPr>
          <p:spPr>
            <a:xfrm>
              <a:off x="6345694" y="4454791"/>
              <a:ext cx="0" cy="1317490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1196EE-BD24-8B38-3D8F-52D8DB3987E6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54" y="4454791"/>
              <a:ext cx="0" cy="1317490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24FE71-120A-E37D-9279-E836E9D63E19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03" y="5772281"/>
              <a:ext cx="3229191" cy="0"/>
            </a:xfrm>
            <a:prstGeom prst="line">
              <a:avLst/>
            </a:prstGeom>
            <a:ln w="12700">
              <a:solidFill>
                <a:srgbClr val="6568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10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87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Poppins" panose="00000500000000000000" pitchFamily="50" charset="0"/>
                <a:cs typeface="Poppins" panose="00000500000000000000" pitchFamily="50" charset="0"/>
              </a:rPr>
              <a:t>2.2. Genetic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835D9-6D0D-AC9D-7C64-CB0CFC976E65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5FF2D5-CE16-4106-C6D9-8BAC380EBB02}"/>
              </a:ext>
            </a:extLst>
          </p:cNvPr>
          <p:cNvSpPr txBox="1"/>
          <p:nvPr/>
        </p:nvSpPr>
        <p:spPr>
          <a:xfrm>
            <a:off x="677333" y="1561993"/>
            <a:ext cx="192071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Poppins" panose="00000500000000000000" pitchFamily="50" charset="0"/>
                <a:cs typeface="Poppins" panose="00000500000000000000" pitchFamily="50" charset="0"/>
              </a:rPr>
              <a:t>Fitness Score</a:t>
            </a:r>
          </a:p>
        </p:txBody>
      </p:sp>
      <p:pic>
        <p:nvPicPr>
          <p:cNvPr id="6" name="Picture 5" descr="A black text with blue lines&#10;&#10;Description automatically generated">
            <a:extLst>
              <a:ext uri="{FF2B5EF4-FFF2-40B4-BE49-F238E27FC236}">
                <a16:creationId xmlns:a16="http://schemas.microsoft.com/office/drawing/2014/main" id="{44BD927A-E3BE-410A-7A7B-16ECB6BF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08" y="2612792"/>
            <a:ext cx="9479471" cy="2092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E3BFF-7237-ECB1-EF8E-69DA748EF8D1}"/>
              </a:ext>
            </a:extLst>
          </p:cNvPr>
          <p:cNvSpPr txBox="1"/>
          <p:nvPr/>
        </p:nvSpPr>
        <p:spPr>
          <a:xfrm>
            <a:off x="5492150" y="4131094"/>
            <a:ext cx="2743200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381EA-05F7-68A8-4640-A2347A95DBBA}"/>
              </a:ext>
            </a:extLst>
          </p:cNvPr>
          <p:cNvSpPr txBox="1"/>
          <p:nvPr/>
        </p:nvSpPr>
        <p:spPr>
          <a:xfrm>
            <a:off x="3115094" y="5180642"/>
            <a:ext cx="50148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When Difference --&gt; 0 =&gt; Fitness Score --&gt; 1</a:t>
            </a:r>
            <a:endParaRPr lang="en-US" sz="2000" dirty="0">
              <a:ea typeface="Calibri"/>
              <a:cs typeface="Calibri"/>
            </a:endParaRPr>
          </a:p>
          <a:p>
            <a:pPr algn="l"/>
            <a:endParaRPr lang="en-GB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88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3.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44E087-F8C4-0332-F63A-402AFFF276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" t="4593" r="4349" b="4606"/>
          <a:stretch/>
        </p:blipFill>
        <p:spPr bwMode="auto">
          <a:xfrm>
            <a:off x="553155" y="1881961"/>
            <a:ext cx="5316745" cy="33573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11272-28E8-084A-5E58-05452ED3DC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" t="3909" r="2552" b="3259"/>
          <a:stretch/>
        </p:blipFill>
        <p:spPr bwMode="auto">
          <a:xfrm>
            <a:off x="6315993" y="1881961"/>
            <a:ext cx="5322852" cy="33573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B63476-12A2-E368-A6F3-79E19A9F7AEE}"/>
              </a:ext>
            </a:extLst>
          </p:cNvPr>
          <p:cNvSpPr txBox="1"/>
          <p:nvPr/>
        </p:nvSpPr>
        <p:spPr>
          <a:xfrm>
            <a:off x="2748900" y="5407354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Poppins" panose="00000500000000000000" pitchFamily="50" charset="0"/>
                <a:cs typeface="Poppins" panose="00000500000000000000" pitchFamily="50" charset="0"/>
              </a:rPr>
              <a:t>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B22DA-C815-C35F-1E9B-0415E3983501}"/>
              </a:ext>
            </a:extLst>
          </p:cNvPr>
          <p:cNvSpPr txBox="1"/>
          <p:nvPr/>
        </p:nvSpPr>
        <p:spPr>
          <a:xfrm>
            <a:off x="8211826" y="5407354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Poppins" panose="00000500000000000000" pitchFamily="50" charset="0"/>
                <a:cs typeface="Poppins" panose="00000500000000000000" pitchFamily="50" charset="0"/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312926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3.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CC81EA-647B-2477-9A5F-02E6560B9D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2403" r="1604" b="2735"/>
          <a:stretch/>
        </p:blipFill>
        <p:spPr bwMode="auto">
          <a:xfrm>
            <a:off x="563344" y="1898728"/>
            <a:ext cx="5312664" cy="3340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nothing&#10;">
            <a:extLst>
              <a:ext uri="{FF2B5EF4-FFF2-40B4-BE49-F238E27FC236}">
                <a16:creationId xmlns:a16="http://schemas.microsoft.com/office/drawing/2014/main" id="{0C509915-AC14-1BBF-E9A0-C385C2CF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3219" r="2260" b="3395"/>
          <a:stretch/>
        </p:blipFill>
        <p:spPr bwMode="auto">
          <a:xfrm>
            <a:off x="6315994" y="1883294"/>
            <a:ext cx="5312664" cy="335599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5F88A-A51A-03B8-F8C9-75FAD570E71F}"/>
              </a:ext>
            </a:extLst>
          </p:cNvPr>
          <p:cNvSpPr txBox="1"/>
          <p:nvPr/>
        </p:nvSpPr>
        <p:spPr>
          <a:xfrm>
            <a:off x="2708825" y="5407354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Poppins" panose="00000500000000000000" pitchFamily="50" charset="0"/>
                <a:cs typeface="Poppins" panose="00000500000000000000" pitchFamily="50" charset="0"/>
              </a:rPr>
              <a:t>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CB5A9-E919-6C9F-7C48-90CB57AF746D}"/>
              </a:ext>
            </a:extLst>
          </p:cNvPr>
          <p:cNvSpPr txBox="1"/>
          <p:nvPr/>
        </p:nvSpPr>
        <p:spPr>
          <a:xfrm>
            <a:off x="8285280" y="5407354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Poppins" panose="00000500000000000000" pitchFamily="50" charset="0"/>
                <a:cs typeface="Poppins" panose="00000500000000000000" pitchFamily="50" charset="0"/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110254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3.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4CB5A9-E919-6C9F-7C48-90CB57AF746D}"/>
              </a:ext>
            </a:extLst>
          </p:cNvPr>
          <p:cNvSpPr txBox="1"/>
          <p:nvPr/>
        </p:nvSpPr>
        <p:spPr>
          <a:xfrm>
            <a:off x="4397458" y="5607408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Poppins" panose="00000500000000000000" pitchFamily="50" charset="0"/>
                <a:cs typeface="Poppins" panose="00000500000000000000" pitchFamily="50" charset="0"/>
              </a:rPr>
              <a:t>Custom Interval to solve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ED6B7E3-4E1F-5196-0A80-86709FC0B5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2742" r="3322" b="3522"/>
          <a:stretch/>
        </p:blipFill>
        <p:spPr bwMode="auto">
          <a:xfrm>
            <a:off x="2962243" y="1458516"/>
            <a:ext cx="6267514" cy="39409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389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3.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4CB5A9-E919-6C9F-7C48-90CB57AF746D}"/>
              </a:ext>
            </a:extLst>
          </p:cNvPr>
          <p:cNvSpPr txBox="1"/>
          <p:nvPr/>
        </p:nvSpPr>
        <p:spPr>
          <a:xfrm>
            <a:off x="5240637" y="3075057"/>
            <a:ext cx="1710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latin typeface="Poppins" panose="00000500000000000000" pitchFamily="50" charset="0"/>
                <a:cs typeface="Poppins" panose="00000500000000000000" pitchFamily="50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237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4. Discussion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4D1757-1B29-15C7-09C4-CA80DE0BCB90}"/>
              </a:ext>
            </a:extLst>
          </p:cNvPr>
          <p:cNvSpPr txBox="1"/>
          <p:nvPr/>
        </p:nvSpPr>
        <p:spPr>
          <a:xfrm>
            <a:off x="824089" y="2273836"/>
            <a:ext cx="3379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Poppins" panose="00000500000000000000" pitchFamily="50" charset="0"/>
                <a:cs typeface="Poppins" panose="00000500000000000000" pitchFamily="50" charset="0"/>
              </a:rPr>
              <a:t>No Solution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E6A5C-56B7-1E1B-FB75-8D413B9C5261}"/>
              </a:ext>
            </a:extLst>
          </p:cNvPr>
          <p:cNvSpPr txBox="1"/>
          <p:nvPr/>
        </p:nvSpPr>
        <p:spPr>
          <a:xfrm>
            <a:off x="824089" y="3228945"/>
            <a:ext cx="2985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Poppins" panose="00000500000000000000" pitchFamily="50" charset="0"/>
                <a:cs typeface="Poppins" panose="00000500000000000000" pitchFamily="50" charset="0"/>
              </a:rPr>
              <a:t>Slow Convergence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CBB18A-D381-3231-F7C0-8CC726F0D1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t="515"/>
          <a:stretch/>
        </p:blipFill>
        <p:spPr bwMode="auto">
          <a:xfrm>
            <a:off x="4992219" y="1428107"/>
            <a:ext cx="6375692" cy="40017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883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5. 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1643F3-3019-C728-CF68-675F10F978CD}"/>
              </a:ext>
            </a:extLst>
          </p:cNvPr>
          <p:cNvSpPr txBox="1"/>
          <p:nvPr/>
        </p:nvSpPr>
        <p:spPr>
          <a:xfrm>
            <a:off x="1215975" y="1940007"/>
            <a:ext cx="636263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Poppins" panose="00000500000000000000" pitchFamily="50" charset="0"/>
                <a:cs typeface="Poppins" panose="00000500000000000000" pitchFamily="50" charset="0"/>
              </a:rPr>
              <a:t>Easy to find solution but sometime fail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Poppins" panose="00000500000000000000" pitchFamily="50" charset="0"/>
                <a:cs typeface="Poppins" panose="00000500000000000000" pitchFamily="50" charset="0"/>
              </a:rPr>
              <a:t>Try more advance algorithm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Poppins" panose="00000500000000000000" pitchFamily="50" charset="0"/>
                <a:cs typeface="Poppins" panose="00000500000000000000" pitchFamily="50" charset="0"/>
              </a:rPr>
              <a:t>More user-friendly GUI</a:t>
            </a:r>
          </a:p>
        </p:txBody>
      </p:sp>
      <p:pic>
        <p:nvPicPr>
          <p:cNvPr id="5" name="Graphic 4" descr="Postit Notes with solid fill">
            <a:extLst>
              <a:ext uri="{FF2B5EF4-FFF2-40B4-BE49-F238E27FC236}">
                <a16:creationId xmlns:a16="http://schemas.microsoft.com/office/drawing/2014/main" id="{E832A9E5-C065-898C-C1CB-F87F3A7E6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5968" y="1701800"/>
            <a:ext cx="3751943" cy="37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7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FE4F2-CA5A-AF02-5B63-C0B13187A482}"/>
              </a:ext>
            </a:extLst>
          </p:cNvPr>
          <p:cNvSpPr txBox="1"/>
          <p:nvPr/>
        </p:nvSpPr>
        <p:spPr>
          <a:xfrm>
            <a:off x="4047067" y="3105834"/>
            <a:ext cx="409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Poppins" panose="00000500000000000000" pitchFamily="50" charset="0"/>
                <a:cs typeface="Poppins" panose="00000500000000000000" pitchFamily="50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939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Table of Contents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6B6A27-F5D7-9238-D8CA-F1508566CF4E}"/>
              </a:ext>
            </a:extLst>
          </p:cNvPr>
          <p:cNvSpPr txBox="1"/>
          <p:nvPr/>
        </p:nvSpPr>
        <p:spPr>
          <a:xfrm>
            <a:off x="1636888" y="1380162"/>
            <a:ext cx="40978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>
                <a:latin typeface="Poppins" panose="00000500000000000000" pitchFamily="50" charset="0"/>
                <a:cs typeface="Poppins" panose="00000500000000000000" pitchFamily="50" charset="0"/>
              </a:rPr>
              <a:t>Introduction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>
                <a:latin typeface="Poppins" panose="00000500000000000000" pitchFamily="50" charset="0"/>
                <a:cs typeface="Poppins" panose="00000500000000000000" pitchFamily="50" charset="0"/>
              </a:rPr>
              <a:t>Method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>
                <a:latin typeface="Poppins" panose="00000500000000000000" pitchFamily="50" charset="0"/>
                <a:cs typeface="Poppins" panose="00000500000000000000" pitchFamily="50" charset="0"/>
              </a:rPr>
              <a:t>Results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>
                <a:latin typeface="Poppins" panose="00000500000000000000" pitchFamily="50" charset="0"/>
                <a:cs typeface="Poppins" panose="00000500000000000000" pitchFamily="50" charset="0"/>
              </a:rPr>
              <a:t>Discussion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800">
                <a:latin typeface="Poppins" panose="00000500000000000000" pitchFamily="50" charset="0"/>
                <a:cs typeface="Poppins" panose="00000500000000000000" pitchFamily="50" charset="0"/>
              </a:rPr>
              <a:t>Conclusion</a:t>
            </a:r>
          </a:p>
        </p:txBody>
      </p:sp>
      <p:pic>
        <p:nvPicPr>
          <p:cNvPr id="18" name="Graphic 17" descr="Clipboard Checked with solid fill">
            <a:extLst>
              <a:ext uri="{FF2B5EF4-FFF2-40B4-BE49-F238E27FC236}">
                <a16:creationId xmlns:a16="http://schemas.microsoft.com/office/drawing/2014/main" id="{BB2CCAAC-0652-5D4D-9F72-BB542BF1E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6399" y="1758245"/>
            <a:ext cx="3550355" cy="35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7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1. 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2FDC74-2BF9-5DD9-3DF6-4D3721ACAAF5}"/>
                  </a:ext>
                </a:extLst>
              </p:cNvPr>
              <p:cNvSpPr txBox="1"/>
              <p:nvPr/>
            </p:nvSpPr>
            <p:spPr>
              <a:xfrm>
                <a:off x="3279421" y="2120617"/>
                <a:ext cx="18900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600" b="1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2FDC74-2BF9-5DD9-3DF6-4D3721ACA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421" y="2120617"/>
                <a:ext cx="189000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BE1893-482C-17B7-293C-405610365656}"/>
                  </a:ext>
                </a:extLst>
              </p:cNvPr>
              <p:cNvSpPr txBox="1"/>
              <p:nvPr/>
            </p:nvSpPr>
            <p:spPr>
              <a:xfrm>
                <a:off x="6361288" y="2120617"/>
                <a:ext cx="15533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36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BE1893-482C-17B7-293C-40561036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288" y="2120617"/>
                <a:ext cx="155331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F9D6BD-B666-A33C-8287-453A57715036}"/>
              </a:ext>
            </a:extLst>
          </p:cNvPr>
          <p:cNvCxnSpPr>
            <a:cxnSpLocks/>
          </p:cNvCxnSpPr>
          <p:nvPr/>
        </p:nvCxnSpPr>
        <p:spPr>
          <a:xfrm>
            <a:off x="2462350" y="3499554"/>
            <a:ext cx="0" cy="13208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B184AB-6BAB-09B0-3D58-F5B4ABCAB3C1}"/>
                  </a:ext>
                </a:extLst>
              </p:cNvPr>
              <p:cNvSpPr txBox="1"/>
              <p:nvPr/>
            </p:nvSpPr>
            <p:spPr>
              <a:xfrm>
                <a:off x="2659905" y="3578577"/>
                <a:ext cx="6764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B184AB-6BAB-09B0-3D58-F5B4ABCA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905" y="3578577"/>
                <a:ext cx="676467" cy="369332"/>
              </a:xfrm>
              <a:prstGeom prst="rect">
                <a:avLst/>
              </a:prstGeom>
              <a:blipFill>
                <a:blip r:embed="rId4"/>
                <a:stretch>
                  <a:fillRect l="-15315" r="-1621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4B8553C-90AD-7D98-BDC1-87F00E5B6E4C}"/>
              </a:ext>
            </a:extLst>
          </p:cNvPr>
          <p:cNvSpPr txBox="1"/>
          <p:nvPr/>
        </p:nvSpPr>
        <p:spPr>
          <a:xfrm>
            <a:off x="3313794" y="3643109"/>
            <a:ext cx="653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oppins" panose="00000500000000000000" pitchFamily="50" charset="0"/>
                <a:cs typeface="Poppins" panose="00000500000000000000" pitchFamily="50" charset="0"/>
              </a:rPr>
              <a:t>is an elementary function (polynomial, trigonometric,…)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ADF13-6BC7-BE1A-1B8E-A01593E00670}"/>
                  </a:ext>
                </a:extLst>
              </p:cNvPr>
              <p:cNvSpPr txBox="1"/>
              <p:nvPr/>
            </p:nvSpPr>
            <p:spPr>
              <a:xfrm>
                <a:off x="2705372" y="4332489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ADF13-6BC7-BE1A-1B8E-A01593E0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72" y="4332489"/>
                <a:ext cx="246862" cy="369332"/>
              </a:xfrm>
              <a:prstGeom prst="rect">
                <a:avLst/>
              </a:prstGeom>
              <a:blipFill>
                <a:blip r:embed="rId5"/>
                <a:stretch>
                  <a:fillRect l="-175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0A25904-4043-23E9-C215-5ACBA723D2ED}"/>
              </a:ext>
            </a:extLst>
          </p:cNvPr>
          <p:cNvSpPr txBox="1"/>
          <p:nvPr/>
        </p:nvSpPr>
        <p:spPr>
          <a:xfrm>
            <a:off x="3065436" y="438893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oppins" panose="00000500000000000000" pitchFamily="50" charset="0"/>
                <a:cs typeface="Poppins" panose="00000500000000000000" pitchFamily="50" charset="0"/>
              </a:rPr>
              <a:t>is a real root of the equation</a:t>
            </a:r>
          </a:p>
        </p:txBody>
      </p:sp>
    </p:spTree>
    <p:extLst>
      <p:ext uri="{BB962C8B-B14F-4D97-AF65-F5344CB8AC3E}">
        <p14:creationId xmlns:p14="http://schemas.microsoft.com/office/powerpoint/2010/main" val="32532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2. Method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9C843B-C0BC-E5AF-5371-AD080BF133A2}"/>
              </a:ext>
            </a:extLst>
          </p:cNvPr>
          <p:cNvSpPr txBox="1"/>
          <p:nvPr/>
        </p:nvSpPr>
        <p:spPr>
          <a:xfrm>
            <a:off x="1761068" y="2012339"/>
            <a:ext cx="409786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>
                <a:latin typeface="Poppins" panose="00000500000000000000" pitchFamily="50" charset="0"/>
                <a:cs typeface="Poppins" panose="00000500000000000000" pitchFamily="50" charset="0"/>
              </a:rPr>
              <a:t>2.1. Input Handling</a:t>
            </a:r>
          </a:p>
          <a:p>
            <a:pPr>
              <a:lnSpc>
                <a:spcPct val="200000"/>
              </a:lnSpc>
            </a:pPr>
            <a:r>
              <a:rPr lang="en-US" sz="2800">
                <a:latin typeface="Poppins" panose="00000500000000000000" pitchFamily="50" charset="0"/>
                <a:cs typeface="Poppins" panose="00000500000000000000" pitchFamily="50" charset="0"/>
              </a:rPr>
              <a:t>2.2. Genetic Algorithm</a:t>
            </a:r>
          </a:p>
        </p:txBody>
      </p:sp>
      <p:pic>
        <p:nvPicPr>
          <p:cNvPr id="8" name="Picture 7" descr="A yellow and black circular logo&#10;&#10;Description automatically generated">
            <a:extLst>
              <a:ext uri="{FF2B5EF4-FFF2-40B4-BE49-F238E27FC236}">
                <a16:creationId xmlns:a16="http://schemas.microsoft.com/office/drawing/2014/main" id="{94101C00-81B2-1EE5-184F-880B62636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64" y="1875896"/>
            <a:ext cx="3689207" cy="36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AD4CF-AD2E-A975-534F-CF0C7F07F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0B971-C06E-A96B-3A13-7521F44C5E41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Poppins" panose="00000500000000000000" pitchFamily="50" charset="0"/>
                <a:cs typeface="Poppins" panose="00000500000000000000" pitchFamily="50" charset="0"/>
              </a:rPr>
              <a:t>2.1. Input Handling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D4CA37-52CD-4F58-DF51-A43D27B229AC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A37C56-15B6-DD96-5E47-FB57780D5411}"/>
              </a:ext>
            </a:extLst>
          </p:cNvPr>
          <p:cNvSpPr txBox="1"/>
          <p:nvPr/>
        </p:nvSpPr>
        <p:spPr>
          <a:xfrm>
            <a:off x="1299431" y="1454125"/>
            <a:ext cx="28437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Poppins"/>
                <a:cs typeface="Poppins"/>
              </a:rPr>
              <a:t>Order of precedence:</a:t>
            </a:r>
            <a:endParaRPr lang="en-US" dirty="0"/>
          </a:p>
        </p:txBody>
      </p:sp>
      <p:pic>
        <p:nvPicPr>
          <p:cNvPr id="4" name="Picture 3" descr="A diagram of a number&#10;&#10;Description automatically generated">
            <a:extLst>
              <a:ext uri="{FF2B5EF4-FFF2-40B4-BE49-F238E27FC236}">
                <a16:creationId xmlns:a16="http://schemas.microsoft.com/office/drawing/2014/main" id="{2E207C51-3675-14F8-6C0F-AB3EEF64B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" b="3704"/>
          <a:stretch/>
        </p:blipFill>
        <p:spPr>
          <a:xfrm>
            <a:off x="2327437" y="2068285"/>
            <a:ext cx="6535667" cy="42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9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Poppins" panose="00000500000000000000" pitchFamily="50" charset="0"/>
                <a:cs typeface="Poppins" panose="00000500000000000000" pitchFamily="50" charset="0"/>
              </a:rPr>
              <a:t>2.1. Input Handling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AF5223-C0B1-EF2C-47D8-372207C5B26B}"/>
              </a:ext>
            </a:extLst>
          </p:cNvPr>
          <p:cNvSpPr txBox="1"/>
          <p:nvPr/>
        </p:nvSpPr>
        <p:spPr>
          <a:xfrm>
            <a:off x="1027288" y="162277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oppins" panose="00000500000000000000" pitchFamily="50" charset="0"/>
                <a:cs typeface="Poppins" panose="00000500000000000000" pitchFamily="50" charset="0"/>
              </a:rPr>
              <a:t>User 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2ECCF-FA88-229C-21CA-1B7368BAB56B}"/>
              </a:ext>
            </a:extLst>
          </p:cNvPr>
          <p:cNvSpPr txBox="1"/>
          <p:nvPr/>
        </p:nvSpPr>
        <p:spPr>
          <a:xfrm>
            <a:off x="2726266" y="1545832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Poppins" panose="00000500000000000000" pitchFamily="50" charset="0"/>
                <a:cs typeface="Poppins" panose="00000500000000000000" pitchFamily="50" charset="0"/>
              </a:rPr>
              <a:t>2 + x *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023090-42D7-085B-44C4-A336051C390B}"/>
              </a:ext>
            </a:extLst>
          </p:cNvPr>
          <p:cNvCxnSpPr/>
          <p:nvPr/>
        </p:nvCxnSpPr>
        <p:spPr>
          <a:xfrm>
            <a:off x="4752621" y="1752220"/>
            <a:ext cx="5192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F378BE-FDC7-C32C-ECEC-5399EB0B23AF}"/>
              </a:ext>
            </a:extLst>
          </p:cNvPr>
          <p:cNvSpPr txBox="1"/>
          <p:nvPr/>
        </p:nvSpPr>
        <p:spPr>
          <a:xfrm>
            <a:off x="5704559" y="149061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Poppins" panose="00000500000000000000" pitchFamily="50" charset="0"/>
                <a:cs typeface="Poppins" panose="00000500000000000000" pitchFamily="50" charset="0"/>
              </a:rPr>
              <a:t>F(x)</a:t>
            </a:r>
          </a:p>
        </p:txBody>
      </p:sp>
      <p:pic>
        <p:nvPicPr>
          <p:cNvPr id="10" name="Picture 9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D4FD5CB5-A562-B995-2B50-19633C7D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14" y="3045655"/>
            <a:ext cx="7908764" cy="312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129A1-11FC-0142-AC34-18FB721B0C87}"/>
              </a:ext>
            </a:extLst>
          </p:cNvPr>
          <p:cNvSpPr txBox="1"/>
          <p:nvPr/>
        </p:nvSpPr>
        <p:spPr>
          <a:xfrm>
            <a:off x="1027288" y="222701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oppins" panose="00000500000000000000" pitchFamily="50" charset="0"/>
                <a:cs typeface="Poppins" panose="00000500000000000000" pitchFamily="50" charset="0"/>
              </a:rPr>
              <a:t>Abstract Syntax Tree:</a:t>
            </a:r>
          </a:p>
        </p:txBody>
      </p:sp>
    </p:spTree>
    <p:extLst>
      <p:ext uri="{BB962C8B-B14F-4D97-AF65-F5344CB8AC3E}">
        <p14:creationId xmlns:p14="http://schemas.microsoft.com/office/powerpoint/2010/main" val="384526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09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Poppins" panose="00000500000000000000" pitchFamily="50" charset="0"/>
                <a:cs typeface="Poppins" panose="00000500000000000000" pitchFamily="50" charset="0"/>
              </a:rPr>
              <a:t>2.1. Input Handling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AF5223-C0B1-EF2C-47D8-372207C5B26B}"/>
              </a:ext>
            </a:extLst>
          </p:cNvPr>
          <p:cNvSpPr txBox="1"/>
          <p:nvPr/>
        </p:nvSpPr>
        <p:spPr>
          <a:xfrm>
            <a:off x="1027288" y="162277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oppins" panose="00000500000000000000" pitchFamily="50" charset="0"/>
                <a:cs typeface="Poppins" panose="00000500000000000000" pitchFamily="50" charset="0"/>
              </a:rPr>
              <a:t>User 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2ECCF-FA88-229C-21CA-1B7368BAB56B}"/>
              </a:ext>
            </a:extLst>
          </p:cNvPr>
          <p:cNvSpPr txBox="1"/>
          <p:nvPr/>
        </p:nvSpPr>
        <p:spPr>
          <a:xfrm>
            <a:off x="2726266" y="1545832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Poppins" panose="00000500000000000000" pitchFamily="50" charset="0"/>
                <a:cs typeface="Poppins" panose="00000500000000000000" pitchFamily="50" charset="0"/>
              </a:rPr>
              <a:t>2 + x *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023090-42D7-085B-44C4-A336051C390B}"/>
              </a:ext>
            </a:extLst>
          </p:cNvPr>
          <p:cNvCxnSpPr/>
          <p:nvPr/>
        </p:nvCxnSpPr>
        <p:spPr>
          <a:xfrm>
            <a:off x="4752621" y="1752220"/>
            <a:ext cx="5192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F378BE-FDC7-C32C-ECEC-5399EB0B23AF}"/>
              </a:ext>
            </a:extLst>
          </p:cNvPr>
          <p:cNvSpPr txBox="1"/>
          <p:nvPr/>
        </p:nvSpPr>
        <p:spPr>
          <a:xfrm>
            <a:off x="5704559" y="149061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Poppins" panose="00000500000000000000" pitchFamily="50" charset="0"/>
                <a:cs typeface="Poppins" panose="00000500000000000000" pitchFamily="50" charset="0"/>
              </a:rPr>
              <a:t>F(x)</a:t>
            </a:r>
          </a:p>
        </p:txBody>
      </p:sp>
      <p:pic>
        <p:nvPicPr>
          <p:cNvPr id="10" name="Picture 9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D4FD5CB5-A562-B995-2B50-19633C7D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14" y="3045655"/>
            <a:ext cx="7908764" cy="312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129A1-11FC-0142-AC34-18FB721B0C87}"/>
              </a:ext>
            </a:extLst>
          </p:cNvPr>
          <p:cNvSpPr txBox="1"/>
          <p:nvPr/>
        </p:nvSpPr>
        <p:spPr>
          <a:xfrm>
            <a:off x="1027288" y="222701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oppins" panose="00000500000000000000" pitchFamily="50" charset="0"/>
                <a:cs typeface="Poppins" panose="00000500000000000000" pitchFamily="50" charset="0"/>
              </a:rPr>
              <a:t>Abstract Syntax Tree:</a:t>
            </a:r>
          </a:p>
        </p:txBody>
      </p:sp>
      <p:pic>
        <p:nvPicPr>
          <p:cNvPr id="4" name="Picture 3" descr="A black background with white circles and numbers&#10;&#10;Description automatically generated">
            <a:extLst>
              <a:ext uri="{FF2B5EF4-FFF2-40B4-BE49-F238E27FC236}">
                <a16:creationId xmlns:a16="http://schemas.microsoft.com/office/drawing/2014/main" id="{8AD41D43-1793-6C6D-2079-2C94936ED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05" y="3047789"/>
            <a:ext cx="3247624" cy="311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77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87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Poppins" panose="00000500000000000000" pitchFamily="50" charset="0"/>
                <a:cs typeface="Poppins" panose="00000500000000000000" pitchFamily="50" charset="0"/>
              </a:rPr>
              <a:t>2.2. Genetic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7F7CA-C867-B8A0-2546-2B67B9B98C12}"/>
              </a:ext>
            </a:extLst>
          </p:cNvPr>
          <p:cNvCxnSpPr>
            <a:cxnSpLocks/>
          </p:cNvCxnSpPr>
          <p:nvPr/>
        </p:nvCxnSpPr>
        <p:spPr>
          <a:xfrm>
            <a:off x="553155" y="1050536"/>
            <a:ext cx="5958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EB13E42-BA24-83C9-11F9-C6136E9E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4773"/>
            <a:ext cx="4878340" cy="6188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8D7298-C786-D611-28FA-A0D9806FFC64}"/>
              </a:ext>
            </a:extLst>
          </p:cNvPr>
          <p:cNvSpPr txBox="1"/>
          <p:nvPr/>
        </p:nvSpPr>
        <p:spPr>
          <a:xfrm>
            <a:off x="1453187" y="2348026"/>
            <a:ext cx="40978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>
                <a:latin typeface="Poppins" panose="00000500000000000000" pitchFamily="50" charset="0"/>
                <a:cs typeface="Poppins" panose="00000500000000000000" pitchFamily="50" charset="0"/>
              </a:rPr>
              <a:t>Initialization</a:t>
            </a:r>
          </a:p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>
                <a:latin typeface="Poppins" panose="00000500000000000000" pitchFamily="50" charset="0"/>
                <a:cs typeface="Poppins" panose="00000500000000000000" pitchFamily="50" charset="0"/>
              </a:rPr>
              <a:t>Fitness Assignment</a:t>
            </a:r>
          </a:p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>
                <a:latin typeface="Poppins" panose="00000500000000000000" pitchFamily="50" charset="0"/>
                <a:cs typeface="Poppins" panose="00000500000000000000" pitchFamily="50" charset="0"/>
              </a:rPr>
              <a:t>Selection</a:t>
            </a:r>
          </a:p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>
                <a:latin typeface="Poppins" panose="00000500000000000000" pitchFamily="50" charset="0"/>
                <a:cs typeface="Poppins" panose="00000500000000000000" pitchFamily="50" charset="0"/>
              </a:rPr>
              <a:t>Reproduction</a:t>
            </a:r>
          </a:p>
          <a:p>
            <a:pPr marL="457200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>
                <a:latin typeface="Poppins" panose="00000500000000000000" pitchFamily="50" charset="0"/>
                <a:cs typeface="Poppins" panose="00000500000000000000" pitchFamily="50" charset="0"/>
              </a:rPr>
              <a:t>Termination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8CEF0-14C7-DB92-E3B9-4AC9673C04AB}"/>
              </a:ext>
            </a:extLst>
          </p:cNvPr>
          <p:cNvSpPr txBox="1"/>
          <p:nvPr/>
        </p:nvSpPr>
        <p:spPr>
          <a:xfrm>
            <a:off x="1217660" y="1947916"/>
            <a:ext cx="487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Poppins" panose="00000500000000000000" pitchFamily="50" charset="0"/>
                <a:cs typeface="Poppins" panose="00000500000000000000" pitchFamily="50" charset="0"/>
              </a:rPr>
              <a:t>General of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37388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CAF6E-7E2A-06D1-C1F4-06B3717799C3}"/>
              </a:ext>
            </a:extLst>
          </p:cNvPr>
          <p:cNvSpPr txBox="1"/>
          <p:nvPr/>
        </p:nvSpPr>
        <p:spPr>
          <a:xfrm>
            <a:off x="677333" y="398029"/>
            <a:ext cx="487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Poppins" panose="00000500000000000000" pitchFamily="50" charset="0"/>
                <a:cs typeface="Poppins" panose="00000500000000000000" pitchFamily="50" charset="0"/>
              </a:rPr>
              <a:t>2.2. Genetic Algorithm</a:t>
            </a:r>
          </a:p>
        </p:txBody>
      </p:sp>
      <p:pic>
        <p:nvPicPr>
          <p:cNvPr id="2" name="Picture 1" descr="A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A84C57EF-E1AD-E054-36D0-F0421C048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16551" r="2660"/>
          <a:stretch/>
        </p:blipFill>
        <p:spPr bwMode="auto">
          <a:xfrm>
            <a:off x="1772706" y="2086214"/>
            <a:ext cx="8646585" cy="1939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6835D9-6D0D-AC9D-7C64-CB0CFC976E65}"/>
              </a:ext>
            </a:extLst>
          </p:cNvPr>
          <p:cNvCxnSpPr/>
          <p:nvPr/>
        </p:nvCxnSpPr>
        <p:spPr>
          <a:xfrm>
            <a:off x="553155" y="1050536"/>
            <a:ext cx="10814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5FF2D5-CE16-4106-C6D9-8BAC380EBB02}"/>
              </a:ext>
            </a:extLst>
          </p:cNvPr>
          <p:cNvSpPr txBox="1"/>
          <p:nvPr/>
        </p:nvSpPr>
        <p:spPr>
          <a:xfrm>
            <a:off x="677333" y="1561993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Poppins" panose="00000500000000000000" pitchFamily="50" charset="0"/>
                <a:cs typeface="Poppins" panose="00000500000000000000" pitchFamily="50" charset="0"/>
              </a:rPr>
              <a:t>Search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D5B19-CBA4-B6D0-9826-9795906D409E}"/>
                  </a:ext>
                </a:extLst>
              </p:cNvPr>
              <p:cNvSpPr txBox="1"/>
              <p:nvPr/>
            </p:nvSpPr>
            <p:spPr>
              <a:xfrm>
                <a:off x="3193923" y="4709441"/>
                <a:ext cx="5804153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×1.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p>
                      </m:s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D5B19-CBA4-B6D0-9826-9795906D4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23" y="4709441"/>
                <a:ext cx="5804153" cy="508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19C77E0-3C72-4003-386F-8607D6845548}"/>
              </a:ext>
            </a:extLst>
          </p:cNvPr>
          <p:cNvSpPr/>
          <p:nvPr/>
        </p:nvSpPr>
        <p:spPr>
          <a:xfrm>
            <a:off x="2826327" y="4211782"/>
            <a:ext cx="6539346" cy="15956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207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Dinh Truong 20214937</dc:creator>
  <cp:lastModifiedBy>Phan Dinh Truong 20214937</cp:lastModifiedBy>
  <cp:revision>32</cp:revision>
  <dcterms:created xsi:type="dcterms:W3CDTF">2024-01-01T16:41:25Z</dcterms:created>
  <dcterms:modified xsi:type="dcterms:W3CDTF">2024-01-02T01:11:17Z</dcterms:modified>
</cp:coreProperties>
</file>