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97" r:id="rId2"/>
    <p:sldId id="301" r:id="rId3"/>
    <p:sldId id="298" r:id="rId4"/>
    <p:sldId id="299" r:id="rId5"/>
    <p:sldId id="302" r:id="rId6"/>
    <p:sldId id="257" r:id="rId7"/>
    <p:sldId id="304" r:id="rId8"/>
    <p:sldId id="311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3" r:id="rId17"/>
    <p:sldId id="314" r:id="rId18"/>
    <p:sldId id="315" r:id="rId19"/>
    <p:sldId id="303" r:id="rId20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aleway Thin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. Start" id="{B778D946-85E4-4F44-82D7-7A9979C8FEE9}">
          <p14:sldIdLst>
            <p14:sldId id="297"/>
            <p14:sldId id="301"/>
          </p14:sldIdLst>
        </p14:section>
        <p14:section name="1. Instruction" id="{D68BF46F-9FFA-4C37-8D12-8584298229FF}">
          <p14:sldIdLst>
            <p14:sldId id="298"/>
            <p14:sldId id="299"/>
          </p14:sldIdLst>
        </p14:section>
        <p14:section name="2. Requirement Analysis" id="{BE95E857-05EF-4EB2-A975-B252710D69F1}">
          <p14:sldIdLst>
            <p14:sldId id="302"/>
            <p14:sldId id="257"/>
            <p14:sldId id="304"/>
            <p14:sldId id="311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FFFFF"/>
    <a:srgbClr val="FEFEFE"/>
    <a:srgbClr val="007BB9"/>
    <a:srgbClr val="E9EAF2"/>
    <a:srgbClr val="3A7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4CD05-26E2-41A1-A975-3C298BCCF814}" v="49" dt="2023-07-17T05:08:57.616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7712" autoAdjust="0"/>
  </p:normalViewPr>
  <p:slideViewPr>
    <p:cSldViewPr snapToGrid="0">
      <p:cViewPr>
        <p:scale>
          <a:sx n="81" d="100"/>
          <a:sy n="81" d="100"/>
        </p:scale>
        <p:origin x="1459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Dinh Truong 20214937" userId="d3023e6b-b8e7-4cc5-a454-898177338b34" providerId="ADAL" clId="{F1E4CD05-26E2-41A1-A975-3C298BCCF814}"/>
    <pc:docChg chg="undo custSel addSld delSld modSld sldOrd addSection delSection modSection">
      <pc:chgData name="Phan Dinh Truong 20214937" userId="d3023e6b-b8e7-4cc5-a454-898177338b34" providerId="ADAL" clId="{F1E4CD05-26E2-41A1-A975-3C298BCCF814}" dt="2023-07-17T03:24:52.725" v="1531" actId="20577"/>
      <pc:docMkLst>
        <pc:docMk/>
      </pc:docMkLst>
      <pc:sldChg chg="addSp delSp modSp mod">
        <pc:chgData name="Phan Dinh Truong 20214937" userId="d3023e6b-b8e7-4cc5-a454-898177338b34" providerId="ADAL" clId="{F1E4CD05-26E2-41A1-A975-3C298BCCF814}" dt="2023-07-10T01:00:18.176" v="706" actId="478"/>
        <pc:sldMkLst>
          <pc:docMk/>
          <pc:sldMk cId="0" sldId="257"/>
        </pc:sldMkLst>
        <pc:spChg chg="del mod">
          <ac:chgData name="Phan Dinh Truong 20214937" userId="d3023e6b-b8e7-4cc5-a454-898177338b34" providerId="ADAL" clId="{F1E4CD05-26E2-41A1-A975-3C298BCCF814}" dt="2023-07-10T01:00:18.176" v="706" actId="478"/>
          <ac:spMkLst>
            <pc:docMk/>
            <pc:sldMk cId="0" sldId="257"/>
            <ac:spMk id="10" creationId="{C939F7E0-473A-373D-2B6C-2B6CB9E05F0D}"/>
          </ac:spMkLst>
        </pc:spChg>
        <pc:spChg chg="del">
          <ac:chgData name="Phan Dinh Truong 20214937" userId="d3023e6b-b8e7-4cc5-a454-898177338b34" providerId="ADAL" clId="{F1E4CD05-26E2-41A1-A975-3C298BCCF814}" dt="2023-07-10T00:52:19.388" v="667" actId="478"/>
          <ac:spMkLst>
            <pc:docMk/>
            <pc:sldMk cId="0" sldId="257"/>
            <ac:spMk id="13" creationId="{F16F16FC-2C97-F67E-5DB0-7D6369721962}"/>
          </ac:spMkLst>
        </pc:spChg>
        <pc:picChg chg="add mod">
          <ac:chgData name="Phan Dinh Truong 20214937" userId="d3023e6b-b8e7-4cc5-a454-898177338b34" providerId="ADAL" clId="{F1E4CD05-26E2-41A1-A975-3C298BCCF814}" dt="2023-07-10T01:00:01.479" v="699" actId="1076"/>
          <ac:picMkLst>
            <pc:docMk/>
            <pc:sldMk cId="0" sldId="257"/>
            <ac:picMk id="3" creationId="{ED97FD13-F89D-45AC-2965-4EEFD1E27DAD}"/>
          </ac:picMkLst>
        </pc:picChg>
        <pc:cxnChg chg="del">
          <ac:chgData name="Phan Dinh Truong 20214937" userId="d3023e6b-b8e7-4cc5-a454-898177338b34" providerId="ADAL" clId="{F1E4CD05-26E2-41A1-A975-3C298BCCF814}" dt="2023-07-10T00:52:19.388" v="667" actId="478"/>
          <ac:cxnSpMkLst>
            <pc:docMk/>
            <pc:sldMk cId="0" sldId="257"/>
            <ac:cxnSpMk id="12" creationId="{0328B04D-62B0-7B43-6E95-586A72B7421E}"/>
          </ac:cxnSpMkLst>
        </pc:cxnChg>
      </pc:sldChg>
      <pc:sldChg chg="modSp mod modNotesTx">
        <pc:chgData name="Phan Dinh Truong 20214937" userId="d3023e6b-b8e7-4cc5-a454-898177338b34" providerId="ADAL" clId="{F1E4CD05-26E2-41A1-A975-3C298BCCF814}" dt="2023-07-17T03:24:52.725" v="1531" actId="20577"/>
        <pc:sldMkLst>
          <pc:docMk/>
          <pc:sldMk cId="1586496481" sldId="297"/>
        </pc:sldMkLst>
        <pc:spChg chg="mod">
          <ac:chgData name="Phan Dinh Truong 20214937" userId="d3023e6b-b8e7-4cc5-a454-898177338b34" providerId="ADAL" clId="{F1E4CD05-26E2-41A1-A975-3C298BCCF814}" dt="2023-07-17T03:24:52.725" v="1531" actId="20577"/>
          <ac:spMkLst>
            <pc:docMk/>
            <pc:sldMk cId="1586496481" sldId="297"/>
            <ac:spMk id="6" creationId="{0E2934D2-4A62-4DFE-1E21-201A68804800}"/>
          </ac:spMkLst>
        </pc:spChg>
        <pc:spChg chg="mod">
          <ac:chgData name="Phan Dinh Truong 20214937" userId="d3023e6b-b8e7-4cc5-a454-898177338b34" providerId="ADAL" clId="{F1E4CD05-26E2-41A1-A975-3C298BCCF814}" dt="2023-07-17T03:24:43.146" v="1522" actId="20577"/>
          <ac:spMkLst>
            <pc:docMk/>
            <pc:sldMk cId="1586496481" sldId="297"/>
            <ac:spMk id="568" creationId="{1F52E501-A698-AA41-8D22-7EC197441CA1}"/>
          </ac:spMkLst>
        </pc:spChg>
      </pc:sldChg>
      <pc:sldChg chg="modSp mod modNotesTx">
        <pc:chgData name="Phan Dinh Truong 20214937" userId="d3023e6b-b8e7-4cc5-a454-898177338b34" providerId="ADAL" clId="{F1E4CD05-26E2-41A1-A975-3C298BCCF814}" dt="2023-07-17T02:32:24.233" v="1490"/>
        <pc:sldMkLst>
          <pc:docMk/>
          <pc:sldMk cId="3865333589" sldId="298"/>
        </pc:sldMkLst>
        <pc:spChg chg="mod">
          <ac:chgData name="Phan Dinh Truong 20214937" userId="d3023e6b-b8e7-4cc5-a454-898177338b34" providerId="ADAL" clId="{F1E4CD05-26E2-41A1-A975-3C298BCCF814}" dt="2023-07-10T00:41:14.552" v="348"/>
          <ac:spMkLst>
            <pc:docMk/>
            <pc:sldMk cId="3865333589" sldId="298"/>
            <ac:spMk id="10" creationId="{C939F7E0-473A-373D-2B6C-2B6CB9E05F0D}"/>
          </ac:spMkLst>
        </pc:spChg>
      </pc:sldChg>
      <pc:sldChg chg="ord">
        <pc:chgData name="Phan Dinh Truong 20214937" userId="d3023e6b-b8e7-4cc5-a454-898177338b34" providerId="ADAL" clId="{F1E4CD05-26E2-41A1-A975-3C298BCCF814}" dt="2023-07-10T00:37:26.781" v="299"/>
        <pc:sldMkLst>
          <pc:docMk/>
          <pc:sldMk cId="149824566" sldId="299"/>
        </pc:sldMkLst>
      </pc:sldChg>
      <pc:sldChg chg="del">
        <pc:chgData name="Phan Dinh Truong 20214937" userId="d3023e6b-b8e7-4cc5-a454-898177338b34" providerId="ADAL" clId="{F1E4CD05-26E2-41A1-A975-3C298BCCF814}" dt="2023-07-10T00:37:45.375" v="301" actId="18676"/>
        <pc:sldMkLst>
          <pc:docMk/>
          <pc:sldMk cId="250807662" sldId="300"/>
        </pc:sldMkLst>
      </pc:sldChg>
      <pc:sldChg chg="addSp delSp modSp add mod ord modTransition modNotes modNotesTx">
        <pc:chgData name="Phan Dinh Truong 20214937" userId="d3023e6b-b8e7-4cc5-a454-898177338b34" providerId="ADAL" clId="{F1E4CD05-26E2-41A1-A975-3C298BCCF814}" dt="2023-07-17T01:35:39.168" v="1316" actId="20577"/>
        <pc:sldMkLst>
          <pc:docMk/>
          <pc:sldMk cId="0" sldId="301"/>
        </pc:sldMkLst>
        <pc:spChg chg="add del mod">
          <ac:chgData name="Phan Dinh Truong 20214937" userId="d3023e6b-b8e7-4cc5-a454-898177338b34" providerId="ADAL" clId="{F1E4CD05-26E2-41A1-A975-3C298BCCF814}" dt="2023-07-10T00:30:56.714" v="29" actId="478"/>
          <ac:spMkLst>
            <pc:docMk/>
            <pc:sldMk cId="0" sldId="301"/>
            <ac:spMk id="3" creationId="{0A54E3CA-735C-C9AD-10B7-0CB8808C1A1F}"/>
          </ac:spMkLst>
        </pc:spChg>
        <pc:spChg chg="add del mod">
          <ac:chgData name="Phan Dinh Truong 20214937" userId="d3023e6b-b8e7-4cc5-a454-898177338b34" providerId="ADAL" clId="{F1E4CD05-26E2-41A1-A975-3C298BCCF814}" dt="2023-07-10T00:30:56.714" v="29" actId="478"/>
          <ac:spMkLst>
            <pc:docMk/>
            <pc:sldMk cId="0" sldId="301"/>
            <ac:spMk id="5" creationId="{4E2961FF-C0DE-1EB9-1495-FF1400D9CBAF}"/>
          </ac:spMkLst>
        </pc:spChg>
        <pc:spChg chg="add del mod">
          <ac:chgData name="Phan Dinh Truong 20214937" userId="d3023e6b-b8e7-4cc5-a454-898177338b34" providerId="ADAL" clId="{F1E4CD05-26E2-41A1-A975-3C298BCCF814}" dt="2023-07-10T00:30:56.714" v="29" actId="478"/>
          <ac:spMkLst>
            <pc:docMk/>
            <pc:sldMk cId="0" sldId="301"/>
            <ac:spMk id="7" creationId="{E88D8B3C-5D1C-05D2-4626-D8EF9C68CE3C}"/>
          </ac:spMkLst>
        </pc:spChg>
        <pc:spChg chg="add mod">
          <ac:chgData name="Phan Dinh Truong 20214937" userId="d3023e6b-b8e7-4cc5-a454-898177338b34" providerId="ADAL" clId="{F1E4CD05-26E2-41A1-A975-3C298BCCF814}" dt="2023-07-10T00:36:59.512" v="266" actId="1076"/>
          <ac:spMkLst>
            <pc:docMk/>
            <pc:sldMk cId="0" sldId="301"/>
            <ac:spMk id="8" creationId="{3B03A7CB-8D1A-DCD4-FD89-6D863B989F14}"/>
          </ac:spMkLst>
        </pc:spChg>
        <pc:spChg chg="add mod">
          <ac:chgData name="Phan Dinh Truong 20214937" userId="d3023e6b-b8e7-4cc5-a454-898177338b34" providerId="ADAL" clId="{F1E4CD05-26E2-41A1-A975-3C298BCCF814}" dt="2023-07-10T00:36:59.512" v="266" actId="1076"/>
          <ac:spMkLst>
            <pc:docMk/>
            <pc:sldMk cId="0" sldId="301"/>
            <ac:spMk id="9" creationId="{22118776-420B-7D12-423F-A1D7F5D84DC3}"/>
          </ac:spMkLst>
        </pc:spChg>
        <pc:spChg chg="add mod">
          <ac:chgData name="Phan Dinh Truong 20214937" userId="d3023e6b-b8e7-4cc5-a454-898177338b34" providerId="ADAL" clId="{F1E4CD05-26E2-41A1-A975-3C298BCCF814}" dt="2023-07-10T01:02:02.372" v="743" actId="20577"/>
          <ac:spMkLst>
            <pc:docMk/>
            <pc:sldMk cId="0" sldId="301"/>
            <ac:spMk id="10" creationId="{720A591E-6179-3B7C-8129-74FF6973C29B}"/>
          </ac:spMkLst>
        </pc:spChg>
        <pc:spChg chg="add del mod">
          <ac:chgData name="Phan Dinh Truong 20214937" userId="d3023e6b-b8e7-4cc5-a454-898177338b34" providerId="ADAL" clId="{F1E4CD05-26E2-41A1-A975-3C298BCCF814}" dt="2023-07-10T00:33:29.820" v="135" actId="478"/>
          <ac:spMkLst>
            <pc:docMk/>
            <pc:sldMk cId="0" sldId="301"/>
            <ac:spMk id="11" creationId="{9FFDCAF4-8189-6F2F-7F3D-C2634F6C3133}"/>
          </ac:spMkLst>
        </pc:spChg>
        <pc:spChg chg="add del mod">
          <ac:chgData name="Phan Dinh Truong 20214937" userId="d3023e6b-b8e7-4cc5-a454-898177338b34" providerId="ADAL" clId="{F1E4CD05-26E2-41A1-A975-3C298BCCF814}" dt="2023-07-10T00:33:29.820" v="135" actId="478"/>
          <ac:spMkLst>
            <pc:docMk/>
            <pc:sldMk cId="0" sldId="301"/>
            <ac:spMk id="12" creationId="{719A9EE1-B9A3-8E91-DC7B-55DDD38FC156}"/>
          </ac:spMkLst>
        </pc:spChg>
        <pc:spChg chg="add del mod">
          <ac:chgData name="Phan Dinh Truong 20214937" userId="d3023e6b-b8e7-4cc5-a454-898177338b34" providerId="ADAL" clId="{F1E4CD05-26E2-41A1-A975-3C298BCCF814}" dt="2023-07-10T00:33:29.820" v="135" actId="478"/>
          <ac:spMkLst>
            <pc:docMk/>
            <pc:sldMk cId="0" sldId="301"/>
            <ac:spMk id="13" creationId="{0F9AC4E9-3E0F-B581-1896-42839BBCD3D0}"/>
          </ac:spMkLst>
        </pc:spChg>
        <pc:spChg chg="add del mod">
          <ac:chgData name="Phan Dinh Truong 20214937" userId="d3023e6b-b8e7-4cc5-a454-898177338b34" providerId="ADAL" clId="{F1E4CD05-26E2-41A1-A975-3C298BCCF814}" dt="2023-07-10T00:34:57.073" v="181" actId="478"/>
          <ac:spMkLst>
            <pc:docMk/>
            <pc:sldMk cId="0" sldId="301"/>
            <ac:spMk id="14" creationId="{735EE187-1677-8DA5-2AEC-8FB7666BC6FB}"/>
          </ac:spMkLst>
        </pc:spChg>
        <pc:spChg chg="add mod">
          <ac:chgData name="Phan Dinh Truong 20214937" userId="d3023e6b-b8e7-4cc5-a454-898177338b34" providerId="ADAL" clId="{F1E4CD05-26E2-41A1-A975-3C298BCCF814}" dt="2023-07-10T00:36:59.512" v="266" actId="1076"/>
          <ac:spMkLst>
            <pc:docMk/>
            <pc:sldMk cId="0" sldId="301"/>
            <ac:spMk id="15" creationId="{26E30BF3-ED5E-F0C3-13A7-34549F16B239}"/>
          </ac:spMkLst>
        </pc:spChg>
        <pc:spChg chg="add del mod">
          <ac:chgData name="Phan Dinh Truong 20214937" userId="d3023e6b-b8e7-4cc5-a454-898177338b34" providerId="ADAL" clId="{F1E4CD05-26E2-41A1-A975-3C298BCCF814}" dt="2023-07-10T01:17:27.669" v="993" actId="478"/>
          <ac:spMkLst>
            <pc:docMk/>
            <pc:sldMk cId="0" sldId="301"/>
            <ac:spMk id="16" creationId="{02CA1175-4192-0180-CB4B-2CBD0FC4316D}"/>
          </ac:spMkLst>
        </pc:spChg>
        <pc:spChg chg="add mod">
          <ac:chgData name="Phan Dinh Truong 20214937" userId="d3023e6b-b8e7-4cc5-a454-898177338b34" providerId="ADAL" clId="{F1E4CD05-26E2-41A1-A975-3C298BCCF814}" dt="2023-07-10T01:17:33.528" v="995" actId="20577"/>
          <ac:spMkLst>
            <pc:docMk/>
            <pc:sldMk cId="0" sldId="301"/>
            <ac:spMk id="17" creationId="{21968CE2-2E17-52C0-4F76-78DB9080FCE0}"/>
          </ac:spMkLst>
        </pc:spChg>
        <pc:spChg chg="mod">
          <ac:chgData name="Phan Dinh Truong 20214937" userId="d3023e6b-b8e7-4cc5-a454-898177338b34" providerId="ADAL" clId="{F1E4CD05-26E2-41A1-A975-3C298BCCF814}" dt="2023-07-10T00:31:15.712" v="38" actId="113"/>
          <ac:spMkLst>
            <pc:docMk/>
            <pc:sldMk cId="0" sldId="301"/>
            <ac:spMk id="343" creationId="{00000000-0000-0000-0000-000000000000}"/>
          </ac:spMkLst>
        </pc:spChg>
        <pc:spChg chg="del">
          <ac:chgData name="Phan Dinh Truong 20214937" userId="d3023e6b-b8e7-4cc5-a454-898177338b34" providerId="ADAL" clId="{F1E4CD05-26E2-41A1-A975-3C298BCCF814}" dt="2023-07-10T00:30:53.673" v="28" actId="478"/>
          <ac:spMkLst>
            <pc:docMk/>
            <pc:sldMk cId="0" sldId="301"/>
            <ac:spMk id="344" creationId="{00000000-0000-0000-0000-000000000000}"/>
          </ac:spMkLst>
        </pc:spChg>
        <pc:spChg chg="del">
          <ac:chgData name="Phan Dinh Truong 20214937" userId="d3023e6b-b8e7-4cc5-a454-898177338b34" providerId="ADAL" clId="{F1E4CD05-26E2-41A1-A975-3C298BCCF814}" dt="2023-07-10T00:30:53.673" v="28" actId="478"/>
          <ac:spMkLst>
            <pc:docMk/>
            <pc:sldMk cId="0" sldId="301"/>
            <ac:spMk id="345" creationId="{00000000-0000-0000-0000-000000000000}"/>
          </ac:spMkLst>
        </pc:spChg>
        <pc:spChg chg="del">
          <ac:chgData name="Phan Dinh Truong 20214937" userId="d3023e6b-b8e7-4cc5-a454-898177338b34" providerId="ADAL" clId="{F1E4CD05-26E2-41A1-A975-3C298BCCF814}" dt="2023-07-10T00:30:53.673" v="28" actId="478"/>
          <ac:spMkLst>
            <pc:docMk/>
            <pc:sldMk cId="0" sldId="301"/>
            <ac:spMk id="346" creationId="{00000000-0000-0000-0000-000000000000}"/>
          </ac:spMkLst>
        </pc:spChg>
        <pc:spChg chg="del mod">
          <ac:chgData name="Phan Dinh Truong 20214937" userId="d3023e6b-b8e7-4cc5-a454-898177338b34" providerId="ADAL" clId="{F1E4CD05-26E2-41A1-A975-3C298BCCF814}" dt="2023-07-10T00:36:21.044" v="259" actId="478"/>
          <ac:spMkLst>
            <pc:docMk/>
            <pc:sldMk cId="0" sldId="301"/>
            <ac:spMk id="347" creationId="{00000000-0000-0000-0000-000000000000}"/>
          </ac:spMkLst>
        </pc:spChg>
        <pc:grpChg chg="mod">
          <ac:chgData name="Phan Dinh Truong 20214937" userId="d3023e6b-b8e7-4cc5-a454-898177338b34" providerId="ADAL" clId="{F1E4CD05-26E2-41A1-A975-3C298BCCF814}" dt="2023-07-10T00:37:02.934" v="267" actId="1076"/>
          <ac:grpSpMkLst>
            <pc:docMk/>
            <pc:sldMk cId="0" sldId="301"/>
            <ac:grpSpMk id="348" creationId="{00000000-0000-0000-0000-000000000000}"/>
          </ac:grpSpMkLst>
        </pc:grpChg>
      </pc:sldChg>
      <pc:sldChg chg="addSp delSp modSp add mod ord modNotesTx">
        <pc:chgData name="Phan Dinh Truong 20214937" userId="d3023e6b-b8e7-4cc5-a454-898177338b34" providerId="ADAL" clId="{F1E4CD05-26E2-41A1-A975-3C298BCCF814}" dt="2023-07-10T01:02:38.641" v="744"/>
        <pc:sldMkLst>
          <pc:docMk/>
          <pc:sldMk cId="252096105" sldId="302"/>
        </pc:sldMkLst>
        <pc:spChg chg="add mod topLvl">
          <ac:chgData name="Phan Dinh Truong 20214937" userId="d3023e6b-b8e7-4cc5-a454-898177338b34" providerId="ADAL" clId="{F1E4CD05-26E2-41A1-A975-3C298BCCF814}" dt="2023-07-10T00:51:14.193" v="658" actId="1076"/>
          <ac:spMkLst>
            <pc:docMk/>
            <pc:sldMk cId="252096105" sldId="302"/>
            <ac:spMk id="2" creationId="{D0488476-9192-2045-7B80-9A6256323982}"/>
          </ac:spMkLst>
        </pc:spChg>
        <pc:spChg chg="mod topLvl">
          <ac:chgData name="Phan Dinh Truong 20214937" userId="d3023e6b-b8e7-4cc5-a454-898177338b34" providerId="ADAL" clId="{F1E4CD05-26E2-41A1-A975-3C298BCCF814}" dt="2023-07-10T00:46:55.385" v="467" actId="122"/>
          <ac:spMkLst>
            <pc:docMk/>
            <pc:sldMk cId="252096105" sldId="302"/>
            <ac:spMk id="3" creationId="{FF68E4E2-4955-0D97-D0D4-DF5C5B709740}"/>
          </ac:spMkLst>
        </pc:spChg>
        <pc:spChg chg="add mod">
          <ac:chgData name="Phan Dinh Truong 20214937" userId="d3023e6b-b8e7-4cc5-a454-898177338b34" providerId="ADAL" clId="{F1E4CD05-26E2-41A1-A975-3C298BCCF814}" dt="2023-07-10T00:49:54.182" v="636" actId="1036"/>
          <ac:spMkLst>
            <pc:docMk/>
            <pc:sldMk cId="252096105" sldId="302"/>
            <ac:spMk id="8" creationId="{26FB3212-6A56-ABCB-549E-17431CF9BFD5}"/>
          </ac:spMkLst>
        </pc:spChg>
        <pc:spChg chg="add mod">
          <ac:chgData name="Phan Dinh Truong 20214937" userId="d3023e6b-b8e7-4cc5-a454-898177338b34" providerId="ADAL" clId="{F1E4CD05-26E2-41A1-A975-3C298BCCF814}" dt="2023-07-10T00:51:37.556" v="665" actId="20577"/>
          <ac:spMkLst>
            <pc:docMk/>
            <pc:sldMk cId="252096105" sldId="302"/>
            <ac:spMk id="9" creationId="{0A8F74FC-4EAE-C7B3-D40F-C924445941AC}"/>
          </ac:spMkLst>
        </pc:spChg>
        <pc:spChg chg="mod">
          <ac:chgData name="Phan Dinh Truong 20214937" userId="d3023e6b-b8e7-4cc5-a454-898177338b34" providerId="ADAL" clId="{F1E4CD05-26E2-41A1-A975-3C298BCCF814}" dt="2023-07-10T00:43:42.536" v="383" actId="20577"/>
          <ac:spMkLst>
            <pc:docMk/>
            <pc:sldMk cId="252096105" sldId="302"/>
            <ac:spMk id="10" creationId="{C939F7E0-473A-373D-2B6C-2B6CB9E05F0D}"/>
          </ac:spMkLst>
        </pc:spChg>
        <pc:grpChg chg="add del mod">
          <ac:chgData name="Phan Dinh Truong 20214937" userId="d3023e6b-b8e7-4cc5-a454-898177338b34" providerId="ADAL" clId="{F1E4CD05-26E2-41A1-A975-3C298BCCF814}" dt="2023-07-10T00:44:50.596" v="397" actId="165"/>
          <ac:grpSpMkLst>
            <pc:docMk/>
            <pc:sldMk cId="252096105" sldId="302"/>
            <ac:grpSpMk id="7" creationId="{CBA6ED39-3538-5B4C-EDD0-FED5473F438B}"/>
          </ac:grpSpMkLst>
        </pc:grpChg>
        <pc:cxnChg chg="add mod topLvl">
          <ac:chgData name="Phan Dinh Truong 20214937" userId="d3023e6b-b8e7-4cc5-a454-898177338b34" providerId="ADAL" clId="{F1E4CD05-26E2-41A1-A975-3C298BCCF814}" dt="2023-07-10T00:44:50.596" v="397" actId="165"/>
          <ac:cxnSpMkLst>
            <pc:docMk/>
            <pc:sldMk cId="252096105" sldId="302"/>
            <ac:cxnSpMk id="4" creationId="{42CB9AD1-7FE6-7F42-264E-F9027AF34E8E}"/>
          </ac:cxnSpMkLst>
        </pc:cxnChg>
      </pc:sldChg>
      <pc:sldChg chg="add">
        <pc:chgData name="Phan Dinh Truong 20214937" userId="d3023e6b-b8e7-4cc5-a454-898177338b34" providerId="ADAL" clId="{F1E4CD05-26E2-41A1-A975-3C298BCCF814}" dt="2023-07-10T00:52:10.114" v="666"/>
        <pc:sldMkLst>
          <pc:docMk/>
          <pc:sldMk cId="2603293442" sldId="303"/>
        </pc:sldMkLst>
      </pc:sldChg>
      <pc:sldChg chg="addSp delSp modSp add mod ord modNotesTx">
        <pc:chgData name="Phan Dinh Truong 20214937" userId="d3023e6b-b8e7-4cc5-a454-898177338b34" providerId="ADAL" clId="{F1E4CD05-26E2-41A1-A975-3C298BCCF814}" dt="2023-07-10T01:07:32.456" v="881"/>
        <pc:sldMkLst>
          <pc:docMk/>
          <pc:sldMk cId="3244694865" sldId="304"/>
        </pc:sldMkLst>
        <pc:spChg chg="del">
          <ac:chgData name="Phan Dinh Truong 20214937" userId="d3023e6b-b8e7-4cc5-a454-898177338b34" providerId="ADAL" clId="{F1E4CD05-26E2-41A1-A975-3C298BCCF814}" dt="2023-07-10T01:01:54.241" v="740" actId="478"/>
          <ac:spMkLst>
            <pc:docMk/>
            <pc:sldMk cId="3244694865" sldId="304"/>
            <ac:spMk id="2" creationId="{D0488476-9192-2045-7B80-9A6256323982}"/>
          </ac:spMkLst>
        </pc:spChg>
        <pc:spChg chg="del">
          <ac:chgData name="Phan Dinh Truong 20214937" userId="d3023e6b-b8e7-4cc5-a454-898177338b34" providerId="ADAL" clId="{F1E4CD05-26E2-41A1-A975-3C298BCCF814}" dt="2023-07-10T01:01:54.241" v="740" actId="478"/>
          <ac:spMkLst>
            <pc:docMk/>
            <pc:sldMk cId="3244694865" sldId="304"/>
            <ac:spMk id="3" creationId="{FF68E4E2-4955-0D97-D0D4-DF5C5B709740}"/>
          </ac:spMkLst>
        </pc:spChg>
        <pc:spChg chg="add mod">
          <ac:chgData name="Phan Dinh Truong 20214937" userId="d3023e6b-b8e7-4cc5-a454-898177338b34" providerId="ADAL" clId="{F1E4CD05-26E2-41A1-A975-3C298BCCF814}" dt="2023-07-10T01:04:05.191" v="801" actId="1076"/>
          <ac:spMkLst>
            <pc:docMk/>
            <pc:sldMk cId="3244694865" sldId="304"/>
            <ac:spMk id="5" creationId="{1CC4C930-1F51-5124-9FBD-9E8BFC33F5E2}"/>
          </ac:spMkLst>
        </pc:spChg>
        <pc:spChg chg="add mod">
          <ac:chgData name="Phan Dinh Truong 20214937" userId="d3023e6b-b8e7-4cc5-a454-898177338b34" providerId="ADAL" clId="{F1E4CD05-26E2-41A1-A975-3C298BCCF814}" dt="2023-07-10T01:05:41.105" v="861" actId="1038"/>
          <ac:spMkLst>
            <pc:docMk/>
            <pc:sldMk cId="3244694865" sldId="304"/>
            <ac:spMk id="6" creationId="{726AABA8-98C9-647F-6121-1CA804163CB2}"/>
          </ac:spMkLst>
        </pc:spChg>
        <pc:spChg chg="del">
          <ac:chgData name="Phan Dinh Truong 20214937" userId="d3023e6b-b8e7-4cc5-a454-898177338b34" providerId="ADAL" clId="{F1E4CD05-26E2-41A1-A975-3C298BCCF814}" dt="2023-07-10T01:01:54.241" v="740" actId="478"/>
          <ac:spMkLst>
            <pc:docMk/>
            <pc:sldMk cId="3244694865" sldId="304"/>
            <ac:spMk id="8" creationId="{26FB3212-6A56-ABCB-549E-17431CF9BFD5}"/>
          </ac:spMkLst>
        </pc:spChg>
        <pc:spChg chg="del">
          <ac:chgData name="Phan Dinh Truong 20214937" userId="d3023e6b-b8e7-4cc5-a454-898177338b34" providerId="ADAL" clId="{F1E4CD05-26E2-41A1-A975-3C298BCCF814}" dt="2023-07-10T01:01:54.241" v="740" actId="478"/>
          <ac:spMkLst>
            <pc:docMk/>
            <pc:sldMk cId="3244694865" sldId="304"/>
            <ac:spMk id="9" creationId="{0A8F74FC-4EAE-C7B3-D40F-C924445941AC}"/>
          </ac:spMkLst>
        </pc:spChg>
        <pc:spChg chg="mod">
          <ac:chgData name="Phan Dinh Truong 20214937" userId="d3023e6b-b8e7-4cc5-a454-898177338b34" providerId="ADAL" clId="{F1E4CD05-26E2-41A1-A975-3C298BCCF814}" dt="2023-07-10T01:01:56.405" v="742" actId="20577"/>
          <ac:spMkLst>
            <pc:docMk/>
            <pc:sldMk cId="3244694865" sldId="304"/>
            <ac:spMk id="10" creationId="{C939F7E0-473A-373D-2B6C-2B6CB9E05F0D}"/>
          </ac:spMkLst>
        </pc:spChg>
        <pc:cxnChg chg="del">
          <ac:chgData name="Phan Dinh Truong 20214937" userId="d3023e6b-b8e7-4cc5-a454-898177338b34" providerId="ADAL" clId="{F1E4CD05-26E2-41A1-A975-3C298BCCF814}" dt="2023-07-10T01:01:54.241" v="740" actId="478"/>
          <ac:cxnSpMkLst>
            <pc:docMk/>
            <pc:sldMk cId="3244694865" sldId="304"/>
            <ac:cxnSpMk id="4" creationId="{42CB9AD1-7FE6-7F42-264E-F9027AF34E8E}"/>
          </ac:cxnSpMkLst>
        </pc:cxnChg>
      </pc:sldChg>
      <pc:sldChg chg="addSp delSp modSp add mod modNotesTx">
        <pc:chgData name="Phan Dinh Truong 20214937" userId="d3023e6b-b8e7-4cc5-a454-898177338b34" providerId="ADAL" clId="{F1E4CD05-26E2-41A1-A975-3C298BCCF814}" dt="2023-07-17T01:41:53.865" v="1483" actId="20577"/>
        <pc:sldMkLst>
          <pc:docMk/>
          <pc:sldMk cId="1474132827" sldId="305"/>
        </pc:sldMkLst>
        <pc:spChg chg="mod">
          <ac:chgData name="Phan Dinh Truong 20214937" userId="d3023e6b-b8e7-4cc5-a454-898177338b34" providerId="ADAL" clId="{F1E4CD05-26E2-41A1-A975-3C298BCCF814}" dt="2023-07-10T01:06:31.130" v="870" actId="1076"/>
          <ac:spMkLst>
            <pc:docMk/>
            <pc:sldMk cId="1474132827" sldId="305"/>
            <ac:spMk id="5" creationId="{1CC4C930-1F51-5124-9FBD-9E8BFC33F5E2}"/>
          </ac:spMkLst>
        </pc:spChg>
        <pc:spChg chg="del">
          <ac:chgData name="Phan Dinh Truong 20214937" userId="d3023e6b-b8e7-4cc5-a454-898177338b34" providerId="ADAL" clId="{F1E4CD05-26E2-41A1-A975-3C298BCCF814}" dt="2023-07-10T01:06:01.649" v="865" actId="478"/>
          <ac:spMkLst>
            <pc:docMk/>
            <pc:sldMk cId="1474132827" sldId="305"/>
            <ac:spMk id="6" creationId="{726AABA8-98C9-647F-6121-1CA804163CB2}"/>
          </ac:spMkLst>
        </pc:spChg>
        <pc:spChg chg="del">
          <ac:chgData name="Phan Dinh Truong 20214937" userId="d3023e6b-b8e7-4cc5-a454-898177338b34" providerId="ADAL" clId="{F1E4CD05-26E2-41A1-A975-3C298BCCF814}" dt="2023-07-10T01:06:06.443" v="866" actId="478"/>
          <ac:spMkLst>
            <pc:docMk/>
            <pc:sldMk cId="1474132827" sldId="305"/>
            <ac:spMk id="10" creationId="{C939F7E0-473A-373D-2B6C-2B6CB9E05F0D}"/>
          </ac:spMkLst>
        </pc:spChg>
        <pc:picChg chg="add mod">
          <ac:chgData name="Phan Dinh Truong 20214937" userId="d3023e6b-b8e7-4cc5-a454-898177338b34" providerId="ADAL" clId="{F1E4CD05-26E2-41A1-A975-3C298BCCF814}" dt="2023-07-10T01:09:22.414" v="886" actId="1582"/>
          <ac:picMkLst>
            <pc:docMk/>
            <pc:sldMk cId="1474132827" sldId="305"/>
            <ac:picMk id="3" creationId="{65B93ABD-7BF6-D20E-64E1-EA7F2A4697B2}"/>
          </ac:picMkLst>
        </pc:picChg>
        <pc:cxnChg chg="del mod">
          <ac:chgData name="Phan Dinh Truong 20214937" userId="d3023e6b-b8e7-4cc5-a454-898177338b34" providerId="ADAL" clId="{F1E4CD05-26E2-41A1-A975-3C298BCCF814}" dt="2023-07-10T01:06:26.808" v="869" actId="478"/>
          <ac:cxnSpMkLst>
            <pc:docMk/>
            <pc:sldMk cId="1474132827" sldId="305"/>
            <ac:cxnSpMk id="12" creationId="{0328B04D-62B0-7B43-6E95-586A72B7421E}"/>
          </ac:cxnSpMkLst>
        </pc:cxnChg>
      </pc:sldChg>
      <pc:sldChg chg="addSp delSp modSp add mod modNotesTx">
        <pc:chgData name="Phan Dinh Truong 20214937" userId="d3023e6b-b8e7-4cc5-a454-898177338b34" providerId="ADAL" clId="{F1E4CD05-26E2-41A1-A975-3C298BCCF814}" dt="2023-07-17T01:41:59.125" v="1484" actId="20577"/>
        <pc:sldMkLst>
          <pc:docMk/>
          <pc:sldMk cId="3785268113" sldId="306"/>
        </pc:sldMkLst>
        <pc:picChg chg="del">
          <ac:chgData name="Phan Dinh Truong 20214937" userId="d3023e6b-b8e7-4cc5-a454-898177338b34" providerId="ADAL" clId="{F1E4CD05-26E2-41A1-A975-3C298BCCF814}" dt="2023-07-10T01:09:47.145" v="890" actId="478"/>
          <ac:picMkLst>
            <pc:docMk/>
            <pc:sldMk cId="3785268113" sldId="306"/>
            <ac:picMk id="3" creationId="{65B93ABD-7BF6-D20E-64E1-EA7F2A4697B2}"/>
          </ac:picMkLst>
        </pc:picChg>
        <pc:picChg chg="add mod">
          <ac:chgData name="Phan Dinh Truong 20214937" userId="d3023e6b-b8e7-4cc5-a454-898177338b34" providerId="ADAL" clId="{F1E4CD05-26E2-41A1-A975-3C298BCCF814}" dt="2023-07-10T01:10:39.868" v="896" actId="1582"/>
          <ac:picMkLst>
            <pc:docMk/>
            <pc:sldMk cId="3785268113" sldId="306"/>
            <ac:picMk id="4" creationId="{3D896CC4-1144-2C9D-AF41-D5BE8F8A158F}"/>
          </ac:picMkLst>
        </pc:picChg>
      </pc:sldChg>
      <pc:sldChg chg="addSp delSp modSp add mod">
        <pc:chgData name="Phan Dinh Truong 20214937" userId="d3023e6b-b8e7-4cc5-a454-898177338b34" providerId="ADAL" clId="{F1E4CD05-26E2-41A1-A975-3C298BCCF814}" dt="2023-07-10T01:11:35.737" v="902" actId="1582"/>
        <pc:sldMkLst>
          <pc:docMk/>
          <pc:sldMk cId="862341908" sldId="307"/>
        </pc:sldMkLst>
        <pc:picChg chg="del">
          <ac:chgData name="Phan Dinh Truong 20214937" userId="d3023e6b-b8e7-4cc5-a454-898177338b34" providerId="ADAL" clId="{F1E4CD05-26E2-41A1-A975-3C298BCCF814}" dt="2023-07-10T01:09:44.588" v="889" actId="478"/>
          <ac:picMkLst>
            <pc:docMk/>
            <pc:sldMk cId="862341908" sldId="307"/>
            <ac:picMk id="3" creationId="{65B93ABD-7BF6-D20E-64E1-EA7F2A4697B2}"/>
          </ac:picMkLst>
        </pc:picChg>
        <pc:picChg chg="add mod">
          <ac:chgData name="Phan Dinh Truong 20214937" userId="d3023e6b-b8e7-4cc5-a454-898177338b34" providerId="ADAL" clId="{F1E4CD05-26E2-41A1-A975-3C298BCCF814}" dt="2023-07-10T01:11:35.737" v="902" actId="1582"/>
          <ac:picMkLst>
            <pc:docMk/>
            <pc:sldMk cId="862341908" sldId="307"/>
            <ac:picMk id="4" creationId="{D5D18D90-7E9A-DB8B-1CAD-8B944C31BBC5}"/>
          </ac:picMkLst>
        </pc:picChg>
      </pc:sldChg>
      <pc:sldChg chg="addSp modSp add mod modNotesTx">
        <pc:chgData name="Phan Dinh Truong 20214937" userId="d3023e6b-b8e7-4cc5-a454-898177338b34" providerId="ADAL" clId="{F1E4CD05-26E2-41A1-A975-3C298BCCF814}" dt="2023-07-17T01:42:02.349" v="1485" actId="20577"/>
        <pc:sldMkLst>
          <pc:docMk/>
          <pc:sldMk cId="1585454333" sldId="308"/>
        </pc:sldMkLst>
        <pc:picChg chg="add mod">
          <ac:chgData name="Phan Dinh Truong 20214937" userId="d3023e6b-b8e7-4cc5-a454-898177338b34" providerId="ADAL" clId="{F1E4CD05-26E2-41A1-A975-3C298BCCF814}" dt="2023-07-10T01:12:22.482" v="906" actId="1582"/>
          <ac:picMkLst>
            <pc:docMk/>
            <pc:sldMk cId="1585454333" sldId="308"/>
            <ac:picMk id="3" creationId="{8A895BD3-DDDB-F098-5C7F-E80344F214B9}"/>
          </ac:picMkLst>
        </pc:picChg>
      </pc:sldChg>
      <pc:sldChg chg="addSp modSp add mod modNotesTx">
        <pc:chgData name="Phan Dinh Truong 20214937" userId="d3023e6b-b8e7-4cc5-a454-898177338b34" providerId="ADAL" clId="{F1E4CD05-26E2-41A1-A975-3C298BCCF814}" dt="2023-07-17T01:42:05.878" v="1486" actId="20577"/>
        <pc:sldMkLst>
          <pc:docMk/>
          <pc:sldMk cId="3155556969" sldId="309"/>
        </pc:sldMkLst>
        <pc:picChg chg="add mod">
          <ac:chgData name="Phan Dinh Truong 20214937" userId="d3023e6b-b8e7-4cc5-a454-898177338b34" providerId="ADAL" clId="{F1E4CD05-26E2-41A1-A975-3C298BCCF814}" dt="2023-07-10T01:12:57.296" v="909" actId="1076"/>
          <ac:picMkLst>
            <pc:docMk/>
            <pc:sldMk cId="3155556969" sldId="309"/>
            <ac:picMk id="3" creationId="{E6B7CE2F-BC7A-8B16-68B7-C586762550C5}"/>
          </ac:picMkLst>
        </pc:picChg>
      </pc:sldChg>
      <pc:sldChg chg="addSp delSp modSp add mod modNotesTx">
        <pc:chgData name="Phan Dinh Truong 20214937" userId="d3023e6b-b8e7-4cc5-a454-898177338b34" providerId="ADAL" clId="{F1E4CD05-26E2-41A1-A975-3C298BCCF814}" dt="2023-07-17T01:42:08.823" v="1487" actId="20577"/>
        <pc:sldMkLst>
          <pc:docMk/>
          <pc:sldMk cId="4131712777" sldId="310"/>
        </pc:sldMkLst>
        <pc:picChg chg="del">
          <ac:chgData name="Phan Dinh Truong 20214937" userId="d3023e6b-b8e7-4cc5-a454-898177338b34" providerId="ADAL" clId="{F1E4CD05-26E2-41A1-A975-3C298BCCF814}" dt="2023-07-10T01:13:32.378" v="911" actId="478"/>
          <ac:picMkLst>
            <pc:docMk/>
            <pc:sldMk cId="4131712777" sldId="310"/>
            <ac:picMk id="3" creationId="{E6B7CE2F-BC7A-8B16-68B7-C586762550C5}"/>
          </ac:picMkLst>
        </pc:picChg>
        <pc:picChg chg="add mod">
          <ac:chgData name="Phan Dinh Truong 20214937" userId="d3023e6b-b8e7-4cc5-a454-898177338b34" providerId="ADAL" clId="{F1E4CD05-26E2-41A1-A975-3C298BCCF814}" dt="2023-07-10T01:14:03.970" v="918" actId="1582"/>
          <ac:picMkLst>
            <pc:docMk/>
            <pc:sldMk cId="4131712777" sldId="310"/>
            <ac:picMk id="4" creationId="{55664DAC-D2E6-B4A0-750B-E541C0953D26}"/>
          </ac:picMkLst>
        </pc:picChg>
      </pc:sldChg>
      <pc:sldChg chg="addSp modSp add mod ord setBg modNotesTx">
        <pc:chgData name="Phan Dinh Truong 20214937" userId="d3023e6b-b8e7-4cc5-a454-898177338b34" providerId="ADAL" clId="{F1E4CD05-26E2-41A1-A975-3C298BCCF814}" dt="2023-07-17T01:41:15.180" v="1482" actId="20577"/>
        <pc:sldMkLst>
          <pc:docMk/>
          <pc:sldMk cId="492721610" sldId="311"/>
        </pc:sldMkLst>
        <pc:spChg chg="mod">
          <ac:chgData name="Phan Dinh Truong 20214937" userId="d3023e6b-b8e7-4cc5-a454-898177338b34" providerId="ADAL" clId="{F1E4CD05-26E2-41A1-A975-3C298BCCF814}" dt="2023-07-10T01:15:32.055" v="974" actId="20577"/>
          <ac:spMkLst>
            <pc:docMk/>
            <pc:sldMk cId="492721610" sldId="311"/>
            <ac:spMk id="5" creationId="{1CC4C930-1F51-5124-9FBD-9E8BFC33F5E2}"/>
          </ac:spMkLst>
        </pc:spChg>
        <pc:picChg chg="add mod">
          <ac:chgData name="Phan Dinh Truong 20214937" userId="d3023e6b-b8e7-4cc5-a454-898177338b34" providerId="ADAL" clId="{F1E4CD05-26E2-41A1-A975-3C298BCCF814}" dt="2023-07-10T01:16:37.063" v="985" actId="1076"/>
          <ac:picMkLst>
            <pc:docMk/>
            <pc:sldMk cId="492721610" sldId="311"/>
            <ac:picMk id="1026" creationId="{752307B1-AE99-14B7-FA15-38993E5E1C07}"/>
          </ac:picMkLst>
        </pc:picChg>
      </pc:sldChg>
      <pc:sldChg chg="add del">
        <pc:chgData name="Phan Dinh Truong 20214937" userId="d3023e6b-b8e7-4cc5-a454-898177338b34" providerId="ADAL" clId="{F1E4CD05-26E2-41A1-A975-3C298BCCF814}" dt="2023-07-10T01:13:42.225" v="913" actId="47"/>
        <pc:sldMkLst>
          <pc:docMk/>
          <pc:sldMk cId="4014870111" sldId="311"/>
        </pc:sldMkLst>
      </pc:sldChg>
      <pc:sldChg chg="addSp modSp add mod setBg modNotesTx">
        <pc:chgData name="Phan Dinh Truong 20214937" userId="d3023e6b-b8e7-4cc5-a454-898177338b34" providerId="ADAL" clId="{F1E4CD05-26E2-41A1-A975-3C298BCCF814}" dt="2023-07-17T01:42:12.302" v="1488" actId="20577"/>
        <pc:sldMkLst>
          <pc:docMk/>
          <pc:sldMk cId="4221637356" sldId="312"/>
        </pc:sldMkLst>
        <pc:spChg chg="mod">
          <ac:chgData name="Phan Dinh Truong 20214937" userId="d3023e6b-b8e7-4cc5-a454-898177338b34" providerId="ADAL" clId="{F1E4CD05-26E2-41A1-A975-3C298BCCF814}" dt="2023-07-10T01:17:01.442" v="988" actId="1076"/>
          <ac:spMkLst>
            <pc:docMk/>
            <pc:sldMk cId="4221637356" sldId="312"/>
            <ac:spMk id="5" creationId="{1CC4C930-1F51-5124-9FBD-9E8BFC33F5E2}"/>
          </ac:spMkLst>
        </pc:spChg>
        <pc:picChg chg="add mod">
          <ac:chgData name="Phan Dinh Truong 20214937" userId="d3023e6b-b8e7-4cc5-a454-898177338b34" providerId="ADAL" clId="{F1E4CD05-26E2-41A1-A975-3C298BCCF814}" dt="2023-07-10T01:17:09.178" v="991" actId="1076"/>
          <ac:picMkLst>
            <pc:docMk/>
            <pc:sldMk cId="4221637356" sldId="312"/>
            <ac:picMk id="2050" creationId="{B4CA85F0-B1D8-84C0-409C-6053118A600A}"/>
          </ac:picMkLst>
        </pc:picChg>
      </pc:sldChg>
      <pc:sldChg chg="addSp modSp add mod ord modNotesTx">
        <pc:chgData name="Phan Dinh Truong 20214937" userId="d3023e6b-b8e7-4cc5-a454-898177338b34" providerId="ADAL" clId="{F1E4CD05-26E2-41A1-A975-3C298BCCF814}" dt="2023-07-17T01:42:22.542" v="1489" actId="20577"/>
        <pc:sldMkLst>
          <pc:docMk/>
          <pc:sldMk cId="2113087693" sldId="313"/>
        </pc:sldMkLst>
        <pc:spChg chg="mod">
          <ac:chgData name="Phan Dinh Truong 20214937" userId="d3023e6b-b8e7-4cc5-a454-898177338b34" providerId="ADAL" clId="{F1E4CD05-26E2-41A1-A975-3C298BCCF814}" dt="2023-07-10T01:19:46.493" v="1074" actId="20577"/>
          <ac:spMkLst>
            <pc:docMk/>
            <pc:sldMk cId="2113087693" sldId="313"/>
            <ac:spMk id="5" creationId="{1CC4C930-1F51-5124-9FBD-9E8BFC33F5E2}"/>
          </ac:spMkLst>
        </pc:spChg>
        <pc:spChg chg="mod">
          <ac:chgData name="Phan Dinh Truong 20214937" userId="d3023e6b-b8e7-4cc5-a454-898177338b34" providerId="ADAL" clId="{F1E4CD05-26E2-41A1-A975-3C298BCCF814}" dt="2023-07-10T01:21:35.989" v="1210" actId="20577"/>
          <ac:spMkLst>
            <pc:docMk/>
            <pc:sldMk cId="2113087693" sldId="313"/>
            <ac:spMk id="6" creationId="{726AABA8-98C9-647F-6121-1CA804163CB2}"/>
          </ac:spMkLst>
        </pc:spChg>
        <pc:spChg chg="mod">
          <ac:chgData name="Phan Dinh Truong 20214937" userId="d3023e6b-b8e7-4cc5-a454-898177338b34" providerId="ADAL" clId="{F1E4CD05-26E2-41A1-A975-3C298BCCF814}" dt="2023-07-10T01:24:14.303" v="1245" actId="20577"/>
          <ac:spMkLst>
            <pc:docMk/>
            <pc:sldMk cId="2113087693" sldId="313"/>
            <ac:spMk id="10" creationId="{C939F7E0-473A-373D-2B6C-2B6CB9E05F0D}"/>
          </ac:spMkLst>
        </pc:spChg>
        <pc:picChg chg="add mod">
          <ac:chgData name="Phan Dinh Truong 20214937" userId="d3023e6b-b8e7-4cc5-a454-898177338b34" providerId="ADAL" clId="{F1E4CD05-26E2-41A1-A975-3C298BCCF814}" dt="2023-07-10T01:24:06.115" v="1240" actId="1076"/>
          <ac:picMkLst>
            <pc:docMk/>
            <pc:sldMk cId="2113087693" sldId="313"/>
            <ac:picMk id="3" creationId="{C0A9075E-3CA0-8A88-AF08-CDDE620FCA27}"/>
          </ac:picMkLst>
        </pc:picChg>
        <pc:picChg chg="add mod">
          <ac:chgData name="Phan Dinh Truong 20214937" userId="d3023e6b-b8e7-4cc5-a454-898177338b34" providerId="ADAL" clId="{F1E4CD05-26E2-41A1-A975-3C298BCCF814}" dt="2023-07-10T01:23:50.112" v="1233" actId="14100"/>
          <ac:picMkLst>
            <pc:docMk/>
            <pc:sldMk cId="2113087693" sldId="313"/>
            <ac:picMk id="7" creationId="{75781C6F-9703-96C4-7D5E-142CDF9DD5B8}"/>
          </ac:picMkLst>
        </pc:picChg>
        <pc:picChg chg="add mod">
          <ac:chgData name="Phan Dinh Truong 20214937" userId="d3023e6b-b8e7-4cc5-a454-898177338b34" providerId="ADAL" clId="{F1E4CD05-26E2-41A1-A975-3C298BCCF814}" dt="2023-07-10T01:24:04.257" v="1239" actId="1076"/>
          <ac:picMkLst>
            <pc:docMk/>
            <pc:sldMk cId="2113087693" sldId="313"/>
            <ac:picMk id="9" creationId="{87D1F041-F051-95B7-BADE-53C5172E37CC}"/>
          </ac:picMkLst>
        </pc:picChg>
        <pc:picChg chg="add mod">
          <ac:chgData name="Phan Dinh Truong 20214937" userId="d3023e6b-b8e7-4cc5-a454-898177338b34" providerId="ADAL" clId="{F1E4CD05-26E2-41A1-A975-3C298BCCF814}" dt="2023-07-10T01:24:07.125" v="1241" actId="1076"/>
          <ac:picMkLst>
            <pc:docMk/>
            <pc:sldMk cId="2113087693" sldId="313"/>
            <ac:picMk id="13" creationId="{1C9AA4CA-63B5-6BAC-9477-DD960F9EB0BA}"/>
          </ac:picMkLst>
        </pc:picChg>
        <pc:picChg chg="add mod">
          <ac:chgData name="Phan Dinh Truong 20214937" userId="d3023e6b-b8e7-4cc5-a454-898177338b34" providerId="ADAL" clId="{F1E4CD05-26E2-41A1-A975-3C298BCCF814}" dt="2023-07-10T01:24:08.039" v="1242" actId="1076"/>
          <ac:picMkLst>
            <pc:docMk/>
            <pc:sldMk cId="2113087693" sldId="313"/>
            <ac:picMk id="15" creationId="{6C15E520-5AAB-BDCE-4390-F28C57E8C44A}"/>
          </ac:picMkLst>
        </pc:picChg>
        <pc:picChg chg="add mod">
          <ac:chgData name="Phan Dinh Truong 20214937" userId="d3023e6b-b8e7-4cc5-a454-898177338b34" providerId="ADAL" clId="{F1E4CD05-26E2-41A1-A975-3C298BCCF814}" dt="2023-07-10T01:24:09.447" v="1243" actId="1076"/>
          <ac:picMkLst>
            <pc:docMk/>
            <pc:sldMk cId="2113087693" sldId="313"/>
            <ac:picMk id="17" creationId="{7A5886AF-EED1-F4C3-9F42-BB6526B7F2A1}"/>
          </ac:picMkLst>
        </pc:picChg>
      </pc:sldChg>
      <pc:sldChg chg="add del">
        <pc:chgData name="Phan Dinh Truong 20214937" userId="d3023e6b-b8e7-4cc5-a454-898177338b34" providerId="ADAL" clId="{F1E4CD05-26E2-41A1-A975-3C298BCCF814}" dt="2023-07-10T01:15:35.584" v="976"/>
        <pc:sldMkLst>
          <pc:docMk/>
          <pc:sldMk cId="4085769965" sldId="313"/>
        </pc:sldMkLst>
      </pc:sldChg>
      <pc:sldChg chg="modSp add mod">
        <pc:chgData name="Phan Dinh Truong 20214937" userId="d3023e6b-b8e7-4cc5-a454-898177338b34" providerId="ADAL" clId="{F1E4CD05-26E2-41A1-A975-3C298BCCF814}" dt="2023-07-10T01:24:35.631" v="1255" actId="20577"/>
        <pc:sldMkLst>
          <pc:docMk/>
          <pc:sldMk cId="961967431" sldId="314"/>
        </pc:sldMkLst>
        <pc:spChg chg="mod">
          <ac:chgData name="Phan Dinh Truong 20214937" userId="d3023e6b-b8e7-4cc5-a454-898177338b34" providerId="ADAL" clId="{F1E4CD05-26E2-41A1-A975-3C298BCCF814}" dt="2023-07-10T01:24:35.631" v="1255" actId="20577"/>
          <ac:spMkLst>
            <pc:docMk/>
            <pc:sldMk cId="961967431" sldId="314"/>
            <ac:spMk id="10" creationId="{C939F7E0-473A-373D-2B6C-2B6CB9E05F0D}"/>
          </ac:spMkLst>
        </pc:spChg>
      </pc:sldChg>
      <pc:sldMasterChg chg="delSldLayout">
        <pc:chgData name="Phan Dinh Truong 20214937" userId="d3023e6b-b8e7-4cc5-a454-898177338b34" providerId="ADAL" clId="{F1E4CD05-26E2-41A1-A975-3C298BCCF814}" dt="2023-07-10T00:37:45.375" v="301" actId="18676"/>
        <pc:sldMasterMkLst>
          <pc:docMk/>
          <pc:sldMasterMk cId="0" sldId="2147483658"/>
        </pc:sldMasterMkLst>
        <pc:sldLayoutChg chg="del">
          <pc:chgData name="Phan Dinh Truong 20214937" userId="d3023e6b-b8e7-4cc5-a454-898177338b34" providerId="ADAL" clId="{F1E4CD05-26E2-41A1-A975-3C298BCCF814}" dt="2023-07-10T00:37:45.375" v="301" actId="18676"/>
          <pc:sldLayoutMkLst>
            <pc:docMk/>
            <pc:sldMasterMk cId="0" sldId="214748365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Giới thiệu: (Tên, Nhóm)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Mục đích: </a:t>
            </a:r>
            <a:b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Purpose of this project is provide you with information about this project and report the results the team has worked on in the past time</a:t>
            </a:r>
          </a:p>
        </p:txBody>
      </p:sp>
    </p:spTree>
    <p:extLst>
      <p:ext uri="{BB962C8B-B14F-4D97-AF65-F5344CB8AC3E}">
        <p14:creationId xmlns:p14="http://schemas.microsoft.com/office/powerpoint/2010/main" val="298110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028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goal of interface design is to create a good user experience and increase interactivity.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283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39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655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711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403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388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Project Hust-PC is a cross-platform sales website, providing products and services related to computers and technology.    - Website is designed with the goal of bringing a convenient shopping experience, product variety and good service quality.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2800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goal of interface design is to create a good user experience and increase interactivity.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Review analyzed functional and non-functional requirements to understand user needs.Specify the necessary interface components such as menus, search boxes, product lists, shopping carts,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Defines the general structure of the interface, including the layout, the component hierarchy, and the overview view.Arrange elements and position them to create a streamlined and easy-to-use interface.</a:t>
            </a:r>
            <a:br>
              <a:rPr lang="en-US"/>
            </a:br>
            <a:br>
              <a:rPr lang="en-US"/>
            </a:br>
            <a:r>
              <a:rPr lang="en-US"/>
              <a:t>Create initial interface templates using design tools such as Photoshop, Sketch, Figma, ...Create multiple templates to choose from and assess fit with project requirements and goals.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Evaluate interface templates based on criteria such as user experience, structural soundness, and aesthetics.Adjust and improve the interface template based on feedback and contributions from users and the development team.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39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0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project, we will focus 5 parts: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Computers and IT equipment website The HUST-PC brand is a shop specializing in selling assembled computers and IT equipment. Currently, this brand has 3 different stores. When users order computers and IT equipment, they can customize the machine's configuration and choose a store to pick up. HUST-PC will import components from one of its stores and assemble. When the computer/equipment is assembled, the system will notify the customer.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920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The goal of the project is to build a flexible and convenient e-commerce platform for the procurement of assembled computers and IT equipment.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Users can customize the computer configuration according to their personal needs and choose a store to receive goods.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The project will ensure the import of components from one of the three stores and assemble the computers when the order is placed.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HUST-PC will notify the customer when the computer/device assembly is complete.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0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a) User-friendly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interface should be easy to use, user-friendly.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Ensure a convenient and interactive buying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b) High performance and reliability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system must operate stably, respond quickly to requests from users.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Ensure information security and avoid system errors.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c) Information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Protect users' personal information and payment transactions.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security measures such as data encryption and user authentication.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60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goal of interface design is to create a good user experience and increase interactivity.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Review analyzed functional and non-functional requirements to understand user needs.Specify the necessary interface components such as menus, search boxes, product lists, shopping carts,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Defines the general structure of the interface, including the layout, the component hierarchy, and the overview view.Arrange elements and position them to create a streamlined and easy-to-use interface.</a:t>
            </a:r>
            <a:br>
              <a:rPr lang="en-US"/>
            </a:br>
            <a:br>
              <a:rPr lang="en-US"/>
            </a:br>
            <a:r>
              <a:rPr lang="en-US"/>
              <a:t>Create initial interface templates using design tools such as Photoshop, Sketch, Figma, ...Create multiple templates to choose from and assess fit with project requirements and goals.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Evaluate interface templates based on criteria such as user experience, structural soundness, and aesthetics.Adjust and improve the interface template based on feedback and contributions from users and the development team.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7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79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73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6CE69-BA7B-646D-809D-E92A2DF0A5EB}"/>
              </a:ext>
            </a:extLst>
          </p:cNvPr>
          <p:cNvSpPr txBox="1"/>
          <p:nvPr/>
        </p:nvSpPr>
        <p:spPr>
          <a:xfrm>
            <a:off x="1301573" y="901835"/>
            <a:ext cx="3259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007BB9"/>
                </a:solidFill>
                <a:latin typeface="Raleway" pitchFamily="2" charset="0"/>
              </a:rPr>
              <a:t>HUST-PC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1C3C2C-45CE-39E7-7F8D-8A2C59A21D26}"/>
              </a:ext>
            </a:extLst>
          </p:cNvPr>
          <p:cNvCxnSpPr>
            <a:cxnSpLocks/>
          </p:cNvCxnSpPr>
          <p:nvPr/>
        </p:nvCxnSpPr>
        <p:spPr>
          <a:xfrm>
            <a:off x="865845" y="2531385"/>
            <a:ext cx="5070012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934D2-4A62-4DFE-1E21-201A68804800}"/>
              </a:ext>
            </a:extLst>
          </p:cNvPr>
          <p:cNvSpPr txBox="1"/>
          <p:nvPr/>
        </p:nvSpPr>
        <p:spPr>
          <a:xfrm>
            <a:off x="980319" y="2743261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7DFD1-AEA2-4E7D-2C5B-A4ECE42F0A01}"/>
              </a:ext>
            </a:extLst>
          </p:cNvPr>
          <p:cNvSpPr txBox="1"/>
          <p:nvPr/>
        </p:nvSpPr>
        <p:spPr>
          <a:xfrm>
            <a:off x="3623493" y="2743261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Instructor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6E70D-0954-A3E6-6459-BC7756627FE8}"/>
              </a:ext>
            </a:extLst>
          </p:cNvPr>
          <p:cNvSpPr txBox="1"/>
          <p:nvPr/>
        </p:nvSpPr>
        <p:spPr>
          <a:xfrm>
            <a:off x="980319" y="3118841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Phan Dinh Truong (Leader)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EEADC-9839-FC02-D7C7-70BF15320532}"/>
              </a:ext>
            </a:extLst>
          </p:cNvPr>
          <p:cNvSpPr txBox="1"/>
          <p:nvPr/>
        </p:nvSpPr>
        <p:spPr>
          <a:xfrm>
            <a:off x="980319" y="342413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Le Tuan Anh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F3543-BFCC-DD19-D7D2-40CC20848B0B}"/>
              </a:ext>
            </a:extLst>
          </p:cNvPr>
          <p:cNvSpPr txBox="1"/>
          <p:nvPr/>
        </p:nvSpPr>
        <p:spPr>
          <a:xfrm>
            <a:off x="980319" y="372943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Vu Tuan Minh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AE6AE-CD6C-0639-72F0-C8376F273938}"/>
              </a:ext>
            </a:extLst>
          </p:cNvPr>
          <p:cNvSpPr txBox="1"/>
          <p:nvPr/>
        </p:nvSpPr>
        <p:spPr>
          <a:xfrm>
            <a:off x="980319" y="4034732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Dinh Nguyen Cong Quy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BF599-4117-5767-B3CE-A4E50D5C21E2}"/>
              </a:ext>
            </a:extLst>
          </p:cNvPr>
          <p:cNvSpPr txBox="1"/>
          <p:nvPr/>
        </p:nvSpPr>
        <p:spPr>
          <a:xfrm>
            <a:off x="980319" y="4340028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Bui Minh Quang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95C23-0548-55E1-FA91-02837913A855}"/>
              </a:ext>
            </a:extLst>
          </p:cNvPr>
          <p:cNvSpPr txBox="1"/>
          <p:nvPr/>
        </p:nvSpPr>
        <p:spPr>
          <a:xfrm>
            <a:off x="3623493" y="3118841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aleway" pitchFamily="2" charset="0"/>
              </a:rPr>
              <a:t>Prof. Trinh Thanh Trung</a:t>
            </a:r>
          </a:p>
        </p:txBody>
      </p:sp>
      <p:grpSp>
        <p:nvGrpSpPr>
          <p:cNvPr id="14" name="Google Shape;63;p12">
            <a:extLst>
              <a:ext uri="{FF2B5EF4-FFF2-40B4-BE49-F238E27FC236}">
                <a16:creationId xmlns:a16="http://schemas.microsoft.com/office/drawing/2014/main" id="{D7E22D0E-2C8A-ED9A-7427-66C3F73F1BFD}"/>
              </a:ext>
            </a:extLst>
          </p:cNvPr>
          <p:cNvGrpSpPr/>
          <p:nvPr/>
        </p:nvGrpSpPr>
        <p:grpSpPr>
          <a:xfrm>
            <a:off x="5881280" y="1065865"/>
            <a:ext cx="3068941" cy="3110615"/>
            <a:chOff x="5122427" y="668001"/>
            <a:chExt cx="3841143" cy="3893303"/>
          </a:xfrm>
        </p:grpSpPr>
        <p:grpSp>
          <p:nvGrpSpPr>
            <p:cNvPr id="15" name="Google Shape;64;p12">
              <a:extLst>
                <a:ext uri="{FF2B5EF4-FFF2-40B4-BE49-F238E27FC236}">
                  <a16:creationId xmlns:a16="http://schemas.microsoft.com/office/drawing/2014/main" id="{521DC6C6-5BC7-221A-2677-0A18161A1113}"/>
                </a:ext>
              </a:extLst>
            </p:cNvPr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460" name="Google Shape;65;p12">
                <a:extLst>
                  <a:ext uri="{FF2B5EF4-FFF2-40B4-BE49-F238E27FC236}">
                    <a16:creationId xmlns:a16="http://schemas.microsoft.com/office/drawing/2014/main" id="{825C9829-658E-9B57-D16D-F3B375164243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66;p12">
                <a:extLst>
                  <a:ext uri="{FF2B5EF4-FFF2-40B4-BE49-F238E27FC236}">
                    <a16:creationId xmlns:a16="http://schemas.microsoft.com/office/drawing/2014/main" id="{FF1CF3A7-65B8-E391-E960-9D663340A93E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67;p12">
                <a:extLst>
                  <a:ext uri="{FF2B5EF4-FFF2-40B4-BE49-F238E27FC236}">
                    <a16:creationId xmlns:a16="http://schemas.microsoft.com/office/drawing/2014/main" id="{C41BA051-3706-98D5-5987-FA8BC8AA56C4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68;p12">
                <a:extLst>
                  <a:ext uri="{FF2B5EF4-FFF2-40B4-BE49-F238E27FC236}">
                    <a16:creationId xmlns:a16="http://schemas.microsoft.com/office/drawing/2014/main" id="{0BF19290-78BA-195D-4E68-BCB9521E0D20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69;p12">
                <a:extLst>
                  <a:ext uri="{FF2B5EF4-FFF2-40B4-BE49-F238E27FC236}">
                    <a16:creationId xmlns:a16="http://schemas.microsoft.com/office/drawing/2014/main" id="{E26695F0-1AF6-3E89-3F32-DA1E996E6F43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70;p12">
                <a:extLst>
                  <a:ext uri="{FF2B5EF4-FFF2-40B4-BE49-F238E27FC236}">
                    <a16:creationId xmlns:a16="http://schemas.microsoft.com/office/drawing/2014/main" id="{93E79B30-BF6E-6E44-602E-4CFC616E0D12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71;p12">
                <a:extLst>
                  <a:ext uri="{FF2B5EF4-FFF2-40B4-BE49-F238E27FC236}">
                    <a16:creationId xmlns:a16="http://schemas.microsoft.com/office/drawing/2014/main" id="{DC4456E9-5C8C-56AD-379D-65B597020653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72;p12">
                <a:extLst>
                  <a:ext uri="{FF2B5EF4-FFF2-40B4-BE49-F238E27FC236}">
                    <a16:creationId xmlns:a16="http://schemas.microsoft.com/office/drawing/2014/main" id="{5BF94343-7EC4-0B82-0F7E-1A54B631C6CA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73;p12">
                <a:extLst>
                  <a:ext uri="{FF2B5EF4-FFF2-40B4-BE49-F238E27FC236}">
                    <a16:creationId xmlns:a16="http://schemas.microsoft.com/office/drawing/2014/main" id="{B0FE9ACA-3D64-2C0F-FECB-B77DA4C82AF7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74;p12">
                <a:extLst>
                  <a:ext uri="{FF2B5EF4-FFF2-40B4-BE49-F238E27FC236}">
                    <a16:creationId xmlns:a16="http://schemas.microsoft.com/office/drawing/2014/main" id="{1137F27E-1C16-30A4-B574-21EFCBD2E37C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75;p12">
                <a:extLst>
                  <a:ext uri="{FF2B5EF4-FFF2-40B4-BE49-F238E27FC236}">
                    <a16:creationId xmlns:a16="http://schemas.microsoft.com/office/drawing/2014/main" id="{FA4F1EFE-90BF-8CDB-2B86-20892A342EBA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76;p12">
                <a:extLst>
                  <a:ext uri="{FF2B5EF4-FFF2-40B4-BE49-F238E27FC236}">
                    <a16:creationId xmlns:a16="http://schemas.microsoft.com/office/drawing/2014/main" id="{AA25AB7A-A87F-A4E6-F1A8-E350E7EACF6E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77;p12">
                <a:extLst>
                  <a:ext uri="{FF2B5EF4-FFF2-40B4-BE49-F238E27FC236}">
                    <a16:creationId xmlns:a16="http://schemas.microsoft.com/office/drawing/2014/main" id="{2C21ABDD-28B3-F324-808A-33C28874E4F1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78;p12">
                <a:extLst>
                  <a:ext uri="{FF2B5EF4-FFF2-40B4-BE49-F238E27FC236}">
                    <a16:creationId xmlns:a16="http://schemas.microsoft.com/office/drawing/2014/main" id="{B37C695B-0311-0D87-1734-E0C35DF18337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79;p12">
                <a:extLst>
                  <a:ext uri="{FF2B5EF4-FFF2-40B4-BE49-F238E27FC236}">
                    <a16:creationId xmlns:a16="http://schemas.microsoft.com/office/drawing/2014/main" id="{4659EA26-60CE-D2B3-EF01-D638340AB507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80;p12">
                <a:extLst>
                  <a:ext uri="{FF2B5EF4-FFF2-40B4-BE49-F238E27FC236}">
                    <a16:creationId xmlns:a16="http://schemas.microsoft.com/office/drawing/2014/main" id="{30A96FC3-3755-9311-F728-22A9EFAEC960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81;p12">
                <a:extLst>
                  <a:ext uri="{FF2B5EF4-FFF2-40B4-BE49-F238E27FC236}">
                    <a16:creationId xmlns:a16="http://schemas.microsoft.com/office/drawing/2014/main" id="{EFF49040-7749-F9F0-B008-BF560026781B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82;p12">
                <a:extLst>
                  <a:ext uri="{FF2B5EF4-FFF2-40B4-BE49-F238E27FC236}">
                    <a16:creationId xmlns:a16="http://schemas.microsoft.com/office/drawing/2014/main" id="{6FEB06C9-F6D9-21E1-43AD-DDB59330F84E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83;p12">
                <a:extLst>
                  <a:ext uri="{FF2B5EF4-FFF2-40B4-BE49-F238E27FC236}">
                    <a16:creationId xmlns:a16="http://schemas.microsoft.com/office/drawing/2014/main" id="{04C45214-F296-91DB-BD60-3AE2A5BC9A48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84;p12">
                <a:extLst>
                  <a:ext uri="{FF2B5EF4-FFF2-40B4-BE49-F238E27FC236}">
                    <a16:creationId xmlns:a16="http://schemas.microsoft.com/office/drawing/2014/main" id="{02EBC5AB-95F7-267C-BA4B-C9D524A51DCE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85;p12">
                <a:extLst>
                  <a:ext uri="{FF2B5EF4-FFF2-40B4-BE49-F238E27FC236}">
                    <a16:creationId xmlns:a16="http://schemas.microsoft.com/office/drawing/2014/main" id="{7C96839F-DE5E-3191-CC40-D1DAA6876569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86;p12">
                <a:extLst>
                  <a:ext uri="{FF2B5EF4-FFF2-40B4-BE49-F238E27FC236}">
                    <a16:creationId xmlns:a16="http://schemas.microsoft.com/office/drawing/2014/main" id="{452F748F-1EC3-F66E-9F79-37C48EBBF67B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87;p12">
                <a:extLst>
                  <a:ext uri="{FF2B5EF4-FFF2-40B4-BE49-F238E27FC236}">
                    <a16:creationId xmlns:a16="http://schemas.microsoft.com/office/drawing/2014/main" id="{FB19E984-5322-3BE5-AA7F-42783F9D330E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88;p12">
                <a:extLst>
                  <a:ext uri="{FF2B5EF4-FFF2-40B4-BE49-F238E27FC236}">
                    <a16:creationId xmlns:a16="http://schemas.microsoft.com/office/drawing/2014/main" id="{82AC459E-C9CA-0A1D-28B6-A62E9791629B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89;p12">
                <a:extLst>
                  <a:ext uri="{FF2B5EF4-FFF2-40B4-BE49-F238E27FC236}">
                    <a16:creationId xmlns:a16="http://schemas.microsoft.com/office/drawing/2014/main" id="{9F620FBB-8C00-1AC3-2605-C4F56C36BEED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90;p12">
                <a:extLst>
                  <a:ext uri="{FF2B5EF4-FFF2-40B4-BE49-F238E27FC236}">
                    <a16:creationId xmlns:a16="http://schemas.microsoft.com/office/drawing/2014/main" id="{47A3525B-5D99-922B-4A54-BE2FB3AB85CE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91;p12">
                <a:extLst>
                  <a:ext uri="{FF2B5EF4-FFF2-40B4-BE49-F238E27FC236}">
                    <a16:creationId xmlns:a16="http://schemas.microsoft.com/office/drawing/2014/main" id="{60247DCA-4F78-EFB2-15FC-B62E5E1FCA54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92;p12">
                <a:extLst>
                  <a:ext uri="{FF2B5EF4-FFF2-40B4-BE49-F238E27FC236}">
                    <a16:creationId xmlns:a16="http://schemas.microsoft.com/office/drawing/2014/main" id="{693D09DF-63BD-DB7B-C6C6-9198698537FE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93;p12">
                <a:extLst>
                  <a:ext uri="{FF2B5EF4-FFF2-40B4-BE49-F238E27FC236}">
                    <a16:creationId xmlns:a16="http://schemas.microsoft.com/office/drawing/2014/main" id="{EA5FD244-B69E-ACD0-DABD-33A5A42B289F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94;p12">
                <a:extLst>
                  <a:ext uri="{FF2B5EF4-FFF2-40B4-BE49-F238E27FC236}">
                    <a16:creationId xmlns:a16="http://schemas.microsoft.com/office/drawing/2014/main" id="{A6AAC964-C830-963F-FD70-7AF55F5A6AC7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95;p12">
                <a:extLst>
                  <a:ext uri="{FF2B5EF4-FFF2-40B4-BE49-F238E27FC236}">
                    <a16:creationId xmlns:a16="http://schemas.microsoft.com/office/drawing/2014/main" id="{4A9855CF-676D-F334-CFA8-D6A1C420856E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96;p12">
                <a:extLst>
                  <a:ext uri="{FF2B5EF4-FFF2-40B4-BE49-F238E27FC236}">
                    <a16:creationId xmlns:a16="http://schemas.microsoft.com/office/drawing/2014/main" id="{3BA68AE0-58ED-9604-7AEF-C3E4918F27DF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97;p12">
                <a:extLst>
                  <a:ext uri="{FF2B5EF4-FFF2-40B4-BE49-F238E27FC236}">
                    <a16:creationId xmlns:a16="http://schemas.microsoft.com/office/drawing/2014/main" id="{7D48D540-4C90-4246-4225-819C00EC4475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98;p12">
                <a:extLst>
                  <a:ext uri="{FF2B5EF4-FFF2-40B4-BE49-F238E27FC236}">
                    <a16:creationId xmlns:a16="http://schemas.microsoft.com/office/drawing/2014/main" id="{00004CC0-F12F-C558-A0BE-DF9727E3ACB2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99;p12">
                <a:extLst>
                  <a:ext uri="{FF2B5EF4-FFF2-40B4-BE49-F238E27FC236}">
                    <a16:creationId xmlns:a16="http://schemas.microsoft.com/office/drawing/2014/main" id="{55FD6BED-8FED-4BB1-775D-5AE06FD5D752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100;p12">
                <a:extLst>
                  <a:ext uri="{FF2B5EF4-FFF2-40B4-BE49-F238E27FC236}">
                    <a16:creationId xmlns:a16="http://schemas.microsoft.com/office/drawing/2014/main" id="{BCC8E775-7140-BF7B-5298-43168DC974F3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101;p12">
                <a:extLst>
                  <a:ext uri="{FF2B5EF4-FFF2-40B4-BE49-F238E27FC236}">
                    <a16:creationId xmlns:a16="http://schemas.microsoft.com/office/drawing/2014/main" id="{0D5ADDF9-7962-F67A-8554-2CC869239413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102;p12">
                <a:extLst>
                  <a:ext uri="{FF2B5EF4-FFF2-40B4-BE49-F238E27FC236}">
                    <a16:creationId xmlns:a16="http://schemas.microsoft.com/office/drawing/2014/main" id="{79E024F9-259A-19D1-EFF4-2EF900334E8F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103;p12">
                <a:extLst>
                  <a:ext uri="{FF2B5EF4-FFF2-40B4-BE49-F238E27FC236}">
                    <a16:creationId xmlns:a16="http://schemas.microsoft.com/office/drawing/2014/main" id="{E7555E5E-963E-9BF3-5AF2-CD4CDE3023FC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104;p12">
                <a:extLst>
                  <a:ext uri="{FF2B5EF4-FFF2-40B4-BE49-F238E27FC236}">
                    <a16:creationId xmlns:a16="http://schemas.microsoft.com/office/drawing/2014/main" id="{53A50A62-7AAC-B11C-4BA8-68E15E3D5039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105;p12">
                <a:extLst>
                  <a:ext uri="{FF2B5EF4-FFF2-40B4-BE49-F238E27FC236}">
                    <a16:creationId xmlns:a16="http://schemas.microsoft.com/office/drawing/2014/main" id="{E3359FAA-2FCE-E498-EE56-6B7203893309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106;p12">
                <a:extLst>
                  <a:ext uri="{FF2B5EF4-FFF2-40B4-BE49-F238E27FC236}">
                    <a16:creationId xmlns:a16="http://schemas.microsoft.com/office/drawing/2014/main" id="{DA8962BB-5F27-D9E3-30AE-F9D1708A5922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107;p12">
                <a:extLst>
                  <a:ext uri="{FF2B5EF4-FFF2-40B4-BE49-F238E27FC236}">
                    <a16:creationId xmlns:a16="http://schemas.microsoft.com/office/drawing/2014/main" id="{B4EF9A16-A362-29B0-8797-375FE45DED36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108;p12">
                <a:extLst>
                  <a:ext uri="{FF2B5EF4-FFF2-40B4-BE49-F238E27FC236}">
                    <a16:creationId xmlns:a16="http://schemas.microsoft.com/office/drawing/2014/main" id="{E1476B8F-CFA4-7288-941F-AC39809270EC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109;p12">
                <a:extLst>
                  <a:ext uri="{FF2B5EF4-FFF2-40B4-BE49-F238E27FC236}">
                    <a16:creationId xmlns:a16="http://schemas.microsoft.com/office/drawing/2014/main" id="{E7643DEA-9431-33AB-12E8-6678F0AC1907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110;p12">
                <a:extLst>
                  <a:ext uri="{FF2B5EF4-FFF2-40B4-BE49-F238E27FC236}">
                    <a16:creationId xmlns:a16="http://schemas.microsoft.com/office/drawing/2014/main" id="{2DFA585D-75D5-BE62-1459-EA5D797F411A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111;p12">
                <a:extLst>
                  <a:ext uri="{FF2B5EF4-FFF2-40B4-BE49-F238E27FC236}">
                    <a16:creationId xmlns:a16="http://schemas.microsoft.com/office/drawing/2014/main" id="{378BE6FE-5BF9-CF6F-20A8-706435E4B42A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112;p12">
                <a:extLst>
                  <a:ext uri="{FF2B5EF4-FFF2-40B4-BE49-F238E27FC236}">
                    <a16:creationId xmlns:a16="http://schemas.microsoft.com/office/drawing/2014/main" id="{BF14E49E-0341-4823-6EA5-A7027ACACA8F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113;p12">
                <a:extLst>
                  <a:ext uri="{FF2B5EF4-FFF2-40B4-BE49-F238E27FC236}">
                    <a16:creationId xmlns:a16="http://schemas.microsoft.com/office/drawing/2014/main" id="{2139F7CE-175C-08B0-4B03-72EC0E670B26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114;p12">
                <a:extLst>
                  <a:ext uri="{FF2B5EF4-FFF2-40B4-BE49-F238E27FC236}">
                    <a16:creationId xmlns:a16="http://schemas.microsoft.com/office/drawing/2014/main" id="{AE30982E-2312-5156-5C55-AE1CB6949A8D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115;p12">
                <a:extLst>
                  <a:ext uri="{FF2B5EF4-FFF2-40B4-BE49-F238E27FC236}">
                    <a16:creationId xmlns:a16="http://schemas.microsoft.com/office/drawing/2014/main" id="{1AC1BBDD-06C0-48CC-50CB-B2AD7AB030AE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116;p12">
                <a:extLst>
                  <a:ext uri="{FF2B5EF4-FFF2-40B4-BE49-F238E27FC236}">
                    <a16:creationId xmlns:a16="http://schemas.microsoft.com/office/drawing/2014/main" id="{E8530B66-9BB0-F1C0-5FA7-8817C3FB423B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117;p12">
                <a:extLst>
                  <a:ext uri="{FF2B5EF4-FFF2-40B4-BE49-F238E27FC236}">
                    <a16:creationId xmlns:a16="http://schemas.microsoft.com/office/drawing/2014/main" id="{9C84DC1A-711D-2348-3E6C-478BC7D7DADF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118;p12">
                <a:extLst>
                  <a:ext uri="{FF2B5EF4-FFF2-40B4-BE49-F238E27FC236}">
                    <a16:creationId xmlns:a16="http://schemas.microsoft.com/office/drawing/2014/main" id="{7DBB8A42-4245-12AE-CA5E-CE9063F0973D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119;p12">
                <a:extLst>
                  <a:ext uri="{FF2B5EF4-FFF2-40B4-BE49-F238E27FC236}">
                    <a16:creationId xmlns:a16="http://schemas.microsoft.com/office/drawing/2014/main" id="{B13E35C1-2DE9-D6A6-4575-3631CAA75C9B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120;p12">
                <a:extLst>
                  <a:ext uri="{FF2B5EF4-FFF2-40B4-BE49-F238E27FC236}">
                    <a16:creationId xmlns:a16="http://schemas.microsoft.com/office/drawing/2014/main" id="{AC38479D-32E7-5FD2-FC16-8ECAD513F2C0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121;p12">
                <a:extLst>
                  <a:ext uri="{FF2B5EF4-FFF2-40B4-BE49-F238E27FC236}">
                    <a16:creationId xmlns:a16="http://schemas.microsoft.com/office/drawing/2014/main" id="{6AAA6012-069B-D548-F4E5-A8C62DAAED31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122;p12">
                <a:extLst>
                  <a:ext uri="{FF2B5EF4-FFF2-40B4-BE49-F238E27FC236}">
                    <a16:creationId xmlns:a16="http://schemas.microsoft.com/office/drawing/2014/main" id="{DEDC6C15-C0DC-5907-9113-BA62187733FA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123;p12">
                <a:extLst>
                  <a:ext uri="{FF2B5EF4-FFF2-40B4-BE49-F238E27FC236}">
                    <a16:creationId xmlns:a16="http://schemas.microsoft.com/office/drawing/2014/main" id="{1D6BD1C4-3849-D510-0AE5-B59AAEA37ADB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124;p12">
                <a:extLst>
                  <a:ext uri="{FF2B5EF4-FFF2-40B4-BE49-F238E27FC236}">
                    <a16:creationId xmlns:a16="http://schemas.microsoft.com/office/drawing/2014/main" id="{AA19E1A6-297C-ACAA-877C-CDDA28CA0A08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125;p12">
                <a:extLst>
                  <a:ext uri="{FF2B5EF4-FFF2-40B4-BE49-F238E27FC236}">
                    <a16:creationId xmlns:a16="http://schemas.microsoft.com/office/drawing/2014/main" id="{5C0CD63D-C3E2-4772-8A2F-C08187F3DDA3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126;p12">
                <a:extLst>
                  <a:ext uri="{FF2B5EF4-FFF2-40B4-BE49-F238E27FC236}">
                    <a16:creationId xmlns:a16="http://schemas.microsoft.com/office/drawing/2014/main" id="{869037CB-F482-D3C2-40A5-81F74AB66AEB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127;p12">
                <a:extLst>
                  <a:ext uri="{FF2B5EF4-FFF2-40B4-BE49-F238E27FC236}">
                    <a16:creationId xmlns:a16="http://schemas.microsoft.com/office/drawing/2014/main" id="{1BC81D1D-5DD6-FF13-99FC-D7144F9482A0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128;p12">
                <a:extLst>
                  <a:ext uri="{FF2B5EF4-FFF2-40B4-BE49-F238E27FC236}">
                    <a16:creationId xmlns:a16="http://schemas.microsoft.com/office/drawing/2014/main" id="{BD3C1805-C83D-33DA-9700-EF98ACC0F718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129;p12">
                <a:extLst>
                  <a:ext uri="{FF2B5EF4-FFF2-40B4-BE49-F238E27FC236}">
                    <a16:creationId xmlns:a16="http://schemas.microsoft.com/office/drawing/2014/main" id="{348CDF37-1CE4-0155-2972-911F45A257A6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130;p12">
                <a:extLst>
                  <a:ext uri="{FF2B5EF4-FFF2-40B4-BE49-F238E27FC236}">
                    <a16:creationId xmlns:a16="http://schemas.microsoft.com/office/drawing/2014/main" id="{BFEE0D61-85E6-38F8-04BF-2BBC34C89C5D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131;p12">
                <a:extLst>
                  <a:ext uri="{FF2B5EF4-FFF2-40B4-BE49-F238E27FC236}">
                    <a16:creationId xmlns:a16="http://schemas.microsoft.com/office/drawing/2014/main" id="{7DBE852C-D1FE-36C8-75FA-ED8DB523AFE9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132;p12">
                <a:extLst>
                  <a:ext uri="{FF2B5EF4-FFF2-40B4-BE49-F238E27FC236}">
                    <a16:creationId xmlns:a16="http://schemas.microsoft.com/office/drawing/2014/main" id="{F14163BB-4E44-BBE7-B1AF-84CBA86E5CC8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133;p12">
                <a:extLst>
                  <a:ext uri="{FF2B5EF4-FFF2-40B4-BE49-F238E27FC236}">
                    <a16:creationId xmlns:a16="http://schemas.microsoft.com/office/drawing/2014/main" id="{D544EF3D-3326-EEDA-5CB5-BA8787D63D3A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134;p12">
                <a:extLst>
                  <a:ext uri="{FF2B5EF4-FFF2-40B4-BE49-F238E27FC236}">
                    <a16:creationId xmlns:a16="http://schemas.microsoft.com/office/drawing/2014/main" id="{A2DCAA0D-4136-624A-B62B-4E9984973A4E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135;p12">
                <a:extLst>
                  <a:ext uri="{FF2B5EF4-FFF2-40B4-BE49-F238E27FC236}">
                    <a16:creationId xmlns:a16="http://schemas.microsoft.com/office/drawing/2014/main" id="{E4D1C91B-71EE-3283-6E28-86E51F87A007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136;p12">
                <a:extLst>
                  <a:ext uri="{FF2B5EF4-FFF2-40B4-BE49-F238E27FC236}">
                    <a16:creationId xmlns:a16="http://schemas.microsoft.com/office/drawing/2014/main" id="{4CD3B4CF-9235-BB2D-2896-3EA44F666CBB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137;p12">
                <a:extLst>
                  <a:ext uri="{FF2B5EF4-FFF2-40B4-BE49-F238E27FC236}">
                    <a16:creationId xmlns:a16="http://schemas.microsoft.com/office/drawing/2014/main" id="{D770BF2B-B7FD-CBA4-B8B3-DDB5F9420113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138;p12">
                <a:extLst>
                  <a:ext uri="{FF2B5EF4-FFF2-40B4-BE49-F238E27FC236}">
                    <a16:creationId xmlns:a16="http://schemas.microsoft.com/office/drawing/2014/main" id="{805945CC-5EBE-F19E-551E-8D02869B9E6D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139;p12">
                <a:extLst>
                  <a:ext uri="{FF2B5EF4-FFF2-40B4-BE49-F238E27FC236}">
                    <a16:creationId xmlns:a16="http://schemas.microsoft.com/office/drawing/2014/main" id="{C8C9FFA2-E207-8478-3A59-EC470203CBB9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140;p12">
                <a:extLst>
                  <a:ext uri="{FF2B5EF4-FFF2-40B4-BE49-F238E27FC236}">
                    <a16:creationId xmlns:a16="http://schemas.microsoft.com/office/drawing/2014/main" id="{573FA93D-0E93-6151-FF8A-DC0A9232BB81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141;p12">
                <a:extLst>
                  <a:ext uri="{FF2B5EF4-FFF2-40B4-BE49-F238E27FC236}">
                    <a16:creationId xmlns:a16="http://schemas.microsoft.com/office/drawing/2014/main" id="{68F080ED-565E-3EBA-D16B-1BE6406D95E2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142;p12">
                <a:extLst>
                  <a:ext uri="{FF2B5EF4-FFF2-40B4-BE49-F238E27FC236}">
                    <a16:creationId xmlns:a16="http://schemas.microsoft.com/office/drawing/2014/main" id="{583864D6-3688-9949-0036-D5798AD8D55A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143;p12">
                <a:extLst>
                  <a:ext uri="{FF2B5EF4-FFF2-40B4-BE49-F238E27FC236}">
                    <a16:creationId xmlns:a16="http://schemas.microsoft.com/office/drawing/2014/main" id="{4FD54144-8578-B39F-0AA1-80E435DD1095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144;p12">
                <a:extLst>
                  <a:ext uri="{FF2B5EF4-FFF2-40B4-BE49-F238E27FC236}">
                    <a16:creationId xmlns:a16="http://schemas.microsoft.com/office/drawing/2014/main" id="{5FB7F102-B549-7567-9CF4-2EB73CBB4A55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145;p12">
                <a:extLst>
                  <a:ext uri="{FF2B5EF4-FFF2-40B4-BE49-F238E27FC236}">
                    <a16:creationId xmlns:a16="http://schemas.microsoft.com/office/drawing/2014/main" id="{B170B6A8-3E88-3B68-CDC1-9B1426C06DE9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146;p12">
                <a:extLst>
                  <a:ext uri="{FF2B5EF4-FFF2-40B4-BE49-F238E27FC236}">
                    <a16:creationId xmlns:a16="http://schemas.microsoft.com/office/drawing/2014/main" id="{5FC651A4-C165-2F70-F655-BF31CF6BF824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147;p12">
                <a:extLst>
                  <a:ext uri="{FF2B5EF4-FFF2-40B4-BE49-F238E27FC236}">
                    <a16:creationId xmlns:a16="http://schemas.microsoft.com/office/drawing/2014/main" id="{2210062C-BD46-A71A-B098-520D5AF1CE96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148;p12">
                <a:extLst>
                  <a:ext uri="{FF2B5EF4-FFF2-40B4-BE49-F238E27FC236}">
                    <a16:creationId xmlns:a16="http://schemas.microsoft.com/office/drawing/2014/main" id="{9D57D47A-F1B5-D024-29E4-C9FB4E188ED8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149;p12">
                <a:extLst>
                  <a:ext uri="{FF2B5EF4-FFF2-40B4-BE49-F238E27FC236}">
                    <a16:creationId xmlns:a16="http://schemas.microsoft.com/office/drawing/2014/main" id="{AFC6EC39-636C-AC53-6466-3E9D9638A250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150;p12">
                <a:extLst>
                  <a:ext uri="{FF2B5EF4-FFF2-40B4-BE49-F238E27FC236}">
                    <a16:creationId xmlns:a16="http://schemas.microsoft.com/office/drawing/2014/main" id="{8AA5663C-54A6-EF2B-7F76-33DC811BFE9B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151;p12">
                <a:extLst>
                  <a:ext uri="{FF2B5EF4-FFF2-40B4-BE49-F238E27FC236}">
                    <a16:creationId xmlns:a16="http://schemas.microsoft.com/office/drawing/2014/main" id="{B599CEE6-F05F-7D83-5225-D29E625E056A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152;p12">
                <a:extLst>
                  <a:ext uri="{FF2B5EF4-FFF2-40B4-BE49-F238E27FC236}">
                    <a16:creationId xmlns:a16="http://schemas.microsoft.com/office/drawing/2014/main" id="{A667270C-6EC1-6303-37D8-893276924888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153;p12">
                <a:extLst>
                  <a:ext uri="{FF2B5EF4-FFF2-40B4-BE49-F238E27FC236}">
                    <a16:creationId xmlns:a16="http://schemas.microsoft.com/office/drawing/2014/main" id="{8CBBB349-9A6D-6293-4056-6A0D81BC0778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154;p12">
                <a:extLst>
                  <a:ext uri="{FF2B5EF4-FFF2-40B4-BE49-F238E27FC236}">
                    <a16:creationId xmlns:a16="http://schemas.microsoft.com/office/drawing/2014/main" id="{638E4FCA-4D53-218F-DA54-CA25782C86CA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155;p12">
                <a:extLst>
                  <a:ext uri="{FF2B5EF4-FFF2-40B4-BE49-F238E27FC236}">
                    <a16:creationId xmlns:a16="http://schemas.microsoft.com/office/drawing/2014/main" id="{772ED2AF-3D48-F766-933E-0C3C605FA2D5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156;p12">
                <a:extLst>
                  <a:ext uri="{FF2B5EF4-FFF2-40B4-BE49-F238E27FC236}">
                    <a16:creationId xmlns:a16="http://schemas.microsoft.com/office/drawing/2014/main" id="{D845FD65-1940-DA7E-25FF-EFC93E40EA06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157;p12">
                <a:extLst>
                  <a:ext uri="{FF2B5EF4-FFF2-40B4-BE49-F238E27FC236}">
                    <a16:creationId xmlns:a16="http://schemas.microsoft.com/office/drawing/2014/main" id="{D34B2DE5-6DFB-9F59-810E-063B22D03E77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158;p12">
                <a:extLst>
                  <a:ext uri="{FF2B5EF4-FFF2-40B4-BE49-F238E27FC236}">
                    <a16:creationId xmlns:a16="http://schemas.microsoft.com/office/drawing/2014/main" id="{C2B0E381-8038-77E1-DED0-86CB9A1BC682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159;p12">
                <a:extLst>
                  <a:ext uri="{FF2B5EF4-FFF2-40B4-BE49-F238E27FC236}">
                    <a16:creationId xmlns:a16="http://schemas.microsoft.com/office/drawing/2014/main" id="{6D1D057D-DF39-1403-C4DE-C6DF2A109C00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160;p12">
                <a:extLst>
                  <a:ext uri="{FF2B5EF4-FFF2-40B4-BE49-F238E27FC236}">
                    <a16:creationId xmlns:a16="http://schemas.microsoft.com/office/drawing/2014/main" id="{8E3C592D-D0AC-AF90-9C04-184BF8A0FB9F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161;p12">
                <a:extLst>
                  <a:ext uri="{FF2B5EF4-FFF2-40B4-BE49-F238E27FC236}">
                    <a16:creationId xmlns:a16="http://schemas.microsoft.com/office/drawing/2014/main" id="{2ECAD513-61DC-59D2-F3EF-76EFFB17172C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162;p12">
                <a:extLst>
                  <a:ext uri="{FF2B5EF4-FFF2-40B4-BE49-F238E27FC236}">
                    <a16:creationId xmlns:a16="http://schemas.microsoft.com/office/drawing/2014/main" id="{B8472D97-0076-5A4E-95A6-8C04814F83A9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163;p12">
                <a:extLst>
                  <a:ext uri="{FF2B5EF4-FFF2-40B4-BE49-F238E27FC236}">
                    <a16:creationId xmlns:a16="http://schemas.microsoft.com/office/drawing/2014/main" id="{83F35DCF-6310-434E-9427-5BDAC155E394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164;p12">
                <a:extLst>
                  <a:ext uri="{FF2B5EF4-FFF2-40B4-BE49-F238E27FC236}">
                    <a16:creationId xmlns:a16="http://schemas.microsoft.com/office/drawing/2014/main" id="{BB83CEA2-1A04-7AF0-7B92-0183C5EEE5AE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165;p12">
                <a:extLst>
                  <a:ext uri="{FF2B5EF4-FFF2-40B4-BE49-F238E27FC236}">
                    <a16:creationId xmlns:a16="http://schemas.microsoft.com/office/drawing/2014/main" id="{C4D32B06-84DE-AEA7-2836-571550BFFBF3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166;p12">
                <a:extLst>
                  <a:ext uri="{FF2B5EF4-FFF2-40B4-BE49-F238E27FC236}">
                    <a16:creationId xmlns:a16="http://schemas.microsoft.com/office/drawing/2014/main" id="{B90436CF-05F1-CAB7-FE7C-DE90DB522E9E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167;p12">
                <a:extLst>
                  <a:ext uri="{FF2B5EF4-FFF2-40B4-BE49-F238E27FC236}">
                    <a16:creationId xmlns:a16="http://schemas.microsoft.com/office/drawing/2014/main" id="{76B0B5F1-8559-1BF7-9D3A-F221A9D84CE4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168;p12">
                <a:extLst>
                  <a:ext uri="{FF2B5EF4-FFF2-40B4-BE49-F238E27FC236}">
                    <a16:creationId xmlns:a16="http://schemas.microsoft.com/office/drawing/2014/main" id="{DDBF1AF3-C16C-C9EE-2ED6-F6DE1AC60928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169;p12">
                <a:extLst>
                  <a:ext uri="{FF2B5EF4-FFF2-40B4-BE49-F238E27FC236}">
                    <a16:creationId xmlns:a16="http://schemas.microsoft.com/office/drawing/2014/main" id="{0C52EE04-6D69-0FB9-F779-C5A58ADE30E3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170;p12">
                <a:extLst>
                  <a:ext uri="{FF2B5EF4-FFF2-40B4-BE49-F238E27FC236}">
                    <a16:creationId xmlns:a16="http://schemas.microsoft.com/office/drawing/2014/main" id="{957F5ACF-89CB-F94A-B96C-AFE50415844B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171;p12">
                <a:extLst>
                  <a:ext uri="{FF2B5EF4-FFF2-40B4-BE49-F238E27FC236}">
                    <a16:creationId xmlns:a16="http://schemas.microsoft.com/office/drawing/2014/main" id="{6109F592-F8DD-6C30-9A21-348E6E650253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172;p12">
              <a:extLst>
                <a:ext uri="{FF2B5EF4-FFF2-40B4-BE49-F238E27FC236}">
                  <a16:creationId xmlns:a16="http://schemas.microsoft.com/office/drawing/2014/main" id="{311E46A2-288E-2BF1-F1DF-6CBC12A00CDC}"/>
                </a:ext>
              </a:extLst>
            </p:cNvPr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3;p12">
              <a:extLst>
                <a:ext uri="{FF2B5EF4-FFF2-40B4-BE49-F238E27FC236}">
                  <a16:creationId xmlns:a16="http://schemas.microsoft.com/office/drawing/2014/main" id="{D83C587C-4646-947F-1A54-AF63C165A0EE}"/>
                </a:ext>
              </a:extLst>
            </p:cNvPr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74;p12">
              <a:extLst>
                <a:ext uri="{FF2B5EF4-FFF2-40B4-BE49-F238E27FC236}">
                  <a16:creationId xmlns:a16="http://schemas.microsoft.com/office/drawing/2014/main" id="{9429204F-8435-933D-CDAE-8EF74A96CED0}"/>
                </a:ext>
              </a:extLst>
            </p:cNvPr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75;p12">
              <a:extLst>
                <a:ext uri="{FF2B5EF4-FFF2-40B4-BE49-F238E27FC236}">
                  <a16:creationId xmlns:a16="http://schemas.microsoft.com/office/drawing/2014/main" id="{A071ADBF-253C-0E86-9A79-0C8FBA916726}"/>
                </a:ext>
              </a:extLst>
            </p:cNvPr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76;p12">
              <a:extLst>
                <a:ext uri="{FF2B5EF4-FFF2-40B4-BE49-F238E27FC236}">
                  <a16:creationId xmlns:a16="http://schemas.microsoft.com/office/drawing/2014/main" id="{76FBDBAF-5CAC-169A-C18C-433ECF79129E}"/>
                </a:ext>
              </a:extLst>
            </p:cNvPr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77;p12">
              <a:extLst>
                <a:ext uri="{FF2B5EF4-FFF2-40B4-BE49-F238E27FC236}">
                  <a16:creationId xmlns:a16="http://schemas.microsoft.com/office/drawing/2014/main" id="{43ABE9DD-9EBE-2B7D-6E98-56E9F5C55108}"/>
                </a:ext>
              </a:extLst>
            </p:cNvPr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78;p12">
              <a:extLst>
                <a:ext uri="{FF2B5EF4-FFF2-40B4-BE49-F238E27FC236}">
                  <a16:creationId xmlns:a16="http://schemas.microsoft.com/office/drawing/2014/main" id="{16A5081C-F965-5583-797B-D4A8719CA423}"/>
                </a:ext>
              </a:extLst>
            </p:cNvPr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79;p12">
              <a:extLst>
                <a:ext uri="{FF2B5EF4-FFF2-40B4-BE49-F238E27FC236}">
                  <a16:creationId xmlns:a16="http://schemas.microsoft.com/office/drawing/2014/main" id="{BE678F71-C42F-A537-BFAC-633EFE8BF57D}"/>
                </a:ext>
              </a:extLst>
            </p:cNvPr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0;p12">
              <a:extLst>
                <a:ext uri="{FF2B5EF4-FFF2-40B4-BE49-F238E27FC236}">
                  <a16:creationId xmlns:a16="http://schemas.microsoft.com/office/drawing/2014/main" id="{3B2CB1E2-484C-92A4-B8A7-A87BBC3FDCF1}"/>
                </a:ext>
              </a:extLst>
            </p:cNvPr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1;p12">
              <a:extLst>
                <a:ext uri="{FF2B5EF4-FFF2-40B4-BE49-F238E27FC236}">
                  <a16:creationId xmlns:a16="http://schemas.microsoft.com/office/drawing/2014/main" id="{EB7E4AB4-E1C8-2052-E3B6-1AD0A00F586C}"/>
                </a:ext>
              </a:extLst>
            </p:cNvPr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82;p12">
              <a:extLst>
                <a:ext uri="{FF2B5EF4-FFF2-40B4-BE49-F238E27FC236}">
                  <a16:creationId xmlns:a16="http://schemas.microsoft.com/office/drawing/2014/main" id="{ED517A2B-C159-C660-41D5-FF5A41EABF26}"/>
                </a:ext>
              </a:extLst>
            </p:cNvPr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83;p12">
              <a:extLst>
                <a:ext uri="{FF2B5EF4-FFF2-40B4-BE49-F238E27FC236}">
                  <a16:creationId xmlns:a16="http://schemas.microsoft.com/office/drawing/2014/main" id="{CF24B99E-3870-1FED-E822-AD07358AC998}"/>
                </a:ext>
              </a:extLst>
            </p:cNvPr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84;p12">
              <a:extLst>
                <a:ext uri="{FF2B5EF4-FFF2-40B4-BE49-F238E27FC236}">
                  <a16:creationId xmlns:a16="http://schemas.microsoft.com/office/drawing/2014/main" id="{9393C7D6-89EB-1FB4-21E1-1DA995C87680}"/>
                </a:ext>
              </a:extLst>
            </p:cNvPr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85;p12">
              <a:extLst>
                <a:ext uri="{FF2B5EF4-FFF2-40B4-BE49-F238E27FC236}">
                  <a16:creationId xmlns:a16="http://schemas.microsoft.com/office/drawing/2014/main" id="{A70C55DE-B2E8-7A4D-0CBA-BD128D06B1AB}"/>
                </a:ext>
              </a:extLst>
            </p:cNvPr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86;p12">
              <a:extLst>
                <a:ext uri="{FF2B5EF4-FFF2-40B4-BE49-F238E27FC236}">
                  <a16:creationId xmlns:a16="http://schemas.microsoft.com/office/drawing/2014/main" id="{A9213609-F362-54E0-354B-66695812A79D}"/>
                </a:ext>
              </a:extLst>
            </p:cNvPr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87;p12">
              <a:extLst>
                <a:ext uri="{FF2B5EF4-FFF2-40B4-BE49-F238E27FC236}">
                  <a16:creationId xmlns:a16="http://schemas.microsoft.com/office/drawing/2014/main" id="{0B3798C8-FF06-BB5B-A9CC-01C7D0C9A357}"/>
                </a:ext>
              </a:extLst>
            </p:cNvPr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88;p12">
              <a:extLst>
                <a:ext uri="{FF2B5EF4-FFF2-40B4-BE49-F238E27FC236}">
                  <a16:creationId xmlns:a16="http://schemas.microsoft.com/office/drawing/2014/main" id="{596886AF-0BB4-E3BE-D5E4-5650F912511B}"/>
                </a:ext>
              </a:extLst>
            </p:cNvPr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89;p12">
              <a:extLst>
                <a:ext uri="{FF2B5EF4-FFF2-40B4-BE49-F238E27FC236}">
                  <a16:creationId xmlns:a16="http://schemas.microsoft.com/office/drawing/2014/main" id="{5D61678E-750E-2057-0CFC-AA06AF66B78F}"/>
                </a:ext>
              </a:extLst>
            </p:cNvPr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0;p12">
              <a:extLst>
                <a:ext uri="{FF2B5EF4-FFF2-40B4-BE49-F238E27FC236}">
                  <a16:creationId xmlns:a16="http://schemas.microsoft.com/office/drawing/2014/main" id="{248F1412-10A9-5137-3D25-4F28A5B7874D}"/>
                </a:ext>
              </a:extLst>
            </p:cNvPr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1;p12">
              <a:extLst>
                <a:ext uri="{FF2B5EF4-FFF2-40B4-BE49-F238E27FC236}">
                  <a16:creationId xmlns:a16="http://schemas.microsoft.com/office/drawing/2014/main" id="{7B7EDB37-2395-B016-9DC2-8422CAF266DA}"/>
                </a:ext>
              </a:extLst>
            </p:cNvPr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92;p12">
              <a:extLst>
                <a:ext uri="{FF2B5EF4-FFF2-40B4-BE49-F238E27FC236}">
                  <a16:creationId xmlns:a16="http://schemas.microsoft.com/office/drawing/2014/main" id="{78379BCD-44D1-75E8-C61E-656D0B9593EB}"/>
                </a:ext>
              </a:extLst>
            </p:cNvPr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93;p12">
              <a:extLst>
                <a:ext uri="{FF2B5EF4-FFF2-40B4-BE49-F238E27FC236}">
                  <a16:creationId xmlns:a16="http://schemas.microsoft.com/office/drawing/2014/main" id="{80F54860-9758-712A-D33E-51E1085F6C1E}"/>
                </a:ext>
              </a:extLst>
            </p:cNvPr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94;p12">
              <a:extLst>
                <a:ext uri="{FF2B5EF4-FFF2-40B4-BE49-F238E27FC236}">
                  <a16:creationId xmlns:a16="http://schemas.microsoft.com/office/drawing/2014/main" id="{DA580031-E41D-1861-4960-77AD880F39C6}"/>
                </a:ext>
              </a:extLst>
            </p:cNvPr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95;p12">
              <a:extLst>
                <a:ext uri="{FF2B5EF4-FFF2-40B4-BE49-F238E27FC236}">
                  <a16:creationId xmlns:a16="http://schemas.microsoft.com/office/drawing/2014/main" id="{375BFD4F-46C5-2A1E-5463-37A9819DB8AD}"/>
                </a:ext>
              </a:extLst>
            </p:cNvPr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96;p12">
              <a:extLst>
                <a:ext uri="{FF2B5EF4-FFF2-40B4-BE49-F238E27FC236}">
                  <a16:creationId xmlns:a16="http://schemas.microsoft.com/office/drawing/2014/main" id="{59DB95E7-D84A-3119-15AB-5955764CC2F4}"/>
                </a:ext>
              </a:extLst>
            </p:cNvPr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7;p12">
              <a:extLst>
                <a:ext uri="{FF2B5EF4-FFF2-40B4-BE49-F238E27FC236}">
                  <a16:creationId xmlns:a16="http://schemas.microsoft.com/office/drawing/2014/main" id="{AABE6567-8CAE-F3FA-E80C-B9EA921A92A9}"/>
                </a:ext>
              </a:extLst>
            </p:cNvPr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98;p12">
              <a:extLst>
                <a:ext uri="{FF2B5EF4-FFF2-40B4-BE49-F238E27FC236}">
                  <a16:creationId xmlns:a16="http://schemas.microsoft.com/office/drawing/2014/main" id="{CFBDD813-23CF-D153-2268-996FCABF8A46}"/>
                </a:ext>
              </a:extLst>
            </p:cNvPr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99;p12">
              <a:extLst>
                <a:ext uri="{FF2B5EF4-FFF2-40B4-BE49-F238E27FC236}">
                  <a16:creationId xmlns:a16="http://schemas.microsoft.com/office/drawing/2014/main" id="{F18F663C-1609-8C6C-E6F0-FD33D6B5B098}"/>
                </a:ext>
              </a:extLst>
            </p:cNvPr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0;p12">
              <a:extLst>
                <a:ext uri="{FF2B5EF4-FFF2-40B4-BE49-F238E27FC236}">
                  <a16:creationId xmlns:a16="http://schemas.microsoft.com/office/drawing/2014/main" id="{6424905C-0FC4-82B4-1811-515E6CCB74A8}"/>
                </a:ext>
              </a:extLst>
            </p:cNvPr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01;p12">
              <a:extLst>
                <a:ext uri="{FF2B5EF4-FFF2-40B4-BE49-F238E27FC236}">
                  <a16:creationId xmlns:a16="http://schemas.microsoft.com/office/drawing/2014/main" id="{2B250019-6F6B-6AA6-0868-1378FD62C51D}"/>
                </a:ext>
              </a:extLst>
            </p:cNvPr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02;p12">
              <a:extLst>
                <a:ext uri="{FF2B5EF4-FFF2-40B4-BE49-F238E27FC236}">
                  <a16:creationId xmlns:a16="http://schemas.microsoft.com/office/drawing/2014/main" id="{B59E207D-985C-137D-D05F-312CAFD5FDD3}"/>
                </a:ext>
              </a:extLst>
            </p:cNvPr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" name="Google Shape;203;p12">
              <a:extLst>
                <a:ext uri="{FF2B5EF4-FFF2-40B4-BE49-F238E27FC236}">
                  <a16:creationId xmlns:a16="http://schemas.microsoft.com/office/drawing/2014/main" id="{B7D376D2-6D7F-9E26-C483-BB1A1AA89F96}"/>
                </a:ext>
              </a:extLst>
            </p:cNvPr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443" name="Google Shape;204;p12">
                <a:extLst>
                  <a:ext uri="{FF2B5EF4-FFF2-40B4-BE49-F238E27FC236}">
                    <a16:creationId xmlns:a16="http://schemas.microsoft.com/office/drawing/2014/main" id="{24002B12-92F6-590E-2D53-433B2C0C6F09}"/>
                  </a:ext>
                </a:extLst>
              </p:cNvPr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205;p12">
                <a:extLst>
                  <a:ext uri="{FF2B5EF4-FFF2-40B4-BE49-F238E27FC236}">
                    <a16:creationId xmlns:a16="http://schemas.microsoft.com/office/drawing/2014/main" id="{DD3EFCD3-4B65-0283-419A-87C9125E939D}"/>
                  </a:ext>
                </a:extLst>
              </p:cNvPr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206;p12">
                <a:extLst>
                  <a:ext uri="{FF2B5EF4-FFF2-40B4-BE49-F238E27FC236}">
                    <a16:creationId xmlns:a16="http://schemas.microsoft.com/office/drawing/2014/main" id="{09AA41B3-387A-D910-E0B7-8D01FFFDE8AE}"/>
                  </a:ext>
                </a:extLst>
              </p:cNvPr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207;p12">
                <a:extLst>
                  <a:ext uri="{FF2B5EF4-FFF2-40B4-BE49-F238E27FC236}">
                    <a16:creationId xmlns:a16="http://schemas.microsoft.com/office/drawing/2014/main" id="{59687F99-7D41-3277-BF17-952C005BD9C1}"/>
                  </a:ext>
                </a:extLst>
              </p:cNvPr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208;p12">
                <a:extLst>
                  <a:ext uri="{FF2B5EF4-FFF2-40B4-BE49-F238E27FC236}">
                    <a16:creationId xmlns:a16="http://schemas.microsoft.com/office/drawing/2014/main" id="{707C35D5-74C5-1E0A-EEB5-75F5027614CE}"/>
                  </a:ext>
                </a:extLst>
              </p:cNvPr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209;p12">
                <a:extLst>
                  <a:ext uri="{FF2B5EF4-FFF2-40B4-BE49-F238E27FC236}">
                    <a16:creationId xmlns:a16="http://schemas.microsoft.com/office/drawing/2014/main" id="{FCCC2D11-22D9-2DC9-3870-2507391E0946}"/>
                  </a:ext>
                </a:extLst>
              </p:cNvPr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210;p12">
                <a:extLst>
                  <a:ext uri="{FF2B5EF4-FFF2-40B4-BE49-F238E27FC236}">
                    <a16:creationId xmlns:a16="http://schemas.microsoft.com/office/drawing/2014/main" id="{52EF4D40-48D6-1DF7-D2E9-ADB4B85A7892}"/>
                  </a:ext>
                </a:extLst>
              </p:cNvPr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211;p12">
                <a:extLst>
                  <a:ext uri="{FF2B5EF4-FFF2-40B4-BE49-F238E27FC236}">
                    <a16:creationId xmlns:a16="http://schemas.microsoft.com/office/drawing/2014/main" id="{A0F85088-7EFE-89E0-C248-D38BE2CB6E77}"/>
                  </a:ext>
                </a:extLst>
              </p:cNvPr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212;p12">
                <a:extLst>
                  <a:ext uri="{FF2B5EF4-FFF2-40B4-BE49-F238E27FC236}">
                    <a16:creationId xmlns:a16="http://schemas.microsoft.com/office/drawing/2014/main" id="{273AC8FA-4F61-BE6C-D25B-3A1AC25ACD43}"/>
                  </a:ext>
                </a:extLst>
              </p:cNvPr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213;p12">
                <a:extLst>
                  <a:ext uri="{FF2B5EF4-FFF2-40B4-BE49-F238E27FC236}">
                    <a16:creationId xmlns:a16="http://schemas.microsoft.com/office/drawing/2014/main" id="{182663CD-89D4-71C9-8278-5C192CFF9CD6}"/>
                  </a:ext>
                </a:extLst>
              </p:cNvPr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214;p12">
                <a:extLst>
                  <a:ext uri="{FF2B5EF4-FFF2-40B4-BE49-F238E27FC236}">
                    <a16:creationId xmlns:a16="http://schemas.microsoft.com/office/drawing/2014/main" id="{C02B4CE3-4FA6-0946-9138-1D2051D7532D}"/>
                  </a:ext>
                </a:extLst>
              </p:cNvPr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215;p12">
                <a:extLst>
                  <a:ext uri="{FF2B5EF4-FFF2-40B4-BE49-F238E27FC236}">
                    <a16:creationId xmlns:a16="http://schemas.microsoft.com/office/drawing/2014/main" id="{35A9A6FE-7BD2-E75B-902A-3AD6CD1DCDFF}"/>
                  </a:ext>
                </a:extLst>
              </p:cNvPr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216;p12">
                <a:extLst>
                  <a:ext uri="{FF2B5EF4-FFF2-40B4-BE49-F238E27FC236}">
                    <a16:creationId xmlns:a16="http://schemas.microsoft.com/office/drawing/2014/main" id="{8CED7A33-E170-8CF6-5A62-591DBFDC3916}"/>
                  </a:ext>
                </a:extLst>
              </p:cNvPr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217;p12">
                <a:extLst>
                  <a:ext uri="{FF2B5EF4-FFF2-40B4-BE49-F238E27FC236}">
                    <a16:creationId xmlns:a16="http://schemas.microsoft.com/office/drawing/2014/main" id="{8AA8737B-0530-F482-020A-5D925CB29D17}"/>
                  </a:ext>
                </a:extLst>
              </p:cNvPr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218;p12">
                <a:extLst>
                  <a:ext uri="{FF2B5EF4-FFF2-40B4-BE49-F238E27FC236}">
                    <a16:creationId xmlns:a16="http://schemas.microsoft.com/office/drawing/2014/main" id="{716373B8-F054-3C28-65B3-F2B556120131}"/>
                  </a:ext>
                </a:extLst>
              </p:cNvPr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219;p12">
                <a:extLst>
                  <a:ext uri="{FF2B5EF4-FFF2-40B4-BE49-F238E27FC236}">
                    <a16:creationId xmlns:a16="http://schemas.microsoft.com/office/drawing/2014/main" id="{74243735-594D-82DC-505F-783C9C10B982}"/>
                  </a:ext>
                </a:extLst>
              </p:cNvPr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220;p12">
                <a:extLst>
                  <a:ext uri="{FF2B5EF4-FFF2-40B4-BE49-F238E27FC236}">
                    <a16:creationId xmlns:a16="http://schemas.microsoft.com/office/drawing/2014/main" id="{BAEE598B-5619-8BE9-514E-BD0B65D7CFB1}"/>
                  </a:ext>
                </a:extLst>
              </p:cNvPr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221;p12">
              <a:extLst>
                <a:ext uri="{FF2B5EF4-FFF2-40B4-BE49-F238E27FC236}">
                  <a16:creationId xmlns:a16="http://schemas.microsoft.com/office/drawing/2014/main" id="{5730C3BB-E2DA-A83E-CBC0-DC8D71CCD48D}"/>
                </a:ext>
              </a:extLst>
            </p:cNvPr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412" name="Google Shape;222;p12">
                <a:extLst>
                  <a:ext uri="{FF2B5EF4-FFF2-40B4-BE49-F238E27FC236}">
                    <a16:creationId xmlns:a16="http://schemas.microsoft.com/office/drawing/2014/main" id="{40766DC7-A5B9-A0F6-0009-286AD43F2A31}"/>
                  </a:ext>
                </a:extLst>
              </p:cNvPr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23;p12">
                <a:extLst>
                  <a:ext uri="{FF2B5EF4-FFF2-40B4-BE49-F238E27FC236}">
                    <a16:creationId xmlns:a16="http://schemas.microsoft.com/office/drawing/2014/main" id="{540F09B5-E082-9232-C1E9-96DE64881350}"/>
                  </a:ext>
                </a:extLst>
              </p:cNvPr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24;p12">
                <a:extLst>
                  <a:ext uri="{FF2B5EF4-FFF2-40B4-BE49-F238E27FC236}">
                    <a16:creationId xmlns:a16="http://schemas.microsoft.com/office/drawing/2014/main" id="{F0AD9B11-D0FD-05ED-8164-E0EE95B91E22}"/>
                  </a:ext>
                </a:extLst>
              </p:cNvPr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25;p12">
                <a:extLst>
                  <a:ext uri="{FF2B5EF4-FFF2-40B4-BE49-F238E27FC236}">
                    <a16:creationId xmlns:a16="http://schemas.microsoft.com/office/drawing/2014/main" id="{141ADC8F-7A15-68E1-114A-0CA1D7E00701}"/>
                  </a:ext>
                </a:extLst>
              </p:cNvPr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226;p12">
                <a:extLst>
                  <a:ext uri="{FF2B5EF4-FFF2-40B4-BE49-F238E27FC236}">
                    <a16:creationId xmlns:a16="http://schemas.microsoft.com/office/drawing/2014/main" id="{7F40E086-7A68-3391-A871-DB110B930EC1}"/>
                  </a:ext>
                </a:extLst>
              </p:cNvPr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227;p12">
                <a:extLst>
                  <a:ext uri="{FF2B5EF4-FFF2-40B4-BE49-F238E27FC236}">
                    <a16:creationId xmlns:a16="http://schemas.microsoft.com/office/drawing/2014/main" id="{AC950A84-E094-070D-4BCC-2A8B1F4AB5DE}"/>
                  </a:ext>
                </a:extLst>
              </p:cNvPr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228;p12">
                <a:extLst>
                  <a:ext uri="{FF2B5EF4-FFF2-40B4-BE49-F238E27FC236}">
                    <a16:creationId xmlns:a16="http://schemas.microsoft.com/office/drawing/2014/main" id="{E2EA7A83-8977-EBBD-4BAB-1A96BE71EF2D}"/>
                  </a:ext>
                </a:extLst>
              </p:cNvPr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229;p12">
                <a:extLst>
                  <a:ext uri="{FF2B5EF4-FFF2-40B4-BE49-F238E27FC236}">
                    <a16:creationId xmlns:a16="http://schemas.microsoft.com/office/drawing/2014/main" id="{C47A6E62-1061-BAA6-96F0-AB584F1F7E87}"/>
                  </a:ext>
                </a:extLst>
              </p:cNvPr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230;p12">
                <a:extLst>
                  <a:ext uri="{FF2B5EF4-FFF2-40B4-BE49-F238E27FC236}">
                    <a16:creationId xmlns:a16="http://schemas.microsoft.com/office/drawing/2014/main" id="{B46DEE35-2268-47F0-CD08-8434FF19A53A}"/>
                  </a:ext>
                </a:extLst>
              </p:cNvPr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231;p12">
                <a:extLst>
                  <a:ext uri="{FF2B5EF4-FFF2-40B4-BE49-F238E27FC236}">
                    <a16:creationId xmlns:a16="http://schemas.microsoft.com/office/drawing/2014/main" id="{864CEB40-2118-48AE-E850-0ABD9A284073}"/>
                  </a:ext>
                </a:extLst>
              </p:cNvPr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232;p12">
                <a:extLst>
                  <a:ext uri="{FF2B5EF4-FFF2-40B4-BE49-F238E27FC236}">
                    <a16:creationId xmlns:a16="http://schemas.microsoft.com/office/drawing/2014/main" id="{1DEF7157-F9B4-41A8-7B30-073754A8D9C1}"/>
                  </a:ext>
                </a:extLst>
              </p:cNvPr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233;p12">
                <a:extLst>
                  <a:ext uri="{FF2B5EF4-FFF2-40B4-BE49-F238E27FC236}">
                    <a16:creationId xmlns:a16="http://schemas.microsoft.com/office/drawing/2014/main" id="{8C0D05B6-16C8-47A7-8BBF-2B1B66FB0425}"/>
                  </a:ext>
                </a:extLst>
              </p:cNvPr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234;p12">
                <a:extLst>
                  <a:ext uri="{FF2B5EF4-FFF2-40B4-BE49-F238E27FC236}">
                    <a16:creationId xmlns:a16="http://schemas.microsoft.com/office/drawing/2014/main" id="{A6CAA712-5533-934A-2545-597337F24C5F}"/>
                  </a:ext>
                </a:extLst>
              </p:cNvPr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235;p12">
                <a:extLst>
                  <a:ext uri="{FF2B5EF4-FFF2-40B4-BE49-F238E27FC236}">
                    <a16:creationId xmlns:a16="http://schemas.microsoft.com/office/drawing/2014/main" id="{856DBC36-C2C1-3EA9-DBBA-B95649F345ED}"/>
                  </a:ext>
                </a:extLst>
              </p:cNvPr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236;p12">
                <a:extLst>
                  <a:ext uri="{FF2B5EF4-FFF2-40B4-BE49-F238E27FC236}">
                    <a16:creationId xmlns:a16="http://schemas.microsoft.com/office/drawing/2014/main" id="{6A5AFB94-4513-F4E3-8CCB-9CF5252C55BA}"/>
                  </a:ext>
                </a:extLst>
              </p:cNvPr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237;p12">
                <a:extLst>
                  <a:ext uri="{FF2B5EF4-FFF2-40B4-BE49-F238E27FC236}">
                    <a16:creationId xmlns:a16="http://schemas.microsoft.com/office/drawing/2014/main" id="{745699EB-4B1E-DE18-FF53-81CBE80D5151}"/>
                  </a:ext>
                </a:extLst>
              </p:cNvPr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238;p12">
                <a:extLst>
                  <a:ext uri="{FF2B5EF4-FFF2-40B4-BE49-F238E27FC236}">
                    <a16:creationId xmlns:a16="http://schemas.microsoft.com/office/drawing/2014/main" id="{00DAF85D-26DC-8DBA-5D19-1B25846A47BF}"/>
                  </a:ext>
                </a:extLst>
              </p:cNvPr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239;p12">
                <a:extLst>
                  <a:ext uri="{FF2B5EF4-FFF2-40B4-BE49-F238E27FC236}">
                    <a16:creationId xmlns:a16="http://schemas.microsoft.com/office/drawing/2014/main" id="{6BCE8DC8-24DF-2DB3-4681-2B823AC91FE2}"/>
                  </a:ext>
                </a:extLst>
              </p:cNvPr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240;p12">
                <a:extLst>
                  <a:ext uri="{FF2B5EF4-FFF2-40B4-BE49-F238E27FC236}">
                    <a16:creationId xmlns:a16="http://schemas.microsoft.com/office/drawing/2014/main" id="{C5093CC8-A028-4BB9-D8A0-4857F3E726F5}"/>
                  </a:ext>
                </a:extLst>
              </p:cNvPr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241;p12">
                <a:extLst>
                  <a:ext uri="{FF2B5EF4-FFF2-40B4-BE49-F238E27FC236}">
                    <a16:creationId xmlns:a16="http://schemas.microsoft.com/office/drawing/2014/main" id="{86D94179-FF2E-949B-A820-ED5CE70B8D22}"/>
                  </a:ext>
                </a:extLst>
              </p:cNvPr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242;p12">
                <a:extLst>
                  <a:ext uri="{FF2B5EF4-FFF2-40B4-BE49-F238E27FC236}">
                    <a16:creationId xmlns:a16="http://schemas.microsoft.com/office/drawing/2014/main" id="{9E9B0076-3AE9-3F65-38A2-53393F9CF354}"/>
                  </a:ext>
                </a:extLst>
              </p:cNvPr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243;p12">
                <a:extLst>
                  <a:ext uri="{FF2B5EF4-FFF2-40B4-BE49-F238E27FC236}">
                    <a16:creationId xmlns:a16="http://schemas.microsoft.com/office/drawing/2014/main" id="{7AD2675A-5997-E813-FF9D-212D103999D1}"/>
                  </a:ext>
                </a:extLst>
              </p:cNvPr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244;p12">
                <a:extLst>
                  <a:ext uri="{FF2B5EF4-FFF2-40B4-BE49-F238E27FC236}">
                    <a16:creationId xmlns:a16="http://schemas.microsoft.com/office/drawing/2014/main" id="{D0EB4ED8-EB85-CD40-548B-0471B1FB4C3C}"/>
                  </a:ext>
                </a:extLst>
              </p:cNvPr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245;p12">
                <a:extLst>
                  <a:ext uri="{FF2B5EF4-FFF2-40B4-BE49-F238E27FC236}">
                    <a16:creationId xmlns:a16="http://schemas.microsoft.com/office/drawing/2014/main" id="{3ABAB98C-10C4-4ED6-32CC-C364AA560CF1}"/>
                  </a:ext>
                </a:extLst>
              </p:cNvPr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246;p12">
                <a:extLst>
                  <a:ext uri="{FF2B5EF4-FFF2-40B4-BE49-F238E27FC236}">
                    <a16:creationId xmlns:a16="http://schemas.microsoft.com/office/drawing/2014/main" id="{D41F0CCD-E620-B3B4-F684-A6D8D69B5ACE}"/>
                  </a:ext>
                </a:extLst>
              </p:cNvPr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247;p12">
                <a:extLst>
                  <a:ext uri="{FF2B5EF4-FFF2-40B4-BE49-F238E27FC236}">
                    <a16:creationId xmlns:a16="http://schemas.microsoft.com/office/drawing/2014/main" id="{872C16BA-F672-ACEE-E246-34B8DF943842}"/>
                  </a:ext>
                </a:extLst>
              </p:cNvPr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248;p12">
                <a:extLst>
                  <a:ext uri="{FF2B5EF4-FFF2-40B4-BE49-F238E27FC236}">
                    <a16:creationId xmlns:a16="http://schemas.microsoft.com/office/drawing/2014/main" id="{5182CA0E-4BFF-28D5-CD30-55356DA0A38F}"/>
                  </a:ext>
                </a:extLst>
              </p:cNvPr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249;p12">
                <a:extLst>
                  <a:ext uri="{FF2B5EF4-FFF2-40B4-BE49-F238E27FC236}">
                    <a16:creationId xmlns:a16="http://schemas.microsoft.com/office/drawing/2014/main" id="{D18575F7-408C-EADF-593F-FA3E0BE7791B}"/>
                  </a:ext>
                </a:extLst>
              </p:cNvPr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250;p12">
                <a:extLst>
                  <a:ext uri="{FF2B5EF4-FFF2-40B4-BE49-F238E27FC236}">
                    <a16:creationId xmlns:a16="http://schemas.microsoft.com/office/drawing/2014/main" id="{6A50787D-A858-41BE-0533-6FEECFFBAC20}"/>
                  </a:ext>
                </a:extLst>
              </p:cNvPr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251;p12">
                <a:extLst>
                  <a:ext uri="{FF2B5EF4-FFF2-40B4-BE49-F238E27FC236}">
                    <a16:creationId xmlns:a16="http://schemas.microsoft.com/office/drawing/2014/main" id="{F7B36936-C515-A4A1-94F0-E4BDDD58DDAB}"/>
                  </a:ext>
                </a:extLst>
              </p:cNvPr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252;p12">
                <a:extLst>
                  <a:ext uri="{FF2B5EF4-FFF2-40B4-BE49-F238E27FC236}">
                    <a16:creationId xmlns:a16="http://schemas.microsoft.com/office/drawing/2014/main" id="{1B0AC6EF-668E-9B7E-A135-A450048842B7}"/>
                  </a:ext>
                </a:extLst>
              </p:cNvPr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253;p12">
              <a:extLst>
                <a:ext uri="{FF2B5EF4-FFF2-40B4-BE49-F238E27FC236}">
                  <a16:creationId xmlns:a16="http://schemas.microsoft.com/office/drawing/2014/main" id="{7A728D40-D365-8F1B-BD7E-DDEE8F7595CC}"/>
                </a:ext>
              </a:extLst>
            </p:cNvPr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4;p12">
              <a:extLst>
                <a:ext uri="{FF2B5EF4-FFF2-40B4-BE49-F238E27FC236}">
                  <a16:creationId xmlns:a16="http://schemas.microsoft.com/office/drawing/2014/main" id="{E27ECF74-E376-34F8-F218-7E85137ACD97}"/>
                </a:ext>
              </a:extLst>
            </p:cNvPr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5;p12">
              <a:extLst>
                <a:ext uri="{FF2B5EF4-FFF2-40B4-BE49-F238E27FC236}">
                  <a16:creationId xmlns:a16="http://schemas.microsoft.com/office/drawing/2014/main" id="{56A3E576-3754-51CF-6D54-EED37B8CF2E0}"/>
                </a:ext>
              </a:extLst>
            </p:cNvPr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6;p12">
              <a:extLst>
                <a:ext uri="{FF2B5EF4-FFF2-40B4-BE49-F238E27FC236}">
                  <a16:creationId xmlns:a16="http://schemas.microsoft.com/office/drawing/2014/main" id="{D0397702-FECF-B20F-1964-2358338BBEB2}"/>
                </a:ext>
              </a:extLst>
            </p:cNvPr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;p12">
              <a:extLst>
                <a:ext uri="{FF2B5EF4-FFF2-40B4-BE49-F238E27FC236}">
                  <a16:creationId xmlns:a16="http://schemas.microsoft.com/office/drawing/2014/main" id="{6989E67B-AA5B-1CAD-9130-45205B71041B}"/>
                </a:ext>
              </a:extLst>
            </p:cNvPr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8;p12">
              <a:extLst>
                <a:ext uri="{FF2B5EF4-FFF2-40B4-BE49-F238E27FC236}">
                  <a16:creationId xmlns:a16="http://schemas.microsoft.com/office/drawing/2014/main" id="{994343EC-140E-81E4-BE49-71B3A972BA5C}"/>
                </a:ext>
              </a:extLst>
            </p:cNvPr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9;p12">
              <a:extLst>
                <a:ext uri="{FF2B5EF4-FFF2-40B4-BE49-F238E27FC236}">
                  <a16:creationId xmlns:a16="http://schemas.microsoft.com/office/drawing/2014/main" id="{4F66AB0F-8282-B25C-FA1D-003E6C37E120}"/>
                </a:ext>
              </a:extLst>
            </p:cNvPr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0;p12">
              <a:extLst>
                <a:ext uri="{FF2B5EF4-FFF2-40B4-BE49-F238E27FC236}">
                  <a16:creationId xmlns:a16="http://schemas.microsoft.com/office/drawing/2014/main" id="{3A353CB2-9D70-D82D-DF5C-9058FBCE87B4}"/>
                </a:ext>
              </a:extLst>
            </p:cNvPr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1;p12">
              <a:extLst>
                <a:ext uri="{FF2B5EF4-FFF2-40B4-BE49-F238E27FC236}">
                  <a16:creationId xmlns:a16="http://schemas.microsoft.com/office/drawing/2014/main" id="{03EB052D-506A-C9DA-E2FE-0FD5ED664F27}"/>
                </a:ext>
              </a:extLst>
            </p:cNvPr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2;p12">
              <a:extLst>
                <a:ext uri="{FF2B5EF4-FFF2-40B4-BE49-F238E27FC236}">
                  <a16:creationId xmlns:a16="http://schemas.microsoft.com/office/drawing/2014/main" id="{27E89881-CCAD-7173-6FD2-61C8B7C15135}"/>
                </a:ext>
              </a:extLst>
            </p:cNvPr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3;p12">
              <a:extLst>
                <a:ext uri="{FF2B5EF4-FFF2-40B4-BE49-F238E27FC236}">
                  <a16:creationId xmlns:a16="http://schemas.microsoft.com/office/drawing/2014/main" id="{D67D44DF-D2F9-9AAE-3D16-C7FF957CCDEA}"/>
                </a:ext>
              </a:extLst>
            </p:cNvPr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4;p12">
              <a:extLst>
                <a:ext uri="{FF2B5EF4-FFF2-40B4-BE49-F238E27FC236}">
                  <a16:creationId xmlns:a16="http://schemas.microsoft.com/office/drawing/2014/main" id="{1F3B838F-376A-FBC9-C742-103447689859}"/>
                </a:ext>
              </a:extLst>
            </p:cNvPr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5;p12">
              <a:extLst>
                <a:ext uri="{FF2B5EF4-FFF2-40B4-BE49-F238E27FC236}">
                  <a16:creationId xmlns:a16="http://schemas.microsoft.com/office/drawing/2014/main" id="{74752B2A-898E-50A8-887F-872007DD76CE}"/>
                </a:ext>
              </a:extLst>
            </p:cNvPr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6;p12">
              <a:extLst>
                <a:ext uri="{FF2B5EF4-FFF2-40B4-BE49-F238E27FC236}">
                  <a16:creationId xmlns:a16="http://schemas.microsoft.com/office/drawing/2014/main" id="{E6E236DC-79B5-2C43-4E17-CF90A1700CE2}"/>
                </a:ext>
              </a:extLst>
            </p:cNvPr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7;p12">
              <a:extLst>
                <a:ext uri="{FF2B5EF4-FFF2-40B4-BE49-F238E27FC236}">
                  <a16:creationId xmlns:a16="http://schemas.microsoft.com/office/drawing/2014/main" id="{5A38FF61-B860-0D5E-AFF5-C20A89B63A5B}"/>
                </a:ext>
              </a:extLst>
            </p:cNvPr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268;p12">
              <a:extLst>
                <a:ext uri="{FF2B5EF4-FFF2-40B4-BE49-F238E27FC236}">
                  <a16:creationId xmlns:a16="http://schemas.microsoft.com/office/drawing/2014/main" id="{E64DD98A-A6D7-93EA-6ABF-328D1D6A1AD4}"/>
                </a:ext>
              </a:extLst>
            </p:cNvPr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269;p12">
              <a:extLst>
                <a:ext uri="{FF2B5EF4-FFF2-40B4-BE49-F238E27FC236}">
                  <a16:creationId xmlns:a16="http://schemas.microsoft.com/office/drawing/2014/main" id="{22A098AC-2A5D-6A48-22AF-F85621FB17A0}"/>
                </a:ext>
              </a:extLst>
            </p:cNvPr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270;p12">
              <a:extLst>
                <a:ext uri="{FF2B5EF4-FFF2-40B4-BE49-F238E27FC236}">
                  <a16:creationId xmlns:a16="http://schemas.microsoft.com/office/drawing/2014/main" id="{F2282DBF-097D-56E2-04AC-57C590A99B5D}"/>
                </a:ext>
              </a:extLst>
            </p:cNvPr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271;p12">
              <a:extLst>
                <a:ext uri="{FF2B5EF4-FFF2-40B4-BE49-F238E27FC236}">
                  <a16:creationId xmlns:a16="http://schemas.microsoft.com/office/drawing/2014/main" id="{73B7580F-8FBB-E824-941C-9B926C85BEED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272;p12">
              <a:extLst>
                <a:ext uri="{FF2B5EF4-FFF2-40B4-BE49-F238E27FC236}">
                  <a16:creationId xmlns:a16="http://schemas.microsoft.com/office/drawing/2014/main" id="{22B958C7-35F2-C0F4-15F5-881F9BF87170}"/>
                </a:ext>
              </a:extLst>
            </p:cNvPr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273;p12">
              <a:extLst>
                <a:ext uri="{FF2B5EF4-FFF2-40B4-BE49-F238E27FC236}">
                  <a16:creationId xmlns:a16="http://schemas.microsoft.com/office/drawing/2014/main" id="{5D8DE1B9-D3A5-26AC-7DD6-CF06B8C035C1}"/>
                </a:ext>
              </a:extLst>
            </p:cNvPr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274;p12">
              <a:extLst>
                <a:ext uri="{FF2B5EF4-FFF2-40B4-BE49-F238E27FC236}">
                  <a16:creationId xmlns:a16="http://schemas.microsoft.com/office/drawing/2014/main" id="{C2BF9610-0BD8-3EC0-9A67-E8DCDA061C27}"/>
                </a:ext>
              </a:extLst>
            </p:cNvPr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275;p12">
              <a:extLst>
                <a:ext uri="{FF2B5EF4-FFF2-40B4-BE49-F238E27FC236}">
                  <a16:creationId xmlns:a16="http://schemas.microsoft.com/office/drawing/2014/main" id="{56816008-A7B7-3DC6-03AD-9555B5A0ADB8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276;p12">
              <a:extLst>
                <a:ext uri="{FF2B5EF4-FFF2-40B4-BE49-F238E27FC236}">
                  <a16:creationId xmlns:a16="http://schemas.microsoft.com/office/drawing/2014/main" id="{32596860-1B0D-2368-A68C-28FC8D895AA0}"/>
                </a:ext>
              </a:extLst>
            </p:cNvPr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277;p12">
              <a:extLst>
                <a:ext uri="{FF2B5EF4-FFF2-40B4-BE49-F238E27FC236}">
                  <a16:creationId xmlns:a16="http://schemas.microsoft.com/office/drawing/2014/main" id="{C7C367F4-9B0C-C8E7-2FB7-918B1B90EDC2}"/>
                </a:ext>
              </a:extLst>
            </p:cNvPr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278;p12">
              <a:extLst>
                <a:ext uri="{FF2B5EF4-FFF2-40B4-BE49-F238E27FC236}">
                  <a16:creationId xmlns:a16="http://schemas.microsoft.com/office/drawing/2014/main" id="{262BDA97-4722-6DD2-DEF7-3683688852DC}"/>
                </a:ext>
              </a:extLst>
            </p:cNvPr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279;p12">
              <a:extLst>
                <a:ext uri="{FF2B5EF4-FFF2-40B4-BE49-F238E27FC236}">
                  <a16:creationId xmlns:a16="http://schemas.microsoft.com/office/drawing/2014/main" id="{DBF15E9A-157F-3C48-08DC-47379D6B9B68}"/>
                </a:ext>
              </a:extLst>
            </p:cNvPr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280;p12">
              <a:extLst>
                <a:ext uri="{FF2B5EF4-FFF2-40B4-BE49-F238E27FC236}">
                  <a16:creationId xmlns:a16="http://schemas.microsoft.com/office/drawing/2014/main" id="{8338DF6F-C76D-0A84-B8E5-B5258A680EF1}"/>
                </a:ext>
              </a:extLst>
            </p:cNvPr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281;p12">
              <a:extLst>
                <a:ext uri="{FF2B5EF4-FFF2-40B4-BE49-F238E27FC236}">
                  <a16:creationId xmlns:a16="http://schemas.microsoft.com/office/drawing/2014/main" id="{A8BAD95E-82FE-6711-2CE2-2315479D5C1C}"/>
                </a:ext>
              </a:extLst>
            </p:cNvPr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282;p12">
              <a:extLst>
                <a:ext uri="{FF2B5EF4-FFF2-40B4-BE49-F238E27FC236}">
                  <a16:creationId xmlns:a16="http://schemas.microsoft.com/office/drawing/2014/main" id="{91226606-B42F-20FC-B983-ABA607CD104A}"/>
                </a:ext>
              </a:extLst>
            </p:cNvPr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283;p12">
              <a:extLst>
                <a:ext uri="{FF2B5EF4-FFF2-40B4-BE49-F238E27FC236}">
                  <a16:creationId xmlns:a16="http://schemas.microsoft.com/office/drawing/2014/main" id="{B8E6AF79-12E8-A7DE-8004-370FDE63B489}"/>
                </a:ext>
              </a:extLst>
            </p:cNvPr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284;p12">
              <a:extLst>
                <a:ext uri="{FF2B5EF4-FFF2-40B4-BE49-F238E27FC236}">
                  <a16:creationId xmlns:a16="http://schemas.microsoft.com/office/drawing/2014/main" id="{197B578D-A5B9-D0E9-B2B7-E3A13F3E3707}"/>
                </a:ext>
              </a:extLst>
            </p:cNvPr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285;p12">
              <a:extLst>
                <a:ext uri="{FF2B5EF4-FFF2-40B4-BE49-F238E27FC236}">
                  <a16:creationId xmlns:a16="http://schemas.microsoft.com/office/drawing/2014/main" id="{634675FC-117B-3F93-DA7D-25077EFD73EE}"/>
                </a:ext>
              </a:extLst>
            </p:cNvPr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286;p12">
              <a:extLst>
                <a:ext uri="{FF2B5EF4-FFF2-40B4-BE49-F238E27FC236}">
                  <a16:creationId xmlns:a16="http://schemas.microsoft.com/office/drawing/2014/main" id="{76345D9E-09BE-90AC-1F9E-A32F17F1CCE2}"/>
                </a:ext>
              </a:extLst>
            </p:cNvPr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87;p12">
              <a:extLst>
                <a:ext uri="{FF2B5EF4-FFF2-40B4-BE49-F238E27FC236}">
                  <a16:creationId xmlns:a16="http://schemas.microsoft.com/office/drawing/2014/main" id="{9BD6F573-773F-65DC-5F0C-DCA494837686}"/>
                </a:ext>
              </a:extLst>
            </p:cNvPr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288;p12">
              <a:extLst>
                <a:ext uri="{FF2B5EF4-FFF2-40B4-BE49-F238E27FC236}">
                  <a16:creationId xmlns:a16="http://schemas.microsoft.com/office/drawing/2014/main" id="{4418EF17-10B1-409C-FDB7-8ACDAE8A06A4}"/>
                </a:ext>
              </a:extLst>
            </p:cNvPr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289;p12">
              <a:extLst>
                <a:ext uri="{FF2B5EF4-FFF2-40B4-BE49-F238E27FC236}">
                  <a16:creationId xmlns:a16="http://schemas.microsoft.com/office/drawing/2014/main" id="{34C321BA-B408-C7EF-922A-F02129387043}"/>
                </a:ext>
              </a:extLst>
            </p:cNvPr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407" name="Google Shape;290;p12">
                <a:extLst>
                  <a:ext uri="{FF2B5EF4-FFF2-40B4-BE49-F238E27FC236}">
                    <a16:creationId xmlns:a16="http://schemas.microsoft.com/office/drawing/2014/main" id="{31B93A46-0B41-0CCF-91A2-5D95AD5FFA67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291;p12">
                <a:extLst>
                  <a:ext uri="{FF2B5EF4-FFF2-40B4-BE49-F238E27FC236}">
                    <a16:creationId xmlns:a16="http://schemas.microsoft.com/office/drawing/2014/main" id="{FCD4AA7D-92C1-31B9-E11A-AE7C77C152A6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292;p12">
                <a:extLst>
                  <a:ext uri="{FF2B5EF4-FFF2-40B4-BE49-F238E27FC236}">
                    <a16:creationId xmlns:a16="http://schemas.microsoft.com/office/drawing/2014/main" id="{C1277F26-1AA7-6E46-81F3-ECE6E0FB7CF2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93;p12">
                <a:extLst>
                  <a:ext uri="{FF2B5EF4-FFF2-40B4-BE49-F238E27FC236}">
                    <a16:creationId xmlns:a16="http://schemas.microsoft.com/office/drawing/2014/main" id="{946B7215-4E41-27FC-F20B-D37778F8617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94;p12">
                <a:extLst>
                  <a:ext uri="{FF2B5EF4-FFF2-40B4-BE49-F238E27FC236}">
                    <a16:creationId xmlns:a16="http://schemas.microsoft.com/office/drawing/2014/main" id="{A2BF6DCE-A671-D70E-0E14-3EEE2246742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295;p12">
              <a:extLst>
                <a:ext uri="{FF2B5EF4-FFF2-40B4-BE49-F238E27FC236}">
                  <a16:creationId xmlns:a16="http://schemas.microsoft.com/office/drawing/2014/main" id="{DFA42386-076C-2D61-3CF4-420F81095090}"/>
                </a:ext>
              </a:extLst>
            </p:cNvPr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402" name="Google Shape;296;p12">
                <a:extLst>
                  <a:ext uri="{FF2B5EF4-FFF2-40B4-BE49-F238E27FC236}">
                    <a16:creationId xmlns:a16="http://schemas.microsoft.com/office/drawing/2014/main" id="{648EC0E0-B55F-E1E5-E455-F07F8C728297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297;p12">
                <a:extLst>
                  <a:ext uri="{FF2B5EF4-FFF2-40B4-BE49-F238E27FC236}">
                    <a16:creationId xmlns:a16="http://schemas.microsoft.com/office/drawing/2014/main" id="{5B8729EA-A5EF-61D0-77AA-EA7DD078597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298;p12">
                <a:extLst>
                  <a:ext uri="{FF2B5EF4-FFF2-40B4-BE49-F238E27FC236}">
                    <a16:creationId xmlns:a16="http://schemas.microsoft.com/office/drawing/2014/main" id="{AAC0FD52-7DD2-6860-B8E8-F1F9A7E126F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299;p12">
                <a:extLst>
                  <a:ext uri="{FF2B5EF4-FFF2-40B4-BE49-F238E27FC236}">
                    <a16:creationId xmlns:a16="http://schemas.microsoft.com/office/drawing/2014/main" id="{0A3445D9-D388-D774-110E-C49C2AFEE4BD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00;p12">
                <a:extLst>
                  <a:ext uri="{FF2B5EF4-FFF2-40B4-BE49-F238E27FC236}">
                    <a16:creationId xmlns:a16="http://schemas.microsoft.com/office/drawing/2014/main" id="{2413D38F-3652-A93E-0D1D-BF58441C368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" name="Google Shape;301;p12">
              <a:extLst>
                <a:ext uri="{FF2B5EF4-FFF2-40B4-BE49-F238E27FC236}">
                  <a16:creationId xmlns:a16="http://schemas.microsoft.com/office/drawing/2014/main" id="{41A1438D-CE31-12C2-12F4-583DDFC884FD}"/>
                </a:ext>
              </a:extLst>
            </p:cNvPr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02;p12">
              <a:extLst>
                <a:ext uri="{FF2B5EF4-FFF2-40B4-BE49-F238E27FC236}">
                  <a16:creationId xmlns:a16="http://schemas.microsoft.com/office/drawing/2014/main" id="{6F652851-EE87-185B-06CC-116A528C1A0D}"/>
                </a:ext>
              </a:extLst>
            </p:cNvPr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5" name="Google Shape;303;p12">
              <a:extLst>
                <a:ext uri="{FF2B5EF4-FFF2-40B4-BE49-F238E27FC236}">
                  <a16:creationId xmlns:a16="http://schemas.microsoft.com/office/drawing/2014/main" id="{2DF9F4E1-1504-5276-CE30-8DBE941D7DCA}"/>
                </a:ext>
              </a:extLst>
            </p:cNvPr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46" name="Google Shape;304;p12">
                <a:extLst>
                  <a:ext uri="{FF2B5EF4-FFF2-40B4-BE49-F238E27FC236}">
                    <a16:creationId xmlns:a16="http://schemas.microsoft.com/office/drawing/2014/main" id="{7F3F21C7-387F-14F1-9503-91610BE543DE}"/>
                  </a:ext>
                </a:extLst>
              </p:cNvPr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05;p12">
                <a:extLst>
                  <a:ext uri="{FF2B5EF4-FFF2-40B4-BE49-F238E27FC236}">
                    <a16:creationId xmlns:a16="http://schemas.microsoft.com/office/drawing/2014/main" id="{2425E9E8-CBD1-36EA-28A5-A921EA6D7F61}"/>
                  </a:ext>
                </a:extLst>
              </p:cNvPr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06;p12">
                <a:extLst>
                  <a:ext uri="{FF2B5EF4-FFF2-40B4-BE49-F238E27FC236}">
                    <a16:creationId xmlns:a16="http://schemas.microsoft.com/office/drawing/2014/main" id="{15BE3E1A-956B-7655-D798-95B71B60F637}"/>
                  </a:ext>
                </a:extLst>
              </p:cNvPr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07;p12">
                <a:extLst>
                  <a:ext uri="{FF2B5EF4-FFF2-40B4-BE49-F238E27FC236}">
                    <a16:creationId xmlns:a16="http://schemas.microsoft.com/office/drawing/2014/main" id="{6901F1D8-77C4-849C-2134-CE752E853157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08;p12">
                <a:extLst>
                  <a:ext uri="{FF2B5EF4-FFF2-40B4-BE49-F238E27FC236}">
                    <a16:creationId xmlns:a16="http://schemas.microsoft.com/office/drawing/2014/main" id="{712A329E-2F84-AA1B-422F-2814B1582250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09;p12">
                <a:extLst>
                  <a:ext uri="{FF2B5EF4-FFF2-40B4-BE49-F238E27FC236}">
                    <a16:creationId xmlns:a16="http://schemas.microsoft.com/office/drawing/2014/main" id="{E66EB651-33C0-EF52-0C85-80B41988FF43}"/>
                  </a:ext>
                </a:extLst>
              </p:cNvPr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10;p12">
                <a:extLst>
                  <a:ext uri="{FF2B5EF4-FFF2-40B4-BE49-F238E27FC236}">
                    <a16:creationId xmlns:a16="http://schemas.microsoft.com/office/drawing/2014/main" id="{3A985A76-EDFB-4179-B999-8D54E637BB63}"/>
                  </a:ext>
                </a:extLst>
              </p:cNvPr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11;p12">
                <a:extLst>
                  <a:ext uri="{FF2B5EF4-FFF2-40B4-BE49-F238E27FC236}">
                    <a16:creationId xmlns:a16="http://schemas.microsoft.com/office/drawing/2014/main" id="{DB2D440C-FF22-BF1B-166B-2CDEA2879F6A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12;p12">
                <a:extLst>
                  <a:ext uri="{FF2B5EF4-FFF2-40B4-BE49-F238E27FC236}">
                    <a16:creationId xmlns:a16="http://schemas.microsoft.com/office/drawing/2014/main" id="{2A080D69-B626-9A2A-4C7C-351C891F3B34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13;p12">
                <a:extLst>
                  <a:ext uri="{FF2B5EF4-FFF2-40B4-BE49-F238E27FC236}">
                    <a16:creationId xmlns:a16="http://schemas.microsoft.com/office/drawing/2014/main" id="{35032455-E903-701F-5030-FBE3C38CC42F}"/>
                  </a:ext>
                </a:extLst>
              </p:cNvPr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14;p12">
                <a:extLst>
                  <a:ext uri="{FF2B5EF4-FFF2-40B4-BE49-F238E27FC236}">
                    <a16:creationId xmlns:a16="http://schemas.microsoft.com/office/drawing/2014/main" id="{1C478A49-3AE7-F093-BB1D-BD93DAC87290}"/>
                  </a:ext>
                </a:extLst>
              </p:cNvPr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15;p12">
                <a:extLst>
                  <a:ext uri="{FF2B5EF4-FFF2-40B4-BE49-F238E27FC236}">
                    <a16:creationId xmlns:a16="http://schemas.microsoft.com/office/drawing/2014/main" id="{41CE357C-7F95-8237-4911-0F393C259A9D}"/>
                  </a:ext>
                </a:extLst>
              </p:cNvPr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16;p12">
                <a:extLst>
                  <a:ext uri="{FF2B5EF4-FFF2-40B4-BE49-F238E27FC236}">
                    <a16:creationId xmlns:a16="http://schemas.microsoft.com/office/drawing/2014/main" id="{2BFF5130-0EBF-56BE-F164-14175AB6B483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17;p12">
                <a:extLst>
                  <a:ext uri="{FF2B5EF4-FFF2-40B4-BE49-F238E27FC236}">
                    <a16:creationId xmlns:a16="http://schemas.microsoft.com/office/drawing/2014/main" id="{D27D16AE-E727-AD83-88FE-7A209ADCE1D1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18;p12">
                <a:extLst>
                  <a:ext uri="{FF2B5EF4-FFF2-40B4-BE49-F238E27FC236}">
                    <a16:creationId xmlns:a16="http://schemas.microsoft.com/office/drawing/2014/main" id="{9035D835-8B03-CD7E-2A7E-835A079B8C3D}"/>
                  </a:ext>
                </a:extLst>
              </p:cNvPr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19;p12">
                <a:extLst>
                  <a:ext uri="{FF2B5EF4-FFF2-40B4-BE49-F238E27FC236}">
                    <a16:creationId xmlns:a16="http://schemas.microsoft.com/office/drawing/2014/main" id="{0069B293-4BD4-24EB-3FEB-4B98627D63EB}"/>
                  </a:ext>
                </a:extLst>
              </p:cNvPr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20;p12">
                <a:extLst>
                  <a:ext uri="{FF2B5EF4-FFF2-40B4-BE49-F238E27FC236}">
                    <a16:creationId xmlns:a16="http://schemas.microsoft.com/office/drawing/2014/main" id="{CD4A344A-7C3D-4FD5-29B3-895304B65D4E}"/>
                  </a:ext>
                </a:extLst>
              </p:cNvPr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21;p12">
                <a:extLst>
                  <a:ext uri="{FF2B5EF4-FFF2-40B4-BE49-F238E27FC236}">
                    <a16:creationId xmlns:a16="http://schemas.microsoft.com/office/drawing/2014/main" id="{1236D8A4-03EE-275E-08E3-6F26AEF0E800}"/>
                  </a:ext>
                </a:extLst>
              </p:cNvPr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22;p12">
                <a:extLst>
                  <a:ext uri="{FF2B5EF4-FFF2-40B4-BE49-F238E27FC236}">
                    <a16:creationId xmlns:a16="http://schemas.microsoft.com/office/drawing/2014/main" id="{F54C91DE-BB22-6ED0-F26A-6F7620AA1001}"/>
                  </a:ext>
                </a:extLst>
              </p:cNvPr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23;p12">
                <a:extLst>
                  <a:ext uri="{FF2B5EF4-FFF2-40B4-BE49-F238E27FC236}">
                    <a16:creationId xmlns:a16="http://schemas.microsoft.com/office/drawing/2014/main" id="{E6671C46-69CB-535C-892E-27B8A82D0CC6}"/>
                  </a:ext>
                </a:extLst>
              </p:cNvPr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24;p12">
                <a:extLst>
                  <a:ext uri="{FF2B5EF4-FFF2-40B4-BE49-F238E27FC236}">
                    <a16:creationId xmlns:a16="http://schemas.microsoft.com/office/drawing/2014/main" id="{A6D3A840-1D69-0A47-B0F0-D23802E3A535}"/>
                  </a:ext>
                </a:extLst>
              </p:cNvPr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25;p12">
                <a:extLst>
                  <a:ext uri="{FF2B5EF4-FFF2-40B4-BE49-F238E27FC236}">
                    <a16:creationId xmlns:a16="http://schemas.microsoft.com/office/drawing/2014/main" id="{0FFCD913-9635-0143-CE8E-D74D8B13222D}"/>
                  </a:ext>
                </a:extLst>
              </p:cNvPr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26;p12">
                <a:extLst>
                  <a:ext uri="{FF2B5EF4-FFF2-40B4-BE49-F238E27FC236}">
                    <a16:creationId xmlns:a16="http://schemas.microsoft.com/office/drawing/2014/main" id="{C6E32D88-5CBC-6551-07BD-E96453BBA55C}"/>
                  </a:ext>
                </a:extLst>
              </p:cNvPr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27;p12">
                <a:extLst>
                  <a:ext uri="{FF2B5EF4-FFF2-40B4-BE49-F238E27FC236}">
                    <a16:creationId xmlns:a16="http://schemas.microsoft.com/office/drawing/2014/main" id="{C21BD078-2510-457D-C267-9EAE1C9F70E1}"/>
                  </a:ext>
                </a:extLst>
              </p:cNvPr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28;p12">
                <a:extLst>
                  <a:ext uri="{FF2B5EF4-FFF2-40B4-BE49-F238E27FC236}">
                    <a16:creationId xmlns:a16="http://schemas.microsoft.com/office/drawing/2014/main" id="{5C7DC3A4-5327-D459-74E0-5C9F14879A75}"/>
                  </a:ext>
                </a:extLst>
              </p:cNvPr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29;p12">
                <a:extLst>
                  <a:ext uri="{FF2B5EF4-FFF2-40B4-BE49-F238E27FC236}">
                    <a16:creationId xmlns:a16="http://schemas.microsoft.com/office/drawing/2014/main" id="{B084E078-1450-0337-4378-945B21BA4501}"/>
                  </a:ext>
                </a:extLst>
              </p:cNvPr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2" name="Google Shape;330;p12">
                <a:extLst>
                  <a:ext uri="{FF2B5EF4-FFF2-40B4-BE49-F238E27FC236}">
                    <a16:creationId xmlns:a16="http://schemas.microsoft.com/office/drawing/2014/main" id="{2A01EA1F-F6D7-3B88-5604-495ECFDA84A4}"/>
                  </a:ext>
                </a:extLst>
              </p:cNvPr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75" name="Google Shape;331;p12">
                  <a:extLst>
                    <a:ext uri="{FF2B5EF4-FFF2-40B4-BE49-F238E27FC236}">
                      <a16:creationId xmlns:a16="http://schemas.microsoft.com/office/drawing/2014/main" id="{D1FE1CCA-68E7-216E-01C7-817B374DA071}"/>
                    </a:ext>
                  </a:extLst>
                </p:cNvPr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32;p12">
                  <a:extLst>
                    <a:ext uri="{FF2B5EF4-FFF2-40B4-BE49-F238E27FC236}">
                      <a16:creationId xmlns:a16="http://schemas.microsoft.com/office/drawing/2014/main" id="{F163252D-C7F1-3318-F014-5324D4388313}"/>
                    </a:ext>
                  </a:extLst>
                </p:cNvPr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33;p12">
                  <a:extLst>
                    <a:ext uri="{FF2B5EF4-FFF2-40B4-BE49-F238E27FC236}">
                      <a16:creationId xmlns:a16="http://schemas.microsoft.com/office/drawing/2014/main" id="{36D5AA16-4916-FD19-98BB-B34DD714BD36}"/>
                    </a:ext>
                  </a:extLst>
                </p:cNvPr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34;p12">
                  <a:extLst>
                    <a:ext uri="{FF2B5EF4-FFF2-40B4-BE49-F238E27FC236}">
                      <a16:creationId xmlns:a16="http://schemas.microsoft.com/office/drawing/2014/main" id="{9568C8B6-A6E1-D858-BEAF-104DD4AD447B}"/>
                    </a:ext>
                  </a:extLst>
                </p:cNvPr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335;p12">
                  <a:extLst>
                    <a:ext uri="{FF2B5EF4-FFF2-40B4-BE49-F238E27FC236}">
                      <a16:creationId xmlns:a16="http://schemas.microsoft.com/office/drawing/2014/main" id="{D856123F-921C-F1FC-951D-6DD427FFCFAA}"/>
                    </a:ext>
                  </a:extLst>
                </p:cNvPr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3" name="Google Shape;336;p12">
                <a:extLst>
                  <a:ext uri="{FF2B5EF4-FFF2-40B4-BE49-F238E27FC236}">
                    <a16:creationId xmlns:a16="http://schemas.microsoft.com/office/drawing/2014/main" id="{48868305-D8AD-6ABF-89F4-B95AE2DFC551}"/>
                  </a:ext>
                </a:extLst>
              </p:cNvPr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37;p12">
                <a:extLst>
                  <a:ext uri="{FF2B5EF4-FFF2-40B4-BE49-F238E27FC236}">
                    <a16:creationId xmlns:a16="http://schemas.microsoft.com/office/drawing/2014/main" id="{6C0C6F2E-DFC8-2E3E-C9F4-9F342881205E}"/>
                  </a:ext>
                </a:extLst>
              </p:cNvPr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TextBox 567">
            <a:extLst>
              <a:ext uri="{FF2B5EF4-FFF2-40B4-BE49-F238E27FC236}">
                <a16:creationId xmlns:a16="http://schemas.microsoft.com/office/drawing/2014/main" id="{1F52E501-A698-AA41-8D22-7EC197441CA1}"/>
              </a:ext>
            </a:extLst>
          </p:cNvPr>
          <p:cNvSpPr txBox="1"/>
          <p:nvPr/>
        </p:nvSpPr>
        <p:spPr>
          <a:xfrm>
            <a:off x="1331309" y="1826290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BB9"/>
                </a:solidFill>
              </a:rPr>
              <a:t>Computers &amp; IT Equipment</a:t>
            </a:r>
          </a:p>
        </p:txBody>
      </p:sp>
      <p:sp>
        <p:nvSpPr>
          <p:cNvPr id="569" name="Isosceles Triangle 568">
            <a:extLst>
              <a:ext uri="{FF2B5EF4-FFF2-40B4-BE49-F238E27FC236}">
                <a16:creationId xmlns:a16="http://schemas.microsoft.com/office/drawing/2014/main" id="{206D192F-2E97-18DC-9658-350E0FD85D5D}"/>
              </a:ext>
            </a:extLst>
          </p:cNvPr>
          <p:cNvSpPr/>
          <p:nvPr/>
        </p:nvSpPr>
        <p:spPr>
          <a:xfrm rot="5400000">
            <a:off x="-364740" y="968706"/>
            <a:ext cx="1302227" cy="72071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6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5">
        <p159:morph option="byObject"/>
      </p:transition>
    </mc:Choice>
    <mc:Fallback>
      <p:transition spd="slow" advTm="20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4C930-1F51-5124-9FBD-9E8BFC33F5E2}"/>
              </a:ext>
            </a:extLst>
          </p:cNvPr>
          <p:cNvSpPr txBox="1"/>
          <p:nvPr/>
        </p:nvSpPr>
        <p:spPr>
          <a:xfrm>
            <a:off x="1050124" y="38717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96CC4-1144-2C9D-AF41-D5BE8F8A1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0" y="914400"/>
            <a:ext cx="7628879" cy="35810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526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4C930-1F51-5124-9FBD-9E8BFC33F5E2}"/>
              </a:ext>
            </a:extLst>
          </p:cNvPr>
          <p:cNvSpPr txBox="1"/>
          <p:nvPr/>
        </p:nvSpPr>
        <p:spPr>
          <a:xfrm>
            <a:off x="1050124" y="38717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18D90-7E9A-DB8B-1CAD-8B944C31B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24" y="790833"/>
            <a:ext cx="6829952" cy="41167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234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4C930-1F51-5124-9FBD-9E8BFC33F5E2}"/>
              </a:ext>
            </a:extLst>
          </p:cNvPr>
          <p:cNvSpPr txBox="1"/>
          <p:nvPr/>
        </p:nvSpPr>
        <p:spPr>
          <a:xfrm>
            <a:off x="1050124" y="38717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95BD3-DDDB-F098-5C7F-E80344F21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41" y="1037967"/>
            <a:ext cx="7521717" cy="3511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545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4C930-1F51-5124-9FBD-9E8BFC33F5E2}"/>
              </a:ext>
            </a:extLst>
          </p:cNvPr>
          <p:cNvSpPr txBox="1"/>
          <p:nvPr/>
        </p:nvSpPr>
        <p:spPr>
          <a:xfrm>
            <a:off x="1050124" y="38717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7CE2F-BC7A-8B16-68B7-C5867625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4" y="1066641"/>
            <a:ext cx="7348151" cy="34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4C930-1F51-5124-9FBD-9E8BFC33F5E2}"/>
              </a:ext>
            </a:extLst>
          </p:cNvPr>
          <p:cNvSpPr txBox="1"/>
          <p:nvPr/>
        </p:nvSpPr>
        <p:spPr>
          <a:xfrm>
            <a:off x="1050124" y="38717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64DAC-D2E6-B4A0-750B-E541C095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49" y="1051466"/>
            <a:ext cx="7177102" cy="33404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171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4C930-1F51-5124-9FBD-9E8BFC33F5E2}"/>
              </a:ext>
            </a:extLst>
          </p:cNvPr>
          <p:cNvSpPr txBox="1"/>
          <p:nvPr/>
        </p:nvSpPr>
        <p:spPr>
          <a:xfrm>
            <a:off x="819464" y="172994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Database Design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CA85F0-B1D8-84C0-409C-6053118A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01" y="480771"/>
            <a:ext cx="5280197" cy="43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AC3D19-9104-4631-340B-A9C082CBA3F5}"/>
              </a:ext>
            </a:extLst>
          </p:cNvPr>
          <p:cNvSpPr/>
          <p:nvPr/>
        </p:nvSpPr>
        <p:spPr>
          <a:xfrm>
            <a:off x="4572000" y="2752344"/>
            <a:ext cx="2316480" cy="1530096"/>
          </a:xfrm>
          <a:prstGeom prst="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1740A4-26DB-8205-C137-1B5741877952}"/>
              </a:ext>
            </a:extLst>
          </p:cNvPr>
          <p:cNvSpPr/>
          <p:nvPr/>
        </p:nvSpPr>
        <p:spPr>
          <a:xfrm>
            <a:off x="4572000" y="613489"/>
            <a:ext cx="1213945" cy="82642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602644" y="544749"/>
            <a:ext cx="568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7BB9"/>
                </a:solidFill>
                <a:latin typeface="Raleway" pitchFamily="2" charset="0"/>
              </a:rPr>
              <a:t>4. Development &amp; 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687659" y="1362063"/>
            <a:ext cx="7768683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C4C930-1F51-5124-9FBD-9E8BFC33F5E2}"/>
              </a:ext>
            </a:extLst>
          </p:cNvPr>
          <p:cNvSpPr txBox="1"/>
          <p:nvPr/>
        </p:nvSpPr>
        <p:spPr>
          <a:xfrm>
            <a:off x="1112108" y="1672281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Tools and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AABA8-98C9-647F-6121-1CA804163CB2}"/>
              </a:ext>
            </a:extLst>
          </p:cNvPr>
          <p:cNvSpPr txBox="1"/>
          <p:nvPr/>
        </p:nvSpPr>
        <p:spPr>
          <a:xfrm>
            <a:off x="1112108" y="1934453"/>
            <a:ext cx="3283271" cy="215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>
                <a:latin typeface="Raleway" pitchFamily="2" charset="0"/>
              </a:rPr>
              <a:t>- Front End: HTML / CSS / Javascript</a:t>
            </a:r>
          </a:p>
          <a:p>
            <a:pPr>
              <a:lnSpc>
                <a:spcPct val="250000"/>
              </a:lnSpc>
            </a:pPr>
            <a:r>
              <a:rPr lang="en-US">
                <a:latin typeface="Raleway" pitchFamily="2" charset="0"/>
              </a:rPr>
              <a:t>- Back End: PHP</a:t>
            </a:r>
          </a:p>
          <a:p>
            <a:pPr>
              <a:lnSpc>
                <a:spcPct val="250000"/>
              </a:lnSpc>
            </a:pPr>
            <a:r>
              <a:rPr lang="en-US">
                <a:latin typeface="Raleway" pitchFamily="2" charset="0"/>
              </a:rPr>
              <a:t>- Database: MySQL</a:t>
            </a:r>
          </a:p>
          <a:p>
            <a:pPr>
              <a:lnSpc>
                <a:spcPct val="250000"/>
              </a:lnSpc>
            </a:pPr>
            <a:r>
              <a:rPr lang="en-US">
                <a:latin typeface="Raleway" pitchFamily="2" charset="0"/>
              </a:rPr>
              <a:t>- Project Management: GitHub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0A9075E-3CA0-8A88-AF08-CDDE620F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87" y="1849491"/>
            <a:ext cx="521507" cy="735569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75781C6F-9703-96C4-7D5E-142CDF9DD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594" y="3916018"/>
            <a:ext cx="1614244" cy="908012"/>
          </a:xfrm>
          <a:prstGeom prst="rect">
            <a:avLst/>
          </a:prstGeom>
        </p:spPr>
      </p:pic>
      <p:pic>
        <p:nvPicPr>
          <p:cNvPr id="9" name="Picture 8" descr="A logo of a website&#10;&#10;Description automatically generated">
            <a:extLst>
              <a:ext uri="{FF2B5EF4-FFF2-40B4-BE49-F238E27FC236}">
                <a16:creationId xmlns:a16="http://schemas.microsoft.com/office/drawing/2014/main" id="{87D1F041-F051-95B7-BADE-53C5172E3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411" y="2104962"/>
            <a:ext cx="735570" cy="735570"/>
          </a:xfrm>
          <a:prstGeom prst="rect">
            <a:avLst/>
          </a:prstGeom>
        </p:spPr>
      </p:pic>
      <p:pic>
        <p:nvPicPr>
          <p:cNvPr id="13" name="Picture 12" descr="A yellow and white logo&#10;&#10;Description automatically generated">
            <a:extLst>
              <a:ext uri="{FF2B5EF4-FFF2-40B4-BE49-F238E27FC236}">
                <a16:creationId xmlns:a16="http://schemas.microsoft.com/office/drawing/2014/main" id="{1C9AA4CA-63B5-6BAC-9477-DD960F9EB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5287" y="1849490"/>
            <a:ext cx="1307680" cy="735570"/>
          </a:xfrm>
          <a:prstGeom prst="rect">
            <a:avLst/>
          </a:prstGeom>
        </p:spPr>
      </p:pic>
      <p:pic>
        <p:nvPicPr>
          <p:cNvPr id="15" name="Picture 14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6C15E520-5AAB-BDCE-4390-F28C57E8C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840" y="2834244"/>
            <a:ext cx="1203790" cy="752609"/>
          </a:xfrm>
          <a:prstGeom prst="rect">
            <a:avLst/>
          </a:prstGeom>
        </p:spPr>
      </p:pic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7A5886AF-EED1-F4C3-9F42-BB6526B7F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7234" y="3592281"/>
            <a:ext cx="1198504" cy="6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8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602644" y="544749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7BB9"/>
                </a:solidFill>
                <a:latin typeface="Raleway" pitchFamily="2" charset="0"/>
              </a:rPr>
              <a:t>5. Summary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687659" y="1362063"/>
            <a:ext cx="7768683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6AABA8-98C9-647F-6121-1CA804163CB2}"/>
              </a:ext>
            </a:extLst>
          </p:cNvPr>
          <p:cNvSpPr txBox="1"/>
          <p:nvPr/>
        </p:nvSpPr>
        <p:spPr>
          <a:xfrm>
            <a:off x="1135962" y="1975793"/>
            <a:ext cx="66960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Raleway" pitchFamily="2" charset="0"/>
              </a:rPr>
              <a:t>Project HUST-PC has succeeded in building an effective sales website and good user experience.</a:t>
            </a:r>
          </a:p>
          <a:p>
            <a:pPr marL="285750" indent="-285750">
              <a:buFontTx/>
              <a:buChar char="-"/>
            </a:pPr>
            <a:endParaRPr lang="en-US"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Raleway" pitchFamily="2" charset="0"/>
              </a:rPr>
              <a:t>Through the development process, we have learned and understood the software development process and project management. </a:t>
            </a:r>
          </a:p>
          <a:p>
            <a:pPr marL="285750" indent="-285750">
              <a:buFontTx/>
              <a:buChar char="-"/>
            </a:pPr>
            <a:endParaRPr lang="en-US"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Raleway" pitchFamily="2" charset="0"/>
              </a:rPr>
              <a:t>Thank you for the support and contributions of the entire team and lecturers during the implementation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96196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602644" y="544749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7BB9"/>
                </a:solidFill>
                <a:latin typeface="Raleway" pitchFamily="2" charset="0"/>
              </a:rPr>
              <a:t>5. Summary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687659" y="1362063"/>
            <a:ext cx="7768683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6AABA8-98C9-647F-6121-1CA804163CB2}"/>
              </a:ext>
            </a:extLst>
          </p:cNvPr>
          <p:cNvSpPr txBox="1"/>
          <p:nvPr/>
        </p:nvSpPr>
        <p:spPr>
          <a:xfrm>
            <a:off x="1135962" y="1795235"/>
            <a:ext cx="66960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Raleway" pitchFamily="2" charset="0"/>
              </a:rPr>
              <a:t>Integrated product search and filter function, helping users to search and select suitable products</a:t>
            </a:r>
          </a:p>
          <a:p>
            <a:endParaRPr lang="en-US"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Raleway" pitchFamily="2" charset="0"/>
              </a:rPr>
              <a:t>Building a convenient shopping cart and payment process, ensuring convenience and safety for customers</a:t>
            </a:r>
          </a:p>
          <a:p>
            <a:endParaRPr lang="en-US"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Raleway" pitchFamily="2" charset="0"/>
              </a:rPr>
              <a:t>Provide order management function, help customers track order status and contact suppliers</a:t>
            </a:r>
          </a:p>
          <a:p>
            <a:endParaRPr lang="en-US"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Raleway" pitchFamily="2" charset="0"/>
              </a:rPr>
              <a:t>User-friendly interface design, create an easy and attractive shopping experience.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6B8A1-3D3D-6AA0-A38B-CB39135D2587}"/>
              </a:ext>
            </a:extLst>
          </p:cNvPr>
          <p:cNvSpPr txBox="1"/>
          <p:nvPr/>
        </p:nvSpPr>
        <p:spPr>
          <a:xfrm>
            <a:off x="1135962" y="142476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90584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1226634" y="1496322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007BB9"/>
                </a:solidFill>
                <a:latin typeface="Raleway" pitchFamily="2" charset="0"/>
              </a:rPr>
              <a:t>Q&amp;A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854927" y="2601951"/>
            <a:ext cx="7434146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6F16FC-2C97-F67E-5DB0-7D6369721962}"/>
              </a:ext>
            </a:extLst>
          </p:cNvPr>
          <p:cNvSpPr txBox="1"/>
          <p:nvPr/>
        </p:nvSpPr>
        <p:spPr>
          <a:xfrm>
            <a:off x="1226634" y="302212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7BB9"/>
                </a:solidFill>
                <a:latin typeface="Raleway" pitchFamily="2" charset="0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260329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39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 of Content</a:t>
            </a:r>
            <a:endParaRPr b="1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5858939" y="986621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03A7CB-8D1A-DCD4-FD89-6D863B989F14}"/>
              </a:ext>
            </a:extLst>
          </p:cNvPr>
          <p:cNvSpPr txBox="1"/>
          <p:nvPr/>
        </p:nvSpPr>
        <p:spPr>
          <a:xfrm flipH="1">
            <a:off x="1173575" y="1368295"/>
            <a:ext cx="36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aleway" pitchFamily="2" charset="0"/>
              </a:rPr>
              <a:t>1.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18776-420B-7D12-423F-A1D7F5D84DC3}"/>
              </a:ext>
            </a:extLst>
          </p:cNvPr>
          <p:cNvSpPr txBox="1"/>
          <p:nvPr/>
        </p:nvSpPr>
        <p:spPr>
          <a:xfrm flipH="1">
            <a:off x="1173575" y="1943352"/>
            <a:ext cx="36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aleway" pitchFamily="2" charset="0"/>
              </a:rPr>
              <a:t>2. Requirement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A591E-6179-3B7C-8129-74FF6973C29B}"/>
              </a:ext>
            </a:extLst>
          </p:cNvPr>
          <p:cNvSpPr txBox="1"/>
          <p:nvPr/>
        </p:nvSpPr>
        <p:spPr>
          <a:xfrm flipH="1">
            <a:off x="1173575" y="2518409"/>
            <a:ext cx="36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aleway" pitchFamily="2" charset="0"/>
              </a:rPr>
              <a:t>3.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30BF3-ED5E-F0C3-13A7-34549F16B239}"/>
              </a:ext>
            </a:extLst>
          </p:cNvPr>
          <p:cNvSpPr txBox="1"/>
          <p:nvPr/>
        </p:nvSpPr>
        <p:spPr>
          <a:xfrm flipH="1">
            <a:off x="1173575" y="3093466"/>
            <a:ext cx="36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aleway" pitchFamily="2" charset="0"/>
              </a:rPr>
              <a:t>4. Development &amp; Testing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68CE2-2E17-52C0-4F76-78DB9080FCE0}"/>
              </a:ext>
            </a:extLst>
          </p:cNvPr>
          <p:cNvSpPr txBox="1"/>
          <p:nvPr/>
        </p:nvSpPr>
        <p:spPr>
          <a:xfrm flipH="1">
            <a:off x="1173575" y="3668523"/>
            <a:ext cx="36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aleway" pitchFamily="2" charset="0"/>
              </a:rPr>
              <a:t>5. Summary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602644" y="544749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7BB9"/>
                </a:solidFill>
                <a:latin typeface="Raleway" pitchFamily="2" charset="0"/>
              </a:rPr>
              <a:t>1. Instruction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687659" y="1362063"/>
            <a:ext cx="7768683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68E4E2-4955-0D97-D0D4-DF5C5B709740}"/>
              </a:ext>
            </a:extLst>
          </p:cNvPr>
          <p:cNvSpPr txBox="1"/>
          <p:nvPr/>
        </p:nvSpPr>
        <p:spPr>
          <a:xfrm>
            <a:off x="754566" y="1880838"/>
            <a:ext cx="7701776" cy="16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- Project HUST-PC: Website selling assembled computers and IT equipment.</a:t>
            </a:r>
          </a:p>
          <a:p>
            <a:pPr>
              <a:lnSpc>
                <a:spcPct val="150000"/>
              </a:lnSpc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- The brand currently have 3 stores.</a:t>
            </a:r>
          </a:p>
          <a:p>
            <a:pPr>
              <a:lnSpc>
                <a:spcPct val="150000"/>
              </a:lnSpc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- The user places an order, customizes the configuration, and chooses the store to pick up.</a:t>
            </a:r>
          </a:p>
          <a:p>
            <a:pPr>
              <a:lnSpc>
                <a:spcPct val="150000"/>
              </a:lnSpc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- HUST-PC imports components from the store and assembles them.</a:t>
            </a:r>
          </a:p>
          <a:p>
            <a:pPr>
              <a:lnSpc>
                <a:spcPct val="150000"/>
              </a:lnSpc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- The system notifies when the computer/device is assembled.</a:t>
            </a:r>
            <a:endParaRPr lang="en-US">
              <a:solidFill>
                <a:schemeClr val="tx1">
                  <a:lumMod val="75000"/>
                </a:schemeClr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3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3773546" y="594716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7BB9"/>
                </a:solidFill>
                <a:latin typeface="Raleway" pitchFamily="2" charset="0"/>
              </a:rPr>
              <a:t>Objectives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3873310" y="1367785"/>
            <a:ext cx="1627838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68E4E2-4955-0D97-D0D4-DF5C5B709740}"/>
              </a:ext>
            </a:extLst>
          </p:cNvPr>
          <p:cNvSpPr txBox="1"/>
          <p:nvPr/>
        </p:nvSpPr>
        <p:spPr>
          <a:xfrm>
            <a:off x="3648185" y="1585793"/>
            <a:ext cx="4407910" cy="263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Flexible and convenient e-Commerce platform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Users can customize the configuration and choose a store to receive goods.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The project will ensure the import of components from one of the 3 stores and assemble the computers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>
                <a:solidFill>
                  <a:schemeClr val="tx1">
                    <a:lumMod val="75000"/>
                  </a:schemeClr>
                </a:solidFill>
                <a:effectLst/>
                <a:latin typeface="Raleway" pitchFamily="2" charset="0"/>
              </a:rPr>
              <a:t>HUST-PC will notify the customer when the computer/device assembly is complete.</a:t>
            </a:r>
            <a:endParaRPr lang="en-US">
              <a:solidFill>
                <a:schemeClr val="tx1">
                  <a:lumMod val="75000"/>
                </a:schemeClr>
              </a:solidFill>
              <a:latin typeface="Raleway" pitchFamily="2" charset="0"/>
            </a:endParaRPr>
          </a:p>
        </p:txBody>
      </p:sp>
      <p:grpSp>
        <p:nvGrpSpPr>
          <p:cNvPr id="5" name="Google Shape;408;p15">
            <a:extLst>
              <a:ext uri="{FF2B5EF4-FFF2-40B4-BE49-F238E27FC236}">
                <a16:creationId xmlns:a16="http://schemas.microsoft.com/office/drawing/2014/main" id="{11277A6D-8260-DCEE-7786-8FBC2303AE0B}"/>
              </a:ext>
            </a:extLst>
          </p:cNvPr>
          <p:cNvGrpSpPr/>
          <p:nvPr/>
        </p:nvGrpSpPr>
        <p:grpSpPr>
          <a:xfrm>
            <a:off x="550043" y="1181083"/>
            <a:ext cx="2972114" cy="3044535"/>
            <a:chOff x="2270525" y="117216"/>
            <a:chExt cx="4650765" cy="4762722"/>
          </a:xfrm>
        </p:grpSpPr>
        <p:sp>
          <p:nvSpPr>
            <p:cNvPr id="6" name="Google Shape;409;p15">
              <a:extLst>
                <a:ext uri="{FF2B5EF4-FFF2-40B4-BE49-F238E27FC236}">
                  <a16:creationId xmlns:a16="http://schemas.microsoft.com/office/drawing/2014/main" id="{ECF6F697-7B11-3F04-B801-82BB671E2AF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0;p15">
              <a:extLst>
                <a:ext uri="{FF2B5EF4-FFF2-40B4-BE49-F238E27FC236}">
                  <a16:creationId xmlns:a16="http://schemas.microsoft.com/office/drawing/2014/main" id="{5DFEDA8C-D5CC-BFCD-9B9D-E4228A9043F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1;p15">
              <a:extLst>
                <a:ext uri="{FF2B5EF4-FFF2-40B4-BE49-F238E27FC236}">
                  <a16:creationId xmlns:a16="http://schemas.microsoft.com/office/drawing/2014/main" id="{AA500C71-CCA0-3129-9AB6-0E01906820A0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2;p15">
              <a:extLst>
                <a:ext uri="{FF2B5EF4-FFF2-40B4-BE49-F238E27FC236}">
                  <a16:creationId xmlns:a16="http://schemas.microsoft.com/office/drawing/2014/main" id="{193FB699-B88C-1E89-5EB0-A27546ACCEF3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3;p15">
              <a:extLst>
                <a:ext uri="{FF2B5EF4-FFF2-40B4-BE49-F238E27FC236}">
                  <a16:creationId xmlns:a16="http://schemas.microsoft.com/office/drawing/2014/main" id="{F956384A-4FFE-9FA3-64FC-55C1D124B175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4;p15">
              <a:extLst>
                <a:ext uri="{FF2B5EF4-FFF2-40B4-BE49-F238E27FC236}">
                  <a16:creationId xmlns:a16="http://schemas.microsoft.com/office/drawing/2014/main" id="{7687502F-0F51-12F9-696B-6B16CC12E5C4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5;p15">
              <a:extLst>
                <a:ext uri="{FF2B5EF4-FFF2-40B4-BE49-F238E27FC236}">
                  <a16:creationId xmlns:a16="http://schemas.microsoft.com/office/drawing/2014/main" id="{9CC9B069-E50E-51B8-EE64-4F891F46A096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6;p15">
              <a:extLst>
                <a:ext uri="{FF2B5EF4-FFF2-40B4-BE49-F238E27FC236}">
                  <a16:creationId xmlns:a16="http://schemas.microsoft.com/office/drawing/2014/main" id="{5AE5531C-7B54-669F-CABA-9944F0930F6E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7;p15">
              <a:extLst>
                <a:ext uri="{FF2B5EF4-FFF2-40B4-BE49-F238E27FC236}">
                  <a16:creationId xmlns:a16="http://schemas.microsoft.com/office/drawing/2014/main" id="{B8CB5D3A-E5FC-142C-6D72-F7DC13E4A5A5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8;p15">
              <a:extLst>
                <a:ext uri="{FF2B5EF4-FFF2-40B4-BE49-F238E27FC236}">
                  <a16:creationId xmlns:a16="http://schemas.microsoft.com/office/drawing/2014/main" id="{E890A544-3867-40F4-A367-4C2377ECD697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9;p15">
              <a:extLst>
                <a:ext uri="{FF2B5EF4-FFF2-40B4-BE49-F238E27FC236}">
                  <a16:creationId xmlns:a16="http://schemas.microsoft.com/office/drawing/2014/main" id="{5A4588EA-1D64-138F-16AE-3F46F3B357C4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20;p15">
              <a:extLst>
                <a:ext uri="{FF2B5EF4-FFF2-40B4-BE49-F238E27FC236}">
                  <a16:creationId xmlns:a16="http://schemas.microsoft.com/office/drawing/2014/main" id="{79CE08EE-279E-59BB-DBB5-9AED1F0387AC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21;p15">
              <a:extLst>
                <a:ext uri="{FF2B5EF4-FFF2-40B4-BE49-F238E27FC236}">
                  <a16:creationId xmlns:a16="http://schemas.microsoft.com/office/drawing/2014/main" id="{2479B4AD-3CAD-C9E9-1E9B-8E97F25CA008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22;p15">
              <a:extLst>
                <a:ext uri="{FF2B5EF4-FFF2-40B4-BE49-F238E27FC236}">
                  <a16:creationId xmlns:a16="http://schemas.microsoft.com/office/drawing/2014/main" id="{8CA3DF17-5CD2-F15B-85FB-4B78CA7FC283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23;p15">
              <a:extLst>
                <a:ext uri="{FF2B5EF4-FFF2-40B4-BE49-F238E27FC236}">
                  <a16:creationId xmlns:a16="http://schemas.microsoft.com/office/drawing/2014/main" id="{D6B398FD-700C-6380-B423-8A454A7E2F89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4;p15">
              <a:extLst>
                <a:ext uri="{FF2B5EF4-FFF2-40B4-BE49-F238E27FC236}">
                  <a16:creationId xmlns:a16="http://schemas.microsoft.com/office/drawing/2014/main" id="{79D26D3F-0709-C5E8-E5B0-2121BED189E8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25;p15">
              <a:extLst>
                <a:ext uri="{FF2B5EF4-FFF2-40B4-BE49-F238E27FC236}">
                  <a16:creationId xmlns:a16="http://schemas.microsoft.com/office/drawing/2014/main" id="{7F346620-E730-4A5F-2BB0-4589EE17BD49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26;p15">
              <a:extLst>
                <a:ext uri="{FF2B5EF4-FFF2-40B4-BE49-F238E27FC236}">
                  <a16:creationId xmlns:a16="http://schemas.microsoft.com/office/drawing/2014/main" id="{1B356F5D-C781-7F95-BA2C-788AB043984E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27;p15">
              <a:extLst>
                <a:ext uri="{FF2B5EF4-FFF2-40B4-BE49-F238E27FC236}">
                  <a16:creationId xmlns:a16="http://schemas.microsoft.com/office/drawing/2014/main" id="{D2F1E386-E9C6-5034-DDC6-57FBE036B201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28;p15">
              <a:extLst>
                <a:ext uri="{FF2B5EF4-FFF2-40B4-BE49-F238E27FC236}">
                  <a16:creationId xmlns:a16="http://schemas.microsoft.com/office/drawing/2014/main" id="{81114F24-68EE-AD9E-6650-640A180D50AD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29;p15">
              <a:extLst>
                <a:ext uri="{FF2B5EF4-FFF2-40B4-BE49-F238E27FC236}">
                  <a16:creationId xmlns:a16="http://schemas.microsoft.com/office/drawing/2014/main" id="{1B4CA5BA-0340-1D14-93E2-F86B5AFF7015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430;p15">
              <a:extLst>
                <a:ext uri="{FF2B5EF4-FFF2-40B4-BE49-F238E27FC236}">
                  <a16:creationId xmlns:a16="http://schemas.microsoft.com/office/drawing/2014/main" id="{65B20156-51CC-0EEF-34BD-B2E8698F6A41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3" name="Google Shape;431;p15">
                <a:extLst>
                  <a:ext uri="{FF2B5EF4-FFF2-40B4-BE49-F238E27FC236}">
                    <a16:creationId xmlns:a16="http://schemas.microsoft.com/office/drawing/2014/main" id="{0D4FCED2-A612-5133-1DB1-D981E8192203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32;p15">
                <a:extLst>
                  <a:ext uri="{FF2B5EF4-FFF2-40B4-BE49-F238E27FC236}">
                    <a16:creationId xmlns:a16="http://schemas.microsoft.com/office/drawing/2014/main" id="{2A7B2997-CBA9-C325-0E4A-FFC868964B5C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33;p15">
                <a:extLst>
                  <a:ext uri="{FF2B5EF4-FFF2-40B4-BE49-F238E27FC236}">
                    <a16:creationId xmlns:a16="http://schemas.microsoft.com/office/drawing/2014/main" id="{0ECB0100-2F43-0849-807C-11ED6F522D72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34;p15">
                <a:extLst>
                  <a:ext uri="{FF2B5EF4-FFF2-40B4-BE49-F238E27FC236}">
                    <a16:creationId xmlns:a16="http://schemas.microsoft.com/office/drawing/2014/main" id="{E031F937-5F5A-4C62-490E-7BDF84A422CB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35;p15">
                <a:extLst>
                  <a:ext uri="{FF2B5EF4-FFF2-40B4-BE49-F238E27FC236}">
                    <a16:creationId xmlns:a16="http://schemas.microsoft.com/office/drawing/2014/main" id="{06BE506F-5F86-C63F-0615-1EBE00D9CF86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36;p15">
                <a:extLst>
                  <a:ext uri="{FF2B5EF4-FFF2-40B4-BE49-F238E27FC236}">
                    <a16:creationId xmlns:a16="http://schemas.microsoft.com/office/drawing/2014/main" id="{4D58B5E5-EF0C-9E95-1CB2-FCDA50402B78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37;p15">
                <a:extLst>
                  <a:ext uri="{FF2B5EF4-FFF2-40B4-BE49-F238E27FC236}">
                    <a16:creationId xmlns:a16="http://schemas.microsoft.com/office/drawing/2014/main" id="{8A4D83E1-0D78-956C-8785-735F6B2451ED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38;p15">
                <a:extLst>
                  <a:ext uri="{FF2B5EF4-FFF2-40B4-BE49-F238E27FC236}">
                    <a16:creationId xmlns:a16="http://schemas.microsoft.com/office/drawing/2014/main" id="{5ED8591D-E36A-EB5E-36D2-86889DBC8B55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39;p15">
                <a:extLst>
                  <a:ext uri="{FF2B5EF4-FFF2-40B4-BE49-F238E27FC236}">
                    <a16:creationId xmlns:a16="http://schemas.microsoft.com/office/drawing/2014/main" id="{587D52F9-5937-7717-0523-AC82B554436D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0;p15">
                <a:extLst>
                  <a:ext uri="{FF2B5EF4-FFF2-40B4-BE49-F238E27FC236}">
                    <a16:creationId xmlns:a16="http://schemas.microsoft.com/office/drawing/2014/main" id="{8E109036-82F4-957F-2401-F5AC777B3546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1;p15">
                <a:extLst>
                  <a:ext uri="{FF2B5EF4-FFF2-40B4-BE49-F238E27FC236}">
                    <a16:creationId xmlns:a16="http://schemas.microsoft.com/office/drawing/2014/main" id="{F3CF97B1-BB44-777B-A892-557649AD5621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42;p15">
                <a:extLst>
                  <a:ext uri="{FF2B5EF4-FFF2-40B4-BE49-F238E27FC236}">
                    <a16:creationId xmlns:a16="http://schemas.microsoft.com/office/drawing/2014/main" id="{D3EBBED2-0EA9-4F21-8B7B-DC841C361FA7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43;p15">
                <a:extLst>
                  <a:ext uri="{FF2B5EF4-FFF2-40B4-BE49-F238E27FC236}">
                    <a16:creationId xmlns:a16="http://schemas.microsoft.com/office/drawing/2014/main" id="{06DD102F-ED9B-2041-8C4E-DCD20673FFA1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44;p15">
                <a:extLst>
                  <a:ext uri="{FF2B5EF4-FFF2-40B4-BE49-F238E27FC236}">
                    <a16:creationId xmlns:a16="http://schemas.microsoft.com/office/drawing/2014/main" id="{CE6ACB90-0F04-465B-6249-2D52F75352D2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45;p15">
                <a:extLst>
                  <a:ext uri="{FF2B5EF4-FFF2-40B4-BE49-F238E27FC236}">
                    <a16:creationId xmlns:a16="http://schemas.microsoft.com/office/drawing/2014/main" id="{2419983E-C3F7-6933-6ED4-85CE4BD5E2B1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46;p15">
                <a:extLst>
                  <a:ext uri="{FF2B5EF4-FFF2-40B4-BE49-F238E27FC236}">
                    <a16:creationId xmlns:a16="http://schemas.microsoft.com/office/drawing/2014/main" id="{8BD9DBF8-1732-A953-E861-77B90F4CC0E9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47;p15">
                <a:extLst>
                  <a:ext uri="{FF2B5EF4-FFF2-40B4-BE49-F238E27FC236}">
                    <a16:creationId xmlns:a16="http://schemas.microsoft.com/office/drawing/2014/main" id="{AC2BD797-1DFD-73DE-8346-54B26FCAF822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48;p15">
                <a:extLst>
                  <a:ext uri="{FF2B5EF4-FFF2-40B4-BE49-F238E27FC236}">
                    <a16:creationId xmlns:a16="http://schemas.microsoft.com/office/drawing/2014/main" id="{FF32FD83-0A09-6DCD-A132-4497FE0A8F66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49;p15">
                <a:extLst>
                  <a:ext uri="{FF2B5EF4-FFF2-40B4-BE49-F238E27FC236}">
                    <a16:creationId xmlns:a16="http://schemas.microsoft.com/office/drawing/2014/main" id="{CBA64549-9098-00AA-D980-8B0511410E2A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0;p15">
                <a:extLst>
                  <a:ext uri="{FF2B5EF4-FFF2-40B4-BE49-F238E27FC236}">
                    <a16:creationId xmlns:a16="http://schemas.microsoft.com/office/drawing/2014/main" id="{9C0C3CDB-7195-D147-145C-50D08E7D6DEC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1;p15">
                <a:extLst>
                  <a:ext uri="{FF2B5EF4-FFF2-40B4-BE49-F238E27FC236}">
                    <a16:creationId xmlns:a16="http://schemas.microsoft.com/office/drawing/2014/main" id="{D3714D2B-F076-002C-9404-B62E14A1F6F7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;p15">
                <a:extLst>
                  <a:ext uri="{FF2B5EF4-FFF2-40B4-BE49-F238E27FC236}">
                    <a16:creationId xmlns:a16="http://schemas.microsoft.com/office/drawing/2014/main" id="{935AF37F-7138-F1BD-35CA-3316E9FBC62E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3;p15">
                <a:extLst>
                  <a:ext uri="{FF2B5EF4-FFF2-40B4-BE49-F238E27FC236}">
                    <a16:creationId xmlns:a16="http://schemas.microsoft.com/office/drawing/2014/main" id="{E23645EA-B58E-56FF-A1FC-55F8A9A87BAD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4;p15">
                <a:extLst>
                  <a:ext uri="{FF2B5EF4-FFF2-40B4-BE49-F238E27FC236}">
                    <a16:creationId xmlns:a16="http://schemas.microsoft.com/office/drawing/2014/main" id="{292B4731-B5C8-0215-93FD-D121FA396464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5;p15">
                <a:extLst>
                  <a:ext uri="{FF2B5EF4-FFF2-40B4-BE49-F238E27FC236}">
                    <a16:creationId xmlns:a16="http://schemas.microsoft.com/office/drawing/2014/main" id="{9BF537F8-92FA-1F27-4E9A-736E40801B93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56;p15">
                <a:extLst>
                  <a:ext uri="{FF2B5EF4-FFF2-40B4-BE49-F238E27FC236}">
                    <a16:creationId xmlns:a16="http://schemas.microsoft.com/office/drawing/2014/main" id="{A157419E-7A76-6DFA-48EC-F8EEF9CC604C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57;p15">
                <a:extLst>
                  <a:ext uri="{FF2B5EF4-FFF2-40B4-BE49-F238E27FC236}">
                    <a16:creationId xmlns:a16="http://schemas.microsoft.com/office/drawing/2014/main" id="{17387547-CCD2-1A2E-725E-CE3570F2B6C6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58;p15">
                <a:extLst>
                  <a:ext uri="{FF2B5EF4-FFF2-40B4-BE49-F238E27FC236}">
                    <a16:creationId xmlns:a16="http://schemas.microsoft.com/office/drawing/2014/main" id="{33631FC8-79DE-F689-71F1-D834A553764A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59;p15">
                <a:extLst>
                  <a:ext uri="{FF2B5EF4-FFF2-40B4-BE49-F238E27FC236}">
                    <a16:creationId xmlns:a16="http://schemas.microsoft.com/office/drawing/2014/main" id="{835A709A-7A0E-B2F6-4670-D5E0CC60933E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60;p15">
                <a:extLst>
                  <a:ext uri="{FF2B5EF4-FFF2-40B4-BE49-F238E27FC236}">
                    <a16:creationId xmlns:a16="http://schemas.microsoft.com/office/drawing/2014/main" id="{ED9B2871-2441-7B95-EB69-645557A13D96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61;p15">
                <a:extLst>
                  <a:ext uri="{FF2B5EF4-FFF2-40B4-BE49-F238E27FC236}">
                    <a16:creationId xmlns:a16="http://schemas.microsoft.com/office/drawing/2014/main" id="{D6300814-3D9A-221E-02CC-F48C8EAD34AE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62;p15">
                <a:extLst>
                  <a:ext uri="{FF2B5EF4-FFF2-40B4-BE49-F238E27FC236}">
                    <a16:creationId xmlns:a16="http://schemas.microsoft.com/office/drawing/2014/main" id="{A397AE67-747F-5E97-8F98-5616B9FD47D8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63;p15">
                <a:extLst>
                  <a:ext uri="{FF2B5EF4-FFF2-40B4-BE49-F238E27FC236}">
                    <a16:creationId xmlns:a16="http://schemas.microsoft.com/office/drawing/2014/main" id="{ACF38F13-043E-0C17-666C-B80E4EB0C293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64;p15">
                <a:extLst>
                  <a:ext uri="{FF2B5EF4-FFF2-40B4-BE49-F238E27FC236}">
                    <a16:creationId xmlns:a16="http://schemas.microsoft.com/office/drawing/2014/main" id="{F58BA510-F58E-510D-C057-79E69B93EEC5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65;p15">
                <a:extLst>
                  <a:ext uri="{FF2B5EF4-FFF2-40B4-BE49-F238E27FC236}">
                    <a16:creationId xmlns:a16="http://schemas.microsoft.com/office/drawing/2014/main" id="{85D6CD08-7FE1-8034-75E0-5567BB8B383D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66;p15">
                <a:extLst>
                  <a:ext uri="{FF2B5EF4-FFF2-40B4-BE49-F238E27FC236}">
                    <a16:creationId xmlns:a16="http://schemas.microsoft.com/office/drawing/2014/main" id="{724E188C-8AC2-AE8F-3AB5-32F363F78896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67;p15">
                <a:extLst>
                  <a:ext uri="{FF2B5EF4-FFF2-40B4-BE49-F238E27FC236}">
                    <a16:creationId xmlns:a16="http://schemas.microsoft.com/office/drawing/2014/main" id="{300E1FAA-1CB3-BAB8-2662-E80AB2AFBD34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68;p15">
                <a:extLst>
                  <a:ext uri="{FF2B5EF4-FFF2-40B4-BE49-F238E27FC236}">
                    <a16:creationId xmlns:a16="http://schemas.microsoft.com/office/drawing/2014/main" id="{CAE21048-9A98-EFEC-408A-2888DCF9D1F0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69;p15">
                <a:extLst>
                  <a:ext uri="{FF2B5EF4-FFF2-40B4-BE49-F238E27FC236}">
                    <a16:creationId xmlns:a16="http://schemas.microsoft.com/office/drawing/2014/main" id="{FE166BED-FF90-0C6F-9609-018DD19D184F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70;p15">
                <a:extLst>
                  <a:ext uri="{FF2B5EF4-FFF2-40B4-BE49-F238E27FC236}">
                    <a16:creationId xmlns:a16="http://schemas.microsoft.com/office/drawing/2014/main" id="{F20FA08E-36A8-2309-0DF8-D3A6A2F912EB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471;p15">
              <a:extLst>
                <a:ext uri="{FF2B5EF4-FFF2-40B4-BE49-F238E27FC236}">
                  <a16:creationId xmlns:a16="http://schemas.microsoft.com/office/drawing/2014/main" id="{B9C117E8-7817-42D8-1303-9462B2CA0D25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72;p15">
              <a:extLst>
                <a:ext uri="{FF2B5EF4-FFF2-40B4-BE49-F238E27FC236}">
                  <a16:creationId xmlns:a16="http://schemas.microsoft.com/office/drawing/2014/main" id="{0720644C-C03E-6F1C-E200-91F9B2EF8321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73;p15">
              <a:extLst>
                <a:ext uri="{FF2B5EF4-FFF2-40B4-BE49-F238E27FC236}">
                  <a16:creationId xmlns:a16="http://schemas.microsoft.com/office/drawing/2014/main" id="{525EB429-8203-CDD9-A308-BC282EFDDC23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74;p15">
              <a:extLst>
                <a:ext uri="{FF2B5EF4-FFF2-40B4-BE49-F238E27FC236}">
                  <a16:creationId xmlns:a16="http://schemas.microsoft.com/office/drawing/2014/main" id="{06947EAD-93F4-1C32-6241-E8ED81A18BCB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75;p15">
              <a:extLst>
                <a:ext uri="{FF2B5EF4-FFF2-40B4-BE49-F238E27FC236}">
                  <a16:creationId xmlns:a16="http://schemas.microsoft.com/office/drawing/2014/main" id="{3D727B37-8B41-1BA7-7778-B28DBF101BD7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76;p15">
              <a:extLst>
                <a:ext uri="{FF2B5EF4-FFF2-40B4-BE49-F238E27FC236}">
                  <a16:creationId xmlns:a16="http://schemas.microsoft.com/office/drawing/2014/main" id="{EE17DFF6-4241-BC2C-F69F-9123445A02B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77;p15">
              <a:extLst>
                <a:ext uri="{FF2B5EF4-FFF2-40B4-BE49-F238E27FC236}">
                  <a16:creationId xmlns:a16="http://schemas.microsoft.com/office/drawing/2014/main" id="{D1227B60-9CBB-C9DF-5A13-C800646B73B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78;p15">
              <a:extLst>
                <a:ext uri="{FF2B5EF4-FFF2-40B4-BE49-F238E27FC236}">
                  <a16:creationId xmlns:a16="http://schemas.microsoft.com/office/drawing/2014/main" id="{788CDDBF-C005-8A96-68D0-069B9A6414B3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79;p15">
              <a:extLst>
                <a:ext uri="{FF2B5EF4-FFF2-40B4-BE49-F238E27FC236}">
                  <a16:creationId xmlns:a16="http://schemas.microsoft.com/office/drawing/2014/main" id="{EE4CF1BD-F334-E79A-6E6F-6BFC77896B32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80;p15">
              <a:extLst>
                <a:ext uri="{FF2B5EF4-FFF2-40B4-BE49-F238E27FC236}">
                  <a16:creationId xmlns:a16="http://schemas.microsoft.com/office/drawing/2014/main" id="{4E0EFBC1-C6FC-98A9-118B-71B1D3F3C6FC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81;p15">
              <a:extLst>
                <a:ext uri="{FF2B5EF4-FFF2-40B4-BE49-F238E27FC236}">
                  <a16:creationId xmlns:a16="http://schemas.microsoft.com/office/drawing/2014/main" id="{4207564C-53E2-8183-8CA6-AF1E23EB4BF6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82;p15">
              <a:extLst>
                <a:ext uri="{FF2B5EF4-FFF2-40B4-BE49-F238E27FC236}">
                  <a16:creationId xmlns:a16="http://schemas.microsoft.com/office/drawing/2014/main" id="{98EF84BC-F9BD-4307-9F87-E02BB2B97889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83;p15">
              <a:extLst>
                <a:ext uri="{FF2B5EF4-FFF2-40B4-BE49-F238E27FC236}">
                  <a16:creationId xmlns:a16="http://schemas.microsoft.com/office/drawing/2014/main" id="{B958200A-D2DA-A14F-AEBA-7BC91EC10183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84;p15">
              <a:extLst>
                <a:ext uri="{FF2B5EF4-FFF2-40B4-BE49-F238E27FC236}">
                  <a16:creationId xmlns:a16="http://schemas.microsoft.com/office/drawing/2014/main" id="{B80F4550-38E2-7D0B-A0CF-F946F0E73DFC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85;p15">
              <a:extLst>
                <a:ext uri="{FF2B5EF4-FFF2-40B4-BE49-F238E27FC236}">
                  <a16:creationId xmlns:a16="http://schemas.microsoft.com/office/drawing/2014/main" id="{87132B99-C6EB-8C80-0884-E96CA6EB42FA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86;p15">
              <a:extLst>
                <a:ext uri="{FF2B5EF4-FFF2-40B4-BE49-F238E27FC236}">
                  <a16:creationId xmlns:a16="http://schemas.microsoft.com/office/drawing/2014/main" id="{0FA69CA9-8C3A-7BD6-0152-9F6FEA5510EE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87;p15">
              <a:extLst>
                <a:ext uri="{FF2B5EF4-FFF2-40B4-BE49-F238E27FC236}">
                  <a16:creationId xmlns:a16="http://schemas.microsoft.com/office/drawing/2014/main" id="{B8A4D625-A121-534C-D017-DAE9C8B0FC88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88;p15">
              <a:extLst>
                <a:ext uri="{FF2B5EF4-FFF2-40B4-BE49-F238E27FC236}">
                  <a16:creationId xmlns:a16="http://schemas.microsoft.com/office/drawing/2014/main" id="{A5CB4826-AF23-11FC-77B1-77893046F44C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9;p15">
              <a:extLst>
                <a:ext uri="{FF2B5EF4-FFF2-40B4-BE49-F238E27FC236}">
                  <a16:creationId xmlns:a16="http://schemas.microsoft.com/office/drawing/2014/main" id="{18184402-F70A-F96A-D0D9-1F97DE3EB525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0;p15">
              <a:extLst>
                <a:ext uri="{FF2B5EF4-FFF2-40B4-BE49-F238E27FC236}">
                  <a16:creationId xmlns:a16="http://schemas.microsoft.com/office/drawing/2014/main" id="{1CA4A96A-1444-DA14-B93E-C8F31EF2C8FB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91;p15">
              <a:extLst>
                <a:ext uri="{FF2B5EF4-FFF2-40B4-BE49-F238E27FC236}">
                  <a16:creationId xmlns:a16="http://schemas.microsoft.com/office/drawing/2014/main" id="{F7FEF1BA-35D3-5D09-1805-F7514C6C3F04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92;p15">
              <a:extLst>
                <a:ext uri="{FF2B5EF4-FFF2-40B4-BE49-F238E27FC236}">
                  <a16:creationId xmlns:a16="http://schemas.microsoft.com/office/drawing/2014/main" id="{CEDC7D61-0454-D4AB-4035-5535350D8B1C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93;p15">
              <a:extLst>
                <a:ext uri="{FF2B5EF4-FFF2-40B4-BE49-F238E27FC236}">
                  <a16:creationId xmlns:a16="http://schemas.microsoft.com/office/drawing/2014/main" id="{5DC5FB14-4B70-A46D-15DF-D6F6C2F1FC06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94;p15">
              <a:extLst>
                <a:ext uri="{FF2B5EF4-FFF2-40B4-BE49-F238E27FC236}">
                  <a16:creationId xmlns:a16="http://schemas.microsoft.com/office/drawing/2014/main" id="{F15A802E-ADA4-E5B1-1847-7202B31DE347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95;p15">
              <a:extLst>
                <a:ext uri="{FF2B5EF4-FFF2-40B4-BE49-F238E27FC236}">
                  <a16:creationId xmlns:a16="http://schemas.microsoft.com/office/drawing/2014/main" id="{816325EA-8E32-D0CD-104C-0F7EF58CA03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96;p15">
              <a:extLst>
                <a:ext uri="{FF2B5EF4-FFF2-40B4-BE49-F238E27FC236}">
                  <a16:creationId xmlns:a16="http://schemas.microsoft.com/office/drawing/2014/main" id="{CBB13EB0-11AB-108C-7A4B-66910AB56242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97;p15">
              <a:extLst>
                <a:ext uri="{FF2B5EF4-FFF2-40B4-BE49-F238E27FC236}">
                  <a16:creationId xmlns:a16="http://schemas.microsoft.com/office/drawing/2014/main" id="{ABA1C2EC-AB03-D287-5002-4052388B78F0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98;p15">
              <a:extLst>
                <a:ext uri="{FF2B5EF4-FFF2-40B4-BE49-F238E27FC236}">
                  <a16:creationId xmlns:a16="http://schemas.microsoft.com/office/drawing/2014/main" id="{14E3543A-192D-B073-553E-578A2B77C817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99;p15">
              <a:extLst>
                <a:ext uri="{FF2B5EF4-FFF2-40B4-BE49-F238E27FC236}">
                  <a16:creationId xmlns:a16="http://schemas.microsoft.com/office/drawing/2014/main" id="{D7EE3949-495C-4890-A03D-2D80D05D85E6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500;p15">
              <a:extLst>
                <a:ext uri="{FF2B5EF4-FFF2-40B4-BE49-F238E27FC236}">
                  <a16:creationId xmlns:a16="http://schemas.microsoft.com/office/drawing/2014/main" id="{78BF2848-A6FD-0D1B-17B4-02A151A753C9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60" name="Google Shape;501;p15">
                <a:extLst>
                  <a:ext uri="{FF2B5EF4-FFF2-40B4-BE49-F238E27FC236}">
                    <a16:creationId xmlns:a16="http://schemas.microsoft.com/office/drawing/2014/main" id="{61A41081-4418-7559-9276-95807F2BB18E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02;p15">
                <a:extLst>
                  <a:ext uri="{FF2B5EF4-FFF2-40B4-BE49-F238E27FC236}">
                    <a16:creationId xmlns:a16="http://schemas.microsoft.com/office/drawing/2014/main" id="{3264A29B-BF8C-D1BF-1729-567BAA1C2113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03;p15">
                <a:extLst>
                  <a:ext uri="{FF2B5EF4-FFF2-40B4-BE49-F238E27FC236}">
                    <a16:creationId xmlns:a16="http://schemas.microsoft.com/office/drawing/2014/main" id="{8AA92303-EA73-96FE-EAA4-0F0AE597BB2D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04;p15">
                <a:extLst>
                  <a:ext uri="{FF2B5EF4-FFF2-40B4-BE49-F238E27FC236}">
                    <a16:creationId xmlns:a16="http://schemas.microsoft.com/office/drawing/2014/main" id="{51DE6075-7061-B47F-C400-7F2F80913DDA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505;p15">
                <a:extLst>
                  <a:ext uri="{FF2B5EF4-FFF2-40B4-BE49-F238E27FC236}">
                    <a16:creationId xmlns:a16="http://schemas.microsoft.com/office/drawing/2014/main" id="{FDEF08CE-A621-929E-54CE-ACB2968A0D47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506;p15">
                <a:extLst>
                  <a:ext uri="{FF2B5EF4-FFF2-40B4-BE49-F238E27FC236}">
                    <a16:creationId xmlns:a16="http://schemas.microsoft.com/office/drawing/2014/main" id="{0D680E1F-724F-60F7-B327-0C35C31F684C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07;p15">
                <a:extLst>
                  <a:ext uri="{FF2B5EF4-FFF2-40B4-BE49-F238E27FC236}">
                    <a16:creationId xmlns:a16="http://schemas.microsoft.com/office/drawing/2014/main" id="{3757FAC3-1474-0613-7A22-7E54DD659A4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508;p15">
                <a:extLst>
                  <a:ext uri="{FF2B5EF4-FFF2-40B4-BE49-F238E27FC236}">
                    <a16:creationId xmlns:a16="http://schemas.microsoft.com/office/drawing/2014/main" id="{77FA2484-FE69-B661-E225-9834AA7687F5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509;p15">
                <a:extLst>
                  <a:ext uri="{FF2B5EF4-FFF2-40B4-BE49-F238E27FC236}">
                    <a16:creationId xmlns:a16="http://schemas.microsoft.com/office/drawing/2014/main" id="{321F4B57-3EB6-FB70-3FC1-33B8AF3B2901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510;p15">
                <a:extLst>
                  <a:ext uri="{FF2B5EF4-FFF2-40B4-BE49-F238E27FC236}">
                    <a16:creationId xmlns:a16="http://schemas.microsoft.com/office/drawing/2014/main" id="{CF4C57ED-925E-E830-7870-960C5812E710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511;p15">
                <a:extLst>
                  <a:ext uri="{FF2B5EF4-FFF2-40B4-BE49-F238E27FC236}">
                    <a16:creationId xmlns:a16="http://schemas.microsoft.com/office/drawing/2014/main" id="{351DF44C-8E38-5F3D-B86F-6F1B7C1503D2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512;p15">
                <a:extLst>
                  <a:ext uri="{FF2B5EF4-FFF2-40B4-BE49-F238E27FC236}">
                    <a16:creationId xmlns:a16="http://schemas.microsoft.com/office/drawing/2014/main" id="{D8310DBC-B62C-37EA-91E2-848314C3F4CD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513;p15">
                <a:extLst>
                  <a:ext uri="{FF2B5EF4-FFF2-40B4-BE49-F238E27FC236}">
                    <a16:creationId xmlns:a16="http://schemas.microsoft.com/office/drawing/2014/main" id="{88747AA2-150A-FA55-0B13-2BCB9FD20A4E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82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602644" y="544749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7BB9"/>
                </a:solidFill>
                <a:latin typeface="Raleway" pitchFamily="2" charset="0"/>
              </a:rPr>
              <a:t>2. Requirement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687659" y="1362063"/>
            <a:ext cx="7768683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68E4E2-4955-0D97-D0D4-DF5C5B709740}"/>
              </a:ext>
            </a:extLst>
          </p:cNvPr>
          <p:cNvSpPr txBox="1"/>
          <p:nvPr/>
        </p:nvSpPr>
        <p:spPr>
          <a:xfrm>
            <a:off x="603824" y="1740795"/>
            <a:ext cx="3076029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Functional Requirements</a:t>
            </a:r>
            <a:endParaRPr lang="en-US">
              <a:solidFill>
                <a:schemeClr val="tx1">
                  <a:lumMod val="75000"/>
                </a:schemeClr>
              </a:solidFill>
              <a:latin typeface="Raleway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88476-9192-2045-7B80-9A6256323982}"/>
              </a:ext>
            </a:extLst>
          </p:cNvPr>
          <p:cNvSpPr txBox="1"/>
          <p:nvPr/>
        </p:nvSpPr>
        <p:spPr>
          <a:xfrm>
            <a:off x="5101682" y="1740795"/>
            <a:ext cx="3076029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Functional Requirements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CB9AD1-7FE6-7F42-264E-F9027AF34E8E}"/>
              </a:ext>
            </a:extLst>
          </p:cNvPr>
          <p:cNvCxnSpPr>
            <a:cxnSpLocks/>
          </p:cNvCxnSpPr>
          <p:nvPr/>
        </p:nvCxnSpPr>
        <p:spPr>
          <a:xfrm>
            <a:off x="4572001" y="1740795"/>
            <a:ext cx="0" cy="2592308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FB3212-6A56-ABCB-549E-17431CF9BFD5}"/>
              </a:ext>
            </a:extLst>
          </p:cNvPr>
          <p:cNvSpPr txBox="1"/>
          <p:nvPr/>
        </p:nvSpPr>
        <p:spPr>
          <a:xfrm>
            <a:off x="1049898" y="2151414"/>
            <a:ext cx="3076029" cy="231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- Search Products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- View Product Details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- Add to Cart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- Build PC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- Place Order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- Manage Products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- Manage Orders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F74FC-4EAE-C7B3-D40F-C924445941AC}"/>
              </a:ext>
            </a:extLst>
          </p:cNvPr>
          <p:cNvSpPr txBox="1"/>
          <p:nvPr/>
        </p:nvSpPr>
        <p:spPr>
          <a:xfrm>
            <a:off x="5566789" y="2151414"/>
            <a:ext cx="3076029" cy="102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- User-friendly interface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- High Performance and Reliability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Raleway" pitchFamily="2" charset="0"/>
              </a:rPr>
              <a:t>- 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25209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ED97FD13-F89D-45AC-2965-4EEFD1E2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95" y="663781"/>
            <a:ext cx="7437610" cy="399999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43E72BC-180F-0918-3FC7-0D9D0E864064}"/>
              </a:ext>
            </a:extLst>
          </p:cNvPr>
          <p:cNvSpPr/>
          <p:nvPr/>
        </p:nvSpPr>
        <p:spPr>
          <a:xfrm>
            <a:off x="4907846" y="1885244"/>
            <a:ext cx="73378" cy="110067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1E9A0-8240-6956-8776-F16253EC7D31}"/>
              </a:ext>
            </a:extLst>
          </p:cNvPr>
          <p:cNvSpPr/>
          <p:nvPr/>
        </p:nvSpPr>
        <p:spPr>
          <a:xfrm rot="18740960">
            <a:off x="3309137" y="2559017"/>
            <a:ext cx="1885930" cy="154811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60260-CEFE-83B8-5288-F66C8BDEE887}"/>
              </a:ext>
            </a:extLst>
          </p:cNvPr>
          <p:cNvSpPr/>
          <p:nvPr/>
        </p:nvSpPr>
        <p:spPr>
          <a:xfrm rot="16955415">
            <a:off x="3431212" y="3150145"/>
            <a:ext cx="260720" cy="154811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9F7E0-473A-373D-2B6C-2B6CB9E05F0D}"/>
              </a:ext>
            </a:extLst>
          </p:cNvPr>
          <p:cNvSpPr txBox="1"/>
          <p:nvPr/>
        </p:nvSpPr>
        <p:spPr>
          <a:xfrm>
            <a:off x="602644" y="544749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007BB9"/>
                </a:solidFill>
                <a:latin typeface="Raleway" pitchFamily="2" charset="0"/>
              </a:rPr>
              <a:t>3. Design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8B04D-62B0-7B43-6E95-586A72B7421E}"/>
              </a:ext>
            </a:extLst>
          </p:cNvPr>
          <p:cNvCxnSpPr>
            <a:cxnSpLocks/>
          </p:cNvCxnSpPr>
          <p:nvPr/>
        </p:nvCxnSpPr>
        <p:spPr>
          <a:xfrm>
            <a:off x="687659" y="1362063"/>
            <a:ext cx="7768683" cy="0"/>
          </a:xfrm>
          <a:prstGeom prst="line">
            <a:avLst/>
          </a:prstGeom>
          <a:ln>
            <a:solidFill>
              <a:srgbClr val="007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C4C930-1F51-5124-9FBD-9E8BFC33F5E2}"/>
              </a:ext>
            </a:extLst>
          </p:cNvPr>
          <p:cNvSpPr txBox="1"/>
          <p:nvPr/>
        </p:nvSpPr>
        <p:spPr>
          <a:xfrm>
            <a:off x="1112108" y="1672281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User Interface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AABA8-98C9-647F-6121-1CA804163CB2}"/>
              </a:ext>
            </a:extLst>
          </p:cNvPr>
          <p:cNvSpPr txBox="1"/>
          <p:nvPr/>
        </p:nvSpPr>
        <p:spPr>
          <a:xfrm>
            <a:off x="1112108" y="1934453"/>
            <a:ext cx="4475905" cy="215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>
                <a:latin typeface="Raleway" pitchFamily="2" charset="0"/>
              </a:rPr>
              <a:t>- Research requirements and interface specification</a:t>
            </a:r>
          </a:p>
          <a:p>
            <a:pPr>
              <a:lnSpc>
                <a:spcPct val="250000"/>
              </a:lnSpc>
            </a:pPr>
            <a:r>
              <a:rPr lang="en-US">
                <a:latin typeface="Raleway" pitchFamily="2" charset="0"/>
              </a:rPr>
              <a:t>- Define interface structure</a:t>
            </a:r>
          </a:p>
          <a:p>
            <a:pPr>
              <a:lnSpc>
                <a:spcPct val="250000"/>
              </a:lnSpc>
            </a:pPr>
            <a:r>
              <a:rPr lang="en-US">
                <a:latin typeface="Raleway" pitchFamily="2" charset="0"/>
              </a:rPr>
              <a:t>- Design the interface template</a:t>
            </a:r>
          </a:p>
          <a:p>
            <a:pPr>
              <a:lnSpc>
                <a:spcPct val="250000"/>
              </a:lnSpc>
            </a:pPr>
            <a:r>
              <a:rPr lang="en-US">
                <a:latin typeface="Raleway" pitchFamily="2" charset="0"/>
              </a:rPr>
              <a:t>- Evaluate and adjust the interface template</a:t>
            </a:r>
          </a:p>
        </p:txBody>
      </p:sp>
    </p:spTree>
    <p:extLst>
      <p:ext uri="{BB962C8B-B14F-4D97-AF65-F5344CB8AC3E}">
        <p14:creationId xmlns:p14="http://schemas.microsoft.com/office/powerpoint/2010/main" val="3244694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4C930-1F51-5124-9FBD-9E8BFC33F5E2}"/>
              </a:ext>
            </a:extLst>
          </p:cNvPr>
          <p:cNvSpPr txBox="1"/>
          <p:nvPr/>
        </p:nvSpPr>
        <p:spPr>
          <a:xfrm>
            <a:off x="819464" y="601362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Software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307B1-AE99-14B7-FA15-38993E5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71" y="990246"/>
            <a:ext cx="3986258" cy="37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21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4C930-1F51-5124-9FBD-9E8BFC33F5E2}"/>
              </a:ext>
            </a:extLst>
          </p:cNvPr>
          <p:cNvSpPr txBox="1"/>
          <p:nvPr/>
        </p:nvSpPr>
        <p:spPr>
          <a:xfrm>
            <a:off x="1050124" y="38717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Raleway" pitchFamily="2" charset="0"/>
              </a:rPr>
              <a:t>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93ABD-7BF6-D20E-64E1-EA7F2A469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6" y="956314"/>
            <a:ext cx="7364627" cy="3448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413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1050</Words>
  <Application>Microsoft Office PowerPoint</Application>
  <PresentationFormat>On-screen Show (16:9)</PresentationFormat>
  <Paragraphs>111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Raleway Thin</vt:lpstr>
      <vt:lpstr>Barlow Light</vt:lpstr>
      <vt:lpstr>Raleway</vt:lpstr>
      <vt:lpstr>Arial</vt:lpstr>
      <vt:lpstr>Courier New</vt:lpstr>
      <vt:lpstr>-apple-system</vt:lpstr>
      <vt:lpstr>Calibri</vt:lpstr>
      <vt:lpstr>Gaoler template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Phan Dinh Truong 20214937</cp:lastModifiedBy>
  <cp:revision>3</cp:revision>
  <dcterms:modified xsi:type="dcterms:W3CDTF">2023-07-17T05:09:00Z</dcterms:modified>
</cp:coreProperties>
</file>