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Deliverable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Matt Chin, Sun Uk Kim, Drew Siedel, Robert Weber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Added Features: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91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Variable Rental Periods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Can set the number of days for each item to be rented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Credit Card 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Can accept credit card payment as well as cash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Visible Running Total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As you add items, it displays the running total of how much you owe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Rental Deposits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Rentals now require an additional upfront deposit per item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Modified Rental Fee Rules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1800"/>
              <a:t>Returning rentals late now costs an extra fee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Bug Fixes: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Input Cleaning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Now checks to make sure inputs are valid before accepting them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More Efficient Tax Calculation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Tax is calculated cleaner, so less errors are less likely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More Efficient Date Calculation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Uses Calendar rather than Date so errors are less likely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Added Security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1800"/>
              <a:t>Added security on credit card verification and prevented code from being manipulated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Never use Date in java, also avoid using Calendar if at all possible as it sucks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more times you “fix” code the worse it gets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be salty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00" y="2813225"/>
            <a:ext cx="276225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2013250" y="2267425"/>
            <a:ext cx="722399" cy="5750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 Management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25" y="1276350"/>
            <a:ext cx="6571124" cy="3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 Breakdown Structure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350" y="1152475"/>
            <a:ext cx="4228000" cy="37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991950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Thank You;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