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tsmith94.github.io/cox-auto-hackathon-202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622919"/>
            <a:ext cx="4529422" cy="2601011"/>
          </a:xfrm>
        </p:spPr>
        <p:txBody>
          <a:bodyPr>
            <a:normAutofit/>
          </a:bodyPr>
          <a:lstStyle/>
          <a:p>
            <a:pPr algn="l"/>
            <a:br>
              <a:rPr lang="en-US" b="1" dirty="0"/>
            </a:br>
            <a:r>
              <a:rPr lang="en-US" b="1" dirty="0"/>
              <a:t>Europe Hackathon ‘22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33D60F-970E-0C12-E959-57D69A5B9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07" y="2053707"/>
            <a:ext cx="4653340" cy="14177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223" y="4406632"/>
            <a:ext cx="4529422" cy="914403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Using AI for image recognition of uploaded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36D0-B3AD-71EC-649B-477BA4BA2CC5}"/>
              </a:ext>
            </a:extLst>
          </p:cNvPr>
          <p:cNvSpPr txBox="1"/>
          <p:nvPr/>
        </p:nvSpPr>
        <p:spPr>
          <a:xfrm>
            <a:off x="387211" y="4720870"/>
            <a:ext cx="433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Daniel Smith</a:t>
            </a:r>
          </a:p>
          <a:p>
            <a:r>
              <a:rPr lang="en-US" dirty="0"/>
              <a:t>Nicolas Rouge</a:t>
            </a:r>
          </a:p>
          <a:p>
            <a:r>
              <a:rPr lang="en-US" dirty="0"/>
              <a:t>Callum Errington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ploy React App to GitHub Pages | by Madhavan Nagarajan | Medium">
            <a:extLst>
              <a:ext uri="{FF2B5EF4-FFF2-40B4-BE49-F238E27FC236}">
                <a16:creationId xmlns:a16="http://schemas.microsoft.com/office/drawing/2014/main" id="{D849A0A7-D55A-AFBE-58A3-5403D26B8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0238" r="25666" b="12500"/>
          <a:stretch/>
        </p:blipFill>
        <p:spPr bwMode="auto">
          <a:xfrm>
            <a:off x="752475" y="992979"/>
            <a:ext cx="14382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Intro to React and React Native - Wildix Blog">
            <a:extLst>
              <a:ext uri="{FF2B5EF4-FFF2-40B4-BE49-F238E27FC236}">
                <a16:creationId xmlns:a16="http://schemas.microsoft.com/office/drawing/2014/main" id="{8BAE540E-109D-4CAD-3C51-290464A3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69" y="2116931"/>
            <a:ext cx="2372724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NP Provision with Azure Functions-Part 1">
            <a:extLst>
              <a:ext uri="{FF2B5EF4-FFF2-40B4-BE49-F238E27FC236}">
                <a16:creationId xmlns:a16="http://schemas.microsoft.com/office/drawing/2014/main" id="{257FB00A-4F5E-1928-D65C-197A5ED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3505200"/>
            <a:ext cx="3070420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siness analytics consulting, Business Analytics integration">
            <a:extLst>
              <a:ext uri="{FF2B5EF4-FFF2-40B4-BE49-F238E27FC236}">
                <a16:creationId xmlns:a16="http://schemas.microsoft.com/office/drawing/2014/main" id="{B38C2231-ED10-92BC-22EF-5520F5829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8" t="26682" r="14160" b="26233"/>
          <a:stretch/>
        </p:blipFill>
        <p:spPr bwMode="auto">
          <a:xfrm>
            <a:off x="9534525" y="5095875"/>
            <a:ext cx="1543050" cy="10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uble Brace 9">
            <a:extLst>
              <a:ext uri="{FF2B5EF4-FFF2-40B4-BE49-F238E27FC236}">
                <a16:creationId xmlns:a16="http://schemas.microsoft.com/office/drawing/2014/main" id="{938ADC7C-6042-ABCD-FCDE-36CBF1DF8E74}"/>
              </a:ext>
            </a:extLst>
          </p:cNvPr>
          <p:cNvSpPr/>
          <p:nvPr/>
        </p:nvSpPr>
        <p:spPr>
          <a:xfrm>
            <a:off x="496173" y="717408"/>
            <a:ext cx="1953411" cy="1614731"/>
          </a:xfrm>
          <a:prstGeom prst="bracePair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4056AC29-3A31-2DD1-7525-69756493D9A1}"/>
              </a:ext>
            </a:extLst>
          </p:cNvPr>
          <p:cNvSpPr/>
          <p:nvPr/>
        </p:nvSpPr>
        <p:spPr>
          <a:xfrm>
            <a:off x="2502978" y="1873691"/>
            <a:ext cx="2991811" cy="1858011"/>
          </a:xfrm>
          <a:prstGeom prst="brace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FCFE5F31-8505-7296-1F87-34B5CAB83F66}"/>
              </a:ext>
            </a:extLst>
          </p:cNvPr>
          <p:cNvSpPr/>
          <p:nvPr/>
        </p:nvSpPr>
        <p:spPr>
          <a:xfrm>
            <a:off x="5460485" y="3232228"/>
            <a:ext cx="3666738" cy="1858011"/>
          </a:xfrm>
          <a:prstGeom prst="brace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0749592E-93FF-2907-34DA-33A84B01E3AF}"/>
              </a:ext>
            </a:extLst>
          </p:cNvPr>
          <p:cNvSpPr/>
          <p:nvPr/>
        </p:nvSpPr>
        <p:spPr>
          <a:xfrm>
            <a:off x="9173624" y="4850825"/>
            <a:ext cx="2227015" cy="1474473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2910AD17-5417-BF27-7A08-58BA291BF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5537" y="939651"/>
            <a:ext cx="7400925" cy="4978698"/>
          </a:xfrm>
        </p:spPr>
      </p:pic>
    </p:spTree>
    <p:extLst>
      <p:ext uri="{BB962C8B-B14F-4D97-AF65-F5344CB8AC3E}">
        <p14:creationId xmlns:p14="http://schemas.microsoft.com/office/powerpoint/2010/main" val="18424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118</TotalTime>
  <Words>24</Words>
  <Application>Microsoft Office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 Europe Hackathon ‘22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Europe Hackathon ‘22</dc:title>
  <dc:creator>Smith, Daniel (CAI - Home Based/Remote)</dc:creator>
  <cp:lastModifiedBy>Smith, Daniel (CAI - Home Based/Remote)</cp:lastModifiedBy>
  <cp:revision>1</cp:revision>
  <dcterms:created xsi:type="dcterms:W3CDTF">2022-09-23T13:54:16Z</dcterms:created>
  <dcterms:modified xsi:type="dcterms:W3CDTF">2022-09-23T15:53:09Z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