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1" r:id="rId4"/>
    <p:sldId id="259" r:id="rId5"/>
    <p:sldId id="260" r:id="rId6"/>
    <p:sldId id="264" r:id="rId7"/>
    <p:sldId id="273" r:id="rId8"/>
    <p:sldId id="274" r:id="rId9"/>
    <p:sldId id="272" r:id="rId10"/>
    <p:sldId id="262" r:id="rId11"/>
    <p:sldId id="261" r:id="rId12"/>
    <p:sldId id="266" r:id="rId13"/>
    <p:sldId id="267" r:id="rId14"/>
    <p:sldId id="268" r:id="rId15"/>
    <p:sldId id="265" r:id="rId16"/>
    <p:sldId id="269" r:id="rId17"/>
  </p:sldIdLst>
  <p:sldSz cx="9144000" cy="6858000" type="screen4x3"/>
  <p:notesSz cx="6858000" cy="9144000"/>
  <p:defaultTextStyle>
    <a:defPPr>
      <a:defRPr lang="lt-L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4" autoAdjust="0"/>
  </p:normalViewPr>
  <p:slideViewPr>
    <p:cSldViewPr snapToGrid="0" snapToObjects="1">
      <p:cViewPr varScale="1">
        <p:scale>
          <a:sx n="77" d="100"/>
          <a:sy n="77" d="100"/>
        </p:scale>
        <p:origin x="-102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RTU\NETS\Projects\WSN_Accenture\MG811\Data\RTU\co2_2014_10_08_13_16_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lv-LV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alpha val="30000"/>
                </a:schemeClr>
              </a:solidFill>
              <a:ln w="9525">
                <a:solidFill>
                  <a:schemeClr val="tx2">
                    <a:alpha val="30000"/>
                  </a:schemeClr>
                </a:solidFill>
              </a:ln>
              <a:effectLst/>
            </c:spPr>
          </c:marker>
          <c:xVal>
            <c:numRef>
              <c:f>Sheet1!$A$1:$A$24317</c:f>
              <c:numCache>
                <c:formatCode>General</c:formatCode>
                <c:ptCount val="24317"/>
                <c:pt idx="0">
                  <c:v>153</c:v>
                </c:pt>
                <c:pt idx="1">
                  <c:v>163</c:v>
                </c:pt>
                <c:pt idx="2">
                  <c:v>173</c:v>
                </c:pt>
                <c:pt idx="3">
                  <c:v>183</c:v>
                </c:pt>
                <c:pt idx="4">
                  <c:v>194</c:v>
                </c:pt>
                <c:pt idx="5">
                  <c:v>204</c:v>
                </c:pt>
                <c:pt idx="6">
                  <c:v>214</c:v>
                </c:pt>
                <c:pt idx="7">
                  <c:v>224</c:v>
                </c:pt>
                <c:pt idx="8">
                  <c:v>234</c:v>
                </c:pt>
                <c:pt idx="9">
                  <c:v>245</c:v>
                </c:pt>
                <c:pt idx="10">
                  <c:v>255</c:v>
                </c:pt>
                <c:pt idx="11">
                  <c:v>265</c:v>
                </c:pt>
                <c:pt idx="12">
                  <c:v>275</c:v>
                </c:pt>
                <c:pt idx="13">
                  <c:v>285</c:v>
                </c:pt>
                <c:pt idx="14">
                  <c:v>296</c:v>
                </c:pt>
                <c:pt idx="15">
                  <c:v>306</c:v>
                </c:pt>
                <c:pt idx="16">
                  <c:v>316</c:v>
                </c:pt>
                <c:pt idx="17">
                  <c:v>326</c:v>
                </c:pt>
                <c:pt idx="18">
                  <c:v>336</c:v>
                </c:pt>
                <c:pt idx="19">
                  <c:v>347</c:v>
                </c:pt>
                <c:pt idx="20">
                  <c:v>357</c:v>
                </c:pt>
                <c:pt idx="21">
                  <c:v>367</c:v>
                </c:pt>
                <c:pt idx="22">
                  <c:v>377</c:v>
                </c:pt>
                <c:pt idx="23">
                  <c:v>387</c:v>
                </c:pt>
                <c:pt idx="24">
                  <c:v>398</c:v>
                </c:pt>
                <c:pt idx="25">
                  <c:v>408</c:v>
                </c:pt>
                <c:pt idx="26">
                  <c:v>418</c:v>
                </c:pt>
                <c:pt idx="27">
                  <c:v>428</c:v>
                </c:pt>
                <c:pt idx="28">
                  <c:v>438</c:v>
                </c:pt>
                <c:pt idx="29">
                  <c:v>449</c:v>
                </c:pt>
                <c:pt idx="30">
                  <c:v>459</c:v>
                </c:pt>
                <c:pt idx="31">
                  <c:v>469</c:v>
                </c:pt>
                <c:pt idx="32">
                  <c:v>479</c:v>
                </c:pt>
                <c:pt idx="33">
                  <c:v>489</c:v>
                </c:pt>
                <c:pt idx="34">
                  <c:v>500</c:v>
                </c:pt>
                <c:pt idx="35">
                  <c:v>510</c:v>
                </c:pt>
                <c:pt idx="36">
                  <c:v>520</c:v>
                </c:pt>
                <c:pt idx="37">
                  <c:v>530</c:v>
                </c:pt>
                <c:pt idx="38">
                  <c:v>540</c:v>
                </c:pt>
                <c:pt idx="39">
                  <c:v>551</c:v>
                </c:pt>
                <c:pt idx="40">
                  <c:v>561</c:v>
                </c:pt>
                <c:pt idx="41">
                  <c:v>571</c:v>
                </c:pt>
                <c:pt idx="42">
                  <c:v>581</c:v>
                </c:pt>
                <c:pt idx="43">
                  <c:v>591</c:v>
                </c:pt>
                <c:pt idx="44">
                  <c:v>602</c:v>
                </c:pt>
                <c:pt idx="45">
                  <c:v>612</c:v>
                </c:pt>
                <c:pt idx="46">
                  <c:v>622</c:v>
                </c:pt>
                <c:pt idx="47">
                  <c:v>632</c:v>
                </c:pt>
                <c:pt idx="48">
                  <c:v>642</c:v>
                </c:pt>
                <c:pt idx="49">
                  <c:v>653</c:v>
                </c:pt>
                <c:pt idx="50">
                  <c:v>663</c:v>
                </c:pt>
                <c:pt idx="51">
                  <c:v>673</c:v>
                </c:pt>
                <c:pt idx="52">
                  <c:v>683</c:v>
                </c:pt>
                <c:pt idx="53">
                  <c:v>693</c:v>
                </c:pt>
                <c:pt idx="54">
                  <c:v>704</c:v>
                </c:pt>
                <c:pt idx="55">
                  <c:v>714</c:v>
                </c:pt>
                <c:pt idx="56">
                  <c:v>724</c:v>
                </c:pt>
                <c:pt idx="57">
                  <c:v>734</c:v>
                </c:pt>
                <c:pt idx="58">
                  <c:v>744</c:v>
                </c:pt>
                <c:pt idx="59">
                  <c:v>755</c:v>
                </c:pt>
                <c:pt idx="60">
                  <c:v>765</c:v>
                </c:pt>
                <c:pt idx="61">
                  <c:v>775</c:v>
                </c:pt>
                <c:pt idx="62">
                  <c:v>785</c:v>
                </c:pt>
                <c:pt idx="63">
                  <c:v>795</c:v>
                </c:pt>
                <c:pt idx="64">
                  <c:v>806</c:v>
                </c:pt>
                <c:pt idx="65">
                  <c:v>816</c:v>
                </c:pt>
                <c:pt idx="66">
                  <c:v>826</c:v>
                </c:pt>
                <c:pt idx="67">
                  <c:v>836</c:v>
                </c:pt>
                <c:pt idx="68">
                  <c:v>846</c:v>
                </c:pt>
                <c:pt idx="69">
                  <c:v>857</c:v>
                </c:pt>
                <c:pt idx="70">
                  <c:v>867</c:v>
                </c:pt>
                <c:pt idx="71">
                  <c:v>877</c:v>
                </c:pt>
                <c:pt idx="72">
                  <c:v>887</c:v>
                </c:pt>
                <c:pt idx="73">
                  <c:v>897</c:v>
                </c:pt>
                <c:pt idx="74">
                  <c:v>908</c:v>
                </c:pt>
                <c:pt idx="75">
                  <c:v>918</c:v>
                </c:pt>
                <c:pt idx="76">
                  <c:v>928</c:v>
                </c:pt>
                <c:pt idx="77">
                  <c:v>938</c:v>
                </c:pt>
                <c:pt idx="78">
                  <c:v>948</c:v>
                </c:pt>
                <c:pt idx="79">
                  <c:v>959</c:v>
                </c:pt>
                <c:pt idx="80">
                  <c:v>969</c:v>
                </c:pt>
                <c:pt idx="81">
                  <c:v>979</c:v>
                </c:pt>
                <c:pt idx="82">
                  <c:v>989</c:v>
                </c:pt>
                <c:pt idx="83">
                  <c:v>999</c:v>
                </c:pt>
                <c:pt idx="84">
                  <c:v>1010</c:v>
                </c:pt>
                <c:pt idx="85">
                  <c:v>1020</c:v>
                </c:pt>
                <c:pt idx="86">
                  <c:v>1030</c:v>
                </c:pt>
                <c:pt idx="87">
                  <c:v>1040</c:v>
                </c:pt>
                <c:pt idx="88">
                  <c:v>1050</c:v>
                </c:pt>
                <c:pt idx="89">
                  <c:v>1061</c:v>
                </c:pt>
                <c:pt idx="90">
                  <c:v>1071</c:v>
                </c:pt>
                <c:pt idx="91">
                  <c:v>1081</c:v>
                </c:pt>
                <c:pt idx="92">
                  <c:v>1091</c:v>
                </c:pt>
                <c:pt idx="93">
                  <c:v>1101</c:v>
                </c:pt>
                <c:pt idx="94">
                  <c:v>1112</c:v>
                </c:pt>
                <c:pt idx="95">
                  <c:v>1122</c:v>
                </c:pt>
                <c:pt idx="96">
                  <c:v>1132</c:v>
                </c:pt>
                <c:pt idx="97">
                  <c:v>1142</c:v>
                </c:pt>
                <c:pt idx="98">
                  <c:v>1152</c:v>
                </c:pt>
                <c:pt idx="99">
                  <c:v>1163</c:v>
                </c:pt>
                <c:pt idx="100">
                  <c:v>1173</c:v>
                </c:pt>
                <c:pt idx="101">
                  <c:v>1183</c:v>
                </c:pt>
                <c:pt idx="102">
                  <c:v>1193</c:v>
                </c:pt>
                <c:pt idx="103">
                  <c:v>1203</c:v>
                </c:pt>
                <c:pt idx="104">
                  <c:v>1214</c:v>
                </c:pt>
                <c:pt idx="105">
                  <c:v>1224</c:v>
                </c:pt>
                <c:pt idx="106">
                  <c:v>1234</c:v>
                </c:pt>
                <c:pt idx="107">
                  <c:v>1244</c:v>
                </c:pt>
                <c:pt idx="108">
                  <c:v>1254</c:v>
                </c:pt>
                <c:pt idx="109">
                  <c:v>1265</c:v>
                </c:pt>
                <c:pt idx="110">
                  <c:v>1275</c:v>
                </c:pt>
                <c:pt idx="111">
                  <c:v>1285</c:v>
                </c:pt>
                <c:pt idx="112">
                  <c:v>1295</c:v>
                </c:pt>
                <c:pt idx="113">
                  <c:v>1306</c:v>
                </c:pt>
                <c:pt idx="114">
                  <c:v>1316</c:v>
                </c:pt>
                <c:pt idx="115">
                  <c:v>1326</c:v>
                </c:pt>
                <c:pt idx="116">
                  <c:v>1336</c:v>
                </c:pt>
                <c:pt idx="117">
                  <c:v>1346</c:v>
                </c:pt>
                <c:pt idx="118">
                  <c:v>1357</c:v>
                </c:pt>
                <c:pt idx="119">
                  <c:v>1367</c:v>
                </c:pt>
                <c:pt idx="120">
                  <c:v>1377</c:v>
                </c:pt>
                <c:pt idx="121">
                  <c:v>1387</c:v>
                </c:pt>
                <c:pt idx="122">
                  <c:v>1397</c:v>
                </c:pt>
                <c:pt idx="123">
                  <c:v>1408</c:v>
                </c:pt>
                <c:pt idx="124">
                  <c:v>1418</c:v>
                </c:pt>
                <c:pt idx="125">
                  <c:v>1428</c:v>
                </c:pt>
                <c:pt idx="126">
                  <c:v>1438</c:v>
                </c:pt>
                <c:pt idx="127">
                  <c:v>1448</c:v>
                </c:pt>
                <c:pt idx="128">
                  <c:v>1459</c:v>
                </c:pt>
                <c:pt idx="129">
                  <c:v>1469</c:v>
                </c:pt>
                <c:pt idx="130">
                  <c:v>1479</c:v>
                </c:pt>
                <c:pt idx="131">
                  <c:v>1489</c:v>
                </c:pt>
                <c:pt idx="132">
                  <c:v>1499</c:v>
                </c:pt>
                <c:pt idx="133">
                  <c:v>1510</c:v>
                </c:pt>
                <c:pt idx="134">
                  <c:v>1520</c:v>
                </c:pt>
                <c:pt idx="135">
                  <c:v>1530</c:v>
                </c:pt>
                <c:pt idx="136">
                  <c:v>1540</c:v>
                </c:pt>
                <c:pt idx="137">
                  <c:v>1550</c:v>
                </c:pt>
                <c:pt idx="138">
                  <c:v>1561</c:v>
                </c:pt>
                <c:pt idx="139">
                  <c:v>1571</c:v>
                </c:pt>
                <c:pt idx="140">
                  <c:v>1581</c:v>
                </c:pt>
                <c:pt idx="141">
                  <c:v>1591</c:v>
                </c:pt>
                <c:pt idx="142">
                  <c:v>1601</c:v>
                </c:pt>
                <c:pt idx="143">
                  <c:v>1612</c:v>
                </c:pt>
                <c:pt idx="144">
                  <c:v>1622</c:v>
                </c:pt>
                <c:pt idx="145">
                  <c:v>1632</c:v>
                </c:pt>
                <c:pt idx="146">
                  <c:v>1642</c:v>
                </c:pt>
                <c:pt idx="147">
                  <c:v>1652</c:v>
                </c:pt>
                <c:pt idx="148">
                  <c:v>1663</c:v>
                </c:pt>
                <c:pt idx="149">
                  <c:v>1673</c:v>
                </c:pt>
                <c:pt idx="150">
                  <c:v>1683</c:v>
                </c:pt>
                <c:pt idx="151">
                  <c:v>1693</c:v>
                </c:pt>
                <c:pt idx="152">
                  <c:v>1703</c:v>
                </c:pt>
                <c:pt idx="153">
                  <c:v>1714</c:v>
                </c:pt>
                <c:pt idx="154">
                  <c:v>1724</c:v>
                </c:pt>
                <c:pt idx="155">
                  <c:v>1734</c:v>
                </c:pt>
                <c:pt idx="156">
                  <c:v>1744</c:v>
                </c:pt>
                <c:pt idx="157">
                  <c:v>1754</c:v>
                </c:pt>
                <c:pt idx="158">
                  <c:v>1765</c:v>
                </c:pt>
                <c:pt idx="159">
                  <c:v>1775</c:v>
                </c:pt>
                <c:pt idx="160">
                  <c:v>1785</c:v>
                </c:pt>
                <c:pt idx="161">
                  <c:v>1795</c:v>
                </c:pt>
                <c:pt idx="162">
                  <c:v>1805</c:v>
                </c:pt>
                <c:pt idx="163">
                  <c:v>1816</c:v>
                </c:pt>
                <c:pt idx="164">
                  <c:v>1826</c:v>
                </c:pt>
                <c:pt idx="165">
                  <c:v>1836</c:v>
                </c:pt>
                <c:pt idx="166">
                  <c:v>1846</c:v>
                </c:pt>
                <c:pt idx="167">
                  <c:v>1856</c:v>
                </c:pt>
                <c:pt idx="168">
                  <c:v>1867</c:v>
                </c:pt>
                <c:pt idx="169">
                  <c:v>1877</c:v>
                </c:pt>
                <c:pt idx="170">
                  <c:v>1887</c:v>
                </c:pt>
                <c:pt idx="171">
                  <c:v>1897</c:v>
                </c:pt>
                <c:pt idx="172">
                  <c:v>1907</c:v>
                </c:pt>
                <c:pt idx="173">
                  <c:v>1918</c:v>
                </c:pt>
                <c:pt idx="174">
                  <c:v>1928</c:v>
                </c:pt>
                <c:pt idx="175">
                  <c:v>1938</c:v>
                </c:pt>
                <c:pt idx="176">
                  <c:v>1948</c:v>
                </c:pt>
                <c:pt idx="177">
                  <c:v>1958</c:v>
                </c:pt>
                <c:pt idx="178">
                  <c:v>1969</c:v>
                </c:pt>
                <c:pt idx="179">
                  <c:v>1979</c:v>
                </c:pt>
                <c:pt idx="180">
                  <c:v>1989</c:v>
                </c:pt>
                <c:pt idx="181">
                  <c:v>1999</c:v>
                </c:pt>
                <c:pt idx="182">
                  <c:v>2009</c:v>
                </c:pt>
                <c:pt idx="183">
                  <c:v>2020</c:v>
                </c:pt>
                <c:pt idx="184">
                  <c:v>2030</c:v>
                </c:pt>
                <c:pt idx="185">
                  <c:v>2040</c:v>
                </c:pt>
                <c:pt idx="186">
                  <c:v>2050</c:v>
                </c:pt>
                <c:pt idx="187">
                  <c:v>2060</c:v>
                </c:pt>
                <c:pt idx="188">
                  <c:v>2071</c:v>
                </c:pt>
                <c:pt idx="189">
                  <c:v>2081</c:v>
                </c:pt>
                <c:pt idx="190">
                  <c:v>2091</c:v>
                </c:pt>
                <c:pt idx="191">
                  <c:v>2101</c:v>
                </c:pt>
                <c:pt idx="192">
                  <c:v>2111</c:v>
                </c:pt>
                <c:pt idx="193">
                  <c:v>2122</c:v>
                </c:pt>
                <c:pt idx="194">
                  <c:v>2132</c:v>
                </c:pt>
                <c:pt idx="195">
                  <c:v>2142</c:v>
                </c:pt>
                <c:pt idx="196">
                  <c:v>2152</c:v>
                </c:pt>
                <c:pt idx="197">
                  <c:v>2162</c:v>
                </c:pt>
                <c:pt idx="198">
                  <c:v>2173</c:v>
                </c:pt>
                <c:pt idx="199">
                  <c:v>2183</c:v>
                </c:pt>
                <c:pt idx="200">
                  <c:v>2193</c:v>
                </c:pt>
                <c:pt idx="201">
                  <c:v>2203</c:v>
                </c:pt>
                <c:pt idx="202">
                  <c:v>2213</c:v>
                </c:pt>
                <c:pt idx="203">
                  <c:v>2224</c:v>
                </c:pt>
                <c:pt idx="204">
                  <c:v>2234</c:v>
                </c:pt>
                <c:pt idx="205">
                  <c:v>2244</c:v>
                </c:pt>
                <c:pt idx="206">
                  <c:v>2254</c:v>
                </c:pt>
                <c:pt idx="207">
                  <c:v>2264</c:v>
                </c:pt>
                <c:pt idx="208">
                  <c:v>2275</c:v>
                </c:pt>
                <c:pt idx="209">
                  <c:v>2285</c:v>
                </c:pt>
                <c:pt idx="210">
                  <c:v>2295</c:v>
                </c:pt>
                <c:pt idx="211">
                  <c:v>2305</c:v>
                </c:pt>
                <c:pt idx="212">
                  <c:v>2315</c:v>
                </c:pt>
                <c:pt idx="213">
                  <c:v>2326</c:v>
                </c:pt>
                <c:pt idx="214">
                  <c:v>2336</c:v>
                </c:pt>
                <c:pt idx="215">
                  <c:v>2346</c:v>
                </c:pt>
                <c:pt idx="216">
                  <c:v>2356</c:v>
                </c:pt>
                <c:pt idx="217">
                  <c:v>2366</c:v>
                </c:pt>
                <c:pt idx="218">
                  <c:v>2377</c:v>
                </c:pt>
                <c:pt idx="219">
                  <c:v>2387</c:v>
                </c:pt>
                <c:pt idx="220">
                  <c:v>2397</c:v>
                </c:pt>
                <c:pt idx="221">
                  <c:v>2407</c:v>
                </c:pt>
                <c:pt idx="222">
                  <c:v>2417</c:v>
                </c:pt>
                <c:pt idx="223">
                  <c:v>2428</c:v>
                </c:pt>
                <c:pt idx="224">
                  <c:v>2438</c:v>
                </c:pt>
                <c:pt idx="225">
                  <c:v>2448</c:v>
                </c:pt>
                <c:pt idx="226">
                  <c:v>2458</c:v>
                </c:pt>
                <c:pt idx="227">
                  <c:v>2468</c:v>
                </c:pt>
                <c:pt idx="228">
                  <c:v>2479</c:v>
                </c:pt>
                <c:pt idx="229">
                  <c:v>2489</c:v>
                </c:pt>
                <c:pt idx="230">
                  <c:v>2499</c:v>
                </c:pt>
                <c:pt idx="231">
                  <c:v>2509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2571</c:v>
                </c:pt>
                <c:pt idx="238">
                  <c:v>2581</c:v>
                </c:pt>
                <c:pt idx="239">
                  <c:v>2591</c:v>
                </c:pt>
                <c:pt idx="240">
                  <c:v>2601</c:v>
                </c:pt>
                <c:pt idx="241">
                  <c:v>2611</c:v>
                </c:pt>
                <c:pt idx="242">
                  <c:v>2622</c:v>
                </c:pt>
                <c:pt idx="243">
                  <c:v>2632</c:v>
                </c:pt>
                <c:pt idx="244">
                  <c:v>2642</c:v>
                </c:pt>
                <c:pt idx="245">
                  <c:v>2652</c:v>
                </c:pt>
                <c:pt idx="246">
                  <c:v>2662</c:v>
                </c:pt>
                <c:pt idx="247">
                  <c:v>2673</c:v>
                </c:pt>
                <c:pt idx="248">
                  <c:v>2683</c:v>
                </c:pt>
                <c:pt idx="249">
                  <c:v>2693</c:v>
                </c:pt>
                <c:pt idx="250">
                  <c:v>2703</c:v>
                </c:pt>
                <c:pt idx="251">
                  <c:v>2713</c:v>
                </c:pt>
                <c:pt idx="252">
                  <c:v>2724</c:v>
                </c:pt>
                <c:pt idx="253">
                  <c:v>2734</c:v>
                </c:pt>
                <c:pt idx="254">
                  <c:v>2744</c:v>
                </c:pt>
                <c:pt idx="255">
                  <c:v>2754</c:v>
                </c:pt>
                <c:pt idx="256">
                  <c:v>2764</c:v>
                </c:pt>
                <c:pt idx="257">
                  <c:v>2775</c:v>
                </c:pt>
                <c:pt idx="258">
                  <c:v>2785</c:v>
                </c:pt>
                <c:pt idx="259">
                  <c:v>2795</c:v>
                </c:pt>
                <c:pt idx="260">
                  <c:v>2805</c:v>
                </c:pt>
                <c:pt idx="261">
                  <c:v>2815</c:v>
                </c:pt>
                <c:pt idx="262">
                  <c:v>2826</c:v>
                </c:pt>
                <c:pt idx="263">
                  <c:v>2836</c:v>
                </c:pt>
                <c:pt idx="264">
                  <c:v>2846</c:v>
                </c:pt>
                <c:pt idx="265">
                  <c:v>2856</c:v>
                </c:pt>
                <c:pt idx="266">
                  <c:v>2866</c:v>
                </c:pt>
                <c:pt idx="267">
                  <c:v>2877</c:v>
                </c:pt>
                <c:pt idx="268">
                  <c:v>2887</c:v>
                </c:pt>
                <c:pt idx="269">
                  <c:v>2897</c:v>
                </c:pt>
                <c:pt idx="270">
                  <c:v>2907</c:v>
                </c:pt>
                <c:pt idx="271">
                  <c:v>2917</c:v>
                </c:pt>
                <c:pt idx="272">
                  <c:v>2928</c:v>
                </c:pt>
                <c:pt idx="273">
                  <c:v>2938</c:v>
                </c:pt>
                <c:pt idx="274">
                  <c:v>2948</c:v>
                </c:pt>
                <c:pt idx="275">
                  <c:v>2958</c:v>
                </c:pt>
                <c:pt idx="276">
                  <c:v>2968</c:v>
                </c:pt>
                <c:pt idx="277">
                  <c:v>2979</c:v>
                </c:pt>
                <c:pt idx="278">
                  <c:v>2989</c:v>
                </c:pt>
                <c:pt idx="279">
                  <c:v>2999</c:v>
                </c:pt>
                <c:pt idx="280">
                  <c:v>3009</c:v>
                </c:pt>
                <c:pt idx="281">
                  <c:v>3019</c:v>
                </c:pt>
                <c:pt idx="282">
                  <c:v>3030</c:v>
                </c:pt>
                <c:pt idx="283">
                  <c:v>3040</c:v>
                </c:pt>
                <c:pt idx="284">
                  <c:v>3050</c:v>
                </c:pt>
                <c:pt idx="285">
                  <c:v>3060</c:v>
                </c:pt>
                <c:pt idx="286">
                  <c:v>3070</c:v>
                </c:pt>
                <c:pt idx="287">
                  <c:v>3081</c:v>
                </c:pt>
                <c:pt idx="288">
                  <c:v>3091</c:v>
                </c:pt>
                <c:pt idx="289">
                  <c:v>3101</c:v>
                </c:pt>
                <c:pt idx="290">
                  <c:v>3111</c:v>
                </c:pt>
                <c:pt idx="291">
                  <c:v>3121</c:v>
                </c:pt>
                <c:pt idx="292">
                  <c:v>3132</c:v>
                </c:pt>
                <c:pt idx="293">
                  <c:v>3142</c:v>
                </c:pt>
                <c:pt idx="294">
                  <c:v>3152</c:v>
                </c:pt>
                <c:pt idx="295">
                  <c:v>3162</c:v>
                </c:pt>
                <c:pt idx="296">
                  <c:v>3172</c:v>
                </c:pt>
                <c:pt idx="297">
                  <c:v>3183</c:v>
                </c:pt>
                <c:pt idx="298">
                  <c:v>3193</c:v>
                </c:pt>
                <c:pt idx="299">
                  <c:v>3203</c:v>
                </c:pt>
                <c:pt idx="300">
                  <c:v>3213</c:v>
                </c:pt>
                <c:pt idx="301">
                  <c:v>3223</c:v>
                </c:pt>
                <c:pt idx="302">
                  <c:v>3234</c:v>
                </c:pt>
                <c:pt idx="303">
                  <c:v>3244</c:v>
                </c:pt>
                <c:pt idx="304">
                  <c:v>3254</c:v>
                </c:pt>
                <c:pt idx="305">
                  <c:v>3264</c:v>
                </c:pt>
                <c:pt idx="306">
                  <c:v>3274</c:v>
                </c:pt>
                <c:pt idx="307">
                  <c:v>3285</c:v>
                </c:pt>
                <c:pt idx="308">
                  <c:v>3295</c:v>
                </c:pt>
                <c:pt idx="309">
                  <c:v>3305</c:v>
                </c:pt>
                <c:pt idx="310">
                  <c:v>3315</c:v>
                </c:pt>
                <c:pt idx="311">
                  <c:v>3325</c:v>
                </c:pt>
                <c:pt idx="312">
                  <c:v>3336</c:v>
                </c:pt>
                <c:pt idx="313">
                  <c:v>3346</c:v>
                </c:pt>
                <c:pt idx="314">
                  <c:v>3356</c:v>
                </c:pt>
                <c:pt idx="315">
                  <c:v>3366</c:v>
                </c:pt>
                <c:pt idx="316">
                  <c:v>3376</c:v>
                </c:pt>
                <c:pt idx="317">
                  <c:v>3387</c:v>
                </c:pt>
                <c:pt idx="318">
                  <c:v>3397</c:v>
                </c:pt>
                <c:pt idx="319">
                  <c:v>3407</c:v>
                </c:pt>
                <c:pt idx="320">
                  <c:v>3417</c:v>
                </c:pt>
                <c:pt idx="321">
                  <c:v>3427</c:v>
                </c:pt>
                <c:pt idx="322">
                  <c:v>3438</c:v>
                </c:pt>
                <c:pt idx="323">
                  <c:v>3448</c:v>
                </c:pt>
                <c:pt idx="324">
                  <c:v>3458</c:v>
                </c:pt>
                <c:pt idx="325">
                  <c:v>3468</c:v>
                </c:pt>
                <c:pt idx="326">
                  <c:v>3478</c:v>
                </c:pt>
                <c:pt idx="327">
                  <c:v>3489</c:v>
                </c:pt>
                <c:pt idx="328">
                  <c:v>3499</c:v>
                </c:pt>
                <c:pt idx="329">
                  <c:v>3509</c:v>
                </c:pt>
                <c:pt idx="330">
                  <c:v>3519</c:v>
                </c:pt>
                <c:pt idx="331">
                  <c:v>3529</c:v>
                </c:pt>
                <c:pt idx="332">
                  <c:v>3540</c:v>
                </c:pt>
                <c:pt idx="333">
                  <c:v>3550</c:v>
                </c:pt>
                <c:pt idx="334">
                  <c:v>3560</c:v>
                </c:pt>
                <c:pt idx="335">
                  <c:v>3570</c:v>
                </c:pt>
                <c:pt idx="336">
                  <c:v>3580</c:v>
                </c:pt>
                <c:pt idx="337">
                  <c:v>3591</c:v>
                </c:pt>
                <c:pt idx="338">
                  <c:v>3601</c:v>
                </c:pt>
                <c:pt idx="339">
                  <c:v>3611</c:v>
                </c:pt>
                <c:pt idx="340">
                  <c:v>3621</c:v>
                </c:pt>
                <c:pt idx="341">
                  <c:v>3631</c:v>
                </c:pt>
                <c:pt idx="342">
                  <c:v>3642</c:v>
                </c:pt>
                <c:pt idx="343">
                  <c:v>3652</c:v>
                </c:pt>
                <c:pt idx="344">
                  <c:v>3662</c:v>
                </c:pt>
                <c:pt idx="345">
                  <c:v>3672</c:v>
                </c:pt>
                <c:pt idx="346">
                  <c:v>3682</c:v>
                </c:pt>
                <c:pt idx="347">
                  <c:v>3693</c:v>
                </c:pt>
                <c:pt idx="348">
                  <c:v>3703</c:v>
                </c:pt>
                <c:pt idx="349">
                  <c:v>3713</c:v>
                </c:pt>
                <c:pt idx="350">
                  <c:v>3723</c:v>
                </c:pt>
                <c:pt idx="351">
                  <c:v>3733</c:v>
                </c:pt>
                <c:pt idx="352">
                  <c:v>3744</c:v>
                </c:pt>
                <c:pt idx="353">
                  <c:v>3754</c:v>
                </c:pt>
                <c:pt idx="354">
                  <c:v>3764</c:v>
                </c:pt>
                <c:pt idx="355">
                  <c:v>3774</c:v>
                </c:pt>
                <c:pt idx="356">
                  <c:v>3785</c:v>
                </c:pt>
                <c:pt idx="357">
                  <c:v>3795</c:v>
                </c:pt>
                <c:pt idx="358">
                  <c:v>3805</c:v>
                </c:pt>
                <c:pt idx="359">
                  <c:v>3815</c:v>
                </c:pt>
                <c:pt idx="360">
                  <c:v>3825</c:v>
                </c:pt>
                <c:pt idx="361">
                  <c:v>3836</c:v>
                </c:pt>
                <c:pt idx="362">
                  <c:v>3846</c:v>
                </c:pt>
                <c:pt idx="363">
                  <c:v>3856</c:v>
                </c:pt>
                <c:pt idx="364">
                  <c:v>3866</c:v>
                </c:pt>
                <c:pt idx="365">
                  <c:v>3876</c:v>
                </c:pt>
                <c:pt idx="366">
                  <c:v>3887</c:v>
                </c:pt>
                <c:pt idx="367">
                  <c:v>3897</c:v>
                </c:pt>
                <c:pt idx="368">
                  <c:v>3907</c:v>
                </c:pt>
                <c:pt idx="369">
                  <c:v>3917</c:v>
                </c:pt>
                <c:pt idx="370">
                  <c:v>3927</c:v>
                </c:pt>
                <c:pt idx="371">
                  <c:v>3938</c:v>
                </c:pt>
                <c:pt idx="372">
                  <c:v>3948</c:v>
                </c:pt>
                <c:pt idx="373">
                  <c:v>3958</c:v>
                </c:pt>
                <c:pt idx="374">
                  <c:v>3968</c:v>
                </c:pt>
                <c:pt idx="375">
                  <c:v>3978</c:v>
                </c:pt>
                <c:pt idx="376">
                  <c:v>3989</c:v>
                </c:pt>
                <c:pt idx="377">
                  <c:v>3999</c:v>
                </c:pt>
                <c:pt idx="378">
                  <c:v>4009</c:v>
                </c:pt>
                <c:pt idx="379">
                  <c:v>4019</c:v>
                </c:pt>
                <c:pt idx="380">
                  <c:v>4029</c:v>
                </c:pt>
                <c:pt idx="381">
                  <c:v>4040</c:v>
                </c:pt>
                <c:pt idx="382">
                  <c:v>4050</c:v>
                </c:pt>
                <c:pt idx="383">
                  <c:v>4060</c:v>
                </c:pt>
                <c:pt idx="384">
                  <c:v>4070</c:v>
                </c:pt>
                <c:pt idx="385">
                  <c:v>4080</c:v>
                </c:pt>
                <c:pt idx="386">
                  <c:v>4091</c:v>
                </c:pt>
                <c:pt idx="387">
                  <c:v>4101</c:v>
                </c:pt>
                <c:pt idx="388">
                  <c:v>4111</c:v>
                </c:pt>
                <c:pt idx="389">
                  <c:v>4121</c:v>
                </c:pt>
                <c:pt idx="390">
                  <c:v>4131</c:v>
                </c:pt>
                <c:pt idx="391">
                  <c:v>4142</c:v>
                </c:pt>
                <c:pt idx="392">
                  <c:v>4152</c:v>
                </c:pt>
                <c:pt idx="393">
                  <c:v>4162</c:v>
                </c:pt>
                <c:pt idx="394">
                  <c:v>4172</c:v>
                </c:pt>
                <c:pt idx="395">
                  <c:v>4182</c:v>
                </c:pt>
                <c:pt idx="396">
                  <c:v>4193</c:v>
                </c:pt>
                <c:pt idx="397">
                  <c:v>4203</c:v>
                </c:pt>
                <c:pt idx="398">
                  <c:v>4213</c:v>
                </c:pt>
                <c:pt idx="399">
                  <c:v>4223</c:v>
                </c:pt>
                <c:pt idx="400">
                  <c:v>4233</c:v>
                </c:pt>
                <c:pt idx="401">
                  <c:v>4244</c:v>
                </c:pt>
                <c:pt idx="402">
                  <c:v>4254</c:v>
                </c:pt>
                <c:pt idx="403">
                  <c:v>4264</c:v>
                </c:pt>
                <c:pt idx="404">
                  <c:v>4274</c:v>
                </c:pt>
                <c:pt idx="405">
                  <c:v>4284</c:v>
                </c:pt>
                <c:pt idx="406">
                  <c:v>4295</c:v>
                </c:pt>
                <c:pt idx="407">
                  <c:v>4305</c:v>
                </c:pt>
                <c:pt idx="408">
                  <c:v>4315</c:v>
                </c:pt>
                <c:pt idx="409">
                  <c:v>4325</c:v>
                </c:pt>
                <c:pt idx="410">
                  <c:v>4335</c:v>
                </c:pt>
                <c:pt idx="411">
                  <c:v>4346</c:v>
                </c:pt>
                <c:pt idx="412">
                  <c:v>4356</c:v>
                </c:pt>
                <c:pt idx="413">
                  <c:v>4366</c:v>
                </c:pt>
                <c:pt idx="414">
                  <c:v>4376</c:v>
                </c:pt>
                <c:pt idx="415">
                  <c:v>4386</c:v>
                </c:pt>
                <c:pt idx="416">
                  <c:v>4397</c:v>
                </c:pt>
                <c:pt idx="417">
                  <c:v>4407</c:v>
                </c:pt>
                <c:pt idx="418">
                  <c:v>4417</c:v>
                </c:pt>
                <c:pt idx="419">
                  <c:v>4427</c:v>
                </c:pt>
                <c:pt idx="420">
                  <c:v>4437</c:v>
                </c:pt>
                <c:pt idx="421">
                  <c:v>4448</c:v>
                </c:pt>
                <c:pt idx="422">
                  <c:v>4458</c:v>
                </c:pt>
                <c:pt idx="423">
                  <c:v>4468</c:v>
                </c:pt>
                <c:pt idx="424">
                  <c:v>4478</c:v>
                </c:pt>
                <c:pt idx="425">
                  <c:v>4488</c:v>
                </c:pt>
                <c:pt idx="426">
                  <c:v>4499</c:v>
                </c:pt>
                <c:pt idx="427">
                  <c:v>4509</c:v>
                </c:pt>
                <c:pt idx="428">
                  <c:v>4519</c:v>
                </c:pt>
                <c:pt idx="429">
                  <c:v>4529</c:v>
                </c:pt>
                <c:pt idx="430">
                  <c:v>4539</c:v>
                </c:pt>
                <c:pt idx="431">
                  <c:v>4550</c:v>
                </c:pt>
                <c:pt idx="432">
                  <c:v>4560</c:v>
                </c:pt>
                <c:pt idx="433">
                  <c:v>4570</c:v>
                </c:pt>
                <c:pt idx="434">
                  <c:v>4580</c:v>
                </c:pt>
                <c:pt idx="435">
                  <c:v>4590</c:v>
                </c:pt>
                <c:pt idx="436">
                  <c:v>4601</c:v>
                </c:pt>
                <c:pt idx="437">
                  <c:v>4611</c:v>
                </c:pt>
                <c:pt idx="438">
                  <c:v>4621</c:v>
                </c:pt>
                <c:pt idx="439">
                  <c:v>4631</c:v>
                </c:pt>
                <c:pt idx="440">
                  <c:v>4641</c:v>
                </c:pt>
                <c:pt idx="441">
                  <c:v>4652</c:v>
                </c:pt>
                <c:pt idx="442">
                  <c:v>4662</c:v>
                </c:pt>
                <c:pt idx="443">
                  <c:v>4672</c:v>
                </c:pt>
                <c:pt idx="444">
                  <c:v>4682</c:v>
                </c:pt>
                <c:pt idx="445">
                  <c:v>4692</c:v>
                </c:pt>
                <c:pt idx="446">
                  <c:v>4703</c:v>
                </c:pt>
                <c:pt idx="447">
                  <c:v>4713</c:v>
                </c:pt>
                <c:pt idx="448">
                  <c:v>4723</c:v>
                </c:pt>
                <c:pt idx="449">
                  <c:v>4733</c:v>
                </c:pt>
                <c:pt idx="450">
                  <c:v>4743</c:v>
                </c:pt>
                <c:pt idx="451">
                  <c:v>4754</c:v>
                </c:pt>
                <c:pt idx="452">
                  <c:v>4764</c:v>
                </c:pt>
                <c:pt idx="453">
                  <c:v>4774</c:v>
                </c:pt>
                <c:pt idx="454">
                  <c:v>4784</c:v>
                </c:pt>
                <c:pt idx="455">
                  <c:v>4794</c:v>
                </c:pt>
                <c:pt idx="456">
                  <c:v>4805</c:v>
                </c:pt>
                <c:pt idx="457">
                  <c:v>4815</c:v>
                </c:pt>
                <c:pt idx="458">
                  <c:v>4825</c:v>
                </c:pt>
                <c:pt idx="459">
                  <c:v>4835</c:v>
                </c:pt>
                <c:pt idx="460">
                  <c:v>4845</c:v>
                </c:pt>
                <c:pt idx="461">
                  <c:v>4856</c:v>
                </c:pt>
                <c:pt idx="462">
                  <c:v>4866</c:v>
                </c:pt>
                <c:pt idx="463">
                  <c:v>4876</c:v>
                </c:pt>
                <c:pt idx="464">
                  <c:v>4886</c:v>
                </c:pt>
                <c:pt idx="465">
                  <c:v>4896</c:v>
                </c:pt>
                <c:pt idx="466">
                  <c:v>4907</c:v>
                </c:pt>
                <c:pt idx="467">
                  <c:v>4917</c:v>
                </c:pt>
                <c:pt idx="468">
                  <c:v>4927</c:v>
                </c:pt>
                <c:pt idx="469">
                  <c:v>4937</c:v>
                </c:pt>
                <c:pt idx="470">
                  <c:v>4947</c:v>
                </c:pt>
                <c:pt idx="471">
                  <c:v>4958</c:v>
                </c:pt>
                <c:pt idx="472">
                  <c:v>4968</c:v>
                </c:pt>
                <c:pt idx="473">
                  <c:v>4978</c:v>
                </c:pt>
                <c:pt idx="474">
                  <c:v>4988</c:v>
                </c:pt>
                <c:pt idx="475">
                  <c:v>4999</c:v>
                </c:pt>
                <c:pt idx="476">
                  <c:v>5009</c:v>
                </c:pt>
                <c:pt idx="477">
                  <c:v>5019</c:v>
                </c:pt>
                <c:pt idx="478">
                  <c:v>5029</c:v>
                </c:pt>
                <c:pt idx="479">
                  <c:v>5039</c:v>
                </c:pt>
                <c:pt idx="480">
                  <c:v>5050</c:v>
                </c:pt>
                <c:pt idx="481">
                  <c:v>5060</c:v>
                </c:pt>
                <c:pt idx="482">
                  <c:v>5070</c:v>
                </c:pt>
                <c:pt idx="483">
                  <c:v>5080</c:v>
                </c:pt>
                <c:pt idx="484">
                  <c:v>5090</c:v>
                </c:pt>
                <c:pt idx="485">
                  <c:v>5101</c:v>
                </c:pt>
                <c:pt idx="486">
                  <c:v>5111</c:v>
                </c:pt>
                <c:pt idx="487">
                  <c:v>5121</c:v>
                </c:pt>
                <c:pt idx="488">
                  <c:v>5131</c:v>
                </c:pt>
                <c:pt idx="489">
                  <c:v>5141</c:v>
                </c:pt>
                <c:pt idx="490">
                  <c:v>5152</c:v>
                </c:pt>
                <c:pt idx="491">
                  <c:v>5162</c:v>
                </c:pt>
                <c:pt idx="492">
                  <c:v>5172</c:v>
                </c:pt>
                <c:pt idx="493">
                  <c:v>5182</c:v>
                </c:pt>
                <c:pt idx="494">
                  <c:v>5192</c:v>
                </c:pt>
                <c:pt idx="495">
                  <c:v>5203</c:v>
                </c:pt>
                <c:pt idx="496">
                  <c:v>5213</c:v>
                </c:pt>
                <c:pt idx="497">
                  <c:v>5223</c:v>
                </c:pt>
                <c:pt idx="498">
                  <c:v>5233</c:v>
                </c:pt>
                <c:pt idx="499">
                  <c:v>5243</c:v>
                </c:pt>
                <c:pt idx="500">
                  <c:v>5254</c:v>
                </c:pt>
                <c:pt idx="501">
                  <c:v>5264</c:v>
                </c:pt>
                <c:pt idx="502">
                  <c:v>5274</c:v>
                </c:pt>
                <c:pt idx="503">
                  <c:v>5284</c:v>
                </c:pt>
                <c:pt idx="504">
                  <c:v>5294</c:v>
                </c:pt>
                <c:pt idx="505">
                  <c:v>5305</c:v>
                </c:pt>
                <c:pt idx="506">
                  <c:v>5315</c:v>
                </c:pt>
                <c:pt idx="507">
                  <c:v>5325</c:v>
                </c:pt>
                <c:pt idx="508">
                  <c:v>5335</c:v>
                </c:pt>
                <c:pt idx="509">
                  <c:v>5345</c:v>
                </c:pt>
                <c:pt idx="510">
                  <c:v>5356</c:v>
                </c:pt>
                <c:pt idx="511">
                  <c:v>5366</c:v>
                </c:pt>
                <c:pt idx="512">
                  <c:v>5376</c:v>
                </c:pt>
                <c:pt idx="513">
                  <c:v>5386</c:v>
                </c:pt>
                <c:pt idx="514">
                  <c:v>5396</c:v>
                </c:pt>
                <c:pt idx="515">
                  <c:v>5407</c:v>
                </c:pt>
                <c:pt idx="516">
                  <c:v>5417</c:v>
                </c:pt>
                <c:pt idx="517">
                  <c:v>5427</c:v>
                </c:pt>
                <c:pt idx="518">
                  <c:v>5437</c:v>
                </c:pt>
                <c:pt idx="519">
                  <c:v>5447</c:v>
                </c:pt>
                <c:pt idx="520">
                  <c:v>5458</c:v>
                </c:pt>
                <c:pt idx="521">
                  <c:v>5468</c:v>
                </c:pt>
                <c:pt idx="522">
                  <c:v>5478</c:v>
                </c:pt>
                <c:pt idx="523">
                  <c:v>5488</c:v>
                </c:pt>
                <c:pt idx="524">
                  <c:v>5498</c:v>
                </c:pt>
                <c:pt idx="525">
                  <c:v>5509</c:v>
                </c:pt>
                <c:pt idx="526">
                  <c:v>5519</c:v>
                </c:pt>
                <c:pt idx="527">
                  <c:v>5529</c:v>
                </c:pt>
                <c:pt idx="528">
                  <c:v>5539</c:v>
                </c:pt>
                <c:pt idx="529">
                  <c:v>5549</c:v>
                </c:pt>
                <c:pt idx="530">
                  <c:v>5560</c:v>
                </c:pt>
                <c:pt idx="531">
                  <c:v>5570</c:v>
                </c:pt>
                <c:pt idx="532">
                  <c:v>5580</c:v>
                </c:pt>
                <c:pt idx="533">
                  <c:v>5590</c:v>
                </c:pt>
                <c:pt idx="534">
                  <c:v>5600</c:v>
                </c:pt>
                <c:pt idx="535">
                  <c:v>5611</c:v>
                </c:pt>
                <c:pt idx="536">
                  <c:v>5621</c:v>
                </c:pt>
                <c:pt idx="537">
                  <c:v>5631</c:v>
                </c:pt>
                <c:pt idx="538">
                  <c:v>5641</c:v>
                </c:pt>
                <c:pt idx="539">
                  <c:v>5651</c:v>
                </c:pt>
                <c:pt idx="540">
                  <c:v>5662</c:v>
                </c:pt>
                <c:pt idx="541">
                  <c:v>5672</c:v>
                </c:pt>
                <c:pt idx="542">
                  <c:v>5682</c:v>
                </c:pt>
                <c:pt idx="543">
                  <c:v>5692</c:v>
                </c:pt>
                <c:pt idx="544">
                  <c:v>5702</c:v>
                </c:pt>
                <c:pt idx="545">
                  <c:v>5713</c:v>
                </c:pt>
                <c:pt idx="546">
                  <c:v>5723</c:v>
                </c:pt>
                <c:pt idx="547">
                  <c:v>5733</c:v>
                </c:pt>
                <c:pt idx="548">
                  <c:v>5743</c:v>
                </c:pt>
                <c:pt idx="549">
                  <c:v>5753</c:v>
                </c:pt>
                <c:pt idx="550">
                  <c:v>5764</c:v>
                </c:pt>
                <c:pt idx="551">
                  <c:v>5774</c:v>
                </c:pt>
                <c:pt idx="552">
                  <c:v>5784</c:v>
                </c:pt>
                <c:pt idx="553">
                  <c:v>5794</c:v>
                </c:pt>
                <c:pt idx="554">
                  <c:v>5804</c:v>
                </c:pt>
                <c:pt idx="555">
                  <c:v>5815</c:v>
                </c:pt>
                <c:pt idx="556">
                  <c:v>5825</c:v>
                </c:pt>
                <c:pt idx="557">
                  <c:v>5835</c:v>
                </c:pt>
                <c:pt idx="558">
                  <c:v>5845</c:v>
                </c:pt>
                <c:pt idx="559">
                  <c:v>5855</c:v>
                </c:pt>
                <c:pt idx="560">
                  <c:v>5866</c:v>
                </c:pt>
                <c:pt idx="561">
                  <c:v>5876</c:v>
                </c:pt>
                <c:pt idx="562">
                  <c:v>5886</c:v>
                </c:pt>
                <c:pt idx="563">
                  <c:v>5896</c:v>
                </c:pt>
                <c:pt idx="564">
                  <c:v>5906</c:v>
                </c:pt>
                <c:pt idx="565">
                  <c:v>5917</c:v>
                </c:pt>
                <c:pt idx="566">
                  <c:v>5927</c:v>
                </c:pt>
                <c:pt idx="567">
                  <c:v>5937</c:v>
                </c:pt>
                <c:pt idx="568">
                  <c:v>5947</c:v>
                </c:pt>
                <c:pt idx="569">
                  <c:v>5957</c:v>
                </c:pt>
                <c:pt idx="570">
                  <c:v>5968</c:v>
                </c:pt>
                <c:pt idx="571">
                  <c:v>5978</c:v>
                </c:pt>
                <c:pt idx="572">
                  <c:v>5988</c:v>
                </c:pt>
                <c:pt idx="573">
                  <c:v>5998</c:v>
                </c:pt>
                <c:pt idx="574">
                  <c:v>6008</c:v>
                </c:pt>
                <c:pt idx="575">
                  <c:v>6019</c:v>
                </c:pt>
                <c:pt idx="576">
                  <c:v>6029</c:v>
                </c:pt>
                <c:pt idx="577">
                  <c:v>6039</c:v>
                </c:pt>
                <c:pt idx="578">
                  <c:v>6049</c:v>
                </c:pt>
                <c:pt idx="579">
                  <c:v>6059</c:v>
                </c:pt>
                <c:pt idx="580">
                  <c:v>6070</c:v>
                </c:pt>
                <c:pt idx="581">
                  <c:v>6080</c:v>
                </c:pt>
                <c:pt idx="582">
                  <c:v>6090</c:v>
                </c:pt>
                <c:pt idx="583">
                  <c:v>6100</c:v>
                </c:pt>
                <c:pt idx="584">
                  <c:v>6110</c:v>
                </c:pt>
                <c:pt idx="585">
                  <c:v>6121</c:v>
                </c:pt>
                <c:pt idx="586">
                  <c:v>6131</c:v>
                </c:pt>
                <c:pt idx="587">
                  <c:v>6141</c:v>
                </c:pt>
                <c:pt idx="588">
                  <c:v>6151</c:v>
                </c:pt>
                <c:pt idx="589">
                  <c:v>6161</c:v>
                </c:pt>
                <c:pt idx="590">
                  <c:v>6172</c:v>
                </c:pt>
                <c:pt idx="591">
                  <c:v>6182</c:v>
                </c:pt>
                <c:pt idx="592">
                  <c:v>6192</c:v>
                </c:pt>
                <c:pt idx="593">
                  <c:v>6202</c:v>
                </c:pt>
                <c:pt idx="594">
                  <c:v>6213</c:v>
                </c:pt>
                <c:pt idx="595">
                  <c:v>6223</c:v>
                </c:pt>
                <c:pt idx="596">
                  <c:v>6233</c:v>
                </c:pt>
                <c:pt idx="597">
                  <c:v>6243</c:v>
                </c:pt>
                <c:pt idx="598">
                  <c:v>6253</c:v>
                </c:pt>
                <c:pt idx="599">
                  <c:v>6264</c:v>
                </c:pt>
                <c:pt idx="600">
                  <c:v>6274</c:v>
                </c:pt>
                <c:pt idx="601">
                  <c:v>6284</c:v>
                </c:pt>
                <c:pt idx="602">
                  <c:v>6294</c:v>
                </c:pt>
                <c:pt idx="603">
                  <c:v>6304</c:v>
                </c:pt>
                <c:pt idx="604">
                  <c:v>6315</c:v>
                </c:pt>
                <c:pt idx="605">
                  <c:v>6325</c:v>
                </c:pt>
                <c:pt idx="606">
                  <c:v>6335</c:v>
                </c:pt>
                <c:pt idx="607">
                  <c:v>6345</c:v>
                </c:pt>
                <c:pt idx="608">
                  <c:v>6355</c:v>
                </c:pt>
                <c:pt idx="609">
                  <c:v>6366</c:v>
                </c:pt>
                <c:pt idx="610">
                  <c:v>6376</c:v>
                </c:pt>
                <c:pt idx="611">
                  <c:v>6386</c:v>
                </c:pt>
                <c:pt idx="612">
                  <c:v>6396</c:v>
                </c:pt>
                <c:pt idx="613">
                  <c:v>6406</c:v>
                </c:pt>
                <c:pt idx="614">
                  <c:v>6417</c:v>
                </c:pt>
                <c:pt idx="615">
                  <c:v>6427</c:v>
                </c:pt>
                <c:pt idx="616">
                  <c:v>6437</c:v>
                </c:pt>
                <c:pt idx="617">
                  <c:v>6447</c:v>
                </c:pt>
                <c:pt idx="618">
                  <c:v>6457</c:v>
                </c:pt>
                <c:pt idx="619">
                  <c:v>6468</c:v>
                </c:pt>
                <c:pt idx="620">
                  <c:v>6478</c:v>
                </c:pt>
                <c:pt idx="621">
                  <c:v>6488</c:v>
                </c:pt>
                <c:pt idx="622">
                  <c:v>6498</c:v>
                </c:pt>
                <c:pt idx="623">
                  <c:v>6508</c:v>
                </c:pt>
                <c:pt idx="624">
                  <c:v>6519</c:v>
                </c:pt>
                <c:pt idx="625">
                  <c:v>6529</c:v>
                </c:pt>
                <c:pt idx="626">
                  <c:v>6539</c:v>
                </c:pt>
                <c:pt idx="627">
                  <c:v>6549</c:v>
                </c:pt>
                <c:pt idx="628">
                  <c:v>6559</c:v>
                </c:pt>
                <c:pt idx="629">
                  <c:v>6570</c:v>
                </c:pt>
                <c:pt idx="630">
                  <c:v>6580</c:v>
                </c:pt>
                <c:pt idx="631">
                  <c:v>6590</c:v>
                </c:pt>
                <c:pt idx="632">
                  <c:v>6600</c:v>
                </c:pt>
                <c:pt idx="633">
                  <c:v>6610</c:v>
                </c:pt>
                <c:pt idx="634">
                  <c:v>6621</c:v>
                </c:pt>
                <c:pt idx="635">
                  <c:v>6631</c:v>
                </c:pt>
                <c:pt idx="636">
                  <c:v>6641</c:v>
                </c:pt>
                <c:pt idx="637">
                  <c:v>6651</c:v>
                </c:pt>
                <c:pt idx="638">
                  <c:v>6661</c:v>
                </c:pt>
                <c:pt idx="639">
                  <c:v>6672</c:v>
                </c:pt>
                <c:pt idx="640">
                  <c:v>6682</c:v>
                </c:pt>
                <c:pt idx="641">
                  <c:v>6692</c:v>
                </c:pt>
                <c:pt idx="642">
                  <c:v>6702</c:v>
                </c:pt>
                <c:pt idx="643">
                  <c:v>6712</c:v>
                </c:pt>
                <c:pt idx="644">
                  <c:v>6723</c:v>
                </c:pt>
                <c:pt idx="645">
                  <c:v>6733</c:v>
                </c:pt>
                <c:pt idx="646">
                  <c:v>6743</c:v>
                </c:pt>
                <c:pt idx="647">
                  <c:v>6753</c:v>
                </c:pt>
                <c:pt idx="648">
                  <c:v>6763</c:v>
                </c:pt>
                <c:pt idx="649">
                  <c:v>6774</c:v>
                </c:pt>
                <c:pt idx="650">
                  <c:v>6784</c:v>
                </c:pt>
                <c:pt idx="651">
                  <c:v>6794</c:v>
                </c:pt>
                <c:pt idx="652">
                  <c:v>6804</c:v>
                </c:pt>
                <c:pt idx="653">
                  <c:v>6814</c:v>
                </c:pt>
                <c:pt idx="654">
                  <c:v>6825</c:v>
                </c:pt>
                <c:pt idx="655">
                  <c:v>6835</c:v>
                </c:pt>
                <c:pt idx="656">
                  <c:v>6845</c:v>
                </c:pt>
                <c:pt idx="657">
                  <c:v>6855</c:v>
                </c:pt>
                <c:pt idx="658">
                  <c:v>6865</c:v>
                </c:pt>
                <c:pt idx="659">
                  <c:v>6876</c:v>
                </c:pt>
                <c:pt idx="660">
                  <c:v>6886</c:v>
                </c:pt>
                <c:pt idx="661">
                  <c:v>6896</c:v>
                </c:pt>
                <c:pt idx="662">
                  <c:v>6906</c:v>
                </c:pt>
                <c:pt idx="663">
                  <c:v>6916</c:v>
                </c:pt>
                <c:pt idx="664">
                  <c:v>6927</c:v>
                </c:pt>
                <c:pt idx="665">
                  <c:v>6937</c:v>
                </c:pt>
                <c:pt idx="666">
                  <c:v>6947</c:v>
                </c:pt>
                <c:pt idx="667">
                  <c:v>6957</c:v>
                </c:pt>
                <c:pt idx="668">
                  <c:v>6967</c:v>
                </c:pt>
                <c:pt idx="669">
                  <c:v>6978</c:v>
                </c:pt>
                <c:pt idx="670">
                  <c:v>6988</c:v>
                </c:pt>
                <c:pt idx="671">
                  <c:v>6998</c:v>
                </c:pt>
                <c:pt idx="672">
                  <c:v>7008</c:v>
                </c:pt>
                <c:pt idx="673">
                  <c:v>7018</c:v>
                </c:pt>
                <c:pt idx="674">
                  <c:v>7029</c:v>
                </c:pt>
                <c:pt idx="675">
                  <c:v>7039</c:v>
                </c:pt>
                <c:pt idx="676">
                  <c:v>7049</c:v>
                </c:pt>
                <c:pt idx="677">
                  <c:v>7059</c:v>
                </c:pt>
                <c:pt idx="678">
                  <c:v>7069</c:v>
                </c:pt>
                <c:pt idx="679">
                  <c:v>7080</c:v>
                </c:pt>
                <c:pt idx="680">
                  <c:v>7090</c:v>
                </c:pt>
                <c:pt idx="681">
                  <c:v>7100</c:v>
                </c:pt>
                <c:pt idx="682">
                  <c:v>7110</c:v>
                </c:pt>
                <c:pt idx="683">
                  <c:v>7120</c:v>
                </c:pt>
                <c:pt idx="684">
                  <c:v>7131</c:v>
                </c:pt>
                <c:pt idx="685">
                  <c:v>7141</c:v>
                </c:pt>
                <c:pt idx="686">
                  <c:v>7151</c:v>
                </c:pt>
                <c:pt idx="687">
                  <c:v>7161</c:v>
                </c:pt>
                <c:pt idx="688">
                  <c:v>7171</c:v>
                </c:pt>
                <c:pt idx="689">
                  <c:v>7182</c:v>
                </c:pt>
                <c:pt idx="690">
                  <c:v>7192</c:v>
                </c:pt>
                <c:pt idx="691">
                  <c:v>7202</c:v>
                </c:pt>
                <c:pt idx="692">
                  <c:v>7212</c:v>
                </c:pt>
                <c:pt idx="693">
                  <c:v>7222</c:v>
                </c:pt>
                <c:pt idx="694">
                  <c:v>7233</c:v>
                </c:pt>
                <c:pt idx="695">
                  <c:v>7243</c:v>
                </c:pt>
                <c:pt idx="696">
                  <c:v>7253</c:v>
                </c:pt>
                <c:pt idx="697">
                  <c:v>7263</c:v>
                </c:pt>
                <c:pt idx="698">
                  <c:v>7273</c:v>
                </c:pt>
                <c:pt idx="699">
                  <c:v>7284</c:v>
                </c:pt>
                <c:pt idx="700">
                  <c:v>7294</c:v>
                </c:pt>
                <c:pt idx="701">
                  <c:v>7304</c:v>
                </c:pt>
                <c:pt idx="702">
                  <c:v>7314</c:v>
                </c:pt>
                <c:pt idx="703">
                  <c:v>7324</c:v>
                </c:pt>
                <c:pt idx="704">
                  <c:v>7335</c:v>
                </c:pt>
                <c:pt idx="705">
                  <c:v>7345</c:v>
                </c:pt>
                <c:pt idx="706">
                  <c:v>7355</c:v>
                </c:pt>
                <c:pt idx="707">
                  <c:v>7365</c:v>
                </c:pt>
                <c:pt idx="708">
                  <c:v>7375</c:v>
                </c:pt>
                <c:pt idx="709">
                  <c:v>7386</c:v>
                </c:pt>
                <c:pt idx="710">
                  <c:v>7396</c:v>
                </c:pt>
                <c:pt idx="711">
                  <c:v>7406</c:v>
                </c:pt>
                <c:pt idx="712">
                  <c:v>7416</c:v>
                </c:pt>
                <c:pt idx="713">
                  <c:v>7426</c:v>
                </c:pt>
                <c:pt idx="714">
                  <c:v>7437</c:v>
                </c:pt>
                <c:pt idx="715">
                  <c:v>7447</c:v>
                </c:pt>
                <c:pt idx="716">
                  <c:v>7457</c:v>
                </c:pt>
                <c:pt idx="717">
                  <c:v>7467</c:v>
                </c:pt>
                <c:pt idx="718">
                  <c:v>7478</c:v>
                </c:pt>
                <c:pt idx="719">
                  <c:v>7488</c:v>
                </c:pt>
                <c:pt idx="720">
                  <c:v>7498</c:v>
                </c:pt>
                <c:pt idx="721">
                  <c:v>7508</c:v>
                </c:pt>
                <c:pt idx="722">
                  <c:v>7518</c:v>
                </c:pt>
                <c:pt idx="723">
                  <c:v>7529</c:v>
                </c:pt>
                <c:pt idx="724">
                  <c:v>7539</c:v>
                </c:pt>
                <c:pt idx="725">
                  <c:v>7549</c:v>
                </c:pt>
                <c:pt idx="726">
                  <c:v>7559</c:v>
                </c:pt>
                <c:pt idx="727">
                  <c:v>7569</c:v>
                </c:pt>
                <c:pt idx="728">
                  <c:v>7580</c:v>
                </c:pt>
                <c:pt idx="729">
                  <c:v>7590</c:v>
                </c:pt>
                <c:pt idx="730">
                  <c:v>7600</c:v>
                </c:pt>
                <c:pt idx="731">
                  <c:v>7610</c:v>
                </c:pt>
                <c:pt idx="732">
                  <c:v>7620</c:v>
                </c:pt>
                <c:pt idx="733">
                  <c:v>7631</c:v>
                </c:pt>
                <c:pt idx="734">
                  <c:v>7641</c:v>
                </c:pt>
                <c:pt idx="735">
                  <c:v>7651</c:v>
                </c:pt>
                <c:pt idx="736">
                  <c:v>7661</c:v>
                </c:pt>
                <c:pt idx="737">
                  <c:v>7671</c:v>
                </c:pt>
                <c:pt idx="738">
                  <c:v>7682</c:v>
                </c:pt>
                <c:pt idx="739">
                  <c:v>7692</c:v>
                </c:pt>
                <c:pt idx="740">
                  <c:v>7702</c:v>
                </c:pt>
                <c:pt idx="741">
                  <c:v>7712</c:v>
                </c:pt>
                <c:pt idx="742">
                  <c:v>7722</c:v>
                </c:pt>
                <c:pt idx="743">
                  <c:v>7733</c:v>
                </c:pt>
                <c:pt idx="744">
                  <c:v>7743</c:v>
                </c:pt>
                <c:pt idx="745">
                  <c:v>7753</c:v>
                </c:pt>
                <c:pt idx="746">
                  <c:v>7763</c:v>
                </c:pt>
                <c:pt idx="747">
                  <c:v>7773</c:v>
                </c:pt>
                <c:pt idx="748">
                  <c:v>7784</c:v>
                </c:pt>
                <c:pt idx="749">
                  <c:v>7794</c:v>
                </c:pt>
                <c:pt idx="750">
                  <c:v>7804</c:v>
                </c:pt>
                <c:pt idx="751">
                  <c:v>7814</c:v>
                </c:pt>
                <c:pt idx="752">
                  <c:v>7824</c:v>
                </c:pt>
                <c:pt idx="753">
                  <c:v>7835</c:v>
                </c:pt>
                <c:pt idx="754">
                  <c:v>7845</c:v>
                </c:pt>
                <c:pt idx="755">
                  <c:v>7855</c:v>
                </c:pt>
                <c:pt idx="756">
                  <c:v>7865</c:v>
                </c:pt>
                <c:pt idx="757">
                  <c:v>7875</c:v>
                </c:pt>
                <c:pt idx="758">
                  <c:v>7886</c:v>
                </c:pt>
                <c:pt idx="759">
                  <c:v>7896</c:v>
                </c:pt>
                <c:pt idx="760">
                  <c:v>7906</c:v>
                </c:pt>
                <c:pt idx="761">
                  <c:v>7916</c:v>
                </c:pt>
                <c:pt idx="762">
                  <c:v>7926</c:v>
                </c:pt>
                <c:pt idx="763">
                  <c:v>7937</c:v>
                </c:pt>
                <c:pt idx="764">
                  <c:v>7947</c:v>
                </c:pt>
                <c:pt idx="765">
                  <c:v>7957</c:v>
                </c:pt>
                <c:pt idx="766">
                  <c:v>7967</c:v>
                </c:pt>
                <c:pt idx="767">
                  <c:v>7977</c:v>
                </c:pt>
                <c:pt idx="768">
                  <c:v>7988</c:v>
                </c:pt>
                <c:pt idx="769">
                  <c:v>7998</c:v>
                </c:pt>
                <c:pt idx="770">
                  <c:v>8008</c:v>
                </c:pt>
                <c:pt idx="771">
                  <c:v>8018</c:v>
                </c:pt>
                <c:pt idx="772">
                  <c:v>8028</c:v>
                </c:pt>
                <c:pt idx="773">
                  <c:v>8039</c:v>
                </c:pt>
                <c:pt idx="774">
                  <c:v>8049</c:v>
                </c:pt>
                <c:pt idx="775">
                  <c:v>8059</c:v>
                </c:pt>
                <c:pt idx="776">
                  <c:v>8069</c:v>
                </c:pt>
                <c:pt idx="777">
                  <c:v>8079</c:v>
                </c:pt>
                <c:pt idx="778">
                  <c:v>8090</c:v>
                </c:pt>
                <c:pt idx="779">
                  <c:v>8100</c:v>
                </c:pt>
                <c:pt idx="780">
                  <c:v>8110</c:v>
                </c:pt>
                <c:pt idx="781">
                  <c:v>8120</c:v>
                </c:pt>
                <c:pt idx="782">
                  <c:v>8130</c:v>
                </c:pt>
                <c:pt idx="783">
                  <c:v>8141</c:v>
                </c:pt>
                <c:pt idx="784">
                  <c:v>8151</c:v>
                </c:pt>
                <c:pt idx="785">
                  <c:v>8161</c:v>
                </c:pt>
                <c:pt idx="786">
                  <c:v>8171</c:v>
                </c:pt>
                <c:pt idx="787">
                  <c:v>8181</c:v>
                </c:pt>
                <c:pt idx="788">
                  <c:v>8192</c:v>
                </c:pt>
                <c:pt idx="789">
                  <c:v>8202</c:v>
                </c:pt>
                <c:pt idx="790">
                  <c:v>8212</c:v>
                </c:pt>
                <c:pt idx="791">
                  <c:v>8222</c:v>
                </c:pt>
                <c:pt idx="792">
                  <c:v>8232</c:v>
                </c:pt>
                <c:pt idx="793">
                  <c:v>8243</c:v>
                </c:pt>
                <c:pt idx="794">
                  <c:v>8253</c:v>
                </c:pt>
                <c:pt idx="795">
                  <c:v>8263</c:v>
                </c:pt>
                <c:pt idx="796">
                  <c:v>8273</c:v>
                </c:pt>
                <c:pt idx="797">
                  <c:v>8283</c:v>
                </c:pt>
                <c:pt idx="798">
                  <c:v>8294</c:v>
                </c:pt>
                <c:pt idx="799">
                  <c:v>8304</c:v>
                </c:pt>
                <c:pt idx="800">
                  <c:v>8314</c:v>
                </c:pt>
                <c:pt idx="801">
                  <c:v>8324</c:v>
                </c:pt>
                <c:pt idx="802">
                  <c:v>8334</c:v>
                </c:pt>
                <c:pt idx="803">
                  <c:v>8345</c:v>
                </c:pt>
                <c:pt idx="804">
                  <c:v>8355</c:v>
                </c:pt>
                <c:pt idx="805">
                  <c:v>8365</c:v>
                </c:pt>
                <c:pt idx="806">
                  <c:v>8375</c:v>
                </c:pt>
                <c:pt idx="807">
                  <c:v>8385</c:v>
                </c:pt>
                <c:pt idx="808">
                  <c:v>8396</c:v>
                </c:pt>
                <c:pt idx="809">
                  <c:v>8406</c:v>
                </c:pt>
                <c:pt idx="810">
                  <c:v>8416</c:v>
                </c:pt>
                <c:pt idx="811">
                  <c:v>8426</c:v>
                </c:pt>
                <c:pt idx="812">
                  <c:v>8436</c:v>
                </c:pt>
                <c:pt idx="813">
                  <c:v>8447</c:v>
                </c:pt>
                <c:pt idx="814">
                  <c:v>8457</c:v>
                </c:pt>
                <c:pt idx="815">
                  <c:v>8467</c:v>
                </c:pt>
                <c:pt idx="816">
                  <c:v>8477</c:v>
                </c:pt>
                <c:pt idx="817">
                  <c:v>8487</c:v>
                </c:pt>
                <c:pt idx="818">
                  <c:v>8498</c:v>
                </c:pt>
                <c:pt idx="819">
                  <c:v>8508</c:v>
                </c:pt>
                <c:pt idx="820">
                  <c:v>8518</c:v>
                </c:pt>
                <c:pt idx="821">
                  <c:v>8528</c:v>
                </c:pt>
                <c:pt idx="822">
                  <c:v>8538</c:v>
                </c:pt>
                <c:pt idx="823">
                  <c:v>8549</c:v>
                </c:pt>
                <c:pt idx="824">
                  <c:v>8559</c:v>
                </c:pt>
                <c:pt idx="825">
                  <c:v>8569</c:v>
                </c:pt>
                <c:pt idx="826">
                  <c:v>8579</c:v>
                </c:pt>
                <c:pt idx="827">
                  <c:v>8589</c:v>
                </c:pt>
                <c:pt idx="828">
                  <c:v>8600</c:v>
                </c:pt>
                <c:pt idx="829">
                  <c:v>8610</c:v>
                </c:pt>
                <c:pt idx="830">
                  <c:v>8620</c:v>
                </c:pt>
                <c:pt idx="831">
                  <c:v>8630</c:v>
                </c:pt>
                <c:pt idx="832">
                  <c:v>8640</c:v>
                </c:pt>
                <c:pt idx="833">
                  <c:v>8651</c:v>
                </c:pt>
                <c:pt idx="834">
                  <c:v>8661</c:v>
                </c:pt>
                <c:pt idx="835">
                  <c:v>8671</c:v>
                </c:pt>
                <c:pt idx="836">
                  <c:v>8681</c:v>
                </c:pt>
                <c:pt idx="837">
                  <c:v>8692</c:v>
                </c:pt>
                <c:pt idx="838">
                  <c:v>8702</c:v>
                </c:pt>
                <c:pt idx="839">
                  <c:v>8712</c:v>
                </c:pt>
                <c:pt idx="840">
                  <c:v>8722</c:v>
                </c:pt>
                <c:pt idx="841">
                  <c:v>8732</c:v>
                </c:pt>
                <c:pt idx="842">
                  <c:v>8743</c:v>
                </c:pt>
                <c:pt idx="843">
                  <c:v>8753</c:v>
                </c:pt>
                <c:pt idx="844">
                  <c:v>8763</c:v>
                </c:pt>
                <c:pt idx="845">
                  <c:v>8773</c:v>
                </c:pt>
                <c:pt idx="846">
                  <c:v>8783</c:v>
                </c:pt>
                <c:pt idx="847">
                  <c:v>8794</c:v>
                </c:pt>
                <c:pt idx="848">
                  <c:v>8804</c:v>
                </c:pt>
                <c:pt idx="849">
                  <c:v>8814</c:v>
                </c:pt>
                <c:pt idx="850">
                  <c:v>8824</c:v>
                </c:pt>
                <c:pt idx="851">
                  <c:v>8834</c:v>
                </c:pt>
                <c:pt idx="852">
                  <c:v>8845</c:v>
                </c:pt>
                <c:pt idx="853">
                  <c:v>8855</c:v>
                </c:pt>
                <c:pt idx="854">
                  <c:v>8865</c:v>
                </c:pt>
                <c:pt idx="855">
                  <c:v>8875</c:v>
                </c:pt>
                <c:pt idx="856">
                  <c:v>8885</c:v>
                </c:pt>
                <c:pt idx="857">
                  <c:v>8896</c:v>
                </c:pt>
                <c:pt idx="858">
                  <c:v>8906</c:v>
                </c:pt>
                <c:pt idx="859">
                  <c:v>8916</c:v>
                </c:pt>
                <c:pt idx="860">
                  <c:v>8926</c:v>
                </c:pt>
                <c:pt idx="861">
                  <c:v>8936</c:v>
                </c:pt>
                <c:pt idx="862">
                  <c:v>8947</c:v>
                </c:pt>
                <c:pt idx="863">
                  <c:v>8957</c:v>
                </c:pt>
                <c:pt idx="864">
                  <c:v>8967</c:v>
                </c:pt>
                <c:pt idx="865">
                  <c:v>8977</c:v>
                </c:pt>
                <c:pt idx="866">
                  <c:v>8987</c:v>
                </c:pt>
                <c:pt idx="867">
                  <c:v>8998</c:v>
                </c:pt>
                <c:pt idx="868">
                  <c:v>9008</c:v>
                </c:pt>
                <c:pt idx="869">
                  <c:v>9018</c:v>
                </c:pt>
                <c:pt idx="870">
                  <c:v>9028</c:v>
                </c:pt>
                <c:pt idx="871">
                  <c:v>9038</c:v>
                </c:pt>
                <c:pt idx="872">
                  <c:v>9049</c:v>
                </c:pt>
                <c:pt idx="873">
                  <c:v>9059</c:v>
                </c:pt>
                <c:pt idx="874">
                  <c:v>9069</c:v>
                </c:pt>
                <c:pt idx="875">
                  <c:v>9079</c:v>
                </c:pt>
                <c:pt idx="876">
                  <c:v>9089</c:v>
                </c:pt>
                <c:pt idx="877">
                  <c:v>9100</c:v>
                </c:pt>
                <c:pt idx="878">
                  <c:v>9110</c:v>
                </c:pt>
                <c:pt idx="879">
                  <c:v>9120</c:v>
                </c:pt>
                <c:pt idx="880">
                  <c:v>9130</c:v>
                </c:pt>
                <c:pt idx="881">
                  <c:v>9140</c:v>
                </c:pt>
                <c:pt idx="882">
                  <c:v>9151</c:v>
                </c:pt>
                <c:pt idx="883">
                  <c:v>9161</c:v>
                </c:pt>
                <c:pt idx="884">
                  <c:v>9171</c:v>
                </c:pt>
                <c:pt idx="885">
                  <c:v>9181</c:v>
                </c:pt>
                <c:pt idx="886">
                  <c:v>9191</c:v>
                </c:pt>
                <c:pt idx="887">
                  <c:v>9202</c:v>
                </c:pt>
                <c:pt idx="888">
                  <c:v>9212</c:v>
                </c:pt>
                <c:pt idx="889">
                  <c:v>9222</c:v>
                </c:pt>
                <c:pt idx="890">
                  <c:v>9232</c:v>
                </c:pt>
                <c:pt idx="891">
                  <c:v>9242</c:v>
                </c:pt>
                <c:pt idx="892">
                  <c:v>9253</c:v>
                </c:pt>
                <c:pt idx="893">
                  <c:v>9263</c:v>
                </c:pt>
                <c:pt idx="894">
                  <c:v>9273</c:v>
                </c:pt>
                <c:pt idx="895">
                  <c:v>9283</c:v>
                </c:pt>
                <c:pt idx="896">
                  <c:v>9293</c:v>
                </c:pt>
                <c:pt idx="897">
                  <c:v>9304</c:v>
                </c:pt>
                <c:pt idx="898">
                  <c:v>9314</c:v>
                </c:pt>
                <c:pt idx="899">
                  <c:v>9324</c:v>
                </c:pt>
                <c:pt idx="900">
                  <c:v>9334</c:v>
                </c:pt>
                <c:pt idx="901">
                  <c:v>9344</c:v>
                </c:pt>
                <c:pt idx="902">
                  <c:v>9355</c:v>
                </c:pt>
                <c:pt idx="903">
                  <c:v>9365</c:v>
                </c:pt>
                <c:pt idx="904">
                  <c:v>9375</c:v>
                </c:pt>
                <c:pt idx="905">
                  <c:v>9385</c:v>
                </c:pt>
                <c:pt idx="906">
                  <c:v>9395</c:v>
                </c:pt>
                <c:pt idx="907">
                  <c:v>9406</c:v>
                </c:pt>
                <c:pt idx="908">
                  <c:v>9416</c:v>
                </c:pt>
                <c:pt idx="909">
                  <c:v>9426</c:v>
                </c:pt>
                <c:pt idx="910">
                  <c:v>9436</c:v>
                </c:pt>
                <c:pt idx="911">
                  <c:v>9446</c:v>
                </c:pt>
                <c:pt idx="912">
                  <c:v>9457</c:v>
                </c:pt>
                <c:pt idx="913">
                  <c:v>9467</c:v>
                </c:pt>
                <c:pt idx="914">
                  <c:v>9477</c:v>
                </c:pt>
                <c:pt idx="915">
                  <c:v>9487</c:v>
                </c:pt>
                <c:pt idx="916">
                  <c:v>9497</c:v>
                </c:pt>
                <c:pt idx="917">
                  <c:v>9508</c:v>
                </c:pt>
                <c:pt idx="918">
                  <c:v>9518</c:v>
                </c:pt>
                <c:pt idx="919">
                  <c:v>9528</c:v>
                </c:pt>
                <c:pt idx="920">
                  <c:v>9538</c:v>
                </c:pt>
                <c:pt idx="921">
                  <c:v>9548</c:v>
                </c:pt>
                <c:pt idx="922">
                  <c:v>9559</c:v>
                </c:pt>
                <c:pt idx="923">
                  <c:v>9569</c:v>
                </c:pt>
                <c:pt idx="924">
                  <c:v>9579</c:v>
                </c:pt>
                <c:pt idx="925">
                  <c:v>9589</c:v>
                </c:pt>
                <c:pt idx="926">
                  <c:v>9599</c:v>
                </c:pt>
                <c:pt idx="927">
                  <c:v>9610</c:v>
                </c:pt>
                <c:pt idx="928">
                  <c:v>9620</c:v>
                </c:pt>
                <c:pt idx="929">
                  <c:v>9630</c:v>
                </c:pt>
                <c:pt idx="930">
                  <c:v>9640</c:v>
                </c:pt>
                <c:pt idx="931">
                  <c:v>9650</c:v>
                </c:pt>
                <c:pt idx="932">
                  <c:v>9661</c:v>
                </c:pt>
                <c:pt idx="933">
                  <c:v>9671</c:v>
                </c:pt>
                <c:pt idx="934">
                  <c:v>9681</c:v>
                </c:pt>
                <c:pt idx="935">
                  <c:v>9691</c:v>
                </c:pt>
                <c:pt idx="936">
                  <c:v>9701</c:v>
                </c:pt>
                <c:pt idx="937">
                  <c:v>9712</c:v>
                </c:pt>
                <c:pt idx="938">
                  <c:v>9722</c:v>
                </c:pt>
                <c:pt idx="939">
                  <c:v>9732</c:v>
                </c:pt>
                <c:pt idx="940">
                  <c:v>9742</c:v>
                </c:pt>
                <c:pt idx="941">
                  <c:v>9752</c:v>
                </c:pt>
                <c:pt idx="942">
                  <c:v>9763</c:v>
                </c:pt>
                <c:pt idx="943">
                  <c:v>9773</c:v>
                </c:pt>
                <c:pt idx="944">
                  <c:v>9783</c:v>
                </c:pt>
                <c:pt idx="945">
                  <c:v>9793</c:v>
                </c:pt>
                <c:pt idx="946">
                  <c:v>9803</c:v>
                </c:pt>
                <c:pt idx="947">
                  <c:v>9814</c:v>
                </c:pt>
                <c:pt idx="948">
                  <c:v>9824</c:v>
                </c:pt>
                <c:pt idx="949">
                  <c:v>9834</c:v>
                </c:pt>
                <c:pt idx="950">
                  <c:v>9844</c:v>
                </c:pt>
                <c:pt idx="951">
                  <c:v>9854</c:v>
                </c:pt>
                <c:pt idx="952">
                  <c:v>9865</c:v>
                </c:pt>
                <c:pt idx="953">
                  <c:v>9875</c:v>
                </c:pt>
                <c:pt idx="954">
                  <c:v>9885</c:v>
                </c:pt>
                <c:pt idx="955">
                  <c:v>9895</c:v>
                </c:pt>
                <c:pt idx="956">
                  <c:v>9905</c:v>
                </c:pt>
                <c:pt idx="957">
                  <c:v>9916</c:v>
                </c:pt>
                <c:pt idx="958">
                  <c:v>9926</c:v>
                </c:pt>
                <c:pt idx="959">
                  <c:v>9936</c:v>
                </c:pt>
                <c:pt idx="960">
                  <c:v>9946</c:v>
                </c:pt>
                <c:pt idx="961">
                  <c:v>9957</c:v>
                </c:pt>
                <c:pt idx="962">
                  <c:v>9967</c:v>
                </c:pt>
                <c:pt idx="963">
                  <c:v>9977</c:v>
                </c:pt>
                <c:pt idx="964">
                  <c:v>9987</c:v>
                </c:pt>
                <c:pt idx="965">
                  <c:v>9997</c:v>
                </c:pt>
                <c:pt idx="966">
                  <c:v>10008</c:v>
                </c:pt>
                <c:pt idx="967">
                  <c:v>10018</c:v>
                </c:pt>
                <c:pt idx="968">
                  <c:v>10028</c:v>
                </c:pt>
                <c:pt idx="969">
                  <c:v>10038</c:v>
                </c:pt>
                <c:pt idx="970">
                  <c:v>10048</c:v>
                </c:pt>
                <c:pt idx="971">
                  <c:v>10059</c:v>
                </c:pt>
                <c:pt idx="972">
                  <c:v>10069</c:v>
                </c:pt>
                <c:pt idx="973">
                  <c:v>10079</c:v>
                </c:pt>
                <c:pt idx="974">
                  <c:v>10089</c:v>
                </c:pt>
                <c:pt idx="975">
                  <c:v>10099</c:v>
                </c:pt>
                <c:pt idx="976">
                  <c:v>10110</c:v>
                </c:pt>
                <c:pt idx="977">
                  <c:v>10120</c:v>
                </c:pt>
                <c:pt idx="978">
                  <c:v>10130</c:v>
                </c:pt>
                <c:pt idx="979">
                  <c:v>10140</c:v>
                </c:pt>
                <c:pt idx="980">
                  <c:v>10150</c:v>
                </c:pt>
                <c:pt idx="981">
                  <c:v>10161</c:v>
                </c:pt>
                <c:pt idx="982">
                  <c:v>10171</c:v>
                </c:pt>
                <c:pt idx="983">
                  <c:v>10181</c:v>
                </c:pt>
                <c:pt idx="984">
                  <c:v>10191</c:v>
                </c:pt>
                <c:pt idx="985">
                  <c:v>10201</c:v>
                </c:pt>
                <c:pt idx="986">
                  <c:v>10212</c:v>
                </c:pt>
                <c:pt idx="987">
                  <c:v>10222</c:v>
                </c:pt>
                <c:pt idx="988">
                  <c:v>10232</c:v>
                </c:pt>
                <c:pt idx="989">
                  <c:v>10242</c:v>
                </c:pt>
                <c:pt idx="990">
                  <c:v>10252</c:v>
                </c:pt>
                <c:pt idx="991">
                  <c:v>10263</c:v>
                </c:pt>
                <c:pt idx="992">
                  <c:v>10273</c:v>
                </c:pt>
                <c:pt idx="993">
                  <c:v>10283</c:v>
                </c:pt>
                <c:pt idx="994">
                  <c:v>10293</c:v>
                </c:pt>
                <c:pt idx="995">
                  <c:v>10303</c:v>
                </c:pt>
                <c:pt idx="996">
                  <c:v>10314</c:v>
                </c:pt>
                <c:pt idx="997">
                  <c:v>10324</c:v>
                </c:pt>
                <c:pt idx="998">
                  <c:v>10334</c:v>
                </c:pt>
                <c:pt idx="999">
                  <c:v>10344</c:v>
                </c:pt>
                <c:pt idx="1000">
                  <c:v>10354</c:v>
                </c:pt>
                <c:pt idx="1001">
                  <c:v>10365</c:v>
                </c:pt>
                <c:pt idx="1002">
                  <c:v>10375</c:v>
                </c:pt>
                <c:pt idx="1003">
                  <c:v>10385</c:v>
                </c:pt>
                <c:pt idx="1004">
                  <c:v>10395</c:v>
                </c:pt>
                <c:pt idx="1005">
                  <c:v>10405</c:v>
                </c:pt>
                <c:pt idx="1006">
                  <c:v>10416</c:v>
                </c:pt>
                <c:pt idx="1007">
                  <c:v>10426</c:v>
                </c:pt>
                <c:pt idx="1008">
                  <c:v>10436</c:v>
                </c:pt>
                <c:pt idx="1009">
                  <c:v>10446</c:v>
                </c:pt>
                <c:pt idx="1010">
                  <c:v>10456</c:v>
                </c:pt>
                <c:pt idx="1011">
                  <c:v>10467</c:v>
                </c:pt>
                <c:pt idx="1012">
                  <c:v>10477</c:v>
                </c:pt>
                <c:pt idx="1013">
                  <c:v>10487</c:v>
                </c:pt>
                <c:pt idx="1014">
                  <c:v>10497</c:v>
                </c:pt>
                <c:pt idx="1015">
                  <c:v>10507</c:v>
                </c:pt>
                <c:pt idx="1016">
                  <c:v>10518</c:v>
                </c:pt>
                <c:pt idx="1017">
                  <c:v>10528</c:v>
                </c:pt>
                <c:pt idx="1018">
                  <c:v>10538</c:v>
                </c:pt>
                <c:pt idx="1019">
                  <c:v>10548</c:v>
                </c:pt>
                <c:pt idx="1020">
                  <c:v>10558</c:v>
                </c:pt>
                <c:pt idx="1021">
                  <c:v>10569</c:v>
                </c:pt>
                <c:pt idx="1022">
                  <c:v>10579</c:v>
                </c:pt>
                <c:pt idx="1023">
                  <c:v>10589</c:v>
                </c:pt>
                <c:pt idx="1024">
                  <c:v>10599</c:v>
                </c:pt>
                <c:pt idx="1025">
                  <c:v>10609</c:v>
                </c:pt>
                <c:pt idx="1026">
                  <c:v>10620</c:v>
                </c:pt>
                <c:pt idx="1027">
                  <c:v>10630</c:v>
                </c:pt>
                <c:pt idx="1028">
                  <c:v>10640</c:v>
                </c:pt>
                <c:pt idx="1029">
                  <c:v>10650</c:v>
                </c:pt>
                <c:pt idx="1030">
                  <c:v>10660</c:v>
                </c:pt>
                <c:pt idx="1031">
                  <c:v>10671</c:v>
                </c:pt>
                <c:pt idx="1032">
                  <c:v>10681</c:v>
                </c:pt>
                <c:pt idx="1033">
                  <c:v>10691</c:v>
                </c:pt>
                <c:pt idx="1034">
                  <c:v>10701</c:v>
                </c:pt>
                <c:pt idx="1035">
                  <c:v>10711</c:v>
                </c:pt>
                <c:pt idx="1036">
                  <c:v>10722</c:v>
                </c:pt>
                <c:pt idx="1037">
                  <c:v>10732</c:v>
                </c:pt>
                <c:pt idx="1038">
                  <c:v>10742</c:v>
                </c:pt>
                <c:pt idx="1039">
                  <c:v>10752</c:v>
                </c:pt>
                <c:pt idx="1040">
                  <c:v>10762</c:v>
                </c:pt>
                <c:pt idx="1041">
                  <c:v>10773</c:v>
                </c:pt>
                <c:pt idx="1042">
                  <c:v>10783</c:v>
                </c:pt>
                <c:pt idx="1043">
                  <c:v>10793</c:v>
                </c:pt>
                <c:pt idx="1044">
                  <c:v>10803</c:v>
                </c:pt>
                <c:pt idx="1045">
                  <c:v>10813</c:v>
                </c:pt>
                <c:pt idx="1046">
                  <c:v>10824</c:v>
                </c:pt>
                <c:pt idx="1047">
                  <c:v>10834</c:v>
                </c:pt>
                <c:pt idx="1048">
                  <c:v>10844</c:v>
                </c:pt>
                <c:pt idx="1049">
                  <c:v>10854</c:v>
                </c:pt>
                <c:pt idx="1050">
                  <c:v>10864</c:v>
                </c:pt>
                <c:pt idx="1051">
                  <c:v>10875</c:v>
                </c:pt>
                <c:pt idx="1052">
                  <c:v>10885</c:v>
                </c:pt>
                <c:pt idx="1053">
                  <c:v>10895</c:v>
                </c:pt>
                <c:pt idx="1054">
                  <c:v>10905</c:v>
                </c:pt>
                <c:pt idx="1055">
                  <c:v>10915</c:v>
                </c:pt>
                <c:pt idx="1056">
                  <c:v>10926</c:v>
                </c:pt>
                <c:pt idx="1057">
                  <c:v>10936</c:v>
                </c:pt>
                <c:pt idx="1058">
                  <c:v>10946</c:v>
                </c:pt>
                <c:pt idx="1059">
                  <c:v>10956</c:v>
                </c:pt>
                <c:pt idx="1060">
                  <c:v>10966</c:v>
                </c:pt>
                <c:pt idx="1061">
                  <c:v>10977</c:v>
                </c:pt>
                <c:pt idx="1062">
                  <c:v>10987</c:v>
                </c:pt>
                <c:pt idx="1063">
                  <c:v>10997</c:v>
                </c:pt>
                <c:pt idx="1064">
                  <c:v>11007</c:v>
                </c:pt>
                <c:pt idx="1065">
                  <c:v>11017</c:v>
                </c:pt>
                <c:pt idx="1066">
                  <c:v>11028</c:v>
                </c:pt>
                <c:pt idx="1067">
                  <c:v>11038</c:v>
                </c:pt>
                <c:pt idx="1068">
                  <c:v>11048</c:v>
                </c:pt>
                <c:pt idx="1069">
                  <c:v>11058</c:v>
                </c:pt>
                <c:pt idx="1070">
                  <c:v>11068</c:v>
                </c:pt>
                <c:pt idx="1071">
                  <c:v>11079</c:v>
                </c:pt>
                <c:pt idx="1072">
                  <c:v>11089</c:v>
                </c:pt>
                <c:pt idx="1073">
                  <c:v>11099</c:v>
                </c:pt>
                <c:pt idx="1074">
                  <c:v>11109</c:v>
                </c:pt>
                <c:pt idx="1075">
                  <c:v>11120</c:v>
                </c:pt>
                <c:pt idx="1076">
                  <c:v>11130</c:v>
                </c:pt>
                <c:pt idx="1077">
                  <c:v>11140</c:v>
                </c:pt>
                <c:pt idx="1078">
                  <c:v>11150</c:v>
                </c:pt>
                <c:pt idx="1079">
                  <c:v>11160</c:v>
                </c:pt>
                <c:pt idx="1080">
                  <c:v>11171</c:v>
                </c:pt>
                <c:pt idx="1081">
                  <c:v>11181</c:v>
                </c:pt>
                <c:pt idx="1082">
                  <c:v>11191</c:v>
                </c:pt>
                <c:pt idx="1083">
                  <c:v>11201</c:v>
                </c:pt>
                <c:pt idx="1084">
                  <c:v>11211</c:v>
                </c:pt>
                <c:pt idx="1085">
                  <c:v>11222</c:v>
                </c:pt>
                <c:pt idx="1086">
                  <c:v>11232</c:v>
                </c:pt>
                <c:pt idx="1087">
                  <c:v>11242</c:v>
                </c:pt>
                <c:pt idx="1088">
                  <c:v>11252</c:v>
                </c:pt>
                <c:pt idx="1089">
                  <c:v>11262</c:v>
                </c:pt>
                <c:pt idx="1090">
                  <c:v>11273</c:v>
                </c:pt>
                <c:pt idx="1091">
                  <c:v>11283</c:v>
                </c:pt>
                <c:pt idx="1092">
                  <c:v>11293</c:v>
                </c:pt>
                <c:pt idx="1093">
                  <c:v>11303</c:v>
                </c:pt>
                <c:pt idx="1094">
                  <c:v>11313</c:v>
                </c:pt>
                <c:pt idx="1095">
                  <c:v>11324</c:v>
                </c:pt>
                <c:pt idx="1096">
                  <c:v>11334</c:v>
                </c:pt>
                <c:pt idx="1097">
                  <c:v>11344</c:v>
                </c:pt>
                <c:pt idx="1098">
                  <c:v>11354</c:v>
                </c:pt>
                <c:pt idx="1099">
                  <c:v>11364</c:v>
                </c:pt>
                <c:pt idx="1100">
                  <c:v>11375</c:v>
                </c:pt>
                <c:pt idx="1101">
                  <c:v>11385</c:v>
                </c:pt>
                <c:pt idx="1102">
                  <c:v>11395</c:v>
                </c:pt>
                <c:pt idx="1103">
                  <c:v>11405</c:v>
                </c:pt>
                <c:pt idx="1104">
                  <c:v>11415</c:v>
                </c:pt>
                <c:pt idx="1105">
                  <c:v>11426</c:v>
                </c:pt>
                <c:pt idx="1106">
                  <c:v>11436</c:v>
                </c:pt>
                <c:pt idx="1107">
                  <c:v>11446</c:v>
                </c:pt>
                <c:pt idx="1108">
                  <c:v>11456</c:v>
                </c:pt>
                <c:pt idx="1109">
                  <c:v>11466</c:v>
                </c:pt>
                <c:pt idx="1110">
                  <c:v>11477</c:v>
                </c:pt>
                <c:pt idx="1111">
                  <c:v>11487</c:v>
                </c:pt>
                <c:pt idx="1112">
                  <c:v>11497</c:v>
                </c:pt>
                <c:pt idx="1113">
                  <c:v>11507</c:v>
                </c:pt>
                <c:pt idx="1114">
                  <c:v>11517</c:v>
                </c:pt>
                <c:pt idx="1115">
                  <c:v>11528</c:v>
                </c:pt>
                <c:pt idx="1116">
                  <c:v>11538</c:v>
                </c:pt>
                <c:pt idx="1117">
                  <c:v>11548</c:v>
                </c:pt>
                <c:pt idx="1118">
                  <c:v>11558</c:v>
                </c:pt>
                <c:pt idx="1119">
                  <c:v>11568</c:v>
                </c:pt>
                <c:pt idx="1120">
                  <c:v>11579</c:v>
                </c:pt>
                <c:pt idx="1121">
                  <c:v>11589</c:v>
                </c:pt>
                <c:pt idx="1122">
                  <c:v>11599</c:v>
                </c:pt>
                <c:pt idx="1123">
                  <c:v>11609</c:v>
                </c:pt>
                <c:pt idx="1124">
                  <c:v>11619</c:v>
                </c:pt>
                <c:pt idx="1125">
                  <c:v>11630</c:v>
                </c:pt>
                <c:pt idx="1126">
                  <c:v>11640</c:v>
                </c:pt>
                <c:pt idx="1127">
                  <c:v>11650</c:v>
                </c:pt>
                <c:pt idx="1128">
                  <c:v>11660</c:v>
                </c:pt>
                <c:pt idx="1129">
                  <c:v>11670</c:v>
                </c:pt>
                <c:pt idx="1130">
                  <c:v>11681</c:v>
                </c:pt>
                <c:pt idx="1131">
                  <c:v>11691</c:v>
                </c:pt>
                <c:pt idx="1132">
                  <c:v>11701</c:v>
                </c:pt>
                <c:pt idx="1133">
                  <c:v>11711</c:v>
                </c:pt>
                <c:pt idx="1134">
                  <c:v>11721</c:v>
                </c:pt>
                <c:pt idx="1135">
                  <c:v>11732</c:v>
                </c:pt>
                <c:pt idx="1136">
                  <c:v>11742</c:v>
                </c:pt>
                <c:pt idx="1137">
                  <c:v>11752</c:v>
                </c:pt>
                <c:pt idx="1138">
                  <c:v>11762</c:v>
                </c:pt>
                <c:pt idx="1139">
                  <c:v>11772</c:v>
                </c:pt>
                <c:pt idx="1140">
                  <c:v>11783</c:v>
                </c:pt>
                <c:pt idx="1141">
                  <c:v>11793</c:v>
                </c:pt>
                <c:pt idx="1142">
                  <c:v>11803</c:v>
                </c:pt>
                <c:pt idx="1143">
                  <c:v>11813</c:v>
                </c:pt>
                <c:pt idx="1144">
                  <c:v>11823</c:v>
                </c:pt>
                <c:pt idx="1145">
                  <c:v>11834</c:v>
                </c:pt>
                <c:pt idx="1146">
                  <c:v>11844</c:v>
                </c:pt>
                <c:pt idx="1147">
                  <c:v>11854</c:v>
                </c:pt>
                <c:pt idx="1148">
                  <c:v>11864</c:v>
                </c:pt>
                <c:pt idx="1149">
                  <c:v>11874</c:v>
                </c:pt>
                <c:pt idx="1150">
                  <c:v>11885</c:v>
                </c:pt>
                <c:pt idx="1151">
                  <c:v>11895</c:v>
                </c:pt>
                <c:pt idx="1152">
                  <c:v>11905</c:v>
                </c:pt>
                <c:pt idx="1153">
                  <c:v>11915</c:v>
                </c:pt>
                <c:pt idx="1154">
                  <c:v>11925</c:v>
                </c:pt>
                <c:pt idx="1155">
                  <c:v>11936</c:v>
                </c:pt>
                <c:pt idx="1156">
                  <c:v>11946</c:v>
                </c:pt>
                <c:pt idx="1157">
                  <c:v>11956</c:v>
                </c:pt>
                <c:pt idx="1158">
                  <c:v>11966</c:v>
                </c:pt>
                <c:pt idx="1159">
                  <c:v>11976</c:v>
                </c:pt>
                <c:pt idx="1160">
                  <c:v>11987</c:v>
                </c:pt>
                <c:pt idx="1161">
                  <c:v>11997</c:v>
                </c:pt>
                <c:pt idx="1162">
                  <c:v>12007</c:v>
                </c:pt>
                <c:pt idx="1163">
                  <c:v>12017</c:v>
                </c:pt>
                <c:pt idx="1164">
                  <c:v>12027</c:v>
                </c:pt>
                <c:pt idx="1165">
                  <c:v>12038</c:v>
                </c:pt>
                <c:pt idx="1166">
                  <c:v>12048</c:v>
                </c:pt>
                <c:pt idx="1167">
                  <c:v>12058</c:v>
                </c:pt>
                <c:pt idx="1168">
                  <c:v>12068</c:v>
                </c:pt>
                <c:pt idx="1169">
                  <c:v>12078</c:v>
                </c:pt>
                <c:pt idx="1170">
                  <c:v>12089</c:v>
                </c:pt>
                <c:pt idx="1171">
                  <c:v>12099</c:v>
                </c:pt>
                <c:pt idx="1172">
                  <c:v>12109</c:v>
                </c:pt>
                <c:pt idx="1173">
                  <c:v>12119</c:v>
                </c:pt>
                <c:pt idx="1174">
                  <c:v>12129</c:v>
                </c:pt>
                <c:pt idx="1175">
                  <c:v>12140</c:v>
                </c:pt>
                <c:pt idx="1176">
                  <c:v>12150</c:v>
                </c:pt>
                <c:pt idx="1177">
                  <c:v>12160</c:v>
                </c:pt>
                <c:pt idx="1178">
                  <c:v>12170</c:v>
                </c:pt>
                <c:pt idx="1179">
                  <c:v>12180</c:v>
                </c:pt>
                <c:pt idx="1180">
                  <c:v>12191</c:v>
                </c:pt>
                <c:pt idx="1181">
                  <c:v>12201</c:v>
                </c:pt>
                <c:pt idx="1182">
                  <c:v>12211</c:v>
                </c:pt>
                <c:pt idx="1183">
                  <c:v>12221</c:v>
                </c:pt>
                <c:pt idx="1184">
                  <c:v>12231</c:v>
                </c:pt>
                <c:pt idx="1185">
                  <c:v>12242</c:v>
                </c:pt>
                <c:pt idx="1186">
                  <c:v>12252</c:v>
                </c:pt>
                <c:pt idx="1187">
                  <c:v>12262</c:v>
                </c:pt>
                <c:pt idx="1188">
                  <c:v>12272</c:v>
                </c:pt>
                <c:pt idx="1189">
                  <c:v>12282</c:v>
                </c:pt>
                <c:pt idx="1190">
                  <c:v>12293</c:v>
                </c:pt>
                <c:pt idx="1191">
                  <c:v>12303</c:v>
                </c:pt>
                <c:pt idx="1192">
                  <c:v>12313</c:v>
                </c:pt>
                <c:pt idx="1193">
                  <c:v>12323</c:v>
                </c:pt>
                <c:pt idx="1194">
                  <c:v>12334</c:v>
                </c:pt>
                <c:pt idx="1195">
                  <c:v>12344</c:v>
                </c:pt>
                <c:pt idx="1196">
                  <c:v>12354</c:v>
                </c:pt>
                <c:pt idx="1197">
                  <c:v>12364</c:v>
                </c:pt>
                <c:pt idx="1198">
                  <c:v>12374</c:v>
                </c:pt>
                <c:pt idx="1199">
                  <c:v>12385</c:v>
                </c:pt>
                <c:pt idx="1200">
                  <c:v>12395</c:v>
                </c:pt>
                <c:pt idx="1201">
                  <c:v>12405</c:v>
                </c:pt>
                <c:pt idx="1202">
                  <c:v>12415</c:v>
                </c:pt>
                <c:pt idx="1203">
                  <c:v>12425</c:v>
                </c:pt>
                <c:pt idx="1204">
                  <c:v>12436</c:v>
                </c:pt>
                <c:pt idx="1205">
                  <c:v>12446</c:v>
                </c:pt>
                <c:pt idx="1206">
                  <c:v>12456</c:v>
                </c:pt>
                <c:pt idx="1207">
                  <c:v>12466</c:v>
                </c:pt>
                <c:pt idx="1208">
                  <c:v>12476</c:v>
                </c:pt>
                <c:pt idx="1209">
                  <c:v>12487</c:v>
                </c:pt>
                <c:pt idx="1210">
                  <c:v>12497</c:v>
                </c:pt>
                <c:pt idx="1211">
                  <c:v>12507</c:v>
                </c:pt>
                <c:pt idx="1212">
                  <c:v>12517</c:v>
                </c:pt>
                <c:pt idx="1213">
                  <c:v>12527</c:v>
                </c:pt>
                <c:pt idx="1214">
                  <c:v>12538</c:v>
                </c:pt>
                <c:pt idx="1215">
                  <c:v>12548</c:v>
                </c:pt>
                <c:pt idx="1216">
                  <c:v>12558</c:v>
                </c:pt>
                <c:pt idx="1217">
                  <c:v>12568</c:v>
                </c:pt>
                <c:pt idx="1218">
                  <c:v>12578</c:v>
                </c:pt>
                <c:pt idx="1219">
                  <c:v>12589</c:v>
                </c:pt>
                <c:pt idx="1220">
                  <c:v>12599</c:v>
                </c:pt>
                <c:pt idx="1221">
                  <c:v>12609</c:v>
                </c:pt>
                <c:pt idx="1222">
                  <c:v>12619</c:v>
                </c:pt>
                <c:pt idx="1223">
                  <c:v>12629</c:v>
                </c:pt>
                <c:pt idx="1224">
                  <c:v>12640</c:v>
                </c:pt>
                <c:pt idx="1225">
                  <c:v>12650</c:v>
                </c:pt>
                <c:pt idx="1226">
                  <c:v>12660</c:v>
                </c:pt>
                <c:pt idx="1227">
                  <c:v>12670</c:v>
                </c:pt>
                <c:pt idx="1228">
                  <c:v>12680</c:v>
                </c:pt>
                <c:pt idx="1229">
                  <c:v>12691</c:v>
                </c:pt>
                <c:pt idx="1230">
                  <c:v>12701</c:v>
                </c:pt>
                <c:pt idx="1231">
                  <c:v>12711</c:v>
                </c:pt>
                <c:pt idx="1232">
                  <c:v>12721</c:v>
                </c:pt>
                <c:pt idx="1233">
                  <c:v>12731</c:v>
                </c:pt>
                <c:pt idx="1234">
                  <c:v>12742</c:v>
                </c:pt>
                <c:pt idx="1235">
                  <c:v>12752</c:v>
                </c:pt>
                <c:pt idx="1236">
                  <c:v>12762</c:v>
                </c:pt>
                <c:pt idx="1237">
                  <c:v>12772</c:v>
                </c:pt>
                <c:pt idx="1238">
                  <c:v>12782</c:v>
                </c:pt>
                <c:pt idx="1239">
                  <c:v>12793</c:v>
                </c:pt>
                <c:pt idx="1240">
                  <c:v>12803</c:v>
                </c:pt>
                <c:pt idx="1241">
                  <c:v>12813</c:v>
                </c:pt>
                <c:pt idx="1242">
                  <c:v>12823</c:v>
                </c:pt>
                <c:pt idx="1243">
                  <c:v>12833</c:v>
                </c:pt>
                <c:pt idx="1244">
                  <c:v>12844</c:v>
                </c:pt>
                <c:pt idx="1245">
                  <c:v>12854</c:v>
                </c:pt>
                <c:pt idx="1246">
                  <c:v>12864</c:v>
                </c:pt>
                <c:pt idx="1247">
                  <c:v>12874</c:v>
                </c:pt>
                <c:pt idx="1248">
                  <c:v>12884</c:v>
                </c:pt>
                <c:pt idx="1249">
                  <c:v>12895</c:v>
                </c:pt>
                <c:pt idx="1250">
                  <c:v>12905</c:v>
                </c:pt>
                <c:pt idx="1251">
                  <c:v>12915</c:v>
                </c:pt>
                <c:pt idx="1252">
                  <c:v>12925</c:v>
                </c:pt>
                <c:pt idx="1253">
                  <c:v>12935</c:v>
                </c:pt>
                <c:pt idx="1254">
                  <c:v>12946</c:v>
                </c:pt>
                <c:pt idx="1255">
                  <c:v>12956</c:v>
                </c:pt>
                <c:pt idx="1256">
                  <c:v>12966</c:v>
                </c:pt>
                <c:pt idx="1257">
                  <c:v>12976</c:v>
                </c:pt>
                <c:pt idx="1258">
                  <c:v>12986</c:v>
                </c:pt>
                <c:pt idx="1259">
                  <c:v>12997</c:v>
                </c:pt>
                <c:pt idx="1260">
                  <c:v>13007</c:v>
                </c:pt>
                <c:pt idx="1261">
                  <c:v>13017</c:v>
                </c:pt>
                <c:pt idx="1262">
                  <c:v>13027</c:v>
                </c:pt>
                <c:pt idx="1263">
                  <c:v>13037</c:v>
                </c:pt>
                <c:pt idx="1264">
                  <c:v>13048</c:v>
                </c:pt>
                <c:pt idx="1265">
                  <c:v>13058</c:v>
                </c:pt>
                <c:pt idx="1266">
                  <c:v>13068</c:v>
                </c:pt>
                <c:pt idx="1267">
                  <c:v>13078</c:v>
                </c:pt>
                <c:pt idx="1268">
                  <c:v>13088</c:v>
                </c:pt>
                <c:pt idx="1269">
                  <c:v>13099</c:v>
                </c:pt>
                <c:pt idx="1270">
                  <c:v>13109</c:v>
                </c:pt>
                <c:pt idx="1271">
                  <c:v>13119</c:v>
                </c:pt>
                <c:pt idx="1272">
                  <c:v>13129</c:v>
                </c:pt>
                <c:pt idx="1273">
                  <c:v>13139</c:v>
                </c:pt>
                <c:pt idx="1274">
                  <c:v>13150</c:v>
                </c:pt>
                <c:pt idx="1275">
                  <c:v>13160</c:v>
                </c:pt>
                <c:pt idx="1276">
                  <c:v>13170</c:v>
                </c:pt>
                <c:pt idx="1277">
                  <c:v>13180</c:v>
                </c:pt>
                <c:pt idx="1278">
                  <c:v>13190</c:v>
                </c:pt>
                <c:pt idx="1279">
                  <c:v>13201</c:v>
                </c:pt>
                <c:pt idx="1280">
                  <c:v>13211</c:v>
                </c:pt>
                <c:pt idx="1281">
                  <c:v>13221</c:v>
                </c:pt>
                <c:pt idx="1282">
                  <c:v>13231</c:v>
                </c:pt>
                <c:pt idx="1283">
                  <c:v>13241</c:v>
                </c:pt>
                <c:pt idx="1284">
                  <c:v>13252</c:v>
                </c:pt>
                <c:pt idx="1285">
                  <c:v>13262</c:v>
                </c:pt>
                <c:pt idx="1286">
                  <c:v>13272</c:v>
                </c:pt>
                <c:pt idx="1287">
                  <c:v>13282</c:v>
                </c:pt>
                <c:pt idx="1288">
                  <c:v>13292</c:v>
                </c:pt>
                <c:pt idx="1289">
                  <c:v>13303</c:v>
                </c:pt>
                <c:pt idx="1290">
                  <c:v>13313</c:v>
                </c:pt>
                <c:pt idx="1291">
                  <c:v>13323</c:v>
                </c:pt>
                <c:pt idx="1292">
                  <c:v>13333</c:v>
                </c:pt>
                <c:pt idx="1293">
                  <c:v>13343</c:v>
                </c:pt>
                <c:pt idx="1294">
                  <c:v>13354</c:v>
                </c:pt>
                <c:pt idx="1295">
                  <c:v>13364</c:v>
                </c:pt>
                <c:pt idx="1296">
                  <c:v>13374</c:v>
                </c:pt>
                <c:pt idx="1297">
                  <c:v>13384</c:v>
                </c:pt>
                <c:pt idx="1298">
                  <c:v>13394</c:v>
                </c:pt>
                <c:pt idx="1299">
                  <c:v>13405</c:v>
                </c:pt>
                <c:pt idx="1300">
                  <c:v>13415</c:v>
                </c:pt>
                <c:pt idx="1301">
                  <c:v>13425</c:v>
                </c:pt>
                <c:pt idx="1302">
                  <c:v>13435</c:v>
                </c:pt>
                <c:pt idx="1303">
                  <c:v>13445</c:v>
                </c:pt>
                <c:pt idx="1304">
                  <c:v>13456</c:v>
                </c:pt>
                <c:pt idx="1305">
                  <c:v>13466</c:v>
                </c:pt>
                <c:pt idx="1306">
                  <c:v>13476</c:v>
                </c:pt>
                <c:pt idx="1307">
                  <c:v>13486</c:v>
                </c:pt>
                <c:pt idx="1308">
                  <c:v>13496</c:v>
                </c:pt>
                <c:pt idx="1309">
                  <c:v>13507</c:v>
                </c:pt>
                <c:pt idx="1310">
                  <c:v>13517</c:v>
                </c:pt>
                <c:pt idx="1311">
                  <c:v>13527</c:v>
                </c:pt>
                <c:pt idx="1312">
                  <c:v>13537</c:v>
                </c:pt>
                <c:pt idx="1313">
                  <c:v>13548</c:v>
                </c:pt>
                <c:pt idx="1314">
                  <c:v>13558</c:v>
                </c:pt>
                <c:pt idx="1315">
                  <c:v>13568</c:v>
                </c:pt>
                <c:pt idx="1316">
                  <c:v>13578</c:v>
                </c:pt>
                <c:pt idx="1317">
                  <c:v>13588</c:v>
                </c:pt>
                <c:pt idx="1318">
                  <c:v>13599</c:v>
                </c:pt>
                <c:pt idx="1319">
                  <c:v>13609</c:v>
                </c:pt>
                <c:pt idx="1320">
                  <c:v>13619</c:v>
                </c:pt>
                <c:pt idx="1321">
                  <c:v>13629</c:v>
                </c:pt>
                <c:pt idx="1322">
                  <c:v>13639</c:v>
                </c:pt>
                <c:pt idx="1323">
                  <c:v>13650</c:v>
                </c:pt>
                <c:pt idx="1324">
                  <c:v>13660</c:v>
                </c:pt>
                <c:pt idx="1325">
                  <c:v>13670</c:v>
                </c:pt>
                <c:pt idx="1326">
                  <c:v>13680</c:v>
                </c:pt>
                <c:pt idx="1327">
                  <c:v>13690</c:v>
                </c:pt>
                <c:pt idx="1328">
                  <c:v>13701</c:v>
                </c:pt>
                <c:pt idx="1329">
                  <c:v>13711</c:v>
                </c:pt>
                <c:pt idx="1330">
                  <c:v>13721</c:v>
                </c:pt>
                <c:pt idx="1331">
                  <c:v>13731</c:v>
                </c:pt>
                <c:pt idx="1332">
                  <c:v>13741</c:v>
                </c:pt>
                <c:pt idx="1333">
                  <c:v>13752</c:v>
                </c:pt>
                <c:pt idx="1334">
                  <c:v>13762</c:v>
                </c:pt>
                <c:pt idx="1335">
                  <c:v>13772</c:v>
                </c:pt>
                <c:pt idx="1336">
                  <c:v>13782</c:v>
                </c:pt>
                <c:pt idx="1337">
                  <c:v>13792</c:v>
                </c:pt>
                <c:pt idx="1338">
                  <c:v>13803</c:v>
                </c:pt>
                <c:pt idx="1339">
                  <c:v>13813</c:v>
                </c:pt>
                <c:pt idx="1340">
                  <c:v>13823</c:v>
                </c:pt>
                <c:pt idx="1341">
                  <c:v>13833</c:v>
                </c:pt>
                <c:pt idx="1342">
                  <c:v>13843</c:v>
                </c:pt>
                <c:pt idx="1343">
                  <c:v>13854</c:v>
                </c:pt>
                <c:pt idx="1344">
                  <c:v>13864</c:v>
                </c:pt>
                <c:pt idx="1345">
                  <c:v>13874</c:v>
                </c:pt>
                <c:pt idx="1346">
                  <c:v>13884</c:v>
                </c:pt>
                <c:pt idx="1347">
                  <c:v>13894</c:v>
                </c:pt>
                <c:pt idx="1348">
                  <c:v>13905</c:v>
                </c:pt>
                <c:pt idx="1349">
                  <c:v>13915</c:v>
                </c:pt>
                <c:pt idx="1350">
                  <c:v>13925</c:v>
                </c:pt>
                <c:pt idx="1351">
                  <c:v>13935</c:v>
                </c:pt>
                <c:pt idx="1352">
                  <c:v>13945</c:v>
                </c:pt>
                <c:pt idx="1353">
                  <c:v>13956</c:v>
                </c:pt>
                <c:pt idx="1354">
                  <c:v>13966</c:v>
                </c:pt>
                <c:pt idx="1355">
                  <c:v>13976</c:v>
                </c:pt>
                <c:pt idx="1356">
                  <c:v>13986</c:v>
                </c:pt>
                <c:pt idx="1357">
                  <c:v>13996</c:v>
                </c:pt>
                <c:pt idx="1358">
                  <c:v>14007</c:v>
                </c:pt>
                <c:pt idx="1359">
                  <c:v>14017</c:v>
                </c:pt>
                <c:pt idx="1360">
                  <c:v>14027</c:v>
                </c:pt>
                <c:pt idx="1361">
                  <c:v>14037</c:v>
                </c:pt>
                <c:pt idx="1362">
                  <c:v>14047</c:v>
                </c:pt>
                <c:pt idx="1363">
                  <c:v>14058</c:v>
                </c:pt>
                <c:pt idx="1364">
                  <c:v>14068</c:v>
                </c:pt>
                <c:pt idx="1365">
                  <c:v>14078</c:v>
                </c:pt>
                <c:pt idx="1366">
                  <c:v>14088</c:v>
                </c:pt>
                <c:pt idx="1367">
                  <c:v>14098</c:v>
                </c:pt>
                <c:pt idx="1368">
                  <c:v>14109</c:v>
                </c:pt>
                <c:pt idx="1369">
                  <c:v>14119</c:v>
                </c:pt>
                <c:pt idx="1370">
                  <c:v>14129</c:v>
                </c:pt>
                <c:pt idx="1371">
                  <c:v>14139</c:v>
                </c:pt>
                <c:pt idx="1372">
                  <c:v>14149</c:v>
                </c:pt>
                <c:pt idx="1373">
                  <c:v>14160</c:v>
                </c:pt>
                <c:pt idx="1374">
                  <c:v>14170</c:v>
                </c:pt>
                <c:pt idx="1375">
                  <c:v>14180</c:v>
                </c:pt>
                <c:pt idx="1376">
                  <c:v>14190</c:v>
                </c:pt>
                <c:pt idx="1377">
                  <c:v>14200</c:v>
                </c:pt>
                <c:pt idx="1378">
                  <c:v>14211</c:v>
                </c:pt>
                <c:pt idx="1379">
                  <c:v>14221</c:v>
                </c:pt>
                <c:pt idx="1380">
                  <c:v>14231</c:v>
                </c:pt>
                <c:pt idx="1381">
                  <c:v>14241</c:v>
                </c:pt>
                <c:pt idx="1382">
                  <c:v>14251</c:v>
                </c:pt>
                <c:pt idx="1383">
                  <c:v>14262</c:v>
                </c:pt>
                <c:pt idx="1384">
                  <c:v>14272</c:v>
                </c:pt>
                <c:pt idx="1385">
                  <c:v>14282</c:v>
                </c:pt>
                <c:pt idx="1386">
                  <c:v>14292</c:v>
                </c:pt>
                <c:pt idx="1387">
                  <c:v>14302</c:v>
                </c:pt>
                <c:pt idx="1388">
                  <c:v>14313</c:v>
                </c:pt>
                <c:pt idx="1389">
                  <c:v>14323</c:v>
                </c:pt>
                <c:pt idx="1390">
                  <c:v>14333</c:v>
                </c:pt>
                <c:pt idx="1391">
                  <c:v>14343</c:v>
                </c:pt>
                <c:pt idx="1392">
                  <c:v>14353</c:v>
                </c:pt>
                <c:pt idx="1393">
                  <c:v>14364</c:v>
                </c:pt>
                <c:pt idx="1394">
                  <c:v>14374</c:v>
                </c:pt>
                <c:pt idx="1395">
                  <c:v>14384</c:v>
                </c:pt>
                <c:pt idx="1396">
                  <c:v>14394</c:v>
                </c:pt>
                <c:pt idx="1397">
                  <c:v>14404</c:v>
                </c:pt>
                <c:pt idx="1398">
                  <c:v>14415</c:v>
                </c:pt>
                <c:pt idx="1399">
                  <c:v>14425</c:v>
                </c:pt>
                <c:pt idx="1400">
                  <c:v>14435</c:v>
                </c:pt>
                <c:pt idx="1401">
                  <c:v>14445</c:v>
                </c:pt>
                <c:pt idx="1402">
                  <c:v>14455</c:v>
                </c:pt>
                <c:pt idx="1403">
                  <c:v>14466</c:v>
                </c:pt>
                <c:pt idx="1404">
                  <c:v>14476</c:v>
                </c:pt>
                <c:pt idx="1405">
                  <c:v>14486</c:v>
                </c:pt>
                <c:pt idx="1406">
                  <c:v>14496</c:v>
                </c:pt>
                <c:pt idx="1407">
                  <c:v>14506</c:v>
                </c:pt>
                <c:pt idx="1408">
                  <c:v>14517</c:v>
                </c:pt>
                <c:pt idx="1409">
                  <c:v>14527</c:v>
                </c:pt>
                <c:pt idx="1410">
                  <c:v>14537</c:v>
                </c:pt>
                <c:pt idx="1411">
                  <c:v>14547</c:v>
                </c:pt>
                <c:pt idx="1412">
                  <c:v>14557</c:v>
                </c:pt>
                <c:pt idx="1413">
                  <c:v>14568</c:v>
                </c:pt>
                <c:pt idx="1414">
                  <c:v>14578</c:v>
                </c:pt>
                <c:pt idx="1415">
                  <c:v>14588</c:v>
                </c:pt>
                <c:pt idx="1416">
                  <c:v>14598</c:v>
                </c:pt>
                <c:pt idx="1417">
                  <c:v>14608</c:v>
                </c:pt>
                <c:pt idx="1418">
                  <c:v>14619</c:v>
                </c:pt>
                <c:pt idx="1419">
                  <c:v>14629</c:v>
                </c:pt>
                <c:pt idx="1420">
                  <c:v>14639</c:v>
                </c:pt>
                <c:pt idx="1421">
                  <c:v>14649</c:v>
                </c:pt>
                <c:pt idx="1422">
                  <c:v>14659</c:v>
                </c:pt>
                <c:pt idx="1423">
                  <c:v>14670</c:v>
                </c:pt>
                <c:pt idx="1424">
                  <c:v>14680</c:v>
                </c:pt>
                <c:pt idx="1425">
                  <c:v>14690</c:v>
                </c:pt>
                <c:pt idx="1426">
                  <c:v>14700</c:v>
                </c:pt>
                <c:pt idx="1427">
                  <c:v>14711</c:v>
                </c:pt>
                <c:pt idx="1428">
                  <c:v>14721</c:v>
                </c:pt>
                <c:pt idx="1429">
                  <c:v>14731</c:v>
                </c:pt>
                <c:pt idx="1430">
                  <c:v>14741</c:v>
                </c:pt>
                <c:pt idx="1431">
                  <c:v>14751</c:v>
                </c:pt>
                <c:pt idx="1432">
                  <c:v>14762</c:v>
                </c:pt>
                <c:pt idx="1433">
                  <c:v>14772</c:v>
                </c:pt>
                <c:pt idx="1434">
                  <c:v>14782</c:v>
                </c:pt>
                <c:pt idx="1435">
                  <c:v>14792</c:v>
                </c:pt>
                <c:pt idx="1436">
                  <c:v>14802</c:v>
                </c:pt>
                <c:pt idx="1437">
                  <c:v>14813</c:v>
                </c:pt>
                <c:pt idx="1438">
                  <c:v>14823</c:v>
                </c:pt>
                <c:pt idx="1439">
                  <c:v>14833</c:v>
                </c:pt>
                <c:pt idx="1440">
                  <c:v>14843</c:v>
                </c:pt>
                <c:pt idx="1441">
                  <c:v>14853</c:v>
                </c:pt>
                <c:pt idx="1442">
                  <c:v>14864</c:v>
                </c:pt>
                <c:pt idx="1443">
                  <c:v>14874</c:v>
                </c:pt>
                <c:pt idx="1444">
                  <c:v>14884</c:v>
                </c:pt>
                <c:pt idx="1445">
                  <c:v>14894</c:v>
                </c:pt>
                <c:pt idx="1446">
                  <c:v>14904</c:v>
                </c:pt>
                <c:pt idx="1447">
                  <c:v>14915</c:v>
                </c:pt>
                <c:pt idx="1448">
                  <c:v>14925</c:v>
                </c:pt>
                <c:pt idx="1449">
                  <c:v>14935</c:v>
                </c:pt>
                <c:pt idx="1450">
                  <c:v>14945</c:v>
                </c:pt>
                <c:pt idx="1451">
                  <c:v>14955</c:v>
                </c:pt>
                <c:pt idx="1452">
                  <c:v>14966</c:v>
                </c:pt>
                <c:pt idx="1453">
                  <c:v>14976</c:v>
                </c:pt>
                <c:pt idx="1454">
                  <c:v>14986</c:v>
                </c:pt>
                <c:pt idx="1455">
                  <c:v>14996</c:v>
                </c:pt>
                <c:pt idx="1456">
                  <c:v>15006</c:v>
                </c:pt>
                <c:pt idx="1457">
                  <c:v>15017</c:v>
                </c:pt>
                <c:pt idx="1458">
                  <c:v>15027</c:v>
                </c:pt>
                <c:pt idx="1459">
                  <c:v>15037</c:v>
                </c:pt>
                <c:pt idx="1460">
                  <c:v>15047</c:v>
                </c:pt>
                <c:pt idx="1461">
                  <c:v>15057</c:v>
                </c:pt>
                <c:pt idx="1462">
                  <c:v>15068</c:v>
                </c:pt>
                <c:pt idx="1463">
                  <c:v>15078</c:v>
                </c:pt>
                <c:pt idx="1464">
                  <c:v>15088</c:v>
                </c:pt>
                <c:pt idx="1465">
                  <c:v>15098</c:v>
                </c:pt>
                <c:pt idx="1466">
                  <c:v>15108</c:v>
                </c:pt>
                <c:pt idx="1467">
                  <c:v>15119</c:v>
                </c:pt>
                <c:pt idx="1468">
                  <c:v>15129</c:v>
                </c:pt>
                <c:pt idx="1469">
                  <c:v>15139</c:v>
                </c:pt>
                <c:pt idx="1470">
                  <c:v>15149</c:v>
                </c:pt>
                <c:pt idx="1471">
                  <c:v>15159</c:v>
                </c:pt>
                <c:pt idx="1472">
                  <c:v>15170</c:v>
                </c:pt>
                <c:pt idx="1473">
                  <c:v>15180</c:v>
                </c:pt>
                <c:pt idx="1474">
                  <c:v>15190</c:v>
                </c:pt>
                <c:pt idx="1475">
                  <c:v>15200</c:v>
                </c:pt>
                <c:pt idx="1476">
                  <c:v>15210</c:v>
                </c:pt>
                <c:pt idx="1477">
                  <c:v>15221</c:v>
                </c:pt>
                <c:pt idx="1478">
                  <c:v>15231</c:v>
                </c:pt>
                <c:pt idx="1479">
                  <c:v>15241</c:v>
                </c:pt>
                <c:pt idx="1480">
                  <c:v>15251</c:v>
                </c:pt>
                <c:pt idx="1481">
                  <c:v>15261</c:v>
                </c:pt>
                <c:pt idx="1482">
                  <c:v>15272</c:v>
                </c:pt>
                <c:pt idx="1483">
                  <c:v>15282</c:v>
                </c:pt>
                <c:pt idx="1484">
                  <c:v>15292</c:v>
                </c:pt>
                <c:pt idx="1485">
                  <c:v>15302</c:v>
                </c:pt>
                <c:pt idx="1486">
                  <c:v>15312</c:v>
                </c:pt>
                <c:pt idx="1487">
                  <c:v>15323</c:v>
                </c:pt>
                <c:pt idx="1488">
                  <c:v>15333</c:v>
                </c:pt>
                <c:pt idx="1489">
                  <c:v>15343</c:v>
                </c:pt>
                <c:pt idx="1490">
                  <c:v>15353</c:v>
                </c:pt>
                <c:pt idx="1491">
                  <c:v>15363</c:v>
                </c:pt>
                <c:pt idx="1492">
                  <c:v>15374</c:v>
                </c:pt>
                <c:pt idx="1493">
                  <c:v>15384</c:v>
                </c:pt>
                <c:pt idx="1494">
                  <c:v>15394</c:v>
                </c:pt>
                <c:pt idx="1495">
                  <c:v>15404</c:v>
                </c:pt>
                <c:pt idx="1496">
                  <c:v>15414</c:v>
                </c:pt>
                <c:pt idx="1497">
                  <c:v>15425</c:v>
                </c:pt>
                <c:pt idx="1498">
                  <c:v>15435</c:v>
                </c:pt>
                <c:pt idx="1499">
                  <c:v>15445</c:v>
                </c:pt>
                <c:pt idx="1500">
                  <c:v>15455</c:v>
                </c:pt>
                <c:pt idx="1501">
                  <c:v>15465</c:v>
                </c:pt>
                <c:pt idx="1502">
                  <c:v>15476</c:v>
                </c:pt>
                <c:pt idx="1503">
                  <c:v>15486</c:v>
                </c:pt>
                <c:pt idx="1504">
                  <c:v>15496</c:v>
                </c:pt>
                <c:pt idx="1505">
                  <c:v>15506</c:v>
                </c:pt>
                <c:pt idx="1506">
                  <c:v>15516</c:v>
                </c:pt>
                <c:pt idx="1507">
                  <c:v>15527</c:v>
                </c:pt>
                <c:pt idx="1508">
                  <c:v>15537</c:v>
                </c:pt>
                <c:pt idx="1509">
                  <c:v>15547</c:v>
                </c:pt>
                <c:pt idx="1510">
                  <c:v>15557</c:v>
                </c:pt>
                <c:pt idx="1511">
                  <c:v>15567</c:v>
                </c:pt>
                <c:pt idx="1512">
                  <c:v>15578</c:v>
                </c:pt>
                <c:pt idx="1513">
                  <c:v>15588</c:v>
                </c:pt>
                <c:pt idx="1514">
                  <c:v>15598</c:v>
                </c:pt>
                <c:pt idx="1515">
                  <c:v>15608</c:v>
                </c:pt>
                <c:pt idx="1516">
                  <c:v>15618</c:v>
                </c:pt>
                <c:pt idx="1517">
                  <c:v>15629</c:v>
                </c:pt>
                <c:pt idx="1518">
                  <c:v>15639</c:v>
                </c:pt>
                <c:pt idx="1519">
                  <c:v>15649</c:v>
                </c:pt>
                <c:pt idx="1520">
                  <c:v>15659</c:v>
                </c:pt>
                <c:pt idx="1521">
                  <c:v>15669</c:v>
                </c:pt>
                <c:pt idx="1522">
                  <c:v>15680</c:v>
                </c:pt>
                <c:pt idx="1523">
                  <c:v>15690</c:v>
                </c:pt>
                <c:pt idx="1524">
                  <c:v>15700</c:v>
                </c:pt>
                <c:pt idx="1525">
                  <c:v>15710</c:v>
                </c:pt>
                <c:pt idx="1526">
                  <c:v>15720</c:v>
                </c:pt>
                <c:pt idx="1527">
                  <c:v>15731</c:v>
                </c:pt>
                <c:pt idx="1528">
                  <c:v>15741</c:v>
                </c:pt>
                <c:pt idx="1529">
                  <c:v>15751</c:v>
                </c:pt>
                <c:pt idx="1530">
                  <c:v>15761</c:v>
                </c:pt>
                <c:pt idx="1531">
                  <c:v>15771</c:v>
                </c:pt>
                <c:pt idx="1532">
                  <c:v>15782</c:v>
                </c:pt>
                <c:pt idx="1533">
                  <c:v>15792</c:v>
                </c:pt>
                <c:pt idx="1534">
                  <c:v>15802</c:v>
                </c:pt>
                <c:pt idx="1535">
                  <c:v>15812</c:v>
                </c:pt>
                <c:pt idx="1536">
                  <c:v>15822</c:v>
                </c:pt>
                <c:pt idx="1537">
                  <c:v>15833</c:v>
                </c:pt>
                <c:pt idx="1538">
                  <c:v>15843</c:v>
                </c:pt>
                <c:pt idx="1539">
                  <c:v>15853</c:v>
                </c:pt>
                <c:pt idx="1540">
                  <c:v>15863</c:v>
                </c:pt>
                <c:pt idx="1541">
                  <c:v>15873</c:v>
                </c:pt>
                <c:pt idx="1542">
                  <c:v>15884</c:v>
                </c:pt>
                <c:pt idx="1543">
                  <c:v>15894</c:v>
                </c:pt>
                <c:pt idx="1544">
                  <c:v>15904</c:v>
                </c:pt>
                <c:pt idx="1545">
                  <c:v>15914</c:v>
                </c:pt>
                <c:pt idx="1546">
                  <c:v>15925</c:v>
                </c:pt>
                <c:pt idx="1547">
                  <c:v>15935</c:v>
                </c:pt>
                <c:pt idx="1548">
                  <c:v>15945</c:v>
                </c:pt>
                <c:pt idx="1549">
                  <c:v>15955</c:v>
                </c:pt>
                <c:pt idx="1550">
                  <c:v>15965</c:v>
                </c:pt>
                <c:pt idx="1551">
                  <c:v>15976</c:v>
                </c:pt>
                <c:pt idx="1552">
                  <c:v>15986</c:v>
                </c:pt>
                <c:pt idx="1553">
                  <c:v>15996</c:v>
                </c:pt>
                <c:pt idx="1554">
                  <c:v>16006</c:v>
                </c:pt>
                <c:pt idx="1555">
                  <c:v>16016</c:v>
                </c:pt>
                <c:pt idx="1556">
                  <c:v>16027</c:v>
                </c:pt>
                <c:pt idx="1557">
                  <c:v>16037</c:v>
                </c:pt>
                <c:pt idx="1558">
                  <c:v>16047</c:v>
                </c:pt>
                <c:pt idx="1559">
                  <c:v>16057</c:v>
                </c:pt>
                <c:pt idx="1560">
                  <c:v>16067</c:v>
                </c:pt>
                <c:pt idx="1561">
                  <c:v>16078</c:v>
                </c:pt>
                <c:pt idx="1562">
                  <c:v>16088</c:v>
                </c:pt>
                <c:pt idx="1563">
                  <c:v>16098</c:v>
                </c:pt>
                <c:pt idx="1564">
                  <c:v>16108</c:v>
                </c:pt>
                <c:pt idx="1565">
                  <c:v>16118</c:v>
                </c:pt>
                <c:pt idx="1566">
                  <c:v>16129</c:v>
                </c:pt>
                <c:pt idx="1567">
                  <c:v>16139</c:v>
                </c:pt>
                <c:pt idx="1568">
                  <c:v>16149</c:v>
                </c:pt>
                <c:pt idx="1569">
                  <c:v>16159</c:v>
                </c:pt>
                <c:pt idx="1570">
                  <c:v>16169</c:v>
                </c:pt>
                <c:pt idx="1571">
                  <c:v>16180</c:v>
                </c:pt>
                <c:pt idx="1572">
                  <c:v>16190</c:v>
                </c:pt>
                <c:pt idx="1573">
                  <c:v>16200</c:v>
                </c:pt>
                <c:pt idx="1574">
                  <c:v>16210</c:v>
                </c:pt>
                <c:pt idx="1575">
                  <c:v>16220</c:v>
                </c:pt>
                <c:pt idx="1576">
                  <c:v>16231</c:v>
                </c:pt>
                <c:pt idx="1577">
                  <c:v>16241</c:v>
                </c:pt>
                <c:pt idx="1578">
                  <c:v>16251</c:v>
                </c:pt>
                <c:pt idx="1579">
                  <c:v>16261</c:v>
                </c:pt>
                <c:pt idx="1580">
                  <c:v>16271</c:v>
                </c:pt>
                <c:pt idx="1581">
                  <c:v>16282</c:v>
                </c:pt>
                <c:pt idx="1582">
                  <c:v>16292</c:v>
                </c:pt>
                <c:pt idx="1583">
                  <c:v>16302</c:v>
                </c:pt>
                <c:pt idx="1584">
                  <c:v>16312</c:v>
                </c:pt>
                <c:pt idx="1585">
                  <c:v>16322</c:v>
                </c:pt>
                <c:pt idx="1586">
                  <c:v>16333</c:v>
                </c:pt>
                <c:pt idx="1587">
                  <c:v>16343</c:v>
                </c:pt>
                <c:pt idx="1588">
                  <c:v>16353</c:v>
                </c:pt>
                <c:pt idx="1589">
                  <c:v>16363</c:v>
                </c:pt>
                <c:pt idx="1590">
                  <c:v>16373</c:v>
                </c:pt>
                <c:pt idx="1591">
                  <c:v>16384</c:v>
                </c:pt>
                <c:pt idx="1592">
                  <c:v>16394</c:v>
                </c:pt>
                <c:pt idx="1593">
                  <c:v>16404</c:v>
                </c:pt>
                <c:pt idx="1594">
                  <c:v>16414</c:v>
                </c:pt>
                <c:pt idx="1595">
                  <c:v>16424</c:v>
                </c:pt>
                <c:pt idx="1596">
                  <c:v>16435</c:v>
                </c:pt>
                <c:pt idx="1597">
                  <c:v>16445</c:v>
                </c:pt>
                <c:pt idx="1598">
                  <c:v>16455</c:v>
                </c:pt>
                <c:pt idx="1599">
                  <c:v>16465</c:v>
                </c:pt>
                <c:pt idx="1600">
                  <c:v>16475</c:v>
                </c:pt>
                <c:pt idx="1601">
                  <c:v>16486</c:v>
                </c:pt>
                <c:pt idx="1602">
                  <c:v>16496</c:v>
                </c:pt>
                <c:pt idx="1603">
                  <c:v>16506</c:v>
                </c:pt>
                <c:pt idx="1604">
                  <c:v>16516</c:v>
                </c:pt>
                <c:pt idx="1605">
                  <c:v>16526</c:v>
                </c:pt>
                <c:pt idx="1606">
                  <c:v>16537</c:v>
                </c:pt>
                <c:pt idx="1607">
                  <c:v>16547</c:v>
                </c:pt>
                <c:pt idx="1608">
                  <c:v>16557</c:v>
                </c:pt>
                <c:pt idx="1609">
                  <c:v>16567</c:v>
                </c:pt>
                <c:pt idx="1610">
                  <c:v>16577</c:v>
                </c:pt>
                <c:pt idx="1611">
                  <c:v>16588</c:v>
                </c:pt>
                <c:pt idx="1612">
                  <c:v>16598</c:v>
                </c:pt>
                <c:pt idx="1613">
                  <c:v>16608</c:v>
                </c:pt>
                <c:pt idx="1614">
                  <c:v>16618</c:v>
                </c:pt>
                <c:pt idx="1615">
                  <c:v>16628</c:v>
                </c:pt>
                <c:pt idx="1616">
                  <c:v>16639</c:v>
                </c:pt>
                <c:pt idx="1617">
                  <c:v>16649</c:v>
                </c:pt>
                <c:pt idx="1618">
                  <c:v>16659</c:v>
                </c:pt>
                <c:pt idx="1619">
                  <c:v>16669</c:v>
                </c:pt>
                <c:pt idx="1620">
                  <c:v>16679</c:v>
                </c:pt>
                <c:pt idx="1621">
                  <c:v>16690</c:v>
                </c:pt>
                <c:pt idx="1622">
                  <c:v>16700</c:v>
                </c:pt>
                <c:pt idx="1623">
                  <c:v>16710</c:v>
                </c:pt>
                <c:pt idx="1624">
                  <c:v>16720</c:v>
                </c:pt>
                <c:pt idx="1625">
                  <c:v>16730</c:v>
                </c:pt>
                <c:pt idx="1626">
                  <c:v>16741</c:v>
                </c:pt>
                <c:pt idx="1627">
                  <c:v>16751</c:v>
                </c:pt>
                <c:pt idx="1628">
                  <c:v>16761</c:v>
                </c:pt>
                <c:pt idx="1629">
                  <c:v>16771</c:v>
                </c:pt>
                <c:pt idx="1630">
                  <c:v>16781</c:v>
                </c:pt>
                <c:pt idx="1631">
                  <c:v>16792</c:v>
                </c:pt>
                <c:pt idx="1632">
                  <c:v>16802</c:v>
                </c:pt>
                <c:pt idx="1633">
                  <c:v>16812</c:v>
                </c:pt>
                <c:pt idx="1634">
                  <c:v>16822</c:v>
                </c:pt>
                <c:pt idx="1635">
                  <c:v>16832</c:v>
                </c:pt>
                <c:pt idx="1636">
                  <c:v>16843</c:v>
                </c:pt>
                <c:pt idx="1637">
                  <c:v>16853</c:v>
                </c:pt>
                <c:pt idx="1638">
                  <c:v>16863</c:v>
                </c:pt>
                <c:pt idx="1639">
                  <c:v>16873</c:v>
                </c:pt>
                <c:pt idx="1640">
                  <c:v>16883</c:v>
                </c:pt>
                <c:pt idx="1641">
                  <c:v>16894</c:v>
                </c:pt>
                <c:pt idx="1642">
                  <c:v>16904</c:v>
                </c:pt>
                <c:pt idx="1643">
                  <c:v>16914</c:v>
                </c:pt>
                <c:pt idx="1644">
                  <c:v>16924</c:v>
                </c:pt>
                <c:pt idx="1645">
                  <c:v>16934</c:v>
                </c:pt>
                <c:pt idx="1646">
                  <c:v>16945</c:v>
                </c:pt>
                <c:pt idx="1647">
                  <c:v>16955</c:v>
                </c:pt>
                <c:pt idx="1648">
                  <c:v>16965</c:v>
                </c:pt>
                <c:pt idx="1649">
                  <c:v>16975</c:v>
                </c:pt>
                <c:pt idx="1650">
                  <c:v>16985</c:v>
                </c:pt>
                <c:pt idx="1651">
                  <c:v>16996</c:v>
                </c:pt>
                <c:pt idx="1652">
                  <c:v>17006</c:v>
                </c:pt>
                <c:pt idx="1653">
                  <c:v>17016</c:v>
                </c:pt>
                <c:pt idx="1654">
                  <c:v>17026</c:v>
                </c:pt>
                <c:pt idx="1655">
                  <c:v>17036</c:v>
                </c:pt>
                <c:pt idx="1656">
                  <c:v>17047</c:v>
                </c:pt>
                <c:pt idx="1657">
                  <c:v>17057</c:v>
                </c:pt>
                <c:pt idx="1658">
                  <c:v>17067</c:v>
                </c:pt>
                <c:pt idx="1659">
                  <c:v>17077</c:v>
                </c:pt>
                <c:pt idx="1660">
                  <c:v>17087</c:v>
                </c:pt>
                <c:pt idx="1661">
                  <c:v>17098</c:v>
                </c:pt>
                <c:pt idx="1662">
                  <c:v>17108</c:v>
                </c:pt>
                <c:pt idx="1663">
                  <c:v>17118</c:v>
                </c:pt>
                <c:pt idx="1664">
                  <c:v>17128</c:v>
                </c:pt>
                <c:pt idx="1665">
                  <c:v>17139</c:v>
                </c:pt>
                <c:pt idx="1666">
                  <c:v>17149</c:v>
                </c:pt>
                <c:pt idx="1667">
                  <c:v>17159</c:v>
                </c:pt>
                <c:pt idx="1668">
                  <c:v>17169</c:v>
                </c:pt>
                <c:pt idx="1669">
                  <c:v>17179</c:v>
                </c:pt>
                <c:pt idx="1670">
                  <c:v>17190</c:v>
                </c:pt>
                <c:pt idx="1671">
                  <c:v>17200</c:v>
                </c:pt>
                <c:pt idx="1672">
                  <c:v>17210</c:v>
                </c:pt>
                <c:pt idx="1673">
                  <c:v>17220</c:v>
                </c:pt>
                <c:pt idx="1674">
                  <c:v>17230</c:v>
                </c:pt>
                <c:pt idx="1675">
                  <c:v>17241</c:v>
                </c:pt>
                <c:pt idx="1676">
                  <c:v>17251</c:v>
                </c:pt>
                <c:pt idx="1677">
                  <c:v>17261</c:v>
                </c:pt>
                <c:pt idx="1678">
                  <c:v>17271</c:v>
                </c:pt>
                <c:pt idx="1679">
                  <c:v>17281</c:v>
                </c:pt>
                <c:pt idx="1680">
                  <c:v>17292</c:v>
                </c:pt>
                <c:pt idx="1681">
                  <c:v>17302</c:v>
                </c:pt>
                <c:pt idx="1682">
                  <c:v>17312</c:v>
                </c:pt>
                <c:pt idx="1683">
                  <c:v>17322</c:v>
                </c:pt>
                <c:pt idx="1684">
                  <c:v>17332</c:v>
                </c:pt>
                <c:pt idx="1685">
                  <c:v>17343</c:v>
                </c:pt>
                <c:pt idx="1686">
                  <c:v>17353</c:v>
                </c:pt>
                <c:pt idx="1687">
                  <c:v>17363</c:v>
                </c:pt>
                <c:pt idx="1688">
                  <c:v>17373</c:v>
                </c:pt>
                <c:pt idx="1689">
                  <c:v>17383</c:v>
                </c:pt>
                <c:pt idx="1690">
                  <c:v>17394</c:v>
                </c:pt>
                <c:pt idx="1691">
                  <c:v>17404</c:v>
                </c:pt>
                <c:pt idx="1692">
                  <c:v>17414</c:v>
                </c:pt>
                <c:pt idx="1693">
                  <c:v>17424</c:v>
                </c:pt>
                <c:pt idx="1694">
                  <c:v>17434</c:v>
                </c:pt>
                <c:pt idx="1695">
                  <c:v>17445</c:v>
                </c:pt>
                <c:pt idx="1696">
                  <c:v>17455</c:v>
                </c:pt>
                <c:pt idx="1697">
                  <c:v>17465</c:v>
                </c:pt>
                <c:pt idx="1698">
                  <c:v>17475</c:v>
                </c:pt>
                <c:pt idx="1699">
                  <c:v>17485</c:v>
                </c:pt>
                <c:pt idx="1700">
                  <c:v>17496</c:v>
                </c:pt>
                <c:pt idx="1701">
                  <c:v>17506</c:v>
                </c:pt>
                <c:pt idx="1702">
                  <c:v>17516</c:v>
                </c:pt>
                <c:pt idx="1703">
                  <c:v>17526</c:v>
                </c:pt>
                <c:pt idx="1704">
                  <c:v>17536</c:v>
                </c:pt>
                <c:pt idx="1705">
                  <c:v>17547</c:v>
                </c:pt>
                <c:pt idx="1706">
                  <c:v>17557</c:v>
                </c:pt>
                <c:pt idx="1707">
                  <c:v>17567</c:v>
                </c:pt>
                <c:pt idx="1708">
                  <c:v>17577</c:v>
                </c:pt>
                <c:pt idx="1709">
                  <c:v>17587</c:v>
                </c:pt>
                <c:pt idx="1710">
                  <c:v>17598</c:v>
                </c:pt>
                <c:pt idx="1711">
                  <c:v>17608</c:v>
                </c:pt>
                <c:pt idx="1712">
                  <c:v>17618</c:v>
                </c:pt>
                <c:pt idx="1713">
                  <c:v>17628</c:v>
                </c:pt>
                <c:pt idx="1714">
                  <c:v>17638</c:v>
                </c:pt>
                <c:pt idx="1715">
                  <c:v>17649</c:v>
                </c:pt>
                <c:pt idx="1716">
                  <c:v>17659</c:v>
                </c:pt>
                <c:pt idx="1717">
                  <c:v>17669</c:v>
                </c:pt>
                <c:pt idx="1718">
                  <c:v>17679</c:v>
                </c:pt>
                <c:pt idx="1719">
                  <c:v>17689</c:v>
                </c:pt>
                <c:pt idx="1720">
                  <c:v>17700</c:v>
                </c:pt>
                <c:pt idx="1721">
                  <c:v>17710</c:v>
                </c:pt>
                <c:pt idx="1722">
                  <c:v>17720</c:v>
                </c:pt>
                <c:pt idx="1723">
                  <c:v>17730</c:v>
                </c:pt>
                <c:pt idx="1724">
                  <c:v>17740</c:v>
                </c:pt>
                <c:pt idx="1725">
                  <c:v>17751</c:v>
                </c:pt>
                <c:pt idx="1726">
                  <c:v>17761</c:v>
                </c:pt>
                <c:pt idx="1727">
                  <c:v>17771</c:v>
                </c:pt>
                <c:pt idx="1728">
                  <c:v>17781</c:v>
                </c:pt>
                <c:pt idx="1729">
                  <c:v>17791</c:v>
                </c:pt>
                <c:pt idx="1730">
                  <c:v>17802</c:v>
                </c:pt>
                <c:pt idx="1731">
                  <c:v>17812</c:v>
                </c:pt>
                <c:pt idx="1732">
                  <c:v>17822</c:v>
                </c:pt>
                <c:pt idx="1733">
                  <c:v>17832</c:v>
                </c:pt>
                <c:pt idx="1734">
                  <c:v>17842</c:v>
                </c:pt>
                <c:pt idx="1735">
                  <c:v>17853</c:v>
                </c:pt>
                <c:pt idx="1736">
                  <c:v>17863</c:v>
                </c:pt>
                <c:pt idx="1737">
                  <c:v>17873</c:v>
                </c:pt>
                <c:pt idx="1738">
                  <c:v>17883</c:v>
                </c:pt>
                <c:pt idx="1739">
                  <c:v>17893</c:v>
                </c:pt>
                <c:pt idx="1740">
                  <c:v>17904</c:v>
                </c:pt>
                <c:pt idx="1741">
                  <c:v>17914</c:v>
                </c:pt>
                <c:pt idx="1742">
                  <c:v>17924</c:v>
                </c:pt>
                <c:pt idx="1743">
                  <c:v>17934</c:v>
                </c:pt>
                <c:pt idx="1744">
                  <c:v>17944</c:v>
                </c:pt>
                <c:pt idx="1745">
                  <c:v>17955</c:v>
                </c:pt>
                <c:pt idx="1746">
                  <c:v>17965</c:v>
                </c:pt>
                <c:pt idx="1747">
                  <c:v>17975</c:v>
                </c:pt>
                <c:pt idx="1748">
                  <c:v>17985</c:v>
                </c:pt>
                <c:pt idx="1749">
                  <c:v>17995</c:v>
                </c:pt>
                <c:pt idx="1750">
                  <c:v>18006</c:v>
                </c:pt>
                <c:pt idx="1751">
                  <c:v>18016</c:v>
                </c:pt>
                <c:pt idx="1752">
                  <c:v>18026</c:v>
                </c:pt>
                <c:pt idx="1753">
                  <c:v>18036</c:v>
                </c:pt>
                <c:pt idx="1754">
                  <c:v>18046</c:v>
                </c:pt>
                <c:pt idx="1755">
                  <c:v>18057</c:v>
                </c:pt>
                <c:pt idx="1756">
                  <c:v>18067</c:v>
                </c:pt>
                <c:pt idx="1757">
                  <c:v>18077</c:v>
                </c:pt>
                <c:pt idx="1758">
                  <c:v>18087</c:v>
                </c:pt>
                <c:pt idx="1759">
                  <c:v>18097</c:v>
                </c:pt>
                <c:pt idx="1760">
                  <c:v>18108</c:v>
                </c:pt>
                <c:pt idx="1761">
                  <c:v>18118</c:v>
                </c:pt>
                <c:pt idx="1762">
                  <c:v>18128</c:v>
                </c:pt>
                <c:pt idx="1763">
                  <c:v>18138</c:v>
                </c:pt>
                <c:pt idx="1764">
                  <c:v>18148</c:v>
                </c:pt>
                <c:pt idx="1765">
                  <c:v>18159</c:v>
                </c:pt>
                <c:pt idx="1766">
                  <c:v>18169</c:v>
                </c:pt>
                <c:pt idx="1767">
                  <c:v>18179</c:v>
                </c:pt>
                <c:pt idx="1768">
                  <c:v>18189</c:v>
                </c:pt>
                <c:pt idx="1769">
                  <c:v>18199</c:v>
                </c:pt>
                <c:pt idx="1770">
                  <c:v>18210</c:v>
                </c:pt>
                <c:pt idx="1771">
                  <c:v>18220</c:v>
                </c:pt>
                <c:pt idx="1772">
                  <c:v>18230</c:v>
                </c:pt>
                <c:pt idx="1773">
                  <c:v>18240</c:v>
                </c:pt>
                <c:pt idx="1774">
                  <c:v>18250</c:v>
                </c:pt>
                <c:pt idx="1775">
                  <c:v>18261</c:v>
                </c:pt>
                <c:pt idx="1776">
                  <c:v>18271</c:v>
                </c:pt>
                <c:pt idx="1777">
                  <c:v>18281</c:v>
                </c:pt>
                <c:pt idx="1778">
                  <c:v>18291</c:v>
                </c:pt>
                <c:pt idx="1779">
                  <c:v>18301</c:v>
                </c:pt>
                <c:pt idx="1780">
                  <c:v>18312</c:v>
                </c:pt>
                <c:pt idx="1781">
                  <c:v>18322</c:v>
                </c:pt>
                <c:pt idx="1782">
                  <c:v>18332</c:v>
                </c:pt>
                <c:pt idx="1783">
                  <c:v>18342</c:v>
                </c:pt>
                <c:pt idx="1784">
                  <c:v>18353</c:v>
                </c:pt>
                <c:pt idx="1785">
                  <c:v>18363</c:v>
                </c:pt>
                <c:pt idx="1786">
                  <c:v>18373</c:v>
                </c:pt>
                <c:pt idx="1787">
                  <c:v>18383</c:v>
                </c:pt>
                <c:pt idx="1788">
                  <c:v>18393</c:v>
                </c:pt>
                <c:pt idx="1789">
                  <c:v>18404</c:v>
                </c:pt>
                <c:pt idx="1790">
                  <c:v>18414</c:v>
                </c:pt>
                <c:pt idx="1791">
                  <c:v>18424</c:v>
                </c:pt>
                <c:pt idx="1792">
                  <c:v>18434</c:v>
                </c:pt>
                <c:pt idx="1793">
                  <c:v>18444</c:v>
                </c:pt>
                <c:pt idx="1794">
                  <c:v>18455</c:v>
                </c:pt>
                <c:pt idx="1795">
                  <c:v>18465</c:v>
                </c:pt>
                <c:pt idx="1796">
                  <c:v>18475</c:v>
                </c:pt>
                <c:pt idx="1797">
                  <c:v>18485</c:v>
                </c:pt>
                <c:pt idx="1798">
                  <c:v>18495</c:v>
                </c:pt>
                <c:pt idx="1799">
                  <c:v>18506</c:v>
                </c:pt>
                <c:pt idx="1800">
                  <c:v>18516</c:v>
                </c:pt>
                <c:pt idx="1801">
                  <c:v>18526</c:v>
                </c:pt>
                <c:pt idx="1802">
                  <c:v>18536</c:v>
                </c:pt>
                <c:pt idx="1803">
                  <c:v>18546</c:v>
                </c:pt>
                <c:pt idx="1804">
                  <c:v>18557</c:v>
                </c:pt>
                <c:pt idx="1805">
                  <c:v>18567</c:v>
                </c:pt>
                <c:pt idx="1806">
                  <c:v>18577</c:v>
                </c:pt>
                <c:pt idx="1807">
                  <c:v>18587</c:v>
                </c:pt>
                <c:pt idx="1808">
                  <c:v>18597</c:v>
                </c:pt>
                <c:pt idx="1809">
                  <c:v>18608</c:v>
                </c:pt>
                <c:pt idx="1810">
                  <c:v>18618</c:v>
                </c:pt>
                <c:pt idx="1811">
                  <c:v>18628</c:v>
                </c:pt>
                <c:pt idx="1812">
                  <c:v>18638</c:v>
                </c:pt>
                <c:pt idx="1813">
                  <c:v>18648</c:v>
                </c:pt>
                <c:pt idx="1814">
                  <c:v>18659</c:v>
                </c:pt>
                <c:pt idx="1815">
                  <c:v>18669</c:v>
                </c:pt>
                <c:pt idx="1816">
                  <c:v>18679</c:v>
                </c:pt>
                <c:pt idx="1817">
                  <c:v>18689</c:v>
                </c:pt>
                <c:pt idx="1818">
                  <c:v>18699</c:v>
                </c:pt>
                <c:pt idx="1819">
                  <c:v>18710</c:v>
                </c:pt>
                <c:pt idx="1820">
                  <c:v>18720</c:v>
                </c:pt>
                <c:pt idx="1821">
                  <c:v>18730</c:v>
                </c:pt>
                <c:pt idx="1822">
                  <c:v>18740</c:v>
                </c:pt>
                <c:pt idx="1823">
                  <c:v>18750</c:v>
                </c:pt>
                <c:pt idx="1824">
                  <c:v>18761</c:v>
                </c:pt>
                <c:pt idx="1825">
                  <c:v>18771</c:v>
                </c:pt>
                <c:pt idx="1826">
                  <c:v>18781</c:v>
                </c:pt>
                <c:pt idx="1827">
                  <c:v>18791</c:v>
                </c:pt>
                <c:pt idx="1828">
                  <c:v>18801</c:v>
                </c:pt>
                <c:pt idx="1829">
                  <c:v>18812</c:v>
                </c:pt>
                <c:pt idx="1830">
                  <c:v>18822</c:v>
                </c:pt>
                <c:pt idx="1831">
                  <c:v>18832</c:v>
                </c:pt>
                <c:pt idx="1832">
                  <c:v>18842</c:v>
                </c:pt>
                <c:pt idx="1833">
                  <c:v>18852</c:v>
                </c:pt>
                <c:pt idx="1834">
                  <c:v>18863</c:v>
                </c:pt>
                <c:pt idx="1835">
                  <c:v>18873</c:v>
                </c:pt>
                <c:pt idx="1836">
                  <c:v>18883</c:v>
                </c:pt>
                <c:pt idx="1837">
                  <c:v>18893</c:v>
                </c:pt>
                <c:pt idx="1838">
                  <c:v>18903</c:v>
                </c:pt>
                <c:pt idx="1839">
                  <c:v>18914</c:v>
                </c:pt>
                <c:pt idx="1840">
                  <c:v>18924</c:v>
                </c:pt>
                <c:pt idx="1841">
                  <c:v>18934</c:v>
                </c:pt>
                <c:pt idx="1842">
                  <c:v>18944</c:v>
                </c:pt>
                <c:pt idx="1843">
                  <c:v>18954</c:v>
                </c:pt>
                <c:pt idx="1844">
                  <c:v>18965</c:v>
                </c:pt>
                <c:pt idx="1845">
                  <c:v>18975</c:v>
                </c:pt>
                <c:pt idx="1846">
                  <c:v>18985</c:v>
                </c:pt>
                <c:pt idx="1847">
                  <c:v>18995</c:v>
                </c:pt>
                <c:pt idx="1848">
                  <c:v>19005</c:v>
                </c:pt>
                <c:pt idx="1849">
                  <c:v>19016</c:v>
                </c:pt>
                <c:pt idx="1850">
                  <c:v>19026</c:v>
                </c:pt>
                <c:pt idx="1851">
                  <c:v>19036</c:v>
                </c:pt>
                <c:pt idx="1852">
                  <c:v>19046</c:v>
                </c:pt>
                <c:pt idx="1853">
                  <c:v>19056</c:v>
                </c:pt>
                <c:pt idx="1854">
                  <c:v>19067</c:v>
                </c:pt>
                <c:pt idx="1855">
                  <c:v>19077</c:v>
                </c:pt>
                <c:pt idx="1856">
                  <c:v>19087</c:v>
                </c:pt>
                <c:pt idx="1857">
                  <c:v>19097</c:v>
                </c:pt>
                <c:pt idx="1858">
                  <c:v>19107</c:v>
                </c:pt>
                <c:pt idx="1859">
                  <c:v>19118</c:v>
                </c:pt>
                <c:pt idx="1860">
                  <c:v>19128</c:v>
                </c:pt>
                <c:pt idx="1861">
                  <c:v>19138</c:v>
                </c:pt>
                <c:pt idx="1862">
                  <c:v>19148</c:v>
                </c:pt>
                <c:pt idx="1863">
                  <c:v>19158</c:v>
                </c:pt>
                <c:pt idx="1864">
                  <c:v>19169</c:v>
                </c:pt>
                <c:pt idx="1865">
                  <c:v>19179</c:v>
                </c:pt>
                <c:pt idx="1866">
                  <c:v>19189</c:v>
                </c:pt>
                <c:pt idx="1867">
                  <c:v>19199</c:v>
                </c:pt>
                <c:pt idx="1868">
                  <c:v>19209</c:v>
                </c:pt>
                <c:pt idx="1869">
                  <c:v>19220</c:v>
                </c:pt>
                <c:pt idx="1870">
                  <c:v>19230</c:v>
                </c:pt>
                <c:pt idx="1871">
                  <c:v>19240</c:v>
                </c:pt>
                <c:pt idx="1872">
                  <c:v>19250</c:v>
                </c:pt>
                <c:pt idx="1873">
                  <c:v>19260</c:v>
                </c:pt>
                <c:pt idx="1874">
                  <c:v>19271</c:v>
                </c:pt>
                <c:pt idx="1875">
                  <c:v>19281</c:v>
                </c:pt>
                <c:pt idx="1876">
                  <c:v>19291</c:v>
                </c:pt>
                <c:pt idx="1877">
                  <c:v>19301</c:v>
                </c:pt>
                <c:pt idx="1878">
                  <c:v>19311</c:v>
                </c:pt>
                <c:pt idx="1879">
                  <c:v>19322</c:v>
                </c:pt>
                <c:pt idx="1880">
                  <c:v>19332</c:v>
                </c:pt>
                <c:pt idx="1881">
                  <c:v>19342</c:v>
                </c:pt>
                <c:pt idx="1882">
                  <c:v>19352</c:v>
                </c:pt>
                <c:pt idx="1883">
                  <c:v>19362</c:v>
                </c:pt>
                <c:pt idx="1884">
                  <c:v>19373</c:v>
                </c:pt>
                <c:pt idx="1885">
                  <c:v>19383</c:v>
                </c:pt>
                <c:pt idx="1886">
                  <c:v>19393</c:v>
                </c:pt>
                <c:pt idx="1887">
                  <c:v>19403</c:v>
                </c:pt>
                <c:pt idx="1888">
                  <c:v>19413</c:v>
                </c:pt>
                <c:pt idx="1889">
                  <c:v>19424</c:v>
                </c:pt>
                <c:pt idx="1890">
                  <c:v>19434</c:v>
                </c:pt>
                <c:pt idx="1891">
                  <c:v>19444</c:v>
                </c:pt>
                <c:pt idx="1892">
                  <c:v>19454</c:v>
                </c:pt>
                <c:pt idx="1893">
                  <c:v>19464</c:v>
                </c:pt>
                <c:pt idx="1894">
                  <c:v>19475</c:v>
                </c:pt>
                <c:pt idx="1895">
                  <c:v>19485</c:v>
                </c:pt>
                <c:pt idx="1896">
                  <c:v>19495</c:v>
                </c:pt>
                <c:pt idx="1897">
                  <c:v>19505</c:v>
                </c:pt>
                <c:pt idx="1898">
                  <c:v>19516</c:v>
                </c:pt>
                <c:pt idx="1899">
                  <c:v>19526</c:v>
                </c:pt>
                <c:pt idx="1900">
                  <c:v>19536</c:v>
                </c:pt>
                <c:pt idx="1901">
                  <c:v>19546</c:v>
                </c:pt>
                <c:pt idx="1902">
                  <c:v>19556</c:v>
                </c:pt>
                <c:pt idx="1903">
                  <c:v>19567</c:v>
                </c:pt>
                <c:pt idx="1904">
                  <c:v>19577</c:v>
                </c:pt>
                <c:pt idx="1905">
                  <c:v>19587</c:v>
                </c:pt>
                <c:pt idx="1906">
                  <c:v>19597</c:v>
                </c:pt>
                <c:pt idx="1907">
                  <c:v>19607</c:v>
                </c:pt>
                <c:pt idx="1908">
                  <c:v>19618</c:v>
                </c:pt>
                <c:pt idx="1909">
                  <c:v>19628</c:v>
                </c:pt>
                <c:pt idx="1910">
                  <c:v>19638</c:v>
                </c:pt>
                <c:pt idx="1911">
                  <c:v>19648</c:v>
                </c:pt>
                <c:pt idx="1912">
                  <c:v>19658</c:v>
                </c:pt>
                <c:pt idx="1913">
                  <c:v>19669</c:v>
                </c:pt>
                <c:pt idx="1914">
                  <c:v>19679</c:v>
                </c:pt>
                <c:pt idx="1915">
                  <c:v>19689</c:v>
                </c:pt>
                <c:pt idx="1916">
                  <c:v>19699</c:v>
                </c:pt>
                <c:pt idx="1917">
                  <c:v>19709</c:v>
                </c:pt>
                <c:pt idx="1918">
                  <c:v>19720</c:v>
                </c:pt>
                <c:pt idx="1919">
                  <c:v>19730</c:v>
                </c:pt>
                <c:pt idx="1920">
                  <c:v>19740</c:v>
                </c:pt>
                <c:pt idx="1921">
                  <c:v>19750</c:v>
                </c:pt>
                <c:pt idx="1922">
                  <c:v>19760</c:v>
                </c:pt>
                <c:pt idx="1923">
                  <c:v>19771</c:v>
                </c:pt>
                <c:pt idx="1924">
                  <c:v>19781</c:v>
                </c:pt>
                <c:pt idx="1925">
                  <c:v>19791</c:v>
                </c:pt>
                <c:pt idx="1926">
                  <c:v>19801</c:v>
                </c:pt>
                <c:pt idx="1927">
                  <c:v>19811</c:v>
                </c:pt>
                <c:pt idx="1928">
                  <c:v>19822</c:v>
                </c:pt>
                <c:pt idx="1929">
                  <c:v>19832</c:v>
                </c:pt>
                <c:pt idx="1930">
                  <c:v>19842</c:v>
                </c:pt>
                <c:pt idx="1931">
                  <c:v>19852</c:v>
                </c:pt>
                <c:pt idx="1932">
                  <c:v>19862</c:v>
                </c:pt>
                <c:pt idx="1933">
                  <c:v>19873</c:v>
                </c:pt>
                <c:pt idx="1934">
                  <c:v>19883</c:v>
                </c:pt>
                <c:pt idx="1935">
                  <c:v>19893</c:v>
                </c:pt>
                <c:pt idx="1936">
                  <c:v>19903</c:v>
                </c:pt>
                <c:pt idx="1937">
                  <c:v>19913</c:v>
                </c:pt>
                <c:pt idx="1938">
                  <c:v>19924</c:v>
                </c:pt>
                <c:pt idx="1939">
                  <c:v>19934</c:v>
                </c:pt>
                <c:pt idx="1940">
                  <c:v>19944</c:v>
                </c:pt>
                <c:pt idx="1941">
                  <c:v>19954</c:v>
                </c:pt>
                <c:pt idx="1942">
                  <c:v>19964</c:v>
                </c:pt>
                <c:pt idx="1943">
                  <c:v>19975</c:v>
                </c:pt>
                <c:pt idx="1944">
                  <c:v>19985</c:v>
                </c:pt>
                <c:pt idx="1945">
                  <c:v>19995</c:v>
                </c:pt>
                <c:pt idx="1946">
                  <c:v>20005</c:v>
                </c:pt>
                <c:pt idx="1947">
                  <c:v>20015</c:v>
                </c:pt>
                <c:pt idx="1948">
                  <c:v>20026</c:v>
                </c:pt>
                <c:pt idx="1949">
                  <c:v>20036</c:v>
                </c:pt>
                <c:pt idx="1950">
                  <c:v>20046</c:v>
                </c:pt>
                <c:pt idx="1951">
                  <c:v>20056</c:v>
                </c:pt>
                <c:pt idx="1952">
                  <c:v>20066</c:v>
                </c:pt>
                <c:pt idx="1953">
                  <c:v>20077</c:v>
                </c:pt>
                <c:pt idx="1954">
                  <c:v>20087</c:v>
                </c:pt>
                <c:pt idx="1955">
                  <c:v>20097</c:v>
                </c:pt>
                <c:pt idx="1956">
                  <c:v>20107</c:v>
                </c:pt>
                <c:pt idx="1957">
                  <c:v>20117</c:v>
                </c:pt>
                <c:pt idx="1958">
                  <c:v>20128</c:v>
                </c:pt>
                <c:pt idx="1959">
                  <c:v>20138</c:v>
                </c:pt>
                <c:pt idx="1960">
                  <c:v>20148</c:v>
                </c:pt>
                <c:pt idx="1961">
                  <c:v>20158</c:v>
                </c:pt>
                <c:pt idx="1962">
                  <c:v>20168</c:v>
                </c:pt>
                <c:pt idx="1963">
                  <c:v>20179</c:v>
                </c:pt>
                <c:pt idx="1964">
                  <c:v>20189</c:v>
                </c:pt>
                <c:pt idx="1965">
                  <c:v>20199</c:v>
                </c:pt>
                <c:pt idx="1966">
                  <c:v>20209</c:v>
                </c:pt>
                <c:pt idx="1967">
                  <c:v>20219</c:v>
                </c:pt>
                <c:pt idx="1968">
                  <c:v>20230</c:v>
                </c:pt>
                <c:pt idx="1969">
                  <c:v>20240</c:v>
                </c:pt>
                <c:pt idx="1970">
                  <c:v>20250</c:v>
                </c:pt>
                <c:pt idx="1971">
                  <c:v>20260</c:v>
                </c:pt>
                <c:pt idx="1972">
                  <c:v>20270</c:v>
                </c:pt>
                <c:pt idx="1973">
                  <c:v>20281</c:v>
                </c:pt>
                <c:pt idx="1974">
                  <c:v>20291</c:v>
                </c:pt>
                <c:pt idx="1975">
                  <c:v>20301</c:v>
                </c:pt>
                <c:pt idx="1976">
                  <c:v>20311</c:v>
                </c:pt>
                <c:pt idx="1977">
                  <c:v>20321</c:v>
                </c:pt>
                <c:pt idx="1978">
                  <c:v>20332</c:v>
                </c:pt>
                <c:pt idx="1979">
                  <c:v>20342</c:v>
                </c:pt>
                <c:pt idx="1980">
                  <c:v>20352</c:v>
                </c:pt>
                <c:pt idx="1981">
                  <c:v>20362</c:v>
                </c:pt>
                <c:pt idx="1982">
                  <c:v>20372</c:v>
                </c:pt>
                <c:pt idx="1983">
                  <c:v>20383</c:v>
                </c:pt>
                <c:pt idx="1984">
                  <c:v>20393</c:v>
                </c:pt>
                <c:pt idx="1985">
                  <c:v>20403</c:v>
                </c:pt>
                <c:pt idx="1986">
                  <c:v>20413</c:v>
                </c:pt>
                <c:pt idx="1987">
                  <c:v>20423</c:v>
                </c:pt>
                <c:pt idx="1988">
                  <c:v>20434</c:v>
                </c:pt>
                <c:pt idx="1989">
                  <c:v>20444</c:v>
                </c:pt>
                <c:pt idx="1990">
                  <c:v>20454</c:v>
                </c:pt>
                <c:pt idx="1991">
                  <c:v>20464</c:v>
                </c:pt>
                <c:pt idx="1992">
                  <c:v>20474</c:v>
                </c:pt>
                <c:pt idx="1993">
                  <c:v>20485</c:v>
                </c:pt>
                <c:pt idx="1994">
                  <c:v>20495</c:v>
                </c:pt>
                <c:pt idx="1995">
                  <c:v>20505</c:v>
                </c:pt>
                <c:pt idx="1996">
                  <c:v>20515</c:v>
                </c:pt>
                <c:pt idx="1997">
                  <c:v>20525</c:v>
                </c:pt>
                <c:pt idx="1998">
                  <c:v>20536</c:v>
                </c:pt>
                <c:pt idx="1999">
                  <c:v>20546</c:v>
                </c:pt>
                <c:pt idx="2000">
                  <c:v>20556</c:v>
                </c:pt>
                <c:pt idx="2001">
                  <c:v>20566</c:v>
                </c:pt>
                <c:pt idx="2002">
                  <c:v>20576</c:v>
                </c:pt>
                <c:pt idx="2003">
                  <c:v>20587</c:v>
                </c:pt>
                <c:pt idx="2004">
                  <c:v>20597</c:v>
                </c:pt>
                <c:pt idx="2005">
                  <c:v>20607</c:v>
                </c:pt>
                <c:pt idx="2006">
                  <c:v>20617</c:v>
                </c:pt>
                <c:pt idx="2007">
                  <c:v>20627</c:v>
                </c:pt>
                <c:pt idx="2008">
                  <c:v>20638</c:v>
                </c:pt>
                <c:pt idx="2009">
                  <c:v>20648</c:v>
                </c:pt>
                <c:pt idx="2010">
                  <c:v>20658</c:v>
                </c:pt>
                <c:pt idx="2011">
                  <c:v>20668</c:v>
                </c:pt>
                <c:pt idx="2012">
                  <c:v>20678</c:v>
                </c:pt>
                <c:pt idx="2013">
                  <c:v>20689</c:v>
                </c:pt>
                <c:pt idx="2014">
                  <c:v>20699</c:v>
                </c:pt>
                <c:pt idx="2015">
                  <c:v>20709</c:v>
                </c:pt>
                <c:pt idx="2016">
                  <c:v>20719</c:v>
                </c:pt>
                <c:pt idx="2017">
                  <c:v>20730</c:v>
                </c:pt>
                <c:pt idx="2018">
                  <c:v>20740</c:v>
                </c:pt>
                <c:pt idx="2019">
                  <c:v>20750</c:v>
                </c:pt>
                <c:pt idx="2020">
                  <c:v>20760</c:v>
                </c:pt>
                <c:pt idx="2021">
                  <c:v>20770</c:v>
                </c:pt>
                <c:pt idx="2022">
                  <c:v>20781</c:v>
                </c:pt>
                <c:pt idx="2023">
                  <c:v>20791</c:v>
                </c:pt>
                <c:pt idx="2024">
                  <c:v>20801</c:v>
                </c:pt>
                <c:pt idx="2025">
                  <c:v>20811</c:v>
                </c:pt>
                <c:pt idx="2026">
                  <c:v>20821</c:v>
                </c:pt>
                <c:pt idx="2027">
                  <c:v>20832</c:v>
                </c:pt>
                <c:pt idx="2028">
                  <c:v>20842</c:v>
                </c:pt>
                <c:pt idx="2029">
                  <c:v>20852</c:v>
                </c:pt>
                <c:pt idx="2030">
                  <c:v>20862</c:v>
                </c:pt>
                <c:pt idx="2031">
                  <c:v>20872</c:v>
                </c:pt>
                <c:pt idx="2032">
                  <c:v>20883</c:v>
                </c:pt>
                <c:pt idx="2033">
                  <c:v>20893</c:v>
                </c:pt>
                <c:pt idx="2034">
                  <c:v>20903</c:v>
                </c:pt>
                <c:pt idx="2035">
                  <c:v>20913</c:v>
                </c:pt>
                <c:pt idx="2036">
                  <c:v>20923</c:v>
                </c:pt>
                <c:pt idx="2037">
                  <c:v>20934</c:v>
                </c:pt>
                <c:pt idx="2038">
                  <c:v>20944</c:v>
                </c:pt>
                <c:pt idx="2039">
                  <c:v>20954</c:v>
                </c:pt>
                <c:pt idx="2040">
                  <c:v>20964</c:v>
                </c:pt>
                <c:pt idx="2041">
                  <c:v>20974</c:v>
                </c:pt>
                <c:pt idx="2042">
                  <c:v>20985</c:v>
                </c:pt>
                <c:pt idx="2043">
                  <c:v>20995</c:v>
                </c:pt>
                <c:pt idx="2044">
                  <c:v>21005</c:v>
                </c:pt>
                <c:pt idx="2045">
                  <c:v>21015</c:v>
                </c:pt>
                <c:pt idx="2046">
                  <c:v>21025</c:v>
                </c:pt>
                <c:pt idx="2047">
                  <c:v>21036</c:v>
                </c:pt>
                <c:pt idx="2048">
                  <c:v>21046</c:v>
                </c:pt>
                <c:pt idx="2049">
                  <c:v>21056</c:v>
                </c:pt>
                <c:pt idx="2050">
                  <c:v>21066</c:v>
                </c:pt>
                <c:pt idx="2051">
                  <c:v>21076</c:v>
                </c:pt>
                <c:pt idx="2052">
                  <c:v>21087</c:v>
                </c:pt>
                <c:pt idx="2053">
                  <c:v>21097</c:v>
                </c:pt>
                <c:pt idx="2054">
                  <c:v>21107</c:v>
                </c:pt>
                <c:pt idx="2055">
                  <c:v>21117</c:v>
                </c:pt>
                <c:pt idx="2056">
                  <c:v>21127</c:v>
                </c:pt>
                <c:pt idx="2057">
                  <c:v>21138</c:v>
                </c:pt>
                <c:pt idx="2058">
                  <c:v>21148</c:v>
                </c:pt>
                <c:pt idx="2059">
                  <c:v>21158</c:v>
                </c:pt>
                <c:pt idx="2060">
                  <c:v>21168</c:v>
                </c:pt>
                <c:pt idx="2061">
                  <c:v>21178</c:v>
                </c:pt>
                <c:pt idx="2062">
                  <c:v>21189</c:v>
                </c:pt>
                <c:pt idx="2063">
                  <c:v>21199</c:v>
                </c:pt>
                <c:pt idx="2064">
                  <c:v>21209</c:v>
                </c:pt>
                <c:pt idx="2065">
                  <c:v>21219</c:v>
                </c:pt>
                <c:pt idx="2066">
                  <c:v>21229</c:v>
                </c:pt>
                <c:pt idx="2067">
                  <c:v>21240</c:v>
                </c:pt>
                <c:pt idx="2068">
                  <c:v>21250</c:v>
                </c:pt>
                <c:pt idx="2069">
                  <c:v>21260</c:v>
                </c:pt>
                <c:pt idx="2070">
                  <c:v>21270</c:v>
                </c:pt>
                <c:pt idx="2071">
                  <c:v>21280</c:v>
                </c:pt>
                <c:pt idx="2072">
                  <c:v>21291</c:v>
                </c:pt>
                <c:pt idx="2073">
                  <c:v>21301</c:v>
                </c:pt>
                <c:pt idx="2074">
                  <c:v>21311</c:v>
                </c:pt>
                <c:pt idx="2075">
                  <c:v>21321</c:v>
                </c:pt>
                <c:pt idx="2076">
                  <c:v>21331</c:v>
                </c:pt>
                <c:pt idx="2077">
                  <c:v>21342</c:v>
                </c:pt>
                <c:pt idx="2078">
                  <c:v>21352</c:v>
                </c:pt>
                <c:pt idx="2079">
                  <c:v>21362</c:v>
                </c:pt>
                <c:pt idx="2080">
                  <c:v>21372</c:v>
                </c:pt>
                <c:pt idx="2081">
                  <c:v>21382</c:v>
                </c:pt>
                <c:pt idx="2082">
                  <c:v>21393</c:v>
                </c:pt>
                <c:pt idx="2083">
                  <c:v>21403</c:v>
                </c:pt>
                <c:pt idx="2084">
                  <c:v>21413</c:v>
                </c:pt>
                <c:pt idx="2085">
                  <c:v>21423</c:v>
                </c:pt>
                <c:pt idx="2086">
                  <c:v>21433</c:v>
                </c:pt>
                <c:pt idx="2087">
                  <c:v>21444</c:v>
                </c:pt>
                <c:pt idx="2088">
                  <c:v>21454</c:v>
                </c:pt>
                <c:pt idx="2089">
                  <c:v>21464</c:v>
                </c:pt>
                <c:pt idx="2090">
                  <c:v>21474</c:v>
                </c:pt>
                <c:pt idx="2091">
                  <c:v>21484</c:v>
                </c:pt>
                <c:pt idx="2092">
                  <c:v>21495</c:v>
                </c:pt>
                <c:pt idx="2093">
                  <c:v>21505</c:v>
                </c:pt>
                <c:pt idx="2094">
                  <c:v>21515</c:v>
                </c:pt>
                <c:pt idx="2095">
                  <c:v>21525</c:v>
                </c:pt>
                <c:pt idx="2096">
                  <c:v>21535</c:v>
                </c:pt>
                <c:pt idx="2097">
                  <c:v>21546</c:v>
                </c:pt>
                <c:pt idx="2098">
                  <c:v>21556</c:v>
                </c:pt>
                <c:pt idx="2099">
                  <c:v>21566</c:v>
                </c:pt>
                <c:pt idx="2100">
                  <c:v>21576</c:v>
                </c:pt>
                <c:pt idx="2101">
                  <c:v>21586</c:v>
                </c:pt>
                <c:pt idx="2102">
                  <c:v>21597</c:v>
                </c:pt>
                <c:pt idx="2103">
                  <c:v>21607</c:v>
                </c:pt>
                <c:pt idx="2104">
                  <c:v>21617</c:v>
                </c:pt>
                <c:pt idx="2105">
                  <c:v>21627</c:v>
                </c:pt>
                <c:pt idx="2106">
                  <c:v>21637</c:v>
                </c:pt>
                <c:pt idx="2107">
                  <c:v>21648</c:v>
                </c:pt>
                <c:pt idx="2108">
                  <c:v>21658</c:v>
                </c:pt>
                <c:pt idx="2109">
                  <c:v>21668</c:v>
                </c:pt>
                <c:pt idx="2110">
                  <c:v>21678</c:v>
                </c:pt>
                <c:pt idx="2111">
                  <c:v>21688</c:v>
                </c:pt>
                <c:pt idx="2112">
                  <c:v>21699</c:v>
                </c:pt>
                <c:pt idx="2113">
                  <c:v>21709</c:v>
                </c:pt>
                <c:pt idx="2114">
                  <c:v>21719</c:v>
                </c:pt>
                <c:pt idx="2115">
                  <c:v>21729</c:v>
                </c:pt>
                <c:pt idx="2116">
                  <c:v>21739</c:v>
                </c:pt>
                <c:pt idx="2117">
                  <c:v>21750</c:v>
                </c:pt>
                <c:pt idx="2118">
                  <c:v>21760</c:v>
                </c:pt>
                <c:pt idx="2119">
                  <c:v>21770</c:v>
                </c:pt>
                <c:pt idx="2120">
                  <c:v>21780</c:v>
                </c:pt>
                <c:pt idx="2121">
                  <c:v>21790</c:v>
                </c:pt>
                <c:pt idx="2122">
                  <c:v>21801</c:v>
                </c:pt>
                <c:pt idx="2123">
                  <c:v>21811</c:v>
                </c:pt>
                <c:pt idx="2124">
                  <c:v>21821</c:v>
                </c:pt>
                <c:pt idx="2125">
                  <c:v>21831</c:v>
                </c:pt>
                <c:pt idx="2126">
                  <c:v>21841</c:v>
                </c:pt>
                <c:pt idx="2127">
                  <c:v>21852</c:v>
                </c:pt>
                <c:pt idx="2128">
                  <c:v>21862</c:v>
                </c:pt>
                <c:pt idx="2129">
                  <c:v>21872</c:v>
                </c:pt>
                <c:pt idx="2130">
                  <c:v>21882</c:v>
                </c:pt>
                <c:pt idx="2131">
                  <c:v>21892</c:v>
                </c:pt>
                <c:pt idx="2132">
                  <c:v>21903</c:v>
                </c:pt>
                <c:pt idx="2133">
                  <c:v>21913</c:v>
                </c:pt>
                <c:pt idx="2134">
                  <c:v>21923</c:v>
                </c:pt>
                <c:pt idx="2135">
                  <c:v>21933</c:v>
                </c:pt>
                <c:pt idx="2136">
                  <c:v>21944</c:v>
                </c:pt>
                <c:pt idx="2137">
                  <c:v>21954</c:v>
                </c:pt>
                <c:pt idx="2138">
                  <c:v>21964</c:v>
                </c:pt>
                <c:pt idx="2139">
                  <c:v>21974</c:v>
                </c:pt>
                <c:pt idx="2140">
                  <c:v>21984</c:v>
                </c:pt>
                <c:pt idx="2141">
                  <c:v>21995</c:v>
                </c:pt>
                <c:pt idx="2142">
                  <c:v>22005</c:v>
                </c:pt>
                <c:pt idx="2143">
                  <c:v>22015</c:v>
                </c:pt>
                <c:pt idx="2144">
                  <c:v>22025</c:v>
                </c:pt>
                <c:pt idx="2145">
                  <c:v>22035</c:v>
                </c:pt>
                <c:pt idx="2146">
                  <c:v>22046</c:v>
                </c:pt>
                <c:pt idx="2147">
                  <c:v>22056</c:v>
                </c:pt>
                <c:pt idx="2148">
                  <c:v>22066</c:v>
                </c:pt>
                <c:pt idx="2149">
                  <c:v>22076</c:v>
                </c:pt>
                <c:pt idx="2150">
                  <c:v>22086</c:v>
                </c:pt>
                <c:pt idx="2151">
                  <c:v>22097</c:v>
                </c:pt>
                <c:pt idx="2152">
                  <c:v>22107</c:v>
                </c:pt>
                <c:pt idx="2153">
                  <c:v>22117</c:v>
                </c:pt>
                <c:pt idx="2154">
                  <c:v>22127</c:v>
                </c:pt>
                <c:pt idx="2155">
                  <c:v>22137</c:v>
                </c:pt>
                <c:pt idx="2156">
                  <c:v>22148</c:v>
                </c:pt>
                <c:pt idx="2157">
                  <c:v>22158</c:v>
                </c:pt>
                <c:pt idx="2158">
                  <c:v>22168</c:v>
                </c:pt>
                <c:pt idx="2159">
                  <c:v>22178</c:v>
                </c:pt>
                <c:pt idx="2160">
                  <c:v>22188</c:v>
                </c:pt>
                <c:pt idx="2161">
                  <c:v>22199</c:v>
                </c:pt>
                <c:pt idx="2162">
                  <c:v>22209</c:v>
                </c:pt>
                <c:pt idx="2163">
                  <c:v>22219</c:v>
                </c:pt>
                <c:pt idx="2164">
                  <c:v>22229</c:v>
                </c:pt>
                <c:pt idx="2165">
                  <c:v>22239</c:v>
                </c:pt>
                <c:pt idx="2166">
                  <c:v>22250</c:v>
                </c:pt>
                <c:pt idx="2167">
                  <c:v>22260</c:v>
                </c:pt>
                <c:pt idx="2168">
                  <c:v>22270</c:v>
                </c:pt>
                <c:pt idx="2169">
                  <c:v>22280</c:v>
                </c:pt>
                <c:pt idx="2170">
                  <c:v>22290</c:v>
                </c:pt>
                <c:pt idx="2171">
                  <c:v>22301</c:v>
                </c:pt>
                <c:pt idx="2172">
                  <c:v>22311</c:v>
                </c:pt>
                <c:pt idx="2173">
                  <c:v>22321</c:v>
                </c:pt>
                <c:pt idx="2174">
                  <c:v>22331</c:v>
                </c:pt>
                <c:pt idx="2175">
                  <c:v>22341</c:v>
                </c:pt>
                <c:pt idx="2176">
                  <c:v>22352</c:v>
                </c:pt>
                <c:pt idx="2177">
                  <c:v>22362</c:v>
                </c:pt>
                <c:pt idx="2178">
                  <c:v>22372</c:v>
                </c:pt>
                <c:pt idx="2179">
                  <c:v>22382</c:v>
                </c:pt>
                <c:pt idx="2180">
                  <c:v>22392</c:v>
                </c:pt>
                <c:pt idx="2181">
                  <c:v>22403</c:v>
                </c:pt>
                <c:pt idx="2182">
                  <c:v>22413</c:v>
                </c:pt>
                <c:pt idx="2183">
                  <c:v>22423</c:v>
                </c:pt>
                <c:pt idx="2184">
                  <c:v>22433</c:v>
                </c:pt>
                <c:pt idx="2185">
                  <c:v>22443</c:v>
                </c:pt>
                <c:pt idx="2186">
                  <c:v>22454</c:v>
                </c:pt>
                <c:pt idx="2187">
                  <c:v>22464</c:v>
                </c:pt>
                <c:pt idx="2188">
                  <c:v>22474</c:v>
                </c:pt>
                <c:pt idx="2189">
                  <c:v>22484</c:v>
                </c:pt>
                <c:pt idx="2190">
                  <c:v>22494</c:v>
                </c:pt>
                <c:pt idx="2191">
                  <c:v>22505</c:v>
                </c:pt>
                <c:pt idx="2192">
                  <c:v>22515</c:v>
                </c:pt>
                <c:pt idx="2193">
                  <c:v>22525</c:v>
                </c:pt>
                <c:pt idx="2194">
                  <c:v>22535</c:v>
                </c:pt>
                <c:pt idx="2195">
                  <c:v>22545</c:v>
                </c:pt>
                <c:pt idx="2196">
                  <c:v>22556</c:v>
                </c:pt>
                <c:pt idx="2197">
                  <c:v>22566</c:v>
                </c:pt>
                <c:pt idx="2198">
                  <c:v>22576</c:v>
                </c:pt>
                <c:pt idx="2199">
                  <c:v>22586</c:v>
                </c:pt>
                <c:pt idx="2200">
                  <c:v>22596</c:v>
                </c:pt>
                <c:pt idx="2201">
                  <c:v>22607</c:v>
                </c:pt>
                <c:pt idx="2202">
                  <c:v>22617</c:v>
                </c:pt>
                <c:pt idx="2203">
                  <c:v>22627</c:v>
                </c:pt>
                <c:pt idx="2204">
                  <c:v>22637</c:v>
                </c:pt>
                <c:pt idx="2205">
                  <c:v>22647</c:v>
                </c:pt>
                <c:pt idx="2206">
                  <c:v>22658</c:v>
                </c:pt>
                <c:pt idx="2207">
                  <c:v>22668</c:v>
                </c:pt>
                <c:pt idx="2208">
                  <c:v>22678</c:v>
                </c:pt>
                <c:pt idx="2209">
                  <c:v>22688</c:v>
                </c:pt>
                <c:pt idx="2210">
                  <c:v>22698</c:v>
                </c:pt>
                <c:pt idx="2211">
                  <c:v>22709</c:v>
                </c:pt>
                <c:pt idx="2212">
                  <c:v>22719</c:v>
                </c:pt>
                <c:pt idx="2213">
                  <c:v>22729</c:v>
                </c:pt>
                <c:pt idx="2214">
                  <c:v>22739</c:v>
                </c:pt>
                <c:pt idx="2215">
                  <c:v>22749</c:v>
                </c:pt>
                <c:pt idx="2216">
                  <c:v>22760</c:v>
                </c:pt>
                <c:pt idx="2217">
                  <c:v>22770</c:v>
                </c:pt>
                <c:pt idx="2218">
                  <c:v>22780</c:v>
                </c:pt>
                <c:pt idx="2219">
                  <c:v>22790</c:v>
                </c:pt>
                <c:pt idx="2220">
                  <c:v>22800</c:v>
                </c:pt>
                <c:pt idx="2221">
                  <c:v>22811</c:v>
                </c:pt>
                <c:pt idx="2222">
                  <c:v>22821</c:v>
                </c:pt>
                <c:pt idx="2223">
                  <c:v>22831</c:v>
                </c:pt>
                <c:pt idx="2224">
                  <c:v>22841</c:v>
                </c:pt>
                <c:pt idx="2225">
                  <c:v>22851</c:v>
                </c:pt>
                <c:pt idx="2226">
                  <c:v>22862</c:v>
                </c:pt>
                <c:pt idx="2227">
                  <c:v>22872</c:v>
                </c:pt>
                <c:pt idx="2228">
                  <c:v>22882</c:v>
                </c:pt>
                <c:pt idx="2229">
                  <c:v>22892</c:v>
                </c:pt>
                <c:pt idx="2230">
                  <c:v>22902</c:v>
                </c:pt>
                <c:pt idx="2231">
                  <c:v>22913</c:v>
                </c:pt>
                <c:pt idx="2232">
                  <c:v>22923</c:v>
                </c:pt>
                <c:pt idx="2233">
                  <c:v>22933</c:v>
                </c:pt>
                <c:pt idx="2234">
                  <c:v>22943</c:v>
                </c:pt>
                <c:pt idx="2235">
                  <c:v>22953</c:v>
                </c:pt>
                <c:pt idx="2236">
                  <c:v>22964</c:v>
                </c:pt>
                <c:pt idx="2237">
                  <c:v>22974</c:v>
                </c:pt>
                <c:pt idx="2238">
                  <c:v>22984</c:v>
                </c:pt>
                <c:pt idx="2239">
                  <c:v>22994</c:v>
                </c:pt>
                <c:pt idx="2240">
                  <c:v>23004</c:v>
                </c:pt>
                <c:pt idx="2241">
                  <c:v>23015</c:v>
                </c:pt>
                <c:pt idx="2242">
                  <c:v>23025</c:v>
                </c:pt>
                <c:pt idx="2243">
                  <c:v>23035</c:v>
                </c:pt>
                <c:pt idx="2244">
                  <c:v>23045</c:v>
                </c:pt>
                <c:pt idx="2245">
                  <c:v>23055</c:v>
                </c:pt>
                <c:pt idx="2246">
                  <c:v>23066</c:v>
                </c:pt>
                <c:pt idx="2247">
                  <c:v>23076</c:v>
                </c:pt>
                <c:pt idx="2248">
                  <c:v>23086</c:v>
                </c:pt>
                <c:pt idx="2249">
                  <c:v>23096</c:v>
                </c:pt>
                <c:pt idx="2250">
                  <c:v>23107</c:v>
                </c:pt>
                <c:pt idx="2251">
                  <c:v>23117</c:v>
                </c:pt>
                <c:pt idx="2252">
                  <c:v>23127</c:v>
                </c:pt>
                <c:pt idx="2253">
                  <c:v>23137</c:v>
                </c:pt>
                <c:pt idx="2254">
                  <c:v>23147</c:v>
                </c:pt>
                <c:pt idx="2255">
                  <c:v>23158</c:v>
                </c:pt>
                <c:pt idx="2256">
                  <c:v>23168</c:v>
                </c:pt>
                <c:pt idx="2257">
                  <c:v>23178</c:v>
                </c:pt>
                <c:pt idx="2258">
                  <c:v>23188</c:v>
                </c:pt>
                <c:pt idx="2259">
                  <c:v>23198</c:v>
                </c:pt>
                <c:pt idx="2260">
                  <c:v>23209</c:v>
                </c:pt>
                <c:pt idx="2261">
                  <c:v>23219</c:v>
                </c:pt>
                <c:pt idx="2262">
                  <c:v>23229</c:v>
                </c:pt>
                <c:pt idx="2263">
                  <c:v>23239</c:v>
                </c:pt>
                <c:pt idx="2264">
                  <c:v>23249</c:v>
                </c:pt>
                <c:pt idx="2265">
                  <c:v>23260</c:v>
                </c:pt>
                <c:pt idx="2266">
                  <c:v>23270</c:v>
                </c:pt>
                <c:pt idx="2267">
                  <c:v>23280</c:v>
                </c:pt>
                <c:pt idx="2268">
                  <c:v>23290</c:v>
                </c:pt>
                <c:pt idx="2269">
                  <c:v>23300</c:v>
                </c:pt>
                <c:pt idx="2270">
                  <c:v>23311</c:v>
                </c:pt>
                <c:pt idx="2271">
                  <c:v>23321</c:v>
                </c:pt>
                <c:pt idx="2272">
                  <c:v>23331</c:v>
                </c:pt>
                <c:pt idx="2273">
                  <c:v>23341</c:v>
                </c:pt>
                <c:pt idx="2274">
                  <c:v>23351</c:v>
                </c:pt>
                <c:pt idx="2275">
                  <c:v>23362</c:v>
                </c:pt>
                <c:pt idx="2276">
                  <c:v>23372</c:v>
                </c:pt>
                <c:pt idx="2277">
                  <c:v>23382</c:v>
                </c:pt>
                <c:pt idx="2278">
                  <c:v>23392</c:v>
                </c:pt>
                <c:pt idx="2279">
                  <c:v>23402</c:v>
                </c:pt>
                <c:pt idx="2280">
                  <c:v>23413</c:v>
                </c:pt>
                <c:pt idx="2281">
                  <c:v>23423</c:v>
                </c:pt>
                <c:pt idx="2282">
                  <c:v>23433</c:v>
                </c:pt>
                <c:pt idx="2283">
                  <c:v>23443</c:v>
                </c:pt>
                <c:pt idx="2284">
                  <c:v>23453</c:v>
                </c:pt>
                <c:pt idx="2285">
                  <c:v>23464</c:v>
                </c:pt>
                <c:pt idx="2286">
                  <c:v>23474</c:v>
                </c:pt>
                <c:pt idx="2287">
                  <c:v>23484</c:v>
                </c:pt>
                <c:pt idx="2288">
                  <c:v>23494</c:v>
                </c:pt>
                <c:pt idx="2289">
                  <c:v>23504</c:v>
                </c:pt>
                <c:pt idx="2290">
                  <c:v>23515</c:v>
                </c:pt>
                <c:pt idx="2291">
                  <c:v>23525</c:v>
                </c:pt>
                <c:pt idx="2292">
                  <c:v>23535</c:v>
                </c:pt>
                <c:pt idx="2293">
                  <c:v>23545</c:v>
                </c:pt>
                <c:pt idx="2294">
                  <c:v>23555</c:v>
                </c:pt>
                <c:pt idx="2295">
                  <c:v>23566</c:v>
                </c:pt>
                <c:pt idx="2296">
                  <c:v>23576</c:v>
                </c:pt>
                <c:pt idx="2297">
                  <c:v>23586</c:v>
                </c:pt>
                <c:pt idx="2298">
                  <c:v>23596</c:v>
                </c:pt>
                <c:pt idx="2299">
                  <c:v>23606</c:v>
                </c:pt>
                <c:pt idx="2300">
                  <c:v>23617</c:v>
                </c:pt>
                <c:pt idx="2301">
                  <c:v>23627</c:v>
                </c:pt>
                <c:pt idx="2302">
                  <c:v>23637</c:v>
                </c:pt>
                <c:pt idx="2303">
                  <c:v>23647</c:v>
                </c:pt>
                <c:pt idx="2304">
                  <c:v>23657</c:v>
                </c:pt>
                <c:pt idx="2305">
                  <c:v>23668</c:v>
                </c:pt>
                <c:pt idx="2306">
                  <c:v>23678</c:v>
                </c:pt>
                <c:pt idx="2307">
                  <c:v>23688</c:v>
                </c:pt>
                <c:pt idx="2308">
                  <c:v>23698</c:v>
                </c:pt>
                <c:pt idx="2309">
                  <c:v>23708</c:v>
                </c:pt>
                <c:pt idx="2310">
                  <c:v>23719</c:v>
                </c:pt>
                <c:pt idx="2311">
                  <c:v>23729</c:v>
                </c:pt>
                <c:pt idx="2312">
                  <c:v>23739</c:v>
                </c:pt>
                <c:pt idx="2313">
                  <c:v>23749</c:v>
                </c:pt>
                <c:pt idx="2314">
                  <c:v>23759</c:v>
                </c:pt>
                <c:pt idx="2315">
                  <c:v>23770</c:v>
                </c:pt>
                <c:pt idx="2316">
                  <c:v>23780</c:v>
                </c:pt>
                <c:pt idx="2317">
                  <c:v>23790</c:v>
                </c:pt>
                <c:pt idx="2318">
                  <c:v>23800</c:v>
                </c:pt>
                <c:pt idx="2319">
                  <c:v>23810</c:v>
                </c:pt>
                <c:pt idx="2320">
                  <c:v>23821</c:v>
                </c:pt>
                <c:pt idx="2321">
                  <c:v>23831</c:v>
                </c:pt>
                <c:pt idx="2322">
                  <c:v>23841</c:v>
                </c:pt>
                <c:pt idx="2323">
                  <c:v>23851</c:v>
                </c:pt>
                <c:pt idx="2324">
                  <c:v>23861</c:v>
                </c:pt>
                <c:pt idx="2325">
                  <c:v>23872</c:v>
                </c:pt>
                <c:pt idx="2326">
                  <c:v>23882</c:v>
                </c:pt>
                <c:pt idx="2327">
                  <c:v>23892</c:v>
                </c:pt>
                <c:pt idx="2328">
                  <c:v>23902</c:v>
                </c:pt>
                <c:pt idx="2329">
                  <c:v>23912</c:v>
                </c:pt>
                <c:pt idx="2330">
                  <c:v>23923</c:v>
                </c:pt>
                <c:pt idx="2331">
                  <c:v>23933</c:v>
                </c:pt>
                <c:pt idx="2332">
                  <c:v>23943</c:v>
                </c:pt>
                <c:pt idx="2333">
                  <c:v>23953</c:v>
                </c:pt>
                <c:pt idx="2334">
                  <c:v>23963</c:v>
                </c:pt>
                <c:pt idx="2335">
                  <c:v>23974</c:v>
                </c:pt>
                <c:pt idx="2336">
                  <c:v>23984</c:v>
                </c:pt>
                <c:pt idx="2337">
                  <c:v>23994</c:v>
                </c:pt>
                <c:pt idx="2338">
                  <c:v>24004</c:v>
                </c:pt>
                <c:pt idx="2339">
                  <c:v>24014</c:v>
                </c:pt>
                <c:pt idx="2340">
                  <c:v>24025</c:v>
                </c:pt>
                <c:pt idx="2341">
                  <c:v>24035</c:v>
                </c:pt>
                <c:pt idx="2342">
                  <c:v>24045</c:v>
                </c:pt>
                <c:pt idx="2343">
                  <c:v>24055</c:v>
                </c:pt>
                <c:pt idx="2344">
                  <c:v>24065</c:v>
                </c:pt>
                <c:pt idx="2345">
                  <c:v>24076</c:v>
                </c:pt>
                <c:pt idx="2346">
                  <c:v>24086</c:v>
                </c:pt>
                <c:pt idx="2347">
                  <c:v>24096</c:v>
                </c:pt>
                <c:pt idx="2348">
                  <c:v>24106</c:v>
                </c:pt>
                <c:pt idx="2349">
                  <c:v>24116</c:v>
                </c:pt>
                <c:pt idx="2350">
                  <c:v>24127</c:v>
                </c:pt>
                <c:pt idx="2351">
                  <c:v>24137</c:v>
                </c:pt>
                <c:pt idx="2352">
                  <c:v>24147</c:v>
                </c:pt>
                <c:pt idx="2353">
                  <c:v>24157</c:v>
                </c:pt>
                <c:pt idx="2354">
                  <c:v>24167</c:v>
                </c:pt>
                <c:pt idx="2355">
                  <c:v>24178</c:v>
                </c:pt>
                <c:pt idx="2356">
                  <c:v>24188</c:v>
                </c:pt>
                <c:pt idx="2357">
                  <c:v>24198</c:v>
                </c:pt>
                <c:pt idx="2358">
                  <c:v>24208</c:v>
                </c:pt>
                <c:pt idx="2359">
                  <c:v>24218</c:v>
                </c:pt>
                <c:pt idx="2360">
                  <c:v>24229</c:v>
                </c:pt>
                <c:pt idx="2361">
                  <c:v>24239</c:v>
                </c:pt>
                <c:pt idx="2362">
                  <c:v>24249</c:v>
                </c:pt>
                <c:pt idx="2363">
                  <c:v>24259</c:v>
                </c:pt>
                <c:pt idx="2364">
                  <c:v>24269</c:v>
                </c:pt>
                <c:pt idx="2365">
                  <c:v>24280</c:v>
                </c:pt>
                <c:pt idx="2366">
                  <c:v>24290</c:v>
                </c:pt>
                <c:pt idx="2367">
                  <c:v>24300</c:v>
                </c:pt>
                <c:pt idx="2368">
                  <c:v>24310</c:v>
                </c:pt>
                <c:pt idx="2369">
                  <c:v>24321</c:v>
                </c:pt>
                <c:pt idx="2370">
                  <c:v>24331</c:v>
                </c:pt>
                <c:pt idx="2371">
                  <c:v>24341</c:v>
                </c:pt>
                <c:pt idx="2372">
                  <c:v>24351</c:v>
                </c:pt>
                <c:pt idx="2373">
                  <c:v>24361</c:v>
                </c:pt>
                <c:pt idx="2374">
                  <c:v>24372</c:v>
                </c:pt>
                <c:pt idx="2375">
                  <c:v>24382</c:v>
                </c:pt>
                <c:pt idx="2376">
                  <c:v>24392</c:v>
                </c:pt>
                <c:pt idx="2377">
                  <c:v>24402</c:v>
                </c:pt>
                <c:pt idx="2378">
                  <c:v>24412</c:v>
                </c:pt>
                <c:pt idx="2379">
                  <c:v>24423</c:v>
                </c:pt>
                <c:pt idx="2380">
                  <c:v>24433</c:v>
                </c:pt>
                <c:pt idx="2381">
                  <c:v>24443</c:v>
                </c:pt>
                <c:pt idx="2382">
                  <c:v>24453</c:v>
                </c:pt>
                <c:pt idx="2383">
                  <c:v>24463</c:v>
                </c:pt>
                <c:pt idx="2384">
                  <c:v>24474</c:v>
                </c:pt>
                <c:pt idx="2385">
                  <c:v>24484</c:v>
                </c:pt>
                <c:pt idx="2386">
                  <c:v>24494</c:v>
                </c:pt>
                <c:pt idx="2387">
                  <c:v>24504</c:v>
                </c:pt>
                <c:pt idx="2388">
                  <c:v>24514</c:v>
                </c:pt>
                <c:pt idx="2389">
                  <c:v>24525</c:v>
                </c:pt>
                <c:pt idx="2390">
                  <c:v>24535</c:v>
                </c:pt>
                <c:pt idx="2391">
                  <c:v>24545</c:v>
                </c:pt>
                <c:pt idx="2392">
                  <c:v>24555</c:v>
                </c:pt>
                <c:pt idx="2393">
                  <c:v>24565</c:v>
                </c:pt>
                <c:pt idx="2394">
                  <c:v>24576</c:v>
                </c:pt>
                <c:pt idx="2395">
                  <c:v>24586</c:v>
                </c:pt>
                <c:pt idx="2396">
                  <c:v>24596</c:v>
                </c:pt>
                <c:pt idx="2397">
                  <c:v>24606</c:v>
                </c:pt>
                <c:pt idx="2398">
                  <c:v>24616</c:v>
                </c:pt>
                <c:pt idx="2399">
                  <c:v>24627</c:v>
                </c:pt>
                <c:pt idx="2400">
                  <c:v>24637</c:v>
                </c:pt>
                <c:pt idx="2401">
                  <c:v>24647</c:v>
                </c:pt>
                <c:pt idx="2402">
                  <c:v>24657</c:v>
                </c:pt>
                <c:pt idx="2403">
                  <c:v>24667</c:v>
                </c:pt>
                <c:pt idx="2404">
                  <c:v>24678</c:v>
                </c:pt>
                <c:pt idx="2405">
                  <c:v>24688</c:v>
                </c:pt>
                <c:pt idx="2406">
                  <c:v>24698</c:v>
                </c:pt>
                <c:pt idx="2407">
                  <c:v>24708</c:v>
                </c:pt>
                <c:pt idx="2408">
                  <c:v>24718</c:v>
                </c:pt>
                <c:pt idx="2409">
                  <c:v>24729</c:v>
                </c:pt>
                <c:pt idx="2410">
                  <c:v>24739</c:v>
                </c:pt>
                <c:pt idx="2411">
                  <c:v>24749</c:v>
                </c:pt>
                <c:pt idx="2412">
                  <c:v>24759</c:v>
                </c:pt>
                <c:pt idx="2413">
                  <c:v>24769</c:v>
                </c:pt>
                <c:pt idx="2414">
                  <c:v>24780</c:v>
                </c:pt>
                <c:pt idx="2415">
                  <c:v>24790</c:v>
                </c:pt>
                <c:pt idx="2416">
                  <c:v>24800</c:v>
                </c:pt>
                <c:pt idx="2417">
                  <c:v>24810</c:v>
                </c:pt>
                <c:pt idx="2418">
                  <c:v>24820</c:v>
                </c:pt>
                <c:pt idx="2419">
                  <c:v>24831</c:v>
                </c:pt>
                <c:pt idx="2420">
                  <c:v>24841</c:v>
                </c:pt>
                <c:pt idx="2421">
                  <c:v>24851</c:v>
                </c:pt>
                <c:pt idx="2422">
                  <c:v>24861</c:v>
                </c:pt>
                <c:pt idx="2423">
                  <c:v>24871</c:v>
                </c:pt>
                <c:pt idx="2424">
                  <c:v>24882</c:v>
                </c:pt>
                <c:pt idx="2425">
                  <c:v>24892</c:v>
                </c:pt>
                <c:pt idx="2426">
                  <c:v>24902</c:v>
                </c:pt>
                <c:pt idx="2427">
                  <c:v>24912</c:v>
                </c:pt>
                <c:pt idx="2428">
                  <c:v>24922</c:v>
                </c:pt>
                <c:pt idx="2429">
                  <c:v>24933</c:v>
                </c:pt>
                <c:pt idx="2430">
                  <c:v>24943</c:v>
                </c:pt>
                <c:pt idx="2431">
                  <c:v>24953</c:v>
                </c:pt>
                <c:pt idx="2432">
                  <c:v>24963</c:v>
                </c:pt>
                <c:pt idx="2433">
                  <c:v>24973</c:v>
                </c:pt>
                <c:pt idx="2434">
                  <c:v>24984</c:v>
                </c:pt>
                <c:pt idx="2435">
                  <c:v>24994</c:v>
                </c:pt>
                <c:pt idx="2436">
                  <c:v>25004</c:v>
                </c:pt>
                <c:pt idx="2437">
                  <c:v>25014</c:v>
                </c:pt>
                <c:pt idx="2438">
                  <c:v>25024</c:v>
                </c:pt>
                <c:pt idx="2439">
                  <c:v>25035</c:v>
                </c:pt>
                <c:pt idx="2440">
                  <c:v>25045</c:v>
                </c:pt>
                <c:pt idx="2441">
                  <c:v>25055</c:v>
                </c:pt>
                <c:pt idx="2442">
                  <c:v>25065</c:v>
                </c:pt>
                <c:pt idx="2443">
                  <c:v>25075</c:v>
                </c:pt>
                <c:pt idx="2444">
                  <c:v>25086</c:v>
                </c:pt>
                <c:pt idx="2445">
                  <c:v>25096</c:v>
                </c:pt>
                <c:pt idx="2446">
                  <c:v>25106</c:v>
                </c:pt>
                <c:pt idx="2447">
                  <c:v>25116</c:v>
                </c:pt>
                <c:pt idx="2448">
                  <c:v>25126</c:v>
                </c:pt>
                <c:pt idx="2449">
                  <c:v>25137</c:v>
                </c:pt>
                <c:pt idx="2450">
                  <c:v>25147</c:v>
                </c:pt>
                <c:pt idx="2451">
                  <c:v>25157</c:v>
                </c:pt>
                <c:pt idx="2452">
                  <c:v>25167</c:v>
                </c:pt>
                <c:pt idx="2453">
                  <c:v>25177</c:v>
                </c:pt>
                <c:pt idx="2454">
                  <c:v>25188</c:v>
                </c:pt>
                <c:pt idx="2455">
                  <c:v>25198</c:v>
                </c:pt>
                <c:pt idx="2456">
                  <c:v>25208</c:v>
                </c:pt>
                <c:pt idx="2457">
                  <c:v>25218</c:v>
                </c:pt>
                <c:pt idx="2458">
                  <c:v>25228</c:v>
                </c:pt>
                <c:pt idx="2459">
                  <c:v>25239</c:v>
                </c:pt>
                <c:pt idx="2460">
                  <c:v>25249</c:v>
                </c:pt>
                <c:pt idx="2461">
                  <c:v>25259</c:v>
                </c:pt>
                <c:pt idx="2462">
                  <c:v>25269</c:v>
                </c:pt>
                <c:pt idx="2463">
                  <c:v>25279</c:v>
                </c:pt>
                <c:pt idx="2464">
                  <c:v>25290</c:v>
                </c:pt>
                <c:pt idx="2465">
                  <c:v>25300</c:v>
                </c:pt>
                <c:pt idx="2466">
                  <c:v>25310</c:v>
                </c:pt>
                <c:pt idx="2467">
                  <c:v>25320</c:v>
                </c:pt>
                <c:pt idx="2468">
                  <c:v>25330</c:v>
                </c:pt>
                <c:pt idx="2469">
                  <c:v>25341</c:v>
                </c:pt>
                <c:pt idx="2470">
                  <c:v>25351</c:v>
                </c:pt>
                <c:pt idx="2471">
                  <c:v>25361</c:v>
                </c:pt>
                <c:pt idx="2472">
                  <c:v>25371</c:v>
                </c:pt>
                <c:pt idx="2473">
                  <c:v>25381</c:v>
                </c:pt>
                <c:pt idx="2474">
                  <c:v>25392</c:v>
                </c:pt>
                <c:pt idx="2475">
                  <c:v>25402</c:v>
                </c:pt>
                <c:pt idx="2476">
                  <c:v>25412</c:v>
                </c:pt>
                <c:pt idx="2477">
                  <c:v>25422</c:v>
                </c:pt>
                <c:pt idx="2478">
                  <c:v>25432</c:v>
                </c:pt>
                <c:pt idx="2479">
                  <c:v>25443</c:v>
                </c:pt>
                <c:pt idx="2480">
                  <c:v>25453</c:v>
                </c:pt>
                <c:pt idx="2481">
                  <c:v>25463</c:v>
                </c:pt>
                <c:pt idx="2482">
                  <c:v>25473</c:v>
                </c:pt>
                <c:pt idx="2483">
                  <c:v>25484</c:v>
                </c:pt>
                <c:pt idx="2484">
                  <c:v>25494</c:v>
                </c:pt>
                <c:pt idx="2485">
                  <c:v>25504</c:v>
                </c:pt>
                <c:pt idx="2486">
                  <c:v>25514</c:v>
                </c:pt>
                <c:pt idx="2487">
                  <c:v>25524</c:v>
                </c:pt>
                <c:pt idx="2488">
                  <c:v>25535</c:v>
                </c:pt>
                <c:pt idx="2489">
                  <c:v>25545</c:v>
                </c:pt>
                <c:pt idx="2490">
                  <c:v>25555</c:v>
                </c:pt>
                <c:pt idx="2491">
                  <c:v>25565</c:v>
                </c:pt>
                <c:pt idx="2492">
                  <c:v>25575</c:v>
                </c:pt>
                <c:pt idx="2493">
                  <c:v>25586</c:v>
                </c:pt>
                <c:pt idx="2494">
                  <c:v>25596</c:v>
                </c:pt>
                <c:pt idx="2495">
                  <c:v>25606</c:v>
                </c:pt>
                <c:pt idx="2496">
                  <c:v>25616</c:v>
                </c:pt>
                <c:pt idx="2497">
                  <c:v>25626</c:v>
                </c:pt>
                <c:pt idx="2498">
                  <c:v>25637</c:v>
                </c:pt>
                <c:pt idx="2499">
                  <c:v>25647</c:v>
                </c:pt>
                <c:pt idx="2500">
                  <c:v>25657</c:v>
                </c:pt>
                <c:pt idx="2501">
                  <c:v>25667</c:v>
                </c:pt>
                <c:pt idx="2502">
                  <c:v>25677</c:v>
                </c:pt>
                <c:pt idx="2503">
                  <c:v>25688</c:v>
                </c:pt>
                <c:pt idx="2504">
                  <c:v>25698</c:v>
                </c:pt>
                <c:pt idx="2505">
                  <c:v>25708</c:v>
                </c:pt>
                <c:pt idx="2506">
                  <c:v>25718</c:v>
                </c:pt>
                <c:pt idx="2507">
                  <c:v>25728</c:v>
                </c:pt>
                <c:pt idx="2508">
                  <c:v>25739</c:v>
                </c:pt>
                <c:pt idx="2509">
                  <c:v>25749</c:v>
                </c:pt>
                <c:pt idx="2510">
                  <c:v>25759</c:v>
                </c:pt>
                <c:pt idx="2511">
                  <c:v>25769</c:v>
                </c:pt>
                <c:pt idx="2512">
                  <c:v>25779</c:v>
                </c:pt>
                <c:pt idx="2513">
                  <c:v>25790</c:v>
                </c:pt>
                <c:pt idx="2514">
                  <c:v>25800</c:v>
                </c:pt>
                <c:pt idx="2515">
                  <c:v>25810</c:v>
                </c:pt>
                <c:pt idx="2516">
                  <c:v>25820</c:v>
                </c:pt>
                <c:pt idx="2517">
                  <c:v>25830</c:v>
                </c:pt>
                <c:pt idx="2518">
                  <c:v>25841</c:v>
                </c:pt>
                <c:pt idx="2519">
                  <c:v>25851</c:v>
                </c:pt>
                <c:pt idx="2520">
                  <c:v>25861</c:v>
                </c:pt>
                <c:pt idx="2521">
                  <c:v>25871</c:v>
                </c:pt>
                <c:pt idx="2522">
                  <c:v>25881</c:v>
                </c:pt>
                <c:pt idx="2523">
                  <c:v>25892</c:v>
                </c:pt>
                <c:pt idx="2524">
                  <c:v>25902</c:v>
                </c:pt>
                <c:pt idx="2525">
                  <c:v>25912</c:v>
                </c:pt>
                <c:pt idx="2526">
                  <c:v>25922</c:v>
                </c:pt>
                <c:pt idx="2527">
                  <c:v>25932</c:v>
                </c:pt>
                <c:pt idx="2528">
                  <c:v>25943</c:v>
                </c:pt>
                <c:pt idx="2529">
                  <c:v>25953</c:v>
                </c:pt>
                <c:pt idx="2530">
                  <c:v>25963</c:v>
                </c:pt>
                <c:pt idx="2531">
                  <c:v>25973</c:v>
                </c:pt>
                <c:pt idx="2532">
                  <c:v>25983</c:v>
                </c:pt>
                <c:pt idx="2533">
                  <c:v>25994</c:v>
                </c:pt>
                <c:pt idx="2534">
                  <c:v>26004</c:v>
                </c:pt>
                <c:pt idx="2535">
                  <c:v>26014</c:v>
                </c:pt>
                <c:pt idx="2536">
                  <c:v>26024</c:v>
                </c:pt>
                <c:pt idx="2537">
                  <c:v>26034</c:v>
                </c:pt>
                <c:pt idx="2538">
                  <c:v>26045</c:v>
                </c:pt>
                <c:pt idx="2539">
                  <c:v>26055</c:v>
                </c:pt>
                <c:pt idx="2540">
                  <c:v>26065</c:v>
                </c:pt>
                <c:pt idx="2541">
                  <c:v>26075</c:v>
                </c:pt>
                <c:pt idx="2542">
                  <c:v>26085</c:v>
                </c:pt>
                <c:pt idx="2543">
                  <c:v>26096</c:v>
                </c:pt>
                <c:pt idx="2544">
                  <c:v>26106</c:v>
                </c:pt>
                <c:pt idx="2545">
                  <c:v>26116</c:v>
                </c:pt>
                <c:pt idx="2546">
                  <c:v>26126</c:v>
                </c:pt>
                <c:pt idx="2547">
                  <c:v>26136</c:v>
                </c:pt>
                <c:pt idx="2548">
                  <c:v>26147</c:v>
                </c:pt>
                <c:pt idx="2549">
                  <c:v>26157</c:v>
                </c:pt>
                <c:pt idx="2550">
                  <c:v>26167</c:v>
                </c:pt>
                <c:pt idx="2551">
                  <c:v>26177</c:v>
                </c:pt>
                <c:pt idx="2552">
                  <c:v>26187</c:v>
                </c:pt>
                <c:pt idx="2553">
                  <c:v>26198</c:v>
                </c:pt>
                <c:pt idx="2554">
                  <c:v>26208</c:v>
                </c:pt>
                <c:pt idx="2555">
                  <c:v>26218</c:v>
                </c:pt>
                <c:pt idx="2556">
                  <c:v>26228</c:v>
                </c:pt>
                <c:pt idx="2557">
                  <c:v>26238</c:v>
                </c:pt>
                <c:pt idx="2558">
                  <c:v>26249</c:v>
                </c:pt>
                <c:pt idx="2559">
                  <c:v>26259</c:v>
                </c:pt>
                <c:pt idx="2560">
                  <c:v>26269</c:v>
                </c:pt>
                <c:pt idx="2561">
                  <c:v>26279</c:v>
                </c:pt>
                <c:pt idx="2562">
                  <c:v>26289</c:v>
                </c:pt>
                <c:pt idx="2563">
                  <c:v>26300</c:v>
                </c:pt>
                <c:pt idx="2564">
                  <c:v>26310</c:v>
                </c:pt>
                <c:pt idx="2565">
                  <c:v>26320</c:v>
                </c:pt>
                <c:pt idx="2566">
                  <c:v>26330</c:v>
                </c:pt>
                <c:pt idx="2567">
                  <c:v>26340</c:v>
                </c:pt>
                <c:pt idx="2568">
                  <c:v>26351</c:v>
                </c:pt>
                <c:pt idx="2569">
                  <c:v>26361</c:v>
                </c:pt>
                <c:pt idx="2570">
                  <c:v>26371</c:v>
                </c:pt>
                <c:pt idx="2571">
                  <c:v>26381</c:v>
                </c:pt>
                <c:pt idx="2572">
                  <c:v>26391</c:v>
                </c:pt>
                <c:pt idx="2573">
                  <c:v>26402</c:v>
                </c:pt>
                <c:pt idx="2574">
                  <c:v>26412</c:v>
                </c:pt>
                <c:pt idx="2575">
                  <c:v>26422</c:v>
                </c:pt>
                <c:pt idx="2576">
                  <c:v>26432</c:v>
                </c:pt>
                <c:pt idx="2577">
                  <c:v>26442</c:v>
                </c:pt>
                <c:pt idx="2578">
                  <c:v>26453</c:v>
                </c:pt>
                <c:pt idx="2579">
                  <c:v>26463</c:v>
                </c:pt>
                <c:pt idx="2580">
                  <c:v>26473</c:v>
                </c:pt>
                <c:pt idx="2581">
                  <c:v>26483</c:v>
                </c:pt>
                <c:pt idx="2582">
                  <c:v>26493</c:v>
                </c:pt>
                <c:pt idx="2583">
                  <c:v>26504</c:v>
                </c:pt>
                <c:pt idx="2584">
                  <c:v>26514</c:v>
                </c:pt>
                <c:pt idx="2585">
                  <c:v>26524</c:v>
                </c:pt>
                <c:pt idx="2586">
                  <c:v>26534</c:v>
                </c:pt>
                <c:pt idx="2587">
                  <c:v>26544</c:v>
                </c:pt>
                <c:pt idx="2588">
                  <c:v>26555</c:v>
                </c:pt>
                <c:pt idx="2589">
                  <c:v>26565</c:v>
                </c:pt>
                <c:pt idx="2590">
                  <c:v>26575</c:v>
                </c:pt>
                <c:pt idx="2591">
                  <c:v>26585</c:v>
                </c:pt>
                <c:pt idx="2592">
                  <c:v>26595</c:v>
                </c:pt>
                <c:pt idx="2593">
                  <c:v>26606</c:v>
                </c:pt>
                <c:pt idx="2594">
                  <c:v>26616</c:v>
                </c:pt>
                <c:pt idx="2595">
                  <c:v>26626</c:v>
                </c:pt>
                <c:pt idx="2596">
                  <c:v>26636</c:v>
                </c:pt>
                <c:pt idx="2597">
                  <c:v>26646</c:v>
                </c:pt>
                <c:pt idx="2598">
                  <c:v>26657</c:v>
                </c:pt>
                <c:pt idx="2599">
                  <c:v>26667</c:v>
                </c:pt>
                <c:pt idx="2600">
                  <c:v>26677</c:v>
                </c:pt>
                <c:pt idx="2601">
                  <c:v>26687</c:v>
                </c:pt>
                <c:pt idx="2602">
                  <c:v>26698</c:v>
                </c:pt>
                <c:pt idx="2603">
                  <c:v>26708</c:v>
                </c:pt>
                <c:pt idx="2604">
                  <c:v>26718</c:v>
                </c:pt>
                <c:pt idx="2605">
                  <c:v>26728</c:v>
                </c:pt>
                <c:pt idx="2606">
                  <c:v>26738</c:v>
                </c:pt>
                <c:pt idx="2607">
                  <c:v>26749</c:v>
                </c:pt>
                <c:pt idx="2608">
                  <c:v>26759</c:v>
                </c:pt>
                <c:pt idx="2609">
                  <c:v>26769</c:v>
                </c:pt>
                <c:pt idx="2610">
                  <c:v>26779</c:v>
                </c:pt>
                <c:pt idx="2611">
                  <c:v>26789</c:v>
                </c:pt>
                <c:pt idx="2612">
                  <c:v>26800</c:v>
                </c:pt>
                <c:pt idx="2613">
                  <c:v>26810</c:v>
                </c:pt>
                <c:pt idx="2614">
                  <c:v>26820</c:v>
                </c:pt>
                <c:pt idx="2615">
                  <c:v>26830</c:v>
                </c:pt>
                <c:pt idx="2616">
                  <c:v>26840</c:v>
                </c:pt>
                <c:pt idx="2617">
                  <c:v>26851</c:v>
                </c:pt>
                <c:pt idx="2618">
                  <c:v>26861</c:v>
                </c:pt>
                <c:pt idx="2619">
                  <c:v>26871</c:v>
                </c:pt>
                <c:pt idx="2620">
                  <c:v>26881</c:v>
                </c:pt>
                <c:pt idx="2621">
                  <c:v>26891</c:v>
                </c:pt>
                <c:pt idx="2622">
                  <c:v>26902</c:v>
                </c:pt>
                <c:pt idx="2623">
                  <c:v>26912</c:v>
                </c:pt>
                <c:pt idx="2624">
                  <c:v>26922</c:v>
                </c:pt>
                <c:pt idx="2625">
                  <c:v>26932</c:v>
                </c:pt>
                <c:pt idx="2626">
                  <c:v>26942</c:v>
                </c:pt>
                <c:pt idx="2627">
                  <c:v>26953</c:v>
                </c:pt>
                <c:pt idx="2628">
                  <c:v>26963</c:v>
                </c:pt>
                <c:pt idx="2629">
                  <c:v>26973</c:v>
                </c:pt>
                <c:pt idx="2630">
                  <c:v>26983</c:v>
                </c:pt>
                <c:pt idx="2631">
                  <c:v>26993</c:v>
                </c:pt>
                <c:pt idx="2632">
                  <c:v>27004</c:v>
                </c:pt>
                <c:pt idx="2633">
                  <c:v>27014</c:v>
                </c:pt>
                <c:pt idx="2634">
                  <c:v>27024</c:v>
                </c:pt>
                <c:pt idx="2635">
                  <c:v>27034</c:v>
                </c:pt>
                <c:pt idx="2636">
                  <c:v>27044</c:v>
                </c:pt>
                <c:pt idx="2637">
                  <c:v>27055</c:v>
                </c:pt>
                <c:pt idx="2638">
                  <c:v>27065</c:v>
                </c:pt>
                <c:pt idx="2639">
                  <c:v>27075</c:v>
                </c:pt>
                <c:pt idx="2640">
                  <c:v>27085</c:v>
                </c:pt>
                <c:pt idx="2641">
                  <c:v>27095</c:v>
                </c:pt>
                <c:pt idx="2642">
                  <c:v>27106</c:v>
                </c:pt>
                <c:pt idx="2643">
                  <c:v>27116</c:v>
                </c:pt>
                <c:pt idx="2644">
                  <c:v>27126</c:v>
                </c:pt>
                <c:pt idx="2645">
                  <c:v>27136</c:v>
                </c:pt>
                <c:pt idx="2646">
                  <c:v>27146</c:v>
                </c:pt>
                <c:pt idx="2647">
                  <c:v>27157</c:v>
                </c:pt>
                <c:pt idx="2648">
                  <c:v>27167</c:v>
                </c:pt>
                <c:pt idx="2649">
                  <c:v>27177</c:v>
                </c:pt>
                <c:pt idx="2650">
                  <c:v>27187</c:v>
                </c:pt>
                <c:pt idx="2651">
                  <c:v>27197</c:v>
                </c:pt>
                <c:pt idx="2652">
                  <c:v>27208</c:v>
                </c:pt>
                <c:pt idx="2653">
                  <c:v>27218</c:v>
                </c:pt>
                <c:pt idx="2654">
                  <c:v>27228</c:v>
                </c:pt>
                <c:pt idx="2655">
                  <c:v>27238</c:v>
                </c:pt>
                <c:pt idx="2656">
                  <c:v>27248</c:v>
                </c:pt>
                <c:pt idx="2657">
                  <c:v>27259</c:v>
                </c:pt>
                <c:pt idx="2658">
                  <c:v>27269</c:v>
                </c:pt>
                <c:pt idx="2659">
                  <c:v>27279</c:v>
                </c:pt>
                <c:pt idx="2660">
                  <c:v>27289</c:v>
                </c:pt>
                <c:pt idx="2661">
                  <c:v>27299</c:v>
                </c:pt>
                <c:pt idx="2662">
                  <c:v>27310</c:v>
                </c:pt>
                <c:pt idx="2663">
                  <c:v>27320</c:v>
                </c:pt>
                <c:pt idx="2664">
                  <c:v>27330</c:v>
                </c:pt>
                <c:pt idx="2665">
                  <c:v>27340</c:v>
                </c:pt>
                <c:pt idx="2666">
                  <c:v>27350</c:v>
                </c:pt>
                <c:pt idx="2667">
                  <c:v>27361</c:v>
                </c:pt>
                <c:pt idx="2668">
                  <c:v>27371</c:v>
                </c:pt>
                <c:pt idx="2669">
                  <c:v>27381</c:v>
                </c:pt>
                <c:pt idx="2670">
                  <c:v>27391</c:v>
                </c:pt>
                <c:pt idx="2671">
                  <c:v>27401</c:v>
                </c:pt>
                <c:pt idx="2672">
                  <c:v>27412</c:v>
                </c:pt>
                <c:pt idx="2673">
                  <c:v>27422</c:v>
                </c:pt>
                <c:pt idx="2674">
                  <c:v>27432</c:v>
                </c:pt>
                <c:pt idx="2675">
                  <c:v>27442</c:v>
                </c:pt>
                <c:pt idx="2676">
                  <c:v>27452</c:v>
                </c:pt>
                <c:pt idx="2677">
                  <c:v>27463</c:v>
                </c:pt>
                <c:pt idx="2678">
                  <c:v>27473</c:v>
                </c:pt>
                <c:pt idx="2679">
                  <c:v>27483</c:v>
                </c:pt>
                <c:pt idx="2680">
                  <c:v>27493</c:v>
                </c:pt>
                <c:pt idx="2681">
                  <c:v>27503</c:v>
                </c:pt>
                <c:pt idx="2682">
                  <c:v>27514</c:v>
                </c:pt>
                <c:pt idx="2683">
                  <c:v>27524</c:v>
                </c:pt>
                <c:pt idx="2684">
                  <c:v>27534</c:v>
                </c:pt>
                <c:pt idx="2685">
                  <c:v>27544</c:v>
                </c:pt>
                <c:pt idx="2686">
                  <c:v>27554</c:v>
                </c:pt>
                <c:pt idx="2687">
                  <c:v>27565</c:v>
                </c:pt>
                <c:pt idx="2688">
                  <c:v>27575</c:v>
                </c:pt>
                <c:pt idx="2689">
                  <c:v>27585</c:v>
                </c:pt>
                <c:pt idx="2690">
                  <c:v>27595</c:v>
                </c:pt>
                <c:pt idx="2691">
                  <c:v>27605</c:v>
                </c:pt>
                <c:pt idx="2692">
                  <c:v>27616</c:v>
                </c:pt>
                <c:pt idx="2693">
                  <c:v>27626</c:v>
                </c:pt>
                <c:pt idx="2694">
                  <c:v>27636</c:v>
                </c:pt>
                <c:pt idx="2695">
                  <c:v>27646</c:v>
                </c:pt>
                <c:pt idx="2696">
                  <c:v>27656</c:v>
                </c:pt>
                <c:pt idx="2697">
                  <c:v>27667</c:v>
                </c:pt>
                <c:pt idx="2698">
                  <c:v>27677</c:v>
                </c:pt>
                <c:pt idx="2699">
                  <c:v>27687</c:v>
                </c:pt>
                <c:pt idx="2700">
                  <c:v>27697</c:v>
                </c:pt>
                <c:pt idx="2701">
                  <c:v>27707</c:v>
                </c:pt>
                <c:pt idx="2702">
                  <c:v>27718</c:v>
                </c:pt>
                <c:pt idx="2703">
                  <c:v>27728</c:v>
                </c:pt>
                <c:pt idx="2704">
                  <c:v>27738</c:v>
                </c:pt>
                <c:pt idx="2705">
                  <c:v>27748</c:v>
                </c:pt>
                <c:pt idx="2706">
                  <c:v>27758</c:v>
                </c:pt>
                <c:pt idx="2707">
                  <c:v>27769</c:v>
                </c:pt>
                <c:pt idx="2708">
                  <c:v>27779</c:v>
                </c:pt>
                <c:pt idx="2709">
                  <c:v>27789</c:v>
                </c:pt>
                <c:pt idx="2710">
                  <c:v>27799</c:v>
                </c:pt>
                <c:pt idx="2711">
                  <c:v>27809</c:v>
                </c:pt>
                <c:pt idx="2712">
                  <c:v>27820</c:v>
                </c:pt>
                <c:pt idx="2713">
                  <c:v>27830</c:v>
                </c:pt>
                <c:pt idx="2714">
                  <c:v>27840</c:v>
                </c:pt>
                <c:pt idx="2715">
                  <c:v>27850</c:v>
                </c:pt>
                <c:pt idx="2716">
                  <c:v>27860</c:v>
                </c:pt>
                <c:pt idx="2717">
                  <c:v>27871</c:v>
                </c:pt>
                <c:pt idx="2718">
                  <c:v>27881</c:v>
                </c:pt>
                <c:pt idx="2719">
                  <c:v>27891</c:v>
                </c:pt>
                <c:pt idx="2720">
                  <c:v>27901</c:v>
                </c:pt>
                <c:pt idx="2721">
                  <c:v>27912</c:v>
                </c:pt>
                <c:pt idx="2722">
                  <c:v>27922</c:v>
                </c:pt>
                <c:pt idx="2723">
                  <c:v>27932</c:v>
                </c:pt>
                <c:pt idx="2724">
                  <c:v>27942</c:v>
                </c:pt>
                <c:pt idx="2725">
                  <c:v>27952</c:v>
                </c:pt>
                <c:pt idx="2726">
                  <c:v>27963</c:v>
                </c:pt>
                <c:pt idx="2727">
                  <c:v>27973</c:v>
                </c:pt>
                <c:pt idx="2728">
                  <c:v>27983</c:v>
                </c:pt>
                <c:pt idx="2729">
                  <c:v>27993</c:v>
                </c:pt>
                <c:pt idx="2730">
                  <c:v>28003</c:v>
                </c:pt>
                <c:pt idx="2731">
                  <c:v>28014</c:v>
                </c:pt>
                <c:pt idx="2732">
                  <c:v>28024</c:v>
                </c:pt>
                <c:pt idx="2733">
                  <c:v>28034</c:v>
                </c:pt>
                <c:pt idx="2734">
                  <c:v>28044</c:v>
                </c:pt>
                <c:pt idx="2735">
                  <c:v>28054</c:v>
                </c:pt>
                <c:pt idx="2736">
                  <c:v>28065</c:v>
                </c:pt>
                <c:pt idx="2737">
                  <c:v>28075</c:v>
                </c:pt>
                <c:pt idx="2738">
                  <c:v>28085</c:v>
                </c:pt>
                <c:pt idx="2739">
                  <c:v>28095</c:v>
                </c:pt>
                <c:pt idx="2740">
                  <c:v>28105</c:v>
                </c:pt>
                <c:pt idx="2741">
                  <c:v>28116</c:v>
                </c:pt>
                <c:pt idx="2742">
                  <c:v>28126</c:v>
                </c:pt>
                <c:pt idx="2743">
                  <c:v>28136</c:v>
                </c:pt>
                <c:pt idx="2744">
                  <c:v>28146</c:v>
                </c:pt>
                <c:pt idx="2745">
                  <c:v>28156</c:v>
                </c:pt>
                <c:pt idx="2746">
                  <c:v>28167</c:v>
                </c:pt>
                <c:pt idx="2747">
                  <c:v>28177</c:v>
                </c:pt>
                <c:pt idx="2748">
                  <c:v>28187</c:v>
                </c:pt>
                <c:pt idx="2749">
                  <c:v>28197</c:v>
                </c:pt>
                <c:pt idx="2750">
                  <c:v>28207</c:v>
                </c:pt>
                <c:pt idx="2751">
                  <c:v>28218</c:v>
                </c:pt>
                <c:pt idx="2752">
                  <c:v>28228</c:v>
                </c:pt>
                <c:pt idx="2753">
                  <c:v>28238</c:v>
                </c:pt>
                <c:pt idx="2754">
                  <c:v>28248</c:v>
                </c:pt>
                <c:pt idx="2755">
                  <c:v>28258</c:v>
                </c:pt>
                <c:pt idx="2756">
                  <c:v>28269</c:v>
                </c:pt>
                <c:pt idx="2757">
                  <c:v>28279</c:v>
                </c:pt>
                <c:pt idx="2758">
                  <c:v>28289</c:v>
                </c:pt>
                <c:pt idx="2759">
                  <c:v>28299</c:v>
                </c:pt>
                <c:pt idx="2760">
                  <c:v>28309</c:v>
                </c:pt>
                <c:pt idx="2761">
                  <c:v>28320</c:v>
                </c:pt>
                <c:pt idx="2762">
                  <c:v>28330</c:v>
                </c:pt>
                <c:pt idx="2763">
                  <c:v>28340</c:v>
                </c:pt>
                <c:pt idx="2764">
                  <c:v>28350</c:v>
                </c:pt>
                <c:pt idx="2765">
                  <c:v>28360</c:v>
                </c:pt>
                <c:pt idx="2766">
                  <c:v>28371</c:v>
                </c:pt>
                <c:pt idx="2767">
                  <c:v>28381</c:v>
                </c:pt>
                <c:pt idx="2768">
                  <c:v>28391</c:v>
                </c:pt>
                <c:pt idx="2769">
                  <c:v>28401</c:v>
                </c:pt>
                <c:pt idx="2770">
                  <c:v>28411</c:v>
                </c:pt>
                <c:pt idx="2771">
                  <c:v>28422</c:v>
                </c:pt>
                <c:pt idx="2772">
                  <c:v>28432</c:v>
                </c:pt>
                <c:pt idx="2773">
                  <c:v>28442</c:v>
                </c:pt>
                <c:pt idx="2774">
                  <c:v>28452</c:v>
                </c:pt>
                <c:pt idx="2775">
                  <c:v>28462</c:v>
                </c:pt>
                <c:pt idx="2776">
                  <c:v>28473</c:v>
                </c:pt>
                <c:pt idx="2777">
                  <c:v>28483</c:v>
                </c:pt>
                <c:pt idx="2778">
                  <c:v>28493</c:v>
                </c:pt>
                <c:pt idx="2779">
                  <c:v>28503</c:v>
                </c:pt>
                <c:pt idx="2780">
                  <c:v>28513</c:v>
                </c:pt>
                <c:pt idx="2781">
                  <c:v>28524</c:v>
                </c:pt>
                <c:pt idx="2782">
                  <c:v>28534</c:v>
                </c:pt>
                <c:pt idx="2783">
                  <c:v>28544</c:v>
                </c:pt>
                <c:pt idx="2784">
                  <c:v>28554</c:v>
                </c:pt>
                <c:pt idx="2785">
                  <c:v>28564</c:v>
                </c:pt>
                <c:pt idx="2786">
                  <c:v>28575</c:v>
                </c:pt>
                <c:pt idx="2787">
                  <c:v>28585</c:v>
                </c:pt>
                <c:pt idx="2788">
                  <c:v>28595</c:v>
                </c:pt>
                <c:pt idx="2789">
                  <c:v>28605</c:v>
                </c:pt>
                <c:pt idx="2790">
                  <c:v>28615</c:v>
                </c:pt>
                <c:pt idx="2791">
                  <c:v>28626</c:v>
                </c:pt>
                <c:pt idx="2792">
                  <c:v>28636</c:v>
                </c:pt>
                <c:pt idx="2793">
                  <c:v>28646</c:v>
                </c:pt>
                <c:pt idx="2794">
                  <c:v>28656</c:v>
                </c:pt>
                <c:pt idx="2795">
                  <c:v>28666</c:v>
                </c:pt>
                <c:pt idx="2796">
                  <c:v>28677</c:v>
                </c:pt>
                <c:pt idx="2797">
                  <c:v>28687</c:v>
                </c:pt>
                <c:pt idx="2798">
                  <c:v>28697</c:v>
                </c:pt>
                <c:pt idx="2799">
                  <c:v>28707</c:v>
                </c:pt>
                <c:pt idx="2800">
                  <c:v>28717</c:v>
                </c:pt>
                <c:pt idx="2801">
                  <c:v>28728</c:v>
                </c:pt>
                <c:pt idx="2802">
                  <c:v>28738</c:v>
                </c:pt>
                <c:pt idx="2803">
                  <c:v>28748</c:v>
                </c:pt>
                <c:pt idx="2804">
                  <c:v>28758</c:v>
                </c:pt>
                <c:pt idx="2805">
                  <c:v>28768</c:v>
                </c:pt>
                <c:pt idx="2806">
                  <c:v>28779</c:v>
                </c:pt>
                <c:pt idx="2807">
                  <c:v>28789</c:v>
                </c:pt>
                <c:pt idx="2808">
                  <c:v>28799</c:v>
                </c:pt>
                <c:pt idx="2809">
                  <c:v>28809</c:v>
                </c:pt>
                <c:pt idx="2810">
                  <c:v>28819</c:v>
                </c:pt>
                <c:pt idx="2811">
                  <c:v>28830</c:v>
                </c:pt>
                <c:pt idx="2812">
                  <c:v>28840</c:v>
                </c:pt>
                <c:pt idx="2813">
                  <c:v>28850</c:v>
                </c:pt>
                <c:pt idx="2814">
                  <c:v>28860</c:v>
                </c:pt>
                <c:pt idx="2815">
                  <c:v>28870</c:v>
                </c:pt>
                <c:pt idx="2816">
                  <c:v>28881</c:v>
                </c:pt>
                <c:pt idx="2817">
                  <c:v>28891</c:v>
                </c:pt>
                <c:pt idx="2818">
                  <c:v>28901</c:v>
                </c:pt>
                <c:pt idx="2819">
                  <c:v>28911</c:v>
                </c:pt>
                <c:pt idx="2820">
                  <c:v>28921</c:v>
                </c:pt>
                <c:pt idx="2821">
                  <c:v>28932</c:v>
                </c:pt>
                <c:pt idx="2822">
                  <c:v>28942</c:v>
                </c:pt>
                <c:pt idx="2823">
                  <c:v>28952</c:v>
                </c:pt>
                <c:pt idx="2824">
                  <c:v>28962</c:v>
                </c:pt>
                <c:pt idx="2825">
                  <c:v>28972</c:v>
                </c:pt>
                <c:pt idx="2826">
                  <c:v>28983</c:v>
                </c:pt>
                <c:pt idx="2827">
                  <c:v>28993</c:v>
                </c:pt>
                <c:pt idx="2828">
                  <c:v>29003</c:v>
                </c:pt>
                <c:pt idx="2829">
                  <c:v>29013</c:v>
                </c:pt>
                <c:pt idx="2830">
                  <c:v>29023</c:v>
                </c:pt>
                <c:pt idx="2831">
                  <c:v>29034</c:v>
                </c:pt>
                <c:pt idx="2832">
                  <c:v>29044</c:v>
                </c:pt>
                <c:pt idx="2833">
                  <c:v>29054</c:v>
                </c:pt>
                <c:pt idx="2834">
                  <c:v>29064</c:v>
                </c:pt>
                <c:pt idx="2835">
                  <c:v>29074</c:v>
                </c:pt>
                <c:pt idx="2836">
                  <c:v>29085</c:v>
                </c:pt>
                <c:pt idx="2837">
                  <c:v>29095</c:v>
                </c:pt>
                <c:pt idx="2838">
                  <c:v>29105</c:v>
                </c:pt>
                <c:pt idx="2839">
                  <c:v>29115</c:v>
                </c:pt>
                <c:pt idx="2840">
                  <c:v>29126</c:v>
                </c:pt>
                <c:pt idx="2841">
                  <c:v>29136</c:v>
                </c:pt>
                <c:pt idx="2842">
                  <c:v>29146</c:v>
                </c:pt>
                <c:pt idx="2843">
                  <c:v>29156</c:v>
                </c:pt>
                <c:pt idx="2844">
                  <c:v>29166</c:v>
                </c:pt>
                <c:pt idx="2845">
                  <c:v>29177</c:v>
                </c:pt>
                <c:pt idx="2846">
                  <c:v>29187</c:v>
                </c:pt>
                <c:pt idx="2847">
                  <c:v>29197</c:v>
                </c:pt>
                <c:pt idx="2848">
                  <c:v>29207</c:v>
                </c:pt>
                <c:pt idx="2849">
                  <c:v>29217</c:v>
                </c:pt>
                <c:pt idx="2850">
                  <c:v>29228</c:v>
                </c:pt>
                <c:pt idx="2851">
                  <c:v>29238</c:v>
                </c:pt>
                <c:pt idx="2852">
                  <c:v>29248</c:v>
                </c:pt>
                <c:pt idx="2853">
                  <c:v>29258</c:v>
                </c:pt>
                <c:pt idx="2854">
                  <c:v>29268</c:v>
                </c:pt>
                <c:pt idx="2855">
                  <c:v>29279</c:v>
                </c:pt>
                <c:pt idx="2856">
                  <c:v>29289</c:v>
                </c:pt>
                <c:pt idx="2857">
                  <c:v>29299</c:v>
                </c:pt>
                <c:pt idx="2858">
                  <c:v>29309</c:v>
                </c:pt>
                <c:pt idx="2859">
                  <c:v>29319</c:v>
                </c:pt>
                <c:pt idx="2860">
                  <c:v>29330</c:v>
                </c:pt>
                <c:pt idx="2861">
                  <c:v>29340</c:v>
                </c:pt>
                <c:pt idx="2862">
                  <c:v>29350</c:v>
                </c:pt>
                <c:pt idx="2863">
                  <c:v>29360</c:v>
                </c:pt>
                <c:pt idx="2864">
                  <c:v>29370</c:v>
                </c:pt>
                <c:pt idx="2865">
                  <c:v>29381</c:v>
                </c:pt>
                <c:pt idx="2866">
                  <c:v>29391</c:v>
                </c:pt>
                <c:pt idx="2867">
                  <c:v>29401</c:v>
                </c:pt>
                <c:pt idx="2868">
                  <c:v>29411</c:v>
                </c:pt>
                <c:pt idx="2869">
                  <c:v>29421</c:v>
                </c:pt>
                <c:pt idx="2870">
                  <c:v>29432</c:v>
                </c:pt>
                <c:pt idx="2871">
                  <c:v>29442</c:v>
                </c:pt>
                <c:pt idx="2872">
                  <c:v>29452</c:v>
                </c:pt>
                <c:pt idx="2873">
                  <c:v>29462</c:v>
                </c:pt>
                <c:pt idx="2874">
                  <c:v>29472</c:v>
                </c:pt>
                <c:pt idx="2875">
                  <c:v>29483</c:v>
                </c:pt>
                <c:pt idx="2876">
                  <c:v>29493</c:v>
                </c:pt>
                <c:pt idx="2877">
                  <c:v>29503</c:v>
                </c:pt>
                <c:pt idx="2878">
                  <c:v>29513</c:v>
                </c:pt>
                <c:pt idx="2879">
                  <c:v>29523</c:v>
                </c:pt>
                <c:pt idx="2880">
                  <c:v>29534</c:v>
                </c:pt>
                <c:pt idx="2881">
                  <c:v>29544</c:v>
                </c:pt>
                <c:pt idx="2882">
                  <c:v>29554</c:v>
                </c:pt>
                <c:pt idx="2883">
                  <c:v>29564</c:v>
                </c:pt>
                <c:pt idx="2884">
                  <c:v>29574</c:v>
                </c:pt>
                <c:pt idx="2885">
                  <c:v>29585</c:v>
                </c:pt>
                <c:pt idx="2886">
                  <c:v>29595</c:v>
                </c:pt>
                <c:pt idx="2887">
                  <c:v>29605</c:v>
                </c:pt>
                <c:pt idx="2888">
                  <c:v>29615</c:v>
                </c:pt>
                <c:pt idx="2889">
                  <c:v>29625</c:v>
                </c:pt>
                <c:pt idx="2890">
                  <c:v>29636</c:v>
                </c:pt>
                <c:pt idx="2891">
                  <c:v>29646</c:v>
                </c:pt>
                <c:pt idx="2892">
                  <c:v>29656</c:v>
                </c:pt>
                <c:pt idx="2893">
                  <c:v>29666</c:v>
                </c:pt>
                <c:pt idx="2894">
                  <c:v>29676</c:v>
                </c:pt>
                <c:pt idx="2895">
                  <c:v>29687</c:v>
                </c:pt>
                <c:pt idx="2896">
                  <c:v>29697</c:v>
                </c:pt>
                <c:pt idx="2897">
                  <c:v>29707</c:v>
                </c:pt>
                <c:pt idx="2898">
                  <c:v>29717</c:v>
                </c:pt>
                <c:pt idx="2899">
                  <c:v>29727</c:v>
                </c:pt>
                <c:pt idx="2900">
                  <c:v>29738</c:v>
                </c:pt>
                <c:pt idx="2901">
                  <c:v>29748</c:v>
                </c:pt>
                <c:pt idx="2902">
                  <c:v>29758</c:v>
                </c:pt>
                <c:pt idx="2903">
                  <c:v>29768</c:v>
                </c:pt>
                <c:pt idx="2904">
                  <c:v>29778</c:v>
                </c:pt>
                <c:pt idx="2905">
                  <c:v>29789</c:v>
                </c:pt>
                <c:pt idx="2906">
                  <c:v>29799</c:v>
                </c:pt>
                <c:pt idx="2907">
                  <c:v>29809</c:v>
                </c:pt>
                <c:pt idx="2908">
                  <c:v>29819</c:v>
                </c:pt>
                <c:pt idx="2909">
                  <c:v>29829</c:v>
                </c:pt>
                <c:pt idx="2910">
                  <c:v>29840</c:v>
                </c:pt>
                <c:pt idx="2911">
                  <c:v>29850</c:v>
                </c:pt>
                <c:pt idx="2912">
                  <c:v>29860</c:v>
                </c:pt>
                <c:pt idx="2913">
                  <c:v>29870</c:v>
                </c:pt>
                <c:pt idx="2914">
                  <c:v>29880</c:v>
                </c:pt>
                <c:pt idx="2915">
                  <c:v>29891</c:v>
                </c:pt>
                <c:pt idx="2916">
                  <c:v>29901</c:v>
                </c:pt>
                <c:pt idx="2917">
                  <c:v>29911</c:v>
                </c:pt>
                <c:pt idx="2918">
                  <c:v>29921</c:v>
                </c:pt>
                <c:pt idx="2919">
                  <c:v>29931</c:v>
                </c:pt>
                <c:pt idx="2920">
                  <c:v>29942</c:v>
                </c:pt>
                <c:pt idx="2921">
                  <c:v>29952</c:v>
                </c:pt>
                <c:pt idx="2922">
                  <c:v>29962</c:v>
                </c:pt>
                <c:pt idx="2923">
                  <c:v>29972</c:v>
                </c:pt>
                <c:pt idx="2924">
                  <c:v>29982</c:v>
                </c:pt>
                <c:pt idx="2925">
                  <c:v>29993</c:v>
                </c:pt>
                <c:pt idx="2926">
                  <c:v>30003</c:v>
                </c:pt>
                <c:pt idx="2927">
                  <c:v>30013</c:v>
                </c:pt>
                <c:pt idx="2928">
                  <c:v>30023</c:v>
                </c:pt>
                <c:pt idx="2929">
                  <c:v>30033</c:v>
                </c:pt>
                <c:pt idx="2930">
                  <c:v>30044</c:v>
                </c:pt>
                <c:pt idx="2931">
                  <c:v>30054</c:v>
                </c:pt>
                <c:pt idx="2932">
                  <c:v>30064</c:v>
                </c:pt>
                <c:pt idx="2933">
                  <c:v>30074</c:v>
                </c:pt>
                <c:pt idx="2934">
                  <c:v>30084</c:v>
                </c:pt>
                <c:pt idx="2935">
                  <c:v>30095</c:v>
                </c:pt>
                <c:pt idx="2936">
                  <c:v>30105</c:v>
                </c:pt>
                <c:pt idx="2937">
                  <c:v>30115</c:v>
                </c:pt>
                <c:pt idx="2938">
                  <c:v>30125</c:v>
                </c:pt>
                <c:pt idx="2939">
                  <c:v>30135</c:v>
                </c:pt>
                <c:pt idx="2940">
                  <c:v>30146</c:v>
                </c:pt>
                <c:pt idx="2941">
                  <c:v>30156</c:v>
                </c:pt>
                <c:pt idx="2942">
                  <c:v>30166</c:v>
                </c:pt>
                <c:pt idx="2943">
                  <c:v>30176</c:v>
                </c:pt>
                <c:pt idx="2944">
                  <c:v>30186</c:v>
                </c:pt>
                <c:pt idx="2945">
                  <c:v>30197</c:v>
                </c:pt>
                <c:pt idx="2946">
                  <c:v>30207</c:v>
                </c:pt>
                <c:pt idx="2947">
                  <c:v>30217</c:v>
                </c:pt>
                <c:pt idx="2948">
                  <c:v>30227</c:v>
                </c:pt>
                <c:pt idx="2949">
                  <c:v>30237</c:v>
                </c:pt>
                <c:pt idx="2950">
                  <c:v>30248</c:v>
                </c:pt>
                <c:pt idx="2951">
                  <c:v>30258</c:v>
                </c:pt>
                <c:pt idx="2952">
                  <c:v>30268</c:v>
                </c:pt>
                <c:pt idx="2953">
                  <c:v>30278</c:v>
                </c:pt>
                <c:pt idx="2954">
                  <c:v>30289</c:v>
                </c:pt>
                <c:pt idx="2955">
                  <c:v>30299</c:v>
                </c:pt>
                <c:pt idx="2956">
                  <c:v>30309</c:v>
                </c:pt>
                <c:pt idx="2957">
                  <c:v>30319</c:v>
                </c:pt>
                <c:pt idx="2958">
                  <c:v>30329</c:v>
                </c:pt>
                <c:pt idx="2959">
                  <c:v>30340</c:v>
                </c:pt>
                <c:pt idx="2960">
                  <c:v>30350</c:v>
                </c:pt>
                <c:pt idx="2961">
                  <c:v>30360</c:v>
                </c:pt>
                <c:pt idx="2962">
                  <c:v>30370</c:v>
                </c:pt>
                <c:pt idx="2963">
                  <c:v>30380</c:v>
                </c:pt>
                <c:pt idx="2964">
                  <c:v>30391</c:v>
                </c:pt>
                <c:pt idx="2965">
                  <c:v>30401</c:v>
                </c:pt>
                <c:pt idx="2966">
                  <c:v>30411</c:v>
                </c:pt>
                <c:pt idx="2967">
                  <c:v>30421</c:v>
                </c:pt>
                <c:pt idx="2968">
                  <c:v>30431</c:v>
                </c:pt>
                <c:pt idx="2969">
                  <c:v>30442</c:v>
                </c:pt>
                <c:pt idx="2970">
                  <c:v>30452</c:v>
                </c:pt>
                <c:pt idx="2971">
                  <c:v>30462</c:v>
                </c:pt>
                <c:pt idx="2972">
                  <c:v>30472</c:v>
                </c:pt>
                <c:pt idx="2973">
                  <c:v>30482</c:v>
                </c:pt>
                <c:pt idx="2974">
                  <c:v>30493</c:v>
                </c:pt>
                <c:pt idx="2975">
                  <c:v>30503</c:v>
                </c:pt>
                <c:pt idx="2976">
                  <c:v>30513</c:v>
                </c:pt>
                <c:pt idx="2977">
                  <c:v>30523</c:v>
                </c:pt>
                <c:pt idx="2978">
                  <c:v>30533</c:v>
                </c:pt>
                <c:pt idx="2979">
                  <c:v>30544</c:v>
                </c:pt>
                <c:pt idx="2980">
                  <c:v>30554</c:v>
                </c:pt>
                <c:pt idx="2981">
                  <c:v>30564</c:v>
                </c:pt>
                <c:pt idx="2982">
                  <c:v>30574</c:v>
                </c:pt>
                <c:pt idx="2983">
                  <c:v>30584</c:v>
                </c:pt>
                <c:pt idx="2984">
                  <c:v>30595</c:v>
                </c:pt>
                <c:pt idx="2985">
                  <c:v>30605</c:v>
                </c:pt>
                <c:pt idx="2986">
                  <c:v>30615</c:v>
                </c:pt>
                <c:pt idx="2987">
                  <c:v>30625</c:v>
                </c:pt>
                <c:pt idx="2988">
                  <c:v>30635</c:v>
                </c:pt>
                <c:pt idx="2989">
                  <c:v>30646</c:v>
                </c:pt>
                <c:pt idx="2990">
                  <c:v>30656</c:v>
                </c:pt>
                <c:pt idx="2991">
                  <c:v>30666</c:v>
                </c:pt>
                <c:pt idx="2992">
                  <c:v>30676</c:v>
                </c:pt>
                <c:pt idx="2993">
                  <c:v>30686</c:v>
                </c:pt>
                <c:pt idx="2994">
                  <c:v>30697</c:v>
                </c:pt>
                <c:pt idx="2995">
                  <c:v>30707</c:v>
                </c:pt>
                <c:pt idx="2996">
                  <c:v>30717</c:v>
                </c:pt>
                <c:pt idx="2997">
                  <c:v>30727</c:v>
                </c:pt>
                <c:pt idx="2998">
                  <c:v>30737</c:v>
                </c:pt>
                <c:pt idx="2999">
                  <c:v>30748</c:v>
                </c:pt>
                <c:pt idx="3000">
                  <c:v>30758</c:v>
                </c:pt>
                <c:pt idx="3001">
                  <c:v>30768</c:v>
                </c:pt>
                <c:pt idx="3002">
                  <c:v>30778</c:v>
                </c:pt>
                <c:pt idx="3003">
                  <c:v>30788</c:v>
                </c:pt>
                <c:pt idx="3004">
                  <c:v>30799</c:v>
                </c:pt>
                <c:pt idx="3005">
                  <c:v>30809</c:v>
                </c:pt>
                <c:pt idx="3006">
                  <c:v>30819</c:v>
                </c:pt>
                <c:pt idx="3007">
                  <c:v>30829</c:v>
                </c:pt>
                <c:pt idx="3008">
                  <c:v>30839</c:v>
                </c:pt>
                <c:pt idx="3009">
                  <c:v>30850</c:v>
                </c:pt>
                <c:pt idx="3010">
                  <c:v>30860</c:v>
                </c:pt>
                <c:pt idx="3011">
                  <c:v>30870</c:v>
                </c:pt>
                <c:pt idx="3012">
                  <c:v>30880</c:v>
                </c:pt>
                <c:pt idx="3013">
                  <c:v>30890</c:v>
                </c:pt>
                <c:pt idx="3014">
                  <c:v>30901</c:v>
                </c:pt>
                <c:pt idx="3015">
                  <c:v>30911</c:v>
                </c:pt>
                <c:pt idx="3016">
                  <c:v>30921</c:v>
                </c:pt>
                <c:pt idx="3017">
                  <c:v>30931</c:v>
                </c:pt>
                <c:pt idx="3018">
                  <c:v>30941</c:v>
                </c:pt>
                <c:pt idx="3019">
                  <c:v>30952</c:v>
                </c:pt>
                <c:pt idx="3020">
                  <c:v>30962</c:v>
                </c:pt>
                <c:pt idx="3021">
                  <c:v>30972</c:v>
                </c:pt>
                <c:pt idx="3022">
                  <c:v>30982</c:v>
                </c:pt>
                <c:pt idx="3023">
                  <c:v>30992</c:v>
                </c:pt>
                <c:pt idx="3024">
                  <c:v>31003</c:v>
                </c:pt>
                <c:pt idx="3025">
                  <c:v>31013</c:v>
                </c:pt>
                <c:pt idx="3026">
                  <c:v>31023</c:v>
                </c:pt>
                <c:pt idx="3027">
                  <c:v>31033</c:v>
                </c:pt>
                <c:pt idx="3028">
                  <c:v>31043</c:v>
                </c:pt>
                <c:pt idx="3029">
                  <c:v>31054</c:v>
                </c:pt>
                <c:pt idx="3030">
                  <c:v>31064</c:v>
                </c:pt>
                <c:pt idx="3031">
                  <c:v>31074</c:v>
                </c:pt>
                <c:pt idx="3032">
                  <c:v>31084</c:v>
                </c:pt>
                <c:pt idx="3033">
                  <c:v>31094</c:v>
                </c:pt>
                <c:pt idx="3034">
                  <c:v>31105</c:v>
                </c:pt>
                <c:pt idx="3035">
                  <c:v>31115</c:v>
                </c:pt>
                <c:pt idx="3036">
                  <c:v>31125</c:v>
                </c:pt>
                <c:pt idx="3037">
                  <c:v>31135</c:v>
                </c:pt>
                <c:pt idx="3038">
                  <c:v>31145</c:v>
                </c:pt>
                <c:pt idx="3039">
                  <c:v>31156</c:v>
                </c:pt>
                <c:pt idx="3040">
                  <c:v>31166</c:v>
                </c:pt>
                <c:pt idx="3041">
                  <c:v>31176</c:v>
                </c:pt>
                <c:pt idx="3042">
                  <c:v>31186</c:v>
                </c:pt>
                <c:pt idx="3043">
                  <c:v>31196</c:v>
                </c:pt>
                <c:pt idx="3044">
                  <c:v>31207</c:v>
                </c:pt>
                <c:pt idx="3045">
                  <c:v>31217</c:v>
                </c:pt>
                <c:pt idx="3046">
                  <c:v>31227</c:v>
                </c:pt>
                <c:pt idx="3047">
                  <c:v>31237</c:v>
                </c:pt>
                <c:pt idx="3048">
                  <c:v>31247</c:v>
                </c:pt>
                <c:pt idx="3049">
                  <c:v>31258</c:v>
                </c:pt>
                <c:pt idx="3050">
                  <c:v>31268</c:v>
                </c:pt>
                <c:pt idx="3051">
                  <c:v>31278</c:v>
                </c:pt>
                <c:pt idx="3052">
                  <c:v>31288</c:v>
                </c:pt>
                <c:pt idx="3053">
                  <c:v>31298</c:v>
                </c:pt>
                <c:pt idx="3054">
                  <c:v>31309</c:v>
                </c:pt>
                <c:pt idx="3055">
                  <c:v>31319</c:v>
                </c:pt>
                <c:pt idx="3056">
                  <c:v>31329</c:v>
                </c:pt>
                <c:pt idx="3057">
                  <c:v>31339</c:v>
                </c:pt>
                <c:pt idx="3058">
                  <c:v>31349</c:v>
                </c:pt>
                <c:pt idx="3059">
                  <c:v>31360</c:v>
                </c:pt>
                <c:pt idx="3060">
                  <c:v>31370</c:v>
                </c:pt>
                <c:pt idx="3061">
                  <c:v>31380</c:v>
                </c:pt>
                <c:pt idx="3062">
                  <c:v>31390</c:v>
                </c:pt>
                <c:pt idx="3063">
                  <c:v>31400</c:v>
                </c:pt>
                <c:pt idx="3064">
                  <c:v>31411</c:v>
                </c:pt>
                <c:pt idx="3065">
                  <c:v>31421</c:v>
                </c:pt>
                <c:pt idx="3066">
                  <c:v>31431</c:v>
                </c:pt>
                <c:pt idx="3067">
                  <c:v>31441</c:v>
                </c:pt>
                <c:pt idx="3068">
                  <c:v>31451</c:v>
                </c:pt>
                <c:pt idx="3069">
                  <c:v>31462</c:v>
                </c:pt>
                <c:pt idx="3070">
                  <c:v>31472</c:v>
                </c:pt>
                <c:pt idx="3071">
                  <c:v>31482</c:v>
                </c:pt>
                <c:pt idx="3072">
                  <c:v>31492</c:v>
                </c:pt>
                <c:pt idx="3073">
                  <c:v>31503</c:v>
                </c:pt>
                <c:pt idx="3074">
                  <c:v>31513</c:v>
                </c:pt>
                <c:pt idx="3075">
                  <c:v>31523</c:v>
                </c:pt>
                <c:pt idx="3076">
                  <c:v>31533</c:v>
                </c:pt>
                <c:pt idx="3077">
                  <c:v>31543</c:v>
                </c:pt>
                <c:pt idx="3078">
                  <c:v>31554</c:v>
                </c:pt>
                <c:pt idx="3079">
                  <c:v>31564</c:v>
                </c:pt>
                <c:pt idx="3080">
                  <c:v>31574</c:v>
                </c:pt>
                <c:pt idx="3081">
                  <c:v>31584</c:v>
                </c:pt>
                <c:pt idx="3082">
                  <c:v>31594</c:v>
                </c:pt>
                <c:pt idx="3083">
                  <c:v>31605</c:v>
                </c:pt>
                <c:pt idx="3084">
                  <c:v>31615</c:v>
                </c:pt>
                <c:pt idx="3085">
                  <c:v>31625</c:v>
                </c:pt>
                <c:pt idx="3086">
                  <c:v>31635</c:v>
                </c:pt>
                <c:pt idx="3087">
                  <c:v>31645</c:v>
                </c:pt>
                <c:pt idx="3088">
                  <c:v>31656</c:v>
                </c:pt>
                <c:pt idx="3089">
                  <c:v>31666</c:v>
                </c:pt>
                <c:pt idx="3090">
                  <c:v>31676</c:v>
                </c:pt>
                <c:pt idx="3091">
                  <c:v>31686</c:v>
                </c:pt>
                <c:pt idx="3092">
                  <c:v>31696</c:v>
                </c:pt>
                <c:pt idx="3093">
                  <c:v>31707</c:v>
                </c:pt>
                <c:pt idx="3094">
                  <c:v>31717</c:v>
                </c:pt>
                <c:pt idx="3095">
                  <c:v>31727</c:v>
                </c:pt>
                <c:pt idx="3096">
                  <c:v>31737</c:v>
                </c:pt>
                <c:pt idx="3097">
                  <c:v>31747</c:v>
                </c:pt>
                <c:pt idx="3098">
                  <c:v>31758</c:v>
                </c:pt>
                <c:pt idx="3099">
                  <c:v>31768</c:v>
                </c:pt>
                <c:pt idx="3100">
                  <c:v>31778</c:v>
                </c:pt>
                <c:pt idx="3101">
                  <c:v>31788</c:v>
                </c:pt>
                <c:pt idx="3102">
                  <c:v>31798</c:v>
                </c:pt>
                <c:pt idx="3103">
                  <c:v>31809</c:v>
                </c:pt>
                <c:pt idx="3104">
                  <c:v>31819</c:v>
                </c:pt>
                <c:pt idx="3105">
                  <c:v>31829</c:v>
                </c:pt>
                <c:pt idx="3106">
                  <c:v>31839</c:v>
                </c:pt>
                <c:pt idx="3107">
                  <c:v>31849</c:v>
                </c:pt>
                <c:pt idx="3108">
                  <c:v>31860</c:v>
                </c:pt>
                <c:pt idx="3109">
                  <c:v>31870</c:v>
                </c:pt>
                <c:pt idx="3110">
                  <c:v>31880</c:v>
                </c:pt>
                <c:pt idx="3111">
                  <c:v>31890</c:v>
                </c:pt>
                <c:pt idx="3112">
                  <c:v>31900</c:v>
                </c:pt>
                <c:pt idx="3113">
                  <c:v>31911</c:v>
                </c:pt>
                <c:pt idx="3114">
                  <c:v>31921</c:v>
                </c:pt>
                <c:pt idx="3115">
                  <c:v>31931</c:v>
                </c:pt>
                <c:pt idx="3116">
                  <c:v>31941</c:v>
                </c:pt>
                <c:pt idx="3117">
                  <c:v>31951</c:v>
                </c:pt>
                <c:pt idx="3118">
                  <c:v>31962</c:v>
                </c:pt>
                <c:pt idx="3119">
                  <c:v>31972</c:v>
                </c:pt>
                <c:pt idx="3120">
                  <c:v>31982</c:v>
                </c:pt>
                <c:pt idx="3121">
                  <c:v>31992</c:v>
                </c:pt>
                <c:pt idx="3122">
                  <c:v>32002</c:v>
                </c:pt>
                <c:pt idx="3123">
                  <c:v>32013</c:v>
                </c:pt>
                <c:pt idx="3124">
                  <c:v>32023</c:v>
                </c:pt>
                <c:pt idx="3125">
                  <c:v>32033</c:v>
                </c:pt>
                <c:pt idx="3126">
                  <c:v>32043</c:v>
                </c:pt>
                <c:pt idx="3127">
                  <c:v>32053</c:v>
                </c:pt>
                <c:pt idx="3128">
                  <c:v>32064</c:v>
                </c:pt>
                <c:pt idx="3129">
                  <c:v>32074</c:v>
                </c:pt>
                <c:pt idx="3130">
                  <c:v>32084</c:v>
                </c:pt>
                <c:pt idx="3131">
                  <c:v>32094</c:v>
                </c:pt>
                <c:pt idx="3132">
                  <c:v>32104</c:v>
                </c:pt>
                <c:pt idx="3133">
                  <c:v>32115</c:v>
                </c:pt>
                <c:pt idx="3134">
                  <c:v>32125</c:v>
                </c:pt>
                <c:pt idx="3135">
                  <c:v>32135</c:v>
                </c:pt>
                <c:pt idx="3136">
                  <c:v>32145</c:v>
                </c:pt>
                <c:pt idx="3137">
                  <c:v>32155</c:v>
                </c:pt>
                <c:pt idx="3138">
                  <c:v>32166</c:v>
                </c:pt>
                <c:pt idx="3139">
                  <c:v>32176</c:v>
                </c:pt>
                <c:pt idx="3140">
                  <c:v>32186</c:v>
                </c:pt>
                <c:pt idx="3141">
                  <c:v>32196</c:v>
                </c:pt>
                <c:pt idx="3142">
                  <c:v>32206</c:v>
                </c:pt>
                <c:pt idx="3143">
                  <c:v>32217</c:v>
                </c:pt>
                <c:pt idx="3144">
                  <c:v>32227</c:v>
                </c:pt>
                <c:pt idx="3145">
                  <c:v>32237</c:v>
                </c:pt>
                <c:pt idx="3146">
                  <c:v>32247</c:v>
                </c:pt>
                <c:pt idx="3147">
                  <c:v>32257</c:v>
                </c:pt>
                <c:pt idx="3148">
                  <c:v>32268</c:v>
                </c:pt>
                <c:pt idx="3149">
                  <c:v>32278</c:v>
                </c:pt>
                <c:pt idx="3150">
                  <c:v>32288</c:v>
                </c:pt>
                <c:pt idx="3151">
                  <c:v>32298</c:v>
                </c:pt>
                <c:pt idx="3152">
                  <c:v>32308</c:v>
                </c:pt>
                <c:pt idx="3153">
                  <c:v>32319</c:v>
                </c:pt>
                <c:pt idx="3154">
                  <c:v>32329</c:v>
                </c:pt>
                <c:pt idx="3155">
                  <c:v>32339</c:v>
                </c:pt>
                <c:pt idx="3156">
                  <c:v>32349</c:v>
                </c:pt>
                <c:pt idx="3157">
                  <c:v>32359</c:v>
                </c:pt>
                <c:pt idx="3158">
                  <c:v>32370</c:v>
                </c:pt>
                <c:pt idx="3159">
                  <c:v>32380</c:v>
                </c:pt>
                <c:pt idx="3160">
                  <c:v>32390</c:v>
                </c:pt>
                <c:pt idx="3161">
                  <c:v>32400</c:v>
                </c:pt>
                <c:pt idx="3162">
                  <c:v>32410</c:v>
                </c:pt>
                <c:pt idx="3163">
                  <c:v>32421</c:v>
                </c:pt>
                <c:pt idx="3164">
                  <c:v>32431</c:v>
                </c:pt>
                <c:pt idx="3165">
                  <c:v>32441</c:v>
                </c:pt>
                <c:pt idx="3166">
                  <c:v>32451</c:v>
                </c:pt>
                <c:pt idx="3167">
                  <c:v>32461</c:v>
                </c:pt>
                <c:pt idx="3168">
                  <c:v>32472</c:v>
                </c:pt>
                <c:pt idx="3169">
                  <c:v>32482</c:v>
                </c:pt>
                <c:pt idx="3170">
                  <c:v>32492</c:v>
                </c:pt>
                <c:pt idx="3171">
                  <c:v>32502</c:v>
                </c:pt>
                <c:pt idx="3172">
                  <c:v>32512</c:v>
                </c:pt>
                <c:pt idx="3173">
                  <c:v>32523</c:v>
                </c:pt>
                <c:pt idx="3174">
                  <c:v>32533</c:v>
                </c:pt>
                <c:pt idx="3175">
                  <c:v>32543</c:v>
                </c:pt>
                <c:pt idx="3176">
                  <c:v>32553</c:v>
                </c:pt>
                <c:pt idx="3177">
                  <c:v>32563</c:v>
                </c:pt>
                <c:pt idx="3178">
                  <c:v>32574</c:v>
                </c:pt>
                <c:pt idx="3179">
                  <c:v>32584</c:v>
                </c:pt>
                <c:pt idx="3180">
                  <c:v>32594</c:v>
                </c:pt>
                <c:pt idx="3181">
                  <c:v>32604</c:v>
                </c:pt>
                <c:pt idx="3182">
                  <c:v>32614</c:v>
                </c:pt>
                <c:pt idx="3183">
                  <c:v>32625</c:v>
                </c:pt>
                <c:pt idx="3184">
                  <c:v>32635</c:v>
                </c:pt>
                <c:pt idx="3185">
                  <c:v>32645</c:v>
                </c:pt>
                <c:pt idx="3186">
                  <c:v>32655</c:v>
                </c:pt>
                <c:pt idx="3187">
                  <c:v>32665</c:v>
                </c:pt>
                <c:pt idx="3188">
                  <c:v>32676</c:v>
                </c:pt>
                <c:pt idx="3189">
                  <c:v>32686</c:v>
                </c:pt>
                <c:pt idx="3190">
                  <c:v>32696</c:v>
                </c:pt>
                <c:pt idx="3191">
                  <c:v>32706</c:v>
                </c:pt>
                <c:pt idx="3192">
                  <c:v>32717</c:v>
                </c:pt>
                <c:pt idx="3193">
                  <c:v>32727</c:v>
                </c:pt>
                <c:pt idx="3194">
                  <c:v>32737</c:v>
                </c:pt>
                <c:pt idx="3195">
                  <c:v>32747</c:v>
                </c:pt>
                <c:pt idx="3196">
                  <c:v>32757</c:v>
                </c:pt>
                <c:pt idx="3197">
                  <c:v>32768</c:v>
                </c:pt>
                <c:pt idx="3198">
                  <c:v>32778</c:v>
                </c:pt>
                <c:pt idx="3199">
                  <c:v>32788</c:v>
                </c:pt>
                <c:pt idx="3200">
                  <c:v>32798</c:v>
                </c:pt>
                <c:pt idx="3201">
                  <c:v>32808</c:v>
                </c:pt>
                <c:pt idx="3202">
                  <c:v>32819</c:v>
                </c:pt>
                <c:pt idx="3203">
                  <c:v>32829</c:v>
                </c:pt>
                <c:pt idx="3204">
                  <c:v>32839</c:v>
                </c:pt>
                <c:pt idx="3205">
                  <c:v>32849</c:v>
                </c:pt>
                <c:pt idx="3206">
                  <c:v>32859</c:v>
                </c:pt>
                <c:pt idx="3207">
                  <c:v>32870</c:v>
                </c:pt>
                <c:pt idx="3208">
                  <c:v>32880</c:v>
                </c:pt>
                <c:pt idx="3209">
                  <c:v>32890</c:v>
                </c:pt>
                <c:pt idx="3210">
                  <c:v>32900</c:v>
                </c:pt>
                <c:pt idx="3211">
                  <c:v>32910</c:v>
                </c:pt>
                <c:pt idx="3212">
                  <c:v>32921</c:v>
                </c:pt>
                <c:pt idx="3213">
                  <c:v>32931</c:v>
                </c:pt>
                <c:pt idx="3214">
                  <c:v>32941</c:v>
                </c:pt>
                <c:pt idx="3215">
                  <c:v>32951</c:v>
                </c:pt>
                <c:pt idx="3216">
                  <c:v>32961</c:v>
                </c:pt>
                <c:pt idx="3217">
                  <c:v>32972</c:v>
                </c:pt>
                <c:pt idx="3218">
                  <c:v>32982</c:v>
                </c:pt>
                <c:pt idx="3219">
                  <c:v>32992</c:v>
                </c:pt>
                <c:pt idx="3220">
                  <c:v>33002</c:v>
                </c:pt>
                <c:pt idx="3221">
                  <c:v>33012</c:v>
                </c:pt>
                <c:pt idx="3222">
                  <c:v>33023</c:v>
                </c:pt>
                <c:pt idx="3223">
                  <c:v>33033</c:v>
                </c:pt>
                <c:pt idx="3224">
                  <c:v>33043</c:v>
                </c:pt>
                <c:pt idx="3225">
                  <c:v>33053</c:v>
                </c:pt>
                <c:pt idx="3226">
                  <c:v>33063</c:v>
                </c:pt>
                <c:pt idx="3227">
                  <c:v>33074</c:v>
                </c:pt>
                <c:pt idx="3228">
                  <c:v>33084</c:v>
                </c:pt>
                <c:pt idx="3229">
                  <c:v>33094</c:v>
                </c:pt>
                <c:pt idx="3230">
                  <c:v>33104</c:v>
                </c:pt>
                <c:pt idx="3231">
                  <c:v>33114</c:v>
                </c:pt>
                <c:pt idx="3232">
                  <c:v>33125</c:v>
                </c:pt>
                <c:pt idx="3233">
                  <c:v>33135</c:v>
                </c:pt>
                <c:pt idx="3234">
                  <c:v>33145</c:v>
                </c:pt>
                <c:pt idx="3235">
                  <c:v>33155</c:v>
                </c:pt>
                <c:pt idx="3236">
                  <c:v>33165</c:v>
                </c:pt>
                <c:pt idx="3237">
                  <c:v>33176</c:v>
                </c:pt>
                <c:pt idx="3238">
                  <c:v>33186</c:v>
                </c:pt>
                <c:pt idx="3239">
                  <c:v>33196</c:v>
                </c:pt>
                <c:pt idx="3240">
                  <c:v>33206</c:v>
                </c:pt>
                <c:pt idx="3241">
                  <c:v>33216</c:v>
                </c:pt>
                <c:pt idx="3242">
                  <c:v>33227</c:v>
                </c:pt>
                <c:pt idx="3243">
                  <c:v>33237</c:v>
                </c:pt>
                <c:pt idx="3244">
                  <c:v>33247</c:v>
                </c:pt>
                <c:pt idx="3245">
                  <c:v>33257</c:v>
                </c:pt>
                <c:pt idx="3246">
                  <c:v>33267</c:v>
                </c:pt>
                <c:pt idx="3247">
                  <c:v>33278</c:v>
                </c:pt>
                <c:pt idx="3248">
                  <c:v>33288</c:v>
                </c:pt>
                <c:pt idx="3249">
                  <c:v>33298</c:v>
                </c:pt>
                <c:pt idx="3250">
                  <c:v>33308</c:v>
                </c:pt>
                <c:pt idx="3251">
                  <c:v>33318</c:v>
                </c:pt>
                <c:pt idx="3252">
                  <c:v>33329</c:v>
                </c:pt>
                <c:pt idx="3253">
                  <c:v>33339</c:v>
                </c:pt>
                <c:pt idx="3254">
                  <c:v>33349</c:v>
                </c:pt>
                <c:pt idx="3255">
                  <c:v>33359</c:v>
                </c:pt>
                <c:pt idx="3256">
                  <c:v>33369</c:v>
                </c:pt>
                <c:pt idx="3257">
                  <c:v>33380</c:v>
                </c:pt>
                <c:pt idx="3258">
                  <c:v>33390</c:v>
                </c:pt>
                <c:pt idx="3259">
                  <c:v>33400</c:v>
                </c:pt>
                <c:pt idx="3260">
                  <c:v>33410</c:v>
                </c:pt>
                <c:pt idx="3261">
                  <c:v>33420</c:v>
                </c:pt>
                <c:pt idx="3262">
                  <c:v>33431</c:v>
                </c:pt>
                <c:pt idx="3263">
                  <c:v>33441</c:v>
                </c:pt>
                <c:pt idx="3264">
                  <c:v>33451</c:v>
                </c:pt>
                <c:pt idx="3265">
                  <c:v>33461</c:v>
                </c:pt>
                <c:pt idx="3266">
                  <c:v>33471</c:v>
                </c:pt>
                <c:pt idx="3267">
                  <c:v>33482</c:v>
                </c:pt>
                <c:pt idx="3268">
                  <c:v>33492</c:v>
                </c:pt>
                <c:pt idx="3269">
                  <c:v>33502</c:v>
                </c:pt>
                <c:pt idx="3270">
                  <c:v>33512</c:v>
                </c:pt>
                <c:pt idx="3271">
                  <c:v>33522</c:v>
                </c:pt>
                <c:pt idx="3272">
                  <c:v>33533</c:v>
                </c:pt>
                <c:pt idx="3273">
                  <c:v>33543</c:v>
                </c:pt>
                <c:pt idx="3274">
                  <c:v>33553</c:v>
                </c:pt>
                <c:pt idx="3275">
                  <c:v>33563</c:v>
                </c:pt>
                <c:pt idx="3276">
                  <c:v>33573</c:v>
                </c:pt>
                <c:pt idx="3277">
                  <c:v>33584</c:v>
                </c:pt>
                <c:pt idx="3278">
                  <c:v>33594</c:v>
                </c:pt>
                <c:pt idx="3279">
                  <c:v>33604</c:v>
                </c:pt>
                <c:pt idx="3280">
                  <c:v>33614</c:v>
                </c:pt>
                <c:pt idx="3281">
                  <c:v>33624</c:v>
                </c:pt>
                <c:pt idx="3282">
                  <c:v>33635</c:v>
                </c:pt>
                <c:pt idx="3283">
                  <c:v>33645</c:v>
                </c:pt>
                <c:pt idx="3284">
                  <c:v>33655</c:v>
                </c:pt>
                <c:pt idx="3285">
                  <c:v>33665</c:v>
                </c:pt>
                <c:pt idx="3286">
                  <c:v>33675</c:v>
                </c:pt>
                <c:pt idx="3287">
                  <c:v>33686</c:v>
                </c:pt>
                <c:pt idx="3288">
                  <c:v>33696</c:v>
                </c:pt>
                <c:pt idx="3289">
                  <c:v>33706</c:v>
                </c:pt>
                <c:pt idx="3290">
                  <c:v>33716</c:v>
                </c:pt>
                <c:pt idx="3291">
                  <c:v>33726</c:v>
                </c:pt>
                <c:pt idx="3292">
                  <c:v>33737</c:v>
                </c:pt>
                <c:pt idx="3293">
                  <c:v>33747</c:v>
                </c:pt>
                <c:pt idx="3294">
                  <c:v>33757</c:v>
                </c:pt>
                <c:pt idx="3295">
                  <c:v>33767</c:v>
                </c:pt>
                <c:pt idx="3296">
                  <c:v>33777</c:v>
                </c:pt>
                <c:pt idx="3297">
                  <c:v>33788</c:v>
                </c:pt>
                <c:pt idx="3298">
                  <c:v>33798</c:v>
                </c:pt>
                <c:pt idx="3299">
                  <c:v>33808</c:v>
                </c:pt>
                <c:pt idx="3300">
                  <c:v>33818</c:v>
                </c:pt>
                <c:pt idx="3301">
                  <c:v>33828</c:v>
                </c:pt>
                <c:pt idx="3302">
                  <c:v>33839</c:v>
                </c:pt>
                <c:pt idx="3303">
                  <c:v>33849</c:v>
                </c:pt>
                <c:pt idx="3304">
                  <c:v>33859</c:v>
                </c:pt>
                <c:pt idx="3305">
                  <c:v>33869</c:v>
                </c:pt>
                <c:pt idx="3306">
                  <c:v>33879</c:v>
                </c:pt>
                <c:pt idx="3307">
                  <c:v>33890</c:v>
                </c:pt>
                <c:pt idx="3308">
                  <c:v>33900</c:v>
                </c:pt>
                <c:pt idx="3309">
                  <c:v>33910</c:v>
                </c:pt>
                <c:pt idx="3310">
                  <c:v>33920</c:v>
                </c:pt>
                <c:pt idx="3311">
                  <c:v>33931</c:v>
                </c:pt>
                <c:pt idx="3312">
                  <c:v>33941</c:v>
                </c:pt>
                <c:pt idx="3313">
                  <c:v>33951</c:v>
                </c:pt>
                <c:pt idx="3314">
                  <c:v>33961</c:v>
                </c:pt>
                <c:pt idx="3315">
                  <c:v>33971</c:v>
                </c:pt>
                <c:pt idx="3316">
                  <c:v>33982</c:v>
                </c:pt>
                <c:pt idx="3317">
                  <c:v>33992</c:v>
                </c:pt>
                <c:pt idx="3318">
                  <c:v>34002</c:v>
                </c:pt>
                <c:pt idx="3319">
                  <c:v>34012</c:v>
                </c:pt>
                <c:pt idx="3320">
                  <c:v>34022</c:v>
                </c:pt>
                <c:pt idx="3321">
                  <c:v>34033</c:v>
                </c:pt>
                <c:pt idx="3322">
                  <c:v>34043</c:v>
                </c:pt>
                <c:pt idx="3323">
                  <c:v>34053</c:v>
                </c:pt>
                <c:pt idx="3324">
                  <c:v>34063</c:v>
                </c:pt>
                <c:pt idx="3325">
                  <c:v>34073</c:v>
                </c:pt>
                <c:pt idx="3326">
                  <c:v>34084</c:v>
                </c:pt>
                <c:pt idx="3327">
                  <c:v>34094</c:v>
                </c:pt>
                <c:pt idx="3328">
                  <c:v>34104</c:v>
                </c:pt>
                <c:pt idx="3329">
                  <c:v>34114</c:v>
                </c:pt>
                <c:pt idx="3330">
                  <c:v>34124</c:v>
                </c:pt>
                <c:pt idx="3331">
                  <c:v>34135</c:v>
                </c:pt>
                <c:pt idx="3332">
                  <c:v>34145</c:v>
                </c:pt>
                <c:pt idx="3333">
                  <c:v>34155</c:v>
                </c:pt>
                <c:pt idx="3334">
                  <c:v>34165</c:v>
                </c:pt>
                <c:pt idx="3335">
                  <c:v>34175</c:v>
                </c:pt>
                <c:pt idx="3336">
                  <c:v>34186</c:v>
                </c:pt>
                <c:pt idx="3337">
                  <c:v>34196</c:v>
                </c:pt>
                <c:pt idx="3338">
                  <c:v>34206</c:v>
                </c:pt>
                <c:pt idx="3339">
                  <c:v>34216</c:v>
                </c:pt>
                <c:pt idx="3340">
                  <c:v>34226</c:v>
                </c:pt>
                <c:pt idx="3341">
                  <c:v>34237</c:v>
                </c:pt>
                <c:pt idx="3342">
                  <c:v>34247</c:v>
                </c:pt>
                <c:pt idx="3343">
                  <c:v>34257</c:v>
                </c:pt>
                <c:pt idx="3344">
                  <c:v>34267</c:v>
                </c:pt>
                <c:pt idx="3345">
                  <c:v>34277</c:v>
                </c:pt>
                <c:pt idx="3346">
                  <c:v>34288</c:v>
                </c:pt>
                <c:pt idx="3347">
                  <c:v>34298</c:v>
                </c:pt>
                <c:pt idx="3348">
                  <c:v>34308</c:v>
                </c:pt>
                <c:pt idx="3349">
                  <c:v>34318</c:v>
                </c:pt>
                <c:pt idx="3350">
                  <c:v>34328</c:v>
                </c:pt>
                <c:pt idx="3351">
                  <c:v>34339</c:v>
                </c:pt>
                <c:pt idx="3352">
                  <c:v>34349</c:v>
                </c:pt>
                <c:pt idx="3353">
                  <c:v>34359</c:v>
                </c:pt>
                <c:pt idx="3354">
                  <c:v>34369</c:v>
                </c:pt>
                <c:pt idx="3355">
                  <c:v>34379</c:v>
                </c:pt>
                <c:pt idx="3356">
                  <c:v>34390</c:v>
                </c:pt>
                <c:pt idx="3357">
                  <c:v>34400</c:v>
                </c:pt>
                <c:pt idx="3358">
                  <c:v>34410</c:v>
                </c:pt>
                <c:pt idx="3359">
                  <c:v>34420</c:v>
                </c:pt>
                <c:pt idx="3360">
                  <c:v>34430</c:v>
                </c:pt>
                <c:pt idx="3361">
                  <c:v>34441</c:v>
                </c:pt>
                <c:pt idx="3362">
                  <c:v>34451</c:v>
                </c:pt>
                <c:pt idx="3363">
                  <c:v>34461</c:v>
                </c:pt>
                <c:pt idx="3364">
                  <c:v>34471</c:v>
                </c:pt>
                <c:pt idx="3365">
                  <c:v>34481</c:v>
                </c:pt>
                <c:pt idx="3366">
                  <c:v>34492</c:v>
                </c:pt>
                <c:pt idx="3367">
                  <c:v>34502</c:v>
                </c:pt>
                <c:pt idx="3368">
                  <c:v>34512</c:v>
                </c:pt>
                <c:pt idx="3369">
                  <c:v>34522</c:v>
                </c:pt>
                <c:pt idx="3370">
                  <c:v>34532</c:v>
                </c:pt>
                <c:pt idx="3371">
                  <c:v>34543</c:v>
                </c:pt>
                <c:pt idx="3372">
                  <c:v>34553</c:v>
                </c:pt>
                <c:pt idx="3373">
                  <c:v>34563</c:v>
                </c:pt>
                <c:pt idx="3374">
                  <c:v>34573</c:v>
                </c:pt>
                <c:pt idx="3375">
                  <c:v>34583</c:v>
                </c:pt>
                <c:pt idx="3376">
                  <c:v>34594</c:v>
                </c:pt>
                <c:pt idx="3377">
                  <c:v>34604</c:v>
                </c:pt>
                <c:pt idx="3378">
                  <c:v>34614</c:v>
                </c:pt>
                <c:pt idx="3379">
                  <c:v>34624</c:v>
                </c:pt>
                <c:pt idx="3380">
                  <c:v>34634</c:v>
                </c:pt>
                <c:pt idx="3381">
                  <c:v>34645</c:v>
                </c:pt>
                <c:pt idx="3382">
                  <c:v>34655</c:v>
                </c:pt>
                <c:pt idx="3383">
                  <c:v>34665</c:v>
                </c:pt>
                <c:pt idx="3384">
                  <c:v>34675</c:v>
                </c:pt>
                <c:pt idx="3385">
                  <c:v>34685</c:v>
                </c:pt>
                <c:pt idx="3386">
                  <c:v>34696</c:v>
                </c:pt>
                <c:pt idx="3387">
                  <c:v>34706</c:v>
                </c:pt>
                <c:pt idx="3388">
                  <c:v>34716</c:v>
                </c:pt>
                <c:pt idx="3389">
                  <c:v>34726</c:v>
                </c:pt>
                <c:pt idx="3390">
                  <c:v>34736</c:v>
                </c:pt>
                <c:pt idx="3391">
                  <c:v>34747</c:v>
                </c:pt>
                <c:pt idx="3392">
                  <c:v>34757</c:v>
                </c:pt>
                <c:pt idx="3393">
                  <c:v>34767</c:v>
                </c:pt>
                <c:pt idx="3394">
                  <c:v>34777</c:v>
                </c:pt>
                <c:pt idx="3395">
                  <c:v>34787</c:v>
                </c:pt>
                <c:pt idx="3396">
                  <c:v>34798</c:v>
                </c:pt>
                <c:pt idx="3397">
                  <c:v>34808</c:v>
                </c:pt>
                <c:pt idx="3398">
                  <c:v>34818</c:v>
                </c:pt>
                <c:pt idx="3399">
                  <c:v>34828</c:v>
                </c:pt>
                <c:pt idx="3400">
                  <c:v>34838</c:v>
                </c:pt>
                <c:pt idx="3401">
                  <c:v>34849</c:v>
                </c:pt>
                <c:pt idx="3402">
                  <c:v>34859</c:v>
                </c:pt>
                <c:pt idx="3403">
                  <c:v>34869</c:v>
                </c:pt>
                <c:pt idx="3404">
                  <c:v>34879</c:v>
                </c:pt>
                <c:pt idx="3405">
                  <c:v>34889</c:v>
                </c:pt>
                <c:pt idx="3406">
                  <c:v>34900</c:v>
                </c:pt>
                <c:pt idx="3407">
                  <c:v>34910</c:v>
                </c:pt>
                <c:pt idx="3408">
                  <c:v>34920</c:v>
                </c:pt>
                <c:pt idx="3409">
                  <c:v>34930</c:v>
                </c:pt>
                <c:pt idx="3410">
                  <c:v>34940</c:v>
                </c:pt>
                <c:pt idx="3411">
                  <c:v>34951</c:v>
                </c:pt>
                <c:pt idx="3412">
                  <c:v>34961</c:v>
                </c:pt>
                <c:pt idx="3413">
                  <c:v>34971</c:v>
                </c:pt>
                <c:pt idx="3414">
                  <c:v>34981</c:v>
                </c:pt>
                <c:pt idx="3415">
                  <c:v>34991</c:v>
                </c:pt>
                <c:pt idx="3416">
                  <c:v>35002</c:v>
                </c:pt>
                <c:pt idx="3417">
                  <c:v>35012</c:v>
                </c:pt>
                <c:pt idx="3418">
                  <c:v>35022</c:v>
                </c:pt>
                <c:pt idx="3419">
                  <c:v>35032</c:v>
                </c:pt>
                <c:pt idx="3420">
                  <c:v>35042</c:v>
                </c:pt>
                <c:pt idx="3421">
                  <c:v>35053</c:v>
                </c:pt>
                <c:pt idx="3422">
                  <c:v>35063</c:v>
                </c:pt>
                <c:pt idx="3423">
                  <c:v>35073</c:v>
                </c:pt>
                <c:pt idx="3424">
                  <c:v>35083</c:v>
                </c:pt>
                <c:pt idx="3425">
                  <c:v>35094</c:v>
                </c:pt>
                <c:pt idx="3426">
                  <c:v>35104</c:v>
                </c:pt>
                <c:pt idx="3427">
                  <c:v>35114</c:v>
                </c:pt>
                <c:pt idx="3428">
                  <c:v>35124</c:v>
                </c:pt>
                <c:pt idx="3429">
                  <c:v>35134</c:v>
                </c:pt>
                <c:pt idx="3430">
                  <c:v>35145</c:v>
                </c:pt>
                <c:pt idx="3431">
                  <c:v>35155</c:v>
                </c:pt>
                <c:pt idx="3432">
                  <c:v>35165</c:v>
                </c:pt>
                <c:pt idx="3433">
                  <c:v>35175</c:v>
                </c:pt>
                <c:pt idx="3434">
                  <c:v>35185</c:v>
                </c:pt>
                <c:pt idx="3435">
                  <c:v>35196</c:v>
                </c:pt>
                <c:pt idx="3436">
                  <c:v>35206</c:v>
                </c:pt>
                <c:pt idx="3437">
                  <c:v>35216</c:v>
                </c:pt>
                <c:pt idx="3438">
                  <c:v>35226</c:v>
                </c:pt>
                <c:pt idx="3439">
                  <c:v>35236</c:v>
                </c:pt>
                <c:pt idx="3440">
                  <c:v>35247</c:v>
                </c:pt>
                <c:pt idx="3441">
                  <c:v>35257</c:v>
                </c:pt>
                <c:pt idx="3442">
                  <c:v>35267</c:v>
                </c:pt>
                <c:pt idx="3443">
                  <c:v>35277</c:v>
                </c:pt>
                <c:pt idx="3444">
                  <c:v>35287</c:v>
                </c:pt>
                <c:pt idx="3445">
                  <c:v>35298</c:v>
                </c:pt>
                <c:pt idx="3446">
                  <c:v>35308</c:v>
                </c:pt>
                <c:pt idx="3447">
                  <c:v>35318</c:v>
                </c:pt>
                <c:pt idx="3448">
                  <c:v>35328</c:v>
                </c:pt>
                <c:pt idx="3449">
                  <c:v>35338</c:v>
                </c:pt>
                <c:pt idx="3450">
                  <c:v>35349</c:v>
                </c:pt>
                <c:pt idx="3451">
                  <c:v>35359</c:v>
                </c:pt>
                <c:pt idx="3452">
                  <c:v>35369</c:v>
                </c:pt>
                <c:pt idx="3453">
                  <c:v>35379</c:v>
                </c:pt>
                <c:pt idx="3454">
                  <c:v>35389</c:v>
                </c:pt>
                <c:pt idx="3455">
                  <c:v>35400</c:v>
                </c:pt>
                <c:pt idx="3456">
                  <c:v>35410</c:v>
                </c:pt>
                <c:pt idx="3457">
                  <c:v>35420</c:v>
                </c:pt>
                <c:pt idx="3458">
                  <c:v>35430</c:v>
                </c:pt>
                <c:pt idx="3459">
                  <c:v>35440</c:v>
                </c:pt>
                <c:pt idx="3460">
                  <c:v>35451</c:v>
                </c:pt>
                <c:pt idx="3461">
                  <c:v>35461</c:v>
                </c:pt>
                <c:pt idx="3462">
                  <c:v>35471</c:v>
                </c:pt>
                <c:pt idx="3463">
                  <c:v>35481</c:v>
                </c:pt>
                <c:pt idx="3464">
                  <c:v>35491</c:v>
                </c:pt>
                <c:pt idx="3465">
                  <c:v>35502</c:v>
                </c:pt>
                <c:pt idx="3466">
                  <c:v>35512</c:v>
                </c:pt>
                <c:pt idx="3467">
                  <c:v>35522</c:v>
                </c:pt>
                <c:pt idx="3468">
                  <c:v>35532</c:v>
                </c:pt>
                <c:pt idx="3469">
                  <c:v>35542</c:v>
                </c:pt>
                <c:pt idx="3470">
                  <c:v>35553</c:v>
                </c:pt>
                <c:pt idx="3471">
                  <c:v>35563</c:v>
                </c:pt>
                <c:pt idx="3472">
                  <c:v>35573</c:v>
                </c:pt>
                <c:pt idx="3473">
                  <c:v>35583</c:v>
                </c:pt>
                <c:pt idx="3474">
                  <c:v>35593</c:v>
                </c:pt>
                <c:pt idx="3475">
                  <c:v>35604</c:v>
                </c:pt>
                <c:pt idx="3476">
                  <c:v>35614</c:v>
                </c:pt>
                <c:pt idx="3477">
                  <c:v>35624</c:v>
                </c:pt>
                <c:pt idx="3478">
                  <c:v>35634</c:v>
                </c:pt>
                <c:pt idx="3479">
                  <c:v>35644</c:v>
                </c:pt>
                <c:pt idx="3480">
                  <c:v>35655</c:v>
                </c:pt>
                <c:pt idx="3481">
                  <c:v>35665</c:v>
                </c:pt>
                <c:pt idx="3482">
                  <c:v>35675</c:v>
                </c:pt>
                <c:pt idx="3483">
                  <c:v>35685</c:v>
                </c:pt>
                <c:pt idx="3484">
                  <c:v>35695</c:v>
                </c:pt>
                <c:pt idx="3485">
                  <c:v>35706</c:v>
                </c:pt>
                <c:pt idx="3486">
                  <c:v>35716</c:v>
                </c:pt>
                <c:pt idx="3487">
                  <c:v>35726</c:v>
                </c:pt>
                <c:pt idx="3488">
                  <c:v>35736</c:v>
                </c:pt>
                <c:pt idx="3489">
                  <c:v>35746</c:v>
                </c:pt>
                <c:pt idx="3490">
                  <c:v>35757</c:v>
                </c:pt>
                <c:pt idx="3491">
                  <c:v>35767</c:v>
                </c:pt>
                <c:pt idx="3492">
                  <c:v>35777</c:v>
                </c:pt>
                <c:pt idx="3493">
                  <c:v>35787</c:v>
                </c:pt>
                <c:pt idx="3494">
                  <c:v>35797</c:v>
                </c:pt>
                <c:pt idx="3495">
                  <c:v>35808</c:v>
                </c:pt>
                <c:pt idx="3496">
                  <c:v>35818</c:v>
                </c:pt>
                <c:pt idx="3497">
                  <c:v>35828</c:v>
                </c:pt>
                <c:pt idx="3498">
                  <c:v>35838</c:v>
                </c:pt>
                <c:pt idx="3499">
                  <c:v>35848</c:v>
                </c:pt>
                <c:pt idx="3500">
                  <c:v>35859</c:v>
                </c:pt>
                <c:pt idx="3501">
                  <c:v>35869</c:v>
                </c:pt>
                <c:pt idx="3502">
                  <c:v>35879</c:v>
                </c:pt>
                <c:pt idx="3503">
                  <c:v>35889</c:v>
                </c:pt>
                <c:pt idx="3504">
                  <c:v>35899</c:v>
                </c:pt>
                <c:pt idx="3505">
                  <c:v>35910</c:v>
                </c:pt>
                <c:pt idx="3506">
                  <c:v>35920</c:v>
                </c:pt>
                <c:pt idx="3507">
                  <c:v>35930</c:v>
                </c:pt>
                <c:pt idx="3508">
                  <c:v>35940</c:v>
                </c:pt>
                <c:pt idx="3509">
                  <c:v>35950</c:v>
                </c:pt>
                <c:pt idx="3510">
                  <c:v>35961</c:v>
                </c:pt>
                <c:pt idx="3511">
                  <c:v>35971</c:v>
                </c:pt>
                <c:pt idx="3512">
                  <c:v>35981</c:v>
                </c:pt>
                <c:pt idx="3513">
                  <c:v>35991</c:v>
                </c:pt>
                <c:pt idx="3514">
                  <c:v>36001</c:v>
                </c:pt>
                <c:pt idx="3515">
                  <c:v>36012</c:v>
                </c:pt>
                <c:pt idx="3516">
                  <c:v>36022</c:v>
                </c:pt>
                <c:pt idx="3517">
                  <c:v>36032</c:v>
                </c:pt>
                <c:pt idx="3518">
                  <c:v>36042</c:v>
                </c:pt>
                <c:pt idx="3519">
                  <c:v>36052</c:v>
                </c:pt>
                <c:pt idx="3520">
                  <c:v>36063</c:v>
                </c:pt>
                <c:pt idx="3521">
                  <c:v>36073</c:v>
                </c:pt>
                <c:pt idx="3522">
                  <c:v>36083</c:v>
                </c:pt>
                <c:pt idx="3523">
                  <c:v>36093</c:v>
                </c:pt>
                <c:pt idx="3524">
                  <c:v>36103</c:v>
                </c:pt>
                <c:pt idx="3525">
                  <c:v>36114</c:v>
                </c:pt>
                <c:pt idx="3526">
                  <c:v>36124</c:v>
                </c:pt>
                <c:pt idx="3527">
                  <c:v>36134</c:v>
                </c:pt>
                <c:pt idx="3528">
                  <c:v>36144</c:v>
                </c:pt>
                <c:pt idx="3529">
                  <c:v>36154</c:v>
                </c:pt>
                <c:pt idx="3530">
                  <c:v>36165</c:v>
                </c:pt>
                <c:pt idx="3531">
                  <c:v>36175</c:v>
                </c:pt>
                <c:pt idx="3532">
                  <c:v>36185</c:v>
                </c:pt>
                <c:pt idx="3533">
                  <c:v>36195</c:v>
                </c:pt>
                <c:pt idx="3534">
                  <c:v>36205</c:v>
                </c:pt>
                <c:pt idx="3535">
                  <c:v>36216</c:v>
                </c:pt>
                <c:pt idx="3536">
                  <c:v>36226</c:v>
                </c:pt>
                <c:pt idx="3537">
                  <c:v>36236</c:v>
                </c:pt>
                <c:pt idx="3538">
                  <c:v>36246</c:v>
                </c:pt>
                <c:pt idx="3539">
                  <c:v>36256</c:v>
                </c:pt>
                <c:pt idx="3540">
                  <c:v>36267</c:v>
                </c:pt>
                <c:pt idx="3541">
                  <c:v>36277</c:v>
                </c:pt>
                <c:pt idx="3542">
                  <c:v>36287</c:v>
                </c:pt>
                <c:pt idx="3543">
                  <c:v>36297</c:v>
                </c:pt>
                <c:pt idx="3544">
                  <c:v>36308</c:v>
                </c:pt>
                <c:pt idx="3545">
                  <c:v>36318</c:v>
                </c:pt>
                <c:pt idx="3546">
                  <c:v>36328</c:v>
                </c:pt>
                <c:pt idx="3547">
                  <c:v>36338</c:v>
                </c:pt>
                <c:pt idx="3548">
                  <c:v>36348</c:v>
                </c:pt>
                <c:pt idx="3549">
                  <c:v>36359</c:v>
                </c:pt>
                <c:pt idx="3550">
                  <c:v>36369</c:v>
                </c:pt>
                <c:pt idx="3551">
                  <c:v>36379</c:v>
                </c:pt>
                <c:pt idx="3552">
                  <c:v>36389</c:v>
                </c:pt>
                <c:pt idx="3553">
                  <c:v>36399</c:v>
                </c:pt>
                <c:pt idx="3554">
                  <c:v>36410</c:v>
                </c:pt>
                <c:pt idx="3555">
                  <c:v>36420</c:v>
                </c:pt>
                <c:pt idx="3556">
                  <c:v>36430</c:v>
                </c:pt>
                <c:pt idx="3557">
                  <c:v>36440</c:v>
                </c:pt>
                <c:pt idx="3558">
                  <c:v>36450</c:v>
                </c:pt>
                <c:pt idx="3559">
                  <c:v>36461</c:v>
                </c:pt>
                <c:pt idx="3560">
                  <c:v>36471</c:v>
                </c:pt>
                <c:pt idx="3561">
                  <c:v>36481</c:v>
                </c:pt>
                <c:pt idx="3562">
                  <c:v>36491</c:v>
                </c:pt>
                <c:pt idx="3563">
                  <c:v>36501</c:v>
                </c:pt>
                <c:pt idx="3564">
                  <c:v>36512</c:v>
                </c:pt>
                <c:pt idx="3565">
                  <c:v>36522</c:v>
                </c:pt>
                <c:pt idx="3566">
                  <c:v>36532</c:v>
                </c:pt>
                <c:pt idx="3567">
                  <c:v>36542</c:v>
                </c:pt>
                <c:pt idx="3568">
                  <c:v>36552</c:v>
                </c:pt>
                <c:pt idx="3569">
                  <c:v>36563</c:v>
                </c:pt>
                <c:pt idx="3570">
                  <c:v>36573</c:v>
                </c:pt>
                <c:pt idx="3571">
                  <c:v>36583</c:v>
                </c:pt>
                <c:pt idx="3572">
                  <c:v>36593</c:v>
                </c:pt>
                <c:pt idx="3573">
                  <c:v>36603</c:v>
                </c:pt>
                <c:pt idx="3574">
                  <c:v>36614</c:v>
                </c:pt>
                <c:pt idx="3575">
                  <c:v>36624</c:v>
                </c:pt>
                <c:pt idx="3576">
                  <c:v>36634</c:v>
                </c:pt>
                <c:pt idx="3577">
                  <c:v>36644</c:v>
                </c:pt>
                <c:pt idx="3578">
                  <c:v>36654</c:v>
                </c:pt>
                <c:pt idx="3579">
                  <c:v>36665</c:v>
                </c:pt>
                <c:pt idx="3580">
                  <c:v>36675</c:v>
                </c:pt>
                <c:pt idx="3581">
                  <c:v>36685</c:v>
                </c:pt>
                <c:pt idx="3582">
                  <c:v>36695</c:v>
                </c:pt>
                <c:pt idx="3583">
                  <c:v>36705</c:v>
                </c:pt>
                <c:pt idx="3584">
                  <c:v>36716</c:v>
                </c:pt>
                <c:pt idx="3585">
                  <c:v>36726</c:v>
                </c:pt>
                <c:pt idx="3586">
                  <c:v>36736</c:v>
                </c:pt>
                <c:pt idx="3587">
                  <c:v>36746</c:v>
                </c:pt>
                <c:pt idx="3588">
                  <c:v>36756</c:v>
                </c:pt>
                <c:pt idx="3589">
                  <c:v>36767</c:v>
                </c:pt>
                <c:pt idx="3590">
                  <c:v>36777</c:v>
                </c:pt>
                <c:pt idx="3591">
                  <c:v>36787</c:v>
                </c:pt>
                <c:pt idx="3592">
                  <c:v>36797</c:v>
                </c:pt>
                <c:pt idx="3593">
                  <c:v>36807</c:v>
                </c:pt>
                <c:pt idx="3594">
                  <c:v>36818</c:v>
                </c:pt>
                <c:pt idx="3595">
                  <c:v>36828</c:v>
                </c:pt>
                <c:pt idx="3596">
                  <c:v>36838</c:v>
                </c:pt>
                <c:pt idx="3597">
                  <c:v>36848</c:v>
                </c:pt>
                <c:pt idx="3598">
                  <c:v>36858</c:v>
                </c:pt>
                <c:pt idx="3599">
                  <c:v>36869</c:v>
                </c:pt>
                <c:pt idx="3600">
                  <c:v>36879</c:v>
                </c:pt>
                <c:pt idx="3601">
                  <c:v>36889</c:v>
                </c:pt>
                <c:pt idx="3602">
                  <c:v>36899</c:v>
                </c:pt>
                <c:pt idx="3603">
                  <c:v>36909</c:v>
                </c:pt>
                <c:pt idx="3604">
                  <c:v>36920</c:v>
                </c:pt>
                <c:pt idx="3605">
                  <c:v>36930</c:v>
                </c:pt>
                <c:pt idx="3606">
                  <c:v>36940</c:v>
                </c:pt>
                <c:pt idx="3607">
                  <c:v>36950</c:v>
                </c:pt>
                <c:pt idx="3608">
                  <c:v>36960</c:v>
                </c:pt>
                <c:pt idx="3609">
                  <c:v>36971</c:v>
                </c:pt>
                <c:pt idx="3610">
                  <c:v>36981</c:v>
                </c:pt>
                <c:pt idx="3611">
                  <c:v>36991</c:v>
                </c:pt>
                <c:pt idx="3612">
                  <c:v>37001</c:v>
                </c:pt>
                <c:pt idx="3613">
                  <c:v>37011</c:v>
                </c:pt>
                <c:pt idx="3614">
                  <c:v>37022</c:v>
                </c:pt>
                <c:pt idx="3615">
                  <c:v>37032</c:v>
                </c:pt>
                <c:pt idx="3616">
                  <c:v>37042</c:v>
                </c:pt>
                <c:pt idx="3617">
                  <c:v>37052</c:v>
                </c:pt>
                <c:pt idx="3618">
                  <c:v>37062</c:v>
                </c:pt>
                <c:pt idx="3619">
                  <c:v>37073</c:v>
                </c:pt>
                <c:pt idx="3620">
                  <c:v>37083</c:v>
                </c:pt>
                <c:pt idx="3621">
                  <c:v>37093</c:v>
                </c:pt>
                <c:pt idx="3622">
                  <c:v>37103</c:v>
                </c:pt>
                <c:pt idx="3623">
                  <c:v>37113</c:v>
                </c:pt>
                <c:pt idx="3624">
                  <c:v>37124</c:v>
                </c:pt>
                <c:pt idx="3625">
                  <c:v>37134</c:v>
                </c:pt>
                <c:pt idx="3626">
                  <c:v>37144</c:v>
                </c:pt>
                <c:pt idx="3627">
                  <c:v>37154</c:v>
                </c:pt>
                <c:pt idx="3628">
                  <c:v>37164</c:v>
                </c:pt>
                <c:pt idx="3629">
                  <c:v>37175</c:v>
                </c:pt>
                <c:pt idx="3630">
                  <c:v>37185</c:v>
                </c:pt>
                <c:pt idx="3631">
                  <c:v>37195</c:v>
                </c:pt>
                <c:pt idx="3632">
                  <c:v>37205</c:v>
                </c:pt>
                <c:pt idx="3633">
                  <c:v>37215</c:v>
                </c:pt>
                <c:pt idx="3634">
                  <c:v>37226</c:v>
                </c:pt>
                <c:pt idx="3635">
                  <c:v>37236</c:v>
                </c:pt>
                <c:pt idx="3636">
                  <c:v>37246</c:v>
                </c:pt>
                <c:pt idx="3637">
                  <c:v>37256</c:v>
                </c:pt>
                <c:pt idx="3638">
                  <c:v>37266</c:v>
                </c:pt>
                <c:pt idx="3639">
                  <c:v>37277</c:v>
                </c:pt>
                <c:pt idx="3640">
                  <c:v>37287</c:v>
                </c:pt>
                <c:pt idx="3641">
                  <c:v>37297</c:v>
                </c:pt>
                <c:pt idx="3642">
                  <c:v>37307</c:v>
                </c:pt>
                <c:pt idx="3643">
                  <c:v>37317</c:v>
                </c:pt>
                <c:pt idx="3644">
                  <c:v>37328</c:v>
                </c:pt>
                <c:pt idx="3645">
                  <c:v>37338</c:v>
                </c:pt>
                <c:pt idx="3646">
                  <c:v>37348</c:v>
                </c:pt>
                <c:pt idx="3647">
                  <c:v>37358</c:v>
                </c:pt>
                <c:pt idx="3648">
                  <c:v>37368</c:v>
                </c:pt>
                <c:pt idx="3649">
                  <c:v>37379</c:v>
                </c:pt>
                <c:pt idx="3650">
                  <c:v>37389</c:v>
                </c:pt>
                <c:pt idx="3651">
                  <c:v>37399</c:v>
                </c:pt>
                <c:pt idx="3652">
                  <c:v>37409</c:v>
                </c:pt>
                <c:pt idx="3653">
                  <c:v>37419</c:v>
                </c:pt>
                <c:pt idx="3654">
                  <c:v>37430</c:v>
                </c:pt>
                <c:pt idx="3655">
                  <c:v>37440</c:v>
                </c:pt>
                <c:pt idx="3656">
                  <c:v>37450</c:v>
                </c:pt>
                <c:pt idx="3657">
                  <c:v>37460</c:v>
                </c:pt>
                <c:pt idx="3658">
                  <c:v>37470</c:v>
                </c:pt>
                <c:pt idx="3659">
                  <c:v>37481</c:v>
                </c:pt>
                <c:pt idx="3660">
                  <c:v>37491</c:v>
                </c:pt>
                <c:pt idx="3661">
                  <c:v>37501</c:v>
                </c:pt>
                <c:pt idx="3662">
                  <c:v>37511</c:v>
                </c:pt>
                <c:pt idx="3663">
                  <c:v>37522</c:v>
                </c:pt>
                <c:pt idx="3664">
                  <c:v>37532</c:v>
                </c:pt>
                <c:pt idx="3665">
                  <c:v>37542</c:v>
                </c:pt>
                <c:pt idx="3666">
                  <c:v>37552</c:v>
                </c:pt>
                <c:pt idx="3667">
                  <c:v>37562</c:v>
                </c:pt>
                <c:pt idx="3668">
                  <c:v>37573</c:v>
                </c:pt>
                <c:pt idx="3669">
                  <c:v>37583</c:v>
                </c:pt>
                <c:pt idx="3670">
                  <c:v>37593</c:v>
                </c:pt>
                <c:pt idx="3671">
                  <c:v>37603</c:v>
                </c:pt>
                <c:pt idx="3672">
                  <c:v>37613</c:v>
                </c:pt>
                <c:pt idx="3673">
                  <c:v>37624</c:v>
                </c:pt>
                <c:pt idx="3674">
                  <c:v>37634</c:v>
                </c:pt>
                <c:pt idx="3675">
                  <c:v>37644</c:v>
                </c:pt>
                <c:pt idx="3676">
                  <c:v>37654</c:v>
                </c:pt>
                <c:pt idx="3677">
                  <c:v>37664</c:v>
                </c:pt>
                <c:pt idx="3678">
                  <c:v>37675</c:v>
                </c:pt>
                <c:pt idx="3679">
                  <c:v>37685</c:v>
                </c:pt>
                <c:pt idx="3680">
                  <c:v>37695</c:v>
                </c:pt>
                <c:pt idx="3681">
                  <c:v>37705</c:v>
                </c:pt>
                <c:pt idx="3682">
                  <c:v>37715</c:v>
                </c:pt>
                <c:pt idx="3683">
                  <c:v>37726</c:v>
                </c:pt>
                <c:pt idx="3684">
                  <c:v>37736</c:v>
                </c:pt>
                <c:pt idx="3685">
                  <c:v>37746</c:v>
                </c:pt>
                <c:pt idx="3686">
                  <c:v>37756</c:v>
                </c:pt>
                <c:pt idx="3687">
                  <c:v>37766</c:v>
                </c:pt>
                <c:pt idx="3688">
                  <c:v>37777</c:v>
                </c:pt>
                <c:pt idx="3689">
                  <c:v>37787</c:v>
                </c:pt>
                <c:pt idx="3690">
                  <c:v>37797</c:v>
                </c:pt>
                <c:pt idx="3691">
                  <c:v>37807</c:v>
                </c:pt>
                <c:pt idx="3692">
                  <c:v>37817</c:v>
                </c:pt>
                <c:pt idx="3693">
                  <c:v>37828</c:v>
                </c:pt>
                <c:pt idx="3694">
                  <c:v>37838</c:v>
                </c:pt>
                <c:pt idx="3695">
                  <c:v>37848</c:v>
                </c:pt>
                <c:pt idx="3696">
                  <c:v>37858</c:v>
                </c:pt>
                <c:pt idx="3697">
                  <c:v>37868</c:v>
                </c:pt>
                <c:pt idx="3698">
                  <c:v>37879</c:v>
                </c:pt>
                <c:pt idx="3699">
                  <c:v>37889</c:v>
                </c:pt>
                <c:pt idx="3700">
                  <c:v>37899</c:v>
                </c:pt>
                <c:pt idx="3701">
                  <c:v>37909</c:v>
                </c:pt>
                <c:pt idx="3702">
                  <c:v>37919</c:v>
                </c:pt>
                <c:pt idx="3703">
                  <c:v>37930</c:v>
                </c:pt>
                <c:pt idx="3704">
                  <c:v>37940</c:v>
                </c:pt>
                <c:pt idx="3705">
                  <c:v>37950</c:v>
                </c:pt>
                <c:pt idx="3706">
                  <c:v>37960</c:v>
                </c:pt>
                <c:pt idx="3707">
                  <c:v>37970</c:v>
                </c:pt>
                <c:pt idx="3708">
                  <c:v>37981</c:v>
                </c:pt>
                <c:pt idx="3709">
                  <c:v>37991</c:v>
                </c:pt>
                <c:pt idx="3710">
                  <c:v>38001</c:v>
                </c:pt>
                <c:pt idx="3711">
                  <c:v>38011</c:v>
                </c:pt>
                <c:pt idx="3712">
                  <c:v>38021</c:v>
                </c:pt>
                <c:pt idx="3713">
                  <c:v>38032</c:v>
                </c:pt>
                <c:pt idx="3714">
                  <c:v>38042</c:v>
                </c:pt>
                <c:pt idx="3715">
                  <c:v>38052</c:v>
                </c:pt>
                <c:pt idx="3716">
                  <c:v>38062</c:v>
                </c:pt>
                <c:pt idx="3717">
                  <c:v>38072</c:v>
                </c:pt>
                <c:pt idx="3718">
                  <c:v>38083</c:v>
                </c:pt>
                <c:pt idx="3719">
                  <c:v>38093</c:v>
                </c:pt>
                <c:pt idx="3720">
                  <c:v>38103</c:v>
                </c:pt>
                <c:pt idx="3721">
                  <c:v>38113</c:v>
                </c:pt>
                <c:pt idx="3722">
                  <c:v>38123</c:v>
                </c:pt>
                <c:pt idx="3723">
                  <c:v>38134</c:v>
                </c:pt>
                <c:pt idx="3724">
                  <c:v>38144</c:v>
                </c:pt>
                <c:pt idx="3725">
                  <c:v>38154</c:v>
                </c:pt>
                <c:pt idx="3726">
                  <c:v>38164</c:v>
                </c:pt>
                <c:pt idx="3727">
                  <c:v>38174</c:v>
                </c:pt>
                <c:pt idx="3728">
                  <c:v>38185</c:v>
                </c:pt>
                <c:pt idx="3729">
                  <c:v>38195</c:v>
                </c:pt>
                <c:pt idx="3730">
                  <c:v>38205</c:v>
                </c:pt>
                <c:pt idx="3731">
                  <c:v>38215</c:v>
                </c:pt>
                <c:pt idx="3732">
                  <c:v>38225</c:v>
                </c:pt>
                <c:pt idx="3733">
                  <c:v>38236</c:v>
                </c:pt>
                <c:pt idx="3734">
                  <c:v>38246</c:v>
                </c:pt>
                <c:pt idx="3735">
                  <c:v>38256</c:v>
                </c:pt>
                <c:pt idx="3736">
                  <c:v>38266</c:v>
                </c:pt>
                <c:pt idx="3737">
                  <c:v>38276</c:v>
                </c:pt>
                <c:pt idx="3738">
                  <c:v>38287</c:v>
                </c:pt>
                <c:pt idx="3739">
                  <c:v>38297</c:v>
                </c:pt>
                <c:pt idx="3740">
                  <c:v>38307</c:v>
                </c:pt>
                <c:pt idx="3741">
                  <c:v>38317</c:v>
                </c:pt>
                <c:pt idx="3742">
                  <c:v>38327</c:v>
                </c:pt>
                <c:pt idx="3743">
                  <c:v>38338</c:v>
                </c:pt>
                <c:pt idx="3744">
                  <c:v>38348</c:v>
                </c:pt>
                <c:pt idx="3745">
                  <c:v>38358</c:v>
                </c:pt>
                <c:pt idx="3746">
                  <c:v>38368</c:v>
                </c:pt>
                <c:pt idx="3747">
                  <c:v>38378</c:v>
                </c:pt>
                <c:pt idx="3748">
                  <c:v>38389</c:v>
                </c:pt>
                <c:pt idx="3749">
                  <c:v>38399</c:v>
                </c:pt>
                <c:pt idx="3750">
                  <c:v>38409</c:v>
                </c:pt>
                <c:pt idx="3751">
                  <c:v>38419</c:v>
                </c:pt>
                <c:pt idx="3752">
                  <c:v>38429</c:v>
                </c:pt>
                <c:pt idx="3753">
                  <c:v>38440</c:v>
                </c:pt>
                <c:pt idx="3754">
                  <c:v>38450</c:v>
                </c:pt>
                <c:pt idx="3755">
                  <c:v>38460</c:v>
                </c:pt>
                <c:pt idx="3756">
                  <c:v>38470</c:v>
                </c:pt>
                <c:pt idx="3757">
                  <c:v>38480</c:v>
                </c:pt>
                <c:pt idx="3758">
                  <c:v>38491</c:v>
                </c:pt>
                <c:pt idx="3759">
                  <c:v>38501</c:v>
                </c:pt>
                <c:pt idx="3760">
                  <c:v>38511</c:v>
                </c:pt>
                <c:pt idx="3761">
                  <c:v>38521</c:v>
                </c:pt>
                <c:pt idx="3762">
                  <c:v>38531</c:v>
                </c:pt>
                <c:pt idx="3763">
                  <c:v>38542</c:v>
                </c:pt>
                <c:pt idx="3764">
                  <c:v>38552</c:v>
                </c:pt>
                <c:pt idx="3765">
                  <c:v>38562</c:v>
                </c:pt>
                <c:pt idx="3766">
                  <c:v>38572</c:v>
                </c:pt>
                <c:pt idx="3767">
                  <c:v>38582</c:v>
                </c:pt>
                <c:pt idx="3768">
                  <c:v>38593</c:v>
                </c:pt>
                <c:pt idx="3769">
                  <c:v>38603</c:v>
                </c:pt>
                <c:pt idx="3770">
                  <c:v>38613</c:v>
                </c:pt>
                <c:pt idx="3771">
                  <c:v>38623</c:v>
                </c:pt>
                <c:pt idx="3772">
                  <c:v>38633</c:v>
                </c:pt>
                <c:pt idx="3773">
                  <c:v>38644</c:v>
                </c:pt>
                <c:pt idx="3774">
                  <c:v>38654</c:v>
                </c:pt>
                <c:pt idx="3775">
                  <c:v>38664</c:v>
                </c:pt>
                <c:pt idx="3776">
                  <c:v>38674</c:v>
                </c:pt>
                <c:pt idx="3777">
                  <c:v>38685</c:v>
                </c:pt>
                <c:pt idx="3778">
                  <c:v>38695</c:v>
                </c:pt>
                <c:pt idx="3779">
                  <c:v>38705</c:v>
                </c:pt>
                <c:pt idx="3780">
                  <c:v>38715</c:v>
                </c:pt>
                <c:pt idx="3781">
                  <c:v>38725</c:v>
                </c:pt>
                <c:pt idx="3782">
                  <c:v>38736</c:v>
                </c:pt>
                <c:pt idx="3783">
                  <c:v>38746</c:v>
                </c:pt>
                <c:pt idx="3784">
                  <c:v>38756</c:v>
                </c:pt>
                <c:pt idx="3785">
                  <c:v>38766</c:v>
                </c:pt>
                <c:pt idx="3786">
                  <c:v>38776</c:v>
                </c:pt>
                <c:pt idx="3787">
                  <c:v>38787</c:v>
                </c:pt>
                <c:pt idx="3788">
                  <c:v>38797</c:v>
                </c:pt>
                <c:pt idx="3789">
                  <c:v>38807</c:v>
                </c:pt>
                <c:pt idx="3790">
                  <c:v>38817</c:v>
                </c:pt>
                <c:pt idx="3791">
                  <c:v>38827</c:v>
                </c:pt>
                <c:pt idx="3792">
                  <c:v>38838</c:v>
                </c:pt>
                <c:pt idx="3793">
                  <c:v>38848</c:v>
                </c:pt>
                <c:pt idx="3794">
                  <c:v>38858</c:v>
                </c:pt>
                <c:pt idx="3795">
                  <c:v>38868</c:v>
                </c:pt>
                <c:pt idx="3796">
                  <c:v>38878</c:v>
                </c:pt>
                <c:pt idx="3797">
                  <c:v>38889</c:v>
                </c:pt>
                <c:pt idx="3798">
                  <c:v>38899</c:v>
                </c:pt>
                <c:pt idx="3799">
                  <c:v>38909</c:v>
                </c:pt>
                <c:pt idx="3800">
                  <c:v>38919</c:v>
                </c:pt>
                <c:pt idx="3801">
                  <c:v>38929</c:v>
                </c:pt>
                <c:pt idx="3802">
                  <c:v>38940</c:v>
                </c:pt>
                <c:pt idx="3803">
                  <c:v>38950</c:v>
                </c:pt>
                <c:pt idx="3804">
                  <c:v>38960</c:v>
                </c:pt>
                <c:pt idx="3805">
                  <c:v>38970</c:v>
                </c:pt>
                <c:pt idx="3806">
                  <c:v>38980</c:v>
                </c:pt>
                <c:pt idx="3807">
                  <c:v>38991</c:v>
                </c:pt>
                <c:pt idx="3808">
                  <c:v>39001</c:v>
                </c:pt>
                <c:pt idx="3809">
                  <c:v>39011</c:v>
                </c:pt>
                <c:pt idx="3810">
                  <c:v>39021</c:v>
                </c:pt>
                <c:pt idx="3811">
                  <c:v>39031</c:v>
                </c:pt>
                <c:pt idx="3812">
                  <c:v>39042</c:v>
                </c:pt>
                <c:pt idx="3813">
                  <c:v>39052</c:v>
                </c:pt>
                <c:pt idx="3814">
                  <c:v>39062</c:v>
                </c:pt>
                <c:pt idx="3815">
                  <c:v>39072</c:v>
                </c:pt>
                <c:pt idx="3816">
                  <c:v>39082</c:v>
                </c:pt>
                <c:pt idx="3817">
                  <c:v>39093</c:v>
                </c:pt>
                <c:pt idx="3818">
                  <c:v>39103</c:v>
                </c:pt>
                <c:pt idx="3819">
                  <c:v>39113</c:v>
                </c:pt>
                <c:pt idx="3820">
                  <c:v>39123</c:v>
                </c:pt>
                <c:pt idx="3821">
                  <c:v>39133</c:v>
                </c:pt>
                <c:pt idx="3822">
                  <c:v>39144</c:v>
                </c:pt>
                <c:pt idx="3823">
                  <c:v>39154</c:v>
                </c:pt>
                <c:pt idx="3824">
                  <c:v>39164</c:v>
                </c:pt>
                <c:pt idx="3825">
                  <c:v>39174</c:v>
                </c:pt>
                <c:pt idx="3826">
                  <c:v>39184</c:v>
                </c:pt>
                <c:pt idx="3827">
                  <c:v>39195</c:v>
                </c:pt>
                <c:pt idx="3828">
                  <c:v>39205</c:v>
                </c:pt>
                <c:pt idx="3829">
                  <c:v>39215</c:v>
                </c:pt>
                <c:pt idx="3830">
                  <c:v>39225</c:v>
                </c:pt>
                <c:pt idx="3831">
                  <c:v>39235</c:v>
                </c:pt>
                <c:pt idx="3832">
                  <c:v>39246</c:v>
                </c:pt>
                <c:pt idx="3833">
                  <c:v>39256</c:v>
                </c:pt>
                <c:pt idx="3834">
                  <c:v>39266</c:v>
                </c:pt>
                <c:pt idx="3835">
                  <c:v>39276</c:v>
                </c:pt>
                <c:pt idx="3836">
                  <c:v>39286</c:v>
                </c:pt>
                <c:pt idx="3837">
                  <c:v>39297</c:v>
                </c:pt>
                <c:pt idx="3838">
                  <c:v>39307</c:v>
                </c:pt>
                <c:pt idx="3839">
                  <c:v>39317</c:v>
                </c:pt>
                <c:pt idx="3840">
                  <c:v>39327</c:v>
                </c:pt>
                <c:pt idx="3841">
                  <c:v>39337</c:v>
                </c:pt>
                <c:pt idx="3842">
                  <c:v>39348</c:v>
                </c:pt>
                <c:pt idx="3843">
                  <c:v>39358</c:v>
                </c:pt>
                <c:pt idx="3844">
                  <c:v>39368</c:v>
                </c:pt>
                <c:pt idx="3845">
                  <c:v>39378</c:v>
                </c:pt>
                <c:pt idx="3846">
                  <c:v>39388</c:v>
                </c:pt>
                <c:pt idx="3847">
                  <c:v>39399</c:v>
                </c:pt>
                <c:pt idx="3848">
                  <c:v>39409</c:v>
                </c:pt>
                <c:pt idx="3849">
                  <c:v>39419</c:v>
                </c:pt>
                <c:pt idx="3850">
                  <c:v>39429</c:v>
                </c:pt>
                <c:pt idx="3851">
                  <c:v>39439</c:v>
                </c:pt>
                <c:pt idx="3852">
                  <c:v>39450</c:v>
                </c:pt>
                <c:pt idx="3853">
                  <c:v>39460</c:v>
                </c:pt>
                <c:pt idx="3854">
                  <c:v>39470</c:v>
                </c:pt>
                <c:pt idx="3855">
                  <c:v>39480</c:v>
                </c:pt>
                <c:pt idx="3856">
                  <c:v>39490</c:v>
                </c:pt>
                <c:pt idx="3857">
                  <c:v>39501</c:v>
                </c:pt>
                <c:pt idx="3858">
                  <c:v>39511</c:v>
                </c:pt>
                <c:pt idx="3859">
                  <c:v>39521</c:v>
                </c:pt>
                <c:pt idx="3860">
                  <c:v>39531</c:v>
                </c:pt>
                <c:pt idx="3861">
                  <c:v>39541</c:v>
                </c:pt>
                <c:pt idx="3862">
                  <c:v>39552</c:v>
                </c:pt>
                <c:pt idx="3863">
                  <c:v>39562</c:v>
                </c:pt>
                <c:pt idx="3864">
                  <c:v>39572</c:v>
                </c:pt>
                <c:pt idx="3865">
                  <c:v>39582</c:v>
                </c:pt>
                <c:pt idx="3866">
                  <c:v>39592</c:v>
                </c:pt>
                <c:pt idx="3867">
                  <c:v>39603</c:v>
                </c:pt>
                <c:pt idx="3868">
                  <c:v>39613</c:v>
                </c:pt>
                <c:pt idx="3869">
                  <c:v>39623</c:v>
                </c:pt>
                <c:pt idx="3870">
                  <c:v>39633</c:v>
                </c:pt>
                <c:pt idx="3871">
                  <c:v>39643</c:v>
                </c:pt>
                <c:pt idx="3872">
                  <c:v>39654</c:v>
                </c:pt>
                <c:pt idx="3873">
                  <c:v>39664</c:v>
                </c:pt>
                <c:pt idx="3874">
                  <c:v>39674</c:v>
                </c:pt>
                <c:pt idx="3875">
                  <c:v>39684</c:v>
                </c:pt>
                <c:pt idx="3876">
                  <c:v>39694</c:v>
                </c:pt>
                <c:pt idx="3877">
                  <c:v>39705</c:v>
                </c:pt>
                <c:pt idx="3878">
                  <c:v>39715</c:v>
                </c:pt>
                <c:pt idx="3879">
                  <c:v>39725</c:v>
                </c:pt>
                <c:pt idx="3880">
                  <c:v>39735</c:v>
                </c:pt>
                <c:pt idx="3881">
                  <c:v>39745</c:v>
                </c:pt>
                <c:pt idx="3882">
                  <c:v>39756</c:v>
                </c:pt>
                <c:pt idx="3883">
                  <c:v>39766</c:v>
                </c:pt>
                <c:pt idx="3884">
                  <c:v>39776</c:v>
                </c:pt>
                <c:pt idx="3885">
                  <c:v>39786</c:v>
                </c:pt>
                <c:pt idx="3886">
                  <c:v>39796</c:v>
                </c:pt>
                <c:pt idx="3887">
                  <c:v>39807</c:v>
                </c:pt>
                <c:pt idx="3888">
                  <c:v>39817</c:v>
                </c:pt>
                <c:pt idx="3889">
                  <c:v>39827</c:v>
                </c:pt>
                <c:pt idx="3890">
                  <c:v>39837</c:v>
                </c:pt>
                <c:pt idx="3891">
                  <c:v>39847</c:v>
                </c:pt>
                <c:pt idx="3892">
                  <c:v>39858</c:v>
                </c:pt>
                <c:pt idx="3893">
                  <c:v>39868</c:v>
                </c:pt>
                <c:pt idx="3894">
                  <c:v>39878</c:v>
                </c:pt>
                <c:pt idx="3895">
                  <c:v>39888</c:v>
                </c:pt>
                <c:pt idx="3896">
                  <c:v>39899</c:v>
                </c:pt>
                <c:pt idx="3897">
                  <c:v>39909</c:v>
                </c:pt>
                <c:pt idx="3898">
                  <c:v>39919</c:v>
                </c:pt>
                <c:pt idx="3899">
                  <c:v>39929</c:v>
                </c:pt>
                <c:pt idx="3900">
                  <c:v>39939</c:v>
                </c:pt>
                <c:pt idx="3901">
                  <c:v>39950</c:v>
                </c:pt>
                <c:pt idx="3902">
                  <c:v>39960</c:v>
                </c:pt>
                <c:pt idx="3903">
                  <c:v>39970</c:v>
                </c:pt>
                <c:pt idx="3904">
                  <c:v>39980</c:v>
                </c:pt>
                <c:pt idx="3905">
                  <c:v>39990</c:v>
                </c:pt>
                <c:pt idx="3906">
                  <c:v>40001</c:v>
                </c:pt>
                <c:pt idx="3907">
                  <c:v>40011</c:v>
                </c:pt>
                <c:pt idx="3908">
                  <c:v>40021</c:v>
                </c:pt>
                <c:pt idx="3909">
                  <c:v>40031</c:v>
                </c:pt>
                <c:pt idx="3910">
                  <c:v>40041</c:v>
                </c:pt>
                <c:pt idx="3911">
                  <c:v>40052</c:v>
                </c:pt>
                <c:pt idx="3912">
                  <c:v>40062</c:v>
                </c:pt>
                <c:pt idx="3913">
                  <c:v>40072</c:v>
                </c:pt>
                <c:pt idx="3914">
                  <c:v>40082</c:v>
                </c:pt>
                <c:pt idx="3915">
                  <c:v>40092</c:v>
                </c:pt>
                <c:pt idx="3916">
                  <c:v>40103</c:v>
                </c:pt>
                <c:pt idx="3917">
                  <c:v>40113</c:v>
                </c:pt>
                <c:pt idx="3918">
                  <c:v>40123</c:v>
                </c:pt>
                <c:pt idx="3919">
                  <c:v>40133</c:v>
                </c:pt>
                <c:pt idx="3920">
                  <c:v>40143</c:v>
                </c:pt>
                <c:pt idx="3921">
                  <c:v>40154</c:v>
                </c:pt>
                <c:pt idx="3922">
                  <c:v>40164</c:v>
                </c:pt>
                <c:pt idx="3923">
                  <c:v>40174</c:v>
                </c:pt>
                <c:pt idx="3924">
                  <c:v>40184</c:v>
                </c:pt>
                <c:pt idx="3925">
                  <c:v>40194</c:v>
                </c:pt>
                <c:pt idx="3926">
                  <c:v>40205</c:v>
                </c:pt>
                <c:pt idx="3927">
                  <c:v>40215</c:v>
                </c:pt>
                <c:pt idx="3928">
                  <c:v>40225</c:v>
                </c:pt>
                <c:pt idx="3929">
                  <c:v>40235</c:v>
                </c:pt>
                <c:pt idx="3930">
                  <c:v>40245</c:v>
                </c:pt>
                <c:pt idx="3931">
                  <c:v>40256</c:v>
                </c:pt>
                <c:pt idx="3932">
                  <c:v>40266</c:v>
                </c:pt>
                <c:pt idx="3933">
                  <c:v>40276</c:v>
                </c:pt>
                <c:pt idx="3934">
                  <c:v>40286</c:v>
                </c:pt>
                <c:pt idx="3935">
                  <c:v>40296</c:v>
                </c:pt>
                <c:pt idx="3936">
                  <c:v>40307</c:v>
                </c:pt>
                <c:pt idx="3937">
                  <c:v>40317</c:v>
                </c:pt>
                <c:pt idx="3938">
                  <c:v>40327</c:v>
                </c:pt>
                <c:pt idx="3939">
                  <c:v>40337</c:v>
                </c:pt>
                <c:pt idx="3940">
                  <c:v>40347</c:v>
                </c:pt>
                <c:pt idx="3941">
                  <c:v>40358</c:v>
                </c:pt>
                <c:pt idx="3942">
                  <c:v>40368</c:v>
                </c:pt>
                <c:pt idx="3943">
                  <c:v>40378</c:v>
                </c:pt>
                <c:pt idx="3944">
                  <c:v>40388</c:v>
                </c:pt>
                <c:pt idx="3945">
                  <c:v>40398</c:v>
                </c:pt>
                <c:pt idx="3946">
                  <c:v>40409</c:v>
                </c:pt>
                <c:pt idx="3947">
                  <c:v>40419</c:v>
                </c:pt>
                <c:pt idx="3948">
                  <c:v>40429</c:v>
                </c:pt>
                <c:pt idx="3949">
                  <c:v>40439</c:v>
                </c:pt>
                <c:pt idx="3950">
                  <c:v>40449</c:v>
                </c:pt>
                <c:pt idx="3951">
                  <c:v>40460</c:v>
                </c:pt>
                <c:pt idx="3952">
                  <c:v>40470</c:v>
                </c:pt>
                <c:pt idx="3953">
                  <c:v>40480</c:v>
                </c:pt>
                <c:pt idx="3954">
                  <c:v>40490</c:v>
                </c:pt>
                <c:pt idx="3955">
                  <c:v>40500</c:v>
                </c:pt>
                <c:pt idx="3956">
                  <c:v>40511</c:v>
                </c:pt>
                <c:pt idx="3957">
                  <c:v>40521</c:v>
                </c:pt>
                <c:pt idx="3958">
                  <c:v>40531</c:v>
                </c:pt>
                <c:pt idx="3959">
                  <c:v>40541</c:v>
                </c:pt>
                <c:pt idx="3960">
                  <c:v>40551</c:v>
                </c:pt>
                <c:pt idx="3961">
                  <c:v>40562</c:v>
                </c:pt>
                <c:pt idx="3962">
                  <c:v>40572</c:v>
                </c:pt>
                <c:pt idx="3963">
                  <c:v>40582</c:v>
                </c:pt>
                <c:pt idx="3964">
                  <c:v>40592</c:v>
                </c:pt>
                <c:pt idx="3965">
                  <c:v>40602</c:v>
                </c:pt>
                <c:pt idx="3966">
                  <c:v>40613</c:v>
                </c:pt>
                <c:pt idx="3967">
                  <c:v>40623</c:v>
                </c:pt>
                <c:pt idx="3968">
                  <c:v>40633</c:v>
                </c:pt>
                <c:pt idx="3969">
                  <c:v>40643</c:v>
                </c:pt>
                <c:pt idx="3970">
                  <c:v>40653</c:v>
                </c:pt>
                <c:pt idx="3971">
                  <c:v>40664</c:v>
                </c:pt>
                <c:pt idx="3972">
                  <c:v>40674</c:v>
                </c:pt>
                <c:pt idx="3973">
                  <c:v>40684</c:v>
                </c:pt>
                <c:pt idx="3974">
                  <c:v>40694</c:v>
                </c:pt>
                <c:pt idx="3975">
                  <c:v>40704</c:v>
                </c:pt>
                <c:pt idx="3976">
                  <c:v>40715</c:v>
                </c:pt>
                <c:pt idx="3977">
                  <c:v>40725</c:v>
                </c:pt>
                <c:pt idx="3978">
                  <c:v>40735</c:v>
                </c:pt>
                <c:pt idx="3979">
                  <c:v>40745</c:v>
                </c:pt>
                <c:pt idx="3980">
                  <c:v>40755</c:v>
                </c:pt>
                <c:pt idx="3981">
                  <c:v>40766</c:v>
                </c:pt>
                <c:pt idx="3982">
                  <c:v>40776</c:v>
                </c:pt>
                <c:pt idx="3983">
                  <c:v>40786</c:v>
                </c:pt>
                <c:pt idx="3984">
                  <c:v>40796</c:v>
                </c:pt>
                <c:pt idx="3985">
                  <c:v>40806</c:v>
                </c:pt>
                <c:pt idx="3986">
                  <c:v>40817</c:v>
                </c:pt>
                <c:pt idx="3987">
                  <c:v>40827</c:v>
                </c:pt>
                <c:pt idx="3988">
                  <c:v>40837</c:v>
                </c:pt>
                <c:pt idx="3989">
                  <c:v>40847</c:v>
                </c:pt>
                <c:pt idx="3990">
                  <c:v>40857</c:v>
                </c:pt>
                <c:pt idx="3991">
                  <c:v>40868</c:v>
                </c:pt>
                <c:pt idx="3992">
                  <c:v>40878</c:v>
                </c:pt>
                <c:pt idx="3993">
                  <c:v>40888</c:v>
                </c:pt>
                <c:pt idx="3994">
                  <c:v>40898</c:v>
                </c:pt>
                <c:pt idx="3995">
                  <c:v>40908</c:v>
                </c:pt>
                <c:pt idx="3996">
                  <c:v>40919</c:v>
                </c:pt>
                <c:pt idx="3997">
                  <c:v>40929</c:v>
                </c:pt>
                <c:pt idx="3998">
                  <c:v>40939</c:v>
                </c:pt>
                <c:pt idx="3999">
                  <c:v>40949</c:v>
                </c:pt>
                <c:pt idx="4000">
                  <c:v>40959</c:v>
                </c:pt>
                <c:pt idx="4001">
                  <c:v>40970</c:v>
                </c:pt>
                <c:pt idx="4002">
                  <c:v>40980</c:v>
                </c:pt>
                <c:pt idx="4003">
                  <c:v>40990</c:v>
                </c:pt>
                <c:pt idx="4004">
                  <c:v>41000</c:v>
                </c:pt>
                <c:pt idx="4005">
                  <c:v>41010</c:v>
                </c:pt>
                <c:pt idx="4006">
                  <c:v>41021</c:v>
                </c:pt>
                <c:pt idx="4007">
                  <c:v>41031</c:v>
                </c:pt>
                <c:pt idx="4008">
                  <c:v>41041</c:v>
                </c:pt>
                <c:pt idx="4009">
                  <c:v>41051</c:v>
                </c:pt>
                <c:pt idx="4010">
                  <c:v>41061</c:v>
                </c:pt>
                <c:pt idx="4011">
                  <c:v>41072</c:v>
                </c:pt>
                <c:pt idx="4012">
                  <c:v>41082</c:v>
                </c:pt>
                <c:pt idx="4013">
                  <c:v>41092</c:v>
                </c:pt>
                <c:pt idx="4014">
                  <c:v>41102</c:v>
                </c:pt>
                <c:pt idx="4015">
                  <c:v>41113</c:v>
                </c:pt>
                <c:pt idx="4016">
                  <c:v>41123</c:v>
                </c:pt>
                <c:pt idx="4017">
                  <c:v>41133</c:v>
                </c:pt>
                <c:pt idx="4018">
                  <c:v>41143</c:v>
                </c:pt>
                <c:pt idx="4019">
                  <c:v>41153</c:v>
                </c:pt>
                <c:pt idx="4020">
                  <c:v>41164</c:v>
                </c:pt>
                <c:pt idx="4021">
                  <c:v>41174</c:v>
                </c:pt>
                <c:pt idx="4022">
                  <c:v>41184</c:v>
                </c:pt>
                <c:pt idx="4023">
                  <c:v>41194</c:v>
                </c:pt>
                <c:pt idx="4024">
                  <c:v>41204</c:v>
                </c:pt>
                <c:pt idx="4025">
                  <c:v>41215</c:v>
                </c:pt>
                <c:pt idx="4026">
                  <c:v>41225</c:v>
                </c:pt>
                <c:pt idx="4027">
                  <c:v>41235</c:v>
                </c:pt>
                <c:pt idx="4028">
                  <c:v>41245</c:v>
                </c:pt>
                <c:pt idx="4029">
                  <c:v>41255</c:v>
                </c:pt>
                <c:pt idx="4030">
                  <c:v>41266</c:v>
                </c:pt>
                <c:pt idx="4031">
                  <c:v>41276</c:v>
                </c:pt>
                <c:pt idx="4032">
                  <c:v>41286</c:v>
                </c:pt>
                <c:pt idx="4033">
                  <c:v>41296</c:v>
                </c:pt>
                <c:pt idx="4034">
                  <c:v>41306</c:v>
                </c:pt>
                <c:pt idx="4035">
                  <c:v>41317</c:v>
                </c:pt>
                <c:pt idx="4036">
                  <c:v>41327</c:v>
                </c:pt>
                <c:pt idx="4037">
                  <c:v>41337</c:v>
                </c:pt>
                <c:pt idx="4038">
                  <c:v>41347</c:v>
                </c:pt>
                <c:pt idx="4039">
                  <c:v>41357</c:v>
                </c:pt>
                <c:pt idx="4040">
                  <c:v>41368</c:v>
                </c:pt>
                <c:pt idx="4041">
                  <c:v>41378</c:v>
                </c:pt>
                <c:pt idx="4042">
                  <c:v>41388</c:v>
                </c:pt>
                <c:pt idx="4043">
                  <c:v>41398</c:v>
                </c:pt>
                <c:pt idx="4044">
                  <c:v>41408</c:v>
                </c:pt>
                <c:pt idx="4045">
                  <c:v>41419</c:v>
                </c:pt>
                <c:pt idx="4046">
                  <c:v>41429</c:v>
                </c:pt>
                <c:pt idx="4047">
                  <c:v>41439</c:v>
                </c:pt>
                <c:pt idx="4048">
                  <c:v>41449</c:v>
                </c:pt>
                <c:pt idx="4049">
                  <c:v>41459</c:v>
                </c:pt>
                <c:pt idx="4050">
                  <c:v>41470</c:v>
                </c:pt>
                <c:pt idx="4051">
                  <c:v>41480</c:v>
                </c:pt>
                <c:pt idx="4052">
                  <c:v>41490</c:v>
                </c:pt>
                <c:pt idx="4053">
                  <c:v>41500</c:v>
                </c:pt>
                <c:pt idx="4054">
                  <c:v>41510</c:v>
                </c:pt>
                <c:pt idx="4055">
                  <c:v>41521</c:v>
                </c:pt>
                <c:pt idx="4056">
                  <c:v>41531</c:v>
                </c:pt>
                <c:pt idx="4057">
                  <c:v>41541</c:v>
                </c:pt>
                <c:pt idx="4058">
                  <c:v>41551</c:v>
                </c:pt>
                <c:pt idx="4059">
                  <c:v>41561</c:v>
                </c:pt>
                <c:pt idx="4060">
                  <c:v>41572</c:v>
                </c:pt>
                <c:pt idx="4061">
                  <c:v>41582</c:v>
                </c:pt>
                <c:pt idx="4062">
                  <c:v>41592</c:v>
                </c:pt>
                <c:pt idx="4063">
                  <c:v>41602</c:v>
                </c:pt>
                <c:pt idx="4064">
                  <c:v>41612</c:v>
                </c:pt>
                <c:pt idx="4065">
                  <c:v>41623</c:v>
                </c:pt>
                <c:pt idx="4066">
                  <c:v>41633</c:v>
                </c:pt>
                <c:pt idx="4067">
                  <c:v>41643</c:v>
                </c:pt>
                <c:pt idx="4068">
                  <c:v>41653</c:v>
                </c:pt>
                <c:pt idx="4069">
                  <c:v>41663</c:v>
                </c:pt>
                <c:pt idx="4070">
                  <c:v>41674</c:v>
                </c:pt>
                <c:pt idx="4071">
                  <c:v>41684</c:v>
                </c:pt>
                <c:pt idx="4072">
                  <c:v>41694</c:v>
                </c:pt>
                <c:pt idx="4073">
                  <c:v>41704</c:v>
                </c:pt>
                <c:pt idx="4074">
                  <c:v>41714</c:v>
                </c:pt>
                <c:pt idx="4075">
                  <c:v>41725</c:v>
                </c:pt>
                <c:pt idx="4076">
                  <c:v>41735</c:v>
                </c:pt>
                <c:pt idx="4077">
                  <c:v>41745</c:v>
                </c:pt>
                <c:pt idx="4078">
                  <c:v>41755</c:v>
                </c:pt>
                <c:pt idx="4079">
                  <c:v>41765</c:v>
                </c:pt>
                <c:pt idx="4080">
                  <c:v>41776</c:v>
                </c:pt>
                <c:pt idx="4081">
                  <c:v>41786</c:v>
                </c:pt>
                <c:pt idx="4082">
                  <c:v>41796</c:v>
                </c:pt>
                <c:pt idx="4083">
                  <c:v>41806</c:v>
                </c:pt>
                <c:pt idx="4084">
                  <c:v>41816</c:v>
                </c:pt>
                <c:pt idx="4085">
                  <c:v>41827</c:v>
                </c:pt>
                <c:pt idx="4086">
                  <c:v>41837</c:v>
                </c:pt>
                <c:pt idx="4087">
                  <c:v>41847</c:v>
                </c:pt>
                <c:pt idx="4088">
                  <c:v>41857</c:v>
                </c:pt>
                <c:pt idx="4089">
                  <c:v>41867</c:v>
                </c:pt>
                <c:pt idx="4090">
                  <c:v>41878</c:v>
                </c:pt>
                <c:pt idx="4091">
                  <c:v>41888</c:v>
                </c:pt>
                <c:pt idx="4092">
                  <c:v>41898</c:v>
                </c:pt>
                <c:pt idx="4093">
                  <c:v>41908</c:v>
                </c:pt>
                <c:pt idx="4094">
                  <c:v>41918</c:v>
                </c:pt>
                <c:pt idx="4095">
                  <c:v>41929</c:v>
                </c:pt>
                <c:pt idx="4096">
                  <c:v>41939</c:v>
                </c:pt>
                <c:pt idx="4097">
                  <c:v>41949</c:v>
                </c:pt>
                <c:pt idx="4098">
                  <c:v>41959</c:v>
                </c:pt>
                <c:pt idx="4099">
                  <c:v>41969</c:v>
                </c:pt>
                <c:pt idx="4100">
                  <c:v>41980</c:v>
                </c:pt>
                <c:pt idx="4101">
                  <c:v>41990</c:v>
                </c:pt>
                <c:pt idx="4102">
                  <c:v>42000</c:v>
                </c:pt>
                <c:pt idx="4103">
                  <c:v>42010</c:v>
                </c:pt>
                <c:pt idx="4104">
                  <c:v>42020</c:v>
                </c:pt>
                <c:pt idx="4105">
                  <c:v>42031</c:v>
                </c:pt>
                <c:pt idx="4106">
                  <c:v>42041</c:v>
                </c:pt>
                <c:pt idx="4107">
                  <c:v>42051</c:v>
                </c:pt>
                <c:pt idx="4108">
                  <c:v>42061</c:v>
                </c:pt>
                <c:pt idx="4109">
                  <c:v>42071</c:v>
                </c:pt>
                <c:pt idx="4110">
                  <c:v>42082</c:v>
                </c:pt>
                <c:pt idx="4111">
                  <c:v>42092</c:v>
                </c:pt>
                <c:pt idx="4112">
                  <c:v>42102</c:v>
                </c:pt>
                <c:pt idx="4113">
                  <c:v>42112</c:v>
                </c:pt>
                <c:pt idx="4114">
                  <c:v>42122</c:v>
                </c:pt>
                <c:pt idx="4115">
                  <c:v>42133</c:v>
                </c:pt>
                <c:pt idx="4116">
                  <c:v>42143</c:v>
                </c:pt>
                <c:pt idx="4117">
                  <c:v>42153</c:v>
                </c:pt>
                <c:pt idx="4118">
                  <c:v>42163</c:v>
                </c:pt>
                <c:pt idx="4119">
                  <c:v>42173</c:v>
                </c:pt>
                <c:pt idx="4120">
                  <c:v>42184</c:v>
                </c:pt>
                <c:pt idx="4121">
                  <c:v>42194</c:v>
                </c:pt>
                <c:pt idx="4122">
                  <c:v>42204</c:v>
                </c:pt>
                <c:pt idx="4123">
                  <c:v>42214</c:v>
                </c:pt>
                <c:pt idx="4124">
                  <c:v>42224</c:v>
                </c:pt>
                <c:pt idx="4125">
                  <c:v>42235</c:v>
                </c:pt>
                <c:pt idx="4126">
                  <c:v>42245</c:v>
                </c:pt>
                <c:pt idx="4127">
                  <c:v>42255</c:v>
                </c:pt>
                <c:pt idx="4128">
                  <c:v>42265</c:v>
                </c:pt>
                <c:pt idx="4129">
                  <c:v>42276</c:v>
                </c:pt>
                <c:pt idx="4130">
                  <c:v>42286</c:v>
                </c:pt>
                <c:pt idx="4131">
                  <c:v>42296</c:v>
                </c:pt>
                <c:pt idx="4132">
                  <c:v>42306</c:v>
                </c:pt>
                <c:pt idx="4133">
                  <c:v>42316</c:v>
                </c:pt>
                <c:pt idx="4134">
                  <c:v>42327</c:v>
                </c:pt>
                <c:pt idx="4135">
                  <c:v>42337</c:v>
                </c:pt>
                <c:pt idx="4136">
                  <c:v>42347</c:v>
                </c:pt>
                <c:pt idx="4137">
                  <c:v>42357</c:v>
                </c:pt>
                <c:pt idx="4138">
                  <c:v>42367</c:v>
                </c:pt>
                <c:pt idx="4139">
                  <c:v>42378</c:v>
                </c:pt>
                <c:pt idx="4140">
                  <c:v>42388</c:v>
                </c:pt>
                <c:pt idx="4141">
                  <c:v>42398</c:v>
                </c:pt>
                <c:pt idx="4142">
                  <c:v>42408</c:v>
                </c:pt>
                <c:pt idx="4143">
                  <c:v>42418</c:v>
                </c:pt>
                <c:pt idx="4144">
                  <c:v>42429</c:v>
                </c:pt>
                <c:pt idx="4145">
                  <c:v>42439</c:v>
                </c:pt>
                <c:pt idx="4146">
                  <c:v>42449</c:v>
                </c:pt>
                <c:pt idx="4147">
                  <c:v>42459</c:v>
                </c:pt>
                <c:pt idx="4148">
                  <c:v>42469</c:v>
                </c:pt>
                <c:pt idx="4149">
                  <c:v>42480</c:v>
                </c:pt>
                <c:pt idx="4150">
                  <c:v>42490</c:v>
                </c:pt>
                <c:pt idx="4151">
                  <c:v>42500</c:v>
                </c:pt>
                <c:pt idx="4152">
                  <c:v>42510</c:v>
                </c:pt>
                <c:pt idx="4153">
                  <c:v>42520</c:v>
                </c:pt>
                <c:pt idx="4154">
                  <c:v>42531</c:v>
                </c:pt>
                <c:pt idx="4155">
                  <c:v>42541</c:v>
                </c:pt>
                <c:pt idx="4156">
                  <c:v>42551</c:v>
                </c:pt>
                <c:pt idx="4157">
                  <c:v>42561</c:v>
                </c:pt>
                <c:pt idx="4158">
                  <c:v>42571</c:v>
                </c:pt>
                <c:pt idx="4159">
                  <c:v>42582</c:v>
                </c:pt>
                <c:pt idx="4160">
                  <c:v>42592</c:v>
                </c:pt>
                <c:pt idx="4161">
                  <c:v>42602</c:v>
                </c:pt>
                <c:pt idx="4162">
                  <c:v>42612</c:v>
                </c:pt>
                <c:pt idx="4163">
                  <c:v>42622</c:v>
                </c:pt>
                <c:pt idx="4164">
                  <c:v>42633</c:v>
                </c:pt>
                <c:pt idx="4165">
                  <c:v>42643</c:v>
                </c:pt>
                <c:pt idx="4166">
                  <c:v>42653</c:v>
                </c:pt>
                <c:pt idx="4167">
                  <c:v>42663</c:v>
                </c:pt>
                <c:pt idx="4168">
                  <c:v>42673</c:v>
                </c:pt>
                <c:pt idx="4169">
                  <c:v>42684</c:v>
                </c:pt>
                <c:pt idx="4170">
                  <c:v>42694</c:v>
                </c:pt>
                <c:pt idx="4171">
                  <c:v>42704</c:v>
                </c:pt>
                <c:pt idx="4172">
                  <c:v>42714</c:v>
                </c:pt>
                <c:pt idx="4173">
                  <c:v>42724</c:v>
                </c:pt>
                <c:pt idx="4174">
                  <c:v>42735</c:v>
                </c:pt>
                <c:pt idx="4175">
                  <c:v>42745</c:v>
                </c:pt>
                <c:pt idx="4176">
                  <c:v>42755</c:v>
                </c:pt>
                <c:pt idx="4177">
                  <c:v>42765</c:v>
                </c:pt>
                <c:pt idx="4178">
                  <c:v>42775</c:v>
                </c:pt>
                <c:pt idx="4179">
                  <c:v>42786</c:v>
                </c:pt>
                <c:pt idx="4180">
                  <c:v>42796</c:v>
                </c:pt>
                <c:pt idx="4181">
                  <c:v>42806</c:v>
                </c:pt>
                <c:pt idx="4182">
                  <c:v>42816</c:v>
                </c:pt>
                <c:pt idx="4183">
                  <c:v>42826</c:v>
                </c:pt>
                <c:pt idx="4184">
                  <c:v>42837</c:v>
                </c:pt>
                <c:pt idx="4185">
                  <c:v>42847</c:v>
                </c:pt>
                <c:pt idx="4186">
                  <c:v>42857</c:v>
                </c:pt>
                <c:pt idx="4187">
                  <c:v>42867</c:v>
                </c:pt>
                <c:pt idx="4188">
                  <c:v>42877</c:v>
                </c:pt>
                <c:pt idx="4189">
                  <c:v>42888</c:v>
                </c:pt>
                <c:pt idx="4190">
                  <c:v>42898</c:v>
                </c:pt>
                <c:pt idx="4191">
                  <c:v>42908</c:v>
                </c:pt>
                <c:pt idx="4192">
                  <c:v>42918</c:v>
                </c:pt>
                <c:pt idx="4193">
                  <c:v>42928</c:v>
                </c:pt>
                <c:pt idx="4194">
                  <c:v>42939</c:v>
                </c:pt>
                <c:pt idx="4195">
                  <c:v>42949</c:v>
                </c:pt>
                <c:pt idx="4196">
                  <c:v>42959</c:v>
                </c:pt>
                <c:pt idx="4197">
                  <c:v>42969</c:v>
                </c:pt>
                <c:pt idx="4198">
                  <c:v>42979</c:v>
                </c:pt>
                <c:pt idx="4199">
                  <c:v>42990</c:v>
                </c:pt>
                <c:pt idx="4200">
                  <c:v>43000</c:v>
                </c:pt>
                <c:pt idx="4201">
                  <c:v>43010</c:v>
                </c:pt>
                <c:pt idx="4202">
                  <c:v>43020</c:v>
                </c:pt>
                <c:pt idx="4203">
                  <c:v>43030</c:v>
                </c:pt>
                <c:pt idx="4204">
                  <c:v>43041</c:v>
                </c:pt>
                <c:pt idx="4205">
                  <c:v>43051</c:v>
                </c:pt>
                <c:pt idx="4206">
                  <c:v>43061</c:v>
                </c:pt>
                <c:pt idx="4207">
                  <c:v>43071</c:v>
                </c:pt>
                <c:pt idx="4208">
                  <c:v>43081</c:v>
                </c:pt>
                <c:pt idx="4209">
                  <c:v>43092</c:v>
                </c:pt>
                <c:pt idx="4210">
                  <c:v>43102</c:v>
                </c:pt>
                <c:pt idx="4211">
                  <c:v>43112</c:v>
                </c:pt>
                <c:pt idx="4212">
                  <c:v>43122</c:v>
                </c:pt>
                <c:pt idx="4213">
                  <c:v>43132</c:v>
                </c:pt>
                <c:pt idx="4214">
                  <c:v>43143</c:v>
                </c:pt>
                <c:pt idx="4215">
                  <c:v>43153</c:v>
                </c:pt>
                <c:pt idx="4216">
                  <c:v>43163</c:v>
                </c:pt>
                <c:pt idx="4217">
                  <c:v>43173</c:v>
                </c:pt>
                <c:pt idx="4218">
                  <c:v>43183</c:v>
                </c:pt>
                <c:pt idx="4219">
                  <c:v>43194</c:v>
                </c:pt>
                <c:pt idx="4220">
                  <c:v>43204</c:v>
                </c:pt>
                <c:pt idx="4221">
                  <c:v>43214</c:v>
                </c:pt>
                <c:pt idx="4222">
                  <c:v>43224</c:v>
                </c:pt>
                <c:pt idx="4223">
                  <c:v>43234</c:v>
                </c:pt>
                <c:pt idx="4224">
                  <c:v>43245</c:v>
                </c:pt>
                <c:pt idx="4225">
                  <c:v>43255</c:v>
                </c:pt>
                <c:pt idx="4226">
                  <c:v>43265</c:v>
                </c:pt>
                <c:pt idx="4227">
                  <c:v>43275</c:v>
                </c:pt>
                <c:pt idx="4228">
                  <c:v>43285</c:v>
                </c:pt>
                <c:pt idx="4229">
                  <c:v>43296</c:v>
                </c:pt>
                <c:pt idx="4230">
                  <c:v>43306</c:v>
                </c:pt>
                <c:pt idx="4231">
                  <c:v>43316</c:v>
                </c:pt>
                <c:pt idx="4232">
                  <c:v>43326</c:v>
                </c:pt>
                <c:pt idx="4233">
                  <c:v>43336</c:v>
                </c:pt>
                <c:pt idx="4234">
                  <c:v>43347</c:v>
                </c:pt>
                <c:pt idx="4235">
                  <c:v>43357</c:v>
                </c:pt>
                <c:pt idx="4236">
                  <c:v>43367</c:v>
                </c:pt>
                <c:pt idx="4237">
                  <c:v>43377</c:v>
                </c:pt>
                <c:pt idx="4238">
                  <c:v>43387</c:v>
                </c:pt>
                <c:pt idx="4239">
                  <c:v>43398</c:v>
                </c:pt>
                <c:pt idx="4240">
                  <c:v>43408</c:v>
                </c:pt>
                <c:pt idx="4241">
                  <c:v>43418</c:v>
                </c:pt>
                <c:pt idx="4242">
                  <c:v>43428</c:v>
                </c:pt>
                <c:pt idx="4243">
                  <c:v>43438</c:v>
                </c:pt>
                <c:pt idx="4244">
                  <c:v>43449</c:v>
                </c:pt>
                <c:pt idx="4245">
                  <c:v>43459</c:v>
                </c:pt>
                <c:pt idx="4246">
                  <c:v>43469</c:v>
                </c:pt>
                <c:pt idx="4247">
                  <c:v>43479</c:v>
                </c:pt>
                <c:pt idx="4248">
                  <c:v>43490</c:v>
                </c:pt>
                <c:pt idx="4249">
                  <c:v>43500</c:v>
                </c:pt>
                <c:pt idx="4250">
                  <c:v>43510</c:v>
                </c:pt>
                <c:pt idx="4251">
                  <c:v>43520</c:v>
                </c:pt>
                <c:pt idx="4252">
                  <c:v>43530</c:v>
                </c:pt>
                <c:pt idx="4253">
                  <c:v>43541</c:v>
                </c:pt>
                <c:pt idx="4254">
                  <c:v>43551</c:v>
                </c:pt>
                <c:pt idx="4255">
                  <c:v>43561</c:v>
                </c:pt>
                <c:pt idx="4256">
                  <c:v>43571</c:v>
                </c:pt>
                <c:pt idx="4257">
                  <c:v>43581</c:v>
                </c:pt>
                <c:pt idx="4258">
                  <c:v>43592</c:v>
                </c:pt>
                <c:pt idx="4259">
                  <c:v>43602</c:v>
                </c:pt>
                <c:pt idx="4260">
                  <c:v>43612</c:v>
                </c:pt>
                <c:pt idx="4261">
                  <c:v>43622</c:v>
                </c:pt>
                <c:pt idx="4262">
                  <c:v>43632</c:v>
                </c:pt>
                <c:pt idx="4263">
                  <c:v>43643</c:v>
                </c:pt>
                <c:pt idx="4264">
                  <c:v>43653</c:v>
                </c:pt>
                <c:pt idx="4265">
                  <c:v>43663</c:v>
                </c:pt>
                <c:pt idx="4266">
                  <c:v>43673</c:v>
                </c:pt>
                <c:pt idx="4267">
                  <c:v>43683</c:v>
                </c:pt>
                <c:pt idx="4268">
                  <c:v>43694</c:v>
                </c:pt>
                <c:pt idx="4269">
                  <c:v>43704</c:v>
                </c:pt>
                <c:pt idx="4270">
                  <c:v>43714</c:v>
                </c:pt>
                <c:pt idx="4271">
                  <c:v>43724</c:v>
                </c:pt>
                <c:pt idx="4272">
                  <c:v>43734</c:v>
                </c:pt>
                <c:pt idx="4273">
                  <c:v>43745</c:v>
                </c:pt>
                <c:pt idx="4274">
                  <c:v>43755</c:v>
                </c:pt>
                <c:pt idx="4275">
                  <c:v>43765</c:v>
                </c:pt>
                <c:pt idx="4276">
                  <c:v>43775</c:v>
                </c:pt>
                <c:pt idx="4277">
                  <c:v>43785</c:v>
                </c:pt>
                <c:pt idx="4278">
                  <c:v>43796</c:v>
                </c:pt>
                <c:pt idx="4279">
                  <c:v>43806</c:v>
                </c:pt>
                <c:pt idx="4280">
                  <c:v>43816</c:v>
                </c:pt>
                <c:pt idx="4281">
                  <c:v>43826</c:v>
                </c:pt>
                <c:pt idx="4282">
                  <c:v>43836</c:v>
                </c:pt>
                <c:pt idx="4283">
                  <c:v>43847</c:v>
                </c:pt>
                <c:pt idx="4284">
                  <c:v>43857</c:v>
                </c:pt>
                <c:pt idx="4285">
                  <c:v>43867</c:v>
                </c:pt>
                <c:pt idx="4286">
                  <c:v>43877</c:v>
                </c:pt>
                <c:pt idx="4287">
                  <c:v>43887</c:v>
                </c:pt>
                <c:pt idx="4288">
                  <c:v>43898</c:v>
                </c:pt>
                <c:pt idx="4289">
                  <c:v>43908</c:v>
                </c:pt>
                <c:pt idx="4290">
                  <c:v>43918</c:v>
                </c:pt>
                <c:pt idx="4291">
                  <c:v>43928</c:v>
                </c:pt>
                <c:pt idx="4292">
                  <c:v>43938</c:v>
                </c:pt>
                <c:pt idx="4293">
                  <c:v>43949</c:v>
                </c:pt>
                <c:pt idx="4294">
                  <c:v>43959</c:v>
                </c:pt>
                <c:pt idx="4295">
                  <c:v>43969</c:v>
                </c:pt>
                <c:pt idx="4296">
                  <c:v>43979</c:v>
                </c:pt>
                <c:pt idx="4297">
                  <c:v>43989</c:v>
                </c:pt>
                <c:pt idx="4298">
                  <c:v>44000</c:v>
                </c:pt>
                <c:pt idx="4299">
                  <c:v>44010</c:v>
                </c:pt>
                <c:pt idx="4300">
                  <c:v>44020</c:v>
                </c:pt>
                <c:pt idx="4301">
                  <c:v>44030</c:v>
                </c:pt>
                <c:pt idx="4302">
                  <c:v>44040</c:v>
                </c:pt>
                <c:pt idx="4303">
                  <c:v>44051</c:v>
                </c:pt>
                <c:pt idx="4304">
                  <c:v>44061</c:v>
                </c:pt>
                <c:pt idx="4305">
                  <c:v>44071</c:v>
                </c:pt>
                <c:pt idx="4306">
                  <c:v>44081</c:v>
                </c:pt>
                <c:pt idx="4307">
                  <c:v>44091</c:v>
                </c:pt>
                <c:pt idx="4308">
                  <c:v>44102</c:v>
                </c:pt>
                <c:pt idx="4309">
                  <c:v>44112</c:v>
                </c:pt>
                <c:pt idx="4310">
                  <c:v>44122</c:v>
                </c:pt>
                <c:pt idx="4311">
                  <c:v>44132</c:v>
                </c:pt>
                <c:pt idx="4312">
                  <c:v>44142</c:v>
                </c:pt>
                <c:pt idx="4313">
                  <c:v>44153</c:v>
                </c:pt>
                <c:pt idx="4314">
                  <c:v>44163</c:v>
                </c:pt>
                <c:pt idx="4315">
                  <c:v>44173</c:v>
                </c:pt>
                <c:pt idx="4316">
                  <c:v>44183</c:v>
                </c:pt>
                <c:pt idx="4317">
                  <c:v>44193</c:v>
                </c:pt>
                <c:pt idx="4318">
                  <c:v>44204</c:v>
                </c:pt>
                <c:pt idx="4319">
                  <c:v>44214</c:v>
                </c:pt>
                <c:pt idx="4320">
                  <c:v>44224</c:v>
                </c:pt>
                <c:pt idx="4321">
                  <c:v>44234</c:v>
                </c:pt>
                <c:pt idx="4322">
                  <c:v>44244</c:v>
                </c:pt>
                <c:pt idx="4323">
                  <c:v>44255</c:v>
                </c:pt>
                <c:pt idx="4324">
                  <c:v>44265</c:v>
                </c:pt>
                <c:pt idx="4325">
                  <c:v>44275</c:v>
                </c:pt>
                <c:pt idx="4326">
                  <c:v>44285</c:v>
                </c:pt>
                <c:pt idx="4327">
                  <c:v>44295</c:v>
                </c:pt>
                <c:pt idx="4328">
                  <c:v>44306</c:v>
                </c:pt>
                <c:pt idx="4329">
                  <c:v>44316</c:v>
                </c:pt>
                <c:pt idx="4330">
                  <c:v>44326</c:v>
                </c:pt>
                <c:pt idx="4331">
                  <c:v>44336</c:v>
                </c:pt>
                <c:pt idx="4332">
                  <c:v>44346</c:v>
                </c:pt>
                <c:pt idx="4333">
                  <c:v>44357</c:v>
                </c:pt>
                <c:pt idx="4334">
                  <c:v>44367</c:v>
                </c:pt>
                <c:pt idx="4335">
                  <c:v>44377</c:v>
                </c:pt>
                <c:pt idx="4336">
                  <c:v>44387</c:v>
                </c:pt>
                <c:pt idx="4337">
                  <c:v>44397</c:v>
                </c:pt>
                <c:pt idx="4338">
                  <c:v>44408</c:v>
                </c:pt>
                <c:pt idx="4339">
                  <c:v>44418</c:v>
                </c:pt>
                <c:pt idx="4340">
                  <c:v>44428</c:v>
                </c:pt>
                <c:pt idx="4341">
                  <c:v>44438</c:v>
                </c:pt>
                <c:pt idx="4342">
                  <c:v>44448</c:v>
                </c:pt>
                <c:pt idx="4343">
                  <c:v>44459</c:v>
                </c:pt>
                <c:pt idx="4344">
                  <c:v>44469</c:v>
                </c:pt>
                <c:pt idx="4345">
                  <c:v>44479</c:v>
                </c:pt>
                <c:pt idx="4346">
                  <c:v>44489</c:v>
                </c:pt>
                <c:pt idx="4347">
                  <c:v>44499</c:v>
                </c:pt>
                <c:pt idx="4348">
                  <c:v>44510</c:v>
                </c:pt>
                <c:pt idx="4349">
                  <c:v>44520</c:v>
                </c:pt>
                <c:pt idx="4350">
                  <c:v>44530</c:v>
                </c:pt>
                <c:pt idx="4351">
                  <c:v>44540</c:v>
                </c:pt>
                <c:pt idx="4352">
                  <c:v>44550</c:v>
                </c:pt>
                <c:pt idx="4353">
                  <c:v>44561</c:v>
                </c:pt>
                <c:pt idx="4354">
                  <c:v>44571</c:v>
                </c:pt>
                <c:pt idx="4355">
                  <c:v>44581</c:v>
                </c:pt>
                <c:pt idx="4356">
                  <c:v>44591</c:v>
                </c:pt>
                <c:pt idx="4357">
                  <c:v>44601</c:v>
                </c:pt>
                <c:pt idx="4358">
                  <c:v>44612</c:v>
                </c:pt>
                <c:pt idx="4359">
                  <c:v>44622</c:v>
                </c:pt>
                <c:pt idx="4360">
                  <c:v>44632</c:v>
                </c:pt>
                <c:pt idx="4361">
                  <c:v>44642</c:v>
                </c:pt>
                <c:pt idx="4362">
                  <c:v>44652</c:v>
                </c:pt>
                <c:pt idx="4363">
                  <c:v>44663</c:v>
                </c:pt>
                <c:pt idx="4364">
                  <c:v>44673</c:v>
                </c:pt>
                <c:pt idx="4365">
                  <c:v>44683</c:v>
                </c:pt>
                <c:pt idx="4366">
                  <c:v>44693</c:v>
                </c:pt>
                <c:pt idx="4367">
                  <c:v>44704</c:v>
                </c:pt>
                <c:pt idx="4368">
                  <c:v>44714</c:v>
                </c:pt>
                <c:pt idx="4369">
                  <c:v>44724</c:v>
                </c:pt>
                <c:pt idx="4370">
                  <c:v>44734</c:v>
                </c:pt>
                <c:pt idx="4371">
                  <c:v>44744</c:v>
                </c:pt>
                <c:pt idx="4372">
                  <c:v>44755</c:v>
                </c:pt>
                <c:pt idx="4373">
                  <c:v>44765</c:v>
                </c:pt>
                <c:pt idx="4374">
                  <c:v>44775</c:v>
                </c:pt>
                <c:pt idx="4375">
                  <c:v>44785</c:v>
                </c:pt>
                <c:pt idx="4376">
                  <c:v>44795</c:v>
                </c:pt>
                <c:pt idx="4377">
                  <c:v>44806</c:v>
                </c:pt>
                <c:pt idx="4378">
                  <c:v>44816</c:v>
                </c:pt>
                <c:pt idx="4379">
                  <c:v>44826</c:v>
                </c:pt>
                <c:pt idx="4380">
                  <c:v>44836</c:v>
                </c:pt>
                <c:pt idx="4381">
                  <c:v>44846</c:v>
                </c:pt>
                <c:pt idx="4382">
                  <c:v>44857</c:v>
                </c:pt>
                <c:pt idx="4383">
                  <c:v>44867</c:v>
                </c:pt>
                <c:pt idx="4384">
                  <c:v>44877</c:v>
                </c:pt>
                <c:pt idx="4385">
                  <c:v>44887</c:v>
                </c:pt>
                <c:pt idx="4386">
                  <c:v>44897</c:v>
                </c:pt>
                <c:pt idx="4387">
                  <c:v>44908</c:v>
                </c:pt>
                <c:pt idx="4388">
                  <c:v>44918</c:v>
                </c:pt>
                <c:pt idx="4389">
                  <c:v>44928</c:v>
                </c:pt>
                <c:pt idx="4390">
                  <c:v>44938</c:v>
                </c:pt>
                <c:pt idx="4391">
                  <c:v>44948</c:v>
                </c:pt>
                <c:pt idx="4392">
                  <c:v>44959</c:v>
                </c:pt>
                <c:pt idx="4393">
                  <c:v>44969</c:v>
                </c:pt>
                <c:pt idx="4394">
                  <c:v>44979</c:v>
                </c:pt>
                <c:pt idx="4395">
                  <c:v>44989</c:v>
                </c:pt>
                <c:pt idx="4396">
                  <c:v>44999</c:v>
                </c:pt>
                <c:pt idx="4397">
                  <c:v>45010</c:v>
                </c:pt>
                <c:pt idx="4398">
                  <c:v>45020</c:v>
                </c:pt>
                <c:pt idx="4399">
                  <c:v>45030</c:v>
                </c:pt>
                <c:pt idx="4400">
                  <c:v>45040</c:v>
                </c:pt>
                <c:pt idx="4401">
                  <c:v>45050</c:v>
                </c:pt>
                <c:pt idx="4402">
                  <c:v>45061</c:v>
                </c:pt>
                <c:pt idx="4403">
                  <c:v>45071</c:v>
                </c:pt>
                <c:pt idx="4404">
                  <c:v>45081</c:v>
                </c:pt>
                <c:pt idx="4405">
                  <c:v>45091</c:v>
                </c:pt>
                <c:pt idx="4406">
                  <c:v>45101</c:v>
                </c:pt>
                <c:pt idx="4407">
                  <c:v>45112</c:v>
                </c:pt>
                <c:pt idx="4408">
                  <c:v>45122</c:v>
                </c:pt>
                <c:pt idx="4409">
                  <c:v>45132</c:v>
                </c:pt>
                <c:pt idx="4410">
                  <c:v>45142</c:v>
                </c:pt>
                <c:pt idx="4411">
                  <c:v>45152</c:v>
                </c:pt>
                <c:pt idx="4412">
                  <c:v>45163</c:v>
                </c:pt>
                <c:pt idx="4413">
                  <c:v>45173</c:v>
                </c:pt>
                <c:pt idx="4414">
                  <c:v>45183</c:v>
                </c:pt>
                <c:pt idx="4415">
                  <c:v>45193</c:v>
                </c:pt>
                <c:pt idx="4416">
                  <c:v>45203</c:v>
                </c:pt>
                <c:pt idx="4417">
                  <c:v>45214</c:v>
                </c:pt>
                <c:pt idx="4418">
                  <c:v>45224</c:v>
                </c:pt>
                <c:pt idx="4419">
                  <c:v>45234</c:v>
                </c:pt>
                <c:pt idx="4420">
                  <c:v>45244</c:v>
                </c:pt>
                <c:pt idx="4421">
                  <c:v>45254</c:v>
                </c:pt>
                <c:pt idx="4422">
                  <c:v>45265</c:v>
                </c:pt>
                <c:pt idx="4423">
                  <c:v>45275</c:v>
                </c:pt>
                <c:pt idx="4424">
                  <c:v>45285</c:v>
                </c:pt>
                <c:pt idx="4425">
                  <c:v>45295</c:v>
                </c:pt>
                <c:pt idx="4426">
                  <c:v>45305</c:v>
                </c:pt>
                <c:pt idx="4427">
                  <c:v>45316</c:v>
                </c:pt>
                <c:pt idx="4428">
                  <c:v>45326</c:v>
                </c:pt>
                <c:pt idx="4429">
                  <c:v>45336</c:v>
                </c:pt>
                <c:pt idx="4430">
                  <c:v>45346</c:v>
                </c:pt>
                <c:pt idx="4431">
                  <c:v>45356</c:v>
                </c:pt>
                <c:pt idx="4432">
                  <c:v>45367</c:v>
                </c:pt>
                <c:pt idx="4433">
                  <c:v>45377</c:v>
                </c:pt>
                <c:pt idx="4434">
                  <c:v>45387</c:v>
                </c:pt>
                <c:pt idx="4435">
                  <c:v>45397</c:v>
                </c:pt>
                <c:pt idx="4436">
                  <c:v>45407</c:v>
                </c:pt>
                <c:pt idx="4437">
                  <c:v>45418</c:v>
                </c:pt>
                <c:pt idx="4438">
                  <c:v>45428</c:v>
                </c:pt>
                <c:pt idx="4439">
                  <c:v>45438</c:v>
                </c:pt>
                <c:pt idx="4440">
                  <c:v>45448</c:v>
                </c:pt>
                <c:pt idx="4441">
                  <c:v>45458</c:v>
                </c:pt>
                <c:pt idx="4442">
                  <c:v>45469</c:v>
                </c:pt>
                <c:pt idx="4443">
                  <c:v>45479</c:v>
                </c:pt>
                <c:pt idx="4444">
                  <c:v>45489</c:v>
                </c:pt>
                <c:pt idx="4445">
                  <c:v>45499</c:v>
                </c:pt>
                <c:pt idx="4446">
                  <c:v>45509</c:v>
                </c:pt>
                <c:pt idx="4447">
                  <c:v>45520</c:v>
                </c:pt>
                <c:pt idx="4448">
                  <c:v>45530</c:v>
                </c:pt>
                <c:pt idx="4449">
                  <c:v>45540</c:v>
                </c:pt>
                <c:pt idx="4450">
                  <c:v>45550</c:v>
                </c:pt>
                <c:pt idx="4451">
                  <c:v>45560</c:v>
                </c:pt>
                <c:pt idx="4452">
                  <c:v>45571</c:v>
                </c:pt>
                <c:pt idx="4453">
                  <c:v>45581</c:v>
                </c:pt>
                <c:pt idx="4454">
                  <c:v>45591</c:v>
                </c:pt>
                <c:pt idx="4455">
                  <c:v>45601</c:v>
                </c:pt>
                <c:pt idx="4456">
                  <c:v>45611</c:v>
                </c:pt>
                <c:pt idx="4457">
                  <c:v>45622</c:v>
                </c:pt>
                <c:pt idx="4458">
                  <c:v>45632</c:v>
                </c:pt>
                <c:pt idx="4459">
                  <c:v>45642</c:v>
                </c:pt>
                <c:pt idx="4460">
                  <c:v>45652</c:v>
                </c:pt>
                <c:pt idx="4461">
                  <c:v>45662</c:v>
                </c:pt>
                <c:pt idx="4462">
                  <c:v>45673</c:v>
                </c:pt>
                <c:pt idx="4463">
                  <c:v>45683</c:v>
                </c:pt>
                <c:pt idx="4464">
                  <c:v>45693</c:v>
                </c:pt>
                <c:pt idx="4465">
                  <c:v>45703</c:v>
                </c:pt>
                <c:pt idx="4466">
                  <c:v>45713</c:v>
                </c:pt>
                <c:pt idx="4467">
                  <c:v>45724</c:v>
                </c:pt>
                <c:pt idx="4468">
                  <c:v>45734</c:v>
                </c:pt>
                <c:pt idx="4469">
                  <c:v>45744</c:v>
                </c:pt>
                <c:pt idx="4470">
                  <c:v>45754</c:v>
                </c:pt>
                <c:pt idx="4471">
                  <c:v>45764</c:v>
                </c:pt>
                <c:pt idx="4472">
                  <c:v>45775</c:v>
                </c:pt>
                <c:pt idx="4473">
                  <c:v>45785</c:v>
                </c:pt>
                <c:pt idx="4474">
                  <c:v>45795</c:v>
                </c:pt>
                <c:pt idx="4475">
                  <c:v>45805</c:v>
                </c:pt>
                <c:pt idx="4476">
                  <c:v>45815</c:v>
                </c:pt>
                <c:pt idx="4477">
                  <c:v>45826</c:v>
                </c:pt>
                <c:pt idx="4478">
                  <c:v>45836</c:v>
                </c:pt>
                <c:pt idx="4479">
                  <c:v>45846</c:v>
                </c:pt>
                <c:pt idx="4480">
                  <c:v>45856</c:v>
                </c:pt>
                <c:pt idx="4481">
                  <c:v>45866</c:v>
                </c:pt>
                <c:pt idx="4482">
                  <c:v>45877</c:v>
                </c:pt>
                <c:pt idx="4483">
                  <c:v>45887</c:v>
                </c:pt>
                <c:pt idx="4484">
                  <c:v>45897</c:v>
                </c:pt>
                <c:pt idx="4485">
                  <c:v>45907</c:v>
                </c:pt>
                <c:pt idx="4486">
                  <c:v>45918</c:v>
                </c:pt>
                <c:pt idx="4487">
                  <c:v>45928</c:v>
                </c:pt>
                <c:pt idx="4488">
                  <c:v>45938</c:v>
                </c:pt>
                <c:pt idx="4489">
                  <c:v>45948</c:v>
                </c:pt>
                <c:pt idx="4490">
                  <c:v>45958</c:v>
                </c:pt>
                <c:pt idx="4491">
                  <c:v>45969</c:v>
                </c:pt>
                <c:pt idx="4492">
                  <c:v>45979</c:v>
                </c:pt>
                <c:pt idx="4493">
                  <c:v>45989</c:v>
                </c:pt>
                <c:pt idx="4494">
                  <c:v>45999</c:v>
                </c:pt>
                <c:pt idx="4495">
                  <c:v>46009</c:v>
                </c:pt>
                <c:pt idx="4496">
                  <c:v>46020</c:v>
                </c:pt>
                <c:pt idx="4497">
                  <c:v>46030</c:v>
                </c:pt>
                <c:pt idx="4498">
                  <c:v>46040</c:v>
                </c:pt>
                <c:pt idx="4499">
                  <c:v>46050</c:v>
                </c:pt>
                <c:pt idx="4500">
                  <c:v>46060</c:v>
                </c:pt>
                <c:pt idx="4501">
                  <c:v>46071</c:v>
                </c:pt>
                <c:pt idx="4502">
                  <c:v>46081</c:v>
                </c:pt>
                <c:pt idx="4503">
                  <c:v>46091</c:v>
                </c:pt>
                <c:pt idx="4504">
                  <c:v>46101</c:v>
                </c:pt>
                <c:pt idx="4505">
                  <c:v>46111</c:v>
                </c:pt>
                <c:pt idx="4506">
                  <c:v>46122</c:v>
                </c:pt>
                <c:pt idx="4507">
                  <c:v>46132</c:v>
                </c:pt>
                <c:pt idx="4508">
                  <c:v>46142</c:v>
                </c:pt>
                <c:pt idx="4509">
                  <c:v>46152</c:v>
                </c:pt>
                <c:pt idx="4510">
                  <c:v>46162</c:v>
                </c:pt>
                <c:pt idx="4511">
                  <c:v>46173</c:v>
                </c:pt>
                <c:pt idx="4512">
                  <c:v>46183</c:v>
                </c:pt>
                <c:pt idx="4513">
                  <c:v>46193</c:v>
                </c:pt>
                <c:pt idx="4514">
                  <c:v>46203</c:v>
                </c:pt>
                <c:pt idx="4515">
                  <c:v>46213</c:v>
                </c:pt>
                <c:pt idx="4516">
                  <c:v>46224</c:v>
                </c:pt>
                <c:pt idx="4517">
                  <c:v>46234</c:v>
                </c:pt>
                <c:pt idx="4518">
                  <c:v>46244</c:v>
                </c:pt>
                <c:pt idx="4519">
                  <c:v>46254</c:v>
                </c:pt>
                <c:pt idx="4520">
                  <c:v>46264</c:v>
                </c:pt>
                <c:pt idx="4521">
                  <c:v>46275</c:v>
                </c:pt>
                <c:pt idx="4522">
                  <c:v>46285</c:v>
                </c:pt>
                <c:pt idx="4523">
                  <c:v>46295</c:v>
                </c:pt>
                <c:pt idx="4524">
                  <c:v>46305</c:v>
                </c:pt>
                <c:pt idx="4525">
                  <c:v>46315</c:v>
                </c:pt>
                <c:pt idx="4526">
                  <c:v>46326</c:v>
                </c:pt>
                <c:pt idx="4527">
                  <c:v>46336</c:v>
                </c:pt>
                <c:pt idx="4528">
                  <c:v>46346</c:v>
                </c:pt>
                <c:pt idx="4529">
                  <c:v>46356</c:v>
                </c:pt>
                <c:pt idx="4530">
                  <c:v>46366</c:v>
                </c:pt>
                <c:pt idx="4531">
                  <c:v>46377</c:v>
                </c:pt>
                <c:pt idx="4532">
                  <c:v>46387</c:v>
                </c:pt>
                <c:pt idx="4533">
                  <c:v>46397</c:v>
                </c:pt>
                <c:pt idx="4534">
                  <c:v>46407</c:v>
                </c:pt>
                <c:pt idx="4535">
                  <c:v>46417</c:v>
                </c:pt>
                <c:pt idx="4536">
                  <c:v>46428</c:v>
                </c:pt>
                <c:pt idx="4537">
                  <c:v>46438</c:v>
                </c:pt>
                <c:pt idx="4538">
                  <c:v>46448</c:v>
                </c:pt>
                <c:pt idx="4539">
                  <c:v>46458</c:v>
                </c:pt>
                <c:pt idx="4540">
                  <c:v>46468</c:v>
                </c:pt>
                <c:pt idx="4541">
                  <c:v>46479</c:v>
                </c:pt>
                <c:pt idx="4542">
                  <c:v>46489</c:v>
                </c:pt>
                <c:pt idx="4543">
                  <c:v>46499</c:v>
                </c:pt>
                <c:pt idx="4544">
                  <c:v>46509</c:v>
                </c:pt>
                <c:pt idx="4545">
                  <c:v>46519</c:v>
                </c:pt>
                <c:pt idx="4546">
                  <c:v>46530</c:v>
                </c:pt>
                <c:pt idx="4547">
                  <c:v>46540</c:v>
                </c:pt>
                <c:pt idx="4548">
                  <c:v>46550</c:v>
                </c:pt>
                <c:pt idx="4549">
                  <c:v>46560</c:v>
                </c:pt>
                <c:pt idx="4550">
                  <c:v>46570</c:v>
                </c:pt>
                <c:pt idx="4551">
                  <c:v>46581</c:v>
                </c:pt>
                <c:pt idx="4552">
                  <c:v>46591</c:v>
                </c:pt>
                <c:pt idx="4553">
                  <c:v>46601</c:v>
                </c:pt>
                <c:pt idx="4554">
                  <c:v>46611</c:v>
                </c:pt>
                <c:pt idx="4555">
                  <c:v>46621</c:v>
                </c:pt>
                <c:pt idx="4556">
                  <c:v>46632</c:v>
                </c:pt>
                <c:pt idx="4557">
                  <c:v>46642</c:v>
                </c:pt>
                <c:pt idx="4558">
                  <c:v>46652</c:v>
                </c:pt>
                <c:pt idx="4559">
                  <c:v>46662</c:v>
                </c:pt>
                <c:pt idx="4560">
                  <c:v>46672</c:v>
                </c:pt>
                <c:pt idx="4561">
                  <c:v>46683</c:v>
                </c:pt>
                <c:pt idx="4562">
                  <c:v>46693</c:v>
                </c:pt>
                <c:pt idx="4563">
                  <c:v>46703</c:v>
                </c:pt>
                <c:pt idx="4564">
                  <c:v>46713</c:v>
                </c:pt>
                <c:pt idx="4565">
                  <c:v>46723</c:v>
                </c:pt>
                <c:pt idx="4566">
                  <c:v>46734</c:v>
                </c:pt>
                <c:pt idx="4567">
                  <c:v>46744</c:v>
                </c:pt>
                <c:pt idx="4568">
                  <c:v>46754</c:v>
                </c:pt>
                <c:pt idx="4569">
                  <c:v>46764</c:v>
                </c:pt>
                <c:pt idx="4570">
                  <c:v>46774</c:v>
                </c:pt>
                <c:pt idx="4571">
                  <c:v>46785</c:v>
                </c:pt>
                <c:pt idx="4572">
                  <c:v>46795</c:v>
                </c:pt>
                <c:pt idx="4573">
                  <c:v>46805</c:v>
                </c:pt>
                <c:pt idx="4574">
                  <c:v>46815</c:v>
                </c:pt>
                <c:pt idx="4575">
                  <c:v>46825</c:v>
                </c:pt>
                <c:pt idx="4576">
                  <c:v>46836</c:v>
                </c:pt>
                <c:pt idx="4577">
                  <c:v>46846</c:v>
                </c:pt>
                <c:pt idx="4578">
                  <c:v>46856</c:v>
                </c:pt>
                <c:pt idx="4579">
                  <c:v>46866</c:v>
                </c:pt>
                <c:pt idx="4580">
                  <c:v>46876</c:v>
                </c:pt>
                <c:pt idx="4581">
                  <c:v>46887</c:v>
                </c:pt>
                <c:pt idx="4582">
                  <c:v>46897</c:v>
                </c:pt>
                <c:pt idx="4583">
                  <c:v>46907</c:v>
                </c:pt>
                <c:pt idx="4584">
                  <c:v>46917</c:v>
                </c:pt>
                <c:pt idx="4585">
                  <c:v>46927</c:v>
                </c:pt>
                <c:pt idx="4586">
                  <c:v>46938</c:v>
                </c:pt>
                <c:pt idx="4587">
                  <c:v>46948</c:v>
                </c:pt>
                <c:pt idx="4588">
                  <c:v>46958</c:v>
                </c:pt>
                <c:pt idx="4589">
                  <c:v>46968</c:v>
                </c:pt>
                <c:pt idx="4590">
                  <c:v>46978</c:v>
                </c:pt>
                <c:pt idx="4591">
                  <c:v>46989</c:v>
                </c:pt>
                <c:pt idx="4592">
                  <c:v>46999</c:v>
                </c:pt>
                <c:pt idx="4593">
                  <c:v>47009</c:v>
                </c:pt>
                <c:pt idx="4594">
                  <c:v>47019</c:v>
                </c:pt>
                <c:pt idx="4595">
                  <c:v>47029</c:v>
                </c:pt>
                <c:pt idx="4596">
                  <c:v>47040</c:v>
                </c:pt>
                <c:pt idx="4597">
                  <c:v>47050</c:v>
                </c:pt>
                <c:pt idx="4598">
                  <c:v>47060</c:v>
                </c:pt>
                <c:pt idx="4599">
                  <c:v>47070</c:v>
                </c:pt>
                <c:pt idx="4600">
                  <c:v>47081</c:v>
                </c:pt>
                <c:pt idx="4601">
                  <c:v>47091</c:v>
                </c:pt>
                <c:pt idx="4602">
                  <c:v>47101</c:v>
                </c:pt>
                <c:pt idx="4603">
                  <c:v>47111</c:v>
                </c:pt>
                <c:pt idx="4604">
                  <c:v>47121</c:v>
                </c:pt>
                <c:pt idx="4605">
                  <c:v>47132</c:v>
                </c:pt>
                <c:pt idx="4606">
                  <c:v>47142</c:v>
                </c:pt>
                <c:pt idx="4607">
                  <c:v>47152</c:v>
                </c:pt>
                <c:pt idx="4608">
                  <c:v>47162</c:v>
                </c:pt>
                <c:pt idx="4609">
                  <c:v>47172</c:v>
                </c:pt>
                <c:pt idx="4610">
                  <c:v>47183</c:v>
                </c:pt>
                <c:pt idx="4611">
                  <c:v>47193</c:v>
                </c:pt>
                <c:pt idx="4612">
                  <c:v>47203</c:v>
                </c:pt>
                <c:pt idx="4613">
                  <c:v>47213</c:v>
                </c:pt>
                <c:pt idx="4614">
                  <c:v>47223</c:v>
                </c:pt>
                <c:pt idx="4615">
                  <c:v>47234</c:v>
                </c:pt>
                <c:pt idx="4616">
                  <c:v>47244</c:v>
                </c:pt>
                <c:pt idx="4617">
                  <c:v>47254</c:v>
                </c:pt>
                <c:pt idx="4618">
                  <c:v>47264</c:v>
                </c:pt>
                <c:pt idx="4619">
                  <c:v>47274</c:v>
                </c:pt>
                <c:pt idx="4620">
                  <c:v>47285</c:v>
                </c:pt>
                <c:pt idx="4621">
                  <c:v>47295</c:v>
                </c:pt>
                <c:pt idx="4622">
                  <c:v>47305</c:v>
                </c:pt>
                <c:pt idx="4623">
                  <c:v>47315</c:v>
                </c:pt>
                <c:pt idx="4624">
                  <c:v>47325</c:v>
                </c:pt>
                <c:pt idx="4625">
                  <c:v>47336</c:v>
                </c:pt>
                <c:pt idx="4626">
                  <c:v>47346</c:v>
                </c:pt>
                <c:pt idx="4627">
                  <c:v>47356</c:v>
                </c:pt>
                <c:pt idx="4628">
                  <c:v>47366</c:v>
                </c:pt>
                <c:pt idx="4629">
                  <c:v>47376</c:v>
                </c:pt>
                <c:pt idx="4630">
                  <c:v>47387</c:v>
                </c:pt>
                <c:pt idx="4631">
                  <c:v>47397</c:v>
                </c:pt>
                <c:pt idx="4632">
                  <c:v>47407</c:v>
                </c:pt>
                <c:pt idx="4633">
                  <c:v>47417</c:v>
                </c:pt>
                <c:pt idx="4634">
                  <c:v>47427</c:v>
                </c:pt>
                <c:pt idx="4635">
                  <c:v>47438</c:v>
                </c:pt>
                <c:pt idx="4636">
                  <c:v>47448</c:v>
                </c:pt>
                <c:pt idx="4637">
                  <c:v>47458</c:v>
                </c:pt>
                <c:pt idx="4638">
                  <c:v>47468</c:v>
                </c:pt>
                <c:pt idx="4639">
                  <c:v>47478</c:v>
                </c:pt>
                <c:pt idx="4640">
                  <c:v>47489</c:v>
                </c:pt>
                <c:pt idx="4641">
                  <c:v>47499</c:v>
                </c:pt>
                <c:pt idx="4642">
                  <c:v>47509</c:v>
                </c:pt>
                <c:pt idx="4643">
                  <c:v>47519</c:v>
                </c:pt>
                <c:pt idx="4644">
                  <c:v>47529</c:v>
                </c:pt>
                <c:pt idx="4645">
                  <c:v>47540</c:v>
                </c:pt>
                <c:pt idx="4646">
                  <c:v>47550</c:v>
                </c:pt>
                <c:pt idx="4647">
                  <c:v>47560</c:v>
                </c:pt>
                <c:pt idx="4648">
                  <c:v>47570</c:v>
                </c:pt>
                <c:pt idx="4649">
                  <c:v>47580</c:v>
                </c:pt>
                <c:pt idx="4650">
                  <c:v>47591</c:v>
                </c:pt>
                <c:pt idx="4651">
                  <c:v>47601</c:v>
                </c:pt>
                <c:pt idx="4652">
                  <c:v>47611</c:v>
                </c:pt>
                <c:pt idx="4653">
                  <c:v>47621</c:v>
                </c:pt>
                <c:pt idx="4654">
                  <c:v>47631</c:v>
                </c:pt>
                <c:pt idx="4655">
                  <c:v>47642</c:v>
                </c:pt>
                <c:pt idx="4656">
                  <c:v>47652</c:v>
                </c:pt>
                <c:pt idx="4657">
                  <c:v>47662</c:v>
                </c:pt>
                <c:pt idx="4658">
                  <c:v>47672</c:v>
                </c:pt>
                <c:pt idx="4659">
                  <c:v>47682</c:v>
                </c:pt>
                <c:pt idx="4660">
                  <c:v>47693</c:v>
                </c:pt>
                <c:pt idx="4661">
                  <c:v>47703</c:v>
                </c:pt>
                <c:pt idx="4662">
                  <c:v>47713</c:v>
                </c:pt>
                <c:pt idx="4663">
                  <c:v>47723</c:v>
                </c:pt>
                <c:pt idx="4664">
                  <c:v>47733</c:v>
                </c:pt>
                <c:pt idx="4665">
                  <c:v>47744</c:v>
                </c:pt>
                <c:pt idx="4666">
                  <c:v>47754</c:v>
                </c:pt>
                <c:pt idx="4667">
                  <c:v>47764</c:v>
                </c:pt>
                <c:pt idx="4668">
                  <c:v>47774</c:v>
                </c:pt>
                <c:pt idx="4669">
                  <c:v>47784</c:v>
                </c:pt>
                <c:pt idx="4670">
                  <c:v>47795</c:v>
                </c:pt>
                <c:pt idx="4671">
                  <c:v>47805</c:v>
                </c:pt>
                <c:pt idx="4672">
                  <c:v>47815</c:v>
                </c:pt>
                <c:pt idx="4673">
                  <c:v>47825</c:v>
                </c:pt>
                <c:pt idx="4674">
                  <c:v>47835</c:v>
                </c:pt>
                <c:pt idx="4675">
                  <c:v>47846</c:v>
                </c:pt>
                <c:pt idx="4676">
                  <c:v>47856</c:v>
                </c:pt>
                <c:pt idx="4677">
                  <c:v>47866</c:v>
                </c:pt>
                <c:pt idx="4678">
                  <c:v>47876</c:v>
                </c:pt>
                <c:pt idx="4679">
                  <c:v>47886</c:v>
                </c:pt>
                <c:pt idx="4680">
                  <c:v>47897</c:v>
                </c:pt>
                <c:pt idx="4681">
                  <c:v>47907</c:v>
                </c:pt>
                <c:pt idx="4682">
                  <c:v>47917</c:v>
                </c:pt>
                <c:pt idx="4683">
                  <c:v>47927</c:v>
                </c:pt>
                <c:pt idx="4684">
                  <c:v>47937</c:v>
                </c:pt>
                <c:pt idx="4685">
                  <c:v>47948</c:v>
                </c:pt>
                <c:pt idx="4686">
                  <c:v>47958</c:v>
                </c:pt>
                <c:pt idx="4687">
                  <c:v>47968</c:v>
                </c:pt>
                <c:pt idx="4688">
                  <c:v>47978</c:v>
                </c:pt>
                <c:pt idx="4689">
                  <c:v>47988</c:v>
                </c:pt>
                <c:pt idx="4690">
                  <c:v>47999</c:v>
                </c:pt>
                <c:pt idx="4691">
                  <c:v>48009</c:v>
                </c:pt>
                <c:pt idx="4692">
                  <c:v>48019</c:v>
                </c:pt>
                <c:pt idx="4693">
                  <c:v>48029</c:v>
                </c:pt>
                <c:pt idx="4694">
                  <c:v>48039</c:v>
                </c:pt>
                <c:pt idx="4695">
                  <c:v>48050</c:v>
                </c:pt>
                <c:pt idx="4696">
                  <c:v>48060</c:v>
                </c:pt>
                <c:pt idx="4697">
                  <c:v>48070</c:v>
                </c:pt>
                <c:pt idx="4698">
                  <c:v>48080</c:v>
                </c:pt>
                <c:pt idx="4699">
                  <c:v>48090</c:v>
                </c:pt>
                <c:pt idx="4700">
                  <c:v>48101</c:v>
                </c:pt>
                <c:pt idx="4701">
                  <c:v>48111</c:v>
                </c:pt>
                <c:pt idx="4702">
                  <c:v>48121</c:v>
                </c:pt>
                <c:pt idx="4703">
                  <c:v>48131</c:v>
                </c:pt>
                <c:pt idx="4704">
                  <c:v>48141</c:v>
                </c:pt>
                <c:pt idx="4705">
                  <c:v>48152</c:v>
                </c:pt>
                <c:pt idx="4706">
                  <c:v>48162</c:v>
                </c:pt>
                <c:pt idx="4707">
                  <c:v>48172</c:v>
                </c:pt>
                <c:pt idx="4708">
                  <c:v>48182</c:v>
                </c:pt>
                <c:pt idx="4709">
                  <c:v>48192</c:v>
                </c:pt>
                <c:pt idx="4710">
                  <c:v>48203</c:v>
                </c:pt>
                <c:pt idx="4711">
                  <c:v>48213</c:v>
                </c:pt>
                <c:pt idx="4712">
                  <c:v>48223</c:v>
                </c:pt>
                <c:pt idx="4713">
                  <c:v>48233</c:v>
                </c:pt>
                <c:pt idx="4714">
                  <c:v>48243</c:v>
                </c:pt>
                <c:pt idx="4715">
                  <c:v>48254</c:v>
                </c:pt>
                <c:pt idx="4716">
                  <c:v>48264</c:v>
                </c:pt>
                <c:pt idx="4717">
                  <c:v>48274</c:v>
                </c:pt>
                <c:pt idx="4718">
                  <c:v>48284</c:v>
                </c:pt>
                <c:pt idx="4719">
                  <c:v>48295</c:v>
                </c:pt>
                <c:pt idx="4720">
                  <c:v>48305</c:v>
                </c:pt>
                <c:pt idx="4721">
                  <c:v>48315</c:v>
                </c:pt>
                <c:pt idx="4722">
                  <c:v>48325</c:v>
                </c:pt>
                <c:pt idx="4723">
                  <c:v>48335</c:v>
                </c:pt>
                <c:pt idx="4724">
                  <c:v>48346</c:v>
                </c:pt>
                <c:pt idx="4725">
                  <c:v>48356</c:v>
                </c:pt>
                <c:pt idx="4726">
                  <c:v>48366</c:v>
                </c:pt>
                <c:pt idx="4727">
                  <c:v>48376</c:v>
                </c:pt>
                <c:pt idx="4728">
                  <c:v>48386</c:v>
                </c:pt>
                <c:pt idx="4729">
                  <c:v>48397</c:v>
                </c:pt>
                <c:pt idx="4730">
                  <c:v>48407</c:v>
                </c:pt>
                <c:pt idx="4731">
                  <c:v>48417</c:v>
                </c:pt>
                <c:pt idx="4732">
                  <c:v>48427</c:v>
                </c:pt>
                <c:pt idx="4733">
                  <c:v>48437</c:v>
                </c:pt>
                <c:pt idx="4734">
                  <c:v>48448</c:v>
                </c:pt>
                <c:pt idx="4735">
                  <c:v>48458</c:v>
                </c:pt>
                <c:pt idx="4736">
                  <c:v>48468</c:v>
                </c:pt>
                <c:pt idx="4737">
                  <c:v>48478</c:v>
                </c:pt>
                <c:pt idx="4738">
                  <c:v>48488</c:v>
                </c:pt>
                <c:pt idx="4739">
                  <c:v>48499</c:v>
                </c:pt>
                <c:pt idx="4740">
                  <c:v>48509</c:v>
                </c:pt>
                <c:pt idx="4741">
                  <c:v>48519</c:v>
                </c:pt>
                <c:pt idx="4742">
                  <c:v>48529</c:v>
                </c:pt>
                <c:pt idx="4743">
                  <c:v>48539</c:v>
                </c:pt>
                <c:pt idx="4744">
                  <c:v>48550</c:v>
                </c:pt>
                <c:pt idx="4745">
                  <c:v>48560</c:v>
                </c:pt>
                <c:pt idx="4746">
                  <c:v>48570</c:v>
                </c:pt>
                <c:pt idx="4747">
                  <c:v>48580</c:v>
                </c:pt>
                <c:pt idx="4748">
                  <c:v>48590</c:v>
                </c:pt>
                <c:pt idx="4749">
                  <c:v>48601</c:v>
                </c:pt>
                <c:pt idx="4750">
                  <c:v>48611</c:v>
                </c:pt>
                <c:pt idx="4751">
                  <c:v>48621</c:v>
                </c:pt>
                <c:pt idx="4752">
                  <c:v>48631</c:v>
                </c:pt>
                <c:pt idx="4753">
                  <c:v>48641</c:v>
                </c:pt>
                <c:pt idx="4754">
                  <c:v>48652</c:v>
                </c:pt>
                <c:pt idx="4755">
                  <c:v>48662</c:v>
                </c:pt>
                <c:pt idx="4756">
                  <c:v>48672</c:v>
                </c:pt>
                <c:pt idx="4757">
                  <c:v>48682</c:v>
                </c:pt>
                <c:pt idx="4758">
                  <c:v>48692</c:v>
                </c:pt>
                <c:pt idx="4759">
                  <c:v>48703</c:v>
                </c:pt>
                <c:pt idx="4760">
                  <c:v>48713</c:v>
                </c:pt>
                <c:pt idx="4761">
                  <c:v>48723</c:v>
                </c:pt>
                <c:pt idx="4762">
                  <c:v>48733</c:v>
                </c:pt>
                <c:pt idx="4763">
                  <c:v>48743</c:v>
                </c:pt>
                <c:pt idx="4764">
                  <c:v>48754</c:v>
                </c:pt>
                <c:pt idx="4765">
                  <c:v>48764</c:v>
                </c:pt>
                <c:pt idx="4766">
                  <c:v>48774</c:v>
                </c:pt>
                <c:pt idx="4767">
                  <c:v>48784</c:v>
                </c:pt>
                <c:pt idx="4768">
                  <c:v>48794</c:v>
                </c:pt>
                <c:pt idx="4769">
                  <c:v>48805</c:v>
                </c:pt>
                <c:pt idx="4770">
                  <c:v>48815</c:v>
                </c:pt>
                <c:pt idx="4771">
                  <c:v>48825</c:v>
                </c:pt>
                <c:pt idx="4772">
                  <c:v>48835</c:v>
                </c:pt>
                <c:pt idx="4773">
                  <c:v>48845</c:v>
                </c:pt>
                <c:pt idx="4774">
                  <c:v>48856</c:v>
                </c:pt>
                <c:pt idx="4775">
                  <c:v>48866</c:v>
                </c:pt>
                <c:pt idx="4776">
                  <c:v>48876</c:v>
                </c:pt>
                <c:pt idx="4777">
                  <c:v>48886</c:v>
                </c:pt>
                <c:pt idx="4778">
                  <c:v>48896</c:v>
                </c:pt>
                <c:pt idx="4779">
                  <c:v>48907</c:v>
                </c:pt>
                <c:pt idx="4780">
                  <c:v>48917</c:v>
                </c:pt>
                <c:pt idx="4781">
                  <c:v>48927</c:v>
                </c:pt>
                <c:pt idx="4782">
                  <c:v>48937</c:v>
                </c:pt>
                <c:pt idx="4783">
                  <c:v>48947</c:v>
                </c:pt>
                <c:pt idx="4784">
                  <c:v>48958</c:v>
                </c:pt>
                <c:pt idx="4785">
                  <c:v>48968</c:v>
                </c:pt>
                <c:pt idx="4786">
                  <c:v>48978</c:v>
                </c:pt>
                <c:pt idx="4787">
                  <c:v>48988</c:v>
                </c:pt>
                <c:pt idx="4788">
                  <c:v>48998</c:v>
                </c:pt>
                <c:pt idx="4789">
                  <c:v>49009</c:v>
                </c:pt>
                <c:pt idx="4790">
                  <c:v>49019</c:v>
                </c:pt>
                <c:pt idx="4791">
                  <c:v>49029</c:v>
                </c:pt>
                <c:pt idx="4792">
                  <c:v>49039</c:v>
                </c:pt>
                <c:pt idx="4793">
                  <c:v>49049</c:v>
                </c:pt>
                <c:pt idx="4794">
                  <c:v>49060</c:v>
                </c:pt>
                <c:pt idx="4795">
                  <c:v>49070</c:v>
                </c:pt>
                <c:pt idx="4796">
                  <c:v>49080</c:v>
                </c:pt>
                <c:pt idx="4797">
                  <c:v>49090</c:v>
                </c:pt>
                <c:pt idx="4798">
                  <c:v>49100</c:v>
                </c:pt>
                <c:pt idx="4799">
                  <c:v>49111</c:v>
                </c:pt>
                <c:pt idx="4800">
                  <c:v>49121</c:v>
                </c:pt>
                <c:pt idx="4801">
                  <c:v>49131</c:v>
                </c:pt>
                <c:pt idx="4802">
                  <c:v>49141</c:v>
                </c:pt>
                <c:pt idx="4803">
                  <c:v>49151</c:v>
                </c:pt>
                <c:pt idx="4804">
                  <c:v>49162</c:v>
                </c:pt>
                <c:pt idx="4805">
                  <c:v>49172</c:v>
                </c:pt>
                <c:pt idx="4806">
                  <c:v>49182</c:v>
                </c:pt>
                <c:pt idx="4807">
                  <c:v>49192</c:v>
                </c:pt>
                <c:pt idx="4808">
                  <c:v>49202</c:v>
                </c:pt>
                <c:pt idx="4809">
                  <c:v>49213</c:v>
                </c:pt>
                <c:pt idx="4810">
                  <c:v>49223</c:v>
                </c:pt>
                <c:pt idx="4811">
                  <c:v>49233</c:v>
                </c:pt>
                <c:pt idx="4812">
                  <c:v>49243</c:v>
                </c:pt>
                <c:pt idx="4813">
                  <c:v>49253</c:v>
                </c:pt>
                <c:pt idx="4814">
                  <c:v>49264</c:v>
                </c:pt>
                <c:pt idx="4815">
                  <c:v>49274</c:v>
                </c:pt>
                <c:pt idx="4816">
                  <c:v>49284</c:v>
                </c:pt>
                <c:pt idx="4817">
                  <c:v>49294</c:v>
                </c:pt>
                <c:pt idx="4818">
                  <c:v>49304</c:v>
                </c:pt>
                <c:pt idx="4819">
                  <c:v>49315</c:v>
                </c:pt>
                <c:pt idx="4820">
                  <c:v>49325</c:v>
                </c:pt>
                <c:pt idx="4821">
                  <c:v>49335</c:v>
                </c:pt>
                <c:pt idx="4822">
                  <c:v>49345</c:v>
                </c:pt>
                <c:pt idx="4823">
                  <c:v>49355</c:v>
                </c:pt>
                <c:pt idx="4824">
                  <c:v>49366</c:v>
                </c:pt>
                <c:pt idx="4825">
                  <c:v>49376</c:v>
                </c:pt>
                <c:pt idx="4826">
                  <c:v>49386</c:v>
                </c:pt>
                <c:pt idx="4827">
                  <c:v>49396</c:v>
                </c:pt>
                <c:pt idx="4828">
                  <c:v>49406</c:v>
                </c:pt>
                <c:pt idx="4829">
                  <c:v>49417</c:v>
                </c:pt>
                <c:pt idx="4830">
                  <c:v>49427</c:v>
                </c:pt>
                <c:pt idx="4831">
                  <c:v>49437</c:v>
                </c:pt>
                <c:pt idx="4832">
                  <c:v>49447</c:v>
                </c:pt>
                <c:pt idx="4833">
                  <c:v>49457</c:v>
                </c:pt>
                <c:pt idx="4834">
                  <c:v>49468</c:v>
                </c:pt>
                <c:pt idx="4835">
                  <c:v>49478</c:v>
                </c:pt>
                <c:pt idx="4836">
                  <c:v>49488</c:v>
                </c:pt>
                <c:pt idx="4837">
                  <c:v>49498</c:v>
                </c:pt>
                <c:pt idx="4838">
                  <c:v>49509</c:v>
                </c:pt>
                <c:pt idx="4839">
                  <c:v>49519</c:v>
                </c:pt>
                <c:pt idx="4840">
                  <c:v>49529</c:v>
                </c:pt>
                <c:pt idx="4841">
                  <c:v>49539</c:v>
                </c:pt>
                <c:pt idx="4842">
                  <c:v>49549</c:v>
                </c:pt>
                <c:pt idx="4843">
                  <c:v>49560</c:v>
                </c:pt>
                <c:pt idx="4844">
                  <c:v>49570</c:v>
                </c:pt>
                <c:pt idx="4845">
                  <c:v>49580</c:v>
                </c:pt>
                <c:pt idx="4846">
                  <c:v>49590</c:v>
                </c:pt>
                <c:pt idx="4847">
                  <c:v>49600</c:v>
                </c:pt>
                <c:pt idx="4848">
                  <c:v>49611</c:v>
                </c:pt>
                <c:pt idx="4849">
                  <c:v>49621</c:v>
                </c:pt>
                <c:pt idx="4850">
                  <c:v>49631</c:v>
                </c:pt>
                <c:pt idx="4851">
                  <c:v>49641</c:v>
                </c:pt>
                <c:pt idx="4852">
                  <c:v>49651</c:v>
                </c:pt>
                <c:pt idx="4853">
                  <c:v>49662</c:v>
                </c:pt>
                <c:pt idx="4854">
                  <c:v>49672</c:v>
                </c:pt>
                <c:pt idx="4855">
                  <c:v>49682</c:v>
                </c:pt>
                <c:pt idx="4856">
                  <c:v>49692</c:v>
                </c:pt>
                <c:pt idx="4857">
                  <c:v>49702</c:v>
                </c:pt>
                <c:pt idx="4858">
                  <c:v>49713</c:v>
                </c:pt>
                <c:pt idx="4859">
                  <c:v>49723</c:v>
                </c:pt>
                <c:pt idx="4860">
                  <c:v>49733</c:v>
                </c:pt>
                <c:pt idx="4861">
                  <c:v>49743</c:v>
                </c:pt>
                <c:pt idx="4862">
                  <c:v>49753</c:v>
                </c:pt>
                <c:pt idx="4863">
                  <c:v>49764</c:v>
                </c:pt>
                <c:pt idx="4864">
                  <c:v>49774</c:v>
                </c:pt>
                <c:pt idx="4865">
                  <c:v>49784</c:v>
                </c:pt>
                <c:pt idx="4866">
                  <c:v>49794</c:v>
                </c:pt>
                <c:pt idx="4867">
                  <c:v>49804</c:v>
                </c:pt>
                <c:pt idx="4868">
                  <c:v>49815</c:v>
                </c:pt>
                <c:pt idx="4869">
                  <c:v>49825</c:v>
                </c:pt>
                <c:pt idx="4870">
                  <c:v>49835</c:v>
                </c:pt>
                <c:pt idx="4871">
                  <c:v>49845</c:v>
                </c:pt>
                <c:pt idx="4872">
                  <c:v>49855</c:v>
                </c:pt>
                <c:pt idx="4873">
                  <c:v>49866</c:v>
                </c:pt>
                <c:pt idx="4874">
                  <c:v>49876</c:v>
                </c:pt>
                <c:pt idx="4875">
                  <c:v>49886</c:v>
                </c:pt>
                <c:pt idx="4876">
                  <c:v>49896</c:v>
                </c:pt>
                <c:pt idx="4877">
                  <c:v>49906</c:v>
                </c:pt>
                <c:pt idx="4878">
                  <c:v>49917</c:v>
                </c:pt>
                <c:pt idx="4879">
                  <c:v>49927</c:v>
                </c:pt>
                <c:pt idx="4880">
                  <c:v>49937</c:v>
                </c:pt>
                <c:pt idx="4881">
                  <c:v>49947</c:v>
                </c:pt>
                <c:pt idx="4882">
                  <c:v>49957</c:v>
                </c:pt>
                <c:pt idx="4883">
                  <c:v>49968</c:v>
                </c:pt>
                <c:pt idx="4884">
                  <c:v>49978</c:v>
                </c:pt>
                <c:pt idx="4885">
                  <c:v>49988</c:v>
                </c:pt>
                <c:pt idx="4886">
                  <c:v>49998</c:v>
                </c:pt>
                <c:pt idx="4887">
                  <c:v>50008</c:v>
                </c:pt>
                <c:pt idx="4888">
                  <c:v>50019</c:v>
                </c:pt>
                <c:pt idx="4889">
                  <c:v>50029</c:v>
                </c:pt>
                <c:pt idx="4890">
                  <c:v>50039</c:v>
                </c:pt>
                <c:pt idx="4891">
                  <c:v>50049</c:v>
                </c:pt>
                <c:pt idx="4892">
                  <c:v>50059</c:v>
                </c:pt>
                <c:pt idx="4893">
                  <c:v>50070</c:v>
                </c:pt>
                <c:pt idx="4894">
                  <c:v>50080</c:v>
                </c:pt>
                <c:pt idx="4895">
                  <c:v>50090</c:v>
                </c:pt>
                <c:pt idx="4896">
                  <c:v>50100</c:v>
                </c:pt>
                <c:pt idx="4897">
                  <c:v>50110</c:v>
                </c:pt>
                <c:pt idx="4898">
                  <c:v>50121</c:v>
                </c:pt>
                <c:pt idx="4899">
                  <c:v>50131</c:v>
                </c:pt>
                <c:pt idx="4900">
                  <c:v>50141</c:v>
                </c:pt>
                <c:pt idx="4901">
                  <c:v>50151</c:v>
                </c:pt>
                <c:pt idx="4902">
                  <c:v>50161</c:v>
                </c:pt>
                <c:pt idx="4903">
                  <c:v>50172</c:v>
                </c:pt>
                <c:pt idx="4904">
                  <c:v>50182</c:v>
                </c:pt>
                <c:pt idx="4905">
                  <c:v>50192</c:v>
                </c:pt>
                <c:pt idx="4906">
                  <c:v>50202</c:v>
                </c:pt>
                <c:pt idx="4907">
                  <c:v>50212</c:v>
                </c:pt>
                <c:pt idx="4908">
                  <c:v>50223</c:v>
                </c:pt>
                <c:pt idx="4909">
                  <c:v>50233</c:v>
                </c:pt>
                <c:pt idx="4910">
                  <c:v>50243</c:v>
                </c:pt>
                <c:pt idx="4911">
                  <c:v>50253</c:v>
                </c:pt>
                <c:pt idx="4912">
                  <c:v>50263</c:v>
                </c:pt>
                <c:pt idx="4913">
                  <c:v>50274</c:v>
                </c:pt>
                <c:pt idx="4914">
                  <c:v>50284</c:v>
                </c:pt>
                <c:pt idx="4915">
                  <c:v>50294</c:v>
                </c:pt>
                <c:pt idx="4916">
                  <c:v>50304</c:v>
                </c:pt>
                <c:pt idx="4917">
                  <c:v>50314</c:v>
                </c:pt>
                <c:pt idx="4918">
                  <c:v>50325</c:v>
                </c:pt>
                <c:pt idx="4919">
                  <c:v>50335</c:v>
                </c:pt>
                <c:pt idx="4920">
                  <c:v>50345</c:v>
                </c:pt>
                <c:pt idx="4921">
                  <c:v>50355</c:v>
                </c:pt>
                <c:pt idx="4922">
                  <c:v>50365</c:v>
                </c:pt>
                <c:pt idx="4923">
                  <c:v>50376</c:v>
                </c:pt>
                <c:pt idx="4924">
                  <c:v>50386</c:v>
                </c:pt>
                <c:pt idx="4925">
                  <c:v>50396</c:v>
                </c:pt>
                <c:pt idx="4926">
                  <c:v>50406</c:v>
                </c:pt>
                <c:pt idx="4927">
                  <c:v>50416</c:v>
                </c:pt>
                <c:pt idx="4928">
                  <c:v>50427</c:v>
                </c:pt>
                <c:pt idx="4929">
                  <c:v>50437</c:v>
                </c:pt>
                <c:pt idx="4930">
                  <c:v>50447</c:v>
                </c:pt>
                <c:pt idx="4931">
                  <c:v>50457</c:v>
                </c:pt>
                <c:pt idx="4932">
                  <c:v>50467</c:v>
                </c:pt>
                <c:pt idx="4933">
                  <c:v>50478</c:v>
                </c:pt>
                <c:pt idx="4934">
                  <c:v>50488</c:v>
                </c:pt>
                <c:pt idx="4935">
                  <c:v>50498</c:v>
                </c:pt>
                <c:pt idx="4936">
                  <c:v>50508</c:v>
                </c:pt>
                <c:pt idx="4937">
                  <c:v>50518</c:v>
                </c:pt>
                <c:pt idx="4938">
                  <c:v>50529</c:v>
                </c:pt>
                <c:pt idx="4939">
                  <c:v>50539</c:v>
                </c:pt>
                <c:pt idx="4940">
                  <c:v>50549</c:v>
                </c:pt>
                <c:pt idx="4941">
                  <c:v>50559</c:v>
                </c:pt>
                <c:pt idx="4942">
                  <c:v>50569</c:v>
                </c:pt>
                <c:pt idx="4943">
                  <c:v>50580</c:v>
                </c:pt>
                <c:pt idx="4944">
                  <c:v>50590</c:v>
                </c:pt>
                <c:pt idx="4945">
                  <c:v>50600</c:v>
                </c:pt>
                <c:pt idx="4946">
                  <c:v>50610</c:v>
                </c:pt>
                <c:pt idx="4947">
                  <c:v>50620</c:v>
                </c:pt>
                <c:pt idx="4948">
                  <c:v>50631</c:v>
                </c:pt>
                <c:pt idx="4949">
                  <c:v>50641</c:v>
                </c:pt>
                <c:pt idx="4950">
                  <c:v>50651</c:v>
                </c:pt>
                <c:pt idx="4951">
                  <c:v>50661</c:v>
                </c:pt>
                <c:pt idx="4952">
                  <c:v>50672</c:v>
                </c:pt>
                <c:pt idx="4953">
                  <c:v>50682</c:v>
                </c:pt>
                <c:pt idx="4954">
                  <c:v>50692</c:v>
                </c:pt>
                <c:pt idx="4955">
                  <c:v>50702</c:v>
                </c:pt>
                <c:pt idx="4956">
                  <c:v>50712</c:v>
                </c:pt>
                <c:pt idx="4957">
                  <c:v>50723</c:v>
                </c:pt>
                <c:pt idx="4958">
                  <c:v>50733</c:v>
                </c:pt>
                <c:pt idx="4959">
                  <c:v>50743</c:v>
                </c:pt>
                <c:pt idx="4960">
                  <c:v>50753</c:v>
                </c:pt>
                <c:pt idx="4961">
                  <c:v>50763</c:v>
                </c:pt>
                <c:pt idx="4962">
                  <c:v>50774</c:v>
                </c:pt>
                <c:pt idx="4963">
                  <c:v>50784</c:v>
                </c:pt>
                <c:pt idx="4964">
                  <c:v>50794</c:v>
                </c:pt>
                <c:pt idx="4965">
                  <c:v>50804</c:v>
                </c:pt>
                <c:pt idx="4966">
                  <c:v>50814</c:v>
                </c:pt>
                <c:pt idx="4967">
                  <c:v>50825</c:v>
                </c:pt>
                <c:pt idx="4968">
                  <c:v>50835</c:v>
                </c:pt>
                <c:pt idx="4969">
                  <c:v>50845</c:v>
                </c:pt>
                <c:pt idx="4970">
                  <c:v>50855</c:v>
                </c:pt>
                <c:pt idx="4971">
                  <c:v>50865</c:v>
                </c:pt>
                <c:pt idx="4972">
                  <c:v>50876</c:v>
                </c:pt>
                <c:pt idx="4973">
                  <c:v>50886</c:v>
                </c:pt>
                <c:pt idx="4974">
                  <c:v>50896</c:v>
                </c:pt>
                <c:pt idx="4975">
                  <c:v>50906</c:v>
                </c:pt>
                <c:pt idx="4976">
                  <c:v>50916</c:v>
                </c:pt>
                <c:pt idx="4977">
                  <c:v>50927</c:v>
                </c:pt>
                <c:pt idx="4978">
                  <c:v>50937</c:v>
                </c:pt>
                <c:pt idx="4979">
                  <c:v>50947</c:v>
                </c:pt>
                <c:pt idx="4980">
                  <c:v>50957</c:v>
                </c:pt>
                <c:pt idx="4981">
                  <c:v>50967</c:v>
                </c:pt>
                <c:pt idx="4982">
                  <c:v>50978</c:v>
                </c:pt>
                <c:pt idx="4983">
                  <c:v>50988</c:v>
                </c:pt>
                <c:pt idx="4984">
                  <c:v>50998</c:v>
                </c:pt>
                <c:pt idx="4985">
                  <c:v>51008</c:v>
                </c:pt>
                <c:pt idx="4986">
                  <c:v>51018</c:v>
                </c:pt>
                <c:pt idx="4987">
                  <c:v>51029</c:v>
                </c:pt>
                <c:pt idx="4988">
                  <c:v>51039</c:v>
                </c:pt>
                <c:pt idx="4989">
                  <c:v>51049</c:v>
                </c:pt>
                <c:pt idx="4990">
                  <c:v>51059</c:v>
                </c:pt>
                <c:pt idx="4991">
                  <c:v>51069</c:v>
                </c:pt>
                <c:pt idx="4992">
                  <c:v>51080</c:v>
                </c:pt>
                <c:pt idx="4993">
                  <c:v>51090</c:v>
                </c:pt>
                <c:pt idx="4994">
                  <c:v>51100</c:v>
                </c:pt>
                <c:pt idx="4995">
                  <c:v>51110</c:v>
                </c:pt>
                <c:pt idx="4996">
                  <c:v>51120</c:v>
                </c:pt>
                <c:pt idx="4997">
                  <c:v>51131</c:v>
                </c:pt>
                <c:pt idx="4998">
                  <c:v>51141</c:v>
                </c:pt>
                <c:pt idx="4999">
                  <c:v>51151</c:v>
                </c:pt>
                <c:pt idx="5000">
                  <c:v>51161</c:v>
                </c:pt>
                <c:pt idx="5001">
                  <c:v>51171</c:v>
                </c:pt>
                <c:pt idx="5002">
                  <c:v>51182</c:v>
                </c:pt>
                <c:pt idx="5003">
                  <c:v>51192</c:v>
                </c:pt>
                <c:pt idx="5004">
                  <c:v>51202</c:v>
                </c:pt>
                <c:pt idx="5005">
                  <c:v>51212</c:v>
                </c:pt>
                <c:pt idx="5006">
                  <c:v>51222</c:v>
                </c:pt>
                <c:pt idx="5007">
                  <c:v>51233</c:v>
                </c:pt>
                <c:pt idx="5008">
                  <c:v>51243</c:v>
                </c:pt>
                <c:pt idx="5009">
                  <c:v>51253</c:v>
                </c:pt>
                <c:pt idx="5010">
                  <c:v>51263</c:v>
                </c:pt>
                <c:pt idx="5011">
                  <c:v>51273</c:v>
                </c:pt>
                <c:pt idx="5012">
                  <c:v>51284</c:v>
                </c:pt>
                <c:pt idx="5013">
                  <c:v>51294</c:v>
                </c:pt>
                <c:pt idx="5014">
                  <c:v>51304</c:v>
                </c:pt>
                <c:pt idx="5015">
                  <c:v>51314</c:v>
                </c:pt>
                <c:pt idx="5016">
                  <c:v>51324</c:v>
                </c:pt>
                <c:pt idx="5017">
                  <c:v>51335</c:v>
                </c:pt>
                <c:pt idx="5018">
                  <c:v>51345</c:v>
                </c:pt>
                <c:pt idx="5019">
                  <c:v>51355</c:v>
                </c:pt>
                <c:pt idx="5020">
                  <c:v>51365</c:v>
                </c:pt>
                <c:pt idx="5021">
                  <c:v>51375</c:v>
                </c:pt>
                <c:pt idx="5022">
                  <c:v>51386</c:v>
                </c:pt>
                <c:pt idx="5023">
                  <c:v>51396</c:v>
                </c:pt>
                <c:pt idx="5024">
                  <c:v>51406</c:v>
                </c:pt>
                <c:pt idx="5025">
                  <c:v>51416</c:v>
                </c:pt>
                <c:pt idx="5026">
                  <c:v>51426</c:v>
                </c:pt>
                <c:pt idx="5027">
                  <c:v>51437</c:v>
                </c:pt>
                <c:pt idx="5028">
                  <c:v>51447</c:v>
                </c:pt>
                <c:pt idx="5029">
                  <c:v>51457</c:v>
                </c:pt>
                <c:pt idx="5030">
                  <c:v>51467</c:v>
                </c:pt>
                <c:pt idx="5031">
                  <c:v>51477</c:v>
                </c:pt>
                <c:pt idx="5032">
                  <c:v>51488</c:v>
                </c:pt>
                <c:pt idx="5033">
                  <c:v>51498</c:v>
                </c:pt>
                <c:pt idx="5034">
                  <c:v>51508</c:v>
                </c:pt>
                <c:pt idx="5035">
                  <c:v>51518</c:v>
                </c:pt>
                <c:pt idx="5036">
                  <c:v>51528</c:v>
                </c:pt>
                <c:pt idx="5037">
                  <c:v>51539</c:v>
                </c:pt>
                <c:pt idx="5038">
                  <c:v>51549</c:v>
                </c:pt>
                <c:pt idx="5039">
                  <c:v>51559</c:v>
                </c:pt>
                <c:pt idx="5040">
                  <c:v>51569</c:v>
                </c:pt>
                <c:pt idx="5041">
                  <c:v>51579</c:v>
                </c:pt>
                <c:pt idx="5042">
                  <c:v>51590</c:v>
                </c:pt>
                <c:pt idx="5043">
                  <c:v>51600</c:v>
                </c:pt>
                <c:pt idx="5044">
                  <c:v>51610</c:v>
                </c:pt>
                <c:pt idx="5045">
                  <c:v>51620</c:v>
                </c:pt>
                <c:pt idx="5046">
                  <c:v>51630</c:v>
                </c:pt>
                <c:pt idx="5047">
                  <c:v>51641</c:v>
                </c:pt>
                <c:pt idx="5048">
                  <c:v>51651</c:v>
                </c:pt>
                <c:pt idx="5049">
                  <c:v>51661</c:v>
                </c:pt>
                <c:pt idx="5050">
                  <c:v>51671</c:v>
                </c:pt>
                <c:pt idx="5051">
                  <c:v>51681</c:v>
                </c:pt>
                <c:pt idx="5052">
                  <c:v>51692</c:v>
                </c:pt>
                <c:pt idx="5053">
                  <c:v>51702</c:v>
                </c:pt>
                <c:pt idx="5054">
                  <c:v>51712</c:v>
                </c:pt>
                <c:pt idx="5055">
                  <c:v>51722</c:v>
                </c:pt>
                <c:pt idx="5056">
                  <c:v>51732</c:v>
                </c:pt>
                <c:pt idx="5057">
                  <c:v>51743</c:v>
                </c:pt>
                <c:pt idx="5058">
                  <c:v>51753</c:v>
                </c:pt>
                <c:pt idx="5059">
                  <c:v>51763</c:v>
                </c:pt>
                <c:pt idx="5060">
                  <c:v>51773</c:v>
                </c:pt>
                <c:pt idx="5061">
                  <c:v>51783</c:v>
                </c:pt>
                <c:pt idx="5062">
                  <c:v>51794</c:v>
                </c:pt>
                <c:pt idx="5063">
                  <c:v>51804</c:v>
                </c:pt>
                <c:pt idx="5064">
                  <c:v>51814</c:v>
                </c:pt>
                <c:pt idx="5065">
                  <c:v>51824</c:v>
                </c:pt>
                <c:pt idx="5066">
                  <c:v>51834</c:v>
                </c:pt>
                <c:pt idx="5067">
                  <c:v>51845</c:v>
                </c:pt>
                <c:pt idx="5068">
                  <c:v>51855</c:v>
                </c:pt>
                <c:pt idx="5069">
                  <c:v>51865</c:v>
                </c:pt>
                <c:pt idx="5070">
                  <c:v>51875</c:v>
                </c:pt>
                <c:pt idx="5071">
                  <c:v>51886</c:v>
                </c:pt>
                <c:pt idx="5072">
                  <c:v>51896</c:v>
                </c:pt>
                <c:pt idx="5073">
                  <c:v>51906</c:v>
                </c:pt>
                <c:pt idx="5074">
                  <c:v>51916</c:v>
                </c:pt>
                <c:pt idx="5075">
                  <c:v>51926</c:v>
                </c:pt>
                <c:pt idx="5076">
                  <c:v>51937</c:v>
                </c:pt>
                <c:pt idx="5077">
                  <c:v>51947</c:v>
                </c:pt>
                <c:pt idx="5078">
                  <c:v>51957</c:v>
                </c:pt>
                <c:pt idx="5079">
                  <c:v>51967</c:v>
                </c:pt>
                <c:pt idx="5080">
                  <c:v>51977</c:v>
                </c:pt>
                <c:pt idx="5081">
                  <c:v>51988</c:v>
                </c:pt>
                <c:pt idx="5082">
                  <c:v>51998</c:v>
                </c:pt>
                <c:pt idx="5083">
                  <c:v>52008</c:v>
                </c:pt>
                <c:pt idx="5084">
                  <c:v>52018</c:v>
                </c:pt>
                <c:pt idx="5085">
                  <c:v>52028</c:v>
                </c:pt>
                <c:pt idx="5086">
                  <c:v>52039</c:v>
                </c:pt>
                <c:pt idx="5087">
                  <c:v>52049</c:v>
                </c:pt>
                <c:pt idx="5088">
                  <c:v>52059</c:v>
                </c:pt>
                <c:pt idx="5089">
                  <c:v>52069</c:v>
                </c:pt>
                <c:pt idx="5090">
                  <c:v>52079</c:v>
                </c:pt>
                <c:pt idx="5091">
                  <c:v>52090</c:v>
                </c:pt>
                <c:pt idx="5092">
                  <c:v>52100</c:v>
                </c:pt>
                <c:pt idx="5093">
                  <c:v>52110</c:v>
                </c:pt>
                <c:pt idx="5094">
                  <c:v>52120</c:v>
                </c:pt>
                <c:pt idx="5095">
                  <c:v>52130</c:v>
                </c:pt>
                <c:pt idx="5096">
                  <c:v>52141</c:v>
                </c:pt>
                <c:pt idx="5097">
                  <c:v>52151</c:v>
                </c:pt>
                <c:pt idx="5098">
                  <c:v>52161</c:v>
                </c:pt>
                <c:pt idx="5099">
                  <c:v>52171</c:v>
                </c:pt>
                <c:pt idx="5100">
                  <c:v>52181</c:v>
                </c:pt>
                <c:pt idx="5101">
                  <c:v>52192</c:v>
                </c:pt>
                <c:pt idx="5102">
                  <c:v>52202</c:v>
                </c:pt>
                <c:pt idx="5103">
                  <c:v>52212</c:v>
                </c:pt>
                <c:pt idx="5104">
                  <c:v>52222</c:v>
                </c:pt>
                <c:pt idx="5105">
                  <c:v>52232</c:v>
                </c:pt>
                <c:pt idx="5106">
                  <c:v>52243</c:v>
                </c:pt>
                <c:pt idx="5107">
                  <c:v>52253</c:v>
                </c:pt>
                <c:pt idx="5108">
                  <c:v>52263</c:v>
                </c:pt>
                <c:pt idx="5109">
                  <c:v>52273</c:v>
                </c:pt>
                <c:pt idx="5110">
                  <c:v>52283</c:v>
                </c:pt>
                <c:pt idx="5111">
                  <c:v>52294</c:v>
                </c:pt>
                <c:pt idx="5112">
                  <c:v>52304</c:v>
                </c:pt>
                <c:pt idx="5113">
                  <c:v>52314</c:v>
                </c:pt>
                <c:pt idx="5114">
                  <c:v>52324</c:v>
                </c:pt>
                <c:pt idx="5115">
                  <c:v>52334</c:v>
                </c:pt>
                <c:pt idx="5116">
                  <c:v>52345</c:v>
                </c:pt>
                <c:pt idx="5117">
                  <c:v>52355</c:v>
                </c:pt>
                <c:pt idx="5118">
                  <c:v>52365</c:v>
                </c:pt>
                <c:pt idx="5119">
                  <c:v>52375</c:v>
                </c:pt>
                <c:pt idx="5120">
                  <c:v>52385</c:v>
                </c:pt>
                <c:pt idx="5121">
                  <c:v>52396</c:v>
                </c:pt>
                <c:pt idx="5122">
                  <c:v>52406</c:v>
                </c:pt>
                <c:pt idx="5123">
                  <c:v>52416</c:v>
                </c:pt>
                <c:pt idx="5124">
                  <c:v>52426</c:v>
                </c:pt>
                <c:pt idx="5125">
                  <c:v>52436</c:v>
                </c:pt>
                <c:pt idx="5126">
                  <c:v>52447</c:v>
                </c:pt>
                <c:pt idx="5127">
                  <c:v>52457</c:v>
                </c:pt>
                <c:pt idx="5128">
                  <c:v>52467</c:v>
                </c:pt>
                <c:pt idx="5129">
                  <c:v>52477</c:v>
                </c:pt>
                <c:pt idx="5130">
                  <c:v>52487</c:v>
                </c:pt>
                <c:pt idx="5131">
                  <c:v>52498</c:v>
                </c:pt>
                <c:pt idx="5132">
                  <c:v>52508</c:v>
                </c:pt>
                <c:pt idx="5133">
                  <c:v>52518</c:v>
                </c:pt>
                <c:pt idx="5134">
                  <c:v>52528</c:v>
                </c:pt>
                <c:pt idx="5135">
                  <c:v>52538</c:v>
                </c:pt>
                <c:pt idx="5136">
                  <c:v>52549</c:v>
                </c:pt>
                <c:pt idx="5137">
                  <c:v>52559</c:v>
                </c:pt>
                <c:pt idx="5138">
                  <c:v>52569</c:v>
                </c:pt>
                <c:pt idx="5139">
                  <c:v>52579</c:v>
                </c:pt>
                <c:pt idx="5140">
                  <c:v>52589</c:v>
                </c:pt>
                <c:pt idx="5141">
                  <c:v>52600</c:v>
                </c:pt>
                <c:pt idx="5142">
                  <c:v>52610</c:v>
                </c:pt>
                <c:pt idx="5143">
                  <c:v>52620</c:v>
                </c:pt>
                <c:pt idx="5144">
                  <c:v>52630</c:v>
                </c:pt>
                <c:pt idx="5145">
                  <c:v>52640</c:v>
                </c:pt>
                <c:pt idx="5146">
                  <c:v>52651</c:v>
                </c:pt>
                <c:pt idx="5147">
                  <c:v>52661</c:v>
                </c:pt>
                <c:pt idx="5148">
                  <c:v>52671</c:v>
                </c:pt>
                <c:pt idx="5149">
                  <c:v>52681</c:v>
                </c:pt>
                <c:pt idx="5150">
                  <c:v>52691</c:v>
                </c:pt>
                <c:pt idx="5151">
                  <c:v>52702</c:v>
                </c:pt>
                <c:pt idx="5152">
                  <c:v>52712</c:v>
                </c:pt>
                <c:pt idx="5153">
                  <c:v>52722</c:v>
                </c:pt>
                <c:pt idx="5154">
                  <c:v>52732</c:v>
                </c:pt>
                <c:pt idx="5155">
                  <c:v>52742</c:v>
                </c:pt>
                <c:pt idx="5156">
                  <c:v>52753</c:v>
                </c:pt>
                <c:pt idx="5157">
                  <c:v>52763</c:v>
                </c:pt>
                <c:pt idx="5158">
                  <c:v>52773</c:v>
                </c:pt>
                <c:pt idx="5159">
                  <c:v>52783</c:v>
                </c:pt>
                <c:pt idx="5160">
                  <c:v>52793</c:v>
                </c:pt>
                <c:pt idx="5161">
                  <c:v>52804</c:v>
                </c:pt>
                <c:pt idx="5162">
                  <c:v>52814</c:v>
                </c:pt>
                <c:pt idx="5163">
                  <c:v>52824</c:v>
                </c:pt>
                <c:pt idx="5164">
                  <c:v>52834</c:v>
                </c:pt>
                <c:pt idx="5165">
                  <c:v>52844</c:v>
                </c:pt>
                <c:pt idx="5166">
                  <c:v>52855</c:v>
                </c:pt>
                <c:pt idx="5167">
                  <c:v>52865</c:v>
                </c:pt>
                <c:pt idx="5168">
                  <c:v>52875</c:v>
                </c:pt>
                <c:pt idx="5169">
                  <c:v>52885</c:v>
                </c:pt>
                <c:pt idx="5170">
                  <c:v>52895</c:v>
                </c:pt>
                <c:pt idx="5171">
                  <c:v>52906</c:v>
                </c:pt>
                <c:pt idx="5172">
                  <c:v>52916</c:v>
                </c:pt>
                <c:pt idx="5173">
                  <c:v>52926</c:v>
                </c:pt>
                <c:pt idx="5174">
                  <c:v>52936</c:v>
                </c:pt>
                <c:pt idx="5175">
                  <c:v>52946</c:v>
                </c:pt>
                <c:pt idx="5176">
                  <c:v>52957</c:v>
                </c:pt>
                <c:pt idx="5177">
                  <c:v>52967</c:v>
                </c:pt>
                <c:pt idx="5178">
                  <c:v>52977</c:v>
                </c:pt>
                <c:pt idx="5179">
                  <c:v>52987</c:v>
                </c:pt>
                <c:pt idx="5180">
                  <c:v>52997</c:v>
                </c:pt>
                <c:pt idx="5181">
                  <c:v>53008</c:v>
                </c:pt>
                <c:pt idx="5182">
                  <c:v>53018</c:v>
                </c:pt>
                <c:pt idx="5183">
                  <c:v>53028</c:v>
                </c:pt>
                <c:pt idx="5184">
                  <c:v>53038</c:v>
                </c:pt>
                <c:pt idx="5185">
                  <c:v>53048</c:v>
                </c:pt>
                <c:pt idx="5186">
                  <c:v>53059</c:v>
                </c:pt>
                <c:pt idx="5187">
                  <c:v>53069</c:v>
                </c:pt>
                <c:pt idx="5188">
                  <c:v>53079</c:v>
                </c:pt>
                <c:pt idx="5189">
                  <c:v>53089</c:v>
                </c:pt>
                <c:pt idx="5190">
                  <c:v>53100</c:v>
                </c:pt>
                <c:pt idx="5191">
                  <c:v>53110</c:v>
                </c:pt>
                <c:pt idx="5192">
                  <c:v>53120</c:v>
                </c:pt>
                <c:pt idx="5193">
                  <c:v>53130</c:v>
                </c:pt>
                <c:pt idx="5194">
                  <c:v>53140</c:v>
                </c:pt>
                <c:pt idx="5195">
                  <c:v>53151</c:v>
                </c:pt>
                <c:pt idx="5196">
                  <c:v>53161</c:v>
                </c:pt>
                <c:pt idx="5197">
                  <c:v>53171</c:v>
                </c:pt>
                <c:pt idx="5198">
                  <c:v>53181</c:v>
                </c:pt>
                <c:pt idx="5199">
                  <c:v>53191</c:v>
                </c:pt>
                <c:pt idx="5200">
                  <c:v>53202</c:v>
                </c:pt>
                <c:pt idx="5201">
                  <c:v>53212</c:v>
                </c:pt>
                <c:pt idx="5202">
                  <c:v>53222</c:v>
                </c:pt>
                <c:pt idx="5203">
                  <c:v>53232</c:v>
                </c:pt>
                <c:pt idx="5204">
                  <c:v>53242</c:v>
                </c:pt>
                <c:pt idx="5205">
                  <c:v>53253</c:v>
                </c:pt>
                <c:pt idx="5206">
                  <c:v>53263</c:v>
                </c:pt>
                <c:pt idx="5207">
                  <c:v>53273</c:v>
                </c:pt>
                <c:pt idx="5208">
                  <c:v>53283</c:v>
                </c:pt>
                <c:pt idx="5209">
                  <c:v>53293</c:v>
                </c:pt>
                <c:pt idx="5210">
                  <c:v>53304</c:v>
                </c:pt>
                <c:pt idx="5211">
                  <c:v>53314</c:v>
                </c:pt>
                <c:pt idx="5212">
                  <c:v>53324</c:v>
                </c:pt>
                <c:pt idx="5213">
                  <c:v>53334</c:v>
                </c:pt>
                <c:pt idx="5214">
                  <c:v>53344</c:v>
                </c:pt>
                <c:pt idx="5215">
                  <c:v>53355</c:v>
                </c:pt>
                <c:pt idx="5216">
                  <c:v>53365</c:v>
                </c:pt>
                <c:pt idx="5217">
                  <c:v>53375</c:v>
                </c:pt>
                <c:pt idx="5218">
                  <c:v>53385</c:v>
                </c:pt>
                <c:pt idx="5219">
                  <c:v>53395</c:v>
                </c:pt>
                <c:pt idx="5220">
                  <c:v>53406</c:v>
                </c:pt>
                <c:pt idx="5221">
                  <c:v>53416</c:v>
                </c:pt>
                <c:pt idx="5222">
                  <c:v>53426</c:v>
                </c:pt>
                <c:pt idx="5223">
                  <c:v>53436</c:v>
                </c:pt>
                <c:pt idx="5224">
                  <c:v>53446</c:v>
                </c:pt>
                <c:pt idx="5225">
                  <c:v>53457</c:v>
                </c:pt>
                <c:pt idx="5226">
                  <c:v>53467</c:v>
                </c:pt>
                <c:pt idx="5227">
                  <c:v>53477</c:v>
                </c:pt>
                <c:pt idx="5228">
                  <c:v>53487</c:v>
                </c:pt>
                <c:pt idx="5229">
                  <c:v>53497</c:v>
                </c:pt>
                <c:pt idx="5230">
                  <c:v>53508</c:v>
                </c:pt>
                <c:pt idx="5231">
                  <c:v>53518</c:v>
                </c:pt>
                <c:pt idx="5232">
                  <c:v>53528</c:v>
                </c:pt>
                <c:pt idx="5233">
                  <c:v>53538</c:v>
                </c:pt>
                <c:pt idx="5234">
                  <c:v>53548</c:v>
                </c:pt>
                <c:pt idx="5235">
                  <c:v>53559</c:v>
                </c:pt>
                <c:pt idx="5236">
                  <c:v>53569</c:v>
                </c:pt>
                <c:pt idx="5237">
                  <c:v>53579</c:v>
                </c:pt>
                <c:pt idx="5238">
                  <c:v>53589</c:v>
                </c:pt>
                <c:pt idx="5239">
                  <c:v>53599</c:v>
                </c:pt>
                <c:pt idx="5240">
                  <c:v>53610</c:v>
                </c:pt>
                <c:pt idx="5241">
                  <c:v>53620</c:v>
                </c:pt>
                <c:pt idx="5242">
                  <c:v>53630</c:v>
                </c:pt>
                <c:pt idx="5243">
                  <c:v>53640</c:v>
                </c:pt>
                <c:pt idx="5244">
                  <c:v>53650</c:v>
                </c:pt>
                <c:pt idx="5245">
                  <c:v>53661</c:v>
                </c:pt>
                <c:pt idx="5246">
                  <c:v>53671</c:v>
                </c:pt>
                <c:pt idx="5247">
                  <c:v>53681</c:v>
                </c:pt>
                <c:pt idx="5248">
                  <c:v>53691</c:v>
                </c:pt>
                <c:pt idx="5249">
                  <c:v>53701</c:v>
                </c:pt>
                <c:pt idx="5250">
                  <c:v>53712</c:v>
                </c:pt>
                <c:pt idx="5251">
                  <c:v>53722</c:v>
                </c:pt>
                <c:pt idx="5252">
                  <c:v>53732</c:v>
                </c:pt>
                <c:pt idx="5253">
                  <c:v>53742</c:v>
                </c:pt>
                <c:pt idx="5254">
                  <c:v>53752</c:v>
                </c:pt>
                <c:pt idx="5255">
                  <c:v>53763</c:v>
                </c:pt>
                <c:pt idx="5256">
                  <c:v>53773</c:v>
                </c:pt>
                <c:pt idx="5257">
                  <c:v>53783</c:v>
                </c:pt>
                <c:pt idx="5258">
                  <c:v>53793</c:v>
                </c:pt>
                <c:pt idx="5259">
                  <c:v>53803</c:v>
                </c:pt>
                <c:pt idx="5260">
                  <c:v>53814</c:v>
                </c:pt>
                <c:pt idx="5261">
                  <c:v>53824</c:v>
                </c:pt>
                <c:pt idx="5262">
                  <c:v>53834</c:v>
                </c:pt>
                <c:pt idx="5263">
                  <c:v>53844</c:v>
                </c:pt>
                <c:pt idx="5264">
                  <c:v>53854</c:v>
                </c:pt>
                <c:pt idx="5265">
                  <c:v>53865</c:v>
                </c:pt>
                <c:pt idx="5266">
                  <c:v>53875</c:v>
                </c:pt>
                <c:pt idx="5267">
                  <c:v>53885</c:v>
                </c:pt>
                <c:pt idx="5268">
                  <c:v>53895</c:v>
                </c:pt>
                <c:pt idx="5269">
                  <c:v>53905</c:v>
                </c:pt>
                <c:pt idx="5270">
                  <c:v>53916</c:v>
                </c:pt>
                <c:pt idx="5271">
                  <c:v>53926</c:v>
                </c:pt>
                <c:pt idx="5272">
                  <c:v>53936</c:v>
                </c:pt>
                <c:pt idx="5273">
                  <c:v>53946</c:v>
                </c:pt>
                <c:pt idx="5274">
                  <c:v>53956</c:v>
                </c:pt>
                <c:pt idx="5275">
                  <c:v>53967</c:v>
                </c:pt>
                <c:pt idx="5276">
                  <c:v>53977</c:v>
                </c:pt>
                <c:pt idx="5277">
                  <c:v>53987</c:v>
                </c:pt>
                <c:pt idx="5278">
                  <c:v>53997</c:v>
                </c:pt>
                <c:pt idx="5279">
                  <c:v>54007</c:v>
                </c:pt>
                <c:pt idx="5280">
                  <c:v>54018</c:v>
                </c:pt>
                <c:pt idx="5281">
                  <c:v>54028</c:v>
                </c:pt>
                <c:pt idx="5282">
                  <c:v>54038</c:v>
                </c:pt>
                <c:pt idx="5283">
                  <c:v>54048</c:v>
                </c:pt>
                <c:pt idx="5284">
                  <c:v>54058</c:v>
                </c:pt>
                <c:pt idx="5285">
                  <c:v>54069</c:v>
                </c:pt>
                <c:pt idx="5286">
                  <c:v>54079</c:v>
                </c:pt>
                <c:pt idx="5287">
                  <c:v>54089</c:v>
                </c:pt>
                <c:pt idx="5288">
                  <c:v>54099</c:v>
                </c:pt>
                <c:pt idx="5289">
                  <c:v>54109</c:v>
                </c:pt>
                <c:pt idx="5290">
                  <c:v>54120</c:v>
                </c:pt>
                <c:pt idx="5291">
                  <c:v>54130</c:v>
                </c:pt>
                <c:pt idx="5292">
                  <c:v>54140</c:v>
                </c:pt>
                <c:pt idx="5293">
                  <c:v>54150</c:v>
                </c:pt>
                <c:pt idx="5294">
                  <c:v>54160</c:v>
                </c:pt>
                <c:pt idx="5295">
                  <c:v>54171</c:v>
                </c:pt>
                <c:pt idx="5296">
                  <c:v>54181</c:v>
                </c:pt>
                <c:pt idx="5297">
                  <c:v>54191</c:v>
                </c:pt>
                <c:pt idx="5298">
                  <c:v>54201</c:v>
                </c:pt>
                <c:pt idx="5299">
                  <c:v>54211</c:v>
                </c:pt>
                <c:pt idx="5300">
                  <c:v>54222</c:v>
                </c:pt>
                <c:pt idx="5301">
                  <c:v>54232</c:v>
                </c:pt>
                <c:pt idx="5302">
                  <c:v>54242</c:v>
                </c:pt>
                <c:pt idx="5303">
                  <c:v>54252</c:v>
                </c:pt>
                <c:pt idx="5304">
                  <c:v>54263</c:v>
                </c:pt>
                <c:pt idx="5305">
                  <c:v>54273</c:v>
                </c:pt>
                <c:pt idx="5306">
                  <c:v>54283</c:v>
                </c:pt>
                <c:pt idx="5307">
                  <c:v>54293</c:v>
                </c:pt>
                <c:pt idx="5308">
                  <c:v>54303</c:v>
                </c:pt>
                <c:pt idx="5309">
                  <c:v>54314</c:v>
                </c:pt>
                <c:pt idx="5310">
                  <c:v>54324</c:v>
                </c:pt>
                <c:pt idx="5311">
                  <c:v>54334</c:v>
                </c:pt>
                <c:pt idx="5312">
                  <c:v>54344</c:v>
                </c:pt>
                <c:pt idx="5313">
                  <c:v>54354</c:v>
                </c:pt>
                <c:pt idx="5314">
                  <c:v>54365</c:v>
                </c:pt>
                <c:pt idx="5315">
                  <c:v>54375</c:v>
                </c:pt>
                <c:pt idx="5316">
                  <c:v>54385</c:v>
                </c:pt>
                <c:pt idx="5317">
                  <c:v>54395</c:v>
                </c:pt>
                <c:pt idx="5318">
                  <c:v>54405</c:v>
                </c:pt>
                <c:pt idx="5319">
                  <c:v>54416</c:v>
                </c:pt>
                <c:pt idx="5320">
                  <c:v>54426</c:v>
                </c:pt>
                <c:pt idx="5321">
                  <c:v>54436</c:v>
                </c:pt>
                <c:pt idx="5322">
                  <c:v>54446</c:v>
                </c:pt>
                <c:pt idx="5323">
                  <c:v>54456</c:v>
                </c:pt>
                <c:pt idx="5324">
                  <c:v>54467</c:v>
                </c:pt>
                <c:pt idx="5325">
                  <c:v>54477</c:v>
                </c:pt>
                <c:pt idx="5326">
                  <c:v>54487</c:v>
                </c:pt>
                <c:pt idx="5327">
                  <c:v>54497</c:v>
                </c:pt>
                <c:pt idx="5328">
                  <c:v>54507</c:v>
                </c:pt>
                <c:pt idx="5329">
                  <c:v>54518</c:v>
                </c:pt>
                <c:pt idx="5330">
                  <c:v>54528</c:v>
                </c:pt>
                <c:pt idx="5331">
                  <c:v>54538</c:v>
                </c:pt>
                <c:pt idx="5332">
                  <c:v>54548</c:v>
                </c:pt>
                <c:pt idx="5333">
                  <c:v>54558</c:v>
                </c:pt>
                <c:pt idx="5334">
                  <c:v>54569</c:v>
                </c:pt>
                <c:pt idx="5335">
                  <c:v>54579</c:v>
                </c:pt>
                <c:pt idx="5336">
                  <c:v>54589</c:v>
                </c:pt>
                <c:pt idx="5337">
                  <c:v>54599</c:v>
                </c:pt>
                <c:pt idx="5338">
                  <c:v>54609</c:v>
                </c:pt>
                <c:pt idx="5339">
                  <c:v>54620</c:v>
                </c:pt>
                <c:pt idx="5340">
                  <c:v>54630</c:v>
                </c:pt>
                <c:pt idx="5341">
                  <c:v>54640</c:v>
                </c:pt>
                <c:pt idx="5342">
                  <c:v>54650</c:v>
                </c:pt>
                <c:pt idx="5343">
                  <c:v>54660</c:v>
                </c:pt>
                <c:pt idx="5344">
                  <c:v>54671</c:v>
                </c:pt>
                <c:pt idx="5345">
                  <c:v>54681</c:v>
                </c:pt>
                <c:pt idx="5346">
                  <c:v>54691</c:v>
                </c:pt>
                <c:pt idx="5347">
                  <c:v>54701</c:v>
                </c:pt>
                <c:pt idx="5348">
                  <c:v>54711</c:v>
                </c:pt>
                <c:pt idx="5349">
                  <c:v>54722</c:v>
                </c:pt>
                <c:pt idx="5350">
                  <c:v>54732</c:v>
                </c:pt>
                <c:pt idx="5351">
                  <c:v>54742</c:v>
                </c:pt>
                <c:pt idx="5352">
                  <c:v>54752</c:v>
                </c:pt>
                <c:pt idx="5353">
                  <c:v>54762</c:v>
                </c:pt>
                <c:pt idx="5354">
                  <c:v>54773</c:v>
                </c:pt>
                <c:pt idx="5355">
                  <c:v>54783</c:v>
                </c:pt>
                <c:pt idx="5356">
                  <c:v>54793</c:v>
                </c:pt>
                <c:pt idx="5357">
                  <c:v>54803</c:v>
                </c:pt>
                <c:pt idx="5358">
                  <c:v>54813</c:v>
                </c:pt>
                <c:pt idx="5359">
                  <c:v>54824</c:v>
                </c:pt>
                <c:pt idx="5360">
                  <c:v>54834</c:v>
                </c:pt>
                <c:pt idx="5361">
                  <c:v>54844</c:v>
                </c:pt>
                <c:pt idx="5362">
                  <c:v>54854</c:v>
                </c:pt>
                <c:pt idx="5363">
                  <c:v>54864</c:v>
                </c:pt>
                <c:pt idx="5364">
                  <c:v>54875</c:v>
                </c:pt>
                <c:pt idx="5365">
                  <c:v>54885</c:v>
                </c:pt>
                <c:pt idx="5366">
                  <c:v>54895</c:v>
                </c:pt>
                <c:pt idx="5367">
                  <c:v>54905</c:v>
                </c:pt>
                <c:pt idx="5368">
                  <c:v>54915</c:v>
                </c:pt>
                <c:pt idx="5369">
                  <c:v>54926</c:v>
                </c:pt>
                <c:pt idx="5370">
                  <c:v>54936</c:v>
                </c:pt>
                <c:pt idx="5371">
                  <c:v>54946</c:v>
                </c:pt>
                <c:pt idx="5372">
                  <c:v>54956</c:v>
                </c:pt>
                <c:pt idx="5373">
                  <c:v>54966</c:v>
                </c:pt>
                <c:pt idx="5374">
                  <c:v>54977</c:v>
                </c:pt>
                <c:pt idx="5375">
                  <c:v>54987</c:v>
                </c:pt>
                <c:pt idx="5376">
                  <c:v>54997</c:v>
                </c:pt>
                <c:pt idx="5377">
                  <c:v>55007</c:v>
                </c:pt>
                <c:pt idx="5378">
                  <c:v>55017</c:v>
                </c:pt>
                <c:pt idx="5379">
                  <c:v>55028</c:v>
                </c:pt>
                <c:pt idx="5380">
                  <c:v>55038</c:v>
                </c:pt>
                <c:pt idx="5381">
                  <c:v>55048</c:v>
                </c:pt>
                <c:pt idx="5382">
                  <c:v>55058</c:v>
                </c:pt>
                <c:pt idx="5383">
                  <c:v>55068</c:v>
                </c:pt>
                <c:pt idx="5384">
                  <c:v>55079</c:v>
                </c:pt>
                <c:pt idx="5385">
                  <c:v>55089</c:v>
                </c:pt>
                <c:pt idx="5386">
                  <c:v>55099</c:v>
                </c:pt>
                <c:pt idx="5387">
                  <c:v>55109</c:v>
                </c:pt>
                <c:pt idx="5388">
                  <c:v>55119</c:v>
                </c:pt>
                <c:pt idx="5389">
                  <c:v>55130</c:v>
                </c:pt>
                <c:pt idx="5390">
                  <c:v>55140</c:v>
                </c:pt>
                <c:pt idx="5391">
                  <c:v>55150</c:v>
                </c:pt>
                <c:pt idx="5392">
                  <c:v>55160</c:v>
                </c:pt>
                <c:pt idx="5393">
                  <c:v>55170</c:v>
                </c:pt>
                <c:pt idx="5394">
                  <c:v>55181</c:v>
                </c:pt>
                <c:pt idx="5395">
                  <c:v>55191</c:v>
                </c:pt>
                <c:pt idx="5396">
                  <c:v>55201</c:v>
                </c:pt>
                <c:pt idx="5397">
                  <c:v>55211</c:v>
                </c:pt>
                <c:pt idx="5398">
                  <c:v>55221</c:v>
                </c:pt>
                <c:pt idx="5399">
                  <c:v>55232</c:v>
                </c:pt>
                <c:pt idx="5400">
                  <c:v>55242</c:v>
                </c:pt>
                <c:pt idx="5401">
                  <c:v>55252</c:v>
                </c:pt>
                <c:pt idx="5402">
                  <c:v>55262</c:v>
                </c:pt>
                <c:pt idx="5403">
                  <c:v>55272</c:v>
                </c:pt>
                <c:pt idx="5404">
                  <c:v>55283</c:v>
                </c:pt>
                <c:pt idx="5405">
                  <c:v>55293</c:v>
                </c:pt>
                <c:pt idx="5406">
                  <c:v>55303</c:v>
                </c:pt>
                <c:pt idx="5407">
                  <c:v>55313</c:v>
                </c:pt>
                <c:pt idx="5408">
                  <c:v>55323</c:v>
                </c:pt>
                <c:pt idx="5409">
                  <c:v>55334</c:v>
                </c:pt>
                <c:pt idx="5410">
                  <c:v>55344</c:v>
                </c:pt>
                <c:pt idx="5411">
                  <c:v>55354</c:v>
                </c:pt>
                <c:pt idx="5412">
                  <c:v>55364</c:v>
                </c:pt>
                <c:pt idx="5413">
                  <c:v>55374</c:v>
                </c:pt>
                <c:pt idx="5414">
                  <c:v>55385</c:v>
                </c:pt>
                <c:pt idx="5415">
                  <c:v>55395</c:v>
                </c:pt>
                <c:pt idx="5416">
                  <c:v>55405</c:v>
                </c:pt>
                <c:pt idx="5417">
                  <c:v>55415</c:v>
                </c:pt>
                <c:pt idx="5418">
                  <c:v>55426</c:v>
                </c:pt>
                <c:pt idx="5419">
                  <c:v>55436</c:v>
                </c:pt>
                <c:pt idx="5420">
                  <c:v>55446</c:v>
                </c:pt>
                <c:pt idx="5421">
                  <c:v>55456</c:v>
                </c:pt>
                <c:pt idx="5422">
                  <c:v>55466</c:v>
                </c:pt>
                <c:pt idx="5423">
                  <c:v>55477</c:v>
                </c:pt>
                <c:pt idx="5424">
                  <c:v>55487</c:v>
                </c:pt>
                <c:pt idx="5425">
                  <c:v>55497</c:v>
                </c:pt>
                <c:pt idx="5426">
                  <c:v>55507</c:v>
                </c:pt>
                <c:pt idx="5427">
                  <c:v>55517</c:v>
                </c:pt>
                <c:pt idx="5428">
                  <c:v>55528</c:v>
                </c:pt>
                <c:pt idx="5429">
                  <c:v>55538</c:v>
                </c:pt>
                <c:pt idx="5430">
                  <c:v>55548</c:v>
                </c:pt>
                <c:pt idx="5431">
                  <c:v>55558</c:v>
                </c:pt>
                <c:pt idx="5432">
                  <c:v>55568</c:v>
                </c:pt>
                <c:pt idx="5433">
                  <c:v>55579</c:v>
                </c:pt>
                <c:pt idx="5434">
                  <c:v>55589</c:v>
                </c:pt>
                <c:pt idx="5435">
                  <c:v>55599</c:v>
                </c:pt>
                <c:pt idx="5436">
                  <c:v>55609</c:v>
                </c:pt>
                <c:pt idx="5437">
                  <c:v>55619</c:v>
                </c:pt>
                <c:pt idx="5438">
                  <c:v>55630</c:v>
                </c:pt>
                <c:pt idx="5439">
                  <c:v>55640</c:v>
                </c:pt>
                <c:pt idx="5440">
                  <c:v>55650</c:v>
                </c:pt>
                <c:pt idx="5441">
                  <c:v>55660</c:v>
                </c:pt>
                <c:pt idx="5442">
                  <c:v>55670</c:v>
                </c:pt>
                <c:pt idx="5443">
                  <c:v>55681</c:v>
                </c:pt>
                <c:pt idx="5444">
                  <c:v>55691</c:v>
                </c:pt>
                <c:pt idx="5445">
                  <c:v>55701</c:v>
                </c:pt>
                <c:pt idx="5446">
                  <c:v>55711</c:v>
                </c:pt>
                <c:pt idx="5447">
                  <c:v>55721</c:v>
                </c:pt>
                <c:pt idx="5448">
                  <c:v>55732</c:v>
                </c:pt>
                <c:pt idx="5449">
                  <c:v>55742</c:v>
                </c:pt>
                <c:pt idx="5450">
                  <c:v>55752</c:v>
                </c:pt>
                <c:pt idx="5451">
                  <c:v>55762</c:v>
                </c:pt>
                <c:pt idx="5452">
                  <c:v>55772</c:v>
                </c:pt>
                <c:pt idx="5453">
                  <c:v>55783</c:v>
                </c:pt>
                <c:pt idx="5454">
                  <c:v>55793</c:v>
                </c:pt>
                <c:pt idx="5455">
                  <c:v>55803</c:v>
                </c:pt>
                <c:pt idx="5456">
                  <c:v>55813</c:v>
                </c:pt>
                <c:pt idx="5457">
                  <c:v>55823</c:v>
                </c:pt>
                <c:pt idx="5458">
                  <c:v>55834</c:v>
                </c:pt>
                <c:pt idx="5459">
                  <c:v>55844</c:v>
                </c:pt>
                <c:pt idx="5460">
                  <c:v>55854</c:v>
                </c:pt>
                <c:pt idx="5461">
                  <c:v>55864</c:v>
                </c:pt>
                <c:pt idx="5462">
                  <c:v>55874</c:v>
                </c:pt>
                <c:pt idx="5463">
                  <c:v>55885</c:v>
                </c:pt>
                <c:pt idx="5464">
                  <c:v>55895</c:v>
                </c:pt>
                <c:pt idx="5465">
                  <c:v>55905</c:v>
                </c:pt>
                <c:pt idx="5466">
                  <c:v>55915</c:v>
                </c:pt>
                <c:pt idx="5467">
                  <c:v>55925</c:v>
                </c:pt>
                <c:pt idx="5468">
                  <c:v>55936</c:v>
                </c:pt>
                <c:pt idx="5469">
                  <c:v>55946</c:v>
                </c:pt>
                <c:pt idx="5470">
                  <c:v>55956</c:v>
                </c:pt>
                <c:pt idx="5471">
                  <c:v>55966</c:v>
                </c:pt>
                <c:pt idx="5472">
                  <c:v>55976</c:v>
                </c:pt>
                <c:pt idx="5473">
                  <c:v>55987</c:v>
                </c:pt>
                <c:pt idx="5474">
                  <c:v>55997</c:v>
                </c:pt>
                <c:pt idx="5475">
                  <c:v>56007</c:v>
                </c:pt>
                <c:pt idx="5476">
                  <c:v>56017</c:v>
                </c:pt>
                <c:pt idx="5477">
                  <c:v>56027</c:v>
                </c:pt>
                <c:pt idx="5478">
                  <c:v>56038</c:v>
                </c:pt>
                <c:pt idx="5479">
                  <c:v>56048</c:v>
                </c:pt>
                <c:pt idx="5480">
                  <c:v>56058</c:v>
                </c:pt>
                <c:pt idx="5481">
                  <c:v>56068</c:v>
                </c:pt>
                <c:pt idx="5482">
                  <c:v>56078</c:v>
                </c:pt>
                <c:pt idx="5483">
                  <c:v>56089</c:v>
                </c:pt>
                <c:pt idx="5484">
                  <c:v>56099</c:v>
                </c:pt>
                <c:pt idx="5485">
                  <c:v>56109</c:v>
                </c:pt>
                <c:pt idx="5486">
                  <c:v>56119</c:v>
                </c:pt>
                <c:pt idx="5487">
                  <c:v>56129</c:v>
                </c:pt>
                <c:pt idx="5488">
                  <c:v>56140</c:v>
                </c:pt>
                <c:pt idx="5489">
                  <c:v>56150</c:v>
                </c:pt>
                <c:pt idx="5490">
                  <c:v>56160</c:v>
                </c:pt>
                <c:pt idx="5491">
                  <c:v>56170</c:v>
                </c:pt>
                <c:pt idx="5492">
                  <c:v>56180</c:v>
                </c:pt>
                <c:pt idx="5493">
                  <c:v>56191</c:v>
                </c:pt>
                <c:pt idx="5494">
                  <c:v>56201</c:v>
                </c:pt>
                <c:pt idx="5495">
                  <c:v>56211</c:v>
                </c:pt>
                <c:pt idx="5496">
                  <c:v>56221</c:v>
                </c:pt>
                <c:pt idx="5497">
                  <c:v>56231</c:v>
                </c:pt>
                <c:pt idx="5498">
                  <c:v>56242</c:v>
                </c:pt>
                <c:pt idx="5499">
                  <c:v>56252</c:v>
                </c:pt>
                <c:pt idx="5500">
                  <c:v>56262</c:v>
                </c:pt>
                <c:pt idx="5501">
                  <c:v>56272</c:v>
                </c:pt>
                <c:pt idx="5502">
                  <c:v>56282</c:v>
                </c:pt>
                <c:pt idx="5503">
                  <c:v>56293</c:v>
                </c:pt>
                <c:pt idx="5504">
                  <c:v>56303</c:v>
                </c:pt>
                <c:pt idx="5505">
                  <c:v>56313</c:v>
                </c:pt>
                <c:pt idx="5506">
                  <c:v>56323</c:v>
                </c:pt>
                <c:pt idx="5507">
                  <c:v>56333</c:v>
                </c:pt>
                <c:pt idx="5508">
                  <c:v>56344</c:v>
                </c:pt>
                <c:pt idx="5509">
                  <c:v>56354</c:v>
                </c:pt>
                <c:pt idx="5510">
                  <c:v>56364</c:v>
                </c:pt>
                <c:pt idx="5511">
                  <c:v>56374</c:v>
                </c:pt>
                <c:pt idx="5512">
                  <c:v>56384</c:v>
                </c:pt>
                <c:pt idx="5513">
                  <c:v>56395</c:v>
                </c:pt>
                <c:pt idx="5514">
                  <c:v>56405</c:v>
                </c:pt>
                <c:pt idx="5515">
                  <c:v>56415</c:v>
                </c:pt>
                <c:pt idx="5516">
                  <c:v>56425</c:v>
                </c:pt>
                <c:pt idx="5517">
                  <c:v>56435</c:v>
                </c:pt>
                <c:pt idx="5518">
                  <c:v>56446</c:v>
                </c:pt>
                <c:pt idx="5519">
                  <c:v>56456</c:v>
                </c:pt>
                <c:pt idx="5520">
                  <c:v>56466</c:v>
                </c:pt>
                <c:pt idx="5521">
                  <c:v>56476</c:v>
                </c:pt>
                <c:pt idx="5522">
                  <c:v>56486</c:v>
                </c:pt>
                <c:pt idx="5523">
                  <c:v>56497</c:v>
                </c:pt>
                <c:pt idx="5524">
                  <c:v>56507</c:v>
                </c:pt>
                <c:pt idx="5525">
                  <c:v>56517</c:v>
                </c:pt>
                <c:pt idx="5526">
                  <c:v>56527</c:v>
                </c:pt>
                <c:pt idx="5527">
                  <c:v>56537</c:v>
                </c:pt>
                <c:pt idx="5528">
                  <c:v>56548</c:v>
                </c:pt>
                <c:pt idx="5529">
                  <c:v>56558</c:v>
                </c:pt>
                <c:pt idx="5530">
                  <c:v>56568</c:v>
                </c:pt>
                <c:pt idx="5531">
                  <c:v>56578</c:v>
                </c:pt>
                <c:pt idx="5532">
                  <c:v>56588</c:v>
                </c:pt>
                <c:pt idx="5533">
                  <c:v>56599</c:v>
                </c:pt>
                <c:pt idx="5534">
                  <c:v>56609</c:v>
                </c:pt>
                <c:pt idx="5535">
                  <c:v>56619</c:v>
                </c:pt>
                <c:pt idx="5536">
                  <c:v>56629</c:v>
                </c:pt>
                <c:pt idx="5537">
                  <c:v>56640</c:v>
                </c:pt>
                <c:pt idx="5538">
                  <c:v>56650</c:v>
                </c:pt>
                <c:pt idx="5539">
                  <c:v>56660</c:v>
                </c:pt>
                <c:pt idx="5540">
                  <c:v>56670</c:v>
                </c:pt>
                <c:pt idx="5541">
                  <c:v>56680</c:v>
                </c:pt>
                <c:pt idx="5542">
                  <c:v>56691</c:v>
                </c:pt>
                <c:pt idx="5543">
                  <c:v>56701</c:v>
                </c:pt>
                <c:pt idx="5544">
                  <c:v>56711</c:v>
                </c:pt>
                <c:pt idx="5545">
                  <c:v>56721</c:v>
                </c:pt>
                <c:pt idx="5546">
                  <c:v>56731</c:v>
                </c:pt>
                <c:pt idx="5547">
                  <c:v>56742</c:v>
                </c:pt>
                <c:pt idx="5548">
                  <c:v>56752</c:v>
                </c:pt>
                <c:pt idx="5549">
                  <c:v>56762</c:v>
                </c:pt>
                <c:pt idx="5550">
                  <c:v>56772</c:v>
                </c:pt>
                <c:pt idx="5551">
                  <c:v>56782</c:v>
                </c:pt>
                <c:pt idx="5552">
                  <c:v>56793</c:v>
                </c:pt>
                <c:pt idx="5553">
                  <c:v>56803</c:v>
                </c:pt>
                <c:pt idx="5554">
                  <c:v>56813</c:v>
                </c:pt>
                <c:pt idx="5555">
                  <c:v>56823</c:v>
                </c:pt>
                <c:pt idx="5556">
                  <c:v>56833</c:v>
                </c:pt>
                <c:pt idx="5557">
                  <c:v>56844</c:v>
                </c:pt>
                <c:pt idx="5558">
                  <c:v>56854</c:v>
                </c:pt>
                <c:pt idx="5559">
                  <c:v>56864</c:v>
                </c:pt>
                <c:pt idx="5560">
                  <c:v>56874</c:v>
                </c:pt>
                <c:pt idx="5561">
                  <c:v>56884</c:v>
                </c:pt>
                <c:pt idx="5562">
                  <c:v>56895</c:v>
                </c:pt>
                <c:pt idx="5563">
                  <c:v>56905</c:v>
                </c:pt>
                <c:pt idx="5564">
                  <c:v>56915</c:v>
                </c:pt>
                <c:pt idx="5565">
                  <c:v>56925</c:v>
                </c:pt>
                <c:pt idx="5566">
                  <c:v>56935</c:v>
                </c:pt>
                <c:pt idx="5567">
                  <c:v>56946</c:v>
                </c:pt>
                <c:pt idx="5568">
                  <c:v>56956</c:v>
                </c:pt>
                <c:pt idx="5569">
                  <c:v>56966</c:v>
                </c:pt>
                <c:pt idx="5570">
                  <c:v>56976</c:v>
                </c:pt>
                <c:pt idx="5571">
                  <c:v>56986</c:v>
                </c:pt>
                <c:pt idx="5572">
                  <c:v>56997</c:v>
                </c:pt>
                <c:pt idx="5573">
                  <c:v>57007</c:v>
                </c:pt>
                <c:pt idx="5574">
                  <c:v>57017</c:v>
                </c:pt>
                <c:pt idx="5575">
                  <c:v>57027</c:v>
                </c:pt>
                <c:pt idx="5576">
                  <c:v>57037</c:v>
                </c:pt>
                <c:pt idx="5577">
                  <c:v>57048</c:v>
                </c:pt>
                <c:pt idx="5578">
                  <c:v>57058</c:v>
                </c:pt>
                <c:pt idx="5579">
                  <c:v>57068</c:v>
                </c:pt>
                <c:pt idx="5580">
                  <c:v>57078</c:v>
                </c:pt>
                <c:pt idx="5581">
                  <c:v>57088</c:v>
                </c:pt>
                <c:pt idx="5582">
                  <c:v>57099</c:v>
                </c:pt>
                <c:pt idx="5583">
                  <c:v>57109</c:v>
                </c:pt>
                <c:pt idx="5584">
                  <c:v>57119</c:v>
                </c:pt>
                <c:pt idx="5585">
                  <c:v>57129</c:v>
                </c:pt>
                <c:pt idx="5586">
                  <c:v>57139</c:v>
                </c:pt>
                <c:pt idx="5587">
                  <c:v>57150</c:v>
                </c:pt>
                <c:pt idx="5588">
                  <c:v>57160</c:v>
                </c:pt>
                <c:pt idx="5589">
                  <c:v>57170</c:v>
                </c:pt>
                <c:pt idx="5590">
                  <c:v>57180</c:v>
                </c:pt>
                <c:pt idx="5591">
                  <c:v>57190</c:v>
                </c:pt>
                <c:pt idx="5592">
                  <c:v>57201</c:v>
                </c:pt>
                <c:pt idx="5593">
                  <c:v>57211</c:v>
                </c:pt>
                <c:pt idx="5594">
                  <c:v>57221</c:v>
                </c:pt>
                <c:pt idx="5595">
                  <c:v>57231</c:v>
                </c:pt>
                <c:pt idx="5596">
                  <c:v>57241</c:v>
                </c:pt>
                <c:pt idx="5597">
                  <c:v>57252</c:v>
                </c:pt>
                <c:pt idx="5598">
                  <c:v>57262</c:v>
                </c:pt>
                <c:pt idx="5599">
                  <c:v>57272</c:v>
                </c:pt>
                <c:pt idx="5600">
                  <c:v>57282</c:v>
                </c:pt>
                <c:pt idx="5601">
                  <c:v>57292</c:v>
                </c:pt>
                <c:pt idx="5602">
                  <c:v>57303</c:v>
                </c:pt>
                <c:pt idx="5603">
                  <c:v>57313</c:v>
                </c:pt>
                <c:pt idx="5604">
                  <c:v>57323</c:v>
                </c:pt>
                <c:pt idx="5605">
                  <c:v>57333</c:v>
                </c:pt>
                <c:pt idx="5606">
                  <c:v>57343</c:v>
                </c:pt>
                <c:pt idx="5607">
                  <c:v>57354</c:v>
                </c:pt>
                <c:pt idx="5608">
                  <c:v>57364</c:v>
                </c:pt>
                <c:pt idx="5609">
                  <c:v>57374</c:v>
                </c:pt>
                <c:pt idx="5610">
                  <c:v>57384</c:v>
                </c:pt>
                <c:pt idx="5611">
                  <c:v>57394</c:v>
                </c:pt>
                <c:pt idx="5612">
                  <c:v>57405</c:v>
                </c:pt>
                <c:pt idx="5613">
                  <c:v>57415</c:v>
                </c:pt>
                <c:pt idx="5614">
                  <c:v>57425</c:v>
                </c:pt>
                <c:pt idx="5615">
                  <c:v>57435</c:v>
                </c:pt>
                <c:pt idx="5616">
                  <c:v>57445</c:v>
                </c:pt>
                <c:pt idx="5617">
                  <c:v>57456</c:v>
                </c:pt>
                <c:pt idx="5618">
                  <c:v>57466</c:v>
                </c:pt>
                <c:pt idx="5619">
                  <c:v>57476</c:v>
                </c:pt>
                <c:pt idx="5620">
                  <c:v>57486</c:v>
                </c:pt>
                <c:pt idx="5621">
                  <c:v>57496</c:v>
                </c:pt>
                <c:pt idx="5622">
                  <c:v>57507</c:v>
                </c:pt>
                <c:pt idx="5623">
                  <c:v>57517</c:v>
                </c:pt>
                <c:pt idx="5624">
                  <c:v>57527</c:v>
                </c:pt>
                <c:pt idx="5625">
                  <c:v>57537</c:v>
                </c:pt>
                <c:pt idx="5626">
                  <c:v>57547</c:v>
                </c:pt>
                <c:pt idx="5627">
                  <c:v>57558</c:v>
                </c:pt>
                <c:pt idx="5628">
                  <c:v>57568</c:v>
                </c:pt>
                <c:pt idx="5629">
                  <c:v>57578</c:v>
                </c:pt>
                <c:pt idx="5630">
                  <c:v>57588</c:v>
                </c:pt>
                <c:pt idx="5631">
                  <c:v>57598</c:v>
                </c:pt>
                <c:pt idx="5632">
                  <c:v>57609</c:v>
                </c:pt>
                <c:pt idx="5633">
                  <c:v>57619</c:v>
                </c:pt>
                <c:pt idx="5634">
                  <c:v>57629</c:v>
                </c:pt>
                <c:pt idx="5635">
                  <c:v>57639</c:v>
                </c:pt>
                <c:pt idx="5636">
                  <c:v>57649</c:v>
                </c:pt>
                <c:pt idx="5637">
                  <c:v>57660</c:v>
                </c:pt>
                <c:pt idx="5638">
                  <c:v>57670</c:v>
                </c:pt>
                <c:pt idx="5639">
                  <c:v>57680</c:v>
                </c:pt>
                <c:pt idx="5640">
                  <c:v>57690</c:v>
                </c:pt>
                <c:pt idx="5641">
                  <c:v>57700</c:v>
                </c:pt>
                <c:pt idx="5642">
                  <c:v>57711</c:v>
                </c:pt>
                <c:pt idx="5643">
                  <c:v>57721</c:v>
                </c:pt>
                <c:pt idx="5644">
                  <c:v>57731</c:v>
                </c:pt>
                <c:pt idx="5645">
                  <c:v>57741</c:v>
                </c:pt>
                <c:pt idx="5646">
                  <c:v>57751</c:v>
                </c:pt>
                <c:pt idx="5647">
                  <c:v>57762</c:v>
                </c:pt>
                <c:pt idx="5648">
                  <c:v>57772</c:v>
                </c:pt>
                <c:pt idx="5649">
                  <c:v>57782</c:v>
                </c:pt>
                <c:pt idx="5650">
                  <c:v>57792</c:v>
                </c:pt>
                <c:pt idx="5651">
                  <c:v>57803</c:v>
                </c:pt>
                <c:pt idx="5652">
                  <c:v>57813</c:v>
                </c:pt>
                <c:pt idx="5653">
                  <c:v>57823</c:v>
                </c:pt>
                <c:pt idx="5654">
                  <c:v>57833</c:v>
                </c:pt>
                <c:pt idx="5655">
                  <c:v>57843</c:v>
                </c:pt>
                <c:pt idx="5656">
                  <c:v>57854</c:v>
                </c:pt>
                <c:pt idx="5657">
                  <c:v>57864</c:v>
                </c:pt>
                <c:pt idx="5658">
                  <c:v>57874</c:v>
                </c:pt>
                <c:pt idx="5659">
                  <c:v>57884</c:v>
                </c:pt>
                <c:pt idx="5660">
                  <c:v>57894</c:v>
                </c:pt>
                <c:pt idx="5661">
                  <c:v>57905</c:v>
                </c:pt>
                <c:pt idx="5662">
                  <c:v>57915</c:v>
                </c:pt>
                <c:pt idx="5663">
                  <c:v>57925</c:v>
                </c:pt>
                <c:pt idx="5664">
                  <c:v>57935</c:v>
                </c:pt>
                <c:pt idx="5665">
                  <c:v>57945</c:v>
                </c:pt>
                <c:pt idx="5666">
                  <c:v>57956</c:v>
                </c:pt>
                <c:pt idx="5667">
                  <c:v>57966</c:v>
                </c:pt>
                <c:pt idx="5668">
                  <c:v>57976</c:v>
                </c:pt>
                <c:pt idx="5669">
                  <c:v>57986</c:v>
                </c:pt>
                <c:pt idx="5670">
                  <c:v>57996</c:v>
                </c:pt>
                <c:pt idx="5671">
                  <c:v>58007</c:v>
                </c:pt>
                <c:pt idx="5672">
                  <c:v>58017</c:v>
                </c:pt>
                <c:pt idx="5673">
                  <c:v>58027</c:v>
                </c:pt>
                <c:pt idx="5674">
                  <c:v>58037</c:v>
                </c:pt>
                <c:pt idx="5675">
                  <c:v>58047</c:v>
                </c:pt>
                <c:pt idx="5676">
                  <c:v>58058</c:v>
                </c:pt>
                <c:pt idx="5677">
                  <c:v>58068</c:v>
                </c:pt>
                <c:pt idx="5678">
                  <c:v>58078</c:v>
                </c:pt>
                <c:pt idx="5679">
                  <c:v>58088</c:v>
                </c:pt>
                <c:pt idx="5680">
                  <c:v>58098</c:v>
                </c:pt>
                <c:pt idx="5681">
                  <c:v>58109</c:v>
                </c:pt>
                <c:pt idx="5682">
                  <c:v>58119</c:v>
                </c:pt>
                <c:pt idx="5683">
                  <c:v>58129</c:v>
                </c:pt>
                <c:pt idx="5684">
                  <c:v>58139</c:v>
                </c:pt>
                <c:pt idx="5685">
                  <c:v>58149</c:v>
                </c:pt>
                <c:pt idx="5686">
                  <c:v>58160</c:v>
                </c:pt>
                <c:pt idx="5687">
                  <c:v>58170</c:v>
                </c:pt>
                <c:pt idx="5688">
                  <c:v>58180</c:v>
                </c:pt>
                <c:pt idx="5689">
                  <c:v>58190</c:v>
                </c:pt>
                <c:pt idx="5690">
                  <c:v>58200</c:v>
                </c:pt>
                <c:pt idx="5691">
                  <c:v>58211</c:v>
                </c:pt>
                <c:pt idx="5692">
                  <c:v>58221</c:v>
                </c:pt>
                <c:pt idx="5693">
                  <c:v>58231</c:v>
                </c:pt>
                <c:pt idx="5694">
                  <c:v>58241</c:v>
                </c:pt>
                <c:pt idx="5695">
                  <c:v>58251</c:v>
                </c:pt>
                <c:pt idx="5696">
                  <c:v>58262</c:v>
                </c:pt>
                <c:pt idx="5697">
                  <c:v>58272</c:v>
                </c:pt>
                <c:pt idx="5698">
                  <c:v>58282</c:v>
                </c:pt>
                <c:pt idx="5699">
                  <c:v>58292</c:v>
                </c:pt>
                <c:pt idx="5700">
                  <c:v>58302</c:v>
                </c:pt>
                <c:pt idx="5701">
                  <c:v>58313</c:v>
                </c:pt>
                <c:pt idx="5702">
                  <c:v>58323</c:v>
                </c:pt>
                <c:pt idx="5703">
                  <c:v>58333</c:v>
                </c:pt>
                <c:pt idx="5704">
                  <c:v>58343</c:v>
                </c:pt>
                <c:pt idx="5705">
                  <c:v>58353</c:v>
                </c:pt>
                <c:pt idx="5706">
                  <c:v>58364</c:v>
                </c:pt>
                <c:pt idx="5707">
                  <c:v>58374</c:v>
                </c:pt>
                <c:pt idx="5708">
                  <c:v>58384</c:v>
                </c:pt>
                <c:pt idx="5709">
                  <c:v>58394</c:v>
                </c:pt>
                <c:pt idx="5710">
                  <c:v>58404</c:v>
                </c:pt>
                <c:pt idx="5711">
                  <c:v>58415</c:v>
                </c:pt>
                <c:pt idx="5712">
                  <c:v>58425</c:v>
                </c:pt>
                <c:pt idx="5713">
                  <c:v>58435</c:v>
                </c:pt>
                <c:pt idx="5714">
                  <c:v>58445</c:v>
                </c:pt>
                <c:pt idx="5715">
                  <c:v>58455</c:v>
                </c:pt>
                <c:pt idx="5716">
                  <c:v>58466</c:v>
                </c:pt>
                <c:pt idx="5717">
                  <c:v>58476</c:v>
                </c:pt>
                <c:pt idx="5718">
                  <c:v>58486</c:v>
                </c:pt>
                <c:pt idx="5719">
                  <c:v>58496</c:v>
                </c:pt>
                <c:pt idx="5720">
                  <c:v>58506</c:v>
                </c:pt>
                <c:pt idx="5721">
                  <c:v>58517</c:v>
                </c:pt>
                <c:pt idx="5722">
                  <c:v>58527</c:v>
                </c:pt>
                <c:pt idx="5723">
                  <c:v>58537</c:v>
                </c:pt>
                <c:pt idx="5724">
                  <c:v>58547</c:v>
                </c:pt>
                <c:pt idx="5725">
                  <c:v>58557</c:v>
                </c:pt>
                <c:pt idx="5726">
                  <c:v>58568</c:v>
                </c:pt>
                <c:pt idx="5727">
                  <c:v>58578</c:v>
                </c:pt>
                <c:pt idx="5728">
                  <c:v>58588</c:v>
                </c:pt>
                <c:pt idx="5729">
                  <c:v>58598</c:v>
                </c:pt>
                <c:pt idx="5730">
                  <c:v>58608</c:v>
                </c:pt>
                <c:pt idx="5731">
                  <c:v>58619</c:v>
                </c:pt>
                <c:pt idx="5732">
                  <c:v>58629</c:v>
                </c:pt>
                <c:pt idx="5733">
                  <c:v>58639</c:v>
                </c:pt>
                <c:pt idx="5734">
                  <c:v>58649</c:v>
                </c:pt>
                <c:pt idx="5735">
                  <c:v>58659</c:v>
                </c:pt>
                <c:pt idx="5736">
                  <c:v>58670</c:v>
                </c:pt>
                <c:pt idx="5737">
                  <c:v>58680</c:v>
                </c:pt>
                <c:pt idx="5738">
                  <c:v>58690</c:v>
                </c:pt>
                <c:pt idx="5739">
                  <c:v>58700</c:v>
                </c:pt>
                <c:pt idx="5740">
                  <c:v>58710</c:v>
                </c:pt>
                <c:pt idx="5741">
                  <c:v>58721</c:v>
                </c:pt>
                <c:pt idx="5742">
                  <c:v>58731</c:v>
                </c:pt>
                <c:pt idx="5743">
                  <c:v>58741</c:v>
                </c:pt>
                <c:pt idx="5744">
                  <c:v>58751</c:v>
                </c:pt>
                <c:pt idx="5745">
                  <c:v>58761</c:v>
                </c:pt>
                <c:pt idx="5746">
                  <c:v>58772</c:v>
                </c:pt>
                <c:pt idx="5747">
                  <c:v>58782</c:v>
                </c:pt>
                <c:pt idx="5748">
                  <c:v>58792</c:v>
                </c:pt>
                <c:pt idx="5749">
                  <c:v>58802</c:v>
                </c:pt>
                <c:pt idx="5750">
                  <c:v>58812</c:v>
                </c:pt>
                <c:pt idx="5751">
                  <c:v>58823</c:v>
                </c:pt>
                <c:pt idx="5752">
                  <c:v>58833</c:v>
                </c:pt>
                <c:pt idx="5753">
                  <c:v>58843</c:v>
                </c:pt>
                <c:pt idx="5754">
                  <c:v>58853</c:v>
                </c:pt>
                <c:pt idx="5755">
                  <c:v>58863</c:v>
                </c:pt>
                <c:pt idx="5756">
                  <c:v>58874</c:v>
                </c:pt>
                <c:pt idx="5757">
                  <c:v>58884</c:v>
                </c:pt>
                <c:pt idx="5758">
                  <c:v>58894</c:v>
                </c:pt>
                <c:pt idx="5759">
                  <c:v>58904</c:v>
                </c:pt>
                <c:pt idx="5760">
                  <c:v>58914</c:v>
                </c:pt>
                <c:pt idx="5761">
                  <c:v>58925</c:v>
                </c:pt>
                <c:pt idx="5762">
                  <c:v>58935</c:v>
                </c:pt>
                <c:pt idx="5763">
                  <c:v>58945</c:v>
                </c:pt>
                <c:pt idx="5764">
                  <c:v>58955</c:v>
                </c:pt>
                <c:pt idx="5765">
                  <c:v>58966</c:v>
                </c:pt>
                <c:pt idx="5766">
                  <c:v>58976</c:v>
                </c:pt>
                <c:pt idx="5767">
                  <c:v>58986</c:v>
                </c:pt>
                <c:pt idx="5768">
                  <c:v>58996</c:v>
                </c:pt>
                <c:pt idx="5769">
                  <c:v>59006</c:v>
                </c:pt>
                <c:pt idx="5770">
                  <c:v>59017</c:v>
                </c:pt>
                <c:pt idx="5771">
                  <c:v>59027</c:v>
                </c:pt>
                <c:pt idx="5772">
                  <c:v>59037</c:v>
                </c:pt>
                <c:pt idx="5773">
                  <c:v>59047</c:v>
                </c:pt>
                <c:pt idx="5774">
                  <c:v>59057</c:v>
                </c:pt>
                <c:pt idx="5775">
                  <c:v>59068</c:v>
                </c:pt>
                <c:pt idx="5776">
                  <c:v>59078</c:v>
                </c:pt>
                <c:pt idx="5777">
                  <c:v>59088</c:v>
                </c:pt>
                <c:pt idx="5778">
                  <c:v>59098</c:v>
                </c:pt>
                <c:pt idx="5779">
                  <c:v>59108</c:v>
                </c:pt>
                <c:pt idx="5780">
                  <c:v>59119</c:v>
                </c:pt>
                <c:pt idx="5781">
                  <c:v>59129</c:v>
                </c:pt>
                <c:pt idx="5782">
                  <c:v>59139</c:v>
                </c:pt>
                <c:pt idx="5783">
                  <c:v>59149</c:v>
                </c:pt>
                <c:pt idx="5784">
                  <c:v>59159</c:v>
                </c:pt>
                <c:pt idx="5785">
                  <c:v>59170</c:v>
                </c:pt>
                <c:pt idx="5786">
                  <c:v>59180</c:v>
                </c:pt>
                <c:pt idx="5787">
                  <c:v>59190</c:v>
                </c:pt>
                <c:pt idx="5788">
                  <c:v>59200</c:v>
                </c:pt>
                <c:pt idx="5789">
                  <c:v>59210</c:v>
                </c:pt>
                <c:pt idx="5790">
                  <c:v>59221</c:v>
                </c:pt>
                <c:pt idx="5791">
                  <c:v>59231</c:v>
                </c:pt>
                <c:pt idx="5792">
                  <c:v>59241</c:v>
                </c:pt>
                <c:pt idx="5793">
                  <c:v>59251</c:v>
                </c:pt>
                <c:pt idx="5794">
                  <c:v>59261</c:v>
                </c:pt>
                <c:pt idx="5795">
                  <c:v>59272</c:v>
                </c:pt>
                <c:pt idx="5796">
                  <c:v>59282</c:v>
                </c:pt>
                <c:pt idx="5797">
                  <c:v>59292</c:v>
                </c:pt>
                <c:pt idx="5798">
                  <c:v>59302</c:v>
                </c:pt>
                <c:pt idx="5799">
                  <c:v>59312</c:v>
                </c:pt>
                <c:pt idx="5800">
                  <c:v>59323</c:v>
                </c:pt>
                <c:pt idx="5801">
                  <c:v>59333</c:v>
                </c:pt>
                <c:pt idx="5802">
                  <c:v>59343</c:v>
                </c:pt>
                <c:pt idx="5803">
                  <c:v>59353</c:v>
                </c:pt>
                <c:pt idx="5804">
                  <c:v>59363</c:v>
                </c:pt>
                <c:pt idx="5805">
                  <c:v>59374</c:v>
                </c:pt>
                <c:pt idx="5806">
                  <c:v>59384</c:v>
                </c:pt>
                <c:pt idx="5807">
                  <c:v>59394</c:v>
                </c:pt>
                <c:pt idx="5808">
                  <c:v>59404</c:v>
                </c:pt>
                <c:pt idx="5809">
                  <c:v>59414</c:v>
                </c:pt>
                <c:pt idx="5810">
                  <c:v>59425</c:v>
                </c:pt>
                <c:pt idx="5811">
                  <c:v>59435</c:v>
                </c:pt>
                <c:pt idx="5812">
                  <c:v>59445</c:v>
                </c:pt>
                <c:pt idx="5813">
                  <c:v>59455</c:v>
                </c:pt>
                <c:pt idx="5814">
                  <c:v>59465</c:v>
                </c:pt>
                <c:pt idx="5815">
                  <c:v>59476</c:v>
                </c:pt>
                <c:pt idx="5816">
                  <c:v>59486</c:v>
                </c:pt>
                <c:pt idx="5817">
                  <c:v>59496</c:v>
                </c:pt>
                <c:pt idx="5818">
                  <c:v>59506</c:v>
                </c:pt>
                <c:pt idx="5819">
                  <c:v>59516</c:v>
                </c:pt>
                <c:pt idx="5820">
                  <c:v>59527</c:v>
                </c:pt>
                <c:pt idx="5821">
                  <c:v>59537</c:v>
                </c:pt>
                <c:pt idx="5822">
                  <c:v>59547</c:v>
                </c:pt>
                <c:pt idx="5823">
                  <c:v>59557</c:v>
                </c:pt>
                <c:pt idx="5824">
                  <c:v>59567</c:v>
                </c:pt>
                <c:pt idx="5825">
                  <c:v>59578</c:v>
                </c:pt>
                <c:pt idx="5826">
                  <c:v>59588</c:v>
                </c:pt>
                <c:pt idx="5827">
                  <c:v>59598</c:v>
                </c:pt>
                <c:pt idx="5828">
                  <c:v>59608</c:v>
                </c:pt>
                <c:pt idx="5829">
                  <c:v>59618</c:v>
                </c:pt>
                <c:pt idx="5830">
                  <c:v>59629</c:v>
                </c:pt>
                <c:pt idx="5831">
                  <c:v>59639</c:v>
                </c:pt>
                <c:pt idx="5832">
                  <c:v>59649</c:v>
                </c:pt>
                <c:pt idx="5833">
                  <c:v>59659</c:v>
                </c:pt>
                <c:pt idx="5834">
                  <c:v>59669</c:v>
                </c:pt>
                <c:pt idx="5835">
                  <c:v>59680</c:v>
                </c:pt>
                <c:pt idx="5836">
                  <c:v>59690</c:v>
                </c:pt>
                <c:pt idx="5837">
                  <c:v>59700</c:v>
                </c:pt>
                <c:pt idx="5838">
                  <c:v>59710</c:v>
                </c:pt>
                <c:pt idx="5839">
                  <c:v>59720</c:v>
                </c:pt>
                <c:pt idx="5840">
                  <c:v>59731</c:v>
                </c:pt>
                <c:pt idx="5841">
                  <c:v>59741</c:v>
                </c:pt>
                <c:pt idx="5842">
                  <c:v>59751</c:v>
                </c:pt>
                <c:pt idx="5843">
                  <c:v>59761</c:v>
                </c:pt>
                <c:pt idx="5844">
                  <c:v>59771</c:v>
                </c:pt>
                <c:pt idx="5845">
                  <c:v>59782</c:v>
                </c:pt>
                <c:pt idx="5846">
                  <c:v>59792</c:v>
                </c:pt>
                <c:pt idx="5847">
                  <c:v>59802</c:v>
                </c:pt>
                <c:pt idx="5848">
                  <c:v>59812</c:v>
                </c:pt>
                <c:pt idx="5849">
                  <c:v>59822</c:v>
                </c:pt>
                <c:pt idx="5850">
                  <c:v>59833</c:v>
                </c:pt>
                <c:pt idx="5851">
                  <c:v>59843</c:v>
                </c:pt>
                <c:pt idx="5852">
                  <c:v>59853</c:v>
                </c:pt>
                <c:pt idx="5853">
                  <c:v>59863</c:v>
                </c:pt>
                <c:pt idx="5854">
                  <c:v>59873</c:v>
                </c:pt>
                <c:pt idx="5855">
                  <c:v>59884</c:v>
                </c:pt>
                <c:pt idx="5856">
                  <c:v>59894</c:v>
                </c:pt>
                <c:pt idx="5857">
                  <c:v>59904</c:v>
                </c:pt>
                <c:pt idx="5858">
                  <c:v>59914</c:v>
                </c:pt>
                <c:pt idx="5859">
                  <c:v>59924</c:v>
                </c:pt>
                <c:pt idx="5860">
                  <c:v>59935</c:v>
                </c:pt>
                <c:pt idx="5861">
                  <c:v>59945</c:v>
                </c:pt>
                <c:pt idx="5862">
                  <c:v>59955</c:v>
                </c:pt>
                <c:pt idx="5863">
                  <c:v>59965</c:v>
                </c:pt>
                <c:pt idx="5864">
                  <c:v>59975</c:v>
                </c:pt>
                <c:pt idx="5865">
                  <c:v>59986</c:v>
                </c:pt>
                <c:pt idx="5866">
                  <c:v>59996</c:v>
                </c:pt>
                <c:pt idx="5867">
                  <c:v>60006</c:v>
                </c:pt>
                <c:pt idx="5868">
                  <c:v>60016</c:v>
                </c:pt>
                <c:pt idx="5869">
                  <c:v>60026</c:v>
                </c:pt>
                <c:pt idx="5870">
                  <c:v>60037</c:v>
                </c:pt>
                <c:pt idx="5871">
                  <c:v>60047</c:v>
                </c:pt>
                <c:pt idx="5872">
                  <c:v>60057</c:v>
                </c:pt>
                <c:pt idx="5873">
                  <c:v>60067</c:v>
                </c:pt>
                <c:pt idx="5874">
                  <c:v>60077</c:v>
                </c:pt>
                <c:pt idx="5875">
                  <c:v>60088</c:v>
                </c:pt>
                <c:pt idx="5876">
                  <c:v>60098</c:v>
                </c:pt>
                <c:pt idx="5877">
                  <c:v>60108</c:v>
                </c:pt>
                <c:pt idx="5878">
                  <c:v>60118</c:v>
                </c:pt>
                <c:pt idx="5879">
                  <c:v>60129</c:v>
                </c:pt>
                <c:pt idx="5880">
                  <c:v>60139</c:v>
                </c:pt>
                <c:pt idx="5881">
                  <c:v>60149</c:v>
                </c:pt>
                <c:pt idx="5882">
                  <c:v>60159</c:v>
                </c:pt>
                <c:pt idx="5883">
                  <c:v>60169</c:v>
                </c:pt>
                <c:pt idx="5884">
                  <c:v>60180</c:v>
                </c:pt>
                <c:pt idx="5885">
                  <c:v>60190</c:v>
                </c:pt>
                <c:pt idx="5886">
                  <c:v>60200</c:v>
                </c:pt>
                <c:pt idx="5887">
                  <c:v>60210</c:v>
                </c:pt>
                <c:pt idx="5888">
                  <c:v>60220</c:v>
                </c:pt>
                <c:pt idx="5889">
                  <c:v>60231</c:v>
                </c:pt>
                <c:pt idx="5890">
                  <c:v>60241</c:v>
                </c:pt>
                <c:pt idx="5891">
                  <c:v>60251</c:v>
                </c:pt>
                <c:pt idx="5892">
                  <c:v>60261</c:v>
                </c:pt>
                <c:pt idx="5893">
                  <c:v>60271</c:v>
                </c:pt>
                <c:pt idx="5894">
                  <c:v>60282</c:v>
                </c:pt>
                <c:pt idx="5895">
                  <c:v>60292</c:v>
                </c:pt>
                <c:pt idx="5896">
                  <c:v>60302</c:v>
                </c:pt>
                <c:pt idx="5897">
                  <c:v>60312</c:v>
                </c:pt>
                <c:pt idx="5898">
                  <c:v>60322</c:v>
                </c:pt>
                <c:pt idx="5899">
                  <c:v>60333</c:v>
                </c:pt>
                <c:pt idx="5900">
                  <c:v>60343</c:v>
                </c:pt>
                <c:pt idx="5901">
                  <c:v>60353</c:v>
                </c:pt>
                <c:pt idx="5902">
                  <c:v>60363</c:v>
                </c:pt>
                <c:pt idx="5903">
                  <c:v>60373</c:v>
                </c:pt>
                <c:pt idx="5904">
                  <c:v>60384</c:v>
                </c:pt>
                <c:pt idx="5905">
                  <c:v>60394</c:v>
                </c:pt>
                <c:pt idx="5906">
                  <c:v>60404</c:v>
                </c:pt>
                <c:pt idx="5907">
                  <c:v>60414</c:v>
                </c:pt>
                <c:pt idx="5908">
                  <c:v>60424</c:v>
                </c:pt>
                <c:pt idx="5909">
                  <c:v>60435</c:v>
                </c:pt>
                <c:pt idx="5910">
                  <c:v>60445</c:v>
                </c:pt>
                <c:pt idx="5911">
                  <c:v>60455</c:v>
                </c:pt>
                <c:pt idx="5912">
                  <c:v>60465</c:v>
                </c:pt>
                <c:pt idx="5913">
                  <c:v>60475</c:v>
                </c:pt>
                <c:pt idx="5914">
                  <c:v>60486</c:v>
                </c:pt>
                <c:pt idx="5915">
                  <c:v>60496</c:v>
                </c:pt>
                <c:pt idx="5916">
                  <c:v>60506</c:v>
                </c:pt>
                <c:pt idx="5917">
                  <c:v>60516</c:v>
                </c:pt>
                <c:pt idx="5918">
                  <c:v>60526</c:v>
                </c:pt>
                <c:pt idx="5919">
                  <c:v>60537</c:v>
                </c:pt>
                <c:pt idx="5920">
                  <c:v>60547</c:v>
                </c:pt>
                <c:pt idx="5921">
                  <c:v>60557</c:v>
                </c:pt>
                <c:pt idx="5922">
                  <c:v>60567</c:v>
                </c:pt>
                <c:pt idx="5923">
                  <c:v>60577</c:v>
                </c:pt>
                <c:pt idx="5924">
                  <c:v>60588</c:v>
                </c:pt>
                <c:pt idx="5925">
                  <c:v>60598</c:v>
                </c:pt>
                <c:pt idx="5926">
                  <c:v>60608</c:v>
                </c:pt>
                <c:pt idx="5927">
                  <c:v>60618</c:v>
                </c:pt>
                <c:pt idx="5928">
                  <c:v>60628</c:v>
                </c:pt>
                <c:pt idx="5929">
                  <c:v>60639</c:v>
                </c:pt>
                <c:pt idx="5930">
                  <c:v>60649</c:v>
                </c:pt>
                <c:pt idx="5931">
                  <c:v>60659</c:v>
                </c:pt>
                <c:pt idx="5932">
                  <c:v>60669</c:v>
                </c:pt>
                <c:pt idx="5933">
                  <c:v>60679</c:v>
                </c:pt>
                <c:pt idx="5934">
                  <c:v>60690</c:v>
                </c:pt>
                <c:pt idx="5935">
                  <c:v>60700</c:v>
                </c:pt>
                <c:pt idx="5936">
                  <c:v>60710</c:v>
                </c:pt>
                <c:pt idx="5937">
                  <c:v>60720</c:v>
                </c:pt>
                <c:pt idx="5938">
                  <c:v>60730</c:v>
                </c:pt>
                <c:pt idx="5939">
                  <c:v>60741</c:v>
                </c:pt>
                <c:pt idx="5940">
                  <c:v>60751</c:v>
                </c:pt>
                <c:pt idx="5941">
                  <c:v>60761</c:v>
                </c:pt>
                <c:pt idx="5942">
                  <c:v>60771</c:v>
                </c:pt>
                <c:pt idx="5943">
                  <c:v>60781</c:v>
                </c:pt>
                <c:pt idx="5944">
                  <c:v>60792</c:v>
                </c:pt>
                <c:pt idx="5945">
                  <c:v>60802</c:v>
                </c:pt>
                <c:pt idx="5946">
                  <c:v>60812</c:v>
                </c:pt>
                <c:pt idx="5947">
                  <c:v>60822</c:v>
                </c:pt>
                <c:pt idx="5948">
                  <c:v>60832</c:v>
                </c:pt>
                <c:pt idx="5949">
                  <c:v>60843</c:v>
                </c:pt>
                <c:pt idx="5950">
                  <c:v>60853</c:v>
                </c:pt>
                <c:pt idx="5951">
                  <c:v>60863</c:v>
                </c:pt>
                <c:pt idx="5952">
                  <c:v>60873</c:v>
                </c:pt>
                <c:pt idx="5953">
                  <c:v>60883</c:v>
                </c:pt>
                <c:pt idx="5954">
                  <c:v>60894</c:v>
                </c:pt>
                <c:pt idx="5955">
                  <c:v>60904</c:v>
                </c:pt>
                <c:pt idx="5956">
                  <c:v>60914</c:v>
                </c:pt>
                <c:pt idx="5957">
                  <c:v>60924</c:v>
                </c:pt>
                <c:pt idx="5958">
                  <c:v>60934</c:v>
                </c:pt>
                <c:pt idx="5959">
                  <c:v>60945</c:v>
                </c:pt>
                <c:pt idx="5960">
                  <c:v>60955</c:v>
                </c:pt>
                <c:pt idx="5961">
                  <c:v>60965</c:v>
                </c:pt>
                <c:pt idx="5962">
                  <c:v>60975</c:v>
                </c:pt>
                <c:pt idx="5963">
                  <c:v>60985</c:v>
                </c:pt>
                <c:pt idx="5964">
                  <c:v>60996</c:v>
                </c:pt>
                <c:pt idx="5965">
                  <c:v>61006</c:v>
                </c:pt>
                <c:pt idx="5966">
                  <c:v>61016</c:v>
                </c:pt>
                <c:pt idx="5967">
                  <c:v>61026</c:v>
                </c:pt>
                <c:pt idx="5968">
                  <c:v>61036</c:v>
                </c:pt>
                <c:pt idx="5969">
                  <c:v>61047</c:v>
                </c:pt>
                <c:pt idx="5970">
                  <c:v>61057</c:v>
                </c:pt>
                <c:pt idx="5971">
                  <c:v>61067</c:v>
                </c:pt>
                <c:pt idx="5972">
                  <c:v>61077</c:v>
                </c:pt>
                <c:pt idx="5973">
                  <c:v>61087</c:v>
                </c:pt>
                <c:pt idx="5974">
                  <c:v>61098</c:v>
                </c:pt>
                <c:pt idx="5975">
                  <c:v>61108</c:v>
                </c:pt>
                <c:pt idx="5976">
                  <c:v>61118</c:v>
                </c:pt>
                <c:pt idx="5977">
                  <c:v>61128</c:v>
                </c:pt>
                <c:pt idx="5978">
                  <c:v>61138</c:v>
                </c:pt>
                <c:pt idx="5979">
                  <c:v>61149</c:v>
                </c:pt>
                <c:pt idx="5980">
                  <c:v>61159</c:v>
                </c:pt>
                <c:pt idx="5981">
                  <c:v>61169</c:v>
                </c:pt>
                <c:pt idx="5982">
                  <c:v>61179</c:v>
                </c:pt>
                <c:pt idx="5983">
                  <c:v>61189</c:v>
                </c:pt>
                <c:pt idx="5984">
                  <c:v>61200</c:v>
                </c:pt>
                <c:pt idx="5985">
                  <c:v>61210</c:v>
                </c:pt>
                <c:pt idx="5986">
                  <c:v>61220</c:v>
                </c:pt>
                <c:pt idx="5987">
                  <c:v>61230</c:v>
                </c:pt>
                <c:pt idx="5988">
                  <c:v>61240</c:v>
                </c:pt>
                <c:pt idx="5989">
                  <c:v>61251</c:v>
                </c:pt>
                <c:pt idx="5990">
                  <c:v>61261</c:v>
                </c:pt>
                <c:pt idx="5991">
                  <c:v>61271</c:v>
                </c:pt>
                <c:pt idx="5992">
                  <c:v>61281</c:v>
                </c:pt>
                <c:pt idx="5993">
                  <c:v>61292</c:v>
                </c:pt>
                <c:pt idx="5994">
                  <c:v>61302</c:v>
                </c:pt>
                <c:pt idx="5995">
                  <c:v>61312</c:v>
                </c:pt>
                <c:pt idx="5996">
                  <c:v>61322</c:v>
                </c:pt>
                <c:pt idx="5997">
                  <c:v>61332</c:v>
                </c:pt>
                <c:pt idx="5998">
                  <c:v>61343</c:v>
                </c:pt>
                <c:pt idx="5999">
                  <c:v>61353</c:v>
                </c:pt>
                <c:pt idx="6000">
                  <c:v>61363</c:v>
                </c:pt>
                <c:pt idx="6001">
                  <c:v>61373</c:v>
                </c:pt>
                <c:pt idx="6002">
                  <c:v>61383</c:v>
                </c:pt>
                <c:pt idx="6003">
                  <c:v>61394</c:v>
                </c:pt>
                <c:pt idx="6004">
                  <c:v>61404</c:v>
                </c:pt>
                <c:pt idx="6005">
                  <c:v>61414</c:v>
                </c:pt>
                <c:pt idx="6006">
                  <c:v>61424</c:v>
                </c:pt>
                <c:pt idx="6007">
                  <c:v>61434</c:v>
                </c:pt>
                <c:pt idx="6008">
                  <c:v>61445</c:v>
                </c:pt>
                <c:pt idx="6009">
                  <c:v>61455</c:v>
                </c:pt>
                <c:pt idx="6010">
                  <c:v>61465</c:v>
                </c:pt>
                <c:pt idx="6011">
                  <c:v>61475</c:v>
                </c:pt>
                <c:pt idx="6012">
                  <c:v>61485</c:v>
                </c:pt>
                <c:pt idx="6013">
                  <c:v>61496</c:v>
                </c:pt>
                <c:pt idx="6014">
                  <c:v>61506</c:v>
                </c:pt>
                <c:pt idx="6015">
                  <c:v>61516</c:v>
                </c:pt>
                <c:pt idx="6016">
                  <c:v>61526</c:v>
                </c:pt>
                <c:pt idx="6017">
                  <c:v>61536</c:v>
                </c:pt>
                <c:pt idx="6018">
                  <c:v>61547</c:v>
                </c:pt>
                <c:pt idx="6019">
                  <c:v>61557</c:v>
                </c:pt>
                <c:pt idx="6020">
                  <c:v>61567</c:v>
                </c:pt>
                <c:pt idx="6021">
                  <c:v>61577</c:v>
                </c:pt>
                <c:pt idx="6022">
                  <c:v>61587</c:v>
                </c:pt>
                <c:pt idx="6023">
                  <c:v>61598</c:v>
                </c:pt>
                <c:pt idx="6024">
                  <c:v>61608</c:v>
                </c:pt>
                <c:pt idx="6025">
                  <c:v>61618</c:v>
                </c:pt>
                <c:pt idx="6026">
                  <c:v>61628</c:v>
                </c:pt>
                <c:pt idx="6027">
                  <c:v>61638</c:v>
                </c:pt>
                <c:pt idx="6028">
                  <c:v>61649</c:v>
                </c:pt>
                <c:pt idx="6029">
                  <c:v>61659</c:v>
                </c:pt>
                <c:pt idx="6030">
                  <c:v>61669</c:v>
                </c:pt>
                <c:pt idx="6031">
                  <c:v>61679</c:v>
                </c:pt>
                <c:pt idx="6032">
                  <c:v>61689</c:v>
                </c:pt>
                <c:pt idx="6033">
                  <c:v>61700</c:v>
                </c:pt>
                <c:pt idx="6034">
                  <c:v>61710</c:v>
                </c:pt>
                <c:pt idx="6035">
                  <c:v>61720</c:v>
                </c:pt>
                <c:pt idx="6036">
                  <c:v>61730</c:v>
                </c:pt>
                <c:pt idx="6037">
                  <c:v>61740</c:v>
                </c:pt>
                <c:pt idx="6038">
                  <c:v>61751</c:v>
                </c:pt>
                <c:pt idx="6039">
                  <c:v>61761</c:v>
                </c:pt>
                <c:pt idx="6040">
                  <c:v>61771</c:v>
                </c:pt>
                <c:pt idx="6041">
                  <c:v>61781</c:v>
                </c:pt>
                <c:pt idx="6042">
                  <c:v>61791</c:v>
                </c:pt>
                <c:pt idx="6043">
                  <c:v>61802</c:v>
                </c:pt>
                <c:pt idx="6044">
                  <c:v>61812</c:v>
                </c:pt>
                <c:pt idx="6045">
                  <c:v>61822</c:v>
                </c:pt>
                <c:pt idx="6046">
                  <c:v>61832</c:v>
                </c:pt>
                <c:pt idx="6047">
                  <c:v>61842</c:v>
                </c:pt>
                <c:pt idx="6048">
                  <c:v>61853</c:v>
                </c:pt>
                <c:pt idx="6049">
                  <c:v>61863</c:v>
                </c:pt>
                <c:pt idx="6050">
                  <c:v>61873</c:v>
                </c:pt>
                <c:pt idx="6051">
                  <c:v>61883</c:v>
                </c:pt>
                <c:pt idx="6052">
                  <c:v>61893</c:v>
                </c:pt>
                <c:pt idx="6053">
                  <c:v>61904</c:v>
                </c:pt>
                <c:pt idx="6054">
                  <c:v>61914</c:v>
                </c:pt>
                <c:pt idx="6055">
                  <c:v>61924</c:v>
                </c:pt>
                <c:pt idx="6056">
                  <c:v>61934</c:v>
                </c:pt>
                <c:pt idx="6057">
                  <c:v>61944</c:v>
                </c:pt>
                <c:pt idx="6058">
                  <c:v>61955</c:v>
                </c:pt>
                <c:pt idx="6059">
                  <c:v>61965</c:v>
                </c:pt>
                <c:pt idx="6060">
                  <c:v>61975</c:v>
                </c:pt>
                <c:pt idx="6061">
                  <c:v>61985</c:v>
                </c:pt>
                <c:pt idx="6062">
                  <c:v>61995</c:v>
                </c:pt>
                <c:pt idx="6063">
                  <c:v>62006</c:v>
                </c:pt>
                <c:pt idx="6064">
                  <c:v>62016</c:v>
                </c:pt>
                <c:pt idx="6065">
                  <c:v>62026</c:v>
                </c:pt>
                <c:pt idx="6066">
                  <c:v>62036</c:v>
                </c:pt>
                <c:pt idx="6067">
                  <c:v>62046</c:v>
                </c:pt>
                <c:pt idx="6068">
                  <c:v>62057</c:v>
                </c:pt>
                <c:pt idx="6069">
                  <c:v>62067</c:v>
                </c:pt>
                <c:pt idx="6070">
                  <c:v>62077</c:v>
                </c:pt>
                <c:pt idx="6071">
                  <c:v>62087</c:v>
                </c:pt>
                <c:pt idx="6072">
                  <c:v>62097</c:v>
                </c:pt>
                <c:pt idx="6073">
                  <c:v>62108</c:v>
                </c:pt>
                <c:pt idx="6074">
                  <c:v>62118</c:v>
                </c:pt>
                <c:pt idx="6075">
                  <c:v>62128</c:v>
                </c:pt>
                <c:pt idx="6076">
                  <c:v>62138</c:v>
                </c:pt>
                <c:pt idx="6077">
                  <c:v>62148</c:v>
                </c:pt>
                <c:pt idx="6078">
                  <c:v>62159</c:v>
                </c:pt>
                <c:pt idx="6079">
                  <c:v>62169</c:v>
                </c:pt>
                <c:pt idx="6080">
                  <c:v>62179</c:v>
                </c:pt>
                <c:pt idx="6081">
                  <c:v>62189</c:v>
                </c:pt>
                <c:pt idx="6082">
                  <c:v>62199</c:v>
                </c:pt>
                <c:pt idx="6083">
                  <c:v>62210</c:v>
                </c:pt>
                <c:pt idx="6084">
                  <c:v>62220</c:v>
                </c:pt>
                <c:pt idx="6085">
                  <c:v>62230</c:v>
                </c:pt>
                <c:pt idx="6086">
                  <c:v>62240</c:v>
                </c:pt>
                <c:pt idx="6087">
                  <c:v>62250</c:v>
                </c:pt>
                <c:pt idx="6088">
                  <c:v>62261</c:v>
                </c:pt>
                <c:pt idx="6089">
                  <c:v>62271</c:v>
                </c:pt>
                <c:pt idx="6090">
                  <c:v>62281</c:v>
                </c:pt>
                <c:pt idx="6091">
                  <c:v>62291</c:v>
                </c:pt>
                <c:pt idx="6092">
                  <c:v>62301</c:v>
                </c:pt>
                <c:pt idx="6093">
                  <c:v>62312</c:v>
                </c:pt>
                <c:pt idx="6094">
                  <c:v>62322</c:v>
                </c:pt>
                <c:pt idx="6095">
                  <c:v>62332</c:v>
                </c:pt>
                <c:pt idx="6096">
                  <c:v>62342</c:v>
                </c:pt>
                <c:pt idx="6097">
                  <c:v>62352</c:v>
                </c:pt>
                <c:pt idx="6098">
                  <c:v>62363</c:v>
                </c:pt>
                <c:pt idx="6099">
                  <c:v>62373</c:v>
                </c:pt>
                <c:pt idx="6100">
                  <c:v>62383</c:v>
                </c:pt>
                <c:pt idx="6101">
                  <c:v>62393</c:v>
                </c:pt>
                <c:pt idx="6102">
                  <c:v>62403</c:v>
                </c:pt>
                <c:pt idx="6103">
                  <c:v>62414</c:v>
                </c:pt>
                <c:pt idx="6104">
                  <c:v>62424</c:v>
                </c:pt>
                <c:pt idx="6105">
                  <c:v>62434</c:v>
                </c:pt>
                <c:pt idx="6106">
                  <c:v>62444</c:v>
                </c:pt>
                <c:pt idx="6107">
                  <c:v>62455</c:v>
                </c:pt>
                <c:pt idx="6108">
                  <c:v>62465</c:v>
                </c:pt>
                <c:pt idx="6109">
                  <c:v>62475</c:v>
                </c:pt>
                <c:pt idx="6110">
                  <c:v>62485</c:v>
                </c:pt>
                <c:pt idx="6111">
                  <c:v>62495</c:v>
                </c:pt>
                <c:pt idx="6112">
                  <c:v>62506</c:v>
                </c:pt>
                <c:pt idx="6113">
                  <c:v>62516</c:v>
                </c:pt>
                <c:pt idx="6114">
                  <c:v>62526</c:v>
                </c:pt>
                <c:pt idx="6115">
                  <c:v>62536</c:v>
                </c:pt>
                <c:pt idx="6116">
                  <c:v>62546</c:v>
                </c:pt>
                <c:pt idx="6117">
                  <c:v>62557</c:v>
                </c:pt>
                <c:pt idx="6118">
                  <c:v>62567</c:v>
                </c:pt>
                <c:pt idx="6119">
                  <c:v>62577</c:v>
                </c:pt>
                <c:pt idx="6120">
                  <c:v>62587</c:v>
                </c:pt>
                <c:pt idx="6121">
                  <c:v>62597</c:v>
                </c:pt>
                <c:pt idx="6122">
                  <c:v>62608</c:v>
                </c:pt>
                <c:pt idx="6123">
                  <c:v>62618</c:v>
                </c:pt>
                <c:pt idx="6124">
                  <c:v>62628</c:v>
                </c:pt>
                <c:pt idx="6125">
                  <c:v>62638</c:v>
                </c:pt>
                <c:pt idx="6126">
                  <c:v>62648</c:v>
                </c:pt>
                <c:pt idx="6127">
                  <c:v>62659</c:v>
                </c:pt>
                <c:pt idx="6128">
                  <c:v>62669</c:v>
                </c:pt>
                <c:pt idx="6129">
                  <c:v>62679</c:v>
                </c:pt>
                <c:pt idx="6130">
                  <c:v>62689</c:v>
                </c:pt>
                <c:pt idx="6131">
                  <c:v>62699</c:v>
                </c:pt>
                <c:pt idx="6132">
                  <c:v>62710</c:v>
                </c:pt>
                <c:pt idx="6133">
                  <c:v>62720</c:v>
                </c:pt>
                <c:pt idx="6134">
                  <c:v>62730</c:v>
                </c:pt>
                <c:pt idx="6135">
                  <c:v>62740</c:v>
                </c:pt>
                <c:pt idx="6136">
                  <c:v>62750</c:v>
                </c:pt>
                <c:pt idx="6137">
                  <c:v>62761</c:v>
                </c:pt>
                <c:pt idx="6138">
                  <c:v>62771</c:v>
                </c:pt>
                <c:pt idx="6139">
                  <c:v>62781</c:v>
                </c:pt>
                <c:pt idx="6140">
                  <c:v>62791</c:v>
                </c:pt>
                <c:pt idx="6141">
                  <c:v>62801</c:v>
                </c:pt>
                <c:pt idx="6142">
                  <c:v>62812</c:v>
                </c:pt>
                <c:pt idx="6143">
                  <c:v>62822</c:v>
                </c:pt>
                <c:pt idx="6144">
                  <c:v>62832</c:v>
                </c:pt>
                <c:pt idx="6145">
                  <c:v>62842</c:v>
                </c:pt>
                <c:pt idx="6146">
                  <c:v>62852</c:v>
                </c:pt>
                <c:pt idx="6147">
                  <c:v>62863</c:v>
                </c:pt>
                <c:pt idx="6148">
                  <c:v>62873</c:v>
                </c:pt>
                <c:pt idx="6149">
                  <c:v>62883</c:v>
                </c:pt>
                <c:pt idx="6150">
                  <c:v>62893</c:v>
                </c:pt>
                <c:pt idx="6151">
                  <c:v>62903</c:v>
                </c:pt>
                <c:pt idx="6152">
                  <c:v>62914</c:v>
                </c:pt>
                <c:pt idx="6153">
                  <c:v>62924</c:v>
                </c:pt>
                <c:pt idx="6154">
                  <c:v>62934</c:v>
                </c:pt>
                <c:pt idx="6155">
                  <c:v>62944</c:v>
                </c:pt>
                <c:pt idx="6156">
                  <c:v>62954</c:v>
                </c:pt>
                <c:pt idx="6157">
                  <c:v>62965</c:v>
                </c:pt>
                <c:pt idx="6158">
                  <c:v>62975</c:v>
                </c:pt>
                <c:pt idx="6159">
                  <c:v>62985</c:v>
                </c:pt>
                <c:pt idx="6160">
                  <c:v>62995</c:v>
                </c:pt>
                <c:pt idx="6161">
                  <c:v>63005</c:v>
                </c:pt>
                <c:pt idx="6162">
                  <c:v>63016</c:v>
                </c:pt>
                <c:pt idx="6163">
                  <c:v>63026</c:v>
                </c:pt>
                <c:pt idx="6164">
                  <c:v>63036</c:v>
                </c:pt>
                <c:pt idx="6165">
                  <c:v>63046</c:v>
                </c:pt>
                <c:pt idx="6166">
                  <c:v>63056</c:v>
                </c:pt>
                <c:pt idx="6167">
                  <c:v>63067</c:v>
                </c:pt>
                <c:pt idx="6168">
                  <c:v>63077</c:v>
                </c:pt>
                <c:pt idx="6169">
                  <c:v>63087</c:v>
                </c:pt>
                <c:pt idx="6170">
                  <c:v>63097</c:v>
                </c:pt>
                <c:pt idx="6171">
                  <c:v>63107</c:v>
                </c:pt>
                <c:pt idx="6172">
                  <c:v>63118</c:v>
                </c:pt>
                <c:pt idx="6173">
                  <c:v>63128</c:v>
                </c:pt>
                <c:pt idx="6174">
                  <c:v>63138</c:v>
                </c:pt>
                <c:pt idx="6175">
                  <c:v>63148</c:v>
                </c:pt>
                <c:pt idx="6176">
                  <c:v>63158</c:v>
                </c:pt>
                <c:pt idx="6177">
                  <c:v>63169</c:v>
                </c:pt>
                <c:pt idx="6178">
                  <c:v>63179</c:v>
                </c:pt>
                <c:pt idx="6179">
                  <c:v>63189</c:v>
                </c:pt>
                <c:pt idx="6180">
                  <c:v>63199</c:v>
                </c:pt>
                <c:pt idx="6181">
                  <c:v>63209</c:v>
                </c:pt>
                <c:pt idx="6182">
                  <c:v>63220</c:v>
                </c:pt>
                <c:pt idx="6183">
                  <c:v>63230</c:v>
                </c:pt>
                <c:pt idx="6184">
                  <c:v>63240</c:v>
                </c:pt>
                <c:pt idx="6185">
                  <c:v>63250</c:v>
                </c:pt>
                <c:pt idx="6186">
                  <c:v>63260</c:v>
                </c:pt>
                <c:pt idx="6187">
                  <c:v>63271</c:v>
                </c:pt>
                <c:pt idx="6188">
                  <c:v>63281</c:v>
                </c:pt>
                <c:pt idx="6189">
                  <c:v>63291</c:v>
                </c:pt>
                <c:pt idx="6190">
                  <c:v>63301</c:v>
                </c:pt>
                <c:pt idx="6191">
                  <c:v>63311</c:v>
                </c:pt>
                <c:pt idx="6192">
                  <c:v>63322</c:v>
                </c:pt>
                <c:pt idx="6193">
                  <c:v>63332</c:v>
                </c:pt>
                <c:pt idx="6194">
                  <c:v>63342</c:v>
                </c:pt>
                <c:pt idx="6195">
                  <c:v>63352</c:v>
                </c:pt>
                <c:pt idx="6196">
                  <c:v>63362</c:v>
                </c:pt>
                <c:pt idx="6197">
                  <c:v>63373</c:v>
                </c:pt>
                <c:pt idx="6198">
                  <c:v>63383</c:v>
                </c:pt>
                <c:pt idx="6199">
                  <c:v>63393</c:v>
                </c:pt>
                <c:pt idx="6200">
                  <c:v>63403</c:v>
                </c:pt>
                <c:pt idx="6201">
                  <c:v>63413</c:v>
                </c:pt>
                <c:pt idx="6202">
                  <c:v>63424</c:v>
                </c:pt>
                <c:pt idx="6203">
                  <c:v>63434</c:v>
                </c:pt>
                <c:pt idx="6204">
                  <c:v>63444</c:v>
                </c:pt>
                <c:pt idx="6205">
                  <c:v>63454</c:v>
                </c:pt>
                <c:pt idx="6206">
                  <c:v>63464</c:v>
                </c:pt>
                <c:pt idx="6207">
                  <c:v>63475</c:v>
                </c:pt>
                <c:pt idx="6208">
                  <c:v>63485</c:v>
                </c:pt>
                <c:pt idx="6209">
                  <c:v>63495</c:v>
                </c:pt>
                <c:pt idx="6210">
                  <c:v>63505</c:v>
                </c:pt>
                <c:pt idx="6211">
                  <c:v>63515</c:v>
                </c:pt>
                <c:pt idx="6212">
                  <c:v>63526</c:v>
                </c:pt>
                <c:pt idx="6213">
                  <c:v>63536</c:v>
                </c:pt>
                <c:pt idx="6214">
                  <c:v>63546</c:v>
                </c:pt>
                <c:pt idx="6215">
                  <c:v>63556</c:v>
                </c:pt>
                <c:pt idx="6216">
                  <c:v>63566</c:v>
                </c:pt>
                <c:pt idx="6217">
                  <c:v>63577</c:v>
                </c:pt>
                <c:pt idx="6218">
                  <c:v>63587</c:v>
                </c:pt>
                <c:pt idx="6219">
                  <c:v>63597</c:v>
                </c:pt>
                <c:pt idx="6220">
                  <c:v>63607</c:v>
                </c:pt>
                <c:pt idx="6221">
                  <c:v>63618</c:v>
                </c:pt>
                <c:pt idx="6222">
                  <c:v>63628</c:v>
                </c:pt>
                <c:pt idx="6223">
                  <c:v>63638</c:v>
                </c:pt>
                <c:pt idx="6224">
                  <c:v>63648</c:v>
                </c:pt>
                <c:pt idx="6225">
                  <c:v>63658</c:v>
                </c:pt>
                <c:pt idx="6226">
                  <c:v>63669</c:v>
                </c:pt>
                <c:pt idx="6227">
                  <c:v>63679</c:v>
                </c:pt>
                <c:pt idx="6228">
                  <c:v>63689</c:v>
                </c:pt>
                <c:pt idx="6229">
                  <c:v>63699</c:v>
                </c:pt>
                <c:pt idx="6230">
                  <c:v>63709</c:v>
                </c:pt>
                <c:pt idx="6231">
                  <c:v>63720</c:v>
                </c:pt>
                <c:pt idx="6232">
                  <c:v>63730</c:v>
                </c:pt>
                <c:pt idx="6233">
                  <c:v>63740</c:v>
                </c:pt>
                <c:pt idx="6234">
                  <c:v>63750</c:v>
                </c:pt>
                <c:pt idx="6235">
                  <c:v>63760</c:v>
                </c:pt>
                <c:pt idx="6236">
                  <c:v>63771</c:v>
                </c:pt>
                <c:pt idx="6237">
                  <c:v>63781</c:v>
                </c:pt>
                <c:pt idx="6238">
                  <c:v>63791</c:v>
                </c:pt>
                <c:pt idx="6239">
                  <c:v>63801</c:v>
                </c:pt>
                <c:pt idx="6240">
                  <c:v>63811</c:v>
                </c:pt>
                <c:pt idx="6241">
                  <c:v>63822</c:v>
                </c:pt>
                <c:pt idx="6242">
                  <c:v>63832</c:v>
                </c:pt>
                <c:pt idx="6243">
                  <c:v>63842</c:v>
                </c:pt>
                <c:pt idx="6244">
                  <c:v>63852</c:v>
                </c:pt>
                <c:pt idx="6245">
                  <c:v>63862</c:v>
                </c:pt>
                <c:pt idx="6246">
                  <c:v>63873</c:v>
                </c:pt>
                <c:pt idx="6247">
                  <c:v>63883</c:v>
                </c:pt>
                <c:pt idx="6248">
                  <c:v>63893</c:v>
                </c:pt>
                <c:pt idx="6249">
                  <c:v>63903</c:v>
                </c:pt>
                <c:pt idx="6250">
                  <c:v>63913</c:v>
                </c:pt>
                <c:pt idx="6251">
                  <c:v>63924</c:v>
                </c:pt>
                <c:pt idx="6252">
                  <c:v>63934</c:v>
                </c:pt>
                <c:pt idx="6253">
                  <c:v>63944</c:v>
                </c:pt>
                <c:pt idx="6254">
                  <c:v>63954</c:v>
                </c:pt>
                <c:pt idx="6255">
                  <c:v>63964</c:v>
                </c:pt>
                <c:pt idx="6256">
                  <c:v>63975</c:v>
                </c:pt>
                <c:pt idx="6257">
                  <c:v>63985</c:v>
                </c:pt>
                <c:pt idx="6258">
                  <c:v>63995</c:v>
                </c:pt>
                <c:pt idx="6259">
                  <c:v>64005</c:v>
                </c:pt>
                <c:pt idx="6260">
                  <c:v>64015</c:v>
                </c:pt>
                <c:pt idx="6261">
                  <c:v>64026</c:v>
                </c:pt>
                <c:pt idx="6262">
                  <c:v>64036</c:v>
                </c:pt>
                <c:pt idx="6263">
                  <c:v>64046</c:v>
                </c:pt>
                <c:pt idx="6264">
                  <c:v>64056</c:v>
                </c:pt>
                <c:pt idx="6265">
                  <c:v>64066</c:v>
                </c:pt>
                <c:pt idx="6266">
                  <c:v>64077</c:v>
                </c:pt>
                <c:pt idx="6267">
                  <c:v>64087</c:v>
                </c:pt>
                <c:pt idx="6268">
                  <c:v>64097</c:v>
                </c:pt>
                <c:pt idx="6269">
                  <c:v>64107</c:v>
                </c:pt>
                <c:pt idx="6270">
                  <c:v>64117</c:v>
                </c:pt>
                <c:pt idx="6271">
                  <c:v>64128</c:v>
                </c:pt>
                <c:pt idx="6272">
                  <c:v>64138</c:v>
                </c:pt>
                <c:pt idx="6273">
                  <c:v>64148</c:v>
                </c:pt>
                <c:pt idx="6274">
                  <c:v>64158</c:v>
                </c:pt>
                <c:pt idx="6275">
                  <c:v>64168</c:v>
                </c:pt>
                <c:pt idx="6276">
                  <c:v>64179</c:v>
                </c:pt>
                <c:pt idx="6277">
                  <c:v>64189</c:v>
                </c:pt>
                <c:pt idx="6278">
                  <c:v>64199</c:v>
                </c:pt>
                <c:pt idx="6279">
                  <c:v>64209</c:v>
                </c:pt>
                <c:pt idx="6280">
                  <c:v>64219</c:v>
                </c:pt>
                <c:pt idx="6281">
                  <c:v>64230</c:v>
                </c:pt>
                <c:pt idx="6282">
                  <c:v>64240</c:v>
                </c:pt>
                <c:pt idx="6283">
                  <c:v>64250</c:v>
                </c:pt>
                <c:pt idx="6284">
                  <c:v>64260</c:v>
                </c:pt>
                <c:pt idx="6285">
                  <c:v>64270</c:v>
                </c:pt>
                <c:pt idx="6286">
                  <c:v>64281</c:v>
                </c:pt>
                <c:pt idx="6287">
                  <c:v>64291</c:v>
                </c:pt>
                <c:pt idx="6288">
                  <c:v>64301</c:v>
                </c:pt>
                <c:pt idx="6289">
                  <c:v>64311</c:v>
                </c:pt>
                <c:pt idx="6290">
                  <c:v>64321</c:v>
                </c:pt>
                <c:pt idx="6291">
                  <c:v>64332</c:v>
                </c:pt>
                <c:pt idx="6292">
                  <c:v>64342</c:v>
                </c:pt>
                <c:pt idx="6293">
                  <c:v>64352</c:v>
                </c:pt>
                <c:pt idx="6294">
                  <c:v>64362</c:v>
                </c:pt>
                <c:pt idx="6295">
                  <c:v>64372</c:v>
                </c:pt>
                <c:pt idx="6296">
                  <c:v>64383</c:v>
                </c:pt>
                <c:pt idx="6297">
                  <c:v>64393</c:v>
                </c:pt>
                <c:pt idx="6298">
                  <c:v>64403</c:v>
                </c:pt>
                <c:pt idx="6299">
                  <c:v>64413</c:v>
                </c:pt>
                <c:pt idx="6300">
                  <c:v>64423</c:v>
                </c:pt>
                <c:pt idx="6301">
                  <c:v>64434</c:v>
                </c:pt>
                <c:pt idx="6302">
                  <c:v>64444</c:v>
                </c:pt>
                <c:pt idx="6303">
                  <c:v>64454</c:v>
                </c:pt>
                <c:pt idx="6304">
                  <c:v>64464</c:v>
                </c:pt>
                <c:pt idx="6305">
                  <c:v>64474</c:v>
                </c:pt>
                <c:pt idx="6306">
                  <c:v>64485</c:v>
                </c:pt>
                <c:pt idx="6307">
                  <c:v>64495</c:v>
                </c:pt>
                <c:pt idx="6308">
                  <c:v>64505</c:v>
                </c:pt>
                <c:pt idx="6309">
                  <c:v>64515</c:v>
                </c:pt>
                <c:pt idx="6310">
                  <c:v>64525</c:v>
                </c:pt>
                <c:pt idx="6311">
                  <c:v>64536</c:v>
                </c:pt>
                <c:pt idx="6312">
                  <c:v>64546</c:v>
                </c:pt>
                <c:pt idx="6313">
                  <c:v>64556</c:v>
                </c:pt>
                <c:pt idx="6314">
                  <c:v>64566</c:v>
                </c:pt>
                <c:pt idx="6315">
                  <c:v>64576</c:v>
                </c:pt>
                <c:pt idx="6316">
                  <c:v>64587</c:v>
                </c:pt>
                <c:pt idx="6317">
                  <c:v>64597</c:v>
                </c:pt>
                <c:pt idx="6318">
                  <c:v>64607</c:v>
                </c:pt>
                <c:pt idx="6319">
                  <c:v>64617</c:v>
                </c:pt>
                <c:pt idx="6320">
                  <c:v>64627</c:v>
                </c:pt>
                <c:pt idx="6321">
                  <c:v>64638</c:v>
                </c:pt>
                <c:pt idx="6322">
                  <c:v>64648</c:v>
                </c:pt>
                <c:pt idx="6323">
                  <c:v>64658</c:v>
                </c:pt>
                <c:pt idx="6324">
                  <c:v>64668</c:v>
                </c:pt>
                <c:pt idx="6325">
                  <c:v>64678</c:v>
                </c:pt>
                <c:pt idx="6326">
                  <c:v>64689</c:v>
                </c:pt>
                <c:pt idx="6327">
                  <c:v>64699</c:v>
                </c:pt>
                <c:pt idx="6328">
                  <c:v>64709</c:v>
                </c:pt>
                <c:pt idx="6329">
                  <c:v>64719</c:v>
                </c:pt>
                <c:pt idx="6330">
                  <c:v>64729</c:v>
                </c:pt>
                <c:pt idx="6331">
                  <c:v>64740</c:v>
                </c:pt>
                <c:pt idx="6332">
                  <c:v>64750</c:v>
                </c:pt>
                <c:pt idx="6333">
                  <c:v>64760</c:v>
                </c:pt>
                <c:pt idx="6334">
                  <c:v>64770</c:v>
                </c:pt>
                <c:pt idx="6335">
                  <c:v>64781</c:v>
                </c:pt>
                <c:pt idx="6336">
                  <c:v>64791</c:v>
                </c:pt>
                <c:pt idx="6337">
                  <c:v>64801</c:v>
                </c:pt>
                <c:pt idx="6338">
                  <c:v>64811</c:v>
                </c:pt>
                <c:pt idx="6339">
                  <c:v>64821</c:v>
                </c:pt>
                <c:pt idx="6340">
                  <c:v>64832</c:v>
                </c:pt>
                <c:pt idx="6341">
                  <c:v>64842</c:v>
                </c:pt>
                <c:pt idx="6342">
                  <c:v>64852</c:v>
                </c:pt>
                <c:pt idx="6343">
                  <c:v>64862</c:v>
                </c:pt>
                <c:pt idx="6344">
                  <c:v>64872</c:v>
                </c:pt>
                <c:pt idx="6345">
                  <c:v>64883</c:v>
                </c:pt>
                <c:pt idx="6346">
                  <c:v>64893</c:v>
                </c:pt>
                <c:pt idx="6347">
                  <c:v>64903</c:v>
                </c:pt>
                <c:pt idx="6348">
                  <c:v>64913</c:v>
                </c:pt>
                <c:pt idx="6349">
                  <c:v>64923</c:v>
                </c:pt>
                <c:pt idx="6350">
                  <c:v>64934</c:v>
                </c:pt>
                <c:pt idx="6351">
                  <c:v>64944</c:v>
                </c:pt>
                <c:pt idx="6352">
                  <c:v>64954</c:v>
                </c:pt>
                <c:pt idx="6353">
                  <c:v>64964</c:v>
                </c:pt>
                <c:pt idx="6354">
                  <c:v>64974</c:v>
                </c:pt>
                <c:pt idx="6355">
                  <c:v>64985</c:v>
                </c:pt>
                <c:pt idx="6356">
                  <c:v>64995</c:v>
                </c:pt>
                <c:pt idx="6357">
                  <c:v>65005</c:v>
                </c:pt>
                <c:pt idx="6358">
                  <c:v>65015</c:v>
                </c:pt>
                <c:pt idx="6359">
                  <c:v>65025</c:v>
                </c:pt>
                <c:pt idx="6360">
                  <c:v>65036</c:v>
                </c:pt>
                <c:pt idx="6361">
                  <c:v>65046</c:v>
                </c:pt>
                <c:pt idx="6362">
                  <c:v>65056</c:v>
                </c:pt>
                <c:pt idx="6363">
                  <c:v>65066</c:v>
                </c:pt>
                <c:pt idx="6364">
                  <c:v>65076</c:v>
                </c:pt>
                <c:pt idx="6365">
                  <c:v>65087</c:v>
                </c:pt>
                <c:pt idx="6366">
                  <c:v>65097</c:v>
                </c:pt>
                <c:pt idx="6367">
                  <c:v>65107</c:v>
                </c:pt>
                <c:pt idx="6368">
                  <c:v>65117</c:v>
                </c:pt>
                <c:pt idx="6369">
                  <c:v>65127</c:v>
                </c:pt>
                <c:pt idx="6370">
                  <c:v>65138</c:v>
                </c:pt>
                <c:pt idx="6371">
                  <c:v>65148</c:v>
                </c:pt>
                <c:pt idx="6372">
                  <c:v>65158</c:v>
                </c:pt>
                <c:pt idx="6373">
                  <c:v>65168</c:v>
                </c:pt>
                <c:pt idx="6374">
                  <c:v>65178</c:v>
                </c:pt>
                <c:pt idx="6375">
                  <c:v>65189</c:v>
                </c:pt>
                <c:pt idx="6376">
                  <c:v>65199</c:v>
                </c:pt>
                <c:pt idx="6377">
                  <c:v>65209</c:v>
                </c:pt>
                <c:pt idx="6378">
                  <c:v>65219</c:v>
                </c:pt>
                <c:pt idx="6379">
                  <c:v>65229</c:v>
                </c:pt>
                <c:pt idx="6380">
                  <c:v>65240</c:v>
                </c:pt>
                <c:pt idx="6381">
                  <c:v>65250</c:v>
                </c:pt>
                <c:pt idx="6382">
                  <c:v>65260</c:v>
                </c:pt>
                <c:pt idx="6383">
                  <c:v>65270</c:v>
                </c:pt>
                <c:pt idx="6384">
                  <c:v>65280</c:v>
                </c:pt>
                <c:pt idx="6385">
                  <c:v>65291</c:v>
                </c:pt>
                <c:pt idx="6386">
                  <c:v>65301</c:v>
                </c:pt>
                <c:pt idx="6387">
                  <c:v>65311</c:v>
                </c:pt>
                <c:pt idx="6388">
                  <c:v>65321</c:v>
                </c:pt>
                <c:pt idx="6389">
                  <c:v>65331</c:v>
                </c:pt>
                <c:pt idx="6390">
                  <c:v>65342</c:v>
                </c:pt>
                <c:pt idx="6391">
                  <c:v>65352</c:v>
                </c:pt>
                <c:pt idx="6392">
                  <c:v>65362</c:v>
                </c:pt>
                <c:pt idx="6393">
                  <c:v>65372</c:v>
                </c:pt>
                <c:pt idx="6394">
                  <c:v>65382</c:v>
                </c:pt>
                <c:pt idx="6395">
                  <c:v>65393</c:v>
                </c:pt>
                <c:pt idx="6396">
                  <c:v>65403</c:v>
                </c:pt>
                <c:pt idx="6397">
                  <c:v>65413</c:v>
                </c:pt>
                <c:pt idx="6398">
                  <c:v>65423</c:v>
                </c:pt>
                <c:pt idx="6399">
                  <c:v>65433</c:v>
                </c:pt>
                <c:pt idx="6400">
                  <c:v>65444</c:v>
                </c:pt>
                <c:pt idx="6401">
                  <c:v>65454</c:v>
                </c:pt>
                <c:pt idx="6402">
                  <c:v>65464</c:v>
                </c:pt>
                <c:pt idx="6403">
                  <c:v>65474</c:v>
                </c:pt>
                <c:pt idx="6404">
                  <c:v>65484</c:v>
                </c:pt>
                <c:pt idx="6405">
                  <c:v>65495</c:v>
                </c:pt>
                <c:pt idx="6406">
                  <c:v>65505</c:v>
                </c:pt>
                <c:pt idx="6407">
                  <c:v>65515</c:v>
                </c:pt>
                <c:pt idx="6408">
                  <c:v>65525</c:v>
                </c:pt>
                <c:pt idx="6409">
                  <c:v>65535</c:v>
                </c:pt>
                <c:pt idx="6410">
                  <c:v>65546</c:v>
                </c:pt>
                <c:pt idx="6411">
                  <c:v>65556</c:v>
                </c:pt>
                <c:pt idx="6412">
                  <c:v>65566</c:v>
                </c:pt>
                <c:pt idx="6413">
                  <c:v>65576</c:v>
                </c:pt>
                <c:pt idx="6414">
                  <c:v>65586</c:v>
                </c:pt>
                <c:pt idx="6415">
                  <c:v>65597</c:v>
                </c:pt>
                <c:pt idx="6416">
                  <c:v>65607</c:v>
                </c:pt>
                <c:pt idx="6417">
                  <c:v>65617</c:v>
                </c:pt>
                <c:pt idx="6418">
                  <c:v>65627</c:v>
                </c:pt>
                <c:pt idx="6419">
                  <c:v>65637</c:v>
                </c:pt>
                <c:pt idx="6420">
                  <c:v>65648</c:v>
                </c:pt>
                <c:pt idx="6421">
                  <c:v>65658</c:v>
                </c:pt>
                <c:pt idx="6422">
                  <c:v>65668</c:v>
                </c:pt>
                <c:pt idx="6423">
                  <c:v>65678</c:v>
                </c:pt>
                <c:pt idx="6424">
                  <c:v>65688</c:v>
                </c:pt>
                <c:pt idx="6425">
                  <c:v>65699</c:v>
                </c:pt>
                <c:pt idx="6426">
                  <c:v>65709</c:v>
                </c:pt>
                <c:pt idx="6427">
                  <c:v>65719</c:v>
                </c:pt>
                <c:pt idx="6428">
                  <c:v>65729</c:v>
                </c:pt>
                <c:pt idx="6429">
                  <c:v>65739</c:v>
                </c:pt>
                <c:pt idx="6430">
                  <c:v>65750</c:v>
                </c:pt>
                <c:pt idx="6431">
                  <c:v>65760</c:v>
                </c:pt>
                <c:pt idx="6432">
                  <c:v>65770</c:v>
                </c:pt>
                <c:pt idx="6433">
                  <c:v>65780</c:v>
                </c:pt>
                <c:pt idx="6434">
                  <c:v>65790</c:v>
                </c:pt>
                <c:pt idx="6435">
                  <c:v>65801</c:v>
                </c:pt>
                <c:pt idx="6436">
                  <c:v>65811</c:v>
                </c:pt>
                <c:pt idx="6437">
                  <c:v>65821</c:v>
                </c:pt>
                <c:pt idx="6438">
                  <c:v>65831</c:v>
                </c:pt>
                <c:pt idx="6439">
                  <c:v>65841</c:v>
                </c:pt>
                <c:pt idx="6440">
                  <c:v>65852</c:v>
                </c:pt>
                <c:pt idx="6441">
                  <c:v>65862</c:v>
                </c:pt>
                <c:pt idx="6442">
                  <c:v>65872</c:v>
                </c:pt>
                <c:pt idx="6443">
                  <c:v>65882</c:v>
                </c:pt>
                <c:pt idx="6444">
                  <c:v>65892</c:v>
                </c:pt>
                <c:pt idx="6445">
                  <c:v>65903</c:v>
                </c:pt>
                <c:pt idx="6446">
                  <c:v>65913</c:v>
                </c:pt>
                <c:pt idx="6447">
                  <c:v>65923</c:v>
                </c:pt>
                <c:pt idx="6448">
                  <c:v>65933</c:v>
                </c:pt>
                <c:pt idx="6449">
                  <c:v>65944</c:v>
                </c:pt>
                <c:pt idx="6450">
                  <c:v>65954</c:v>
                </c:pt>
                <c:pt idx="6451">
                  <c:v>65964</c:v>
                </c:pt>
                <c:pt idx="6452">
                  <c:v>65974</c:v>
                </c:pt>
                <c:pt idx="6453">
                  <c:v>65984</c:v>
                </c:pt>
                <c:pt idx="6454">
                  <c:v>65995</c:v>
                </c:pt>
                <c:pt idx="6455">
                  <c:v>66005</c:v>
                </c:pt>
                <c:pt idx="6456">
                  <c:v>66015</c:v>
                </c:pt>
                <c:pt idx="6457">
                  <c:v>66025</c:v>
                </c:pt>
                <c:pt idx="6458">
                  <c:v>66035</c:v>
                </c:pt>
                <c:pt idx="6459">
                  <c:v>66046</c:v>
                </c:pt>
                <c:pt idx="6460">
                  <c:v>66056</c:v>
                </c:pt>
                <c:pt idx="6461">
                  <c:v>66066</c:v>
                </c:pt>
                <c:pt idx="6462">
                  <c:v>66076</c:v>
                </c:pt>
                <c:pt idx="6463">
                  <c:v>66086</c:v>
                </c:pt>
                <c:pt idx="6464">
                  <c:v>66097</c:v>
                </c:pt>
                <c:pt idx="6465">
                  <c:v>66107</c:v>
                </c:pt>
                <c:pt idx="6466">
                  <c:v>66117</c:v>
                </c:pt>
                <c:pt idx="6467">
                  <c:v>66127</c:v>
                </c:pt>
                <c:pt idx="6468">
                  <c:v>66137</c:v>
                </c:pt>
                <c:pt idx="6469">
                  <c:v>66148</c:v>
                </c:pt>
                <c:pt idx="6470">
                  <c:v>66158</c:v>
                </c:pt>
                <c:pt idx="6471">
                  <c:v>66168</c:v>
                </c:pt>
                <c:pt idx="6472">
                  <c:v>66178</c:v>
                </c:pt>
                <c:pt idx="6473">
                  <c:v>66188</c:v>
                </c:pt>
                <c:pt idx="6474">
                  <c:v>66199</c:v>
                </c:pt>
                <c:pt idx="6475">
                  <c:v>66209</c:v>
                </c:pt>
                <c:pt idx="6476">
                  <c:v>66219</c:v>
                </c:pt>
                <c:pt idx="6477">
                  <c:v>66229</c:v>
                </c:pt>
                <c:pt idx="6478">
                  <c:v>66239</c:v>
                </c:pt>
                <c:pt idx="6479">
                  <c:v>66250</c:v>
                </c:pt>
                <c:pt idx="6480">
                  <c:v>66260</c:v>
                </c:pt>
                <c:pt idx="6481">
                  <c:v>66270</c:v>
                </c:pt>
                <c:pt idx="6482">
                  <c:v>66280</c:v>
                </c:pt>
                <c:pt idx="6483">
                  <c:v>66290</c:v>
                </c:pt>
                <c:pt idx="6484">
                  <c:v>66301</c:v>
                </c:pt>
                <c:pt idx="6485">
                  <c:v>66311</c:v>
                </c:pt>
                <c:pt idx="6486">
                  <c:v>66321</c:v>
                </c:pt>
                <c:pt idx="6487">
                  <c:v>66331</c:v>
                </c:pt>
                <c:pt idx="6488">
                  <c:v>66341</c:v>
                </c:pt>
                <c:pt idx="6489">
                  <c:v>66352</c:v>
                </c:pt>
                <c:pt idx="6490">
                  <c:v>66362</c:v>
                </c:pt>
                <c:pt idx="6491">
                  <c:v>66372</c:v>
                </c:pt>
                <c:pt idx="6492">
                  <c:v>66382</c:v>
                </c:pt>
                <c:pt idx="6493">
                  <c:v>66392</c:v>
                </c:pt>
                <c:pt idx="6494">
                  <c:v>66403</c:v>
                </c:pt>
                <c:pt idx="6495">
                  <c:v>66413</c:v>
                </c:pt>
                <c:pt idx="6496">
                  <c:v>66423</c:v>
                </c:pt>
                <c:pt idx="6497">
                  <c:v>66433</c:v>
                </c:pt>
                <c:pt idx="6498">
                  <c:v>66443</c:v>
                </c:pt>
                <c:pt idx="6499">
                  <c:v>66454</c:v>
                </c:pt>
                <c:pt idx="6500">
                  <c:v>66464</c:v>
                </c:pt>
                <c:pt idx="6501">
                  <c:v>66474</c:v>
                </c:pt>
                <c:pt idx="6502">
                  <c:v>66484</c:v>
                </c:pt>
                <c:pt idx="6503">
                  <c:v>66494</c:v>
                </c:pt>
                <c:pt idx="6504">
                  <c:v>66505</c:v>
                </c:pt>
                <c:pt idx="6505">
                  <c:v>66515</c:v>
                </c:pt>
                <c:pt idx="6506">
                  <c:v>66525</c:v>
                </c:pt>
                <c:pt idx="6507">
                  <c:v>66535</c:v>
                </c:pt>
                <c:pt idx="6508">
                  <c:v>66545</c:v>
                </c:pt>
                <c:pt idx="6509">
                  <c:v>66556</c:v>
                </c:pt>
                <c:pt idx="6510">
                  <c:v>66566</c:v>
                </c:pt>
                <c:pt idx="6511">
                  <c:v>66576</c:v>
                </c:pt>
                <c:pt idx="6512">
                  <c:v>66586</c:v>
                </c:pt>
                <c:pt idx="6513">
                  <c:v>66596</c:v>
                </c:pt>
                <c:pt idx="6514">
                  <c:v>66607</c:v>
                </c:pt>
                <c:pt idx="6515">
                  <c:v>66617</c:v>
                </c:pt>
                <c:pt idx="6516">
                  <c:v>66627</c:v>
                </c:pt>
                <c:pt idx="6517">
                  <c:v>66637</c:v>
                </c:pt>
                <c:pt idx="6518">
                  <c:v>66647</c:v>
                </c:pt>
                <c:pt idx="6519">
                  <c:v>66658</c:v>
                </c:pt>
                <c:pt idx="6520">
                  <c:v>66668</c:v>
                </c:pt>
                <c:pt idx="6521">
                  <c:v>66678</c:v>
                </c:pt>
                <c:pt idx="6522">
                  <c:v>66688</c:v>
                </c:pt>
                <c:pt idx="6523">
                  <c:v>66698</c:v>
                </c:pt>
                <c:pt idx="6524">
                  <c:v>66709</c:v>
                </c:pt>
                <c:pt idx="6525">
                  <c:v>66719</c:v>
                </c:pt>
                <c:pt idx="6526">
                  <c:v>66729</c:v>
                </c:pt>
                <c:pt idx="6527">
                  <c:v>66739</c:v>
                </c:pt>
                <c:pt idx="6528">
                  <c:v>66749</c:v>
                </c:pt>
                <c:pt idx="6529">
                  <c:v>66760</c:v>
                </c:pt>
                <c:pt idx="6530">
                  <c:v>66770</c:v>
                </c:pt>
                <c:pt idx="6531">
                  <c:v>66780</c:v>
                </c:pt>
                <c:pt idx="6532">
                  <c:v>66790</c:v>
                </c:pt>
                <c:pt idx="6533">
                  <c:v>66800</c:v>
                </c:pt>
                <c:pt idx="6534">
                  <c:v>66811</c:v>
                </c:pt>
                <c:pt idx="6535">
                  <c:v>66821</c:v>
                </c:pt>
                <c:pt idx="6536">
                  <c:v>66831</c:v>
                </c:pt>
                <c:pt idx="6537">
                  <c:v>66841</c:v>
                </c:pt>
                <c:pt idx="6538">
                  <c:v>66851</c:v>
                </c:pt>
                <c:pt idx="6539">
                  <c:v>66862</c:v>
                </c:pt>
                <c:pt idx="6540">
                  <c:v>66872</c:v>
                </c:pt>
                <c:pt idx="6541">
                  <c:v>66882</c:v>
                </c:pt>
                <c:pt idx="6542">
                  <c:v>66892</c:v>
                </c:pt>
                <c:pt idx="6543">
                  <c:v>66902</c:v>
                </c:pt>
                <c:pt idx="6544">
                  <c:v>66913</c:v>
                </c:pt>
                <c:pt idx="6545">
                  <c:v>66923</c:v>
                </c:pt>
                <c:pt idx="6546">
                  <c:v>66933</c:v>
                </c:pt>
                <c:pt idx="6547">
                  <c:v>66943</c:v>
                </c:pt>
                <c:pt idx="6548">
                  <c:v>66953</c:v>
                </c:pt>
                <c:pt idx="6549">
                  <c:v>66964</c:v>
                </c:pt>
                <c:pt idx="6550">
                  <c:v>66974</c:v>
                </c:pt>
                <c:pt idx="6551">
                  <c:v>66984</c:v>
                </c:pt>
                <c:pt idx="6552">
                  <c:v>66994</c:v>
                </c:pt>
                <c:pt idx="6553">
                  <c:v>67004</c:v>
                </c:pt>
                <c:pt idx="6554">
                  <c:v>67015</c:v>
                </c:pt>
                <c:pt idx="6555">
                  <c:v>67025</c:v>
                </c:pt>
                <c:pt idx="6556">
                  <c:v>67035</c:v>
                </c:pt>
                <c:pt idx="6557">
                  <c:v>67045</c:v>
                </c:pt>
                <c:pt idx="6558">
                  <c:v>67055</c:v>
                </c:pt>
                <c:pt idx="6559">
                  <c:v>67066</c:v>
                </c:pt>
                <c:pt idx="6560">
                  <c:v>67076</c:v>
                </c:pt>
                <c:pt idx="6561">
                  <c:v>67086</c:v>
                </c:pt>
                <c:pt idx="6562">
                  <c:v>67096</c:v>
                </c:pt>
                <c:pt idx="6563">
                  <c:v>67106</c:v>
                </c:pt>
                <c:pt idx="6564">
                  <c:v>67117</c:v>
                </c:pt>
                <c:pt idx="6565">
                  <c:v>67127</c:v>
                </c:pt>
                <c:pt idx="6566">
                  <c:v>67137</c:v>
                </c:pt>
                <c:pt idx="6567">
                  <c:v>67147</c:v>
                </c:pt>
                <c:pt idx="6568">
                  <c:v>67158</c:v>
                </c:pt>
                <c:pt idx="6569">
                  <c:v>67168</c:v>
                </c:pt>
                <c:pt idx="6570">
                  <c:v>67178</c:v>
                </c:pt>
                <c:pt idx="6571">
                  <c:v>67188</c:v>
                </c:pt>
                <c:pt idx="6572">
                  <c:v>67198</c:v>
                </c:pt>
                <c:pt idx="6573">
                  <c:v>67209</c:v>
                </c:pt>
                <c:pt idx="6574">
                  <c:v>67219</c:v>
                </c:pt>
                <c:pt idx="6575">
                  <c:v>67229</c:v>
                </c:pt>
                <c:pt idx="6576">
                  <c:v>67239</c:v>
                </c:pt>
                <c:pt idx="6577">
                  <c:v>67249</c:v>
                </c:pt>
                <c:pt idx="6578">
                  <c:v>67260</c:v>
                </c:pt>
                <c:pt idx="6579">
                  <c:v>67270</c:v>
                </c:pt>
                <c:pt idx="6580">
                  <c:v>67280</c:v>
                </c:pt>
                <c:pt idx="6581">
                  <c:v>67290</c:v>
                </c:pt>
                <c:pt idx="6582">
                  <c:v>67300</c:v>
                </c:pt>
                <c:pt idx="6583">
                  <c:v>67311</c:v>
                </c:pt>
                <c:pt idx="6584">
                  <c:v>67321</c:v>
                </c:pt>
                <c:pt idx="6585">
                  <c:v>67331</c:v>
                </c:pt>
                <c:pt idx="6586">
                  <c:v>67341</c:v>
                </c:pt>
                <c:pt idx="6587">
                  <c:v>67351</c:v>
                </c:pt>
                <c:pt idx="6588">
                  <c:v>67362</c:v>
                </c:pt>
                <c:pt idx="6589">
                  <c:v>67372</c:v>
                </c:pt>
                <c:pt idx="6590">
                  <c:v>67382</c:v>
                </c:pt>
                <c:pt idx="6591">
                  <c:v>67392</c:v>
                </c:pt>
                <c:pt idx="6592">
                  <c:v>67402</c:v>
                </c:pt>
                <c:pt idx="6593">
                  <c:v>67413</c:v>
                </c:pt>
                <c:pt idx="6594">
                  <c:v>67423</c:v>
                </c:pt>
                <c:pt idx="6595">
                  <c:v>67433</c:v>
                </c:pt>
                <c:pt idx="6596">
                  <c:v>67443</c:v>
                </c:pt>
                <c:pt idx="6597">
                  <c:v>67453</c:v>
                </c:pt>
                <c:pt idx="6598">
                  <c:v>67464</c:v>
                </c:pt>
                <c:pt idx="6599">
                  <c:v>67474</c:v>
                </c:pt>
                <c:pt idx="6600">
                  <c:v>67484</c:v>
                </c:pt>
                <c:pt idx="6601">
                  <c:v>67494</c:v>
                </c:pt>
                <c:pt idx="6602">
                  <c:v>67504</c:v>
                </c:pt>
                <c:pt idx="6603">
                  <c:v>67515</c:v>
                </c:pt>
                <c:pt idx="6604">
                  <c:v>67525</c:v>
                </c:pt>
                <c:pt idx="6605">
                  <c:v>67535</c:v>
                </c:pt>
                <c:pt idx="6606">
                  <c:v>67545</c:v>
                </c:pt>
                <c:pt idx="6607">
                  <c:v>67555</c:v>
                </c:pt>
                <c:pt idx="6608">
                  <c:v>67566</c:v>
                </c:pt>
                <c:pt idx="6609">
                  <c:v>67576</c:v>
                </c:pt>
                <c:pt idx="6610">
                  <c:v>67586</c:v>
                </c:pt>
                <c:pt idx="6611">
                  <c:v>67596</c:v>
                </c:pt>
                <c:pt idx="6612">
                  <c:v>67606</c:v>
                </c:pt>
                <c:pt idx="6613">
                  <c:v>67617</c:v>
                </c:pt>
                <c:pt idx="6614">
                  <c:v>67627</c:v>
                </c:pt>
                <c:pt idx="6615">
                  <c:v>67637</c:v>
                </c:pt>
                <c:pt idx="6616">
                  <c:v>67647</c:v>
                </c:pt>
                <c:pt idx="6617">
                  <c:v>67657</c:v>
                </c:pt>
                <c:pt idx="6618">
                  <c:v>67668</c:v>
                </c:pt>
                <c:pt idx="6619">
                  <c:v>67678</c:v>
                </c:pt>
                <c:pt idx="6620">
                  <c:v>67688</c:v>
                </c:pt>
                <c:pt idx="6621">
                  <c:v>67698</c:v>
                </c:pt>
                <c:pt idx="6622">
                  <c:v>67708</c:v>
                </c:pt>
                <c:pt idx="6623">
                  <c:v>67719</c:v>
                </c:pt>
                <c:pt idx="6624">
                  <c:v>67729</c:v>
                </c:pt>
                <c:pt idx="6625">
                  <c:v>67739</c:v>
                </c:pt>
                <c:pt idx="6626">
                  <c:v>67749</c:v>
                </c:pt>
                <c:pt idx="6627">
                  <c:v>67759</c:v>
                </c:pt>
                <c:pt idx="6628">
                  <c:v>67770</c:v>
                </c:pt>
                <c:pt idx="6629">
                  <c:v>67780</c:v>
                </c:pt>
                <c:pt idx="6630">
                  <c:v>67790</c:v>
                </c:pt>
                <c:pt idx="6631">
                  <c:v>67800</c:v>
                </c:pt>
                <c:pt idx="6632">
                  <c:v>67810</c:v>
                </c:pt>
                <c:pt idx="6633">
                  <c:v>67821</c:v>
                </c:pt>
                <c:pt idx="6634">
                  <c:v>67831</c:v>
                </c:pt>
                <c:pt idx="6635">
                  <c:v>67841</c:v>
                </c:pt>
                <c:pt idx="6636">
                  <c:v>67851</c:v>
                </c:pt>
                <c:pt idx="6637">
                  <c:v>67861</c:v>
                </c:pt>
                <c:pt idx="6638">
                  <c:v>67872</c:v>
                </c:pt>
                <c:pt idx="6639">
                  <c:v>67882</c:v>
                </c:pt>
                <c:pt idx="6640">
                  <c:v>67892</c:v>
                </c:pt>
                <c:pt idx="6641">
                  <c:v>67902</c:v>
                </c:pt>
                <c:pt idx="6642">
                  <c:v>67912</c:v>
                </c:pt>
                <c:pt idx="6643">
                  <c:v>67923</c:v>
                </c:pt>
                <c:pt idx="6644">
                  <c:v>67933</c:v>
                </c:pt>
                <c:pt idx="6645">
                  <c:v>67943</c:v>
                </c:pt>
                <c:pt idx="6646">
                  <c:v>67953</c:v>
                </c:pt>
                <c:pt idx="6647">
                  <c:v>67963</c:v>
                </c:pt>
                <c:pt idx="6648">
                  <c:v>67974</c:v>
                </c:pt>
                <c:pt idx="6649">
                  <c:v>67984</c:v>
                </c:pt>
                <c:pt idx="6650">
                  <c:v>67994</c:v>
                </c:pt>
                <c:pt idx="6651">
                  <c:v>68004</c:v>
                </c:pt>
                <c:pt idx="6652">
                  <c:v>68014</c:v>
                </c:pt>
                <c:pt idx="6653">
                  <c:v>68025</c:v>
                </c:pt>
                <c:pt idx="6654">
                  <c:v>68035</c:v>
                </c:pt>
                <c:pt idx="6655">
                  <c:v>68045</c:v>
                </c:pt>
                <c:pt idx="6656">
                  <c:v>68055</c:v>
                </c:pt>
                <c:pt idx="6657">
                  <c:v>68065</c:v>
                </c:pt>
                <c:pt idx="6658">
                  <c:v>68076</c:v>
                </c:pt>
                <c:pt idx="6659">
                  <c:v>68086</c:v>
                </c:pt>
                <c:pt idx="6660">
                  <c:v>68096</c:v>
                </c:pt>
                <c:pt idx="6661">
                  <c:v>68106</c:v>
                </c:pt>
                <c:pt idx="6662">
                  <c:v>68116</c:v>
                </c:pt>
                <c:pt idx="6663">
                  <c:v>68127</c:v>
                </c:pt>
                <c:pt idx="6664">
                  <c:v>68137</c:v>
                </c:pt>
                <c:pt idx="6665">
                  <c:v>68147</c:v>
                </c:pt>
                <c:pt idx="6666">
                  <c:v>68157</c:v>
                </c:pt>
                <c:pt idx="6667">
                  <c:v>68167</c:v>
                </c:pt>
                <c:pt idx="6668">
                  <c:v>68178</c:v>
                </c:pt>
                <c:pt idx="6669">
                  <c:v>68188</c:v>
                </c:pt>
                <c:pt idx="6670">
                  <c:v>68198</c:v>
                </c:pt>
                <c:pt idx="6671">
                  <c:v>68208</c:v>
                </c:pt>
                <c:pt idx="6672">
                  <c:v>68218</c:v>
                </c:pt>
                <c:pt idx="6673">
                  <c:v>68229</c:v>
                </c:pt>
                <c:pt idx="6674">
                  <c:v>68239</c:v>
                </c:pt>
                <c:pt idx="6675">
                  <c:v>68249</c:v>
                </c:pt>
                <c:pt idx="6676">
                  <c:v>68259</c:v>
                </c:pt>
                <c:pt idx="6677">
                  <c:v>68269</c:v>
                </c:pt>
                <c:pt idx="6678">
                  <c:v>68280</c:v>
                </c:pt>
                <c:pt idx="6679">
                  <c:v>68290</c:v>
                </c:pt>
                <c:pt idx="6680">
                  <c:v>68300</c:v>
                </c:pt>
                <c:pt idx="6681">
                  <c:v>68310</c:v>
                </c:pt>
                <c:pt idx="6682">
                  <c:v>68321</c:v>
                </c:pt>
                <c:pt idx="6683">
                  <c:v>68331</c:v>
                </c:pt>
                <c:pt idx="6684">
                  <c:v>68341</c:v>
                </c:pt>
                <c:pt idx="6685">
                  <c:v>68351</c:v>
                </c:pt>
                <c:pt idx="6686">
                  <c:v>68361</c:v>
                </c:pt>
                <c:pt idx="6687">
                  <c:v>68372</c:v>
                </c:pt>
                <c:pt idx="6688">
                  <c:v>68382</c:v>
                </c:pt>
                <c:pt idx="6689">
                  <c:v>68392</c:v>
                </c:pt>
                <c:pt idx="6690">
                  <c:v>68402</c:v>
                </c:pt>
                <c:pt idx="6691">
                  <c:v>68412</c:v>
                </c:pt>
                <c:pt idx="6692">
                  <c:v>68423</c:v>
                </c:pt>
                <c:pt idx="6693">
                  <c:v>68433</c:v>
                </c:pt>
                <c:pt idx="6694">
                  <c:v>68443</c:v>
                </c:pt>
                <c:pt idx="6695">
                  <c:v>68453</c:v>
                </c:pt>
                <c:pt idx="6696">
                  <c:v>68463</c:v>
                </c:pt>
                <c:pt idx="6697">
                  <c:v>68474</c:v>
                </c:pt>
                <c:pt idx="6698">
                  <c:v>68484</c:v>
                </c:pt>
                <c:pt idx="6699">
                  <c:v>68494</c:v>
                </c:pt>
                <c:pt idx="6700">
                  <c:v>68504</c:v>
                </c:pt>
                <c:pt idx="6701">
                  <c:v>68514</c:v>
                </c:pt>
                <c:pt idx="6702">
                  <c:v>68525</c:v>
                </c:pt>
                <c:pt idx="6703">
                  <c:v>68535</c:v>
                </c:pt>
                <c:pt idx="6704">
                  <c:v>68545</c:v>
                </c:pt>
                <c:pt idx="6705">
                  <c:v>68555</c:v>
                </c:pt>
                <c:pt idx="6706">
                  <c:v>68565</c:v>
                </c:pt>
                <c:pt idx="6707">
                  <c:v>68576</c:v>
                </c:pt>
                <c:pt idx="6708">
                  <c:v>68586</c:v>
                </c:pt>
                <c:pt idx="6709">
                  <c:v>68596</c:v>
                </c:pt>
                <c:pt idx="6710">
                  <c:v>68606</c:v>
                </c:pt>
                <c:pt idx="6711">
                  <c:v>68616</c:v>
                </c:pt>
                <c:pt idx="6712">
                  <c:v>68627</c:v>
                </c:pt>
                <c:pt idx="6713">
                  <c:v>68637</c:v>
                </c:pt>
                <c:pt idx="6714">
                  <c:v>68647</c:v>
                </c:pt>
                <c:pt idx="6715">
                  <c:v>68657</c:v>
                </c:pt>
                <c:pt idx="6716">
                  <c:v>68667</c:v>
                </c:pt>
                <c:pt idx="6717">
                  <c:v>68678</c:v>
                </c:pt>
                <c:pt idx="6718">
                  <c:v>68688</c:v>
                </c:pt>
                <c:pt idx="6719">
                  <c:v>68698</c:v>
                </c:pt>
                <c:pt idx="6720">
                  <c:v>68708</c:v>
                </c:pt>
                <c:pt idx="6721">
                  <c:v>68718</c:v>
                </c:pt>
                <c:pt idx="6722">
                  <c:v>68729</c:v>
                </c:pt>
                <c:pt idx="6723">
                  <c:v>68739</c:v>
                </c:pt>
                <c:pt idx="6724">
                  <c:v>68749</c:v>
                </c:pt>
                <c:pt idx="6725">
                  <c:v>68759</c:v>
                </c:pt>
                <c:pt idx="6726">
                  <c:v>68769</c:v>
                </c:pt>
                <c:pt idx="6727">
                  <c:v>68780</c:v>
                </c:pt>
                <c:pt idx="6728">
                  <c:v>68790</c:v>
                </c:pt>
                <c:pt idx="6729">
                  <c:v>68800</c:v>
                </c:pt>
                <c:pt idx="6730">
                  <c:v>68810</c:v>
                </c:pt>
                <c:pt idx="6731">
                  <c:v>68820</c:v>
                </c:pt>
                <c:pt idx="6732">
                  <c:v>68831</c:v>
                </c:pt>
                <c:pt idx="6733">
                  <c:v>68841</c:v>
                </c:pt>
                <c:pt idx="6734">
                  <c:v>68851</c:v>
                </c:pt>
                <c:pt idx="6735">
                  <c:v>68861</c:v>
                </c:pt>
                <c:pt idx="6736">
                  <c:v>68871</c:v>
                </c:pt>
                <c:pt idx="6737">
                  <c:v>68882</c:v>
                </c:pt>
                <c:pt idx="6738">
                  <c:v>68892</c:v>
                </c:pt>
                <c:pt idx="6739">
                  <c:v>68902</c:v>
                </c:pt>
                <c:pt idx="6740">
                  <c:v>68912</c:v>
                </c:pt>
                <c:pt idx="6741">
                  <c:v>68922</c:v>
                </c:pt>
                <c:pt idx="6742">
                  <c:v>68933</c:v>
                </c:pt>
                <c:pt idx="6743">
                  <c:v>68943</c:v>
                </c:pt>
                <c:pt idx="6744">
                  <c:v>68953</c:v>
                </c:pt>
                <c:pt idx="6745">
                  <c:v>68963</c:v>
                </c:pt>
                <c:pt idx="6746">
                  <c:v>68973</c:v>
                </c:pt>
                <c:pt idx="6747">
                  <c:v>68984</c:v>
                </c:pt>
                <c:pt idx="6748">
                  <c:v>68994</c:v>
                </c:pt>
                <c:pt idx="6749">
                  <c:v>69004</c:v>
                </c:pt>
                <c:pt idx="6750">
                  <c:v>69014</c:v>
                </c:pt>
                <c:pt idx="6751">
                  <c:v>69024</c:v>
                </c:pt>
                <c:pt idx="6752">
                  <c:v>69035</c:v>
                </c:pt>
                <c:pt idx="6753">
                  <c:v>69045</c:v>
                </c:pt>
                <c:pt idx="6754">
                  <c:v>69055</c:v>
                </c:pt>
                <c:pt idx="6755">
                  <c:v>69065</c:v>
                </c:pt>
                <c:pt idx="6756">
                  <c:v>69075</c:v>
                </c:pt>
                <c:pt idx="6757">
                  <c:v>69086</c:v>
                </c:pt>
                <c:pt idx="6758">
                  <c:v>69096</c:v>
                </c:pt>
                <c:pt idx="6759">
                  <c:v>69106</c:v>
                </c:pt>
                <c:pt idx="6760">
                  <c:v>69116</c:v>
                </c:pt>
                <c:pt idx="6761">
                  <c:v>69126</c:v>
                </c:pt>
                <c:pt idx="6762">
                  <c:v>69137</c:v>
                </c:pt>
                <c:pt idx="6763">
                  <c:v>69147</c:v>
                </c:pt>
                <c:pt idx="6764">
                  <c:v>69157</c:v>
                </c:pt>
                <c:pt idx="6765">
                  <c:v>69167</c:v>
                </c:pt>
                <c:pt idx="6766">
                  <c:v>69177</c:v>
                </c:pt>
                <c:pt idx="6767">
                  <c:v>69188</c:v>
                </c:pt>
                <c:pt idx="6768">
                  <c:v>69198</c:v>
                </c:pt>
                <c:pt idx="6769">
                  <c:v>69208</c:v>
                </c:pt>
                <c:pt idx="6770">
                  <c:v>69218</c:v>
                </c:pt>
                <c:pt idx="6771">
                  <c:v>69228</c:v>
                </c:pt>
                <c:pt idx="6772">
                  <c:v>69239</c:v>
                </c:pt>
                <c:pt idx="6773">
                  <c:v>69249</c:v>
                </c:pt>
                <c:pt idx="6774">
                  <c:v>69259</c:v>
                </c:pt>
                <c:pt idx="6775">
                  <c:v>69269</c:v>
                </c:pt>
                <c:pt idx="6776">
                  <c:v>69279</c:v>
                </c:pt>
                <c:pt idx="6777">
                  <c:v>69290</c:v>
                </c:pt>
                <c:pt idx="6778">
                  <c:v>69300</c:v>
                </c:pt>
                <c:pt idx="6779">
                  <c:v>69310</c:v>
                </c:pt>
                <c:pt idx="6780">
                  <c:v>69320</c:v>
                </c:pt>
                <c:pt idx="6781">
                  <c:v>69330</c:v>
                </c:pt>
                <c:pt idx="6782">
                  <c:v>69341</c:v>
                </c:pt>
                <c:pt idx="6783">
                  <c:v>69351</c:v>
                </c:pt>
                <c:pt idx="6784">
                  <c:v>69361</c:v>
                </c:pt>
                <c:pt idx="6785">
                  <c:v>69371</c:v>
                </c:pt>
                <c:pt idx="6786">
                  <c:v>69381</c:v>
                </c:pt>
                <c:pt idx="6787">
                  <c:v>69392</c:v>
                </c:pt>
                <c:pt idx="6788">
                  <c:v>69402</c:v>
                </c:pt>
                <c:pt idx="6789">
                  <c:v>69412</c:v>
                </c:pt>
                <c:pt idx="6790">
                  <c:v>69422</c:v>
                </c:pt>
                <c:pt idx="6791">
                  <c:v>69432</c:v>
                </c:pt>
                <c:pt idx="6792">
                  <c:v>69443</c:v>
                </c:pt>
                <c:pt idx="6793">
                  <c:v>69453</c:v>
                </c:pt>
                <c:pt idx="6794">
                  <c:v>69463</c:v>
                </c:pt>
                <c:pt idx="6795">
                  <c:v>69473</c:v>
                </c:pt>
                <c:pt idx="6796">
                  <c:v>69484</c:v>
                </c:pt>
                <c:pt idx="6797">
                  <c:v>69494</c:v>
                </c:pt>
                <c:pt idx="6798">
                  <c:v>69504</c:v>
                </c:pt>
                <c:pt idx="6799">
                  <c:v>69514</c:v>
                </c:pt>
                <c:pt idx="6800">
                  <c:v>69524</c:v>
                </c:pt>
                <c:pt idx="6801">
                  <c:v>69535</c:v>
                </c:pt>
                <c:pt idx="6802">
                  <c:v>69545</c:v>
                </c:pt>
                <c:pt idx="6803">
                  <c:v>69555</c:v>
                </c:pt>
                <c:pt idx="6804">
                  <c:v>69565</c:v>
                </c:pt>
                <c:pt idx="6805">
                  <c:v>69575</c:v>
                </c:pt>
                <c:pt idx="6806">
                  <c:v>69586</c:v>
                </c:pt>
                <c:pt idx="6807">
                  <c:v>69596</c:v>
                </c:pt>
                <c:pt idx="6808">
                  <c:v>69606</c:v>
                </c:pt>
                <c:pt idx="6809">
                  <c:v>69616</c:v>
                </c:pt>
                <c:pt idx="6810">
                  <c:v>69626</c:v>
                </c:pt>
                <c:pt idx="6811">
                  <c:v>69637</c:v>
                </c:pt>
                <c:pt idx="6812">
                  <c:v>69647</c:v>
                </c:pt>
                <c:pt idx="6813">
                  <c:v>69657</c:v>
                </c:pt>
                <c:pt idx="6814">
                  <c:v>69667</c:v>
                </c:pt>
                <c:pt idx="6815">
                  <c:v>69677</c:v>
                </c:pt>
                <c:pt idx="6816">
                  <c:v>69688</c:v>
                </c:pt>
                <c:pt idx="6817">
                  <c:v>69698</c:v>
                </c:pt>
                <c:pt idx="6818">
                  <c:v>69708</c:v>
                </c:pt>
                <c:pt idx="6819">
                  <c:v>69718</c:v>
                </c:pt>
                <c:pt idx="6820">
                  <c:v>69728</c:v>
                </c:pt>
                <c:pt idx="6821">
                  <c:v>69739</c:v>
                </c:pt>
                <c:pt idx="6822">
                  <c:v>69749</c:v>
                </c:pt>
                <c:pt idx="6823">
                  <c:v>69759</c:v>
                </c:pt>
                <c:pt idx="6824">
                  <c:v>69769</c:v>
                </c:pt>
                <c:pt idx="6825">
                  <c:v>69779</c:v>
                </c:pt>
                <c:pt idx="6826">
                  <c:v>69790</c:v>
                </c:pt>
                <c:pt idx="6827">
                  <c:v>69800</c:v>
                </c:pt>
                <c:pt idx="6828">
                  <c:v>69810</c:v>
                </c:pt>
                <c:pt idx="6829">
                  <c:v>69820</c:v>
                </c:pt>
                <c:pt idx="6830">
                  <c:v>69830</c:v>
                </c:pt>
                <c:pt idx="6831">
                  <c:v>69841</c:v>
                </c:pt>
                <c:pt idx="6832">
                  <c:v>69851</c:v>
                </c:pt>
                <c:pt idx="6833">
                  <c:v>69861</c:v>
                </c:pt>
                <c:pt idx="6834">
                  <c:v>69871</c:v>
                </c:pt>
                <c:pt idx="6835">
                  <c:v>69881</c:v>
                </c:pt>
                <c:pt idx="6836">
                  <c:v>69892</c:v>
                </c:pt>
                <c:pt idx="6837">
                  <c:v>69902</c:v>
                </c:pt>
                <c:pt idx="6838">
                  <c:v>69912</c:v>
                </c:pt>
                <c:pt idx="6839">
                  <c:v>69922</c:v>
                </c:pt>
                <c:pt idx="6840">
                  <c:v>69932</c:v>
                </c:pt>
                <c:pt idx="6841">
                  <c:v>69943</c:v>
                </c:pt>
                <c:pt idx="6842">
                  <c:v>69953</c:v>
                </c:pt>
                <c:pt idx="6843">
                  <c:v>69963</c:v>
                </c:pt>
                <c:pt idx="6844">
                  <c:v>69973</c:v>
                </c:pt>
                <c:pt idx="6845">
                  <c:v>69983</c:v>
                </c:pt>
                <c:pt idx="6846">
                  <c:v>69994</c:v>
                </c:pt>
                <c:pt idx="6847">
                  <c:v>70004</c:v>
                </c:pt>
                <c:pt idx="6848">
                  <c:v>70014</c:v>
                </c:pt>
                <c:pt idx="6849">
                  <c:v>70024</c:v>
                </c:pt>
                <c:pt idx="6850">
                  <c:v>70034</c:v>
                </c:pt>
                <c:pt idx="6851">
                  <c:v>70045</c:v>
                </c:pt>
                <c:pt idx="6852">
                  <c:v>70055</c:v>
                </c:pt>
                <c:pt idx="6853">
                  <c:v>70065</c:v>
                </c:pt>
                <c:pt idx="6854">
                  <c:v>70075</c:v>
                </c:pt>
                <c:pt idx="6855">
                  <c:v>70085</c:v>
                </c:pt>
                <c:pt idx="6856">
                  <c:v>70096</c:v>
                </c:pt>
                <c:pt idx="6857">
                  <c:v>70106</c:v>
                </c:pt>
                <c:pt idx="6858">
                  <c:v>70116</c:v>
                </c:pt>
                <c:pt idx="6859">
                  <c:v>70126</c:v>
                </c:pt>
                <c:pt idx="6860">
                  <c:v>70136</c:v>
                </c:pt>
                <c:pt idx="6861">
                  <c:v>70147</c:v>
                </c:pt>
                <c:pt idx="6862">
                  <c:v>70157</c:v>
                </c:pt>
                <c:pt idx="6863">
                  <c:v>70167</c:v>
                </c:pt>
                <c:pt idx="6864">
                  <c:v>70177</c:v>
                </c:pt>
                <c:pt idx="6865">
                  <c:v>70187</c:v>
                </c:pt>
                <c:pt idx="6866">
                  <c:v>70198</c:v>
                </c:pt>
                <c:pt idx="6867">
                  <c:v>70208</c:v>
                </c:pt>
                <c:pt idx="6868">
                  <c:v>70218</c:v>
                </c:pt>
                <c:pt idx="6869">
                  <c:v>70228</c:v>
                </c:pt>
                <c:pt idx="6870">
                  <c:v>70238</c:v>
                </c:pt>
                <c:pt idx="6871">
                  <c:v>70249</c:v>
                </c:pt>
                <c:pt idx="6872">
                  <c:v>70259</c:v>
                </c:pt>
                <c:pt idx="6873">
                  <c:v>70269</c:v>
                </c:pt>
                <c:pt idx="6874">
                  <c:v>70279</c:v>
                </c:pt>
                <c:pt idx="6875">
                  <c:v>70289</c:v>
                </c:pt>
                <c:pt idx="6876">
                  <c:v>70300</c:v>
                </c:pt>
                <c:pt idx="6877">
                  <c:v>70310</c:v>
                </c:pt>
                <c:pt idx="6878">
                  <c:v>70320</c:v>
                </c:pt>
                <c:pt idx="6879">
                  <c:v>70330</c:v>
                </c:pt>
                <c:pt idx="6880">
                  <c:v>70340</c:v>
                </c:pt>
                <c:pt idx="6881">
                  <c:v>70351</c:v>
                </c:pt>
                <c:pt idx="6882">
                  <c:v>70361</c:v>
                </c:pt>
                <c:pt idx="6883">
                  <c:v>70371</c:v>
                </c:pt>
                <c:pt idx="6884">
                  <c:v>70381</c:v>
                </c:pt>
                <c:pt idx="6885">
                  <c:v>70391</c:v>
                </c:pt>
                <c:pt idx="6886">
                  <c:v>70402</c:v>
                </c:pt>
                <c:pt idx="6887">
                  <c:v>70412</c:v>
                </c:pt>
                <c:pt idx="6888">
                  <c:v>70422</c:v>
                </c:pt>
                <c:pt idx="6889">
                  <c:v>70432</c:v>
                </c:pt>
                <c:pt idx="6890">
                  <c:v>70442</c:v>
                </c:pt>
                <c:pt idx="6891">
                  <c:v>70453</c:v>
                </c:pt>
                <c:pt idx="6892">
                  <c:v>70463</c:v>
                </c:pt>
                <c:pt idx="6893">
                  <c:v>70473</c:v>
                </c:pt>
                <c:pt idx="6894">
                  <c:v>70483</c:v>
                </c:pt>
                <c:pt idx="6895">
                  <c:v>70493</c:v>
                </c:pt>
                <c:pt idx="6896">
                  <c:v>70504</c:v>
                </c:pt>
                <c:pt idx="6897">
                  <c:v>70514</c:v>
                </c:pt>
                <c:pt idx="6898">
                  <c:v>70524</c:v>
                </c:pt>
                <c:pt idx="6899">
                  <c:v>70534</c:v>
                </c:pt>
                <c:pt idx="6900">
                  <c:v>70544</c:v>
                </c:pt>
                <c:pt idx="6901">
                  <c:v>70555</c:v>
                </c:pt>
                <c:pt idx="6902">
                  <c:v>70565</c:v>
                </c:pt>
                <c:pt idx="6903">
                  <c:v>70575</c:v>
                </c:pt>
                <c:pt idx="6904">
                  <c:v>70585</c:v>
                </c:pt>
                <c:pt idx="6905">
                  <c:v>70595</c:v>
                </c:pt>
                <c:pt idx="6906">
                  <c:v>70606</c:v>
                </c:pt>
                <c:pt idx="6907">
                  <c:v>70616</c:v>
                </c:pt>
                <c:pt idx="6908">
                  <c:v>70626</c:v>
                </c:pt>
                <c:pt idx="6909">
                  <c:v>70636</c:v>
                </c:pt>
                <c:pt idx="6910">
                  <c:v>70647</c:v>
                </c:pt>
                <c:pt idx="6911">
                  <c:v>70657</c:v>
                </c:pt>
                <c:pt idx="6912">
                  <c:v>70667</c:v>
                </c:pt>
                <c:pt idx="6913">
                  <c:v>70677</c:v>
                </c:pt>
                <c:pt idx="6914">
                  <c:v>70687</c:v>
                </c:pt>
                <c:pt idx="6915">
                  <c:v>70698</c:v>
                </c:pt>
                <c:pt idx="6916">
                  <c:v>70708</c:v>
                </c:pt>
                <c:pt idx="6917">
                  <c:v>70718</c:v>
                </c:pt>
                <c:pt idx="6918">
                  <c:v>70728</c:v>
                </c:pt>
                <c:pt idx="6919">
                  <c:v>70738</c:v>
                </c:pt>
                <c:pt idx="6920">
                  <c:v>70749</c:v>
                </c:pt>
                <c:pt idx="6921">
                  <c:v>70759</c:v>
                </c:pt>
                <c:pt idx="6922">
                  <c:v>70769</c:v>
                </c:pt>
                <c:pt idx="6923">
                  <c:v>70779</c:v>
                </c:pt>
                <c:pt idx="6924">
                  <c:v>70789</c:v>
                </c:pt>
                <c:pt idx="6925">
                  <c:v>70800</c:v>
                </c:pt>
                <c:pt idx="6926">
                  <c:v>70810</c:v>
                </c:pt>
                <c:pt idx="6927">
                  <c:v>70820</c:v>
                </c:pt>
                <c:pt idx="6928">
                  <c:v>70830</c:v>
                </c:pt>
                <c:pt idx="6929">
                  <c:v>70840</c:v>
                </c:pt>
                <c:pt idx="6930">
                  <c:v>70851</c:v>
                </c:pt>
                <c:pt idx="6931">
                  <c:v>70861</c:v>
                </c:pt>
                <c:pt idx="6932">
                  <c:v>70871</c:v>
                </c:pt>
                <c:pt idx="6933">
                  <c:v>70881</c:v>
                </c:pt>
                <c:pt idx="6934">
                  <c:v>70891</c:v>
                </c:pt>
                <c:pt idx="6935">
                  <c:v>70902</c:v>
                </c:pt>
                <c:pt idx="6936">
                  <c:v>70912</c:v>
                </c:pt>
                <c:pt idx="6937">
                  <c:v>70922</c:v>
                </c:pt>
                <c:pt idx="6938">
                  <c:v>70932</c:v>
                </c:pt>
                <c:pt idx="6939">
                  <c:v>70942</c:v>
                </c:pt>
                <c:pt idx="6940">
                  <c:v>70953</c:v>
                </c:pt>
                <c:pt idx="6941">
                  <c:v>70963</c:v>
                </c:pt>
                <c:pt idx="6942">
                  <c:v>70973</c:v>
                </c:pt>
                <c:pt idx="6943">
                  <c:v>70983</c:v>
                </c:pt>
                <c:pt idx="6944">
                  <c:v>70993</c:v>
                </c:pt>
                <c:pt idx="6945">
                  <c:v>71004</c:v>
                </c:pt>
                <c:pt idx="6946">
                  <c:v>71014</c:v>
                </c:pt>
                <c:pt idx="6947">
                  <c:v>71024</c:v>
                </c:pt>
                <c:pt idx="6948">
                  <c:v>71034</c:v>
                </c:pt>
                <c:pt idx="6949">
                  <c:v>71044</c:v>
                </c:pt>
                <c:pt idx="6950">
                  <c:v>71055</c:v>
                </c:pt>
                <c:pt idx="6951">
                  <c:v>71065</c:v>
                </c:pt>
                <c:pt idx="6952">
                  <c:v>71075</c:v>
                </c:pt>
                <c:pt idx="6953">
                  <c:v>71085</c:v>
                </c:pt>
                <c:pt idx="6954">
                  <c:v>71095</c:v>
                </c:pt>
                <c:pt idx="6955">
                  <c:v>71106</c:v>
                </c:pt>
                <c:pt idx="6956">
                  <c:v>71116</c:v>
                </c:pt>
                <c:pt idx="6957">
                  <c:v>71126</c:v>
                </c:pt>
                <c:pt idx="6958">
                  <c:v>71136</c:v>
                </c:pt>
                <c:pt idx="6959">
                  <c:v>71146</c:v>
                </c:pt>
                <c:pt idx="6960">
                  <c:v>71157</c:v>
                </c:pt>
                <c:pt idx="6961">
                  <c:v>71167</c:v>
                </c:pt>
                <c:pt idx="6962">
                  <c:v>71177</c:v>
                </c:pt>
                <c:pt idx="6963">
                  <c:v>71187</c:v>
                </c:pt>
                <c:pt idx="6964">
                  <c:v>71197</c:v>
                </c:pt>
                <c:pt idx="6965">
                  <c:v>71208</c:v>
                </c:pt>
                <c:pt idx="6966">
                  <c:v>71218</c:v>
                </c:pt>
                <c:pt idx="6967">
                  <c:v>71228</c:v>
                </c:pt>
                <c:pt idx="6968">
                  <c:v>71238</c:v>
                </c:pt>
                <c:pt idx="6969">
                  <c:v>71248</c:v>
                </c:pt>
                <c:pt idx="6970">
                  <c:v>71259</c:v>
                </c:pt>
                <c:pt idx="6971">
                  <c:v>71269</c:v>
                </c:pt>
                <c:pt idx="6972">
                  <c:v>71279</c:v>
                </c:pt>
                <c:pt idx="6973">
                  <c:v>71289</c:v>
                </c:pt>
                <c:pt idx="6974">
                  <c:v>71299</c:v>
                </c:pt>
                <c:pt idx="6975">
                  <c:v>71310</c:v>
                </c:pt>
                <c:pt idx="6976">
                  <c:v>71320</c:v>
                </c:pt>
                <c:pt idx="6977">
                  <c:v>71330</c:v>
                </c:pt>
                <c:pt idx="6978">
                  <c:v>71340</c:v>
                </c:pt>
                <c:pt idx="6979">
                  <c:v>71350</c:v>
                </c:pt>
                <c:pt idx="6980">
                  <c:v>71361</c:v>
                </c:pt>
                <c:pt idx="6981">
                  <c:v>71371</c:v>
                </c:pt>
                <c:pt idx="6982">
                  <c:v>71381</c:v>
                </c:pt>
                <c:pt idx="6983">
                  <c:v>71391</c:v>
                </c:pt>
                <c:pt idx="6984">
                  <c:v>71401</c:v>
                </c:pt>
                <c:pt idx="6985">
                  <c:v>71412</c:v>
                </c:pt>
                <c:pt idx="6986">
                  <c:v>71422</c:v>
                </c:pt>
                <c:pt idx="6987">
                  <c:v>71432</c:v>
                </c:pt>
                <c:pt idx="6988">
                  <c:v>71442</c:v>
                </c:pt>
                <c:pt idx="6989">
                  <c:v>71452</c:v>
                </c:pt>
                <c:pt idx="6990">
                  <c:v>71463</c:v>
                </c:pt>
                <c:pt idx="6991">
                  <c:v>71473</c:v>
                </c:pt>
                <c:pt idx="6992">
                  <c:v>71483</c:v>
                </c:pt>
                <c:pt idx="6993">
                  <c:v>71493</c:v>
                </c:pt>
                <c:pt idx="6994">
                  <c:v>71503</c:v>
                </c:pt>
                <c:pt idx="6995">
                  <c:v>71514</c:v>
                </c:pt>
                <c:pt idx="6996">
                  <c:v>71524</c:v>
                </c:pt>
                <c:pt idx="6997">
                  <c:v>71534</c:v>
                </c:pt>
                <c:pt idx="6998">
                  <c:v>71544</c:v>
                </c:pt>
                <c:pt idx="6999">
                  <c:v>71554</c:v>
                </c:pt>
                <c:pt idx="7000">
                  <c:v>71565</c:v>
                </c:pt>
                <c:pt idx="7001">
                  <c:v>71575</c:v>
                </c:pt>
                <c:pt idx="7002">
                  <c:v>71585</c:v>
                </c:pt>
                <c:pt idx="7003">
                  <c:v>71595</c:v>
                </c:pt>
                <c:pt idx="7004">
                  <c:v>71605</c:v>
                </c:pt>
                <c:pt idx="7005">
                  <c:v>71616</c:v>
                </c:pt>
                <c:pt idx="7006">
                  <c:v>71626</c:v>
                </c:pt>
                <c:pt idx="7007">
                  <c:v>71636</c:v>
                </c:pt>
                <c:pt idx="7008">
                  <c:v>71646</c:v>
                </c:pt>
                <c:pt idx="7009">
                  <c:v>71656</c:v>
                </c:pt>
                <c:pt idx="7010">
                  <c:v>71667</c:v>
                </c:pt>
                <c:pt idx="7011">
                  <c:v>71677</c:v>
                </c:pt>
                <c:pt idx="7012">
                  <c:v>71687</c:v>
                </c:pt>
                <c:pt idx="7013">
                  <c:v>71697</c:v>
                </c:pt>
                <c:pt idx="7014">
                  <c:v>71707</c:v>
                </c:pt>
                <c:pt idx="7015">
                  <c:v>71718</c:v>
                </c:pt>
                <c:pt idx="7016">
                  <c:v>71728</c:v>
                </c:pt>
                <c:pt idx="7017">
                  <c:v>71738</c:v>
                </c:pt>
                <c:pt idx="7018">
                  <c:v>71748</c:v>
                </c:pt>
                <c:pt idx="7019">
                  <c:v>71758</c:v>
                </c:pt>
                <c:pt idx="7020">
                  <c:v>71769</c:v>
                </c:pt>
                <c:pt idx="7021">
                  <c:v>71779</c:v>
                </c:pt>
                <c:pt idx="7022">
                  <c:v>71789</c:v>
                </c:pt>
                <c:pt idx="7023">
                  <c:v>71799</c:v>
                </c:pt>
                <c:pt idx="7024">
                  <c:v>71810</c:v>
                </c:pt>
                <c:pt idx="7025">
                  <c:v>71820</c:v>
                </c:pt>
                <c:pt idx="7026">
                  <c:v>71830</c:v>
                </c:pt>
                <c:pt idx="7027">
                  <c:v>71840</c:v>
                </c:pt>
                <c:pt idx="7028">
                  <c:v>71850</c:v>
                </c:pt>
                <c:pt idx="7029">
                  <c:v>71861</c:v>
                </c:pt>
                <c:pt idx="7030">
                  <c:v>71871</c:v>
                </c:pt>
                <c:pt idx="7031">
                  <c:v>71881</c:v>
                </c:pt>
                <c:pt idx="7032">
                  <c:v>71891</c:v>
                </c:pt>
                <c:pt idx="7033">
                  <c:v>71901</c:v>
                </c:pt>
                <c:pt idx="7034">
                  <c:v>71912</c:v>
                </c:pt>
                <c:pt idx="7035">
                  <c:v>71922</c:v>
                </c:pt>
                <c:pt idx="7036">
                  <c:v>71932</c:v>
                </c:pt>
                <c:pt idx="7037">
                  <c:v>71942</c:v>
                </c:pt>
                <c:pt idx="7038">
                  <c:v>71952</c:v>
                </c:pt>
                <c:pt idx="7039">
                  <c:v>71963</c:v>
                </c:pt>
                <c:pt idx="7040">
                  <c:v>71973</c:v>
                </c:pt>
                <c:pt idx="7041">
                  <c:v>71983</c:v>
                </c:pt>
                <c:pt idx="7042">
                  <c:v>71993</c:v>
                </c:pt>
                <c:pt idx="7043">
                  <c:v>72003</c:v>
                </c:pt>
                <c:pt idx="7044">
                  <c:v>72014</c:v>
                </c:pt>
                <c:pt idx="7045">
                  <c:v>72024</c:v>
                </c:pt>
                <c:pt idx="7046">
                  <c:v>72034</c:v>
                </c:pt>
                <c:pt idx="7047">
                  <c:v>72044</c:v>
                </c:pt>
                <c:pt idx="7048">
                  <c:v>72054</c:v>
                </c:pt>
                <c:pt idx="7049">
                  <c:v>72065</c:v>
                </c:pt>
                <c:pt idx="7050">
                  <c:v>72075</c:v>
                </c:pt>
                <c:pt idx="7051">
                  <c:v>72085</c:v>
                </c:pt>
                <c:pt idx="7052">
                  <c:v>72095</c:v>
                </c:pt>
                <c:pt idx="7053">
                  <c:v>72105</c:v>
                </c:pt>
                <c:pt idx="7054">
                  <c:v>72116</c:v>
                </c:pt>
                <c:pt idx="7055">
                  <c:v>72126</c:v>
                </c:pt>
                <c:pt idx="7056">
                  <c:v>72136</c:v>
                </c:pt>
                <c:pt idx="7057">
                  <c:v>72146</c:v>
                </c:pt>
                <c:pt idx="7058">
                  <c:v>72156</c:v>
                </c:pt>
                <c:pt idx="7059">
                  <c:v>72167</c:v>
                </c:pt>
                <c:pt idx="7060">
                  <c:v>72177</c:v>
                </c:pt>
                <c:pt idx="7061">
                  <c:v>72187</c:v>
                </c:pt>
                <c:pt idx="7062">
                  <c:v>72197</c:v>
                </c:pt>
                <c:pt idx="7063">
                  <c:v>72207</c:v>
                </c:pt>
                <c:pt idx="7064">
                  <c:v>72218</c:v>
                </c:pt>
                <c:pt idx="7065">
                  <c:v>72228</c:v>
                </c:pt>
                <c:pt idx="7066">
                  <c:v>72238</c:v>
                </c:pt>
                <c:pt idx="7067">
                  <c:v>72248</c:v>
                </c:pt>
                <c:pt idx="7068">
                  <c:v>72258</c:v>
                </c:pt>
                <c:pt idx="7069">
                  <c:v>72269</c:v>
                </c:pt>
                <c:pt idx="7070">
                  <c:v>72279</c:v>
                </c:pt>
                <c:pt idx="7071">
                  <c:v>72289</c:v>
                </c:pt>
                <c:pt idx="7072">
                  <c:v>72299</c:v>
                </c:pt>
                <c:pt idx="7073">
                  <c:v>72309</c:v>
                </c:pt>
                <c:pt idx="7074">
                  <c:v>72320</c:v>
                </c:pt>
                <c:pt idx="7075">
                  <c:v>72330</c:v>
                </c:pt>
                <c:pt idx="7076">
                  <c:v>72340</c:v>
                </c:pt>
                <c:pt idx="7077">
                  <c:v>72350</c:v>
                </c:pt>
                <c:pt idx="7078">
                  <c:v>72360</c:v>
                </c:pt>
                <c:pt idx="7079">
                  <c:v>72371</c:v>
                </c:pt>
                <c:pt idx="7080">
                  <c:v>72381</c:v>
                </c:pt>
                <c:pt idx="7081">
                  <c:v>72391</c:v>
                </c:pt>
                <c:pt idx="7082">
                  <c:v>72401</c:v>
                </c:pt>
                <c:pt idx="7083">
                  <c:v>72411</c:v>
                </c:pt>
                <c:pt idx="7084">
                  <c:v>72422</c:v>
                </c:pt>
                <c:pt idx="7085">
                  <c:v>72432</c:v>
                </c:pt>
                <c:pt idx="7086">
                  <c:v>72442</c:v>
                </c:pt>
                <c:pt idx="7087">
                  <c:v>72452</c:v>
                </c:pt>
                <c:pt idx="7088">
                  <c:v>72462</c:v>
                </c:pt>
                <c:pt idx="7089">
                  <c:v>72473</c:v>
                </c:pt>
                <c:pt idx="7090">
                  <c:v>72483</c:v>
                </c:pt>
                <c:pt idx="7091">
                  <c:v>72493</c:v>
                </c:pt>
                <c:pt idx="7092">
                  <c:v>72503</c:v>
                </c:pt>
                <c:pt idx="7093">
                  <c:v>72513</c:v>
                </c:pt>
                <c:pt idx="7094">
                  <c:v>72524</c:v>
                </c:pt>
                <c:pt idx="7095">
                  <c:v>72534</c:v>
                </c:pt>
                <c:pt idx="7096">
                  <c:v>72544</c:v>
                </c:pt>
                <c:pt idx="7097">
                  <c:v>72554</c:v>
                </c:pt>
                <c:pt idx="7098">
                  <c:v>72564</c:v>
                </c:pt>
                <c:pt idx="7099">
                  <c:v>72575</c:v>
                </c:pt>
                <c:pt idx="7100">
                  <c:v>72585</c:v>
                </c:pt>
                <c:pt idx="7101">
                  <c:v>72595</c:v>
                </c:pt>
                <c:pt idx="7102">
                  <c:v>72605</c:v>
                </c:pt>
                <c:pt idx="7103">
                  <c:v>72615</c:v>
                </c:pt>
                <c:pt idx="7104">
                  <c:v>72626</c:v>
                </c:pt>
                <c:pt idx="7105">
                  <c:v>72636</c:v>
                </c:pt>
                <c:pt idx="7106">
                  <c:v>72646</c:v>
                </c:pt>
                <c:pt idx="7107">
                  <c:v>72656</c:v>
                </c:pt>
                <c:pt idx="7108">
                  <c:v>72666</c:v>
                </c:pt>
                <c:pt idx="7109">
                  <c:v>72677</c:v>
                </c:pt>
                <c:pt idx="7110">
                  <c:v>72687</c:v>
                </c:pt>
                <c:pt idx="7111">
                  <c:v>72697</c:v>
                </c:pt>
                <c:pt idx="7112">
                  <c:v>72707</c:v>
                </c:pt>
                <c:pt idx="7113">
                  <c:v>72717</c:v>
                </c:pt>
                <c:pt idx="7114">
                  <c:v>72728</c:v>
                </c:pt>
                <c:pt idx="7115">
                  <c:v>72738</c:v>
                </c:pt>
                <c:pt idx="7116">
                  <c:v>72748</c:v>
                </c:pt>
                <c:pt idx="7117">
                  <c:v>72758</c:v>
                </c:pt>
                <c:pt idx="7118">
                  <c:v>72768</c:v>
                </c:pt>
                <c:pt idx="7119">
                  <c:v>72779</c:v>
                </c:pt>
                <c:pt idx="7120">
                  <c:v>72789</c:v>
                </c:pt>
                <c:pt idx="7121">
                  <c:v>72799</c:v>
                </c:pt>
                <c:pt idx="7122">
                  <c:v>72809</c:v>
                </c:pt>
                <c:pt idx="7123">
                  <c:v>72819</c:v>
                </c:pt>
                <c:pt idx="7124">
                  <c:v>72830</c:v>
                </c:pt>
                <c:pt idx="7125">
                  <c:v>72840</c:v>
                </c:pt>
                <c:pt idx="7126">
                  <c:v>72850</c:v>
                </c:pt>
                <c:pt idx="7127">
                  <c:v>72860</c:v>
                </c:pt>
                <c:pt idx="7128">
                  <c:v>72870</c:v>
                </c:pt>
                <c:pt idx="7129">
                  <c:v>72881</c:v>
                </c:pt>
                <c:pt idx="7130">
                  <c:v>72891</c:v>
                </c:pt>
                <c:pt idx="7131">
                  <c:v>72901</c:v>
                </c:pt>
                <c:pt idx="7132">
                  <c:v>72911</c:v>
                </c:pt>
                <c:pt idx="7133">
                  <c:v>72921</c:v>
                </c:pt>
                <c:pt idx="7134">
                  <c:v>72932</c:v>
                </c:pt>
                <c:pt idx="7135">
                  <c:v>72942</c:v>
                </c:pt>
                <c:pt idx="7136">
                  <c:v>72952</c:v>
                </c:pt>
                <c:pt idx="7137">
                  <c:v>72962</c:v>
                </c:pt>
                <c:pt idx="7138">
                  <c:v>72973</c:v>
                </c:pt>
                <c:pt idx="7139">
                  <c:v>72983</c:v>
                </c:pt>
                <c:pt idx="7140">
                  <c:v>72993</c:v>
                </c:pt>
                <c:pt idx="7141">
                  <c:v>73003</c:v>
                </c:pt>
                <c:pt idx="7142">
                  <c:v>73013</c:v>
                </c:pt>
                <c:pt idx="7143">
                  <c:v>73024</c:v>
                </c:pt>
                <c:pt idx="7144">
                  <c:v>73034</c:v>
                </c:pt>
                <c:pt idx="7145">
                  <c:v>73044</c:v>
                </c:pt>
                <c:pt idx="7146">
                  <c:v>73054</c:v>
                </c:pt>
                <c:pt idx="7147">
                  <c:v>73064</c:v>
                </c:pt>
                <c:pt idx="7148">
                  <c:v>73075</c:v>
                </c:pt>
                <c:pt idx="7149">
                  <c:v>73085</c:v>
                </c:pt>
                <c:pt idx="7150">
                  <c:v>73095</c:v>
                </c:pt>
                <c:pt idx="7151">
                  <c:v>73105</c:v>
                </c:pt>
                <c:pt idx="7152">
                  <c:v>73115</c:v>
                </c:pt>
                <c:pt idx="7153">
                  <c:v>73126</c:v>
                </c:pt>
                <c:pt idx="7154">
                  <c:v>73136</c:v>
                </c:pt>
                <c:pt idx="7155">
                  <c:v>73146</c:v>
                </c:pt>
                <c:pt idx="7156">
                  <c:v>73156</c:v>
                </c:pt>
                <c:pt idx="7157">
                  <c:v>73166</c:v>
                </c:pt>
                <c:pt idx="7158">
                  <c:v>73177</c:v>
                </c:pt>
                <c:pt idx="7159">
                  <c:v>73187</c:v>
                </c:pt>
                <c:pt idx="7160">
                  <c:v>73197</c:v>
                </c:pt>
                <c:pt idx="7161">
                  <c:v>73207</c:v>
                </c:pt>
                <c:pt idx="7162">
                  <c:v>73217</c:v>
                </c:pt>
                <c:pt idx="7163">
                  <c:v>73228</c:v>
                </c:pt>
                <c:pt idx="7164">
                  <c:v>73238</c:v>
                </c:pt>
                <c:pt idx="7165">
                  <c:v>73248</c:v>
                </c:pt>
                <c:pt idx="7166">
                  <c:v>73258</c:v>
                </c:pt>
                <c:pt idx="7167">
                  <c:v>73268</c:v>
                </c:pt>
                <c:pt idx="7168">
                  <c:v>73279</c:v>
                </c:pt>
                <c:pt idx="7169">
                  <c:v>73289</c:v>
                </c:pt>
                <c:pt idx="7170">
                  <c:v>73299</c:v>
                </c:pt>
                <c:pt idx="7171">
                  <c:v>73309</c:v>
                </c:pt>
                <c:pt idx="7172">
                  <c:v>73319</c:v>
                </c:pt>
                <c:pt idx="7173">
                  <c:v>73330</c:v>
                </c:pt>
                <c:pt idx="7174">
                  <c:v>73340</c:v>
                </c:pt>
                <c:pt idx="7175">
                  <c:v>73350</c:v>
                </c:pt>
                <c:pt idx="7176">
                  <c:v>73360</c:v>
                </c:pt>
                <c:pt idx="7177">
                  <c:v>73370</c:v>
                </c:pt>
                <c:pt idx="7178">
                  <c:v>73381</c:v>
                </c:pt>
                <c:pt idx="7179">
                  <c:v>73391</c:v>
                </c:pt>
                <c:pt idx="7180">
                  <c:v>73401</c:v>
                </c:pt>
                <c:pt idx="7181">
                  <c:v>73411</c:v>
                </c:pt>
                <c:pt idx="7182">
                  <c:v>73421</c:v>
                </c:pt>
                <c:pt idx="7183">
                  <c:v>73432</c:v>
                </c:pt>
                <c:pt idx="7184">
                  <c:v>73442</c:v>
                </c:pt>
                <c:pt idx="7185">
                  <c:v>73452</c:v>
                </c:pt>
                <c:pt idx="7186">
                  <c:v>73462</c:v>
                </c:pt>
                <c:pt idx="7187">
                  <c:v>73472</c:v>
                </c:pt>
                <c:pt idx="7188">
                  <c:v>73483</c:v>
                </c:pt>
                <c:pt idx="7189">
                  <c:v>73493</c:v>
                </c:pt>
                <c:pt idx="7190">
                  <c:v>73503</c:v>
                </c:pt>
                <c:pt idx="7191">
                  <c:v>73513</c:v>
                </c:pt>
                <c:pt idx="7192">
                  <c:v>73523</c:v>
                </c:pt>
                <c:pt idx="7193">
                  <c:v>73534</c:v>
                </c:pt>
                <c:pt idx="7194">
                  <c:v>73544</c:v>
                </c:pt>
                <c:pt idx="7195">
                  <c:v>73554</c:v>
                </c:pt>
                <c:pt idx="7196">
                  <c:v>73564</c:v>
                </c:pt>
                <c:pt idx="7197">
                  <c:v>73574</c:v>
                </c:pt>
                <c:pt idx="7198">
                  <c:v>73585</c:v>
                </c:pt>
                <c:pt idx="7199">
                  <c:v>73595</c:v>
                </c:pt>
                <c:pt idx="7200">
                  <c:v>73605</c:v>
                </c:pt>
                <c:pt idx="7201">
                  <c:v>73615</c:v>
                </c:pt>
                <c:pt idx="7202">
                  <c:v>73625</c:v>
                </c:pt>
                <c:pt idx="7203">
                  <c:v>73636</c:v>
                </c:pt>
                <c:pt idx="7204">
                  <c:v>73646</c:v>
                </c:pt>
                <c:pt idx="7205">
                  <c:v>73656</c:v>
                </c:pt>
                <c:pt idx="7206">
                  <c:v>73666</c:v>
                </c:pt>
                <c:pt idx="7207">
                  <c:v>73676</c:v>
                </c:pt>
                <c:pt idx="7208">
                  <c:v>73687</c:v>
                </c:pt>
                <c:pt idx="7209">
                  <c:v>73697</c:v>
                </c:pt>
                <c:pt idx="7210">
                  <c:v>73707</c:v>
                </c:pt>
                <c:pt idx="7211">
                  <c:v>73717</c:v>
                </c:pt>
                <c:pt idx="7212">
                  <c:v>73727</c:v>
                </c:pt>
                <c:pt idx="7213">
                  <c:v>73738</c:v>
                </c:pt>
                <c:pt idx="7214">
                  <c:v>73748</c:v>
                </c:pt>
                <c:pt idx="7215">
                  <c:v>73758</c:v>
                </c:pt>
                <c:pt idx="7216">
                  <c:v>73768</c:v>
                </c:pt>
                <c:pt idx="7217">
                  <c:v>73778</c:v>
                </c:pt>
                <c:pt idx="7218">
                  <c:v>73789</c:v>
                </c:pt>
                <c:pt idx="7219">
                  <c:v>73799</c:v>
                </c:pt>
                <c:pt idx="7220">
                  <c:v>73809</c:v>
                </c:pt>
                <c:pt idx="7221">
                  <c:v>73819</c:v>
                </c:pt>
                <c:pt idx="7222">
                  <c:v>73829</c:v>
                </c:pt>
                <c:pt idx="7223">
                  <c:v>73840</c:v>
                </c:pt>
                <c:pt idx="7224">
                  <c:v>73850</c:v>
                </c:pt>
                <c:pt idx="7225">
                  <c:v>73860</c:v>
                </c:pt>
                <c:pt idx="7226">
                  <c:v>73870</c:v>
                </c:pt>
                <c:pt idx="7227">
                  <c:v>73880</c:v>
                </c:pt>
                <c:pt idx="7228">
                  <c:v>73891</c:v>
                </c:pt>
                <c:pt idx="7229">
                  <c:v>73901</c:v>
                </c:pt>
                <c:pt idx="7230">
                  <c:v>73911</c:v>
                </c:pt>
                <c:pt idx="7231">
                  <c:v>73921</c:v>
                </c:pt>
                <c:pt idx="7232">
                  <c:v>73931</c:v>
                </c:pt>
                <c:pt idx="7233">
                  <c:v>73942</c:v>
                </c:pt>
                <c:pt idx="7234">
                  <c:v>73952</c:v>
                </c:pt>
                <c:pt idx="7235">
                  <c:v>73962</c:v>
                </c:pt>
                <c:pt idx="7236">
                  <c:v>73972</c:v>
                </c:pt>
                <c:pt idx="7237">
                  <c:v>73982</c:v>
                </c:pt>
                <c:pt idx="7238">
                  <c:v>73993</c:v>
                </c:pt>
                <c:pt idx="7239">
                  <c:v>74003</c:v>
                </c:pt>
                <c:pt idx="7240">
                  <c:v>74013</c:v>
                </c:pt>
                <c:pt idx="7241">
                  <c:v>74023</c:v>
                </c:pt>
                <c:pt idx="7242">
                  <c:v>74033</c:v>
                </c:pt>
                <c:pt idx="7243">
                  <c:v>74044</c:v>
                </c:pt>
                <c:pt idx="7244">
                  <c:v>74054</c:v>
                </c:pt>
                <c:pt idx="7245">
                  <c:v>74064</c:v>
                </c:pt>
                <c:pt idx="7246">
                  <c:v>74074</c:v>
                </c:pt>
                <c:pt idx="7247">
                  <c:v>74084</c:v>
                </c:pt>
                <c:pt idx="7248">
                  <c:v>74095</c:v>
                </c:pt>
                <c:pt idx="7249">
                  <c:v>74105</c:v>
                </c:pt>
                <c:pt idx="7250">
                  <c:v>74115</c:v>
                </c:pt>
                <c:pt idx="7251">
                  <c:v>74125</c:v>
                </c:pt>
                <c:pt idx="7252">
                  <c:v>74136</c:v>
                </c:pt>
                <c:pt idx="7253">
                  <c:v>74146</c:v>
                </c:pt>
                <c:pt idx="7254">
                  <c:v>74156</c:v>
                </c:pt>
                <c:pt idx="7255">
                  <c:v>74166</c:v>
                </c:pt>
                <c:pt idx="7256">
                  <c:v>74176</c:v>
                </c:pt>
                <c:pt idx="7257">
                  <c:v>74187</c:v>
                </c:pt>
                <c:pt idx="7258">
                  <c:v>74197</c:v>
                </c:pt>
                <c:pt idx="7259">
                  <c:v>74207</c:v>
                </c:pt>
                <c:pt idx="7260">
                  <c:v>74217</c:v>
                </c:pt>
                <c:pt idx="7261">
                  <c:v>74227</c:v>
                </c:pt>
                <c:pt idx="7262">
                  <c:v>74238</c:v>
                </c:pt>
                <c:pt idx="7263">
                  <c:v>74248</c:v>
                </c:pt>
                <c:pt idx="7264">
                  <c:v>74258</c:v>
                </c:pt>
                <c:pt idx="7265">
                  <c:v>74268</c:v>
                </c:pt>
                <c:pt idx="7266">
                  <c:v>74278</c:v>
                </c:pt>
                <c:pt idx="7267">
                  <c:v>74289</c:v>
                </c:pt>
                <c:pt idx="7268">
                  <c:v>74299</c:v>
                </c:pt>
                <c:pt idx="7269">
                  <c:v>74309</c:v>
                </c:pt>
                <c:pt idx="7270">
                  <c:v>74319</c:v>
                </c:pt>
                <c:pt idx="7271">
                  <c:v>74329</c:v>
                </c:pt>
                <c:pt idx="7272">
                  <c:v>74340</c:v>
                </c:pt>
                <c:pt idx="7273">
                  <c:v>74350</c:v>
                </c:pt>
                <c:pt idx="7274">
                  <c:v>74360</c:v>
                </c:pt>
                <c:pt idx="7275">
                  <c:v>74370</c:v>
                </c:pt>
                <c:pt idx="7276">
                  <c:v>74380</c:v>
                </c:pt>
                <c:pt idx="7277">
                  <c:v>74391</c:v>
                </c:pt>
                <c:pt idx="7278">
                  <c:v>74401</c:v>
                </c:pt>
                <c:pt idx="7279">
                  <c:v>74411</c:v>
                </c:pt>
                <c:pt idx="7280">
                  <c:v>74421</c:v>
                </c:pt>
                <c:pt idx="7281">
                  <c:v>74431</c:v>
                </c:pt>
                <c:pt idx="7282">
                  <c:v>74442</c:v>
                </c:pt>
                <c:pt idx="7283">
                  <c:v>74452</c:v>
                </c:pt>
                <c:pt idx="7284">
                  <c:v>74462</c:v>
                </c:pt>
                <c:pt idx="7285">
                  <c:v>74472</c:v>
                </c:pt>
                <c:pt idx="7286">
                  <c:v>74482</c:v>
                </c:pt>
                <c:pt idx="7287">
                  <c:v>74493</c:v>
                </c:pt>
                <c:pt idx="7288">
                  <c:v>74503</c:v>
                </c:pt>
                <c:pt idx="7289">
                  <c:v>74513</c:v>
                </c:pt>
                <c:pt idx="7290">
                  <c:v>74523</c:v>
                </c:pt>
                <c:pt idx="7291">
                  <c:v>74533</c:v>
                </c:pt>
                <c:pt idx="7292">
                  <c:v>74544</c:v>
                </c:pt>
                <c:pt idx="7293">
                  <c:v>74554</c:v>
                </c:pt>
                <c:pt idx="7294">
                  <c:v>74564</c:v>
                </c:pt>
                <c:pt idx="7295">
                  <c:v>74574</c:v>
                </c:pt>
                <c:pt idx="7296">
                  <c:v>74584</c:v>
                </c:pt>
                <c:pt idx="7297">
                  <c:v>74595</c:v>
                </c:pt>
                <c:pt idx="7298">
                  <c:v>74605</c:v>
                </c:pt>
                <c:pt idx="7299">
                  <c:v>74615</c:v>
                </c:pt>
                <c:pt idx="7300">
                  <c:v>74625</c:v>
                </c:pt>
                <c:pt idx="7301">
                  <c:v>74635</c:v>
                </c:pt>
                <c:pt idx="7302">
                  <c:v>74646</c:v>
                </c:pt>
                <c:pt idx="7303">
                  <c:v>74656</c:v>
                </c:pt>
                <c:pt idx="7304">
                  <c:v>74666</c:v>
                </c:pt>
                <c:pt idx="7305">
                  <c:v>74676</c:v>
                </c:pt>
                <c:pt idx="7306">
                  <c:v>74686</c:v>
                </c:pt>
                <c:pt idx="7307">
                  <c:v>74697</c:v>
                </c:pt>
                <c:pt idx="7308">
                  <c:v>74707</c:v>
                </c:pt>
                <c:pt idx="7309">
                  <c:v>74717</c:v>
                </c:pt>
                <c:pt idx="7310">
                  <c:v>74727</c:v>
                </c:pt>
                <c:pt idx="7311">
                  <c:v>74737</c:v>
                </c:pt>
                <c:pt idx="7312">
                  <c:v>74748</c:v>
                </c:pt>
                <c:pt idx="7313">
                  <c:v>74758</c:v>
                </c:pt>
                <c:pt idx="7314">
                  <c:v>74768</c:v>
                </c:pt>
                <c:pt idx="7315">
                  <c:v>74778</c:v>
                </c:pt>
                <c:pt idx="7316">
                  <c:v>74788</c:v>
                </c:pt>
                <c:pt idx="7317">
                  <c:v>74799</c:v>
                </c:pt>
                <c:pt idx="7318">
                  <c:v>74809</c:v>
                </c:pt>
                <c:pt idx="7319">
                  <c:v>74819</c:v>
                </c:pt>
                <c:pt idx="7320">
                  <c:v>74829</c:v>
                </c:pt>
                <c:pt idx="7321">
                  <c:v>74839</c:v>
                </c:pt>
                <c:pt idx="7322">
                  <c:v>74850</c:v>
                </c:pt>
                <c:pt idx="7323">
                  <c:v>74860</c:v>
                </c:pt>
                <c:pt idx="7324">
                  <c:v>74870</c:v>
                </c:pt>
                <c:pt idx="7325">
                  <c:v>74880</c:v>
                </c:pt>
                <c:pt idx="7326">
                  <c:v>74890</c:v>
                </c:pt>
                <c:pt idx="7327">
                  <c:v>74901</c:v>
                </c:pt>
                <c:pt idx="7328">
                  <c:v>74911</c:v>
                </c:pt>
                <c:pt idx="7329">
                  <c:v>74921</c:v>
                </c:pt>
                <c:pt idx="7330">
                  <c:v>74931</c:v>
                </c:pt>
                <c:pt idx="7331">
                  <c:v>74941</c:v>
                </c:pt>
                <c:pt idx="7332">
                  <c:v>74952</c:v>
                </c:pt>
                <c:pt idx="7333">
                  <c:v>74962</c:v>
                </c:pt>
                <c:pt idx="7334">
                  <c:v>74972</c:v>
                </c:pt>
                <c:pt idx="7335">
                  <c:v>74982</c:v>
                </c:pt>
                <c:pt idx="7336">
                  <c:v>74992</c:v>
                </c:pt>
                <c:pt idx="7337">
                  <c:v>75003</c:v>
                </c:pt>
                <c:pt idx="7338">
                  <c:v>75013</c:v>
                </c:pt>
                <c:pt idx="7339">
                  <c:v>75023</c:v>
                </c:pt>
                <c:pt idx="7340">
                  <c:v>75033</c:v>
                </c:pt>
                <c:pt idx="7341">
                  <c:v>75043</c:v>
                </c:pt>
                <c:pt idx="7342">
                  <c:v>75054</c:v>
                </c:pt>
                <c:pt idx="7343">
                  <c:v>75064</c:v>
                </c:pt>
                <c:pt idx="7344">
                  <c:v>75074</c:v>
                </c:pt>
                <c:pt idx="7345">
                  <c:v>75084</c:v>
                </c:pt>
                <c:pt idx="7346">
                  <c:v>75094</c:v>
                </c:pt>
                <c:pt idx="7347">
                  <c:v>75105</c:v>
                </c:pt>
                <c:pt idx="7348">
                  <c:v>75115</c:v>
                </c:pt>
                <c:pt idx="7349">
                  <c:v>75125</c:v>
                </c:pt>
                <c:pt idx="7350">
                  <c:v>75135</c:v>
                </c:pt>
                <c:pt idx="7351">
                  <c:v>75145</c:v>
                </c:pt>
                <c:pt idx="7352">
                  <c:v>75156</c:v>
                </c:pt>
                <c:pt idx="7353">
                  <c:v>75166</c:v>
                </c:pt>
                <c:pt idx="7354">
                  <c:v>75176</c:v>
                </c:pt>
                <c:pt idx="7355">
                  <c:v>75186</c:v>
                </c:pt>
                <c:pt idx="7356">
                  <c:v>75196</c:v>
                </c:pt>
                <c:pt idx="7357">
                  <c:v>75207</c:v>
                </c:pt>
                <c:pt idx="7358">
                  <c:v>75217</c:v>
                </c:pt>
                <c:pt idx="7359">
                  <c:v>75227</c:v>
                </c:pt>
                <c:pt idx="7360">
                  <c:v>75237</c:v>
                </c:pt>
                <c:pt idx="7361">
                  <c:v>75247</c:v>
                </c:pt>
                <c:pt idx="7362">
                  <c:v>75258</c:v>
                </c:pt>
                <c:pt idx="7363">
                  <c:v>75268</c:v>
                </c:pt>
                <c:pt idx="7364">
                  <c:v>75278</c:v>
                </c:pt>
                <c:pt idx="7365">
                  <c:v>75288</c:v>
                </c:pt>
                <c:pt idx="7366">
                  <c:v>75299</c:v>
                </c:pt>
                <c:pt idx="7367">
                  <c:v>75309</c:v>
                </c:pt>
                <c:pt idx="7368">
                  <c:v>75319</c:v>
                </c:pt>
                <c:pt idx="7369">
                  <c:v>75329</c:v>
                </c:pt>
                <c:pt idx="7370">
                  <c:v>75339</c:v>
                </c:pt>
                <c:pt idx="7371">
                  <c:v>75350</c:v>
                </c:pt>
                <c:pt idx="7372">
                  <c:v>75360</c:v>
                </c:pt>
                <c:pt idx="7373">
                  <c:v>75370</c:v>
                </c:pt>
                <c:pt idx="7374">
                  <c:v>75380</c:v>
                </c:pt>
                <c:pt idx="7375">
                  <c:v>75390</c:v>
                </c:pt>
                <c:pt idx="7376">
                  <c:v>75401</c:v>
                </c:pt>
                <c:pt idx="7377">
                  <c:v>75411</c:v>
                </c:pt>
                <c:pt idx="7378">
                  <c:v>75421</c:v>
                </c:pt>
                <c:pt idx="7379">
                  <c:v>75431</c:v>
                </c:pt>
                <c:pt idx="7380">
                  <c:v>75441</c:v>
                </c:pt>
                <c:pt idx="7381">
                  <c:v>75452</c:v>
                </c:pt>
                <c:pt idx="7382">
                  <c:v>75462</c:v>
                </c:pt>
                <c:pt idx="7383">
                  <c:v>75472</c:v>
                </c:pt>
                <c:pt idx="7384">
                  <c:v>75482</c:v>
                </c:pt>
                <c:pt idx="7385">
                  <c:v>75492</c:v>
                </c:pt>
                <c:pt idx="7386">
                  <c:v>75503</c:v>
                </c:pt>
                <c:pt idx="7387">
                  <c:v>75513</c:v>
                </c:pt>
                <c:pt idx="7388">
                  <c:v>75523</c:v>
                </c:pt>
                <c:pt idx="7389">
                  <c:v>75533</c:v>
                </c:pt>
                <c:pt idx="7390">
                  <c:v>75543</c:v>
                </c:pt>
                <c:pt idx="7391">
                  <c:v>75554</c:v>
                </c:pt>
                <c:pt idx="7392">
                  <c:v>75564</c:v>
                </c:pt>
                <c:pt idx="7393">
                  <c:v>75574</c:v>
                </c:pt>
                <c:pt idx="7394">
                  <c:v>75584</c:v>
                </c:pt>
                <c:pt idx="7395">
                  <c:v>75594</c:v>
                </c:pt>
                <c:pt idx="7396">
                  <c:v>75605</c:v>
                </c:pt>
                <c:pt idx="7397">
                  <c:v>75615</c:v>
                </c:pt>
                <c:pt idx="7398">
                  <c:v>75625</c:v>
                </c:pt>
                <c:pt idx="7399">
                  <c:v>75635</c:v>
                </c:pt>
                <c:pt idx="7400">
                  <c:v>75645</c:v>
                </c:pt>
                <c:pt idx="7401">
                  <c:v>75656</c:v>
                </c:pt>
                <c:pt idx="7402">
                  <c:v>75666</c:v>
                </c:pt>
                <c:pt idx="7403">
                  <c:v>75676</c:v>
                </c:pt>
                <c:pt idx="7404">
                  <c:v>75686</c:v>
                </c:pt>
                <c:pt idx="7405">
                  <c:v>75696</c:v>
                </c:pt>
                <c:pt idx="7406">
                  <c:v>75707</c:v>
                </c:pt>
                <c:pt idx="7407">
                  <c:v>75717</c:v>
                </c:pt>
                <c:pt idx="7408">
                  <c:v>75727</c:v>
                </c:pt>
                <c:pt idx="7409">
                  <c:v>75737</c:v>
                </c:pt>
                <c:pt idx="7410">
                  <c:v>75747</c:v>
                </c:pt>
                <c:pt idx="7411">
                  <c:v>75758</c:v>
                </c:pt>
                <c:pt idx="7412">
                  <c:v>75768</c:v>
                </c:pt>
                <c:pt idx="7413">
                  <c:v>75778</c:v>
                </c:pt>
                <c:pt idx="7414">
                  <c:v>75788</c:v>
                </c:pt>
                <c:pt idx="7415">
                  <c:v>75798</c:v>
                </c:pt>
                <c:pt idx="7416">
                  <c:v>75809</c:v>
                </c:pt>
                <c:pt idx="7417">
                  <c:v>75819</c:v>
                </c:pt>
                <c:pt idx="7418">
                  <c:v>75829</c:v>
                </c:pt>
                <c:pt idx="7419">
                  <c:v>75839</c:v>
                </c:pt>
                <c:pt idx="7420">
                  <c:v>75849</c:v>
                </c:pt>
                <c:pt idx="7421">
                  <c:v>75860</c:v>
                </c:pt>
                <c:pt idx="7422">
                  <c:v>75870</c:v>
                </c:pt>
                <c:pt idx="7423">
                  <c:v>75880</c:v>
                </c:pt>
                <c:pt idx="7424">
                  <c:v>75890</c:v>
                </c:pt>
                <c:pt idx="7425">
                  <c:v>75900</c:v>
                </c:pt>
                <c:pt idx="7426">
                  <c:v>75911</c:v>
                </c:pt>
                <c:pt idx="7427">
                  <c:v>75921</c:v>
                </c:pt>
                <c:pt idx="7428">
                  <c:v>75931</c:v>
                </c:pt>
                <c:pt idx="7429">
                  <c:v>75941</c:v>
                </c:pt>
                <c:pt idx="7430">
                  <c:v>75951</c:v>
                </c:pt>
                <c:pt idx="7431">
                  <c:v>75962</c:v>
                </c:pt>
                <c:pt idx="7432">
                  <c:v>75972</c:v>
                </c:pt>
                <c:pt idx="7433">
                  <c:v>75982</c:v>
                </c:pt>
                <c:pt idx="7434">
                  <c:v>75992</c:v>
                </c:pt>
                <c:pt idx="7435">
                  <c:v>76002</c:v>
                </c:pt>
                <c:pt idx="7436">
                  <c:v>76013</c:v>
                </c:pt>
                <c:pt idx="7437">
                  <c:v>76023</c:v>
                </c:pt>
                <c:pt idx="7438">
                  <c:v>76033</c:v>
                </c:pt>
                <c:pt idx="7439">
                  <c:v>76043</c:v>
                </c:pt>
                <c:pt idx="7440">
                  <c:v>76053</c:v>
                </c:pt>
                <c:pt idx="7441">
                  <c:v>76064</c:v>
                </c:pt>
                <c:pt idx="7442">
                  <c:v>76074</c:v>
                </c:pt>
                <c:pt idx="7443">
                  <c:v>76084</c:v>
                </c:pt>
                <c:pt idx="7444">
                  <c:v>76094</c:v>
                </c:pt>
                <c:pt idx="7445">
                  <c:v>76104</c:v>
                </c:pt>
                <c:pt idx="7446">
                  <c:v>76115</c:v>
                </c:pt>
                <c:pt idx="7447">
                  <c:v>76125</c:v>
                </c:pt>
                <c:pt idx="7448">
                  <c:v>76135</c:v>
                </c:pt>
                <c:pt idx="7449">
                  <c:v>76145</c:v>
                </c:pt>
                <c:pt idx="7450">
                  <c:v>76155</c:v>
                </c:pt>
                <c:pt idx="7451">
                  <c:v>76166</c:v>
                </c:pt>
                <c:pt idx="7452">
                  <c:v>76176</c:v>
                </c:pt>
                <c:pt idx="7453">
                  <c:v>76186</c:v>
                </c:pt>
                <c:pt idx="7454">
                  <c:v>76196</c:v>
                </c:pt>
                <c:pt idx="7455">
                  <c:v>76206</c:v>
                </c:pt>
                <c:pt idx="7456">
                  <c:v>76217</c:v>
                </c:pt>
                <c:pt idx="7457">
                  <c:v>76227</c:v>
                </c:pt>
                <c:pt idx="7458">
                  <c:v>76237</c:v>
                </c:pt>
                <c:pt idx="7459">
                  <c:v>76247</c:v>
                </c:pt>
                <c:pt idx="7460">
                  <c:v>76257</c:v>
                </c:pt>
                <c:pt idx="7461">
                  <c:v>76268</c:v>
                </c:pt>
                <c:pt idx="7462">
                  <c:v>76278</c:v>
                </c:pt>
                <c:pt idx="7463">
                  <c:v>76288</c:v>
                </c:pt>
                <c:pt idx="7464">
                  <c:v>76298</c:v>
                </c:pt>
                <c:pt idx="7465">
                  <c:v>76308</c:v>
                </c:pt>
                <c:pt idx="7466">
                  <c:v>76319</c:v>
                </c:pt>
                <c:pt idx="7467">
                  <c:v>76329</c:v>
                </c:pt>
                <c:pt idx="7468">
                  <c:v>76339</c:v>
                </c:pt>
                <c:pt idx="7469">
                  <c:v>76349</c:v>
                </c:pt>
                <c:pt idx="7470">
                  <c:v>76359</c:v>
                </c:pt>
                <c:pt idx="7471">
                  <c:v>76370</c:v>
                </c:pt>
                <c:pt idx="7472">
                  <c:v>76380</c:v>
                </c:pt>
                <c:pt idx="7473">
                  <c:v>76390</c:v>
                </c:pt>
                <c:pt idx="7474">
                  <c:v>76400</c:v>
                </c:pt>
                <c:pt idx="7475">
                  <c:v>76410</c:v>
                </c:pt>
                <c:pt idx="7476">
                  <c:v>76421</c:v>
                </c:pt>
                <c:pt idx="7477">
                  <c:v>76431</c:v>
                </c:pt>
                <c:pt idx="7478">
                  <c:v>76441</c:v>
                </c:pt>
                <c:pt idx="7479">
                  <c:v>76451</c:v>
                </c:pt>
                <c:pt idx="7480">
                  <c:v>76462</c:v>
                </c:pt>
                <c:pt idx="7481">
                  <c:v>76472</c:v>
                </c:pt>
                <c:pt idx="7482">
                  <c:v>76482</c:v>
                </c:pt>
                <c:pt idx="7483">
                  <c:v>76492</c:v>
                </c:pt>
                <c:pt idx="7484">
                  <c:v>76502</c:v>
                </c:pt>
                <c:pt idx="7485">
                  <c:v>76513</c:v>
                </c:pt>
                <c:pt idx="7486">
                  <c:v>76523</c:v>
                </c:pt>
                <c:pt idx="7487">
                  <c:v>76533</c:v>
                </c:pt>
                <c:pt idx="7488">
                  <c:v>76543</c:v>
                </c:pt>
                <c:pt idx="7489">
                  <c:v>76553</c:v>
                </c:pt>
                <c:pt idx="7490">
                  <c:v>76564</c:v>
                </c:pt>
                <c:pt idx="7491">
                  <c:v>76574</c:v>
                </c:pt>
                <c:pt idx="7492">
                  <c:v>76584</c:v>
                </c:pt>
                <c:pt idx="7493">
                  <c:v>76594</c:v>
                </c:pt>
                <c:pt idx="7494">
                  <c:v>76604</c:v>
                </c:pt>
                <c:pt idx="7495">
                  <c:v>76615</c:v>
                </c:pt>
                <c:pt idx="7496">
                  <c:v>76625</c:v>
                </c:pt>
                <c:pt idx="7497">
                  <c:v>76635</c:v>
                </c:pt>
                <c:pt idx="7498">
                  <c:v>76645</c:v>
                </c:pt>
                <c:pt idx="7499">
                  <c:v>76655</c:v>
                </c:pt>
                <c:pt idx="7500">
                  <c:v>76666</c:v>
                </c:pt>
                <c:pt idx="7501">
                  <c:v>76676</c:v>
                </c:pt>
                <c:pt idx="7502">
                  <c:v>76686</c:v>
                </c:pt>
                <c:pt idx="7503">
                  <c:v>76696</c:v>
                </c:pt>
                <c:pt idx="7504">
                  <c:v>76706</c:v>
                </c:pt>
                <c:pt idx="7505">
                  <c:v>76717</c:v>
                </c:pt>
                <c:pt idx="7506">
                  <c:v>76727</c:v>
                </c:pt>
                <c:pt idx="7507">
                  <c:v>76737</c:v>
                </c:pt>
                <c:pt idx="7508">
                  <c:v>76747</c:v>
                </c:pt>
                <c:pt idx="7509">
                  <c:v>76757</c:v>
                </c:pt>
                <c:pt idx="7510">
                  <c:v>76768</c:v>
                </c:pt>
                <c:pt idx="7511">
                  <c:v>76778</c:v>
                </c:pt>
                <c:pt idx="7512">
                  <c:v>76788</c:v>
                </c:pt>
                <c:pt idx="7513">
                  <c:v>76798</c:v>
                </c:pt>
                <c:pt idx="7514">
                  <c:v>76808</c:v>
                </c:pt>
                <c:pt idx="7515">
                  <c:v>76819</c:v>
                </c:pt>
                <c:pt idx="7516">
                  <c:v>76829</c:v>
                </c:pt>
                <c:pt idx="7517">
                  <c:v>76839</c:v>
                </c:pt>
                <c:pt idx="7518">
                  <c:v>76849</c:v>
                </c:pt>
                <c:pt idx="7519">
                  <c:v>76859</c:v>
                </c:pt>
                <c:pt idx="7520">
                  <c:v>76870</c:v>
                </c:pt>
                <c:pt idx="7521">
                  <c:v>76880</c:v>
                </c:pt>
                <c:pt idx="7522">
                  <c:v>76890</c:v>
                </c:pt>
                <c:pt idx="7523">
                  <c:v>76900</c:v>
                </c:pt>
                <c:pt idx="7524">
                  <c:v>76910</c:v>
                </c:pt>
                <c:pt idx="7525">
                  <c:v>76921</c:v>
                </c:pt>
                <c:pt idx="7526">
                  <c:v>76931</c:v>
                </c:pt>
                <c:pt idx="7527">
                  <c:v>76941</c:v>
                </c:pt>
                <c:pt idx="7528">
                  <c:v>76951</c:v>
                </c:pt>
                <c:pt idx="7529">
                  <c:v>76961</c:v>
                </c:pt>
                <c:pt idx="7530">
                  <c:v>76972</c:v>
                </c:pt>
                <c:pt idx="7531">
                  <c:v>76982</c:v>
                </c:pt>
                <c:pt idx="7532">
                  <c:v>76992</c:v>
                </c:pt>
                <c:pt idx="7533">
                  <c:v>77002</c:v>
                </c:pt>
                <c:pt idx="7534">
                  <c:v>77012</c:v>
                </c:pt>
                <c:pt idx="7535">
                  <c:v>77023</c:v>
                </c:pt>
                <c:pt idx="7536">
                  <c:v>77033</c:v>
                </c:pt>
                <c:pt idx="7537">
                  <c:v>77043</c:v>
                </c:pt>
                <c:pt idx="7538">
                  <c:v>77053</c:v>
                </c:pt>
                <c:pt idx="7539">
                  <c:v>77063</c:v>
                </c:pt>
                <c:pt idx="7540">
                  <c:v>77074</c:v>
                </c:pt>
                <c:pt idx="7541">
                  <c:v>77084</c:v>
                </c:pt>
                <c:pt idx="7542">
                  <c:v>77094</c:v>
                </c:pt>
                <c:pt idx="7543">
                  <c:v>77104</c:v>
                </c:pt>
                <c:pt idx="7544">
                  <c:v>77114</c:v>
                </c:pt>
                <c:pt idx="7545">
                  <c:v>77125</c:v>
                </c:pt>
                <c:pt idx="7546">
                  <c:v>77135</c:v>
                </c:pt>
                <c:pt idx="7547">
                  <c:v>77145</c:v>
                </c:pt>
                <c:pt idx="7548">
                  <c:v>77155</c:v>
                </c:pt>
                <c:pt idx="7549">
                  <c:v>77165</c:v>
                </c:pt>
                <c:pt idx="7550">
                  <c:v>77176</c:v>
                </c:pt>
                <c:pt idx="7551">
                  <c:v>77186</c:v>
                </c:pt>
                <c:pt idx="7552">
                  <c:v>77196</c:v>
                </c:pt>
                <c:pt idx="7553">
                  <c:v>77206</c:v>
                </c:pt>
                <c:pt idx="7554">
                  <c:v>77216</c:v>
                </c:pt>
                <c:pt idx="7555">
                  <c:v>77227</c:v>
                </c:pt>
                <c:pt idx="7556">
                  <c:v>77237</c:v>
                </c:pt>
                <c:pt idx="7557">
                  <c:v>77247</c:v>
                </c:pt>
                <c:pt idx="7558">
                  <c:v>77257</c:v>
                </c:pt>
                <c:pt idx="7559">
                  <c:v>77267</c:v>
                </c:pt>
                <c:pt idx="7560">
                  <c:v>77278</c:v>
                </c:pt>
                <c:pt idx="7561">
                  <c:v>77288</c:v>
                </c:pt>
                <c:pt idx="7562">
                  <c:v>77298</c:v>
                </c:pt>
                <c:pt idx="7563">
                  <c:v>77308</c:v>
                </c:pt>
                <c:pt idx="7564">
                  <c:v>77318</c:v>
                </c:pt>
                <c:pt idx="7565">
                  <c:v>77329</c:v>
                </c:pt>
                <c:pt idx="7566">
                  <c:v>77339</c:v>
                </c:pt>
                <c:pt idx="7567">
                  <c:v>77349</c:v>
                </c:pt>
                <c:pt idx="7568">
                  <c:v>77359</c:v>
                </c:pt>
                <c:pt idx="7569">
                  <c:v>77369</c:v>
                </c:pt>
                <c:pt idx="7570">
                  <c:v>77380</c:v>
                </c:pt>
                <c:pt idx="7571">
                  <c:v>77390</c:v>
                </c:pt>
                <c:pt idx="7572">
                  <c:v>77400</c:v>
                </c:pt>
                <c:pt idx="7573">
                  <c:v>77410</c:v>
                </c:pt>
                <c:pt idx="7574">
                  <c:v>77420</c:v>
                </c:pt>
                <c:pt idx="7575">
                  <c:v>77431</c:v>
                </c:pt>
                <c:pt idx="7576">
                  <c:v>77441</c:v>
                </c:pt>
                <c:pt idx="7577">
                  <c:v>77451</c:v>
                </c:pt>
                <c:pt idx="7578">
                  <c:v>77461</c:v>
                </c:pt>
                <c:pt idx="7579">
                  <c:v>77471</c:v>
                </c:pt>
                <c:pt idx="7580">
                  <c:v>77482</c:v>
                </c:pt>
                <c:pt idx="7581">
                  <c:v>77492</c:v>
                </c:pt>
                <c:pt idx="7582">
                  <c:v>77502</c:v>
                </c:pt>
                <c:pt idx="7583">
                  <c:v>77512</c:v>
                </c:pt>
                <c:pt idx="7584">
                  <c:v>77522</c:v>
                </c:pt>
                <c:pt idx="7585">
                  <c:v>77533</c:v>
                </c:pt>
                <c:pt idx="7586">
                  <c:v>77543</c:v>
                </c:pt>
                <c:pt idx="7587">
                  <c:v>77553</c:v>
                </c:pt>
                <c:pt idx="7588">
                  <c:v>77563</c:v>
                </c:pt>
                <c:pt idx="7589">
                  <c:v>77573</c:v>
                </c:pt>
                <c:pt idx="7590">
                  <c:v>77584</c:v>
                </c:pt>
                <c:pt idx="7591">
                  <c:v>77594</c:v>
                </c:pt>
                <c:pt idx="7592">
                  <c:v>77604</c:v>
                </c:pt>
                <c:pt idx="7593">
                  <c:v>77614</c:v>
                </c:pt>
                <c:pt idx="7594">
                  <c:v>77625</c:v>
                </c:pt>
                <c:pt idx="7595">
                  <c:v>77635</c:v>
                </c:pt>
                <c:pt idx="7596">
                  <c:v>77645</c:v>
                </c:pt>
                <c:pt idx="7597">
                  <c:v>77655</c:v>
                </c:pt>
                <c:pt idx="7598">
                  <c:v>77665</c:v>
                </c:pt>
                <c:pt idx="7599">
                  <c:v>77676</c:v>
                </c:pt>
                <c:pt idx="7600">
                  <c:v>77686</c:v>
                </c:pt>
                <c:pt idx="7601">
                  <c:v>77696</c:v>
                </c:pt>
                <c:pt idx="7602">
                  <c:v>77706</c:v>
                </c:pt>
                <c:pt idx="7603">
                  <c:v>77716</c:v>
                </c:pt>
                <c:pt idx="7604">
                  <c:v>77727</c:v>
                </c:pt>
                <c:pt idx="7605">
                  <c:v>77737</c:v>
                </c:pt>
                <c:pt idx="7606">
                  <c:v>77747</c:v>
                </c:pt>
                <c:pt idx="7607">
                  <c:v>77757</c:v>
                </c:pt>
                <c:pt idx="7608">
                  <c:v>77767</c:v>
                </c:pt>
                <c:pt idx="7609">
                  <c:v>77778</c:v>
                </c:pt>
                <c:pt idx="7610">
                  <c:v>77788</c:v>
                </c:pt>
                <c:pt idx="7611">
                  <c:v>77798</c:v>
                </c:pt>
                <c:pt idx="7612">
                  <c:v>77808</c:v>
                </c:pt>
                <c:pt idx="7613">
                  <c:v>77818</c:v>
                </c:pt>
                <c:pt idx="7614">
                  <c:v>77829</c:v>
                </c:pt>
                <c:pt idx="7615">
                  <c:v>77839</c:v>
                </c:pt>
                <c:pt idx="7616">
                  <c:v>77849</c:v>
                </c:pt>
                <c:pt idx="7617">
                  <c:v>77859</c:v>
                </c:pt>
                <c:pt idx="7618">
                  <c:v>77869</c:v>
                </c:pt>
                <c:pt idx="7619">
                  <c:v>77880</c:v>
                </c:pt>
                <c:pt idx="7620">
                  <c:v>77890</c:v>
                </c:pt>
                <c:pt idx="7621">
                  <c:v>77900</c:v>
                </c:pt>
                <c:pt idx="7622">
                  <c:v>77910</c:v>
                </c:pt>
                <c:pt idx="7623">
                  <c:v>77920</c:v>
                </c:pt>
                <c:pt idx="7624">
                  <c:v>77931</c:v>
                </c:pt>
                <c:pt idx="7625">
                  <c:v>77941</c:v>
                </c:pt>
                <c:pt idx="7626">
                  <c:v>77951</c:v>
                </c:pt>
                <c:pt idx="7627">
                  <c:v>77961</c:v>
                </c:pt>
                <c:pt idx="7628">
                  <c:v>77971</c:v>
                </c:pt>
                <c:pt idx="7629">
                  <c:v>77982</c:v>
                </c:pt>
                <c:pt idx="7630">
                  <c:v>77992</c:v>
                </c:pt>
                <c:pt idx="7631">
                  <c:v>78002</c:v>
                </c:pt>
                <c:pt idx="7632">
                  <c:v>78012</c:v>
                </c:pt>
                <c:pt idx="7633">
                  <c:v>78022</c:v>
                </c:pt>
                <c:pt idx="7634">
                  <c:v>78033</c:v>
                </c:pt>
                <c:pt idx="7635">
                  <c:v>78043</c:v>
                </c:pt>
                <c:pt idx="7636">
                  <c:v>78053</c:v>
                </c:pt>
                <c:pt idx="7637">
                  <c:v>78063</c:v>
                </c:pt>
                <c:pt idx="7638">
                  <c:v>78073</c:v>
                </c:pt>
                <c:pt idx="7639">
                  <c:v>78084</c:v>
                </c:pt>
                <c:pt idx="7640">
                  <c:v>78094</c:v>
                </c:pt>
                <c:pt idx="7641">
                  <c:v>78104</c:v>
                </c:pt>
                <c:pt idx="7642">
                  <c:v>78114</c:v>
                </c:pt>
                <c:pt idx="7643">
                  <c:v>78124</c:v>
                </c:pt>
                <c:pt idx="7644">
                  <c:v>78135</c:v>
                </c:pt>
                <c:pt idx="7645">
                  <c:v>78145</c:v>
                </c:pt>
                <c:pt idx="7646">
                  <c:v>78155</c:v>
                </c:pt>
                <c:pt idx="7647">
                  <c:v>78165</c:v>
                </c:pt>
                <c:pt idx="7648">
                  <c:v>78175</c:v>
                </c:pt>
                <c:pt idx="7649">
                  <c:v>78186</c:v>
                </c:pt>
                <c:pt idx="7650">
                  <c:v>78196</c:v>
                </c:pt>
                <c:pt idx="7651">
                  <c:v>78206</c:v>
                </c:pt>
                <c:pt idx="7652">
                  <c:v>78216</c:v>
                </c:pt>
                <c:pt idx="7653">
                  <c:v>78226</c:v>
                </c:pt>
                <c:pt idx="7654">
                  <c:v>78237</c:v>
                </c:pt>
                <c:pt idx="7655">
                  <c:v>78247</c:v>
                </c:pt>
                <c:pt idx="7656">
                  <c:v>78257</c:v>
                </c:pt>
                <c:pt idx="7657">
                  <c:v>78267</c:v>
                </c:pt>
                <c:pt idx="7658">
                  <c:v>78277</c:v>
                </c:pt>
                <c:pt idx="7659">
                  <c:v>78288</c:v>
                </c:pt>
                <c:pt idx="7660">
                  <c:v>78298</c:v>
                </c:pt>
                <c:pt idx="7661">
                  <c:v>78308</c:v>
                </c:pt>
                <c:pt idx="7662">
                  <c:v>78318</c:v>
                </c:pt>
                <c:pt idx="7663">
                  <c:v>78328</c:v>
                </c:pt>
                <c:pt idx="7664">
                  <c:v>78339</c:v>
                </c:pt>
                <c:pt idx="7665">
                  <c:v>78349</c:v>
                </c:pt>
                <c:pt idx="7666">
                  <c:v>78359</c:v>
                </c:pt>
                <c:pt idx="7667">
                  <c:v>78369</c:v>
                </c:pt>
                <c:pt idx="7668">
                  <c:v>78379</c:v>
                </c:pt>
                <c:pt idx="7669">
                  <c:v>78390</c:v>
                </c:pt>
                <c:pt idx="7670">
                  <c:v>78400</c:v>
                </c:pt>
                <c:pt idx="7671">
                  <c:v>78410</c:v>
                </c:pt>
                <c:pt idx="7672">
                  <c:v>78420</c:v>
                </c:pt>
                <c:pt idx="7673">
                  <c:v>78430</c:v>
                </c:pt>
                <c:pt idx="7674">
                  <c:v>78441</c:v>
                </c:pt>
                <c:pt idx="7675">
                  <c:v>78451</c:v>
                </c:pt>
                <c:pt idx="7676">
                  <c:v>78461</c:v>
                </c:pt>
                <c:pt idx="7677">
                  <c:v>78471</c:v>
                </c:pt>
                <c:pt idx="7678">
                  <c:v>78481</c:v>
                </c:pt>
                <c:pt idx="7679">
                  <c:v>78492</c:v>
                </c:pt>
                <c:pt idx="7680">
                  <c:v>78502</c:v>
                </c:pt>
                <c:pt idx="7681">
                  <c:v>78512</c:v>
                </c:pt>
                <c:pt idx="7682">
                  <c:v>78522</c:v>
                </c:pt>
                <c:pt idx="7683">
                  <c:v>78532</c:v>
                </c:pt>
                <c:pt idx="7684">
                  <c:v>78543</c:v>
                </c:pt>
                <c:pt idx="7685">
                  <c:v>78553</c:v>
                </c:pt>
                <c:pt idx="7686">
                  <c:v>78563</c:v>
                </c:pt>
                <c:pt idx="7687">
                  <c:v>78573</c:v>
                </c:pt>
                <c:pt idx="7688">
                  <c:v>78583</c:v>
                </c:pt>
                <c:pt idx="7689">
                  <c:v>78594</c:v>
                </c:pt>
                <c:pt idx="7690">
                  <c:v>78604</c:v>
                </c:pt>
                <c:pt idx="7691">
                  <c:v>78614</c:v>
                </c:pt>
                <c:pt idx="7692">
                  <c:v>78624</c:v>
                </c:pt>
                <c:pt idx="7693">
                  <c:v>78634</c:v>
                </c:pt>
                <c:pt idx="7694">
                  <c:v>78645</c:v>
                </c:pt>
                <c:pt idx="7695">
                  <c:v>78655</c:v>
                </c:pt>
                <c:pt idx="7696">
                  <c:v>78665</c:v>
                </c:pt>
                <c:pt idx="7697">
                  <c:v>78675</c:v>
                </c:pt>
                <c:pt idx="7698">
                  <c:v>78685</c:v>
                </c:pt>
                <c:pt idx="7699">
                  <c:v>78696</c:v>
                </c:pt>
                <c:pt idx="7700">
                  <c:v>78706</c:v>
                </c:pt>
                <c:pt idx="7701">
                  <c:v>78716</c:v>
                </c:pt>
                <c:pt idx="7702">
                  <c:v>78726</c:v>
                </c:pt>
                <c:pt idx="7703">
                  <c:v>78736</c:v>
                </c:pt>
                <c:pt idx="7704">
                  <c:v>78747</c:v>
                </c:pt>
                <c:pt idx="7705">
                  <c:v>78757</c:v>
                </c:pt>
                <c:pt idx="7706">
                  <c:v>78767</c:v>
                </c:pt>
                <c:pt idx="7707">
                  <c:v>78777</c:v>
                </c:pt>
                <c:pt idx="7708">
                  <c:v>78787</c:v>
                </c:pt>
                <c:pt idx="7709">
                  <c:v>78798</c:v>
                </c:pt>
                <c:pt idx="7710">
                  <c:v>78808</c:v>
                </c:pt>
                <c:pt idx="7711">
                  <c:v>78818</c:v>
                </c:pt>
                <c:pt idx="7712">
                  <c:v>78828</c:v>
                </c:pt>
                <c:pt idx="7713">
                  <c:v>78839</c:v>
                </c:pt>
                <c:pt idx="7714">
                  <c:v>78849</c:v>
                </c:pt>
                <c:pt idx="7715">
                  <c:v>78859</c:v>
                </c:pt>
                <c:pt idx="7716">
                  <c:v>78869</c:v>
                </c:pt>
                <c:pt idx="7717">
                  <c:v>78879</c:v>
                </c:pt>
                <c:pt idx="7718">
                  <c:v>78890</c:v>
                </c:pt>
                <c:pt idx="7719">
                  <c:v>78900</c:v>
                </c:pt>
                <c:pt idx="7720">
                  <c:v>78910</c:v>
                </c:pt>
                <c:pt idx="7721">
                  <c:v>78920</c:v>
                </c:pt>
                <c:pt idx="7722">
                  <c:v>78930</c:v>
                </c:pt>
                <c:pt idx="7723">
                  <c:v>78941</c:v>
                </c:pt>
                <c:pt idx="7724">
                  <c:v>78951</c:v>
                </c:pt>
                <c:pt idx="7725">
                  <c:v>78961</c:v>
                </c:pt>
                <c:pt idx="7726">
                  <c:v>78971</c:v>
                </c:pt>
                <c:pt idx="7727">
                  <c:v>78981</c:v>
                </c:pt>
                <c:pt idx="7728">
                  <c:v>78992</c:v>
                </c:pt>
                <c:pt idx="7729">
                  <c:v>79002</c:v>
                </c:pt>
                <c:pt idx="7730">
                  <c:v>79012</c:v>
                </c:pt>
                <c:pt idx="7731">
                  <c:v>79022</c:v>
                </c:pt>
                <c:pt idx="7732">
                  <c:v>79032</c:v>
                </c:pt>
                <c:pt idx="7733">
                  <c:v>79043</c:v>
                </c:pt>
                <c:pt idx="7734">
                  <c:v>79053</c:v>
                </c:pt>
                <c:pt idx="7735">
                  <c:v>79063</c:v>
                </c:pt>
                <c:pt idx="7736">
                  <c:v>79073</c:v>
                </c:pt>
                <c:pt idx="7737">
                  <c:v>79083</c:v>
                </c:pt>
                <c:pt idx="7738">
                  <c:v>79094</c:v>
                </c:pt>
                <c:pt idx="7739">
                  <c:v>79104</c:v>
                </c:pt>
                <c:pt idx="7740">
                  <c:v>79114</c:v>
                </c:pt>
                <c:pt idx="7741">
                  <c:v>79124</c:v>
                </c:pt>
                <c:pt idx="7742">
                  <c:v>79134</c:v>
                </c:pt>
                <c:pt idx="7743">
                  <c:v>79145</c:v>
                </c:pt>
                <c:pt idx="7744">
                  <c:v>79155</c:v>
                </c:pt>
                <c:pt idx="7745">
                  <c:v>79165</c:v>
                </c:pt>
                <c:pt idx="7746">
                  <c:v>79175</c:v>
                </c:pt>
                <c:pt idx="7747">
                  <c:v>79185</c:v>
                </c:pt>
                <c:pt idx="7748">
                  <c:v>79196</c:v>
                </c:pt>
                <c:pt idx="7749">
                  <c:v>79206</c:v>
                </c:pt>
                <c:pt idx="7750">
                  <c:v>79216</c:v>
                </c:pt>
                <c:pt idx="7751">
                  <c:v>79226</c:v>
                </c:pt>
                <c:pt idx="7752">
                  <c:v>79236</c:v>
                </c:pt>
                <c:pt idx="7753">
                  <c:v>79247</c:v>
                </c:pt>
                <c:pt idx="7754">
                  <c:v>79257</c:v>
                </c:pt>
                <c:pt idx="7755">
                  <c:v>79267</c:v>
                </c:pt>
                <c:pt idx="7756">
                  <c:v>79277</c:v>
                </c:pt>
                <c:pt idx="7757">
                  <c:v>79287</c:v>
                </c:pt>
                <c:pt idx="7758">
                  <c:v>79298</c:v>
                </c:pt>
                <c:pt idx="7759">
                  <c:v>79308</c:v>
                </c:pt>
                <c:pt idx="7760">
                  <c:v>79318</c:v>
                </c:pt>
                <c:pt idx="7761">
                  <c:v>79328</c:v>
                </c:pt>
                <c:pt idx="7762">
                  <c:v>79338</c:v>
                </c:pt>
                <c:pt idx="7763">
                  <c:v>79349</c:v>
                </c:pt>
                <c:pt idx="7764">
                  <c:v>79359</c:v>
                </c:pt>
                <c:pt idx="7765">
                  <c:v>79369</c:v>
                </c:pt>
                <c:pt idx="7766">
                  <c:v>79379</c:v>
                </c:pt>
                <c:pt idx="7767">
                  <c:v>79389</c:v>
                </c:pt>
                <c:pt idx="7768">
                  <c:v>79400</c:v>
                </c:pt>
                <c:pt idx="7769">
                  <c:v>79410</c:v>
                </c:pt>
                <c:pt idx="7770">
                  <c:v>79420</c:v>
                </c:pt>
                <c:pt idx="7771">
                  <c:v>79430</c:v>
                </c:pt>
                <c:pt idx="7772">
                  <c:v>79440</c:v>
                </c:pt>
                <c:pt idx="7773">
                  <c:v>79451</c:v>
                </c:pt>
                <c:pt idx="7774">
                  <c:v>79461</c:v>
                </c:pt>
                <c:pt idx="7775">
                  <c:v>79471</c:v>
                </c:pt>
                <c:pt idx="7776">
                  <c:v>79481</c:v>
                </c:pt>
                <c:pt idx="7777">
                  <c:v>79491</c:v>
                </c:pt>
                <c:pt idx="7778">
                  <c:v>79502</c:v>
                </c:pt>
                <c:pt idx="7779">
                  <c:v>79512</c:v>
                </c:pt>
                <c:pt idx="7780">
                  <c:v>79522</c:v>
                </c:pt>
                <c:pt idx="7781">
                  <c:v>79532</c:v>
                </c:pt>
                <c:pt idx="7782">
                  <c:v>79542</c:v>
                </c:pt>
                <c:pt idx="7783">
                  <c:v>79553</c:v>
                </c:pt>
                <c:pt idx="7784">
                  <c:v>79563</c:v>
                </c:pt>
                <c:pt idx="7785">
                  <c:v>79573</c:v>
                </c:pt>
                <c:pt idx="7786">
                  <c:v>79583</c:v>
                </c:pt>
                <c:pt idx="7787">
                  <c:v>79593</c:v>
                </c:pt>
                <c:pt idx="7788">
                  <c:v>79604</c:v>
                </c:pt>
                <c:pt idx="7789">
                  <c:v>79614</c:v>
                </c:pt>
                <c:pt idx="7790">
                  <c:v>79624</c:v>
                </c:pt>
                <c:pt idx="7791">
                  <c:v>79634</c:v>
                </c:pt>
                <c:pt idx="7792">
                  <c:v>79644</c:v>
                </c:pt>
                <c:pt idx="7793">
                  <c:v>79655</c:v>
                </c:pt>
                <c:pt idx="7794">
                  <c:v>79665</c:v>
                </c:pt>
                <c:pt idx="7795">
                  <c:v>79675</c:v>
                </c:pt>
                <c:pt idx="7796">
                  <c:v>79685</c:v>
                </c:pt>
                <c:pt idx="7797">
                  <c:v>79695</c:v>
                </c:pt>
                <c:pt idx="7798">
                  <c:v>79706</c:v>
                </c:pt>
                <c:pt idx="7799">
                  <c:v>79716</c:v>
                </c:pt>
                <c:pt idx="7800">
                  <c:v>79726</c:v>
                </c:pt>
                <c:pt idx="7801">
                  <c:v>79736</c:v>
                </c:pt>
                <c:pt idx="7802">
                  <c:v>79746</c:v>
                </c:pt>
                <c:pt idx="7803">
                  <c:v>79757</c:v>
                </c:pt>
                <c:pt idx="7804">
                  <c:v>79767</c:v>
                </c:pt>
                <c:pt idx="7805">
                  <c:v>79777</c:v>
                </c:pt>
                <c:pt idx="7806">
                  <c:v>79787</c:v>
                </c:pt>
                <c:pt idx="7807">
                  <c:v>79797</c:v>
                </c:pt>
                <c:pt idx="7808">
                  <c:v>79808</c:v>
                </c:pt>
                <c:pt idx="7809">
                  <c:v>79818</c:v>
                </c:pt>
                <c:pt idx="7810">
                  <c:v>79828</c:v>
                </c:pt>
                <c:pt idx="7811">
                  <c:v>79838</c:v>
                </c:pt>
                <c:pt idx="7812">
                  <c:v>79848</c:v>
                </c:pt>
                <c:pt idx="7813">
                  <c:v>79859</c:v>
                </c:pt>
                <c:pt idx="7814">
                  <c:v>79869</c:v>
                </c:pt>
                <c:pt idx="7815">
                  <c:v>79879</c:v>
                </c:pt>
                <c:pt idx="7816">
                  <c:v>79889</c:v>
                </c:pt>
                <c:pt idx="7817">
                  <c:v>79899</c:v>
                </c:pt>
                <c:pt idx="7818">
                  <c:v>79910</c:v>
                </c:pt>
                <c:pt idx="7819">
                  <c:v>79920</c:v>
                </c:pt>
                <c:pt idx="7820">
                  <c:v>79930</c:v>
                </c:pt>
                <c:pt idx="7821">
                  <c:v>79940</c:v>
                </c:pt>
                <c:pt idx="7822">
                  <c:v>79950</c:v>
                </c:pt>
                <c:pt idx="7823">
                  <c:v>79961</c:v>
                </c:pt>
                <c:pt idx="7824">
                  <c:v>79971</c:v>
                </c:pt>
                <c:pt idx="7825">
                  <c:v>79981</c:v>
                </c:pt>
                <c:pt idx="7826">
                  <c:v>79991</c:v>
                </c:pt>
                <c:pt idx="7827">
                  <c:v>80001</c:v>
                </c:pt>
                <c:pt idx="7828">
                  <c:v>80012</c:v>
                </c:pt>
                <c:pt idx="7829">
                  <c:v>80022</c:v>
                </c:pt>
                <c:pt idx="7830">
                  <c:v>80032</c:v>
                </c:pt>
                <c:pt idx="7831">
                  <c:v>80042</c:v>
                </c:pt>
                <c:pt idx="7832">
                  <c:v>80053</c:v>
                </c:pt>
                <c:pt idx="7833">
                  <c:v>80063</c:v>
                </c:pt>
                <c:pt idx="7834">
                  <c:v>80073</c:v>
                </c:pt>
                <c:pt idx="7835">
                  <c:v>80083</c:v>
                </c:pt>
                <c:pt idx="7836">
                  <c:v>80093</c:v>
                </c:pt>
                <c:pt idx="7837">
                  <c:v>80104</c:v>
                </c:pt>
                <c:pt idx="7838">
                  <c:v>80114</c:v>
                </c:pt>
                <c:pt idx="7839">
                  <c:v>80124</c:v>
                </c:pt>
                <c:pt idx="7840">
                  <c:v>80134</c:v>
                </c:pt>
                <c:pt idx="7841">
                  <c:v>80144</c:v>
                </c:pt>
                <c:pt idx="7842">
                  <c:v>80155</c:v>
                </c:pt>
                <c:pt idx="7843">
                  <c:v>80165</c:v>
                </c:pt>
                <c:pt idx="7844">
                  <c:v>80175</c:v>
                </c:pt>
                <c:pt idx="7845">
                  <c:v>80185</c:v>
                </c:pt>
                <c:pt idx="7846">
                  <c:v>80195</c:v>
                </c:pt>
                <c:pt idx="7847">
                  <c:v>80206</c:v>
                </c:pt>
                <c:pt idx="7848">
                  <c:v>80216</c:v>
                </c:pt>
                <c:pt idx="7849">
                  <c:v>80226</c:v>
                </c:pt>
                <c:pt idx="7850">
                  <c:v>80236</c:v>
                </c:pt>
                <c:pt idx="7851">
                  <c:v>80246</c:v>
                </c:pt>
                <c:pt idx="7852">
                  <c:v>80257</c:v>
                </c:pt>
                <c:pt idx="7853">
                  <c:v>80267</c:v>
                </c:pt>
                <c:pt idx="7854">
                  <c:v>80277</c:v>
                </c:pt>
                <c:pt idx="7855">
                  <c:v>80287</c:v>
                </c:pt>
                <c:pt idx="7856">
                  <c:v>80297</c:v>
                </c:pt>
                <c:pt idx="7857">
                  <c:v>80308</c:v>
                </c:pt>
                <c:pt idx="7858">
                  <c:v>80318</c:v>
                </c:pt>
                <c:pt idx="7859">
                  <c:v>80328</c:v>
                </c:pt>
                <c:pt idx="7860">
                  <c:v>80338</c:v>
                </c:pt>
                <c:pt idx="7861">
                  <c:v>80348</c:v>
                </c:pt>
                <c:pt idx="7862">
                  <c:v>80359</c:v>
                </c:pt>
                <c:pt idx="7863">
                  <c:v>80369</c:v>
                </c:pt>
                <c:pt idx="7864">
                  <c:v>80379</c:v>
                </c:pt>
                <c:pt idx="7865">
                  <c:v>80389</c:v>
                </c:pt>
                <c:pt idx="7866">
                  <c:v>80399</c:v>
                </c:pt>
                <c:pt idx="7867">
                  <c:v>80410</c:v>
                </c:pt>
                <c:pt idx="7868">
                  <c:v>80420</c:v>
                </c:pt>
                <c:pt idx="7869">
                  <c:v>80430</c:v>
                </c:pt>
                <c:pt idx="7870">
                  <c:v>80440</c:v>
                </c:pt>
                <c:pt idx="7871">
                  <c:v>80450</c:v>
                </c:pt>
                <c:pt idx="7872">
                  <c:v>80461</c:v>
                </c:pt>
                <c:pt idx="7873">
                  <c:v>80471</c:v>
                </c:pt>
                <c:pt idx="7874">
                  <c:v>80481</c:v>
                </c:pt>
                <c:pt idx="7875">
                  <c:v>80491</c:v>
                </c:pt>
                <c:pt idx="7876">
                  <c:v>80501</c:v>
                </c:pt>
                <c:pt idx="7877">
                  <c:v>80512</c:v>
                </c:pt>
                <c:pt idx="7878">
                  <c:v>80522</c:v>
                </c:pt>
                <c:pt idx="7879">
                  <c:v>80532</c:v>
                </c:pt>
                <c:pt idx="7880">
                  <c:v>80542</c:v>
                </c:pt>
                <c:pt idx="7881">
                  <c:v>80552</c:v>
                </c:pt>
                <c:pt idx="7882">
                  <c:v>80563</c:v>
                </c:pt>
                <c:pt idx="7883">
                  <c:v>80573</c:v>
                </c:pt>
                <c:pt idx="7884">
                  <c:v>80583</c:v>
                </c:pt>
                <c:pt idx="7885">
                  <c:v>80593</c:v>
                </c:pt>
                <c:pt idx="7886">
                  <c:v>80603</c:v>
                </c:pt>
                <c:pt idx="7887">
                  <c:v>80614</c:v>
                </c:pt>
                <c:pt idx="7888">
                  <c:v>80624</c:v>
                </c:pt>
                <c:pt idx="7889">
                  <c:v>80634</c:v>
                </c:pt>
                <c:pt idx="7890">
                  <c:v>80644</c:v>
                </c:pt>
                <c:pt idx="7891">
                  <c:v>80654</c:v>
                </c:pt>
                <c:pt idx="7892">
                  <c:v>80665</c:v>
                </c:pt>
                <c:pt idx="7893">
                  <c:v>80675</c:v>
                </c:pt>
                <c:pt idx="7894">
                  <c:v>80685</c:v>
                </c:pt>
                <c:pt idx="7895">
                  <c:v>80695</c:v>
                </c:pt>
                <c:pt idx="7896">
                  <c:v>80705</c:v>
                </c:pt>
                <c:pt idx="7897">
                  <c:v>80716</c:v>
                </c:pt>
                <c:pt idx="7898">
                  <c:v>80726</c:v>
                </c:pt>
                <c:pt idx="7899">
                  <c:v>80736</c:v>
                </c:pt>
                <c:pt idx="7900">
                  <c:v>80746</c:v>
                </c:pt>
                <c:pt idx="7901">
                  <c:v>80756</c:v>
                </c:pt>
                <c:pt idx="7902">
                  <c:v>80767</c:v>
                </c:pt>
                <c:pt idx="7903">
                  <c:v>80777</c:v>
                </c:pt>
                <c:pt idx="7904">
                  <c:v>80787</c:v>
                </c:pt>
                <c:pt idx="7905">
                  <c:v>80797</c:v>
                </c:pt>
                <c:pt idx="7906">
                  <c:v>80807</c:v>
                </c:pt>
                <c:pt idx="7907">
                  <c:v>80818</c:v>
                </c:pt>
                <c:pt idx="7908">
                  <c:v>80828</c:v>
                </c:pt>
                <c:pt idx="7909">
                  <c:v>80838</c:v>
                </c:pt>
                <c:pt idx="7910">
                  <c:v>80848</c:v>
                </c:pt>
                <c:pt idx="7911">
                  <c:v>80858</c:v>
                </c:pt>
                <c:pt idx="7912">
                  <c:v>80869</c:v>
                </c:pt>
                <c:pt idx="7913">
                  <c:v>80879</c:v>
                </c:pt>
                <c:pt idx="7914">
                  <c:v>80889</c:v>
                </c:pt>
                <c:pt idx="7915">
                  <c:v>80899</c:v>
                </c:pt>
                <c:pt idx="7916">
                  <c:v>80909</c:v>
                </c:pt>
                <c:pt idx="7917">
                  <c:v>80920</c:v>
                </c:pt>
                <c:pt idx="7918">
                  <c:v>80930</c:v>
                </c:pt>
                <c:pt idx="7919">
                  <c:v>80940</c:v>
                </c:pt>
                <c:pt idx="7920">
                  <c:v>80950</c:v>
                </c:pt>
                <c:pt idx="7921">
                  <c:v>80960</c:v>
                </c:pt>
                <c:pt idx="7922">
                  <c:v>80971</c:v>
                </c:pt>
                <c:pt idx="7923">
                  <c:v>80981</c:v>
                </c:pt>
                <c:pt idx="7924">
                  <c:v>80991</c:v>
                </c:pt>
                <c:pt idx="7925">
                  <c:v>81001</c:v>
                </c:pt>
                <c:pt idx="7926">
                  <c:v>81011</c:v>
                </c:pt>
                <c:pt idx="7927">
                  <c:v>81022</c:v>
                </c:pt>
                <c:pt idx="7928">
                  <c:v>81032</c:v>
                </c:pt>
                <c:pt idx="7929">
                  <c:v>81042</c:v>
                </c:pt>
                <c:pt idx="7930">
                  <c:v>81052</c:v>
                </c:pt>
                <c:pt idx="7931">
                  <c:v>81062</c:v>
                </c:pt>
                <c:pt idx="7932">
                  <c:v>81073</c:v>
                </c:pt>
                <c:pt idx="7933">
                  <c:v>81083</c:v>
                </c:pt>
                <c:pt idx="7934">
                  <c:v>81093</c:v>
                </c:pt>
                <c:pt idx="7935">
                  <c:v>81103</c:v>
                </c:pt>
                <c:pt idx="7936">
                  <c:v>81113</c:v>
                </c:pt>
                <c:pt idx="7937">
                  <c:v>81124</c:v>
                </c:pt>
                <c:pt idx="7938">
                  <c:v>81134</c:v>
                </c:pt>
                <c:pt idx="7939">
                  <c:v>81144</c:v>
                </c:pt>
                <c:pt idx="7940">
                  <c:v>81154</c:v>
                </c:pt>
                <c:pt idx="7941">
                  <c:v>81164</c:v>
                </c:pt>
                <c:pt idx="7942">
                  <c:v>81175</c:v>
                </c:pt>
                <c:pt idx="7943">
                  <c:v>81185</c:v>
                </c:pt>
                <c:pt idx="7944">
                  <c:v>81195</c:v>
                </c:pt>
                <c:pt idx="7945">
                  <c:v>81205</c:v>
                </c:pt>
                <c:pt idx="7946">
                  <c:v>81216</c:v>
                </c:pt>
                <c:pt idx="7947">
                  <c:v>81226</c:v>
                </c:pt>
                <c:pt idx="7948">
                  <c:v>81236</c:v>
                </c:pt>
                <c:pt idx="7949">
                  <c:v>81246</c:v>
                </c:pt>
                <c:pt idx="7950">
                  <c:v>81256</c:v>
                </c:pt>
                <c:pt idx="7951">
                  <c:v>81267</c:v>
                </c:pt>
                <c:pt idx="7952">
                  <c:v>81277</c:v>
                </c:pt>
                <c:pt idx="7953">
                  <c:v>81287</c:v>
                </c:pt>
                <c:pt idx="7954">
                  <c:v>81297</c:v>
                </c:pt>
                <c:pt idx="7955">
                  <c:v>81307</c:v>
                </c:pt>
                <c:pt idx="7956">
                  <c:v>81318</c:v>
                </c:pt>
                <c:pt idx="7957">
                  <c:v>81328</c:v>
                </c:pt>
                <c:pt idx="7958">
                  <c:v>81338</c:v>
                </c:pt>
                <c:pt idx="7959">
                  <c:v>81348</c:v>
                </c:pt>
                <c:pt idx="7960">
                  <c:v>81358</c:v>
                </c:pt>
                <c:pt idx="7961">
                  <c:v>81369</c:v>
                </c:pt>
                <c:pt idx="7962">
                  <c:v>81379</c:v>
                </c:pt>
                <c:pt idx="7963">
                  <c:v>81389</c:v>
                </c:pt>
                <c:pt idx="7964">
                  <c:v>81399</c:v>
                </c:pt>
                <c:pt idx="7965">
                  <c:v>81409</c:v>
                </c:pt>
                <c:pt idx="7966">
                  <c:v>81420</c:v>
                </c:pt>
                <c:pt idx="7967">
                  <c:v>81430</c:v>
                </c:pt>
                <c:pt idx="7968">
                  <c:v>81440</c:v>
                </c:pt>
                <c:pt idx="7969">
                  <c:v>81450</c:v>
                </c:pt>
                <c:pt idx="7970">
                  <c:v>81460</c:v>
                </c:pt>
                <c:pt idx="7971">
                  <c:v>81471</c:v>
                </c:pt>
                <c:pt idx="7972">
                  <c:v>81481</c:v>
                </c:pt>
                <c:pt idx="7973">
                  <c:v>81491</c:v>
                </c:pt>
                <c:pt idx="7974">
                  <c:v>81501</c:v>
                </c:pt>
                <c:pt idx="7975">
                  <c:v>81511</c:v>
                </c:pt>
                <c:pt idx="7976">
                  <c:v>81522</c:v>
                </c:pt>
                <c:pt idx="7977">
                  <c:v>81532</c:v>
                </c:pt>
                <c:pt idx="7978">
                  <c:v>81542</c:v>
                </c:pt>
                <c:pt idx="7979">
                  <c:v>81552</c:v>
                </c:pt>
                <c:pt idx="7980">
                  <c:v>81562</c:v>
                </c:pt>
                <c:pt idx="7981">
                  <c:v>81573</c:v>
                </c:pt>
                <c:pt idx="7982">
                  <c:v>81583</c:v>
                </c:pt>
                <c:pt idx="7983">
                  <c:v>81593</c:v>
                </c:pt>
                <c:pt idx="7984">
                  <c:v>81603</c:v>
                </c:pt>
                <c:pt idx="7985">
                  <c:v>81613</c:v>
                </c:pt>
                <c:pt idx="7986">
                  <c:v>81624</c:v>
                </c:pt>
                <c:pt idx="7987">
                  <c:v>81634</c:v>
                </c:pt>
                <c:pt idx="7988">
                  <c:v>81644</c:v>
                </c:pt>
                <c:pt idx="7989">
                  <c:v>81654</c:v>
                </c:pt>
                <c:pt idx="7990">
                  <c:v>81664</c:v>
                </c:pt>
                <c:pt idx="7991">
                  <c:v>81675</c:v>
                </c:pt>
                <c:pt idx="7992">
                  <c:v>81685</c:v>
                </c:pt>
                <c:pt idx="7993">
                  <c:v>81695</c:v>
                </c:pt>
                <c:pt idx="7994">
                  <c:v>81705</c:v>
                </c:pt>
                <c:pt idx="7995">
                  <c:v>81715</c:v>
                </c:pt>
                <c:pt idx="7996">
                  <c:v>81726</c:v>
                </c:pt>
                <c:pt idx="7997">
                  <c:v>81736</c:v>
                </c:pt>
                <c:pt idx="7998">
                  <c:v>81746</c:v>
                </c:pt>
                <c:pt idx="7999">
                  <c:v>81756</c:v>
                </c:pt>
                <c:pt idx="8000">
                  <c:v>81766</c:v>
                </c:pt>
                <c:pt idx="8001">
                  <c:v>81777</c:v>
                </c:pt>
                <c:pt idx="8002">
                  <c:v>81787</c:v>
                </c:pt>
                <c:pt idx="8003">
                  <c:v>81797</c:v>
                </c:pt>
                <c:pt idx="8004">
                  <c:v>81807</c:v>
                </c:pt>
                <c:pt idx="8005">
                  <c:v>81817</c:v>
                </c:pt>
                <c:pt idx="8006">
                  <c:v>81828</c:v>
                </c:pt>
                <c:pt idx="8007">
                  <c:v>81838</c:v>
                </c:pt>
                <c:pt idx="8008">
                  <c:v>81848</c:v>
                </c:pt>
                <c:pt idx="8009">
                  <c:v>81858</c:v>
                </c:pt>
                <c:pt idx="8010">
                  <c:v>81868</c:v>
                </c:pt>
                <c:pt idx="8011">
                  <c:v>81879</c:v>
                </c:pt>
                <c:pt idx="8012">
                  <c:v>81889</c:v>
                </c:pt>
                <c:pt idx="8013">
                  <c:v>81899</c:v>
                </c:pt>
                <c:pt idx="8014">
                  <c:v>81909</c:v>
                </c:pt>
                <c:pt idx="8015">
                  <c:v>81919</c:v>
                </c:pt>
                <c:pt idx="8016">
                  <c:v>81930</c:v>
                </c:pt>
                <c:pt idx="8017">
                  <c:v>81940</c:v>
                </c:pt>
                <c:pt idx="8018">
                  <c:v>81950</c:v>
                </c:pt>
                <c:pt idx="8019">
                  <c:v>81960</c:v>
                </c:pt>
                <c:pt idx="8020">
                  <c:v>81970</c:v>
                </c:pt>
                <c:pt idx="8021">
                  <c:v>81981</c:v>
                </c:pt>
                <c:pt idx="8022">
                  <c:v>81991</c:v>
                </c:pt>
                <c:pt idx="8023">
                  <c:v>82001</c:v>
                </c:pt>
                <c:pt idx="8024">
                  <c:v>82011</c:v>
                </c:pt>
                <c:pt idx="8025">
                  <c:v>82021</c:v>
                </c:pt>
                <c:pt idx="8026">
                  <c:v>82032</c:v>
                </c:pt>
                <c:pt idx="8027">
                  <c:v>82042</c:v>
                </c:pt>
                <c:pt idx="8028">
                  <c:v>82052</c:v>
                </c:pt>
                <c:pt idx="8029">
                  <c:v>82062</c:v>
                </c:pt>
                <c:pt idx="8030">
                  <c:v>82072</c:v>
                </c:pt>
                <c:pt idx="8031">
                  <c:v>82083</c:v>
                </c:pt>
                <c:pt idx="8032">
                  <c:v>82093</c:v>
                </c:pt>
                <c:pt idx="8033">
                  <c:v>82103</c:v>
                </c:pt>
                <c:pt idx="8034">
                  <c:v>82113</c:v>
                </c:pt>
                <c:pt idx="8035">
                  <c:v>82123</c:v>
                </c:pt>
                <c:pt idx="8036">
                  <c:v>82134</c:v>
                </c:pt>
                <c:pt idx="8037">
                  <c:v>82144</c:v>
                </c:pt>
                <c:pt idx="8038">
                  <c:v>82154</c:v>
                </c:pt>
                <c:pt idx="8039">
                  <c:v>82164</c:v>
                </c:pt>
                <c:pt idx="8040">
                  <c:v>82174</c:v>
                </c:pt>
                <c:pt idx="8041">
                  <c:v>82185</c:v>
                </c:pt>
                <c:pt idx="8042">
                  <c:v>82195</c:v>
                </c:pt>
                <c:pt idx="8043">
                  <c:v>82205</c:v>
                </c:pt>
                <c:pt idx="8044">
                  <c:v>82215</c:v>
                </c:pt>
                <c:pt idx="8045">
                  <c:v>82225</c:v>
                </c:pt>
                <c:pt idx="8046">
                  <c:v>82236</c:v>
                </c:pt>
                <c:pt idx="8047">
                  <c:v>82246</c:v>
                </c:pt>
                <c:pt idx="8048">
                  <c:v>82256</c:v>
                </c:pt>
                <c:pt idx="8049">
                  <c:v>82266</c:v>
                </c:pt>
                <c:pt idx="8050">
                  <c:v>82276</c:v>
                </c:pt>
                <c:pt idx="8051">
                  <c:v>82287</c:v>
                </c:pt>
                <c:pt idx="8052">
                  <c:v>82297</c:v>
                </c:pt>
                <c:pt idx="8053">
                  <c:v>82307</c:v>
                </c:pt>
                <c:pt idx="8054">
                  <c:v>82317</c:v>
                </c:pt>
                <c:pt idx="8055">
                  <c:v>82327</c:v>
                </c:pt>
                <c:pt idx="8056">
                  <c:v>82338</c:v>
                </c:pt>
                <c:pt idx="8057">
                  <c:v>82348</c:v>
                </c:pt>
                <c:pt idx="8058">
                  <c:v>82358</c:v>
                </c:pt>
                <c:pt idx="8059">
                  <c:v>82368</c:v>
                </c:pt>
                <c:pt idx="8060">
                  <c:v>82378</c:v>
                </c:pt>
                <c:pt idx="8061">
                  <c:v>82389</c:v>
                </c:pt>
                <c:pt idx="8062">
                  <c:v>82399</c:v>
                </c:pt>
                <c:pt idx="8063">
                  <c:v>82409</c:v>
                </c:pt>
                <c:pt idx="8064">
                  <c:v>82419</c:v>
                </c:pt>
                <c:pt idx="8065">
                  <c:v>82430</c:v>
                </c:pt>
                <c:pt idx="8066">
                  <c:v>82440</c:v>
                </c:pt>
                <c:pt idx="8067">
                  <c:v>82450</c:v>
                </c:pt>
                <c:pt idx="8068">
                  <c:v>82460</c:v>
                </c:pt>
                <c:pt idx="8069">
                  <c:v>82470</c:v>
                </c:pt>
                <c:pt idx="8070">
                  <c:v>82481</c:v>
                </c:pt>
                <c:pt idx="8071">
                  <c:v>82491</c:v>
                </c:pt>
                <c:pt idx="8072">
                  <c:v>82501</c:v>
                </c:pt>
                <c:pt idx="8073">
                  <c:v>82511</c:v>
                </c:pt>
                <c:pt idx="8074">
                  <c:v>82521</c:v>
                </c:pt>
                <c:pt idx="8075">
                  <c:v>82532</c:v>
                </c:pt>
                <c:pt idx="8076">
                  <c:v>82542</c:v>
                </c:pt>
                <c:pt idx="8077">
                  <c:v>82552</c:v>
                </c:pt>
                <c:pt idx="8078">
                  <c:v>82562</c:v>
                </c:pt>
                <c:pt idx="8079">
                  <c:v>82572</c:v>
                </c:pt>
                <c:pt idx="8080">
                  <c:v>82583</c:v>
                </c:pt>
                <c:pt idx="8081">
                  <c:v>82593</c:v>
                </c:pt>
                <c:pt idx="8082">
                  <c:v>82603</c:v>
                </c:pt>
                <c:pt idx="8083">
                  <c:v>82613</c:v>
                </c:pt>
                <c:pt idx="8084">
                  <c:v>82623</c:v>
                </c:pt>
                <c:pt idx="8085">
                  <c:v>82634</c:v>
                </c:pt>
                <c:pt idx="8086">
                  <c:v>82644</c:v>
                </c:pt>
                <c:pt idx="8087">
                  <c:v>82654</c:v>
                </c:pt>
                <c:pt idx="8088">
                  <c:v>82664</c:v>
                </c:pt>
                <c:pt idx="8089">
                  <c:v>82674</c:v>
                </c:pt>
                <c:pt idx="8090">
                  <c:v>82685</c:v>
                </c:pt>
                <c:pt idx="8091">
                  <c:v>82695</c:v>
                </c:pt>
                <c:pt idx="8092">
                  <c:v>82705</c:v>
                </c:pt>
                <c:pt idx="8093">
                  <c:v>82715</c:v>
                </c:pt>
                <c:pt idx="8094">
                  <c:v>82725</c:v>
                </c:pt>
                <c:pt idx="8095">
                  <c:v>82736</c:v>
                </c:pt>
                <c:pt idx="8096">
                  <c:v>82746</c:v>
                </c:pt>
                <c:pt idx="8097">
                  <c:v>82756</c:v>
                </c:pt>
                <c:pt idx="8098">
                  <c:v>82766</c:v>
                </c:pt>
                <c:pt idx="8099">
                  <c:v>82776</c:v>
                </c:pt>
                <c:pt idx="8100">
                  <c:v>82787</c:v>
                </c:pt>
                <c:pt idx="8101">
                  <c:v>82797</c:v>
                </c:pt>
                <c:pt idx="8102">
                  <c:v>82807</c:v>
                </c:pt>
                <c:pt idx="8103">
                  <c:v>82817</c:v>
                </c:pt>
                <c:pt idx="8104">
                  <c:v>82827</c:v>
                </c:pt>
                <c:pt idx="8105">
                  <c:v>82838</c:v>
                </c:pt>
                <c:pt idx="8106">
                  <c:v>82848</c:v>
                </c:pt>
                <c:pt idx="8107">
                  <c:v>82858</c:v>
                </c:pt>
                <c:pt idx="8108">
                  <c:v>82868</c:v>
                </c:pt>
                <c:pt idx="8109">
                  <c:v>82878</c:v>
                </c:pt>
                <c:pt idx="8110">
                  <c:v>82889</c:v>
                </c:pt>
                <c:pt idx="8111">
                  <c:v>82899</c:v>
                </c:pt>
                <c:pt idx="8112">
                  <c:v>82909</c:v>
                </c:pt>
                <c:pt idx="8113">
                  <c:v>82919</c:v>
                </c:pt>
                <c:pt idx="8114">
                  <c:v>82929</c:v>
                </c:pt>
                <c:pt idx="8115">
                  <c:v>82940</c:v>
                </c:pt>
                <c:pt idx="8116">
                  <c:v>82950</c:v>
                </c:pt>
                <c:pt idx="8117">
                  <c:v>82960</c:v>
                </c:pt>
                <c:pt idx="8118">
                  <c:v>82970</c:v>
                </c:pt>
                <c:pt idx="8119">
                  <c:v>82980</c:v>
                </c:pt>
                <c:pt idx="8120">
                  <c:v>82991</c:v>
                </c:pt>
                <c:pt idx="8121">
                  <c:v>83001</c:v>
                </c:pt>
                <c:pt idx="8122">
                  <c:v>83011</c:v>
                </c:pt>
                <c:pt idx="8123">
                  <c:v>83021</c:v>
                </c:pt>
                <c:pt idx="8124">
                  <c:v>83031</c:v>
                </c:pt>
                <c:pt idx="8125">
                  <c:v>83042</c:v>
                </c:pt>
                <c:pt idx="8126">
                  <c:v>83052</c:v>
                </c:pt>
                <c:pt idx="8127">
                  <c:v>83062</c:v>
                </c:pt>
                <c:pt idx="8128">
                  <c:v>83072</c:v>
                </c:pt>
                <c:pt idx="8129">
                  <c:v>83082</c:v>
                </c:pt>
                <c:pt idx="8130">
                  <c:v>83093</c:v>
                </c:pt>
                <c:pt idx="8131">
                  <c:v>83103</c:v>
                </c:pt>
                <c:pt idx="8132">
                  <c:v>83113</c:v>
                </c:pt>
                <c:pt idx="8133">
                  <c:v>83123</c:v>
                </c:pt>
                <c:pt idx="8134">
                  <c:v>83133</c:v>
                </c:pt>
                <c:pt idx="8135">
                  <c:v>83144</c:v>
                </c:pt>
                <c:pt idx="8136">
                  <c:v>83154</c:v>
                </c:pt>
                <c:pt idx="8137">
                  <c:v>83164</c:v>
                </c:pt>
                <c:pt idx="8138">
                  <c:v>83174</c:v>
                </c:pt>
                <c:pt idx="8139">
                  <c:v>83184</c:v>
                </c:pt>
                <c:pt idx="8140">
                  <c:v>83195</c:v>
                </c:pt>
                <c:pt idx="8141">
                  <c:v>83205</c:v>
                </c:pt>
                <c:pt idx="8142">
                  <c:v>83215</c:v>
                </c:pt>
                <c:pt idx="8143">
                  <c:v>83225</c:v>
                </c:pt>
                <c:pt idx="8144">
                  <c:v>83235</c:v>
                </c:pt>
                <c:pt idx="8145">
                  <c:v>83246</c:v>
                </c:pt>
                <c:pt idx="8146">
                  <c:v>83256</c:v>
                </c:pt>
                <c:pt idx="8147">
                  <c:v>83266</c:v>
                </c:pt>
                <c:pt idx="8148">
                  <c:v>83276</c:v>
                </c:pt>
                <c:pt idx="8149">
                  <c:v>83286</c:v>
                </c:pt>
                <c:pt idx="8150">
                  <c:v>83297</c:v>
                </c:pt>
                <c:pt idx="8151">
                  <c:v>83307</c:v>
                </c:pt>
                <c:pt idx="8152">
                  <c:v>83317</c:v>
                </c:pt>
                <c:pt idx="8153">
                  <c:v>83327</c:v>
                </c:pt>
                <c:pt idx="8154">
                  <c:v>83337</c:v>
                </c:pt>
                <c:pt idx="8155">
                  <c:v>83348</c:v>
                </c:pt>
                <c:pt idx="8156">
                  <c:v>83358</c:v>
                </c:pt>
                <c:pt idx="8157">
                  <c:v>83368</c:v>
                </c:pt>
                <c:pt idx="8158">
                  <c:v>83378</c:v>
                </c:pt>
                <c:pt idx="8159">
                  <c:v>83388</c:v>
                </c:pt>
                <c:pt idx="8160">
                  <c:v>83399</c:v>
                </c:pt>
                <c:pt idx="8161">
                  <c:v>83409</c:v>
                </c:pt>
                <c:pt idx="8162">
                  <c:v>83419</c:v>
                </c:pt>
                <c:pt idx="8163">
                  <c:v>83429</c:v>
                </c:pt>
                <c:pt idx="8164">
                  <c:v>83439</c:v>
                </c:pt>
                <c:pt idx="8165">
                  <c:v>83450</c:v>
                </c:pt>
                <c:pt idx="8166">
                  <c:v>83460</c:v>
                </c:pt>
                <c:pt idx="8167">
                  <c:v>83470</c:v>
                </c:pt>
                <c:pt idx="8168">
                  <c:v>83480</c:v>
                </c:pt>
                <c:pt idx="8169">
                  <c:v>83490</c:v>
                </c:pt>
                <c:pt idx="8170">
                  <c:v>83501</c:v>
                </c:pt>
                <c:pt idx="8171">
                  <c:v>83511</c:v>
                </c:pt>
                <c:pt idx="8172">
                  <c:v>83521</c:v>
                </c:pt>
                <c:pt idx="8173">
                  <c:v>83531</c:v>
                </c:pt>
                <c:pt idx="8174">
                  <c:v>83541</c:v>
                </c:pt>
                <c:pt idx="8175">
                  <c:v>83552</c:v>
                </c:pt>
                <c:pt idx="8176">
                  <c:v>83562</c:v>
                </c:pt>
                <c:pt idx="8177">
                  <c:v>83572</c:v>
                </c:pt>
                <c:pt idx="8178">
                  <c:v>83582</c:v>
                </c:pt>
                <c:pt idx="8179">
                  <c:v>83592</c:v>
                </c:pt>
                <c:pt idx="8180">
                  <c:v>83603</c:v>
                </c:pt>
                <c:pt idx="8181">
                  <c:v>83613</c:v>
                </c:pt>
                <c:pt idx="8182">
                  <c:v>83623</c:v>
                </c:pt>
                <c:pt idx="8183">
                  <c:v>83633</c:v>
                </c:pt>
                <c:pt idx="8184">
                  <c:v>83644</c:v>
                </c:pt>
                <c:pt idx="8185">
                  <c:v>83654</c:v>
                </c:pt>
                <c:pt idx="8186">
                  <c:v>83664</c:v>
                </c:pt>
                <c:pt idx="8187">
                  <c:v>83674</c:v>
                </c:pt>
                <c:pt idx="8188">
                  <c:v>83684</c:v>
                </c:pt>
                <c:pt idx="8189">
                  <c:v>83695</c:v>
                </c:pt>
                <c:pt idx="8190">
                  <c:v>83705</c:v>
                </c:pt>
                <c:pt idx="8191">
                  <c:v>83715</c:v>
                </c:pt>
                <c:pt idx="8192">
                  <c:v>83725</c:v>
                </c:pt>
                <c:pt idx="8193">
                  <c:v>83735</c:v>
                </c:pt>
                <c:pt idx="8194">
                  <c:v>83746</c:v>
                </c:pt>
                <c:pt idx="8195">
                  <c:v>83756</c:v>
                </c:pt>
                <c:pt idx="8196">
                  <c:v>83766</c:v>
                </c:pt>
                <c:pt idx="8197">
                  <c:v>83776</c:v>
                </c:pt>
                <c:pt idx="8198">
                  <c:v>83786</c:v>
                </c:pt>
                <c:pt idx="8199">
                  <c:v>83797</c:v>
                </c:pt>
                <c:pt idx="8200">
                  <c:v>83807</c:v>
                </c:pt>
                <c:pt idx="8201">
                  <c:v>83817</c:v>
                </c:pt>
                <c:pt idx="8202">
                  <c:v>83827</c:v>
                </c:pt>
                <c:pt idx="8203">
                  <c:v>83837</c:v>
                </c:pt>
                <c:pt idx="8204">
                  <c:v>83848</c:v>
                </c:pt>
                <c:pt idx="8205">
                  <c:v>83858</c:v>
                </c:pt>
                <c:pt idx="8206">
                  <c:v>83868</c:v>
                </c:pt>
                <c:pt idx="8207">
                  <c:v>83878</c:v>
                </c:pt>
                <c:pt idx="8208">
                  <c:v>83888</c:v>
                </c:pt>
                <c:pt idx="8209">
                  <c:v>83899</c:v>
                </c:pt>
                <c:pt idx="8210">
                  <c:v>83909</c:v>
                </c:pt>
                <c:pt idx="8211">
                  <c:v>83919</c:v>
                </c:pt>
                <c:pt idx="8212">
                  <c:v>83929</c:v>
                </c:pt>
                <c:pt idx="8213">
                  <c:v>83939</c:v>
                </c:pt>
                <c:pt idx="8214">
                  <c:v>83950</c:v>
                </c:pt>
                <c:pt idx="8215">
                  <c:v>83960</c:v>
                </c:pt>
                <c:pt idx="8216">
                  <c:v>83970</c:v>
                </c:pt>
                <c:pt idx="8217">
                  <c:v>83980</c:v>
                </c:pt>
                <c:pt idx="8218">
                  <c:v>83990</c:v>
                </c:pt>
                <c:pt idx="8219">
                  <c:v>84001</c:v>
                </c:pt>
                <c:pt idx="8220">
                  <c:v>84011</c:v>
                </c:pt>
                <c:pt idx="8221">
                  <c:v>84021</c:v>
                </c:pt>
                <c:pt idx="8222">
                  <c:v>84031</c:v>
                </c:pt>
                <c:pt idx="8223">
                  <c:v>84041</c:v>
                </c:pt>
                <c:pt idx="8224">
                  <c:v>84052</c:v>
                </c:pt>
                <c:pt idx="8225">
                  <c:v>84062</c:v>
                </c:pt>
                <c:pt idx="8226">
                  <c:v>84072</c:v>
                </c:pt>
                <c:pt idx="8227">
                  <c:v>84082</c:v>
                </c:pt>
                <c:pt idx="8228">
                  <c:v>84092</c:v>
                </c:pt>
                <c:pt idx="8229">
                  <c:v>84103</c:v>
                </c:pt>
                <c:pt idx="8230">
                  <c:v>84113</c:v>
                </c:pt>
                <c:pt idx="8231">
                  <c:v>84123</c:v>
                </c:pt>
                <c:pt idx="8232">
                  <c:v>84133</c:v>
                </c:pt>
                <c:pt idx="8233">
                  <c:v>84143</c:v>
                </c:pt>
                <c:pt idx="8234">
                  <c:v>84154</c:v>
                </c:pt>
                <c:pt idx="8235">
                  <c:v>84164</c:v>
                </c:pt>
                <c:pt idx="8236">
                  <c:v>84174</c:v>
                </c:pt>
                <c:pt idx="8237">
                  <c:v>84184</c:v>
                </c:pt>
                <c:pt idx="8238">
                  <c:v>84194</c:v>
                </c:pt>
                <c:pt idx="8239">
                  <c:v>84205</c:v>
                </c:pt>
                <c:pt idx="8240">
                  <c:v>84215</c:v>
                </c:pt>
                <c:pt idx="8241">
                  <c:v>84225</c:v>
                </c:pt>
                <c:pt idx="8242">
                  <c:v>84235</c:v>
                </c:pt>
                <c:pt idx="8243">
                  <c:v>84245</c:v>
                </c:pt>
                <c:pt idx="8244">
                  <c:v>84256</c:v>
                </c:pt>
                <c:pt idx="8245">
                  <c:v>84266</c:v>
                </c:pt>
                <c:pt idx="8246">
                  <c:v>84276</c:v>
                </c:pt>
                <c:pt idx="8247">
                  <c:v>84286</c:v>
                </c:pt>
                <c:pt idx="8248">
                  <c:v>84296</c:v>
                </c:pt>
                <c:pt idx="8249">
                  <c:v>84307</c:v>
                </c:pt>
                <c:pt idx="8250">
                  <c:v>84317</c:v>
                </c:pt>
                <c:pt idx="8251">
                  <c:v>84327</c:v>
                </c:pt>
                <c:pt idx="8252">
                  <c:v>84337</c:v>
                </c:pt>
                <c:pt idx="8253">
                  <c:v>84347</c:v>
                </c:pt>
                <c:pt idx="8254">
                  <c:v>84358</c:v>
                </c:pt>
                <c:pt idx="8255">
                  <c:v>84368</c:v>
                </c:pt>
                <c:pt idx="8256">
                  <c:v>84378</c:v>
                </c:pt>
                <c:pt idx="8257">
                  <c:v>84388</c:v>
                </c:pt>
                <c:pt idx="8258">
                  <c:v>84398</c:v>
                </c:pt>
                <c:pt idx="8259">
                  <c:v>84409</c:v>
                </c:pt>
                <c:pt idx="8260">
                  <c:v>84419</c:v>
                </c:pt>
                <c:pt idx="8261">
                  <c:v>84429</c:v>
                </c:pt>
                <c:pt idx="8262">
                  <c:v>84439</c:v>
                </c:pt>
                <c:pt idx="8263">
                  <c:v>84449</c:v>
                </c:pt>
                <c:pt idx="8264">
                  <c:v>84460</c:v>
                </c:pt>
                <c:pt idx="8265">
                  <c:v>84470</c:v>
                </c:pt>
                <c:pt idx="8266">
                  <c:v>84480</c:v>
                </c:pt>
                <c:pt idx="8267">
                  <c:v>84490</c:v>
                </c:pt>
                <c:pt idx="8268">
                  <c:v>84500</c:v>
                </c:pt>
                <c:pt idx="8269">
                  <c:v>84511</c:v>
                </c:pt>
                <c:pt idx="8270">
                  <c:v>84521</c:v>
                </c:pt>
                <c:pt idx="8271">
                  <c:v>84531</c:v>
                </c:pt>
                <c:pt idx="8272">
                  <c:v>84541</c:v>
                </c:pt>
                <c:pt idx="8273">
                  <c:v>84551</c:v>
                </c:pt>
                <c:pt idx="8274">
                  <c:v>84562</c:v>
                </c:pt>
                <c:pt idx="8275">
                  <c:v>84572</c:v>
                </c:pt>
                <c:pt idx="8276">
                  <c:v>84582</c:v>
                </c:pt>
                <c:pt idx="8277">
                  <c:v>84592</c:v>
                </c:pt>
                <c:pt idx="8278">
                  <c:v>84602</c:v>
                </c:pt>
                <c:pt idx="8279">
                  <c:v>84613</c:v>
                </c:pt>
                <c:pt idx="8280">
                  <c:v>84623</c:v>
                </c:pt>
                <c:pt idx="8281">
                  <c:v>84633</c:v>
                </c:pt>
                <c:pt idx="8282">
                  <c:v>84643</c:v>
                </c:pt>
                <c:pt idx="8283">
                  <c:v>84653</c:v>
                </c:pt>
                <c:pt idx="8284">
                  <c:v>84664</c:v>
                </c:pt>
                <c:pt idx="8285">
                  <c:v>84674</c:v>
                </c:pt>
                <c:pt idx="8286">
                  <c:v>84684</c:v>
                </c:pt>
                <c:pt idx="8287">
                  <c:v>84694</c:v>
                </c:pt>
                <c:pt idx="8288">
                  <c:v>84704</c:v>
                </c:pt>
                <c:pt idx="8289">
                  <c:v>84715</c:v>
                </c:pt>
                <c:pt idx="8290">
                  <c:v>84725</c:v>
                </c:pt>
                <c:pt idx="8291">
                  <c:v>84735</c:v>
                </c:pt>
                <c:pt idx="8292">
                  <c:v>84745</c:v>
                </c:pt>
                <c:pt idx="8293">
                  <c:v>84755</c:v>
                </c:pt>
                <c:pt idx="8294">
                  <c:v>84766</c:v>
                </c:pt>
                <c:pt idx="8295">
                  <c:v>84776</c:v>
                </c:pt>
                <c:pt idx="8296">
                  <c:v>84786</c:v>
                </c:pt>
                <c:pt idx="8297">
                  <c:v>84796</c:v>
                </c:pt>
                <c:pt idx="8298">
                  <c:v>84807</c:v>
                </c:pt>
                <c:pt idx="8299">
                  <c:v>84817</c:v>
                </c:pt>
                <c:pt idx="8300">
                  <c:v>84827</c:v>
                </c:pt>
                <c:pt idx="8301">
                  <c:v>84837</c:v>
                </c:pt>
                <c:pt idx="8302">
                  <c:v>84847</c:v>
                </c:pt>
                <c:pt idx="8303">
                  <c:v>84858</c:v>
                </c:pt>
                <c:pt idx="8304">
                  <c:v>84868</c:v>
                </c:pt>
                <c:pt idx="8305">
                  <c:v>84878</c:v>
                </c:pt>
                <c:pt idx="8306">
                  <c:v>84888</c:v>
                </c:pt>
                <c:pt idx="8307">
                  <c:v>84898</c:v>
                </c:pt>
                <c:pt idx="8308">
                  <c:v>84909</c:v>
                </c:pt>
                <c:pt idx="8309">
                  <c:v>84919</c:v>
                </c:pt>
                <c:pt idx="8310">
                  <c:v>84929</c:v>
                </c:pt>
                <c:pt idx="8311">
                  <c:v>84939</c:v>
                </c:pt>
                <c:pt idx="8312">
                  <c:v>84949</c:v>
                </c:pt>
                <c:pt idx="8313">
                  <c:v>84960</c:v>
                </c:pt>
                <c:pt idx="8314">
                  <c:v>84970</c:v>
                </c:pt>
                <c:pt idx="8315">
                  <c:v>84980</c:v>
                </c:pt>
                <c:pt idx="8316">
                  <c:v>84990</c:v>
                </c:pt>
                <c:pt idx="8317">
                  <c:v>85000</c:v>
                </c:pt>
                <c:pt idx="8318">
                  <c:v>85011</c:v>
                </c:pt>
                <c:pt idx="8319">
                  <c:v>85021</c:v>
                </c:pt>
                <c:pt idx="8320">
                  <c:v>85031</c:v>
                </c:pt>
                <c:pt idx="8321">
                  <c:v>85041</c:v>
                </c:pt>
                <c:pt idx="8322">
                  <c:v>85051</c:v>
                </c:pt>
                <c:pt idx="8323">
                  <c:v>85062</c:v>
                </c:pt>
                <c:pt idx="8324">
                  <c:v>85072</c:v>
                </c:pt>
                <c:pt idx="8325">
                  <c:v>85082</c:v>
                </c:pt>
                <c:pt idx="8326">
                  <c:v>85092</c:v>
                </c:pt>
                <c:pt idx="8327">
                  <c:v>85102</c:v>
                </c:pt>
                <c:pt idx="8328">
                  <c:v>85113</c:v>
                </c:pt>
                <c:pt idx="8329">
                  <c:v>85123</c:v>
                </c:pt>
                <c:pt idx="8330">
                  <c:v>85133</c:v>
                </c:pt>
                <c:pt idx="8331">
                  <c:v>85143</c:v>
                </c:pt>
                <c:pt idx="8332">
                  <c:v>85153</c:v>
                </c:pt>
                <c:pt idx="8333">
                  <c:v>85164</c:v>
                </c:pt>
                <c:pt idx="8334">
                  <c:v>85174</c:v>
                </c:pt>
                <c:pt idx="8335">
                  <c:v>85184</c:v>
                </c:pt>
                <c:pt idx="8336">
                  <c:v>85194</c:v>
                </c:pt>
                <c:pt idx="8337">
                  <c:v>85204</c:v>
                </c:pt>
                <c:pt idx="8338">
                  <c:v>85215</c:v>
                </c:pt>
                <c:pt idx="8339">
                  <c:v>85225</c:v>
                </c:pt>
                <c:pt idx="8340">
                  <c:v>85235</c:v>
                </c:pt>
                <c:pt idx="8341">
                  <c:v>85245</c:v>
                </c:pt>
                <c:pt idx="8342">
                  <c:v>85255</c:v>
                </c:pt>
                <c:pt idx="8343">
                  <c:v>85266</c:v>
                </c:pt>
                <c:pt idx="8344">
                  <c:v>85276</c:v>
                </c:pt>
                <c:pt idx="8345">
                  <c:v>85286</c:v>
                </c:pt>
                <c:pt idx="8346">
                  <c:v>85296</c:v>
                </c:pt>
                <c:pt idx="8347">
                  <c:v>85306</c:v>
                </c:pt>
                <c:pt idx="8348">
                  <c:v>85317</c:v>
                </c:pt>
                <c:pt idx="8349">
                  <c:v>85327</c:v>
                </c:pt>
                <c:pt idx="8350">
                  <c:v>85337</c:v>
                </c:pt>
                <c:pt idx="8351">
                  <c:v>85347</c:v>
                </c:pt>
                <c:pt idx="8352">
                  <c:v>85357</c:v>
                </c:pt>
                <c:pt idx="8353">
                  <c:v>85368</c:v>
                </c:pt>
                <c:pt idx="8354">
                  <c:v>85378</c:v>
                </c:pt>
                <c:pt idx="8355">
                  <c:v>85388</c:v>
                </c:pt>
                <c:pt idx="8356">
                  <c:v>85398</c:v>
                </c:pt>
                <c:pt idx="8357">
                  <c:v>85408</c:v>
                </c:pt>
                <c:pt idx="8358">
                  <c:v>85419</c:v>
                </c:pt>
                <c:pt idx="8359">
                  <c:v>85429</c:v>
                </c:pt>
                <c:pt idx="8360">
                  <c:v>85439</c:v>
                </c:pt>
                <c:pt idx="8361">
                  <c:v>85449</c:v>
                </c:pt>
                <c:pt idx="8362">
                  <c:v>85459</c:v>
                </c:pt>
                <c:pt idx="8363">
                  <c:v>85470</c:v>
                </c:pt>
                <c:pt idx="8364">
                  <c:v>85480</c:v>
                </c:pt>
                <c:pt idx="8365">
                  <c:v>85490</c:v>
                </c:pt>
                <c:pt idx="8366">
                  <c:v>85500</c:v>
                </c:pt>
                <c:pt idx="8367">
                  <c:v>85510</c:v>
                </c:pt>
                <c:pt idx="8368">
                  <c:v>85521</c:v>
                </c:pt>
                <c:pt idx="8369">
                  <c:v>85531</c:v>
                </c:pt>
                <c:pt idx="8370">
                  <c:v>85541</c:v>
                </c:pt>
                <c:pt idx="8371">
                  <c:v>85551</c:v>
                </c:pt>
                <c:pt idx="8372">
                  <c:v>85561</c:v>
                </c:pt>
                <c:pt idx="8373">
                  <c:v>85572</c:v>
                </c:pt>
                <c:pt idx="8374">
                  <c:v>85582</c:v>
                </c:pt>
                <c:pt idx="8375">
                  <c:v>85592</c:v>
                </c:pt>
                <c:pt idx="8376">
                  <c:v>85602</c:v>
                </c:pt>
                <c:pt idx="8377">
                  <c:v>85612</c:v>
                </c:pt>
                <c:pt idx="8378">
                  <c:v>85623</c:v>
                </c:pt>
                <c:pt idx="8379">
                  <c:v>85633</c:v>
                </c:pt>
                <c:pt idx="8380">
                  <c:v>85643</c:v>
                </c:pt>
                <c:pt idx="8381">
                  <c:v>85653</c:v>
                </c:pt>
                <c:pt idx="8382">
                  <c:v>85663</c:v>
                </c:pt>
                <c:pt idx="8383">
                  <c:v>85674</c:v>
                </c:pt>
                <c:pt idx="8384">
                  <c:v>85684</c:v>
                </c:pt>
                <c:pt idx="8385">
                  <c:v>85694</c:v>
                </c:pt>
                <c:pt idx="8386">
                  <c:v>85704</c:v>
                </c:pt>
                <c:pt idx="8387">
                  <c:v>85714</c:v>
                </c:pt>
                <c:pt idx="8388">
                  <c:v>85725</c:v>
                </c:pt>
                <c:pt idx="8389">
                  <c:v>85735</c:v>
                </c:pt>
                <c:pt idx="8390">
                  <c:v>85745</c:v>
                </c:pt>
                <c:pt idx="8391">
                  <c:v>85755</c:v>
                </c:pt>
                <c:pt idx="8392">
                  <c:v>85765</c:v>
                </c:pt>
                <c:pt idx="8393">
                  <c:v>85776</c:v>
                </c:pt>
                <c:pt idx="8394">
                  <c:v>85786</c:v>
                </c:pt>
                <c:pt idx="8395">
                  <c:v>85796</c:v>
                </c:pt>
                <c:pt idx="8396">
                  <c:v>85806</c:v>
                </c:pt>
                <c:pt idx="8397">
                  <c:v>85816</c:v>
                </c:pt>
                <c:pt idx="8398">
                  <c:v>85827</c:v>
                </c:pt>
                <c:pt idx="8399">
                  <c:v>85837</c:v>
                </c:pt>
                <c:pt idx="8400">
                  <c:v>85847</c:v>
                </c:pt>
                <c:pt idx="8401">
                  <c:v>85857</c:v>
                </c:pt>
                <c:pt idx="8402">
                  <c:v>85867</c:v>
                </c:pt>
                <c:pt idx="8403">
                  <c:v>85878</c:v>
                </c:pt>
                <c:pt idx="8404">
                  <c:v>85888</c:v>
                </c:pt>
                <c:pt idx="8405">
                  <c:v>85898</c:v>
                </c:pt>
                <c:pt idx="8406">
                  <c:v>85908</c:v>
                </c:pt>
                <c:pt idx="8407">
                  <c:v>85918</c:v>
                </c:pt>
                <c:pt idx="8408">
                  <c:v>85929</c:v>
                </c:pt>
                <c:pt idx="8409">
                  <c:v>85939</c:v>
                </c:pt>
                <c:pt idx="8410">
                  <c:v>85949</c:v>
                </c:pt>
                <c:pt idx="8411">
                  <c:v>85959</c:v>
                </c:pt>
                <c:pt idx="8412">
                  <c:v>85969</c:v>
                </c:pt>
                <c:pt idx="8413">
                  <c:v>85980</c:v>
                </c:pt>
                <c:pt idx="8414">
                  <c:v>85990</c:v>
                </c:pt>
                <c:pt idx="8415">
                  <c:v>86000</c:v>
                </c:pt>
                <c:pt idx="8416">
                  <c:v>86010</c:v>
                </c:pt>
                <c:pt idx="8417">
                  <c:v>86021</c:v>
                </c:pt>
                <c:pt idx="8418">
                  <c:v>86031</c:v>
                </c:pt>
                <c:pt idx="8419">
                  <c:v>86041</c:v>
                </c:pt>
                <c:pt idx="8420">
                  <c:v>86051</c:v>
                </c:pt>
                <c:pt idx="8421">
                  <c:v>86061</c:v>
                </c:pt>
                <c:pt idx="8422">
                  <c:v>86072</c:v>
                </c:pt>
                <c:pt idx="8423">
                  <c:v>86082</c:v>
                </c:pt>
                <c:pt idx="8424">
                  <c:v>86092</c:v>
                </c:pt>
                <c:pt idx="8425">
                  <c:v>86102</c:v>
                </c:pt>
                <c:pt idx="8426">
                  <c:v>86112</c:v>
                </c:pt>
                <c:pt idx="8427">
                  <c:v>86123</c:v>
                </c:pt>
                <c:pt idx="8428">
                  <c:v>86133</c:v>
                </c:pt>
                <c:pt idx="8429">
                  <c:v>86143</c:v>
                </c:pt>
                <c:pt idx="8430">
                  <c:v>86153</c:v>
                </c:pt>
                <c:pt idx="8431">
                  <c:v>86163</c:v>
                </c:pt>
                <c:pt idx="8432">
                  <c:v>86174</c:v>
                </c:pt>
                <c:pt idx="8433">
                  <c:v>86184</c:v>
                </c:pt>
                <c:pt idx="8434">
                  <c:v>86194</c:v>
                </c:pt>
                <c:pt idx="8435">
                  <c:v>86204</c:v>
                </c:pt>
                <c:pt idx="8436">
                  <c:v>86214</c:v>
                </c:pt>
                <c:pt idx="8437">
                  <c:v>86225</c:v>
                </c:pt>
                <c:pt idx="8438">
                  <c:v>86235</c:v>
                </c:pt>
                <c:pt idx="8439">
                  <c:v>86245</c:v>
                </c:pt>
                <c:pt idx="8440">
                  <c:v>86255</c:v>
                </c:pt>
                <c:pt idx="8441">
                  <c:v>86265</c:v>
                </c:pt>
                <c:pt idx="8442">
                  <c:v>86276</c:v>
                </c:pt>
                <c:pt idx="8443">
                  <c:v>86286</c:v>
                </c:pt>
                <c:pt idx="8444">
                  <c:v>86296</c:v>
                </c:pt>
                <c:pt idx="8445">
                  <c:v>86306</c:v>
                </c:pt>
                <c:pt idx="8446">
                  <c:v>86316</c:v>
                </c:pt>
                <c:pt idx="8447">
                  <c:v>86327</c:v>
                </c:pt>
                <c:pt idx="8448">
                  <c:v>86337</c:v>
                </c:pt>
                <c:pt idx="8449">
                  <c:v>86347</c:v>
                </c:pt>
                <c:pt idx="8450">
                  <c:v>86357</c:v>
                </c:pt>
                <c:pt idx="8451">
                  <c:v>86367</c:v>
                </c:pt>
                <c:pt idx="8452">
                  <c:v>86378</c:v>
                </c:pt>
                <c:pt idx="8453">
                  <c:v>86388</c:v>
                </c:pt>
                <c:pt idx="8454">
                  <c:v>86398</c:v>
                </c:pt>
                <c:pt idx="8455">
                  <c:v>86408</c:v>
                </c:pt>
                <c:pt idx="8456">
                  <c:v>86418</c:v>
                </c:pt>
                <c:pt idx="8457">
                  <c:v>86429</c:v>
                </c:pt>
                <c:pt idx="8458">
                  <c:v>86439</c:v>
                </c:pt>
                <c:pt idx="8459">
                  <c:v>86449</c:v>
                </c:pt>
                <c:pt idx="8460">
                  <c:v>86459</c:v>
                </c:pt>
                <c:pt idx="8461">
                  <c:v>86469</c:v>
                </c:pt>
                <c:pt idx="8462">
                  <c:v>86480</c:v>
                </c:pt>
                <c:pt idx="8463">
                  <c:v>86490</c:v>
                </c:pt>
                <c:pt idx="8464">
                  <c:v>86500</c:v>
                </c:pt>
                <c:pt idx="8465">
                  <c:v>86510</c:v>
                </c:pt>
                <c:pt idx="8466">
                  <c:v>86520</c:v>
                </c:pt>
                <c:pt idx="8467">
                  <c:v>86531</c:v>
                </c:pt>
                <c:pt idx="8468">
                  <c:v>86541</c:v>
                </c:pt>
                <c:pt idx="8469">
                  <c:v>86551</c:v>
                </c:pt>
                <c:pt idx="8470">
                  <c:v>86561</c:v>
                </c:pt>
                <c:pt idx="8471">
                  <c:v>86571</c:v>
                </c:pt>
                <c:pt idx="8472">
                  <c:v>86582</c:v>
                </c:pt>
                <c:pt idx="8473">
                  <c:v>86592</c:v>
                </c:pt>
                <c:pt idx="8474">
                  <c:v>86602</c:v>
                </c:pt>
                <c:pt idx="8475">
                  <c:v>86612</c:v>
                </c:pt>
                <c:pt idx="8476">
                  <c:v>86622</c:v>
                </c:pt>
                <c:pt idx="8477">
                  <c:v>86633</c:v>
                </c:pt>
                <c:pt idx="8478">
                  <c:v>86643</c:v>
                </c:pt>
                <c:pt idx="8479">
                  <c:v>86653</c:v>
                </c:pt>
                <c:pt idx="8480">
                  <c:v>86663</c:v>
                </c:pt>
                <c:pt idx="8481">
                  <c:v>86673</c:v>
                </c:pt>
                <c:pt idx="8482">
                  <c:v>86684</c:v>
                </c:pt>
                <c:pt idx="8483">
                  <c:v>86694</c:v>
                </c:pt>
                <c:pt idx="8484">
                  <c:v>86704</c:v>
                </c:pt>
                <c:pt idx="8485">
                  <c:v>86714</c:v>
                </c:pt>
                <c:pt idx="8486">
                  <c:v>86724</c:v>
                </c:pt>
                <c:pt idx="8487">
                  <c:v>86735</c:v>
                </c:pt>
                <c:pt idx="8488">
                  <c:v>86745</c:v>
                </c:pt>
                <c:pt idx="8489">
                  <c:v>86755</c:v>
                </c:pt>
                <c:pt idx="8490">
                  <c:v>86765</c:v>
                </c:pt>
                <c:pt idx="8491">
                  <c:v>86775</c:v>
                </c:pt>
                <c:pt idx="8492">
                  <c:v>86786</c:v>
                </c:pt>
                <c:pt idx="8493">
                  <c:v>86796</c:v>
                </c:pt>
                <c:pt idx="8494">
                  <c:v>86806</c:v>
                </c:pt>
                <c:pt idx="8495">
                  <c:v>86816</c:v>
                </c:pt>
                <c:pt idx="8496">
                  <c:v>86826</c:v>
                </c:pt>
                <c:pt idx="8497">
                  <c:v>86837</c:v>
                </c:pt>
                <c:pt idx="8498">
                  <c:v>86847</c:v>
                </c:pt>
                <c:pt idx="8499">
                  <c:v>86857</c:v>
                </c:pt>
                <c:pt idx="8500">
                  <c:v>86867</c:v>
                </c:pt>
                <c:pt idx="8501">
                  <c:v>86877</c:v>
                </c:pt>
                <c:pt idx="8502">
                  <c:v>86888</c:v>
                </c:pt>
                <c:pt idx="8503">
                  <c:v>86898</c:v>
                </c:pt>
                <c:pt idx="8504">
                  <c:v>86908</c:v>
                </c:pt>
                <c:pt idx="8505">
                  <c:v>86918</c:v>
                </c:pt>
                <c:pt idx="8506">
                  <c:v>86928</c:v>
                </c:pt>
                <c:pt idx="8507">
                  <c:v>86939</c:v>
                </c:pt>
                <c:pt idx="8508">
                  <c:v>86949</c:v>
                </c:pt>
                <c:pt idx="8509">
                  <c:v>86959</c:v>
                </c:pt>
                <c:pt idx="8510">
                  <c:v>86969</c:v>
                </c:pt>
                <c:pt idx="8511">
                  <c:v>86979</c:v>
                </c:pt>
                <c:pt idx="8512">
                  <c:v>86990</c:v>
                </c:pt>
                <c:pt idx="8513">
                  <c:v>87000</c:v>
                </c:pt>
                <c:pt idx="8514">
                  <c:v>87010</c:v>
                </c:pt>
                <c:pt idx="8515">
                  <c:v>87020</c:v>
                </c:pt>
                <c:pt idx="8516">
                  <c:v>87030</c:v>
                </c:pt>
                <c:pt idx="8517">
                  <c:v>87041</c:v>
                </c:pt>
                <c:pt idx="8518">
                  <c:v>87051</c:v>
                </c:pt>
                <c:pt idx="8519">
                  <c:v>87061</c:v>
                </c:pt>
                <c:pt idx="8520">
                  <c:v>87071</c:v>
                </c:pt>
                <c:pt idx="8521">
                  <c:v>87081</c:v>
                </c:pt>
                <c:pt idx="8522">
                  <c:v>87092</c:v>
                </c:pt>
                <c:pt idx="8523">
                  <c:v>87102</c:v>
                </c:pt>
                <c:pt idx="8524">
                  <c:v>87112</c:v>
                </c:pt>
                <c:pt idx="8525">
                  <c:v>87122</c:v>
                </c:pt>
                <c:pt idx="8526">
                  <c:v>87132</c:v>
                </c:pt>
                <c:pt idx="8527">
                  <c:v>87143</c:v>
                </c:pt>
                <c:pt idx="8528">
                  <c:v>87153</c:v>
                </c:pt>
                <c:pt idx="8529">
                  <c:v>87163</c:v>
                </c:pt>
                <c:pt idx="8530">
                  <c:v>87173</c:v>
                </c:pt>
                <c:pt idx="8531">
                  <c:v>87183</c:v>
                </c:pt>
                <c:pt idx="8532">
                  <c:v>87194</c:v>
                </c:pt>
                <c:pt idx="8533">
                  <c:v>87204</c:v>
                </c:pt>
                <c:pt idx="8534">
                  <c:v>87214</c:v>
                </c:pt>
                <c:pt idx="8535">
                  <c:v>87224</c:v>
                </c:pt>
                <c:pt idx="8536">
                  <c:v>87235</c:v>
                </c:pt>
                <c:pt idx="8537">
                  <c:v>87245</c:v>
                </c:pt>
                <c:pt idx="8538">
                  <c:v>87255</c:v>
                </c:pt>
                <c:pt idx="8539">
                  <c:v>87265</c:v>
                </c:pt>
                <c:pt idx="8540">
                  <c:v>87275</c:v>
                </c:pt>
                <c:pt idx="8541">
                  <c:v>87286</c:v>
                </c:pt>
                <c:pt idx="8542">
                  <c:v>87296</c:v>
                </c:pt>
                <c:pt idx="8543">
                  <c:v>87306</c:v>
                </c:pt>
                <c:pt idx="8544">
                  <c:v>87316</c:v>
                </c:pt>
                <c:pt idx="8545">
                  <c:v>87326</c:v>
                </c:pt>
                <c:pt idx="8546">
                  <c:v>87337</c:v>
                </c:pt>
                <c:pt idx="8547">
                  <c:v>87347</c:v>
                </c:pt>
                <c:pt idx="8548">
                  <c:v>87357</c:v>
                </c:pt>
                <c:pt idx="8549">
                  <c:v>87367</c:v>
                </c:pt>
                <c:pt idx="8550">
                  <c:v>87377</c:v>
                </c:pt>
                <c:pt idx="8551">
                  <c:v>87388</c:v>
                </c:pt>
                <c:pt idx="8552">
                  <c:v>87398</c:v>
                </c:pt>
                <c:pt idx="8553">
                  <c:v>87408</c:v>
                </c:pt>
                <c:pt idx="8554">
                  <c:v>87418</c:v>
                </c:pt>
                <c:pt idx="8555">
                  <c:v>87428</c:v>
                </c:pt>
                <c:pt idx="8556">
                  <c:v>87439</c:v>
                </c:pt>
                <c:pt idx="8557">
                  <c:v>87449</c:v>
                </c:pt>
                <c:pt idx="8558">
                  <c:v>87459</c:v>
                </c:pt>
                <c:pt idx="8559">
                  <c:v>87469</c:v>
                </c:pt>
                <c:pt idx="8560">
                  <c:v>87479</c:v>
                </c:pt>
                <c:pt idx="8561">
                  <c:v>87490</c:v>
                </c:pt>
                <c:pt idx="8562">
                  <c:v>87500</c:v>
                </c:pt>
                <c:pt idx="8563">
                  <c:v>87510</c:v>
                </c:pt>
                <c:pt idx="8564">
                  <c:v>87520</c:v>
                </c:pt>
                <c:pt idx="8565">
                  <c:v>87530</c:v>
                </c:pt>
                <c:pt idx="8566">
                  <c:v>87541</c:v>
                </c:pt>
                <c:pt idx="8567">
                  <c:v>87551</c:v>
                </c:pt>
                <c:pt idx="8568">
                  <c:v>87561</c:v>
                </c:pt>
                <c:pt idx="8569">
                  <c:v>87571</c:v>
                </c:pt>
                <c:pt idx="8570">
                  <c:v>87581</c:v>
                </c:pt>
                <c:pt idx="8571">
                  <c:v>87592</c:v>
                </c:pt>
                <c:pt idx="8572">
                  <c:v>87602</c:v>
                </c:pt>
                <c:pt idx="8573">
                  <c:v>87612</c:v>
                </c:pt>
                <c:pt idx="8574">
                  <c:v>87622</c:v>
                </c:pt>
                <c:pt idx="8575">
                  <c:v>87632</c:v>
                </c:pt>
                <c:pt idx="8576">
                  <c:v>87643</c:v>
                </c:pt>
                <c:pt idx="8577">
                  <c:v>87653</c:v>
                </c:pt>
                <c:pt idx="8578">
                  <c:v>87663</c:v>
                </c:pt>
                <c:pt idx="8579">
                  <c:v>87673</c:v>
                </c:pt>
                <c:pt idx="8580">
                  <c:v>87683</c:v>
                </c:pt>
                <c:pt idx="8581">
                  <c:v>87694</c:v>
                </c:pt>
                <c:pt idx="8582">
                  <c:v>87704</c:v>
                </c:pt>
                <c:pt idx="8583">
                  <c:v>87714</c:v>
                </c:pt>
                <c:pt idx="8584">
                  <c:v>87724</c:v>
                </c:pt>
                <c:pt idx="8585">
                  <c:v>87734</c:v>
                </c:pt>
                <c:pt idx="8586">
                  <c:v>87745</c:v>
                </c:pt>
                <c:pt idx="8587">
                  <c:v>87755</c:v>
                </c:pt>
                <c:pt idx="8588">
                  <c:v>87765</c:v>
                </c:pt>
                <c:pt idx="8589">
                  <c:v>87775</c:v>
                </c:pt>
                <c:pt idx="8590">
                  <c:v>87785</c:v>
                </c:pt>
                <c:pt idx="8591">
                  <c:v>87796</c:v>
                </c:pt>
                <c:pt idx="8592">
                  <c:v>87806</c:v>
                </c:pt>
                <c:pt idx="8593">
                  <c:v>87816</c:v>
                </c:pt>
                <c:pt idx="8594">
                  <c:v>87826</c:v>
                </c:pt>
                <c:pt idx="8595">
                  <c:v>87836</c:v>
                </c:pt>
                <c:pt idx="8596">
                  <c:v>87847</c:v>
                </c:pt>
                <c:pt idx="8597">
                  <c:v>87857</c:v>
                </c:pt>
                <c:pt idx="8598">
                  <c:v>87867</c:v>
                </c:pt>
                <c:pt idx="8599">
                  <c:v>87877</c:v>
                </c:pt>
                <c:pt idx="8600">
                  <c:v>87887</c:v>
                </c:pt>
                <c:pt idx="8601">
                  <c:v>87898</c:v>
                </c:pt>
                <c:pt idx="8602">
                  <c:v>87908</c:v>
                </c:pt>
                <c:pt idx="8603">
                  <c:v>87918</c:v>
                </c:pt>
                <c:pt idx="8604">
                  <c:v>87928</c:v>
                </c:pt>
                <c:pt idx="8605">
                  <c:v>87938</c:v>
                </c:pt>
                <c:pt idx="8606">
                  <c:v>87949</c:v>
                </c:pt>
                <c:pt idx="8607">
                  <c:v>87959</c:v>
                </c:pt>
                <c:pt idx="8608">
                  <c:v>87969</c:v>
                </c:pt>
                <c:pt idx="8609">
                  <c:v>87979</c:v>
                </c:pt>
                <c:pt idx="8610">
                  <c:v>87989</c:v>
                </c:pt>
                <c:pt idx="8611">
                  <c:v>88000</c:v>
                </c:pt>
                <c:pt idx="8612">
                  <c:v>88010</c:v>
                </c:pt>
                <c:pt idx="8613">
                  <c:v>88020</c:v>
                </c:pt>
                <c:pt idx="8614">
                  <c:v>88030</c:v>
                </c:pt>
                <c:pt idx="8615">
                  <c:v>88040</c:v>
                </c:pt>
                <c:pt idx="8616">
                  <c:v>88051</c:v>
                </c:pt>
                <c:pt idx="8617">
                  <c:v>88061</c:v>
                </c:pt>
                <c:pt idx="8618">
                  <c:v>88071</c:v>
                </c:pt>
                <c:pt idx="8619">
                  <c:v>88081</c:v>
                </c:pt>
                <c:pt idx="8620">
                  <c:v>88091</c:v>
                </c:pt>
                <c:pt idx="8621">
                  <c:v>88102</c:v>
                </c:pt>
                <c:pt idx="8622">
                  <c:v>88112</c:v>
                </c:pt>
                <c:pt idx="8623">
                  <c:v>88122</c:v>
                </c:pt>
                <c:pt idx="8624">
                  <c:v>88132</c:v>
                </c:pt>
                <c:pt idx="8625">
                  <c:v>88142</c:v>
                </c:pt>
                <c:pt idx="8626">
                  <c:v>88153</c:v>
                </c:pt>
                <c:pt idx="8627">
                  <c:v>88163</c:v>
                </c:pt>
                <c:pt idx="8628">
                  <c:v>88173</c:v>
                </c:pt>
                <c:pt idx="8629">
                  <c:v>88183</c:v>
                </c:pt>
                <c:pt idx="8630">
                  <c:v>88193</c:v>
                </c:pt>
                <c:pt idx="8631">
                  <c:v>88204</c:v>
                </c:pt>
                <c:pt idx="8632">
                  <c:v>88214</c:v>
                </c:pt>
                <c:pt idx="8633">
                  <c:v>88224</c:v>
                </c:pt>
                <c:pt idx="8634">
                  <c:v>88234</c:v>
                </c:pt>
                <c:pt idx="8635">
                  <c:v>88244</c:v>
                </c:pt>
                <c:pt idx="8636">
                  <c:v>88255</c:v>
                </c:pt>
                <c:pt idx="8637">
                  <c:v>88265</c:v>
                </c:pt>
                <c:pt idx="8638">
                  <c:v>88275</c:v>
                </c:pt>
                <c:pt idx="8639">
                  <c:v>88285</c:v>
                </c:pt>
                <c:pt idx="8640">
                  <c:v>88295</c:v>
                </c:pt>
                <c:pt idx="8641">
                  <c:v>88306</c:v>
                </c:pt>
                <c:pt idx="8642">
                  <c:v>88316</c:v>
                </c:pt>
                <c:pt idx="8643">
                  <c:v>88326</c:v>
                </c:pt>
                <c:pt idx="8644">
                  <c:v>88336</c:v>
                </c:pt>
                <c:pt idx="8645">
                  <c:v>88346</c:v>
                </c:pt>
                <c:pt idx="8646">
                  <c:v>88357</c:v>
                </c:pt>
                <c:pt idx="8647">
                  <c:v>88367</c:v>
                </c:pt>
                <c:pt idx="8648">
                  <c:v>88377</c:v>
                </c:pt>
                <c:pt idx="8649">
                  <c:v>88387</c:v>
                </c:pt>
                <c:pt idx="8650">
                  <c:v>88398</c:v>
                </c:pt>
                <c:pt idx="8651">
                  <c:v>88408</c:v>
                </c:pt>
                <c:pt idx="8652">
                  <c:v>88418</c:v>
                </c:pt>
                <c:pt idx="8653">
                  <c:v>88428</c:v>
                </c:pt>
                <c:pt idx="8654">
                  <c:v>88438</c:v>
                </c:pt>
                <c:pt idx="8655">
                  <c:v>88449</c:v>
                </c:pt>
                <c:pt idx="8656">
                  <c:v>88459</c:v>
                </c:pt>
                <c:pt idx="8657">
                  <c:v>88469</c:v>
                </c:pt>
                <c:pt idx="8658">
                  <c:v>88479</c:v>
                </c:pt>
                <c:pt idx="8659">
                  <c:v>88489</c:v>
                </c:pt>
                <c:pt idx="8660">
                  <c:v>88500</c:v>
                </c:pt>
                <c:pt idx="8661">
                  <c:v>88510</c:v>
                </c:pt>
                <c:pt idx="8662">
                  <c:v>88520</c:v>
                </c:pt>
                <c:pt idx="8663">
                  <c:v>88530</c:v>
                </c:pt>
                <c:pt idx="8664">
                  <c:v>88540</c:v>
                </c:pt>
                <c:pt idx="8665">
                  <c:v>88551</c:v>
                </c:pt>
                <c:pt idx="8666">
                  <c:v>88561</c:v>
                </c:pt>
                <c:pt idx="8667">
                  <c:v>88571</c:v>
                </c:pt>
                <c:pt idx="8668">
                  <c:v>88581</c:v>
                </c:pt>
                <c:pt idx="8669">
                  <c:v>88591</c:v>
                </c:pt>
                <c:pt idx="8670">
                  <c:v>88602</c:v>
                </c:pt>
                <c:pt idx="8671">
                  <c:v>88612</c:v>
                </c:pt>
                <c:pt idx="8672">
                  <c:v>88622</c:v>
                </c:pt>
                <c:pt idx="8673">
                  <c:v>88632</c:v>
                </c:pt>
                <c:pt idx="8674">
                  <c:v>88642</c:v>
                </c:pt>
                <c:pt idx="8675">
                  <c:v>88653</c:v>
                </c:pt>
                <c:pt idx="8676">
                  <c:v>88663</c:v>
                </c:pt>
                <c:pt idx="8677">
                  <c:v>88673</c:v>
                </c:pt>
                <c:pt idx="8678">
                  <c:v>88683</c:v>
                </c:pt>
                <c:pt idx="8679">
                  <c:v>88693</c:v>
                </c:pt>
                <c:pt idx="8680">
                  <c:v>88704</c:v>
                </c:pt>
                <c:pt idx="8681">
                  <c:v>88714</c:v>
                </c:pt>
                <c:pt idx="8682">
                  <c:v>88724</c:v>
                </c:pt>
                <c:pt idx="8683">
                  <c:v>88734</c:v>
                </c:pt>
                <c:pt idx="8684">
                  <c:v>88744</c:v>
                </c:pt>
                <c:pt idx="8685">
                  <c:v>88755</c:v>
                </c:pt>
                <c:pt idx="8686">
                  <c:v>88765</c:v>
                </c:pt>
                <c:pt idx="8687">
                  <c:v>88775</c:v>
                </c:pt>
                <c:pt idx="8688">
                  <c:v>88785</c:v>
                </c:pt>
                <c:pt idx="8689">
                  <c:v>88795</c:v>
                </c:pt>
                <c:pt idx="8690">
                  <c:v>88806</c:v>
                </c:pt>
                <c:pt idx="8691">
                  <c:v>88816</c:v>
                </c:pt>
                <c:pt idx="8692">
                  <c:v>88826</c:v>
                </c:pt>
                <c:pt idx="8693">
                  <c:v>88836</c:v>
                </c:pt>
                <c:pt idx="8694">
                  <c:v>88846</c:v>
                </c:pt>
                <c:pt idx="8695">
                  <c:v>88857</c:v>
                </c:pt>
                <c:pt idx="8696">
                  <c:v>88867</c:v>
                </c:pt>
                <c:pt idx="8697">
                  <c:v>88877</c:v>
                </c:pt>
                <c:pt idx="8698">
                  <c:v>88887</c:v>
                </c:pt>
                <c:pt idx="8699">
                  <c:v>88897</c:v>
                </c:pt>
                <c:pt idx="8700">
                  <c:v>88908</c:v>
                </c:pt>
                <c:pt idx="8701">
                  <c:v>88918</c:v>
                </c:pt>
                <c:pt idx="8702">
                  <c:v>88928</c:v>
                </c:pt>
                <c:pt idx="8703">
                  <c:v>88938</c:v>
                </c:pt>
                <c:pt idx="8704">
                  <c:v>88948</c:v>
                </c:pt>
                <c:pt idx="8705">
                  <c:v>88959</c:v>
                </c:pt>
                <c:pt idx="8706">
                  <c:v>88969</c:v>
                </c:pt>
                <c:pt idx="8707">
                  <c:v>88979</c:v>
                </c:pt>
                <c:pt idx="8708">
                  <c:v>88989</c:v>
                </c:pt>
                <c:pt idx="8709">
                  <c:v>88999</c:v>
                </c:pt>
                <c:pt idx="8710">
                  <c:v>89010</c:v>
                </c:pt>
                <c:pt idx="8711">
                  <c:v>89020</c:v>
                </c:pt>
                <c:pt idx="8712">
                  <c:v>89030</c:v>
                </c:pt>
                <c:pt idx="8713">
                  <c:v>89040</c:v>
                </c:pt>
                <c:pt idx="8714">
                  <c:v>89050</c:v>
                </c:pt>
                <c:pt idx="8715">
                  <c:v>89061</c:v>
                </c:pt>
                <c:pt idx="8716">
                  <c:v>89071</c:v>
                </c:pt>
                <c:pt idx="8717">
                  <c:v>89081</c:v>
                </c:pt>
                <c:pt idx="8718">
                  <c:v>89091</c:v>
                </c:pt>
                <c:pt idx="8719">
                  <c:v>89101</c:v>
                </c:pt>
                <c:pt idx="8720">
                  <c:v>89112</c:v>
                </c:pt>
                <c:pt idx="8721">
                  <c:v>89122</c:v>
                </c:pt>
                <c:pt idx="8722">
                  <c:v>89132</c:v>
                </c:pt>
                <c:pt idx="8723">
                  <c:v>89142</c:v>
                </c:pt>
                <c:pt idx="8724">
                  <c:v>89152</c:v>
                </c:pt>
                <c:pt idx="8725">
                  <c:v>89163</c:v>
                </c:pt>
                <c:pt idx="8726">
                  <c:v>89173</c:v>
                </c:pt>
                <c:pt idx="8727">
                  <c:v>89183</c:v>
                </c:pt>
                <c:pt idx="8728">
                  <c:v>89193</c:v>
                </c:pt>
                <c:pt idx="8729">
                  <c:v>89203</c:v>
                </c:pt>
                <c:pt idx="8730">
                  <c:v>89214</c:v>
                </c:pt>
                <c:pt idx="8731">
                  <c:v>89224</c:v>
                </c:pt>
                <c:pt idx="8732">
                  <c:v>89234</c:v>
                </c:pt>
                <c:pt idx="8733">
                  <c:v>89244</c:v>
                </c:pt>
                <c:pt idx="8734">
                  <c:v>89254</c:v>
                </c:pt>
                <c:pt idx="8735">
                  <c:v>89265</c:v>
                </c:pt>
                <c:pt idx="8736">
                  <c:v>89275</c:v>
                </c:pt>
                <c:pt idx="8737">
                  <c:v>89285</c:v>
                </c:pt>
                <c:pt idx="8738">
                  <c:v>89295</c:v>
                </c:pt>
                <c:pt idx="8739">
                  <c:v>89305</c:v>
                </c:pt>
                <c:pt idx="8740">
                  <c:v>89316</c:v>
                </c:pt>
                <c:pt idx="8741">
                  <c:v>89326</c:v>
                </c:pt>
                <c:pt idx="8742">
                  <c:v>89336</c:v>
                </c:pt>
                <c:pt idx="8743">
                  <c:v>89346</c:v>
                </c:pt>
                <c:pt idx="8744">
                  <c:v>89356</c:v>
                </c:pt>
                <c:pt idx="8745">
                  <c:v>89367</c:v>
                </c:pt>
                <c:pt idx="8746">
                  <c:v>89377</c:v>
                </c:pt>
                <c:pt idx="8747">
                  <c:v>89387</c:v>
                </c:pt>
                <c:pt idx="8748">
                  <c:v>89397</c:v>
                </c:pt>
                <c:pt idx="8749">
                  <c:v>89407</c:v>
                </c:pt>
                <c:pt idx="8750">
                  <c:v>89418</c:v>
                </c:pt>
                <c:pt idx="8751">
                  <c:v>89428</c:v>
                </c:pt>
                <c:pt idx="8752">
                  <c:v>89438</c:v>
                </c:pt>
                <c:pt idx="8753">
                  <c:v>89448</c:v>
                </c:pt>
                <c:pt idx="8754">
                  <c:v>89458</c:v>
                </c:pt>
                <c:pt idx="8755">
                  <c:v>89469</c:v>
                </c:pt>
                <c:pt idx="8756">
                  <c:v>89479</c:v>
                </c:pt>
                <c:pt idx="8757">
                  <c:v>89489</c:v>
                </c:pt>
                <c:pt idx="8758">
                  <c:v>89499</c:v>
                </c:pt>
                <c:pt idx="8759">
                  <c:v>89509</c:v>
                </c:pt>
                <c:pt idx="8760">
                  <c:v>89520</c:v>
                </c:pt>
                <c:pt idx="8761">
                  <c:v>89530</c:v>
                </c:pt>
                <c:pt idx="8762">
                  <c:v>89540</c:v>
                </c:pt>
                <c:pt idx="8763">
                  <c:v>89550</c:v>
                </c:pt>
                <c:pt idx="8764">
                  <c:v>89561</c:v>
                </c:pt>
                <c:pt idx="8765">
                  <c:v>89571</c:v>
                </c:pt>
                <c:pt idx="8766">
                  <c:v>89581</c:v>
                </c:pt>
                <c:pt idx="8767">
                  <c:v>89591</c:v>
                </c:pt>
                <c:pt idx="8768">
                  <c:v>89601</c:v>
                </c:pt>
                <c:pt idx="8769">
                  <c:v>89612</c:v>
                </c:pt>
                <c:pt idx="8770">
                  <c:v>89622</c:v>
                </c:pt>
                <c:pt idx="8771">
                  <c:v>89632</c:v>
                </c:pt>
                <c:pt idx="8772">
                  <c:v>89642</c:v>
                </c:pt>
                <c:pt idx="8773">
                  <c:v>89652</c:v>
                </c:pt>
                <c:pt idx="8774">
                  <c:v>89663</c:v>
                </c:pt>
                <c:pt idx="8775">
                  <c:v>89673</c:v>
                </c:pt>
                <c:pt idx="8776">
                  <c:v>89683</c:v>
                </c:pt>
                <c:pt idx="8777">
                  <c:v>89693</c:v>
                </c:pt>
                <c:pt idx="8778">
                  <c:v>89703</c:v>
                </c:pt>
                <c:pt idx="8779">
                  <c:v>89714</c:v>
                </c:pt>
                <c:pt idx="8780">
                  <c:v>89724</c:v>
                </c:pt>
                <c:pt idx="8781">
                  <c:v>89734</c:v>
                </c:pt>
                <c:pt idx="8782">
                  <c:v>89744</c:v>
                </c:pt>
                <c:pt idx="8783">
                  <c:v>89754</c:v>
                </c:pt>
                <c:pt idx="8784">
                  <c:v>89765</c:v>
                </c:pt>
                <c:pt idx="8785">
                  <c:v>89775</c:v>
                </c:pt>
                <c:pt idx="8786">
                  <c:v>89785</c:v>
                </c:pt>
                <c:pt idx="8787">
                  <c:v>89795</c:v>
                </c:pt>
                <c:pt idx="8788">
                  <c:v>89805</c:v>
                </c:pt>
                <c:pt idx="8789">
                  <c:v>89816</c:v>
                </c:pt>
                <c:pt idx="8790">
                  <c:v>89826</c:v>
                </c:pt>
                <c:pt idx="8791">
                  <c:v>89836</c:v>
                </c:pt>
                <c:pt idx="8792">
                  <c:v>89846</c:v>
                </c:pt>
                <c:pt idx="8793">
                  <c:v>89856</c:v>
                </c:pt>
                <c:pt idx="8794">
                  <c:v>89867</c:v>
                </c:pt>
                <c:pt idx="8795">
                  <c:v>89877</c:v>
                </c:pt>
                <c:pt idx="8796">
                  <c:v>89887</c:v>
                </c:pt>
                <c:pt idx="8797">
                  <c:v>89897</c:v>
                </c:pt>
                <c:pt idx="8798">
                  <c:v>89907</c:v>
                </c:pt>
                <c:pt idx="8799">
                  <c:v>89918</c:v>
                </c:pt>
                <c:pt idx="8800">
                  <c:v>89928</c:v>
                </c:pt>
                <c:pt idx="8801">
                  <c:v>89938</c:v>
                </c:pt>
                <c:pt idx="8802">
                  <c:v>89948</c:v>
                </c:pt>
                <c:pt idx="8803">
                  <c:v>89958</c:v>
                </c:pt>
                <c:pt idx="8804">
                  <c:v>89969</c:v>
                </c:pt>
                <c:pt idx="8805">
                  <c:v>89979</c:v>
                </c:pt>
                <c:pt idx="8806">
                  <c:v>89989</c:v>
                </c:pt>
                <c:pt idx="8807">
                  <c:v>89999</c:v>
                </c:pt>
                <c:pt idx="8808">
                  <c:v>90009</c:v>
                </c:pt>
                <c:pt idx="8809">
                  <c:v>90020</c:v>
                </c:pt>
                <c:pt idx="8810">
                  <c:v>90030</c:v>
                </c:pt>
                <c:pt idx="8811">
                  <c:v>90040</c:v>
                </c:pt>
                <c:pt idx="8812">
                  <c:v>90050</c:v>
                </c:pt>
                <c:pt idx="8813">
                  <c:v>90060</c:v>
                </c:pt>
                <c:pt idx="8814">
                  <c:v>90071</c:v>
                </c:pt>
                <c:pt idx="8815">
                  <c:v>90081</c:v>
                </c:pt>
                <c:pt idx="8816">
                  <c:v>90091</c:v>
                </c:pt>
                <c:pt idx="8817">
                  <c:v>90101</c:v>
                </c:pt>
                <c:pt idx="8818">
                  <c:v>90111</c:v>
                </c:pt>
                <c:pt idx="8819">
                  <c:v>90122</c:v>
                </c:pt>
                <c:pt idx="8820">
                  <c:v>90132</c:v>
                </c:pt>
                <c:pt idx="8821">
                  <c:v>90142</c:v>
                </c:pt>
                <c:pt idx="8822">
                  <c:v>90152</c:v>
                </c:pt>
                <c:pt idx="8823">
                  <c:v>90162</c:v>
                </c:pt>
                <c:pt idx="8824">
                  <c:v>90173</c:v>
                </c:pt>
                <c:pt idx="8825">
                  <c:v>90183</c:v>
                </c:pt>
                <c:pt idx="8826">
                  <c:v>90193</c:v>
                </c:pt>
                <c:pt idx="8827">
                  <c:v>90203</c:v>
                </c:pt>
                <c:pt idx="8828">
                  <c:v>90213</c:v>
                </c:pt>
                <c:pt idx="8829">
                  <c:v>90224</c:v>
                </c:pt>
                <c:pt idx="8830">
                  <c:v>90234</c:v>
                </c:pt>
                <c:pt idx="8831">
                  <c:v>90244</c:v>
                </c:pt>
                <c:pt idx="8832">
                  <c:v>90254</c:v>
                </c:pt>
                <c:pt idx="8833">
                  <c:v>90264</c:v>
                </c:pt>
                <c:pt idx="8834">
                  <c:v>90275</c:v>
                </c:pt>
                <c:pt idx="8835">
                  <c:v>90285</c:v>
                </c:pt>
                <c:pt idx="8836">
                  <c:v>90295</c:v>
                </c:pt>
                <c:pt idx="8837">
                  <c:v>90305</c:v>
                </c:pt>
                <c:pt idx="8838">
                  <c:v>90315</c:v>
                </c:pt>
                <c:pt idx="8839">
                  <c:v>90326</c:v>
                </c:pt>
                <c:pt idx="8840">
                  <c:v>90336</c:v>
                </c:pt>
                <c:pt idx="8841">
                  <c:v>90346</c:v>
                </c:pt>
                <c:pt idx="8842">
                  <c:v>90356</c:v>
                </c:pt>
                <c:pt idx="8843">
                  <c:v>90366</c:v>
                </c:pt>
                <c:pt idx="8844">
                  <c:v>90377</c:v>
                </c:pt>
                <c:pt idx="8845">
                  <c:v>90387</c:v>
                </c:pt>
                <c:pt idx="8846">
                  <c:v>90397</c:v>
                </c:pt>
                <c:pt idx="8847">
                  <c:v>90407</c:v>
                </c:pt>
                <c:pt idx="8848">
                  <c:v>90417</c:v>
                </c:pt>
                <c:pt idx="8849">
                  <c:v>90428</c:v>
                </c:pt>
                <c:pt idx="8850">
                  <c:v>90438</c:v>
                </c:pt>
                <c:pt idx="8851">
                  <c:v>90448</c:v>
                </c:pt>
                <c:pt idx="8852">
                  <c:v>90458</c:v>
                </c:pt>
                <c:pt idx="8853">
                  <c:v>90468</c:v>
                </c:pt>
                <c:pt idx="8854">
                  <c:v>90479</c:v>
                </c:pt>
                <c:pt idx="8855">
                  <c:v>90489</c:v>
                </c:pt>
                <c:pt idx="8856">
                  <c:v>90499</c:v>
                </c:pt>
                <c:pt idx="8857">
                  <c:v>90509</c:v>
                </c:pt>
                <c:pt idx="8858">
                  <c:v>90519</c:v>
                </c:pt>
                <c:pt idx="8859">
                  <c:v>90530</c:v>
                </c:pt>
                <c:pt idx="8860">
                  <c:v>90540</c:v>
                </c:pt>
                <c:pt idx="8861">
                  <c:v>90550</c:v>
                </c:pt>
                <c:pt idx="8862">
                  <c:v>90560</c:v>
                </c:pt>
                <c:pt idx="8863">
                  <c:v>90570</c:v>
                </c:pt>
                <c:pt idx="8864">
                  <c:v>90581</c:v>
                </c:pt>
                <c:pt idx="8865">
                  <c:v>90591</c:v>
                </c:pt>
                <c:pt idx="8866">
                  <c:v>90601</c:v>
                </c:pt>
                <c:pt idx="8867">
                  <c:v>90611</c:v>
                </c:pt>
                <c:pt idx="8868">
                  <c:v>90621</c:v>
                </c:pt>
                <c:pt idx="8869">
                  <c:v>90632</c:v>
                </c:pt>
                <c:pt idx="8870">
                  <c:v>90642</c:v>
                </c:pt>
                <c:pt idx="8871">
                  <c:v>90652</c:v>
                </c:pt>
                <c:pt idx="8872">
                  <c:v>90662</c:v>
                </c:pt>
                <c:pt idx="8873">
                  <c:v>90672</c:v>
                </c:pt>
                <c:pt idx="8874">
                  <c:v>90683</c:v>
                </c:pt>
                <c:pt idx="8875">
                  <c:v>90693</c:v>
                </c:pt>
                <c:pt idx="8876">
                  <c:v>90703</c:v>
                </c:pt>
                <c:pt idx="8877">
                  <c:v>90713</c:v>
                </c:pt>
                <c:pt idx="8878">
                  <c:v>90724</c:v>
                </c:pt>
                <c:pt idx="8879">
                  <c:v>90734</c:v>
                </c:pt>
                <c:pt idx="8880">
                  <c:v>90744</c:v>
                </c:pt>
                <c:pt idx="8881">
                  <c:v>90754</c:v>
                </c:pt>
                <c:pt idx="8882">
                  <c:v>90764</c:v>
                </c:pt>
                <c:pt idx="8883">
                  <c:v>90775</c:v>
                </c:pt>
                <c:pt idx="8884">
                  <c:v>90785</c:v>
                </c:pt>
                <c:pt idx="8885">
                  <c:v>90795</c:v>
                </c:pt>
                <c:pt idx="8886">
                  <c:v>90805</c:v>
                </c:pt>
                <c:pt idx="8887">
                  <c:v>90815</c:v>
                </c:pt>
                <c:pt idx="8888">
                  <c:v>90826</c:v>
                </c:pt>
                <c:pt idx="8889">
                  <c:v>90836</c:v>
                </c:pt>
                <c:pt idx="8890">
                  <c:v>90846</c:v>
                </c:pt>
                <c:pt idx="8891">
                  <c:v>90856</c:v>
                </c:pt>
                <c:pt idx="8892">
                  <c:v>90866</c:v>
                </c:pt>
                <c:pt idx="8893">
                  <c:v>90877</c:v>
                </c:pt>
                <c:pt idx="8894">
                  <c:v>90887</c:v>
                </c:pt>
                <c:pt idx="8895">
                  <c:v>90897</c:v>
                </c:pt>
                <c:pt idx="8896">
                  <c:v>90907</c:v>
                </c:pt>
                <c:pt idx="8897">
                  <c:v>90917</c:v>
                </c:pt>
                <c:pt idx="8898">
                  <c:v>90928</c:v>
                </c:pt>
                <c:pt idx="8899">
                  <c:v>90938</c:v>
                </c:pt>
                <c:pt idx="8900">
                  <c:v>90948</c:v>
                </c:pt>
                <c:pt idx="8901">
                  <c:v>90958</c:v>
                </c:pt>
                <c:pt idx="8902">
                  <c:v>90968</c:v>
                </c:pt>
                <c:pt idx="8903">
                  <c:v>90979</c:v>
                </c:pt>
                <c:pt idx="8904">
                  <c:v>90989</c:v>
                </c:pt>
                <c:pt idx="8905">
                  <c:v>90999</c:v>
                </c:pt>
                <c:pt idx="8906">
                  <c:v>91009</c:v>
                </c:pt>
                <c:pt idx="8907">
                  <c:v>91019</c:v>
                </c:pt>
                <c:pt idx="8908">
                  <c:v>91030</c:v>
                </c:pt>
                <c:pt idx="8909">
                  <c:v>91040</c:v>
                </c:pt>
                <c:pt idx="8910">
                  <c:v>91050</c:v>
                </c:pt>
                <c:pt idx="8911">
                  <c:v>91060</c:v>
                </c:pt>
                <c:pt idx="8912">
                  <c:v>91070</c:v>
                </c:pt>
                <c:pt idx="8913">
                  <c:v>91081</c:v>
                </c:pt>
                <c:pt idx="8914">
                  <c:v>91091</c:v>
                </c:pt>
                <c:pt idx="8915">
                  <c:v>91101</c:v>
                </c:pt>
                <c:pt idx="8916">
                  <c:v>91111</c:v>
                </c:pt>
                <c:pt idx="8917">
                  <c:v>91121</c:v>
                </c:pt>
                <c:pt idx="8918">
                  <c:v>91132</c:v>
                </c:pt>
                <c:pt idx="8919">
                  <c:v>91142</c:v>
                </c:pt>
                <c:pt idx="8920">
                  <c:v>91152</c:v>
                </c:pt>
                <c:pt idx="8921">
                  <c:v>91162</c:v>
                </c:pt>
                <c:pt idx="8922">
                  <c:v>91172</c:v>
                </c:pt>
                <c:pt idx="8923">
                  <c:v>91183</c:v>
                </c:pt>
                <c:pt idx="8924">
                  <c:v>91193</c:v>
                </c:pt>
                <c:pt idx="8925">
                  <c:v>91203</c:v>
                </c:pt>
                <c:pt idx="8926">
                  <c:v>91213</c:v>
                </c:pt>
                <c:pt idx="8927">
                  <c:v>91223</c:v>
                </c:pt>
                <c:pt idx="8928">
                  <c:v>91234</c:v>
                </c:pt>
                <c:pt idx="8929">
                  <c:v>91244</c:v>
                </c:pt>
                <c:pt idx="8930">
                  <c:v>91254</c:v>
                </c:pt>
                <c:pt idx="8931">
                  <c:v>91264</c:v>
                </c:pt>
                <c:pt idx="8932">
                  <c:v>91274</c:v>
                </c:pt>
                <c:pt idx="8933">
                  <c:v>91285</c:v>
                </c:pt>
                <c:pt idx="8934">
                  <c:v>91295</c:v>
                </c:pt>
                <c:pt idx="8935">
                  <c:v>91305</c:v>
                </c:pt>
                <c:pt idx="8936">
                  <c:v>91315</c:v>
                </c:pt>
                <c:pt idx="8937">
                  <c:v>91325</c:v>
                </c:pt>
                <c:pt idx="8938">
                  <c:v>91336</c:v>
                </c:pt>
                <c:pt idx="8939">
                  <c:v>91346</c:v>
                </c:pt>
                <c:pt idx="8940">
                  <c:v>91356</c:v>
                </c:pt>
                <c:pt idx="8941">
                  <c:v>91366</c:v>
                </c:pt>
                <c:pt idx="8942">
                  <c:v>91376</c:v>
                </c:pt>
                <c:pt idx="8943">
                  <c:v>91387</c:v>
                </c:pt>
                <c:pt idx="8944">
                  <c:v>91397</c:v>
                </c:pt>
                <c:pt idx="8945">
                  <c:v>91407</c:v>
                </c:pt>
                <c:pt idx="8946">
                  <c:v>91417</c:v>
                </c:pt>
                <c:pt idx="8947">
                  <c:v>91427</c:v>
                </c:pt>
                <c:pt idx="8948">
                  <c:v>91438</c:v>
                </c:pt>
                <c:pt idx="8949">
                  <c:v>91448</c:v>
                </c:pt>
                <c:pt idx="8950">
                  <c:v>91458</c:v>
                </c:pt>
                <c:pt idx="8951">
                  <c:v>91468</c:v>
                </c:pt>
                <c:pt idx="8952">
                  <c:v>91478</c:v>
                </c:pt>
                <c:pt idx="8953">
                  <c:v>91489</c:v>
                </c:pt>
                <c:pt idx="8954">
                  <c:v>91499</c:v>
                </c:pt>
                <c:pt idx="8955">
                  <c:v>91509</c:v>
                </c:pt>
                <c:pt idx="8956">
                  <c:v>91519</c:v>
                </c:pt>
                <c:pt idx="8957">
                  <c:v>91529</c:v>
                </c:pt>
                <c:pt idx="8958">
                  <c:v>91540</c:v>
                </c:pt>
                <c:pt idx="8959">
                  <c:v>91550</c:v>
                </c:pt>
                <c:pt idx="8960">
                  <c:v>91560</c:v>
                </c:pt>
                <c:pt idx="8961">
                  <c:v>91570</c:v>
                </c:pt>
                <c:pt idx="8962">
                  <c:v>91580</c:v>
                </c:pt>
                <c:pt idx="8963">
                  <c:v>91591</c:v>
                </c:pt>
                <c:pt idx="8964">
                  <c:v>91601</c:v>
                </c:pt>
                <c:pt idx="8965">
                  <c:v>91611</c:v>
                </c:pt>
                <c:pt idx="8966">
                  <c:v>91621</c:v>
                </c:pt>
                <c:pt idx="8967">
                  <c:v>91631</c:v>
                </c:pt>
                <c:pt idx="8968">
                  <c:v>91642</c:v>
                </c:pt>
                <c:pt idx="8969">
                  <c:v>91652</c:v>
                </c:pt>
                <c:pt idx="8970">
                  <c:v>91662</c:v>
                </c:pt>
                <c:pt idx="8971">
                  <c:v>91672</c:v>
                </c:pt>
                <c:pt idx="8972">
                  <c:v>91682</c:v>
                </c:pt>
                <c:pt idx="8973">
                  <c:v>91693</c:v>
                </c:pt>
                <c:pt idx="8974">
                  <c:v>91703</c:v>
                </c:pt>
                <c:pt idx="8975">
                  <c:v>91713</c:v>
                </c:pt>
                <c:pt idx="8976">
                  <c:v>91723</c:v>
                </c:pt>
                <c:pt idx="8977">
                  <c:v>91733</c:v>
                </c:pt>
                <c:pt idx="8978">
                  <c:v>91744</c:v>
                </c:pt>
                <c:pt idx="8979">
                  <c:v>91754</c:v>
                </c:pt>
                <c:pt idx="8980">
                  <c:v>91764</c:v>
                </c:pt>
                <c:pt idx="8981">
                  <c:v>91774</c:v>
                </c:pt>
                <c:pt idx="8982">
                  <c:v>91784</c:v>
                </c:pt>
                <c:pt idx="8983">
                  <c:v>91795</c:v>
                </c:pt>
                <c:pt idx="8984">
                  <c:v>91805</c:v>
                </c:pt>
                <c:pt idx="8985">
                  <c:v>91815</c:v>
                </c:pt>
                <c:pt idx="8986">
                  <c:v>91825</c:v>
                </c:pt>
                <c:pt idx="8987">
                  <c:v>91835</c:v>
                </c:pt>
                <c:pt idx="8988">
                  <c:v>91846</c:v>
                </c:pt>
                <c:pt idx="8989">
                  <c:v>91856</c:v>
                </c:pt>
                <c:pt idx="8990">
                  <c:v>91866</c:v>
                </c:pt>
                <c:pt idx="8991">
                  <c:v>91876</c:v>
                </c:pt>
                <c:pt idx="8992">
                  <c:v>91886</c:v>
                </c:pt>
                <c:pt idx="8993">
                  <c:v>91897</c:v>
                </c:pt>
                <c:pt idx="8994">
                  <c:v>91907</c:v>
                </c:pt>
                <c:pt idx="8995">
                  <c:v>91917</c:v>
                </c:pt>
                <c:pt idx="8996">
                  <c:v>91927</c:v>
                </c:pt>
                <c:pt idx="8997">
                  <c:v>91938</c:v>
                </c:pt>
                <c:pt idx="8998">
                  <c:v>91948</c:v>
                </c:pt>
                <c:pt idx="8999">
                  <c:v>91958</c:v>
                </c:pt>
                <c:pt idx="9000">
                  <c:v>91968</c:v>
                </c:pt>
                <c:pt idx="9001">
                  <c:v>91978</c:v>
                </c:pt>
                <c:pt idx="9002">
                  <c:v>91989</c:v>
                </c:pt>
                <c:pt idx="9003">
                  <c:v>91999</c:v>
                </c:pt>
                <c:pt idx="9004">
                  <c:v>92009</c:v>
                </c:pt>
                <c:pt idx="9005">
                  <c:v>92019</c:v>
                </c:pt>
                <c:pt idx="9006">
                  <c:v>92029</c:v>
                </c:pt>
                <c:pt idx="9007">
                  <c:v>92040</c:v>
                </c:pt>
                <c:pt idx="9008">
                  <c:v>92050</c:v>
                </c:pt>
                <c:pt idx="9009">
                  <c:v>92060</c:v>
                </c:pt>
                <c:pt idx="9010">
                  <c:v>92070</c:v>
                </c:pt>
                <c:pt idx="9011">
                  <c:v>92080</c:v>
                </c:pt>
                <c:pt idx="9012">
                  <c:v>92091</c:v>
                </c:pt>
                <c:pt idx="9013">
                  <c:v>92101</c:v>
                </c:pt>
                <c:pt idx="9014">
                  <c:v>92111</c:v>
                </c:pt>
                <c:pt idx="9015">
                  <c:v>92121</c:v>
                </c:pt>
                <c:pt idx="9016">
                  <c:v>92131</c:v>
                </c:pt>
                <c:pt idx="9017">
                  <c:v>92142</c:v>
                </c:pt>
                <c:pt idx="9018">
                  <c:v>92152</c:v>
                </c:pt>
                <c:pt idx="9019">
                  <c:v>92162</c:v>
                </c:pt>
                <c:pt idx="9020">
                  <c:v>92172</c:v>
                </c:pt>
                <c:pt idx="9021">
                  <c:v>92182</c:v>
                </c:pt>
                <c:pt idx="9022">
                  <c:v>92193</c:v>
                </c:pt>
                <c:pt idx="9023">
                  <c:v>92203</c:v>
                </c:pt>
                <c:pt idx="9024">
                  <c:v>92213</c:v>
                </c:pt>
                <c:pt idx="9025">
                  <c:v>92223</c:v>
                </c:pt>
                <c:pt idx="9026">
                  <c:v>92233</c:v>
                </c:pt>
                <c:pt idx="9027">
                  <c:v>92244</c:v>
                </c:pt>
                <c:pt idx="9028">
                  <c:v>92254</c:v>
                </c:pt>
                <c:pt idx="9029">
                  <c:v>92264</c:v>
                </c:pt>
                <c:pt idx="9030">
                  <c:v>92274</c:v>
                </c:pt>
                <c:pt idx="9031">
                  <c:v>92284</c:v>
                </c:pt>
                <c:pt idx="9032">
                  <c:v>92295</c:v>
                </c:pt>
                <c:pt idx="9033">
                  <c:v>92305</c:v>
                </c:pt>
                <c:pt idx="9034">
                  <c:v>92315</c:v>
                </c:pt>
                <c:pt idx="9035">
                  <c:v>92325</c:v>
                </c:pt>
                <c:pt idx="9036">
                  <c:v>92335</c:v>
                </c:pt>
                <c:pt idx="9037">
                  <c:v>92346</c:v>
                </c:pt>
                <c:pt idx="9038">
                  <c:v>92356</c:v>
                </c:pt>
                <c:pt idx="9039">
                  <c:v>92366</c:v>
                </c:pt>
                <c:pt idx="9040">
                  <c:v>92376</c:v>
                </c:pt>
                <c:pt idx="9041">
                  <c:v>92386</c:v>
                </c:pt>
                <c:pt idx="9042">
                  <c:v>92397</c:v>
                </c:pt>
                <c:pt idx="9043">
                  <c:v>92407</c:v>
                </c:pt>
                <c:pt idx="9044">
                  <c:v>92417</c:v>
                </c:pt>
                <c:pt idx="9045">
                  <c:v>92427</c:v>
                </c:pt>
                <c:pt idx="9046">
                  <c:v>92437</c:v>
                </c:pt>
                <c:pt idx="9047">
                  <c:v>92448</c:v>
                </c:pt>
                <c:pt idx="9048">
                  <c:v>92458</c:v>
                </c:pt>
                <c:pt idx="9049">
                  <c:v>92468</c:v>
                </c:pt>
                <c:pt idx="9050">
                  <c:v>92478</c:v>
                </c:pt>
                <c:pt idx="9051">
                  <c:v>92488</c:v>
                </c:pt>
                <c:pt idx="9052">
                  <c:v>92499</c:v>
                </c:pt>
                <c:pt idx="9053">
                  <c:v>92509</c:v>
                </c:pt>
                <c:pt idx="9054">
                  <c:v>92519</c:v>
                </c:pt>
                <c:pt idx="9055">
                  <c:v>92529</c:v>
                </c:pt>
                <c:pt idx="9056">
                  <c:v>92539</c:v>
                </c:pt>
                <c:pt idx="9057">
                  <c:v>92550</c:v>
                </c:pt>
                <c:pt idx="9058">
                  <c:v>92560</c:v>
                </c:pt>
                <c:pt idx="9059">
                  <c:v>92570</c:v>
                </c:pt>
                <c:pt idx="9060">
                  <c:v>92580</c:v>
                </c:pt>
                <c:pt idx="9061">
                  <c:v>92590</c:v>
                </c:pt>
                <c:pt idx="9062">
                  <c:v>92601</c:v>
                </c:pt>
                <c:pt idx="9063">
                  <c:v>92611</c:v>
                </c:pt>
                <c:pt idx="9064">
                  <c:v>92621</c:v>
                </c:pt>
                <c:pt idx="9065">
                  <c:v>92631</c:v>
                </c:pt>
                <c:pt idx="9066">
                  <c:v>92641</c:v>
                </c:pt>
                <c:pt idx="9067">
                  <c:v>92652</c:v>
                </c:pt>
                <c:pt idx="9068">
                  <c:v>92662</c:v>
                </c:pt>
                <c:pt idx="9069">
                  <c:v>92672</c:v>
                </c:pt>
                <c:pt idx="9070">
                  <c:v>92682</c:v>
                </c:pt>
                <c:pt idx="9071">
                  <c:v>92692</c:v>
                </c:pt>
                <c:pt idx="9072">
                  <c:v>92703</c:v>
                </c:pt>
                <c:pt idx="9073">
                  <c:v>92713</c:v>
                </c:pt>
                <c:pt idx="9074">
                  <c:v>92723</c:v>
                </c:pt>
                <c:pt idx="9075">
                  <c:v>92733</c:v>
                </c:pt>
                <c:pt idx="9076">
                  <c:v>92743</c:v>
                </c:pt>
                <c:pt idx="9077">
                  <c:v>92754</c:v>
                </c:pt>
                <c:pt idx="9078">
                  <c:v>92764</c:v>
                </c:pt>
                <c:pt idx="9079">
                  <c:v>92774</c:v>
                </c:pt>
                <c:pt idx="9080">
                  <c:v>92784</c:v>
                </c:pt>
                <c:pt idx="9081">
                  <c:v>92794</c:v>
                </c:pt>
                <c:pt idx="9082">
                  <c:v>92805</c:v>
                </c:pt>
                <c:pt idx="9083">
                  <c:v>92815</c:v>
                </c:pt>
                <c:pt idx="9084">
                  <c:v>92825</c:v>
                </c:pt>
                <c:pt idx="9085">
                  <c:v>92835</c:v>
                </c:pt>
                <c:pt idx="9086">
                  <c:v>92845</c:v>
                </c:pt>
                <c:pt idx="9087">
                  <c:v>92856</c:v>
                </c:pt>
                <c:pt idx="9088">
                  <c:v>92866</c:v>
                </c:pt>
                <c:pt idx="9089">
                  <c:v>92876</c:v>
                </c:pt>
                <c:pt idx="9090">
                  <c:v>92886</c:v>
                </c:pt>
                <c:pt idx="9091">
                  <c:v>92896</c:v>
                </c:pt>
                <c:pt idx="9092">
                  <c:v>92907</c:v>
                </c:pt>
                <c:pt idx="9093">
                  <c:v>92917</c:v>
                </c:pt>
                <c:pt idx="9094">
                  <c:v>92927</c:v>
                </c:pt>
                <c:pt idx="9095">
                  <c:v>92937</c:v>
                </c:pt>
                <c:pt idx="9096">
                  <c:v>92947</c:v>
                </c:pt>
                <c:pt idx="9097">
                  <c:v>92958</c:v>
                </c:pt>
                <c:pt idx="9098">
                  <c:v>92968</c:v>
                </c:pt>
                <c:pt idx="9099">
                  <c:v>92978</c:v>
                </c:pt>
                <c:pt idx="9100">
                  <c:v>92988</c:v>
                </c:pt>
                <c:pt idx="9101">
                  <c:v>92998</c:v>
                </c:pt>
                <c:pt idx="9102">
                  <c:v>93009</c:v>
                </c:pt>
                <c:pt idx="9103">
                  <c:v>93019</c:v>
                </c:pt>
                <c:pt idx="9104">
                  <c:v>93029</c:v>
                </c:pt>
                <c:pt idx="9105">
                  <c:v>93039</c:v>
                </c:pt>
                <c:pt idx="9106">
                  <c:v>93049</c:v>
                </c:pt>
                <c:pt idx="9107">
                  <c:v>93060</c:v>
                </c:pt>
                <c:pt idx="9108">
                  <c:v>93070</c:v>
                </c:pt>
                <c:pt idx="9109">
                  <c:v>93080</c:v>
                </c:pt>
                <c:pt idx="9110">
                  <c:v>93090</c:v>
                </c:pt>
                <c:pt idx="9111">
                  <c:v>93101</c:v>
                </c:pt>
                <c:pt idx="9112">
                  <c:v>93111</c:v>
                </c:pt>
                <c:pt idx="9113">
                  <c:v>93121</c:v>
                </c:pt>
                <c:pt idx="9114">
                  <c:v>93131</c:v>
                </c:pt>
                <c:pt idx="9115">
                  <c:v>93141</c:v>
                </c:pt>
                <c:pt idx="9116">
                  <c:v>93152</c:v>
                </c:pt>
                <c:pt idx="9117">
                  <c:v>93162</c:v>
                </c:pt>
                <c:pt idx="9118">
                  <c:v>93172</c:v>
                </c:pt>
                <c:pt idx="9119">
                  <c:v>93182</c:v>
                </c:pt>
                <c:pt idx="9120">
                  <c:v>93192</c:v>
                </c:pt>
                <c:pt idx="9121">
                  <c:v>93203</c:v>
                </c:pt>
                <c:pt idx="9122">
                  <c:v>93213</c:v>
                </c:pt>
                <c:pt idx="9123">
                  <c:v>93223</c:v>
                </c:pt>
                <c:pt idx="9124">
                  <c:v>93233</c:v>
                </c:pt>
                <c:pt idx="9125">
                  <c:v>93243</c:v>
                </c:pt>
                <c:pt idx="9126">
                  <c:v>93254</c:v>
                </c:pt>
                <c:pt idx="9127">
                  <c:v>93264</c:v>
                </c:pt>
                <c:pt idx="9128">
                  <c:v>93274</c:v>
                </c:pt>
                <c:pt idx="9129">
                  <c:v>93284</c:v>
                </c:pt>
                <c:pt idx="9130">
                  <c:v>93294</c:v>
                </c:pt>
                <c:pt idx="9131">
                  <c:v>93305</c:v>
                </c:pt>
                <c:pt idx="9132">
                  <c:v>93315</c:v>
                </c:pt>
                <c:pt idx="9133">
                  <c:v>93325</c:v>
                </c:pt>
                <c:pt idx="9134">
                  <c:v>93335</c:v>
                </c:pt>
                <c:pt idx="9135">
                  <c:v>93345</c:v>
                </c:pt>
                <c:pt idx="9136">
                  <c:v>93356</c:v>
                </c:pt>
                <c:pt idx="9137">
                  <c:v>93366</c:v>
                </c:pt>
                <c:pt idx="9138">
                  <c:v>93376</c:v>
                </c:pt>
                <c:pt idx="9139">
                  <c:v>93386</c:v>
                </c:pt>
                <c:pt idx="9140">
                  <c:v>93396</c:v>
                </c:pt>
                <c:pt idx="9141">
                  <c:v>93407</c:v>
                </c:pt>
                <c:pt idx="9142">
                  <c:v>93417</c:v>
                </c:pt>
                <c:pt idx="9143">
                  <c:v>93427</c:v>
                </c:pt>
                <c:pt idx="9144">
                  <c:v>93437</c:v>
                </c:pt>
                <c:pt idx="9145">
                  <c:v>93447</c:v>
                </c:pt>
                <c:pt idx="9146">
                  <c:v>93458</c:v>
                </c:pt>
                <c:pt idx="9147">
                  <c:v>93468</c:v>
                </c:pt>
                <c:pt idx="9148">
                  <c:v>93478</c:v>
                </c:pt>
                <c:pt idx="9149">
                  <c:v>93488</c:v>
                </c:pt>
                <c:pt idx="9150">
                  <c:v>93498</c:v>
                </c:pt>
                <c:pt idx="9151">
                  <c:v>93509</c:v>
                </c:pt>
                <c:pt idx="9152">
                  <c:v>93519</c:v>
                </c:pt>
                <c:pt idx="9153">
                  <c:v>93529</c:v>
                </c:pt>
                <c:pt idx="9154">
                  <c:v>93539</c:v>
                </c:pt>
                <c:pt idx="9155">
                  <c:v>93549</c:v>
                </c:pt>
                <c:pt idx="9156">
                  <c:v>93560</c:v>
                </c:pt>
                <c:pt idx="9157">
                  <c:v>93570</c:v>
                </c:pt>
                <c:pt idx="9158">
                  <c:v>93580</c:v>
                </c:pt>
                <c:pt idx="9159">
                  <c:v>93590</c:v>
                </c:pt>
                <c:pt idx="9160">
                  <c:v>93600</c:v>
                </c:pt>
                <c:pt idx="9161">
                  <c:v>93611</c:v>
                </c:pt>
                <c:pt idx="9162">
                  <c:v>93621</c:v>
                </c:pt>
                <c:pt idx="9163">
                  <c:v>93631</c:v>
                </c:pt>
                <c:pt idx="9164">
                  <c:v>93641</c:v>
                </c:pt>
                <c:pt idx="9165">
                  <c:v>93651</c:v>
                </c:pt>
                <c:pt idx="9166">
                  <c:v>93662</c:v>
                </c:pt>
                <c:pt idx="9167">
                  <c:v>93672</c:v>
                </c:pt>
                <c:pt idx="9168">
                  <c:v>93682</c:v>
                </c:pt>
                <c:pt idx="9169">
                  <c:v>93692</c:v>
                </c:pt>
                <c:pt idx="9170">
                  <c:v>93702</c:v>
                </c:pt>
                <c:pt idx="9171">
                  <c:v>93713</c:v>
                </c:pt>
                <c:pt idx="9172">
                  <c:v>93723</c:v>
                </c:pt>
                <c:pt idx="9173">
                  <c:v>93733</c:v>
                </c:pt>
                <c:pt idx="9174">
                  <c:v>93743</c:v>
                </c:pt>
                <c:pt idx="9175">
                  <c:v>93753</c:v>
                </c:pt>
                <c:pt idx="9176">
                  <c:v>93764</c:v>
                </c:pt>
                <c:pt idx="9177">
                  <c:v>93774</c:v>
                </c:pt>
                <c:pt idx="9178">
                  <c:v>93784</c:v>
                </c:pt>
                <c:pt idx="9179">
                  <c:v>93794</c:v>
                </c:pt>
                <c:pt idx="9180">
                  <c:v>93804</c:v>
                </c:pt>
                <c:pt idx="9181">
                  <c:v>93815</c:v>
                </c:pt>
                <c:pt idx="9182">
                  <c:v>93825</c:v>
                </c:pt>
                <c:pt idx="9183">
                  <c:v>93835</c:v>
                </c:pt>
                <c:pt idx="9184">
                  <c:v>93845</c:v>
                </c:pt>
                <c:pt idx="9185">
                  <c:v>93855</c:v>
                </c:pt>
                <c:pt idx="9186">
                  <c:v>93866</c:v>
                </c:pt>
                <c:pt idx="9187">
                  <c:v>93876</c:v>
                </c:pt>
                <c:pt idx="9188">
                  <c:v>93886</c:v>
                </c:pt>
                <c:pt idx="9189">
                  <c:v>93896</c:v>
                </c:pt>
                <c:pt idx="9190">
                  <c:v>93906</c:v>
                </c:pt>
                <c:pt idx="9191">
                  <c:v>93917</c:v>
                </c:pt>
                <c:pt idx="9192">
                  <c:v>93927</c:v>
                </c:pt>
                <c:pt idx="9193">
                  <c:v>93937</c:v>
                </c:pt>
                <c:pt idx="9194">
                  <c:v>93947</c:v>
                </c:pt>
                <c:pt idx="9195">
                  <c:v>93957</c:v>
                </c:pt>
                <c:pt idx="9196">
                  <c:v>93968</c:v>
                </c:pt>
                <c:pt idx="9197">
                  <c:v>93978</c:v>
                </c:pt>
                <c:pt idx="9198">
                  <c:v>93988</c:v>
                </c:pt>
                <c:pt idx="9199">
                  <c:v>93998</c:v>
                </c:pt>
                <c:pt idx="9200">
                  <c:v>94008</c:v>
                </c:pt>
                <c:pt idx="9201">
                  <c:v>94019</c:v>
                </c:pt>
                <c:pt idx="9202">
                  <c:v>94029</c:v>
                </c:pt>
                <c:pt idx="9203">
                  <c:v>94039</c:v>
                </c:pt>
                <c:pt idx="9204">
                  <c:v>94049</c:v>
                </c:pt>
                <c:pt idx="9205">
                  <c:v>94059</c:v>
                </c:pt>
                <c:pt idx="9206">
                  <c:v>94070</c:v>
                </c:pt>
                <c:pt idx="9207">
                  <c:v>94080</c:v>
                </c:pt>
                <c:pt idx="9208">
                  <c:v>94090</c:v>
                </c:pt>
                <c:pt idx="9209">
                  <c:v>94100</c:v>
                </c:pt>
                <c:pt idx="9210">
                  <c:v>94110</c:v>
                </c:pt>
                <c:pt idx="9211">
                  <c:v>94121</c:v>
                </c:pt>
                <c:pt idx="9212">
                  <c:v>94131</c:v>
                </c:pt>
                <c:pt idx="9213">
                  <c:v>94141</c:v>
                </c:pt>
                <c:pt idx="9214">
                  <c:v>94151</c:v>
                </c:pt>
                <c:pt idx="9215">
                  <c:v>94161</c:v>
                </c:pt>
                <c:pt idx="9216">
                  <c:v>94172</c:v>
                </c:pt>
                <c:pt idx="9217">
                  <c:v>94182</c:v>
                </c:pt>
                <c:pt idx="9218">
                  <c:v>94192</c:v>
                </c:pt>
                <c:pt idx="9219">
                  <c:v>94202</c:v>
                </c:pt>
                <c:pt idx="9220">
                  <c:v>94212</c:v>
                </c:pt>
                <c:pt idx="9221">
                  <c:v>94223</c:v>
                </c:pt>
                <c:pt idx="9222">
                  <c:v>94233</c:v>
                </c:pt>
                <c:pt idx="9223">
                  <c:v>94243</c:v>
                </c:pt>
                <c:pt idx="9224">
                  <c:v>94253</c:v>
                </c:pt>
                <c:pt idx="9225">
                  <c:v>94263</c:v>
                </c:pt>
                <c:pt idx="9226">
                  <c:v>94274</c:v>
                </c:pt>
                <c:pt idx="9227">
                  <c:v>94284</c:v>
                </c:pt>
                <c:pt idx="9228">
                  <c:v>94294</c:v>
                </c:pt>
                <c:pt idx="9229">
                  <c:v>94304</c:v>
                </c:pt>
                <c:pt idx="9230">
                  <c:v>94315</c:v>
                </c:pt>
                <c:pt idx="9231">
                  <c:v>94325</c:v>
                </c:pt>
                <c:pt idx="9232">
                  <c:v>94335</c:v>
                </c:pt>
                <c:pt idx="9233">
                  <c:v>94345</c:v>
                </c:pt>
                <c:pt idx="9234">
                  <c:v>94355</c:v>
                </c:pt>
                <c:pt idx="9235">
                  <c:v>94366</c:v>
                </c:pt>
                <c:pt idx="9236">
                  <c:v>94376</c:v>
                </c:pt>
                <c:pt idx="9237">
                  <c:v>94386</c:v>
                </c:pt>
                <c:pt idx="9238">
                  <c:v>94396</c:v>
                </c:pt>
                <c:pt idx="9239">
                  <c:v>94406</c:v>
                </c:pt>
                <c:pt idx="9240">
                  <c:v>94417</c:v>
                </c:pt>
                <c:pt idx="9241">
                  <c:v>94427</c:v>
                </c:pt>
                <c:pt idx="9242">
                  <c:v>94437</c:v>
                </c:pt>
                <c:pt idx="9243">
                  <c:v>94447</c:v>
                </c:pt>
                <c:pt idx="9244">
                  <c:v>94457</c:v>
                </c:pt>
                <c:pt idx="9245">
                  <c:v>94468</c:v>
                </c:pt>
                <c:pt idx="9246">
                  <c:v>94478</c:v>
                </c:pt>
                <c:pt idx="9247">
                  <c:v>94488</c:v>
                </c:pt>
                <c:pt idx="9248">
                  <c:v>94498</c:v>
                </c:pt>
                <c:pt idx="9249">
                  <c:v>94508</c:v>
                </c:pt>
                <c:pt idx="9250">
                  <c:v>94519</c:v>
                </c:pt>
                <c:pt idx="9251">
                  <c:v>94529</c:v>
                </c:pt>
                <c:pt idx="9252">
                  <c:v>94539</c:v>
                </c:pt>
                <c:pt idx="9253">
                  <c:v>94549</c:v>
                </c:pt>
                <c:pt idx="9254">
                  <c:v>94559</c:v>
                </c:pt>
                <c:pt idx="9255">
                  <c:v>94570</c:v>
                </c:pt>
                <c:pt idx="9256">
                  <c:v>94580</c:v>
                </c:pt>
                <c:pt idx="9257">
                  <c:v>94590</c:v>
                </c:pt>
                <c:pt idx="9258">
                  <c:v>94600</c:v>
                </c:pt>
                <c:pt idx="9259">
                  <c:v>94610</c:v>
                </c:pt>
                <c:pt idx="9260">
                  <c:v>94621</c:v>
                </c:pt>
                <c:pt idx="9261">
                  <c:v>94631</c:v>
                </c:pt>
                <c:pt idx="9262">
                  <c:v>94641</c:v>
                </c:pt>
                <c:pt idx="9263">
                  <c:v>94651</c:v>
                </c:pt>
                <c:pt idx="9264">
                  <c:v>94661</c:v>
                </c:pt>
                <c:pt idx="9265">
                  <c:v>94672</c:v>
                </c:pt>
                <c:pt idx="9266">
                  <c:v>94682</c:v>
                </c:pt>
                <c:pt idx="9267">
                  <c:v>94692</c:v>
                </c:pt>
                <c:pt idx="9268">
                  <c:v>94702</c:v>
                </c:pt>
                <c:pt idx="9269">
                  <c:v>94712</c:v>
                </c:pt>
                <c:pt idx="9270">
                  <c:v>94723</c:v>
                </c:pt>
                <c:pt idx="9271">
                  <c:v>94733</c:v>
                </c:pt>
                <c:pt idx="9272">
                  <c:v>94743</c:v>
                </c:pt>
                <c:pt idx="9273">
                  <c:v>94753</c:v>
                </c:pt>
                <c:pt idx="9274">
                  <c:v>94763</c:v>
                </c:pt>
                <c:pt idx="9275">
                  <c:v>94774</c:v>
                </c:pt>
                <c:pt idx="9276">
                  <c:v>94784</c:v>
                </c:pt>
                <c:pt idx="9277">
                  <c:v>94794</c:v>
                </c:pt>
                <c:pt idx="9278">
                  <c:v>94804</c:v>
                </c:pt>
                <c:pt idx="9279">
                  <c:v>94814</c:v>
                </c:pt>
                <c:pt idx="9280">
                  <c:v>94825</c:v>
                </c:pt>
                <c:pt idx="9281">
                  <c:v>94835</c:v>
                </c:pt>
                <c:pt idx="9282">
                  <c:v>94845</c:v>
                </c:pt>
                <c:pt idx="9283">
                  <c:v>94855</c:v>
                </c:pt>
                <c:pt idx="9284">
                  <c:v>94865</c:v>
                </c:pt>
                <c:pt idx="9285">
                  <c:v>94876</c:v>
                </c:pt>
                <c:pt idx="9286">
                  <c:v>94886</c:v>
                </c:pt>
                <c:pt idx="9287">
                  <c:v>94896</c:v>
                </c:pt>
                <c:pt idx="9288">
                  <c:v>94906</c:v>
                </c:pt>
                <c:pt idx="9289">
                  <c:v>94916</c:v>
                </c:pt>
                <c:pt idx="9290">
                  <c:v>94927</c:v>
                </c:pt>
                <c:pt idx="9291">
                  <c:v>94937</c:v>
                </c:pt>
                <c:pt idx="9292">
                  <c:v>94947</c:v>
                </c:pt>
                <c:pt idx="9293">
                  <c:v>94957</c:v>
                </c:pt>
                <c:pt idx="9294">
                  <c:v>94967</c:v>
                </c:pt>
                <c:pt idx="9295">
                  <c:v>94978</c:v>
                </c:pt>
                <c:pt idx="9296">
                  <c:v>94988</c:v>
                </c:pt>
                <c:pt idx="9297">
                  <c:v>94998</c:v>
                </c:pt>
                <c:pt idx="9298">
                  <c:v>95008</c:v>
                </c:pt>
                <c:pt idx="9299">
                  <c:v>95018</c:v>
                </c:pt>
                <c:pt idx="9300">
                  <c:v>95029</c:v>
                </c:pt>
                <c:pt idx="9301">
                  <c:v>95039</c:v>
                </c:pt>
                <c:pt idx="9302">
                  <c:v>95049</c:v>
                </c:pt>
                <c:pt idx="9303">
                  <c:v>95059</c:v>
                </c:pt>
                <c:pt idx="9304">
                  <c:v>95069</c:v>
                </c:pt>
                <c:pt idx="9305">
                  <c:v>95080</c:v>
                </c:pt>
                <c:pt idx="9306">
                  <c:v>95090</c:v>
                </c:pt>
                <c:pt idx="9307">
                  <c:v>95100</c:v>
                </c:pt>
                <c:pt idx="9308">
                  <c:v>95110</c:v>
                </c:pt>
                <c:pt idx="9309">
                  <c:v>95120</c:v>
                </c:pt>
                <c:pt idx="9310">
                  <c:v>95131</c:v>
                </c:pt>
                <c:pt idx="9311">
                  <c:v>95141</c:v>
                </c:pt>
                <c:pt idx="9312">
                  <c:v>95151</c:v>
                </c:pt>
                <c:pt idx="9313">
                  <c:v>95161</c:v>
                </c:pt>
                <c:pt idx="9314">
                  <c:v>95171</c:v>
                </c:pt>
                <c:pt idx="9315">
                  <c:v>95182</c:v>
                </c:pt>
                <c:pt idx="9316">
                  <c:v>95192</c:v>
                </c:pt>
                <c:pt idx="9317">
                  <c:v>95202</c:v>
                </c:pt>
                <c:pt idx="9318">
                  <c:v>95212</c:v>
                </c:pt>
                <c:pt idx="9319">
                  <c:v>95222</c:v>
                </c:pt>
                <c:pt idx="9320">
                  <c:v>95233</c:v>
                </c:pt>
                <c:pt idx="9321">
                  <c:v>95243</c:v>
                </c:pt>
                <c:pt idx="9322">
                  <c:v>95253</c:v>
                </c:pt>
                <c:pt idx="9323">
                  <c:v>95263</c:v>
                </c:pt>
                <c:pt idx="9324">
                  <c:v>95273</c:v>
                </c:pt>
                <c:pt idx="9325">
                  <c:v>95284</c:v>
                </c:pt>
                <c:pt idx="9326">
                  <c:v>95294</c:v>
                </c:pt>
                <c:pt idx="9327">
                  <c:v>95304</c:v>
                </c:pt>
                <c:pt idx="9328">
                  <c:v>95314</c:v>
                </c:pt>
                <c:pt idx="9329">
                  <c:v>95324</c:v>
                </c:pt>
                <c:pt idx="9330">
                  <c:v>95335</c:v>
                </c:pt>
                <c:pt idx="9331">
                  <c:v>95345</c:v>
                </c:pt>
                <c:pt idx="9332">
                  <c:v>95355</c:v>
                </c:pt>
                <c:pt idx="9333">
                  <c:v>95365</c:v>
                </c:pt>
                <c:pt idx="9334">
                  <c:v>95375</c:v>
                </c:pt>
                <c:pt idx="9335">
                  <c:v>95386</c:v>
                </c:pt>
                <c:pt idx="9336">
                  <c:v>95396</c:v>
                </c:pt>
                <c:pt idx="9337">
                  <c:v>95406</c:v>
                </c:pt>
                <c:pt idx="9338">
                  <c:v>95416</c:v>
                </c:pt>
                <c:pt idx="9339">
                  <c:v>95426</c:v>
                </c:pt>
                <c:pt idx="9340">
                  <c:v>95437</c:v>
                </c:pt>
                <c:pt idx="9341">
                  <c:v>95447</c:v>
                </c:pt>
                <c:pt idx="9342">
                  <c:v>95457</c:v>
                </c:pt>
                <c:pt idx="9343">
                  <c:v>95467</c:v>
                </c:pt>
                <c:pt idx="9344">
                  <c:v>95477</c:v>
                </c:pt>
                <c:pt idx="9345">
                  <c:v>95488</c:v>
                </c:pt>
                <c:pt idx="9346">
                  <c:v>95498</c:v>
                </c:pt>
                <c:pt idx="9347">
                  <c:v>95508</c:v>
                </c:pt>
                <c:pt idx="9348">
                  <c:v>95518</c:v>
                </c:pt>
                <c:pt idx="9349">
                  <c:v>95529</c:v>
                </c:pt>
                <c:pt idx="9350">
                  <c:v>95539</c:v>
                </c:pt>
                <c:pt idx="9351">
                  <c:v>95549</c:v>
                </c:pt>
                <c:pt idx="9352">
                  <c:v>95559</c:v>
                </c:pt>
                <c:pt idx="9353">
                  <c:v>95569</c:v>
                </c:pt>
                <c:pt idx="9354">
                  <c:v>95580</c:v>
                </c:pt>
                <c:pt idx="9355">
                  <c:v>95590</c:v>
                </c:pt>
                <c:pt idx="9356">
                  <c:v>95600</c:v>
                </c:pt>
                <c:pt idx="9357">
                  <c:v>95610</c:v>
                </c:pt>
                <c:pt idx="9358">
                  <c:v>95620</c:v>
                </c:pt>
                <c:pt idx="9359">
                  <c:v>95631</c:v>
                </c:pt>
                <c:pt idx="9360">
                  <c:v>95641</c:v>
                </c:pt>
                <c:pt idx="9361">
                  <c:v>95651</c:v>
                </c:pt>
                <c:pt idx="9362">
                  <c:v>95661</c:v>
                </c:pt>
                <c:pt idx="9363">
                  <c:v>95671</c:v>
                </c:pt>
                <c:pt idx="9364">
                  <c:v>95682</c:v>
                </c:pt>
                <c:pt idx="9365">
                  <c:v>95692</c:v>
                </c:pt>
                <c:pt idx="9366">
                  <c:v>95702</c:v>
                </c:pt>
                <c:pt idx="9367">
                  <c:v>95712</c:v>
                </c:pt>
                <c:pt idx="9368">
                  <c:v>95722</c:v>
                </c:pt>
                <c:pt idx="9369">
                  <c:v>95733</c:v>
                </c:pt>
                <c:pt idx="9370">
                  <c:v>95743</c:v>
                </c:pt>
                <c:pt idx="9371">
                  <c:v>95753</c:v>
                </c:pt>
                <c:pt idx="9372">
                  <c:v>95763</c:v>
                </c:pt>
                <c:pt idx="9373">
                  <c:v>95773</c:v>
                </c:pt>
                <c:pt idx="9374">
                  <c:v>95784</c:v>
                </c:pt>
                <c:pt idx="9375">
                  <c:v>95794</c:v>
                </c:pt>
                <c:pt idx="9376">
                  <c:v>95804</c:v>
                </c:pt>
                <c:pt idx="9377">
                  <c:v>95814</c:v>
                </c:pt>
                <c:pt idx="9378">
                  <c:v>95824</c:v>
                </c:pt>
                <c:pt idx="9379">
                  <c:v>95835</c:v>
                </c:pt>
                <c:pt idx="9380">
                  <c:v>95845</c:v>
                </c:pt>
                <c:pt idx="9381">
                  <c:v>95855</c:v>
                </c:pt>
                <c:pt idx="9382">
                  <c:v>95865</c:v>
                </c:pt>
                <c:pt idx="9383">
                  <c:v>95875</c:v>
                </c:pt>
                <c:pt idx="9384">
                  <c:v>95886</c:v>
                </c:pt>
                <c:pt idx="9385">
                  <c:v>95896</c:v>
                </c:pt>
                <c:pt idx="9386">
                  <c:v>95906</c:v>
                </c:pt>
                <c:pt idx="9387">
                  <c:v>95916</c:v>
                </c:pt>
                <c:pt idx="9388">
                  <c:v>95926</c:v>
                </c:pt>
                <c:pt idx="9389">
                  <c:v>95937</c:v>
                </c:pt>
                <c:pt idx="9390">
                  <c:v>95947</c:v>
                </c:pt>
                <c:pt idx="9391">
                  <c:v>95957</c:v>
                </c:pt>
                <c:pt idx="9392">
                  <c:v>95967</c:v>
                </c:pt>
                <c:pt idx="9393">
                  <c:v>95977</c:v>
                </c:pt>
                <c:pt idx="9394">
                  <c:v>95988</c:v>
                </c:pt>
                <c:pt idx="9395">
                  <c:v>95998</c:v>
                </c:pt>
                <c:pt idx="9396">
                  <c:v>96008</c:v>
                </c:pt>
                <c:pt idx="9397">
                  <c:v>96018</c:v>
                </c:pt>
                <c:pt idx="9398">
                  <c:v>96028</c:v>
                </c:pt>
                <c:pt idx="9399">
                  <c:v>96039</c:v>
                </c:pt>
                <c:pt idx="9400">
                  <c:v>96049</c:v>
                </c:pt>
                <c:pt idx="9401">
                  <c:v>96059</c:v>
                </c:pt>
                <c:pt idx="9402">
                  <c:v>96069</c:v>
                </c:pt>
                <c:pt idx="9403">
                  <c:v>96079</c:v>
                </c:pt>
                <c:pt idx="9404">
                  <c:v>96090</c:v>
                </c:pt>
                <c:pt idx="9405">
                  <c:v>96100</c:v>
                </c:pt>
                <c:pt idx="9406">
                  <c:v>96110</c:v>
                </c:pt>
                <c:pt idx="9407">
                  <c:v>96120</c:v>
                </c:pt>
                <c:pt idx="9408">
                  <c:v>96130</c:v>
                </c:pt>
                <c:pt idx="9409">
                  <c:v>96141</c:v>
                </c:pt>
                <c:pt idx="9410">
                  <c:v>96151</c:v>
                </c:pt>
                <c:pt idx="9411">
                  <c:v>96161</c:v>
                </c:pt>
                <c:pt idx="9412">
                  <c:v>96171</c:v>
                </c:pt>
                <c:pt idx="9413">
                  <c:v>96181</c:v>
                </c:pt>
                <c:pt idx="9414">
                  <c:v>96192</c:v>
                </c:pt>
                <c:pt idx="9415">
                  <c:v>96202</c:v>
                </c:pt>
                <c:pt idx="9416">
                  <c:v>96212</c:v>
                </c:pt>
                <c:pt idx="9417">
                  <c:v>96222</c:v>
                </c:pt>
                <c:pt idx="9418">
                  <c:v>96232</c:v>
                </c:pt>
                <c:pt idx="9419">
                  <c:v>96243</c:v>
                </c:pt>
                <c:pt idx="9420">
                  <c:v>96253</c:v>
                </c:pt>
                <c:pt idx="9421">
                  <c:v>96263</c:v>
                </c:pt>
                <c:pt idx="9422">
                  <c:v>96273</c:v>
                </c:pt>
                <c:pt idx="9423">
                  <c:v>96283</c:v>
                </c:pt>
                <c:pt idx="9424">
                  <c:v>96294</c:v>
                </c:pt>
                <c:pt idx="9425">
                  <c:v>96304</c:v>
                </c:pt>
                <c:pt idx="9426">
                  <c:v>96314</c:v>
                </c:pt>
                <c:pt idx="9427">
                  <c:v>96324</c:v>
                </c:pt>
                <c:pt idx="9428">
                  <c:v>96334</c:v>
                </c:pt>
                <c:pt idx="9429">
                  <c:v>96345</c:v>
                </c:pt>
                <c:pt idx="9430">
                  <c:v>96355</c:v>
                </c:pt>
                <c:pt idx="9431">
                  <c:v>96365</c:v>
                </c:pt>
                <c:pt idx="9432">
                  <c:v>96375</c:v>
                </c:pt>
                <c:pt idx="9433">
                  <c:v>96385</c:v>
                </c:pt>
                <c:pt idx="9434">
                  <c:v>96396</c:v>
                </c:pt>
                <c:pt idx="9435">
                  <c:v>96406</c:v>
                </c:pt>
                <c:pt idx="9436">
                  <c:v>96416</c:v>
                </c:pt>
                <c:pt idx="9437">
                  <c:v>96426</c:v>
                </c:pt>
                <c:pt idx="9438">
                  <c:v>96436</c:v>
                </c:pt>
                <c:pt idx="9439">
                  <c:v>96447</c:v>
                </c:pt>
                <c:pt idx="9440">
                  <c:v>96457</c:v>
                </c:pt>
                <c:pt idx="9441">
                  <c:v>96467</c:v>
                </c:pt>
                <c:pt idx="9442">
                  <c:v>96477</c:v>
                </c:pt>
                <c:pt idx="9443">
                  <c:v>96487</c:v>
                </c:pt>
                <c:pt idx="9444">
                  <c:v>96498</c:v>
                </c:pt>
                <c:pt idx="9445">
                  <c:v>96508</c:v>
                </c:pt>
                <c:pt idx="9446">
                  <c:v>96518</c:v>
                </c:pt>
                <c:pt idx="9447">
                  <c:v>96528</c:v>
                </c:pt>
                <c:pt idx="9448">
                  <c:v>96538</c:v>
                </c:pt>
                <c:pt idx="9449">
                  <c:v>96549</c:v>
                </c:pt>
                <c:pt idx="9450">
                  <c:v>96559</c:v>
                </c:pt>
                <c:pt idx="9451">
                  <c:v>96569</c:v>
                </c:pt>
                <c:pt idx="9452">
                  <c:v>96579</c:v>
                </c:pt>
                <c:pt idx="9453">
                  <c:v>96589</c:v>
                </c:pt>
                <c:pt idx="9454">
                  <c:v>96600</c:v>
                </c:pt>
                <c:pt idx="9455">
                  <c:v>96610</c:v>
                </c:pt>
                <c:pt idx="9456">
                  <c:v>96620</c:v>
                </c:pt>
                <c:pt idx="9457">
                  <c:v>96630</c:v>
                </c:pt>
                <c:pt idx="9458">
                  <c:v>96640</c:v>
                </c:pt>
                <c:pt idx="9459">
                  <c:v>96651</c:v>
                </c:pt>
                <c:pt idx="9460">
                  <c:v>96661</c:v>
                </c:pt>
                <c:pt idx="9461">
                  <c:v>96671</c:v>
                </c:pt>
                <c:pt idx="9462">
                  <c:v>96681</c:v>
                </c:pt>
                <c:pt idx="9463">
                  <c:v>96692</c:v>
                </c:pt>
                <c:pt idx="9464">
                  <c:v>96702</c:v>
                </c:pt>
                <c:pt idx="9465">
                  <c:v>96712</c:v>
                </c:pt>
                <c:pt idx="9466">
                  <c:v>96722</c:v>
                </c:pt>
                <c:pt idx="9467">
                  <c:v>96732</c:v>
                </c:pt>
                <c:pt idx="9468">
                  <c:v>96743</c:v>
                </c:pt>
                <c:pt idx="9469">
                  <c:v>96753</c:v>
                </c:pt>
                <c:pt idx="9470">
                  <c:v>96763</c:v>
                </c:pt>
                <c:pt idx="9471">
                  <c:v>96773</c:v>
                </c:pt>
                <c:pt idx="9472">
                  <c:v>96783</c:v>
                </c:pt>
                <c:pt idx="9473">
                  <c:v>96794</c:v>
                </c:pt>
                <c:pt idx="9474">
                  <c:v>96804</c:v>
                </c:pt>
                <c:pt idx="9475">
                  <c:v>96814</c:v>
                </c:pt>
                <c:pt idx="9476">
                  <c:v>96824</c:v>
                </c:pt>
                <c:pt idx="9477">
                  <c:v>96834</c:v>
                </c:pt>
                <c:pt idx="9478">
                  <c:v>96845</c:v>
                </c:pt>
                <c:pt idx="9479">
                  <c:v>96855</c:v>
                </c:pt>
                <c:pt idx="9480">
                  <c:v>96865</c:v>
                </c:pt>
                <c:pt idx="9481">
                  <c:v>96875</c:v>
                </c:pt>
                <c:pt idx="9482">
                  <c:v>96885</c:v>
                </c:pt>
                <c:pt idx="9483">
                  <c:v>96896</c:v>
                </c:pt>
                <c:pt idx="9484">
                  <c:v>96906</c:v>
                </c:pt>
                <c:pt idx="9485">
                  <c:v>96916</c:v>
                </c:pt>
                <c:pt idx="9486">
                  <c:v>96926</c:v>
                </c:pt>
                <c:pt idx="9487">
                  <c:v>96936</c:v>
                </c:pt>
                <c:pt idx="9488">
                  <c:v>96947</c:v>
                </c:pt>
                <c:pt idx="9489">
                  <c:v>96957</c:v>
                </c:pt>
                <c:pt idx="9490">
                  <c:v>96967</c:v>
                </c:pt>
                <c:pt idx="9491">
                  <c:v>96977</c:v>
                </c:pt>
                <c:pt idx="9492">
                  <c:v>96987</c:v>
                </c:pt>
                <c:pt idx="9493">
                  <c:v>96998</c:v>
                </c:pt>
                <c:pt idx="9494">
                  <c:v>97008</c:v>
                </c:pt>
                <c:pt idx="9495">
                  <c:v>97018</c:v>
                </c:pt>
                <c:pt idx="9496">
                  <c:v>97028</c:v>
                </c:pt>
                <c:pt idx="9497">
                  <c:v>97038</c:v>
                </c:pt>
                <c:pt idx="9498">
                  <c:v>97049</c:v>
                </c:pt>
                <c:pt idx="9499">
                  <c:v>97059</c:v>
                </c:pt>
                <c:pt idx="9500">
                  <c:v>97069</c:v>
                </c:pt>
                <c:pt idx="9501">
                  <c:v>97079</c:v>
                </c:pt>
                <c:pt idx="9502">
                  <c:v>97089</c:v>
                </c:pt>
                <c:pt idx="9503">
                  <c:v>97100</c:v>
                </c:pt>
                <c:pt idx="9504">
                  <c:v>97110</c:v>
                </c:pt>
                <c:pt idx="9505">
                  <c:v>97120</c:v>
                </c:pt>
                <c:pt idx="9506">
                  <c:v>97130</c:v>
                </c:pt>
                <c:pt idx="9507">
                  <c:v>97140</c:v>
                </c:pt>
                <c:pt idx="9508">
                  <c:v>97151</c:v>
                </c:pt>
                <c:pt idx="9509">
                  <c:v>97161</c:v>
                </c:pt>
                <c:pt idx="9510">
                  <c:v>97171</c:v>
                </c:pt>
                <c:pt idx="9511">
                  <c:v>97181</c:v>
                </c:pt>
                <c:pt idx="9512">
                  <c:v>97191</c:v>
                </c:pt>
                <c:pt idx="9513">
                  <c:v>97202</c:v>
                </c:pt>
                <c:pt idx="9514">
                  <c:v>97212</c:v>
                </c:pt>
                <c:pt idx="9515">
                  <c:v>97222</c:v>
                </c:pt>
                <c:pt idx="9516">
                  <c:v>97232</c:v>
                </c:pt>
                <c:pt idx="9517">
                  <c:v>97242</c:v>
                </c:pt>
                <c:pt idx="9518">
                  <c:v>97253</c:v>
                </c:pt>
                <c:pt idx="9519">
                  <c:v>97263</c:v>
                </c:pt>
                <c:pt idx="9520">
                  <c:v>97273</c:v>
                </c:pt>
                <c:pt idx="9521">
                  <c:v>97283</c:v>
                </c:pt>
                <c:pt idx="9522">
                  <c:v>97293</c:v>
                </c:pt>
                <c:pt idx="9523">
                  <c:v>97304</c:v>
                </c:pt>
                <c:pt idx="9524">
                  <c:v>97314</c:v>
                </c:pt>
                <c:pt idx="9525">
                  <c:v>97324</c:v>
                </c:pt>
                <c:pt idx="9526">
                  <c:v>97334</c:v>
                </c:pt>
                <c:pt idx="9527">
                  <c:v>97344</c:v>
                </c:pt>
                <c:pt idx="9528">
                  <c:v>97355</c:v>
                </c:pt>
                <c:pt idx="9529">
                  <c:v>97365</c:v>
                </c:pt>
                <c:pt idx="9530">
                  <c:v>97375</c:v>
                </c:pt>
                <c:pt idx="9531">
                  <c:v>97385</c:v>
                </c:pt>
                <c:pt idx="9532">
                  <c:v>97395</c:v>
                </c:pt>
                <c:pt idx="9533">
                  <c:v>97406</c:v>
                </c:pt>
                <c:pt idx="9534">
                  <c:v>97416</c:v>
                </c:pt>
                <c:pt idx="9535">
                  <c:v>97426</c:v>
                </c:pt>
                <c:pt idx="9536">
                  <c:v>97436</c:v>
                </c:pt>
                <c:pt idx="9537">
                  <c:v>97446</c:v>
                </c:pt>
                <c:pt idx="9538">
                  <c:v>97457</c:v>
                </c:pt>
                <c:pt idx="9539">
                  <c:v>97467</c:v>
                </c:pt>
                <c:pt idx="9540">
                  <c:v>97477</c:v>
                </c:pt>
                <c:pt idx="9541">
                  <c:v>97487</c:v>
                </c:pt>
                <c:pt idx="9542">
                  <c:v>97497</c:v>
                </c:pt>
                <c:pt idx="9543">
                  <c:v>97508</c:v>
                </c:pt>
                <c:pt idx="9544">
                  <c:v>97518</c:v>
                </c:pt>
                <c:pt idx="9545">
                  <c:v>97528</c:v>
                </c:pt>
                <c:pt idx="9546">
                  <c:v>97538</c:v>
                </c:pt>
                <c:pt idx="9547">
                  <c:v>97548</c:v>
                </c:pt>
                <c:pt idx="9548">
                  <c:v>97559</c:v>
                </c:pt>
                <c:pt idx="9549">
                  <c:v>97569</c:v>
                </c:pt>
                <c:pt idx="9550">
                  <c:v>97579</c:v>
                </c:pt>
                <c:pt idx="9551">
                  <c:v>97589</c:v>
                </c:pt>
                <c:pt idx="9552">
                  <c:v>97599</c:v>
                </c:pt>
                <c:pt idx="9553">
                  <c:v>97610</c:v>
                </c:pt>
                <c:pt idx="9554">
                  <c:v>97620</c:v>
                </c:pt>
                <c:pt idx="9555">
                  <c:v>97630</c:v>
                </c:pt>
                <c:pt idx="9556">
                  <c:v>97640</c:v>
                </c:pt>
                <c:pt idx="9557">
                  <c:v>97650</c:v>
                </c:pt>
                <c:pt idx="9558">
                  <c:v>97661</c:v>
                </c:pt>
                <c:pt idx="9559">
                  <c:v>97671</c:v>
                </c:pt>
                <c:pt idx="9560">
                  <c:v>97681</c:v>
                </c:pt>
                <c:pt idx="9561">
                  <c:v>97691</c:v>
                </c:pt>
                <c:pt idx="9562">
                  <c:v>97701</c:v>
                </c:pt>
                <c:pt idx="9563">
                  <c:v>97712</c:v>
                </c:pt>
                <c:pt idx="9564">
                  <c:v>97722</c:v>
                </c:pt>
                <c:pt idx="9565">
                  <c:v>97732</c:v>
                </c:pt>
                <c:pt idx="9566">
                  <c:v>97742</c:v>
                </c:pt>
                <c:pt idx="9567">
                  <c:v>97752</c:v>
                </c:pt>
                <c:pt idx="9568">
                  <c:v>97763</c:v>
                </c:pt>
                <c:pt idx="9569">
                  <c:v>97773</c:v>
                </c:pt>
                <c:pt idx="9570">
                  <c:v>97783</c:v>
                </c:pt>
                <c:pt idx="9571">
                  <c:v>97793</c:v>
                </c:pt>
                <c:pt idx="9572">
                  <c:v>97803</c:v>
                </c:pt>
                <c:pt idx="9573">
                  <c:v>97814</c:v>
                </c:pt>
                <c:pt idx="9574">
                  <c:v>97824</c:v>
                </c:pt>
                <c:pt idx="9575">
                  <c:v>97834</c:v>
                </c:pt>
                <c:pt idx="9576">
                  <c:v>97844</c:v>
                </c:pt>
                <c:pt idx="9577">
                  <c:v>97854</c:v>
                </c:pt>
                <c:pt idx="9578">
                  <c:v>97865</c:v>
                </c:pt>
                <c:pt idx="9579">
                  <c:v>97875</c:v>
                </c:pt>
                <c:pt idx="9580">
                  <c:v>97885</c:v>
                </c:pt>
                <c:pt idx="9581">
                  <c:v>97895</c:v>
                </c:pt>
                <c:pt idx="9582">
                  <c:v>97906</c:v>
                </c:pt>
                <c:pt idx="9583">
                  <c:v>97916</c:v>
                </c:pt>
                <c:pt idx="9584">
                  <c:v>97926</c:v>
                </c:pt>
                <c:pt idx="9585">
                  <c:v>97936</c:v>
                </c:pt>
                <c:pt idx="9586">
                  <c:v>97946</c:v>
                </c:pt>
                <c:pt idx="9587">
                  <c:v>97957</c:v>
                </c:pt>
                <c:pt idx="9588">
                  <c:v>97967</c:v>
                </c:pt>
                <c:pt idx="9589">
                  <c:v>97977</c:v>
                </c:pt>
                <c:pt idx="9590">
                  <c:v>97987</c:v>
                </c:pt>
                <c:pt idx="9591">
                  <c:v>97997</c:v>
                </c:pt>
                <c:pt idx="9592">
                  <c:v>98008</c:v>
                </c:pt>
                <c:pt idx="9593">
                  <c:v>98018</c:v>
                </c:pt>
                <c:pt idx="9594">
                  <c:v>98028</c:v>
                </c:pt>
                <c:pt idx="9595">
                  <c:v>98038</c:v>
                </c:pt>
                <c:pt idx="9596">
                  <c:v>98048</c:v>
                </c:pt>
                <c:pt idx="9597">
                  <c:v>98059</c:v>
                </c:pt>
                <c:pt idx="9598">
                  <c:v>98069</c:v>
                </c:pt>
                <c:pt idx="9599">
                  <c:v>98079</c:v>
                </c:pt>
                <c:pt idx="9600">
                  <c:v>98089</c:v>
                </c:pt>
                <c:pt idx="9601">
                  <c:v>98099</c:v>
                </c:pt>
                <c:pt idx="9602">
                  <c:v>98110</c:v>
                </c:pt>
                <c:pt idx="9603">
                  <c:v>98120</c:v>
                </c:pt>
                <c:pt idx="9604">
                  <c:v>98130</c:v>
                </c:pt>
                <c:pt idx="9605">
                  <c:v>98140</c:v>
                </c:pt>
                <c:pt idx="9606">
                  <c:v>98150</c:v>
                </c:pt>
                <c:pt idx="9607">
                  <c:v>98161</c:v>
                </c:pt>
                <c:pt idx="9608">
                  <c:v>98171</c:v>
                </c:pt>
                <c:pt idx="9609">
                  <c:v>98181</c:v>
                </c:pt>
                <c:pt idx="9610">
                  <c:v>98191</c:v>
                </c:pt>
                <c:pt idx="9611">
                  <c:v>98201</c:v>
                </c:pt>
                <c:pt idx="9612">
                  <c:v>98212</c:v>
                </c:pt>
                <c:pt idx="9613">
                  <c:v>98222</c:v>
                </c:pt>
                <c:pt idx="9614">
                  <c:v>98232</c:v>
                </c:pt>
                <c:pt idx="9615">
                  <c:v>98242</c:v>
                </c:pt>
                <c:pt idx="9616">
                  <c:v>98252</c:v>
                </c:pt>
                <c:pt idx="9617">
                  <c:v>98263</c:v>
                </c:pt>
                <c:pt idx="9618">
                  <c:v>98273</c:v>
                </c:pt>
                <c:pt idx="9619">
                  <c:v>98283</c:v>
                </c:pt>
                <c:pt idx="9620">
                  <c:v>98293</c:v>
                </c:pt>
                <c:pt idx="9621">
                  <c:v>98303</c:v>
                </c:pt>
                <c:pt idx="9622">
                  <c:v>98314</c:v>
                </c:pt>
                <c:pt idx="9623">
                  <c:v>98324</c:v>
                </c:pt>
                <c:pt idx="9624">
                  <c:v>98334</c:v>
                </c:pt>
                <c:pt idx="9625">
                  <c:v>98344</c:v>
                </c:pt>
                <c:pt idx="9626">
                  <c:v>98354</c:v>
                </c:pt>
                <c:pt idx="9627">
                  <c:v>98365</c:v>
                </c:pt>
                <c:pt idx="9628">
                  <c:v>98375</c:v>
                </c:pt>
                <c:pt idx="9629">
                  <c:v>98385</c:v>
                </c:pt>
                <c:pt idx="9630">
                  <c:v>98395</c:v>
                </c:pt>
                <c:pt idx="9631">
                  <c:v>98405</c:v>
                </c:pt>
                <c:pt idx="9632">
                  <c:v>98416</c:v>
                </c:pt>
                <c:pt idx="9633">
                  <c:v>98426</c:v>
                </c:pt>
                <c:pt idx="9634">
                  <c:v>98436</c:v>
                </c:pt>
                <c:pt idx="9635">
                  <c:v>98446</c:v>
                </c:pt>
                <c:pt idx="9636">
                  <c:v>98456</c:v>
                </c:pt>
                <c:pt idx="9637">
                  <c:v>98467</c:v>
                </c:pt>
                <c:pt idx="9638">
                  <c:v>98477</c:v>
                </c:pt>
                <c:pt idx="9639">
                  <c:v>98487</c:v>
                </c:pt>
                <c:pt idx="9640">
                  <c:v>98497</c:v>
                </c:pt>
                <c:pt idx="9641">
                  <c:v>98507</c:v>
                </c:pt>
                <c:pt idx="9642">
                  <c:v>98518</c:v>
                </c:pt>
                <c:pt idx="9643">
                  <c:v>98528</c:v>
                </c:pt>
                <c:pt idx="9644">
                  <c:v>98538</c:v>
                </c:pt>
                <c:pt idx="9645">
                  <c:v>98548</c:v>
                </c:pt>
                <c:pt idx="9646">
                  <c:v>98558</c:v>
                </c:pt>
                <c:pt idx="9647">
                  <c:v>98569</c:v>
                </c:pt>
                <c:pt idx="9648">
                  <c:v>98579</c:v>
                </c:pt>
                <c:pt idx="9649">
                  <c:v>98589</c:v>
                </c:pt>
                <c:pt idx="9650">
                  <c:v>98599</c:v>
                </c:pt>
                <c:pt idx="9651">
                  <c:v>98609</c:v>
                </c:pt>
                <c:pt idx="9652">
                  <c:v>98620</c:v>
                </c:pt>
                <c:pt idx="9653">
                  <c:v>98630</c:v>
                </c:pt>
                <c:pt idx="9654">
                  <c:v>98640</c:v>
                </c:pt>
                <c:pt idx="9655">
                  <c:v>98650</c:v>
                </c:pt>
                <c:pt idx="9656">
                  <c:v>98660</c:v>
                </c:pt>
                <c:pt idx="9657">
                  <c:v>98671</c:v>
                </c:pt>
                <c:pt idx="9658">
                  <c:v>98681</c:v>
                </c:pt>
                <c:pt idx="9659">
                  <c:v>98691</c:v>
                </c:pt>
                <c:pt idx="9660">
                  <c:v>98701</c:v>
                </c:pt>
                <c:pt idx="9661">
                  <c:v>98711</c:v>
                </c:pt>
                <c:pt idx="9662">
                  <c:v>98722</c:v>
                </c:pt>
                <c:pt idx="9663">
                  <c:v>98732</c:v>
                </c:pt>
                <c:pt idx="9664">
                  <c:v>98742</c:v>
                </c:pt>
                <c:pt idx="9665">
                  <c:v>98752</c:v>
                </c:pt>
                <c:pt idx="9666">
                  <c:v>98762</c:v>
                </c:pt>
                <c:pt idx="9667">
                  <c:v>98773</c:v>
                </c:pt>
                <c:pt idx="9668">
                  <c:v>98783</c:v>
                </c:pt>
                <c:pt idx="9669">
                  <c:v>98793</c:v>
                </c:pt>
                <c:pt idx="9670">
                  <c:v>98803</c:v>
                </c:pt>
                <c:pt idx="9671">
                  <c:v>98813</c:v>
                </c:pt>
                <c:pt idx="9672">
                  <c:v>98824</c:v>
                </c:pt>
                <c:pt idx="9673">
                  <c:v>98834</c:v>
                </c:pt>
                <c:pt idx="9674">
                  <c:v>98844</c:v>
                </c:pt>
                <c:pt idx="9675">
                  <c:v>98854</c:v>
                </c:pt>
                <c:pt idx="9676">
                  <c:v>98864</c:v>
                </c:pt>
                <c:pt idx="9677">
                  <c:v>98875</c:v>
                </c:pt>
                <c:pt idx="9678">
                  <c:v>98885</c:v>
                </c:pt>
                <c:pt idx="9679">
                  <c:v>98895</c:v>
                </c:pt>
                <c:pt idx="9680">
                  <c:v>98905</c:v>
                </c:pt>
                <c:pt idx="9681">
                  <c:v>98915</c:v>
                </c:pt>
                <c:pt idx="9682">
                  <c:v>98926</c:v>
                </c:pt>
                <c:pt idx="9683">
                  <c:v>98936</c:v>
                </c:pt>
                <c:pt idx="9684">
                  <c:v>98946</c:v>
                </c:pt>
                <c:pt idx="9685">
                  <c:v>98956</c:v>
                </c:pt>
                <c:pt idx="9686">
                  <c:v>98966</c:v>
                </c:pt>
                <c:pt idx="9687">
                  <c:v>98977</c:v>
                </c:pt>
                <c:pt idx="9688">
                  <c:v>98987</c:v>
                </c:pt>
                <c:pt idx="9689">
                  <c:v>98997</c:v>
                </c:pt>
                <c:pt idx="9690">
                  <c:v>99007</c:v>
                </c:pt>
                <c:pt idx="9691">
                  <c:v>99017</c:v>
                </c:pt>
                <c:pt idx="9692">
                  <c:v>99028</c:v>
                </c:pt>
                <c:pt idx="9693">
                  <c:v>99038</c:v>
                </c:pt>
                <c:pt idx="9694">
                  <c:v>99048</c:v>
                </c:pt>
                <c:pt idx="9695">
                  <c:v>99058</c:v>
                </c:pt>
                <c:pt idx="9696">
                  <c:v>99068</c:v>
                </c:pt>
                <c:pt idx="9697">
                  <c:v>99079</c:v>
                </c:pt>
                <c:pt idx="9698">
                  <c:v>99089</c:v>
                </c:pt>
                <c:pt idx="9699">
                  <c:v>99099</c:v>
                </c:pt>
                <c:pt idx="9700">
                  <c:v>99109</c:v>
                </c:pt>
                <c:pt idx="9701">
                  <c:v>99120</c:v>
                </c:pt>
                <c:pt idx="9702">
                  <c:v>99130</c:v>
                </c:pt>
                <c:pt idx="9703">
                  <c:v>99140</c:v>
                </c:pt>
                <c:pt idx="9704">
                  <c:v>99150</c:v>
                </c:pt>
                <c:pt idx="9705">
                  <c:v>99160</c:v>
                </c:pt>
                <c:pt idx="9706">
                  <c:v>99171</c:v>
                </c:pt>
                <c:pt idx="9707">
                  <c:v>99181</c:v>
                </c:pt>
                <c:pt idx="9708">
                  <c:v>99191</c:v>
                </c:pt>
                <c:pt idx="9709">
                  <c:v>99201</c:v>
                </c:pt>
                <c:pt idx="9710">
                  <c:v>99211</c:v>
                </c:pt>
                <c:pt idx="9711">
                  <c:v>99222</c:v>
                </c:pt>
                <c:pt idx="9712">
                  <c:v>99232</c:v>
                </c:pt>
                <c:pt idx="9713">
                  <c:v>99242</c:v>
                </c:pt>
                <c:pt idx="9714">
                  <c:v>99252</c:v>
                </c:pt>
                <c:pt idx="9715">
                  <c:v>99262</c:v>
                </c:pt>
                <c:pt idx="9716">
                  <c:v>99273</c:v>
                </c:pt>
                <c:pt idx="9717">
                  <c:v>99283</c:v>
                </c:pt>
                <c:pt idx="9718">
                  <c:v>99293</c:v>
                </c:pt>
                <c:pt idx="9719">
                  <c:v>99303</c:v>
                </c:pt>
                <c:pt idx="9720">
                  <c:v>99313</c:v>
                </c:pt>
                <c:pt idx="9721">
                  <c:v>99324</c:v>
                </c:pt>
                <c:pt idx="9722">
                  <c:v>99334</c:v>
                </c:pt>
                <c:pt idx="9723">
                  <c:v>99344</c:v>
                </c:pt>
                <c:pt idx="9724">
                  <c:v>99354</c:v>
                </c:pt>
                <c:pt idx="9725">
                  <c:v>99364</c:v>
                </c:pt>
                <c:pt idx="9726">
                  <c:v>99375</c:v>
                </c:pt>
                <c:pt idx="9727">
                  <c:v>99385</c:v>
                </c:pt>
                <c:pt idx="9728">
                  <c:v>99395</c:v>
                </c:pt>
                <c:pt idx="9729">
                  <c:v>99405</c:v>
                </c:pt>
                <c:pt idx="9730">
                  <c:v>99415</c:v>
                </c:pt>
                <c:pt idx="9731">
                  <c:v>99426</c:v>
                </c:pt>
                <c:pt idx="9732">
                  <c:v>99436</c:v>
                </c:pt>
                <c:pt idx="9733">
                  <c:v>99446</c:v>
                </c:pt>
                <c:pt idx="9734">
                  <c:v>99456</c:v>
                </c:pt>
                <c:pt idx="9735">
                  <c:v>99466</c:v>
                </c:pt>
                <c:pt idx="9736">
                  <c:v>99477</c:v>
                </c:pt>
                <c:pt idx="9737">
                  <c:v>99487</c:v>
                </c:pt>
                <c:pt idx="9738">
                  <c:v>99497</c:v>
                </c:pt>
                <c:pt idx="9739">
                  <c:v>99507</c:v>
                </c:pt>
                <c:pt idx="9740">
                  <c:v>99517</c:v>
                </c:pt>
                <c:pt idx="9741">
                  <c:v>99528</c:v>
                </c:pt>
                <c:pt idx="9742">
                  <c:v>99538</c:v>
                </c:pt>
                <c:pt idx="9743">
                  <c:v>99548</c:v>
                </c:pt>
                <c:pt idx="9744">
                  <c:v>99558</c:v>
                </c:pt>
                <c:pt idx="9745">
                  <c:v>99568</c:v>
                </c:pt>
                <c:pt idx="9746">
                  <c:v>99579</c:v>
                </c:pt>
                <c:pt idx="9747">
                  <c:v>99589</c:v>
                </c:pt>
                <c:pt idx="9748">
                  <c:v>99599</c:v>
                </c:pt>
                <c:pt idx="9749">
                  <c:v>99609</c:v>
                </c:pt>
                <c:pt idx="9750">
                  <c:v>99619</c:v>
                </c:pt>
                <c:pt idx="9751">
                  <c:v>99630</c:v>
                </c:pt>
                <c:pt idx="9752">
                  <c:v>99640</c:v>
                </c:pt>
                <c:pt idx="9753">
                  <c:v>99650</c:v>
                </c:pt>
                <c:pt idx="9754">
                  <c:v>99660</c:v>
                </c:pt>
                <c:pt idx="9755">
                  <c:v>99670</c:v>
                </c:pt>
                <c:pt idx="9756">
                  <c:v>99681</c:v>
                </c:pt>
                <c:pt idx="9757">
                  <c:v>99691</c:v>
                </c:pt>
                <c:pt idx="9758">
                  <c:v>99701</c:v>
                </c:pt>
                <c:pt idx="9759">
                  <c:v>99711</c:v>
                </c:pt>
                <c:pt idx="9760">
                  <c:v>99721</c:v>
                </c:pt>
                <c:pt idx="9761">
                  <c:v>99732</c:v>
                </c:pt>
                <c:pt idx="9762">
                  <c:v>99742</c:v>
                </c:pt>
                <c:pt idx="9763">
                  <c:v>99752</c:v>
                </c:pt>
                <c:pt idx="9764">
                  <c:v>99762</c:v>
                </c:pt>
                <c:pt idx="9765">
                  <c:v>99772</c:v>
                </c:pt>
                <c:pt idx="9766">
                  <c:v>99783</c:v>
                </c:pt>
                <c:pt idx="9767">
                  <c:v>99793</c:v>
                </c:pt>
                <c:pt idx="9768">
                  <c:v>99803</c:v>
                </c:pt>
                <c:pt idx="9769">
                  <c:v>99813</c:v>
                </c:pt>
                <c:pt idx="9770">
                  <c:v>99823</c:v>
                </c:pt>
                <c:pt idx="9771">
                  <c:v>99834</c:v>
                </c:pt>
                <c:pt idx="9772">
                  <c:v>99844</c:v>
                </c:pt>
                <c:pt idx="9773">
                  <c:v>99854</c:v>
                </c:pt>
                <c:pt idx="9774">
                  <c:v>99864</c:v>
                </c:pt>
                <c:pt idx="9775">
                  <c:v>99874</c:v>
                </c:pt>
                <c:pt idx="9776">
                  <c:v>99885</c:v>
                </c:pt>
                <c:pt idx="9777">
                  <c:v>99895</c:v>
                </c:pt>
                <c:pt idx="9778">
                  <c:v>99905</c:v>
                </c:pt>
                <c:pt idx="9779">
                  <c:v>99915</c:v>
                </c:pt>
                <c:pt idx="9780">
                  <c:v>99925</c:v>
                </c:pt>
                <c:pt idx="9781">
                  <c:v>99936</c:v>
                </c:pt>
                <c:pt idx="9782">
                  <c:v>99946</c:v>
                </c:pt>
                <c:pt idx="9783">
                  <c:v>99956</c:v>
                </c:pt>
                <c:pt idx="9784">
                  <c:v>99966</c:v>
                </c:pt>
                <c:pt idx="9785">
                  <c:v>99976</c:v>
                </c:pt>
                <c:pt idx="9786">
                  <c:v>99987</c:v>
                </c:pt>
                <c:pt idx="9787">
                  <c:v>99997</c:v>
                </c:pt>
                <c:pt idx="9788">
                  <c:v>100007</c:v>
                </c:pt>
                <c:pt idx="9789">
                  <c:v>100017</c:v>
                </c:pt>
                <c:pt idx="9790">
                  <c:v>100027</c:v>
                </c:pt>
                <c:pt idx="9791">
                  <c:v>100038</c:v>
                </c:pt>
                <c:pt idx="9792">
                  <c:v>100048</c:v>
                </c:pt>
                <c:pt idx="9793">
                  <c:v>100058</c:v>
                </c:pt>
                <c:pt idx="9794">
                  <c:v>100068</c:v>
                </c:pt>
                <c:pt idx="9795">
                  <c:v>100078</c:v>
                </c:pt>
                <c:pt idx="9796">
                  <c:v>100089</c:v>
                </c:pt>
                <c:pt idx="9797">
                  <c:v>100099</c:v>
                </c:pt>
                <c:pt idx="9798">
                  <c:v>100109</c:v>
                </c:pt>
                <c:pt idx="9799">
                  <c:v>100119</c:v>
                </c:pt>
                <c:pt idx="9800">
                  <c:v>100129</c:v>
                </c:pt>
                <c:pt idx="9801">
                  <c:v>100140</c:v>
                </c:pt>
                <c:pt idx="9802">
                  <c:v>100150</c:v>
                </c:pt>
                <c:pt idx="9803">
                  <c:v>100160</c:v>
                </c:pt>
                <c:pt idx="9804">
                  <c:v>100170</c:v>
                </c:pt>
                <c:pt idx="9805">
                  <c:v>100180</c:v>
                </c:pt>
                <c:pt idx="9806">
                  <c:v>100191</c:v>
                </c:pt>
                <c:pt idx="9807">
                  <c:v>100201</c:v>
                </c:pt>
                <c:pt idx="9808">
                  <c:v>100211</c:v>
                </c:pt>
                <c:pt idx="9809">
                  <c:v>100221</c:v>
                </c:pt>
                <c:pt idx="9810">
                  <c:v>100231</c:v>
                </c:pt>
                <c:pt idx="9811">
                  <c:v>100242</c:v>
                </c:pt>
                <c:pt idx="9812">
                  <c:v>100252</c:v>
                </c:pt>
                <c:pt idx="9813">
                  <c:v>100262</c:v>
                </c:pt>
                <c:pt idx="9814">
                  <c:v>100272</c:v>
                </c:pt>
                <c:pt idx="9815">
                  <c:v>100283</c:v>
                </c:pt>
                <c:pt idx="9816">
                  <c:v>100293</c:v>
                </c:pt>
                <c:pt idx="9817">
                  <c:v>100303</c:v>
                </c:pt>
                <c:pt idx="9818">
                  <c:v>100313</c:v>
                </c:pt>
                <c:pt idx="9819">
                  <c:v>100323</c:v>
                </c:pt>
                <c:pt idx="9820">
                  <c:v>100334</c:v>
                </c:pt>
                <c:pt idx="9821">
                  <c:v>100344</c:v>
                </c:pt>
                <c:pt idx="9822">
                  <c:v>100354</c:v>
                </c:pt>
                <c:pt idx="9823">
                  <c:v>100364</c:v>
                </c:pt>
                <c:pt idx="9824">
                  <c:v>100374</c:v>
                </c:pt>
                <c:pt idx="9825">
                  <c:v>100385</c:v>
                </c:pt>
                <c:pt idx="9826">
                  <c:v>100395</c:v>
                </c:pt>
                <c:pt idx="9827">
                  <c:v>100405</c:v>
                </c:pt>
                <c:pt idx="9828">
                  <c:v>100415</c:v>
                </c:pt>
                <c:pt idx="9829">
                  <c:v>100425</c:v>
                </c:pt>
                <c:pt idx="9830">
                  <c:v>100436</c:v>
                </c:pt>
                <c:pt idx="9831">
                  <c:v>100446</c:v>
                </c:pt>
                <c:pt idx="9832">
                  <c:v>100456</c:v>
                </c:pt>
                <c:pt idx="9833">
                  <c:v>100466</c:v>
                </c:pt>
                <c:pt idx="9834">
                  <c:v>100476</c:v>
                </c:pt>
                <c:pt idx="9835">
                  <c:v>100487</c:v>
                </c:pt>
                <c:pt idx="9836">
                  <c:v>100497</c:v>
                </c:pt>
                <c:pt idx="9837">
                  <c:v>100507</c:v>
                </c:pt>
                <c:pt idx="9838">
                  <c:v>100517</c:v>
                </c:pt>
                <c:pt idx="9839">
                  <c:v>100527</c:v>
                </c:pt>
                <c:pt idx="9840">
                  <c:v>100538</c:v>
                </c:pt>
                <c:pt idx="9841">
                  <c:v>100548</c:v>
                </c:pt>
                <c:pt idx="9842">
                  <c:v>100558</c:v>
                </c:pt>
                <c:pt idx="9843">
                  <c:v>100568</c:v>
                </c:pt>
                <c:pt idx="9844">
                  <c:v>100578</c:v>
                </c:pt>
                <c:pt idx="9845">
                  <c:v>100589</c:v>
                </c:pt>
                <c:pt idx="9846">
                  <c:v>100599</c:v>
                </c:pt>
                <c:pt idx="9847">
                  <c:v>100609</c:v>
                </c:pt>
                <c:pt idx="9848">
                  <c:v>100619</c:v>
                </c:pt>
                <c:pt idx="9849">
                  <c:v>100629</c:v>
                </c:pt>
                <c:pt idx="9850">
                  <c:v>100640</c:v>
                </c:pt>
                <c:pt idx="9851">
                  <c:v>100650</c:v>
                </c:pt>
                <c:pt idx="9852">
                  <c:v>100660</c:v>
                </c:pt>
                <c:pt idx="9853">
                  <c:v>100670</c:v>
                </c:pt>
                <c:pt idx="9854">
                  <c:v>100680</c:v>
                </c:pt>
                <c:pt idx="9855">
                  <c:v>100691</c:v>
                </c:pt>
                <c:pt idx="9856">
                  <c:v>100701</c:v>
                </c:pt>
                <c:pt idx="9857">
                  <c:v>100711</c:v>
                </c:pt>
                <c:pt idx="9858">
                  <c:v>100721</c:v>
                </c:pt>
                <c:pt idx="9859">
                  <c:v>100731</c:v>
                </c:pt>
                <c:pt idx="9860">
                  <c:v>100742</c:v>
                </c:pt>
                <c:pt idx="9861">
                  <c:v>100752</c:v>
                </c:pt>
                <c:pt idx="9862">
                  <c:v>100762</c:v>
                </c:pt>
                <c:pt idx="9863">
                  <c:v>100772</c:v>
                </c:pt>
                <c:pt idx="9864">
                  <c:v>100782</c:v>
                </c:pt>
                <c:pt idx="9865">
                  <c:v>100793</c:v>
                </c:pt>
                <c:pt idx="9866">
                  <c:v>100803</c:v>
                </c:pt>
                <c:pt idx="9867">
                  <c:v>100813</c:v>
                </c:pt>
                <c:pt idx="9868">
                  <c:v>100823</c:v>
                </c:pt>
                <c:pt idx="9869">
                  <c:v>100833</c:v>
                </c:pt>
                <c:pt idx="9870">
                  <c:v>100844</c:v>
                </c:pt>
                <c:pt idx="9871">
                  <c:v>100854</c:v>
                </c:pt>
                <c:pt idx="9872">
                  <c:v>100864</c:v>
                </c:pt>
                <c:pt idx="9873">
                  <c:v>100874</c:v>
                </c:pt>
                <c:pt idx="9874">
                  <c:v>100884</c:v>
                </c:pt>
                <c:pt idx="9875">
                  <c:v>100895</c:v>
                </c:pt>
                <c:pt idx="9876">
                  <c:v>100905</c:v>
                </c:pt>
                <c:pt idx="9877">
                  <c:v>100915</c:v>
                </c:pt>
                <c:pt idx="9878">
                  <c:v>100925</c:v>
                </c:pt>
                <c:pt idx="9879">
                  <c:v>100935</c:v>
                </c:pt>
                <c:pt idx="9880">
                  <c:v>100946</c:v>
                </c:pt>
                <c:pt idx="9881">
                  <c:v>100956</c:v>
                </c:pt>
                <c:pt idx="9882">
                  <c:v>100966</c:v>
                </c:pt>
                <c:pt idx="9883">
                  <c:v>100976</c:v>
                </c:pt>
                <c:pt idx="9884">
                  <c:v>100986</c:v>
                </c:pt>
                <c:pt idx="9885">
                  <c:v>100997</c:v>
                </c:pt>
                <c:pt idx="9886">
                  <c:v>101007</c:v>
                </c:pt>
                <c:pt idx="9887">
                  <c:v>101017</c:v>
                </c:pt>
                <c:pt idx="9888">
                  <c:v>101027</c:v>
                </c:pt>
                <c:pt idx="9889">
                  <c:v>101037</c:v>
                </c:pt>
                <c:pt idx="9890">
                  <c:v>101048</c:v>
                </c:pt>
                <c:pt idx="9891">
                  <c:v>101058</c:v>
                </c:pt>
                <c:pt idx="9892">
                  <c:v>101068</c:v>
                </c:pt>
                <c:pt idx="9893">
                  <c:v>101078</c:v>
                </c:pt>
                <c:pt idx="9894">
                  <c:v>101088</c:v>
                </c:pt>
                <c:pt idx="9895">
                  <c:v>101099</c:v>
                </c:pt>
                <c:pt idx="9896">
                  <c:v>101109</c:v>
                </c:pt>
                <c:pt idx="9897">
                  <c:v>101119</c:v>
                </c:pt>
                <c:pt idx="9898">
                  <c:v>101129</c:v>
                </c:pt>
                <c:pt idx="9899">
                  <c:v>101139</c:v>
                </c:pt>
                <c:pt idx="9900">
                  <c:v>101150</c:v>
                </c:pt>
                <c:pt idx="9901">
                  <c:v>101160</c:v>
                </c:pt>
                <c:pt idx="9902">
                  <c:v>101170</c:v>
                </c:pt>
                <c:pt idx="9903">
                  <c:v>101180</c:v>
                </c:pt>
                <c:pt idx="9904">
                  <c:v>101190</c:v>
                </c:pt>
                <c:pt idx="9905">
                  <c:v>101201</c:v>
                </c:pt>
                <c:pt idx="9906">
                  <c:v>101211</c:v>
                </c:pt>
                <c:pt idx="9907">
                  <c:v>101221</c:v>
                </c:pt>
                <c:pt idx="9908">
                  <c:v>101231</c:v>
                </c:pt>
                <c:pt idx="9909">
                  <c:v>101241</c:v>
                </c:pt>
                <c:pt idx="9910">
                  <c:v>101252</c:v>
                </c:pt>
                <c:pt idx="9911">
                  <c:v>101262</c:v>
                </c:pt>
                <c:pt idx="9912">
                  <c:v>101272</c:v>
                </c:pt>
                <c:pt idx="9913">
                  <c:v>101282</c:v>
                </c:pt>
                <c:pt idx="9914">
                  <c:v>101292</c:v>
                </c:pt>
                <c:pt idx="9915">
                  <c:v>101303</c:v>
                </c:pt>
                <c:pt idx="9916">
                  <c:v>101313</c:v>
                </c:pt>
                <c:pt idx="9917">
                  <c:v>101323</c:v>
                </c:pt>
                <c:pt idx="9918">
                  <c:v>101333</c:v>
                </c:pt>
                <c:pt idx="9919">
                  <c:v>101343</c:v>
                </c:pt>
                <c:pt idx="9920">
                  <c:v>101354</c:v>
                </c:pt>
                <c:pt idx="9921">
                  <c:v>101364</c:v>
                </c:pt>
                <c:pt idx="9922">
                  <c:v>101374</c:v>
                </c:pt>
                <c:pt idx="9923">
                  <c:v>101384</c:v>
                </c:pt>
                <c:pt idx="9924">
                  <c:v>101394</c:v>
                </c:pt>
                <c:pt idx="9925">
                  <c:v>101405</c:v>
                </c:pt>
                <c:pt idx="9926">
                  <c:v>101415</c:v>
                </c:pt>
                <c:pt idx="9927">
                  <c:v>101425</c:v>
                </c:pt>
                <c:pt idx="9928">
                  <c:v>101435</c:v>
                </c:pt>
                <c:pt idx="9929">
                  <c:v>101446</c:v>
                </c:pt>
                <c:pt idx="9930">
                  <c:v>101456</c:v>
                </c:pt>
                <c:pt idx="9931">
                  <c:v>101466</c:v>
                </c:pt>
                <c:pt idx="9932">
                  <c:v>101476</c:v>
                </c:pt>
                <c:pt idx="9933">
                  <c:v>101486</c:v>
                </c:pt>
                <c:pt idx="9934">
                  <c:v>101497</c:v>
                </c:pt>
                <c:pt idx="9935">
                  <c:v>101507</c:v>
                </c:pt>
                <c:pt idx="9936">
                  <c:v>101517</c:v>
                </c:pt>
                <c:pt idx="9937">
                  <c:v>101527</c:v>
                </c:pt>
                <c:pt idx="9938">
                  <c:v>101537</c:v>
                </c:pt>
                <c:pt idx="9939">
                  <c:v>101548</c:v>
                </c:pt>
                <c:pt idx="9940">
                  <c:v>101558</c:v>
                </c:pt>
                <c:pt idx="9941">
                  <c:v>101568</c:v>
                </c:pt>
                <c:pt idx="9942">
                  <c:v>101578</c:v>
                </c:pt>
                <c:pt idx="9943">
                  <c:v>101588</c:v>
                </c:pt>
                <c:pt idx="9944">
                  <c:v>101599</c:v>
                </c:pt>
                <c:pt idx="9945">
                  <c:v>101609</c:v>
                </c:pt>
                <c:pt idx="9946">
                  <c:v>101619</c:v>
                </c:pt>
                <c:pt idx="9947">
                  <c:v>101629</c:v>
                </c:pt>
                <c:pt idx="9948">
                  <c:v>101639</c:v>
                </c:pt>
                <c:pt idx="9949">
                  <c:v>101650</c:v>
                </c:pt>
                <c:pt idx="9950">
                  <c:v>101660</c:v>
                </c:pt>
                <c:pt idx="9951">
                  <c:v>101670</c:v>
                </c:pt>
                <c:pt idx="9952">
                  <c:v>101680</c:v>
                </c:pt>
                <c:pt idx="9953">
                  <c:v>101690</c:v>
                </c:pt>
                <c:pt idx="9954">
                  <c:v>101701</c:v>
                </c:pt>
                <c:pt idx="9955">
                  <c:v>101711</c:v>
                </c:pt>
                <c:pt idx="9956">
                  <c:v>101721</c:v>
                </c:pt>
                <c:pt idx="9957">
                  <c:v>101731</c:v>
                </c:pt>
                <c:pt idx="9958">
                  <c:v>101741</c:v>
                </c:pt>
                <c:pt idx="9959">
                  <c:v>101752</c:v>
                </c:pt>
                <c:pt idx="9960">
                  <c:v>101762</c:v>
                </c:pt>
                <c:pt idx="9961">
                  <c:v>101772</c:v>
                </c:pt>
                <c:pt idx="9962">
                  <c:v>101782</c:v>
                </c:pt>
                <c:pt idx="9963">
                  <c:v>101792</c:v>
                </c:pt>
                <c:pt idx="9964">
                  <c:v>101803</c:v>
                </c:pt>
                <c:pt idx="9965">
                  <c:v>101813</c:v>
                </c:pt>
                <c:pt idx="9966">
                  <c:v>101823</c:v>
                </c:pt>
                <c:pt idx="9967">
                  <c:v>101833</c:v>
                </c:pt>
                <c:pt idx="9968">
                  <c:v>101843</c:v>
                </c:pt>
                <c:pt idx="9969">
                  <c:v>101854</c:v>
                </c:pt>
                <c:pt idx="9970">
                  <c:v>101864</c:v>
                </c:pt>
                <c:pt idx="9971">
                  <c:v>101874</c:v>
                </c:pt>
                <c:pt idx="9972">
                  <c:v>101884</c:v>
                </c:pt>
                <c:pt idx="9973">
                  <c:v>101894</c:v>
                </c:pt>
                <c:pt idx="9974">
                  <c:v>101905</c:v>
                </c:pt>
                <c:pt idx="9975">
                  <c:v>101915</c:v>
                </c:pt>
                <c:pt idx="9976">
                  <c:v>101925</c:v>
                </c:pt>
                <c:pt idx="9977">
                  <c:v>101935</c:v>
                </c:pt>
                <c:pt idx="9978">
                  <c:v>101945</c:v>
                </c:pt>
                <c:pt idx="9979">
                  <c:v>101956</c:v>
                </c:pt>
                <c:pt idx="9980">
                  <c:v>101966</c:v>
                </c:pt>
                <c:pt idx="9981">
                  <c:v>101976</c:v>
                </c:pt>
                <c:pt idx="9982">
                  <c:v>101986</c:v>
                </c:pt>
                <c:pt idx="9983">
                  <c:v>101996</c:v>
                </c:pt>
                <c:pt idx="9984">
                  <c:v>102007</c:v>
                </c:pt>
                <c:pt idx="9985">
                  <c:v>102017</c:v>
                </c:pt>
                <c:pt idx="9986">
                  <c:v>102027</c:v>
                </c:pt>
                <c:pt idx="9987">
                  <c:v>102037</c:v>
                </c:pt>
                <c:pt idx="9988">
                  <c:v>102047</c:v>
                </c:pt>
                <c:pt idx="9989">
                  <c:v>102058</c:v>
                </c:pt>
                <c:pt idx="9990">
                  <c:v>102068</c:v>
                </c:pt>
                <c:pt idx="9991">
                  <c:v>102078</c:v>
                </c:pt>
                <c:pt idx="9992">
                  <c:v>102088</c:v>
                </c:pt>
                <c:pt idx="9993">
                  <c:v>102098</c:v>
                </c:pt>
                <c:pt idx="9994">
                  <c:v>102109</c:v>
                </c:pt>
                <c:pt idx="9995">
                  <c:v>102119</c:v>
                </c:pt>
                <c:pt idx="9996">
                  <c:v>102129</c:v>
                </c:pt>
                <c:pt idx="9997">
                  <c:v>102139</c:v>
                </c:pt>
                <c:pt idx="9998">
                  <c:v>102149</c:v>
                </c:pt>
                <c:pt idx="9999">
                  <c:v>102160</c:v>
                </c:pt>
                <c:pt idx="10000">
                  <c:v>102170</c:v>
                </c:pt>
                <c:pt idx="10001">
                  <c:v>102180</c:v>
                </c:pt>
                <c:pt idx="10002">
                  <c:v>102190</c:v>
                </c:pt>
                <c:pt idx="10003">
                  <c:v>102200</c:v>
                </c:pt>
                <c:pt idx="10004">
                  <c:v>102211</c:v>
                </c:pt>
                <c:pt idx="10005">
                  <c:v>102221</c:v>
                </c:pt>
                <c:pt idx="10006">
                  <c:v>102231</c:v>
                </c:pt>
                <c:pt idx="10007">
                  <c:v>102241</c:v>
                </c:pt>
                <c:pt idx="10008">
                  <c:v>102251</c:v>
                </c:pt>
                <c:pt idx="10009">
                  <c:v>102262</c:v>
                </c:pt>
                <c:pt idx="10010">
                  <c:v>102272</c:v>
                </c:pt>
                <c:pt idx="10011">
                  <c:v>102282</c:v>
                </c:pt>
                <c:pt idx="10012">
                  <c:v>102292</c:v>
                </c:pt>
                <c:pt idx="10013">
                  <c:v>102302</c:v>
                </c:pt>
                <c:pt idx="10014">
                  <c:v>102313</c:v>
                </c:pt>
                <c:pt idx="10015">
                  <c:v>102323</c:v>
                </c:pt>
                <c:pt idx="10016">
                  <c:v>102333</c:v>
                </c:pt>
                <c:pt idx="10017">
                  <c:v>102343</c:v>
                </c:pt>
                <c:pt idx="10018">
                  <c:v>102353</c:v>
                </c:pt>
                <c:pt idx="10019">
                  <c:v>102364</c:v>
                </c:pt>
                <c:pt idx="10020">
                  <c:v>102374</c:v>
                </c:pt>
                <c:pt idx="10021">
                  <c:v>102384</c:v>
                </c:pt>
                <c:pt idx="10022">
                  <c:v>102394</c:v>
                </c:pt>
                <c:pt idx="10023">
                  <c:v>102404</c:v>
                </c:pt>
                <c:pt idx="10024">
                  <c:v>102415</c:v>
                </c:pt>
                <c:pt idx="10025">
                  <c:v>102425</c:v>
                </c:pt>
                <c:pt idx="10026">
                  <c:v>102435</c:v>
                </c:pt>
                <c:pt idx="10027">
                  <c:v>102445</c:v>
                </c:pt>
                <c:pt idx="10028">
                  <c:v>102455</c:v>
                </c:pt>
                <c:pt idx="10029">
                  <c:v>102466</c:v>
                </c:pt>
                <c:pt idx="10030">
                  <c:v>102476</c:v>
                </c:pt>
                <c:pt idx="10031">
                  <c:v>102486</c:v>
                </c:pt>
                <c:pt idx="10032">
                  <c:v>102496</c:v>
                </c:pt>
                <c:pt idx="10033">
                  <c:v>102506</c:v>
                </c:pt>
                <c:pt idx="10034">
                  <c:v>102517</c:v>
                </c:pt>
                <c:pt idx="10035">
                  <c:v>102527</c:v>
                </c:pt>
                <c:pt idx="10036">
                  <c:v>102537</c:v>
                </c:pt>
                <c:pt idx="10037">
                  <c:v>102547</c:v>
                </c:pt>
                <c:pt idx="10038">
                  <c:v>102557</c:v>
                </c:pt>
                <c:pt idx="10039">
                  <c:v>102568</c:v>
                </c:pt>
                <c:pt idx="10040">
                  <c:v>102578</c:v>
                </c:pt>
                <c:pt idx="10041">
                  <c:v>102588</c:v>
                </c:pt>
                <c:pt idx="10042">
                  <c:v>102598</c:v>
                </c:pt>
                <c:pt idx="10043">
                  <c:v>102609</c:v>
                </c:pt>
                <c:pt idx="10044">
                  <c:v>102619</c:v>
                </c:pt>
                <c:pt idx="10045">
                  <c:v>102629</c:v>
                </c:pt>
                <c:pt idx="10046">
                  <c:v>102639</c:v>
                </c:pt>
                <c:pt idx="10047">
                  <c:v>102649</c:v>
                </c:pt>
                <c:pt idx="10048">
                  <c:v>102660</c:v>
                </c:pt>
                <c:pt idx="10049">
                  <c:v>102670</c:v>
                </c:pt>
                <c:pt idx="10050">
                  <c:v>102680</c:v>
                </c:pt>
                <c:pt idx="10051">
                  <c:v>102690</c:v>
                </c:pt>
                <c:pt idx="10052">
                  <c:v>102700</c:v>
                </c:pt>
                <c:pt idx="10053">
                  <c:v>102711</c:v>
                </c:pt>
                <c:pt idx="10054">
                  <c:v>102721</c:v>
                </c:pt>
                <c:pt idx="10055">
                  <c:v>102731</c:v>
                </c:pt>
                <c:pt idx="10056">
                  <c:v>102741</c:v>
                </c:pt>
                <c:pt idx="10057">
                  <c:v>102751</c:v>
                </c:pt>
                <c:pt idx="10058">
                  <c:v>102762</c:v>
                </c:pt>
                <c:pt idx="10059">
                  <c:v>102772</c:v>
                </c:pt>
                <c:pt idx="10060">
                  <c:v>102782</c:v>
                </c:pt>
                <c:pt idx="10061">
                  <c:v>102792</c:v>
                </c:pt>
                <c:pt idx="10062">
                  <c:v>102802</c:v>
                </c:pt>
                <c:pt idx="10063">
                  <c:v>102813</c:v>
                </c:pt>
                <c:pt idx="10064">
                  <c:v>102823</c:v>
                </c:pt>
                <c:pt idx="10065">
                  <c:v>102833</c:v>
                </c:pt>
                <c:pt idx="10066">
                  <c:v>102843</c:v>
                </c:pt>
                <c:pt idx="10067">
                  <c:v>102853</c:v>
                </c:pt>
                <c:pt idx="10068">
                  <c:v>102864</c:v>
                </c:pt>
                <c:pt idx="10069">
                  <c:v>102874</c:v>
                </c:pt>
                <c:pt idx="10070">
                  <c:v>102884</c:v>
                </c:pt>
                <c:pt idx="10071">
                  <c:v>102894</c:v>
                </c:pt>
                <c:pt idx="10072">
                  <c:v>102904</c:v>
                </c:pt>
                <c:pt idx="10073">
                  <c:v>102915</c:v>
                </c:pt>
                <c:pt idx="10074">
                  <c:v>102925</c:v>
                </c:pt>
                <c:pt idx="10075">
                  <c:v>102935</c:v>
                </c:pt>
                <c:pt idx="10076">
                  <c:v>102945</c:v>
                </c:pt>
                <c:pt idx="10077">
                  <c:v>102955</c:v>
                </c:pt>
                <c:pt idx="10078">
                  <c:v>102966</c:v>
                </c:pt>
                <c:pt idx="10079">
                  <c:v>102976</c:v>
                </c:pt>
                <c:pt idx="10080">
                  <c:v>102986</c:v>
                </c:pt>
                <c:pt idx="10081">
                  <c:v>102996</c:v>
                </c:pt>
                <c:pt idx="10082">
                  <c:v>103006</c:v>
                </c:pt>
                <c:pt idx="10083">
                  <c:v>103017</c:v>
                </c:pt>
                <c:pt idx="10084">
                  <c:v>103027</c:v>
                </c:pt>
                <c:pt idx="10085">
                  <c:v>103037</c:v>
                </c:pt>
                <c:pt idx="10086">
                  <c:v>103047</c:v>
                </c:pt>
                <c:pt idx="10087">
                  <c:v>103057</c:v>
                </c:pt>
                <c:pt idx="10088">
                  <c:v>103068</c:v>
                </c:pt>
                <c:pt idx="10089">
                  <c:v>103078</c:v>
                </c:pt>
                <c:pt idx="10090">
                  <c:v>103088</c:v>
                </c:pt>
                <c:pt idx="10091">
                  <c:v>103098</c:v>
                </c:pt>
                <c:pt idx="10092">
                  <c:v>103108</c:v>
                </c:pt>
                <c:pt idx="10093">
                  <c:v>103119</c:v>
                </c:pt>
                <c:pt idx="10094">
                  <c:v>103129</c:v>
                </c:pt>
                <c:pt idx="10095">
                  <c:v>103139</c:v>
                </c:pt>
                <c:pt idx="10096">
                  <c:v>103149</c:v>
                </c:pt>
                <c:pt idx="10097">
                  <c:v>103159</c:v>
                </c:pt>
                <c:pt idx="10098">
                  <c:v>103170</c:v>
                </c:pt>
                <c:pt idx="10099">
                  <c:v>103180</c:v>
                </c:pt>
                <c:pt idx="10100">
                  <c:v>103190</c:v>
                </c:pt>
                <c:pt idx="10101">
                  <c:v>103200</c:v>
                </c:pt>
                <c:pt idx="10102">
                  <c:v>103210</c:v>
                </c:pt>
                <c:pt idx="10103">
                  <c:v>103221</c:v>
                </c:pt>
                <c:pt idx="10104">
                  <c:v>103231</c:v>
                </c:pt>
                <c:pt idx="10105">
                  <c:v>103241</c:v>
                </c:pt>
                <c:pt idx="10106">
                  <c:v>103251</c:v>
                </c:pt>
                <c:pt idx="10107">
                  <c:v>103261</c:v>
                </c:pt>
                <c:pt idx="10108">
                  <c:v>103272</c:v>
                </c:pt>
                <c:pt idx="10109">
                  <c:v>103282</c:v>
                </c:pt>
                <c:pt idx="10110">
                  <c:v>103292</c:v>
                </c:pt>
                <c:pt idx="10111">
                  <c:v>103302</c:v>
                </c:pt>
                <c:pt idx="10112">
                  <c:v>103312</c:v>
                </c:pt>
                <c:pt idx="10113">
                  <c:v>103323</c:v>
                </c:pt>
                <c:pt idx="10114">
                  <c:v>103333</c:v>
                </c:pt>
                <c:pt idx="10115">
                  <c:v>103343</c:v>
                </c:pt>
                <c:pt idx="10116">
                  <c:v>103353</c:v>
                </c:pt>
                <c:pt idx="10117">
                  <c:v>103363</c:v>
                </c:pt>
                <c:pt idx="10118">
                  <c:v>103374</c:v>
                </c:pt>
                <c:pt idx="10119">
                  <c:v>103384</c:v>
                </c:pt>
                <c:pt idx="10120">
                  <c:v>103394</c:v>
                </c:pt>
                <c:pt idx="10121">
                  <c:v>103404</c:v>
                </c:pt>
                <c:pt idx="10122">
                  <c:v>103414</c:v>
                </c:pt>
                <c:pt idx="10123">
                  <c:v>103425</c:v>
                </c:pt>
                <c:pt idx="10124">
                  <c:v>103435</c:v>
                </c:pt>
                <c:pt idx="10125">
                  <c:v>103445</c:v>
                </c:pt>
                <c:pt idx="10126">
                  <c:v>103455</c:v>
                </c:pt>
                <c:pt idx="10127">
                  <c:v>103465</c:v>
                </c:pt>
                <c:pt idx="10128">
                  <c:v>103476</c:v>
                </c:pt>
                <c:pt idx="10129">
                  <c:v>103486</c:v>
                </c:pt>
                <c:pt idx="10130">
                  <c:v>103496</c:v>
                </c:pt>
                <c:pt idx="10131">
                  <c:v>103506</c:v>
                </c:pt>
                <c:pt idx="10132">
                  <c:v>103516</c:v>
                </c:pt>
                <c:pt idx="10133">
                  <c:v>103527</c:v>
                </c:pt>
                <c:pt idx="10134">
                  <c:v>103537</c:v>
                </c:pt>
                <c:pt idx="10135">
                  <c:v>103547</c:v>
                </c:pt>
                <c:pt idx="10136">
                  <c:v>103557</c:v>
                </c:pt>
                <c:pt idx="10137">
                  <c:v>103567</c:v>
                </c:pt>
                <c:pt idx="10138">
                  <c:v>103578</c:v>
                </c:pt>
                <c:pt idx="10139">
                  <c:v>103588</c:v>
                </c:pt>
                <c:pt idx="10140">
                  <c:v>103598</c:v>
                </c:pt>
                <c:pt idx="10141">
                  <c:v>103608</c:v>
                </c:pt>
                <c:pt idx="10142">
                  <c:v>103618</c:v>
                </c:pt>
                <c:pt idx="10143">
                  <c:v>103629</c:v>
                </c:pt>
                <c:pt idx="10144">
                  <c:v>103639</c:v>
                </c:pt>
                <c:pt idx="10145">
                  <c:v>103649</c:v>
                </c:pt>
                <c:pt idx="10146">
                  <c:v>103659</c:v>
                </c:pt>
                <c:pt idx="10147">
                  <c:v>103669</c:v>
                </c:pt>
                <c:pt idx="10148">
                  <c:v>103680</c:v>
                </c:pt>
                <c:pt idx="10149">
                  <c:v>103690</c:v>
                </c:pt>
                <c:pt idx="10150">
                  <c:v>103700</c:v>
                </c:pt>
                <c:pt idx="10151">
                  <c:v>103710</c:v>
                </c:pt>
                <c:pt idx="10152">
                  <c:v>103720</c:v>
                </c:pt>
                <c:pt idx="10153">
                  <c:v>103731</c:v>
                </c:pt>
                <c:pt idx="10154">
                  <c:v>103741</c:v>
                </c:pt>
                <c:pt idx="10155">
                  <c:v>103751</c:v>
                </c:pt>
                <c:pt idx="10156">
                  <c:v>103761</c:v>
                </c:pt>
                <c:pt idx="10157">
                  <c:v>103772</c:v>
                </c:pt>
                <c:pt idx="10158">
                  <c:v>103782</c:v>
                </c:pt>
                <c:pt idx="10159">
                  <c:v>103792</c:v>
                </c:pt>
                <c:pt idx="10160">
                  <c:v>103802</c:v>
                </c:pt>
                <c:pt idx="10161">
                  <c:v>103812</c:v>
                </c:pt>
                <c:pt idx="10162">
                  <c:v>103823</c:v>
                </c:pt>
                <c:pt idx="10163">
                  <c:v>103833</c:v>
                </c:pt>
                <c:pt idx="10164">
                  <c:v>103843</c:v>
                </c:pt>
                <c:pt idx="10165">
                  <c:v>103853</c:v>
                </c:pt>
                <c:pt idx="10166">
                  <c:v>103863</c:v>
                </c:pt>
                <c:pt idx="10167">
                  <c:v>103874</c:v>
                </c:pt>
                <c:pt idx="10168">
                  <c:v>103884</c:v>
                </c:pt>
                <c:pt idx="10169">
                  <c:v>103894</c:v>
                </c:pt>
                <c:pt idx="10170">
                  <c:v>103904</c:v>
                </c:pt>
                <c:pt idx="10171">
                  <c:v>103914</c:v>
                </c:pt>
                <c:pt idx="10172">
                  <c:v>103925</c:v>
                </c:pt>
                <c:pt idx="10173">
                  <c:v>103935</c:v>
                </c:pt>
                <c:pt idx="10174">
                  <c:v>103945</c:v>
                </c:pt>
                <c:pt idx="10175">
                  <c:v>103955</c:v>
                </c:pt>
                <c:pt idx="10176">
                  <c:v>103965</c:v>
                </c:pt>
                <c:pt idx="10177">
                  <c:v>103976</c:v>
                </c:pt>
                <c:pt idx="10178">
                  <c:v>103986</c:v>
                </c:pt>
                <c:pt idx="10179">
                  <c:v>103996</c:v>
                </c:pt>
                <c:pt idx="10180">
                  <c:v>104006</c:v>
                </c:pt>
                <c:pt idx="10181">
                  <c:v>104016</c:v>
                </c:pt>
                <c:pt idx="10182">
                  <c:v>104027</c:v>
                </c:pt>
                <c:pt idx="10183">
                  <c:v>104037</c:v>
                </c:pt>
                <c:pt idx="10184">
                  <c:v>104047</c:v>
                </c:pt>
                <c:pt idx="10185">
                  <c:v>104057</c:v>
                </c:pt>
                <c:pt idx="10186">
                  <c:v>104067</c:v>
                </c:pt>
                <c:pt idx="10187">
                  <c:v>104078</c:v>
                </c:pt>
                <c:pt idx="10188">
                  <c:v>104088</c:v>
                </c:pt>
                <c:pt idx="10189">
                  <c:v>104098</c:v>
                </c:pt>
                <c:pt idx="10190">
                  <c:v>104108</c:v>
                </c:pt>
                <c:pt idx="10191">
                  <c:v>104118</c:v>
                </c:pt>
                <c:pt idx="10192">
                  <c:v>104129</c:v>
                </c:pt>
                <c:pt idx="10193">
                  <c:v>104139</c:v>
                </c:pt>
                <c:pt idx="10194">
                  <c:v>104149</c:v>
                </c:pt>
                <c:pt idx="10195">
                  <c:v>104159</c:v>
                </c:pt>
                <c:pt idx="10196">
                  <c:v>104169</c:v>
                </c:pt>
                <c:pt idx="10197">
                  <c:v>104180</c:v>
                </c:pt>
                <c:pt idx="10198">
                  <c:v>104190</c:v>
                </c:pt>
                <c:pt idx="10199">
                  <c:v>104200</c:v>
                </c:pt>
                <c:pt idx="10200">
                  <c:v>104210</c:v>
                </c:pt>
                <c:pt idx="10201">
                  <c:v>104220</c:v>
                </c:pt>
                <c:pt idx="10202">
                  <c:v>104231</c:v>
                </c:pt>
                <c:pt idx="10203">
                  <c:v>104241</c:v>
                </c:pt>
                <c:pt idx="10204">
                  <c:v>104251</c:v>
                </c:pt>
                <c:pt idx="10205">
                  <c:v>104261</c:v>
                </c:pt>
                <c:pt idx="10206">
                  <c:v>104271</c:v>
                </c:pt>
                <c:pt idx="10207">
                  <c:v>104282</c:v>
                </c:pt>
                <c:pt idx="10208">
                  <c:v>104292</c:v>
                </c:pt>
                <c:pt idx="10209">
                  <c:v>104302</c:v>
                </c:pt>
                <c:pt idx="10210">
                  <c:v>104312</c:v>
                </c:pt>
                <c:pt idx="10211">
                  <c:v>104322</c:v>
                </c:pt>
                <c:pt idx="10212">
                  <c:v>104333</c:v>
                </c:pt>
                <c:pt idx="10213">
                  <c:v>104343</c:v>
                </c:pt>
                <c:pt idx="10214">
                  <c:v>104353</c:v>
                </c:pt>
                <c:pt idx="10215">
                  <c:v>104363</c:v>
                </c:pt>
                <c:pt idx="10216">
                  <c:v>104373</c:v>
                </c:pt>
                <c:pt idx="10217">
                  <c:v>104384</c:v>
                </c:pt>
                <c:pt idx="10218">
                  <c:v>104394</c:v>
                </c:pt>
                <c:pt idx="10219">
                  <c:v>104404</c:v>
                </c:pt>
                <c:pt idx="10220">
                  <c:v>104414</c:v>
                </c:pt>
                <c:pt idx="10221">
                  <c:v>104424</c:v>
                </c:pt>
                <c:pt idx="10222">
                  <c:v>104435</c:v>
                </c:pt>
                <c:pt idx="10223">
                  <c:v>104445</c:v>
                </c:pt>
                <c:pt idx="10224">
                  <c:v>104455</c:v>
                </c:pt>
                <c:pt idx="10225">
                  <c:v>104465</c:v>
                </c:pt>
                <c:pt idx="10226">
                  <c:v>104475</c:v>
                </c:pt>
                <c:pt idx="10227">
                  <c:v>104486</c:v>
                </c:pt>
                <c:pt idx="10228">
                  <c:v>104496</c:v>
                </c:pt>
                <c:pt idx="10229">
                  <c:v>104506</c:v>
                </c:pt>
                <c:pt idx="10230">
                  <c:v>104516</c:v>
                </c:pt>
                <c:pt idx="10231">
                  <c:v>104526</c:v>
                </c:pt>
                <c:pt idx="10232">
                  <c:v>104537</c:v>
                </c:pt>
                <c:pt idx="10233">
                  <c:v>104547</c:v>
                </c:pt>
                <c:pt idx="10234">
                  <c:v>104557</c:v>
                </c:pt>
                <c:pt idx="10235">
                  <c:v>104567</c:v>
                </c:pt>
                <c:pt idx="10236">
                  <c:v>104577</c:v>
                </c:pt>
                <c:pt idx="10237">
                  <c:v>104588</c:v>
                </c:pt>
                <c:pt idx="10238">
                  <c:v>104598</c:v>
                </c:pt>
                <c:pt idx="10239">
                  <c:v>104608</c:v>
                </c:pt>
                <c:pt idx="10240">
                  <c:v>104618</c:v>
                </c:pt>
                <c:pt idx="10241">
                  <c:v>104628</c:v>
                </c:pt>
                <c:pt idx="10242">
                  <c:v>104639</c:v>
                </c:pt>
                <c:pt idx="10243">
                  <c:v>104649</c:v>
                </c:pt>
                <c:pt idx="10244">
                  <c:v>104659</c:v>
                </c:pt>
                <c:pt idx="10245">
                  <c:v>104669</c:v>
                </c:pt>
                <c:pt idx="10246">
                  <c:v>104679</c:v>
                </c:pt>
                <c:pt idx="10247">
                  <c:v>104690</c:v>
                </c:pt>
                <c:pt idx="10248">
                  <c:v>104700</c:v>
                </c:pt>
                <c:pt idx="10249">
                  <c:v>104710</c:v>
                </c:pt>
                <c:pt idx="10250">
                  <c:v>104720</c:v>
                </c:pt>
                <c:pt idx="10251">
                  <c:v>104730</c:v>
                </c:pt>
                <c:pt idx="10252">
                  <c:v>104741</c:v>
                </c:pt>
                <c:pt idx="10253">
                  <c:v>104751</c:v>
                </c:pt>
                <c:pt idx="10254">
                  <c:v>104761</c:v>
                </c:pt>
                <c:pt idx="10255">
                  <c:v>104771</c:v>
                </c:pt>
                <c:pt idx="10256">
                  <c:v>104781</c:v>
                </c:pt>
                <c:pt idx="10257">
                  <c:v>104792</c:v>
                </c:pt>
                <c:pt idx="10258">
                  <c:v>104802</c:v>
                </c:pt>
                <c:pt idx="10259">
                  <c:v>104812</c:v>
                </c:pt>
                <c:pt idx="10260">
                  <c:v>104822</c:v>
                </c:pt>
                <c:pt idx="10261">
                  <c:v>104832</c:v>
                </c:pt>
                <c:pt idx="10262">
                  <c:v>104843</c:v>
                </c:pt>
                <c:pt idx="10263">
                  <c:v>104853</c:v>
                </c:pt>
                <c:pt idx="10264">
                  <c:v>104863</c:v>
                </c:pt>
                <c:pt idx="10265">
                  <c:v>104873</c:v>
                </c:pt>
                <c:pt idx="10266">
                  <c:v>104884</c:v>
                </c:pt>
                <c:pt idx="10267">
                  <c:v>104894</c:v>
                </c:pt>
                <c:pt idx="10268">
                  <c:v>104904</c:v>
                </c:pt>
                <c:pt idx="10269">
                  <c:v>104914</c:v>
                </c:pt>
                <c:pt idx="10270">
                  <c:v>104924</c:v>
                </c:pt>
                <c:pt idx="10271">
                  <c:v>104935</c:v>
                </c:pt>
                <c:pt idx="10272">
                  <c:v>104945</c:v>
                </c:pt>
                <c:pt idx="10273">
                  <c:v>104955</c:v>
                </c:pt>
                <c:pt idx="10274">
                  <c:v>104965</c:v>
                </c:pt>
                <c:pt idx="10275">
                  <c:v>104975</c:v>
                </c:pt>
                <c:pt idx="10276">
                  <c:v>104986</c:v>
                </c:pt>
                <c:pt idx="10277">
                  <c:v>104996</c:v>
                </c:pt>
                <c:pt idx="10278">
                  <c:v>105006</c:v>
                </c:pt>
                <c:pt idx="10279">
                  <c:v>105016</c:v>
                </c:pt>
                <c:pt idx="10280">
                  <c:v>105026</c:v>
                </c:pt>
                <c:pt idx="10281">
                  <c:v>105037</c:v>
                </c:pt>
                <c:pt idx="10282">
                  <c:v>105047</c:v>
                </c:pt>
                <c:pt idx="10283">
                  <c:v>105057</c:v>
                </c:pt>
                <c:pt idx="10284">
                  <c:v>105067</c:v>
                </c:pt>
                <c:pt idx="10285">
                  <c:v>105077</c:v>
                </c:pt>
                <c:pt idx="10286">
                  <c:v>105088</c:v>
                </c:pt>
                <c:pt idx="10287">
                  <c:v>105098</c:v>
                </c:pt>
                <c:pt idx="10288">
                  <c:v>105108</c:v>
                </c:pt>
                <c:pt idx="10289">
                  <c:v>105118</c:v>
                </c:pt>
                <c:pt idx="10290">
                  <c:v>105128</c:v>
                </c:pt>
                <c:pt idx="10291">
                  <c:v>105139</c:v>
                </c:pt>
                <c:pt idx="10292">
                  <c:v>105149</c:v>
                </c:pt>
                <c:pt idx="10293">
                  <c:v>105159</c:v>
                </c:pt>
                <c:pt idx="10294">
                  <c:v>105169</c:v>
                </c:pt>
                <c:pt idx="10295">
                  <c:v>105179</c:v>
                </c:pt>
                <c:pt idx="10296">
                  <c:v>105190</c:v>
                </c:pt>
                <c:pt idx="10297">
                  <c:v>105200</c:v>
                </c:pt>
                <c:pt idx="10298">
                  <c:v>105210</c:v>
                </c:pt>
                <c:pt idx="10299">
                  <c:v>105220</c:v>
                </c:pt>
                <c:pt idx="10300">
                  <c:v>105230</c:v>
                </c:pt>
                <c:pt idx="10301">
                  <c:v>105241</c:v>
                </c:pt>
                <c:pt idx="10302">
                  <c:v>105251</c:v>
                </c:pt>
                <c:pt idx="10303">
                  <c:v>105261</c:v>
                </c:pt>
                <c:pt idx="10304">
                  <c:v>105271</c:v>
                </c:pt>
                <c:pt idx="10305">
                  <c:v>105281</c:v>
                </c:pt>
                <c:pt idx="10306">
                  <c:v>105292</c:v>
                </c:pt>
                <c:pt idx="10307">
                  <c:v>105302</c:v>
                </c:pt>
                <c:pt idx="10308">
                  <c:v>105312</c:v>
                </c:pt>
                <c:pt idx="10309">
                  <c:v>105322</c:v>
                </c:pt>
                <c:pt idx="10310">
                  <c:v>105332</c:v>
                </c:pt>
                <c:pt idx="10311">
                  <c:v>105343</c:v>
                </c:pt>
                <c:pt idx="10312">
                  <c:v>105353</c:v>
                </c:pt>
                <c:pt idx="10313">
                  <c:v>105363</c:v>
                </c:pt>
                <c:pt idx="10314">
                  <c:v>105373</c:v>
                </c:pt>
                <c:pt idx="10315">
                  <c:v>105383</c:v>
                </c:pt>
                <c:pt idx="10316">
                  <c:v>105394</c:v>
                </c:pt>
                <c:pt idx="10317">
                  <c:v>105404</c:v>
                </c:pt>
                <c:pt idx="10318">
                  <c:v>105414</c:v>
                </c:pt>
                <c:pt idx="10319">
                  <c:v>105424</c:v>
                </c:pt>
                <c:pt idx="10320">
                  <c:v>105434</c:v>
                </c:pt>
                <c:pt idx="10321">
                  <c:v>105445</c:v>
                </c:pt>
                <c:pt idx="10322">
                  <c:v>105455</c:v>
                </c:pt>
                <c:pt idx="10323">
                  <c:v>105465</c:v>
                </c:pt>
                <c:pt idx="10324">
                  <c:v>105475</c:v>
                </c:pt>
                <c:pt idx="10325">
                  <c:v>105485</c:v>
                </c:pt>
                <c:pt idx="10326">
                  <c:v>105496</c:v>
                </c:pt>
                <c:pt idx="10327">
                  <c:v>105506</c:v>
                </c:pt>
                <c:pt idx="10328">
                  <c:v>105516</c:v>
                </c:pt>
                <c:pt idx="10329">
                  <c:v>105526</c:v>
                </c:pt>
                <c:pt idx="10330">
                  <c:v>105536</c:v>
                </c:pt>
                <c:pt idx="10331">
                  <c:v>105547</c:v>
                </c:pt>
                <c:pt idx="10332">
                  <c:v>105557</c:v>
                </c:pt>
                <c:pt idx="10333">
                  <c:v>105567</c:v>
                </c:pt>
                <c:pt idx="10334">
                  <c:v>105577</c:v>
                </c:pt>
                <c:pt idx="10335">
                  <c:v>105587</c:v>
                </c:pt>
                <c:pt idx="10336">
                  <c:v>105598</c:v>
                </c:pt>
                <c:pt idx="10337">
                  <c:v>105608</c:v>
                </c:pt>
                <c:pt idx="10338">
                  <c:v>105618</c:v>
                </c:pt>
                <c:pt idx="10339">
                  <c:v>105628</c:v>
                </c:pt>
                <c:pt idx="10340">
                  <c:v>105638</c:v>
                </c:pt>
                <c:pt idx="10341">
                  <c:v>105649</c:v>
                </c:pt>
                <c:pt idx="10342">
                  <c:v>105659</c:v>
                </c:pt>
                <c:pt idx="10343">
                  <c:v>105669</c:v>
                </c:pt>
                <c:pt idx="10344">
                  <c:v>105679</c:v>
                </c:pt>
                <c:pt idx="10345">
                  <c:v>105689</c:v>
                </c:pt>
                <c:pt idx="10346">
                  <c:v>105700</c:v>
                </c:pt>
                <c:pt idx="10347">
                  <c:v>105710</c:v>
                </c:pt>
                <c:pt idx="10348">
                  <c:v>105720</c:v>
                </c:pt>
                <c:pt idx="10349">
                  <c:v>105730</c:v>
                </c:pt>
                <c:pt idx="10350">
                  <c:v>105740</c:v>
                </c:pt>
                <c:pt idx="10351">
                  <c:v>105751</c:v>
                </c:pt>
                <c:pt idx="10352">
                  <c:v>105761</c:v>
                </c:pt>
                <c:pt idx="10353">
                  <c:v>105771</c:v>
                </c:pt>
                <c:pt idx="10354">
                  <c:v>105781</c:v>
                </c:pt>
                <c:pt idx="10355">
                  <c:v>105791</c:v>
                </c:pt>
                <c:pt idx="10356">
                  <c:v>105802</c:v>
                </c:pt>
                <c:pt idx="10357">
                  <c:v>105812</c:v>
                </c:pt>
                <c:pt idx="10358">
                  <c:v>105822</c:v>
                </c:pt>
                <c:pt idx="10359">
                  <c:v>105832</c:v>
                </c:pt>
                <c:pt idx="10360">
                  <c:v>105842</c:v>
                </c:pt>
                <c:pt idx="10361">
                  <c:v>105853</c:v>
                </c:pt>
                <c:pt idx="10362">
                  <c:v>105863</c:v>
                </c:pt>
                <c:pt idx="10363">
                  <c:v>105873</c:v>
                </c:pt>
                <c:pt idx="10364">
                  <c:v>105883</c:v>
                </c:pt>
                <c:pt idx="10365">
                  <c:v>105893</c:v>
                </c:pt>
                <c:pt idx="10366">
                  <c:v>105904</c:v>
                </c:pt>
                <c:pt idx="10367">
                  <c:v>105914</c:v>
                </c:pt>
                <c:pt idx="10368">
                  <c:v>105924</c:v>
                </c:pt>
                <c:pt idx="10369">
                  <c:v>105934</c:v>
                </c:pt>
                <c:pt idx="10370">
                  <c:v>105944</c:v>
                </c:pt>
                <c:pt idx="10371">
                  <c:v>105955</c:v>
                </c:pt>
                <c:pt idx="10372">
                  <c:v>105965</c:v>
                </c:pt>
                <c:pt idx="10373">
                  <c:v>105975</c:v>
                </c:pt>
                <c:pt idx="10374">
                  <c:v>105985</c:v>
                </c:pt>
                <c:pt idx="10375">
                  <c:v>105995</c:v>
                </c:pt>
                <c:pt idx="10376">
                  <c:v>106006</c:v>
                </c:pt>
                <c:pt idx="10377">
                  <c:v>106016</c:v>
                </c:pt>
                <c:pt idx="10378">
                  <c:v>106026</c:v>
                </c:pt>
                <c:pt idx="10379">
                  <c:v>106036</c:v>
                </c:pt>
                <c:pt idx="10380">
                  <c:v>106047</c:v>
                </c:pt>
                <c:pt idx="10381">
                  <c:v>106057</c:v>
                </c:pt>
                <c:pt idx="10382">
                  <c:v>106067</c:v>
                </c:pt>
                <c:pt idx="10383">
                  <c:v>106077</c:v>
                </c:pt>
                <c:pt idx="10384">
                  <c:v>106087</c:v>
                </c:pt>
                <c:pt idx="10385">
                  <c:v>106098</c:v>
                </c:pt>
                <c:pt idx="10386">
                  <c:v>106108</c:v>
                </c:pt>
                <c:pt idx="10387">
                  <c:v>106118</c:v>
                </c:pt>
                <c:pt idx="10388">
                  <c:v>106128</c:v>
                </c:pt>
                <c:pt idx="10389">
                  <c:v>106138</c:v>
                </c:pt>
                <c:pt idx="10390">
                  <c:v>106149</c:v>
                </c:pt>
                <c:pt idx="10391">
                  <c:v>106159</c:v>
                </c:pt>
                <c:pt idx="10392">
                  <c:v>106169</c:v>
                </c:pt>
                <c:pt idx="10393">
                  <c:v>106179</c:v>
                </c:pt>
                <c:pt idx="10394">
                  <c:v>106189</c:v>
                </c:pt>
                <c:pt idx="10395">
                  <c:v>106200</c:v>
                </c:pt>
                <c:pt idx="10396">
                  <c:v>106210</c:v>
                </c:pt>
                <c:pt idx="10397">
                  <c:v>106220</c:v>
                </c:pt>
                <c:pt idx="10398">
                  <c:v>106230</c:v>
                </c:pt>
                <c:pt idx="10399">
                  <c:v>106240</c:v>
                </c:pt>
                <c:pt idx="10400">
                  <c:v>106251</c:v>
                </c:pt>
                <c:pt idx="10401">
                  <c:v>106261</c:v>
                </c:pt>
                <c:pt idx="10402">
                  <c:v>106271</c:v>
                </c:pt>
                <c:pt idx="10403">
                  <c:v>106281</c:v>
                </c:pt>
                <c:pt idx="10404">
                  <c:v>106291</c:v>
                </c:pt>
                <c:pt idx="10405">
                  <c:v>106302</c:v>
                </c:pt>
                <c:pt idx="10406">
                  <c:v>106312</c:v>
                </c:pt>
                <c:pt idx="10407">
                  <c:v>106322</c:v>
                </c:pt>
                <c:pt idx="10408">
                  <c:v>106332</c:v>
                </c:pt>
                <c:pt idx="10409">
                  <c:v>106342</c:v>
                </c:pt>
                <c:pt idx="10410">
                  <c:v>106353</c:v>
                </c:pt>
                <c:pt idx="10411">
                  <c:v>106363</c:v>
                </c:pt>
                <c:pt idx="10412">
                  <c:v>106373</c:v>
                </c:pt>
                <c:pt idx="10413">
                  <c:v>106383</c:v>
                </c:pt>
                <c:pt idx="10414">
                  <c:v>106393</c:v>
                </c:pt>
                <c:pt idx="10415">
                  <c:v>106404</c:v>
                </c:pt>
                <c:pt idx="10416">
                  <c:v>106414</c:v>
                </c:pt>
                <c:pt idx="10417">
                  <c:v>106424</c:v>
                </c:pt>
                <c:pt idx="10418">
                  <c:v>106434</c:v>
                </c:pt>
                <c:pt idx="10419">
                  <c:v>106444</c:v>
                </c:pt>
                <c:pt idx="10420">
                  <c:v>106455</c:v>
                </c:pt>
                <c:pt idx="10421">
                  <c:v>106465</c:v>
                </c:pt>
                <c:pt idx="10422">
                  <c:v>106475</c:v>
                </c:pt>
                <c:pt idx="10423">
                  <c:v>106485</c:v>
                </c:pt>
                <c:pt idx="10424">
                  <c:v>106495</c:v>
                </c:pt>
                <c:pt idx="10425">
                  <c:v>106506</c:v>
                </c:pt>
                <c:pt idx="10426">
                  <c:v>106516</c:v>
                </c:pt>
                <c:pt idx="10427">
                  <c:v>106526</c:v>
                </c:pt>
                <c:pt idx="10428">
                  <c:v>106536</c:v>
                </c:pt>
                <c:pt idx="10429">
                  <c:v>106546</c:v>
                </c:pt>
                <c:pt idx="10430">
                  <c:v>106557</c:v>
                </c:pt>
                <c:pt idx="10431">
                  <c:v>106567</c:v>
                </c:pt>
                <c:pt idx="10432">
                  <c:v>106577</c:v>
                </c:pt>
                <c:pt idx="10433">
                  <c:v>106587</c:v>
                </c:pt>
                <c:pt idx="10434">
                  <c:v>106597</c:v>
                </c:pt>
                <c:pt idx="10435">
                  <c:v>106608</c:v>
                </c:pt>
                <c:pt idx="10436">
                  <c:v>106618</c:v>
                </c:pt>
                <c:pt idx="10437">
                  <c:v>106628</c:v>
                </c:pt>
                <c:pt idx="10438">
                  <c:v>106638</c:v>
                </c:pt>
                <c:pt idx="10439">
                  <c:v>106648</c:v>
                </c:pt>
                <c:pt idx="10440">
                  <c:v>106659</c:v>
                </c:pt>
                <c:pt idx="10441">
                  <c:v>106669</c:v>
                </c:pt>
                <c:pt idx="10442">
                  <c:v>106679</c:v>
                </c:pt>
                <c:pt idx="10443">
                  <c:v>106689</c:v>
                </c:pt>
                <c:pt idx="10444">
                  <c:v>106699</c:v>
                </c:pt>
                <c:pt idx="10445">
                  <c:v>106710</c:v>
                </c:pt>
                <c:pt idx="10446">
                  <c:v>106720</c:v>
                </c:pt>
                <c:pt idx="10447">
                  <c:v>106730</c:v>
                </c:pt>
                <c:pt idx="10448">
                  <c:v>106740</c:v>
                </c:pt>
                <c:pt idx="10449">
                  <c:v>106750</c:v>
                </c:pt>
                <c:pt idx="10450">
                  <c:v>106761</c:v>
                </c:pt>
                <c:pt idx="10451">
                  <c:v>106771</c:v>
                </c:pt>
                <c:pt idx="10452">
                  <c:v>106781</c:v>
                </c:pt>
                <c:pt idx="10453">
                  <c:v>106791</c:v>
                </c:pt>
                <c:pt idx="10454">
                  <c:v>106801</c:v>
                </c:pt>
                <c:pt idx="10455">
                  <c:v>106812</c:v>
                </c:pt>
                <c:pt idx="10456">
                  <c:v>106822</c:v>
                </c:pt>
                <c:pt idx="10457">
                  <c:v>106832</c:v>
                </c:pt>
                <c:pt idx="10458">
                  <c:v>106842</c:v>
                </c:pt>
                <c:pt idx="10459">
                  <c:v>106852</c:v>
                </c:pt>
                <c:pt idx="10460">
                  <c:v>106863</c:v>
                </c:pt>
                <c:pt idx="10461">
                  <c:v>106873</c:v>
                </c:pt>
                <c:pt idx="10462">
                  <c:v>106883</c:v>
                </c:pt>
                <c:pt idx="10463">
                  <c:v>106893</c:v>
                </c:pt>
                <c:pt idx="10464">
                  <c:v>106903</c:v>
                </c:pt>
                <c:pt idx="10465">
                  <c:v>106914</c:v>
                </c:pt>
                <c:pt idx="10466">
                  <c:v>106924</c:v>
                </c:pt>
                <c:pt idx="10467">
                  <c:v>106934</c:v>
                </c:pt>
                <c:pt idx="10468">
                  <c:v>106944</c:v>
                </c:pt>
                <c:pt idx="10469">
                  <c:v>106954</c:v>
                </c:pt>
                <c:pt idx="10470">
                  <c:v>106965</c:v>
                </c:pt>
                <c:pt idx="10471">
                  <c:v>106975</c:v>
                </c:pt>
                <c:pt idx="10472">
                  <c:v>106985</c:v>
                </c:pt>
                <c:pt idx="10473">
                  <c:v>106995</c:v>
                </c:pt>
                <c:pt idx="10474">
                  <c:v>107005</c:v>
                </c:pt>
                <c:pt idx="10475">
                  <c:v>107016</c:v>
                </c:pt>
                <c:pt idx="10476">
                  <c:v>107026</c:v>
                </c:pt>
                <c:pt idx="10477">
                  <c:v>107036</c:v>
                </c:pt>
                <c:pt idx="10478">
                  <c:v>107046</c:v>
                </c:pt>
                <c:pt idx="10479">
                  <c:v>107056</c:v>
                </c:pt>
                <c:pt idx="10480">
                  <c:v>107067</c:v>
                </c:pt>
                <c:pt idx="10481">
                  <c:v>107077</c:v>
                </c:pt>
                <c:pt idx="10482">
                  <c:v>107087</c:v>
                </c:pt>
                <c:pt idx="10483">
                  <c:v>107097</c:v>
                </c:pt>
                <c:pt idx="10484">
                  <c:v>107107</c:v>
                </c:pt>
                <c:pt idx="10485">
                  <c:v>107118</c:v>
                </c:pt>
                <c:pt idx="10486">
                  <c:v>107128</c:v>
                </c:pt>
                <c:pt idx="10487">
                  <c:v>107138</c:v>
                </c:pt>
                <c:pt idx="10488">
                  <c:v>107148</c:v>
                </c:pt>
                <c:pt idx="10489">
                  <c:v>107159</c:v>
                </c:pt>
                <c:pt idx="10490">
                  <c:v>107169</c:v>
                </c:pt>
                <c:pt idx="10491">
                  <c:v>107179</c:v>
                </c:pt>
                <c:pt idx="10492">
                  <c:v>107189</c:v>
                </c:pt>
                <c:pt idx="10493">
                  <c:v>107199</c:v>
                </c:pt>
                <c:pt idx="10494">
                  <c:v>107210</c:v>
                </c:pt>
                <c:pt idx="10495">
                  <c:v>107220</c:v>
                </c:pt>
                <c:pt idx="10496">
                  <c:v>107230</c:v>
                </c:pt>
                <c:pt idx="10497">
                  <c:v>107240</c:v>
                </c:pt>
                <c:pt idx="10498">
                  <c:v>107250</c:v>
                </c:pt>
                <c:pt idx="10499">
                  <c:v>107261</c:v>
                </c:pt>
                <c:pt idx="10500">
                  <c:v>107271</c:v>
                </c:pt>
                <c:pt idx="10501">
                  <c:v>107281</c:v>
                </c:pt>
                <c:pt idx="10502">
                  <c:v>107291</c:v>
                </c:pt>
                <c:pt idx="10503">
                  <c:v>107301</c:v>
                </c:pt>
                <c:pt idx="10504">
                  <c:v>107312</c:v>
                </c:pt>
                <c:pt idx="10505">
                  <c:v>107322</c:v>
                </c:pt>
                <c:pt idx="10506">
                  <c:v>107332</c:v>
                </c:pt>
                <c:pt idx="10507">
                  <c:v>107342</c:v>
                </c:pt>
                <c:pt idx="10508">
                  <c:v>107352</c:v>
                </c:pt>
                <c:pt idx="10509">
                  <c:v>107363</c:v>
                </c:pt>
                <c:pt idx="10510">
                  <c:v>107373</c:v>
                </c:pt>
                <c:pt idx="10511">
                  <c:v>107383</c:v>
                </c:pt>
                <c:pt idx="10512">
                  <c:v>107393</c:v>
                </c:pt>
                <c:pt idx="10513">
                  <c:v>107403</c:v>
                </c:pt>
                <c:pt idx="10514">
                  <c:v>107414</c:v>
                </c:pt>
                <c:pt idx="10515">
                  <c:v>107424</c:v>
                </c:pt>
                <c:pt idx="10516">
                  <c:v>107434</c:v>
                </c:pt>
                <c:pt idx="10517">
                  <c:v>107444</c:v>
                </c:pt>
                <c:pt idx="10518">
                  <c:v>107454</c:v>
                </c:pt>
                <c:pt idx="10519">
                  <c:v>107465</c:v>
                </c:pt>
                <c:pt idx="10520">
                  <c:v>107475</c:v>
                </c:pt>
                <c:pt idx="10521">
                  <c:v>107485</c:v>
                </c:pt>
                <c:pt idx="10522">
                  <c:v>107495</c:v>
                </c:pt>
                <c:pt idx="10523">
                  <c:v>107505</c:v>
                </c:pt>
                <c:pt idx="10524">
                  <c:v>107516</c:v>
                </c:pt>
                <c:pt idx="10525">
                  <c:v>107526</c:v>
                </c:pt>
                <c:pt idx="10526">
                  <c:v>107536</c:v>
                </c:pt>
                <c:pt idx="10527">
                  <c:v>107546</c:v>
                </c:pt>
                <c:pt idx="10528">
                  <c:v>107556</c:v>
                </c:pt>
                <c:pt idx="10529">
                  <c:v>107567</c:v>
                </c:pt>
                <c:pt idx="10530">
                  <c:v>107577</c:v>
                </c:pt>
                <c:pt idx="10531">
                  <c:v>107587</c:v>
                </c:pt>
                <c:pt idx="10532">
                  <c:v>107597</c:v>
                </c:pt>
                <c:pt idx="10533">
                  <c:v>107607</c:v>
                </c:pt>
                <c:pt idx="10534">
                  <c:v>107618</c:v>
                </c:pt>
                <c:pt idx="10535">
                  <c:v>107628</c:v>
                </c:pt>
                <c:pt idx="10536">
                  <c:v>107638</c:v>
                </c:pt>
                <c:pt idx="10537">
                  <c:v>107648</c:v>
                </c:pt>
                <c:pt idx="10538">
                  <c:v>107658</c:v>
                </c:pt>
                <c:pt idx="10539">
                  <c:v>107669</c:v>
                </c:pt>
                <c:pt idx="10540">
                  <c:v>107679</c:v>
                </c:pt>
                <c:pt idx="10541">
                  <c:v>107689</c:v>
                </c:pt>
                <c:pt idx="10542">
                  <c:v>107699</c:v>
                </c:pt>
                <c:pt idx="10543">
                  <c:v>107709</c:v>
                </c:pt>
                <c:pt idx="10544">
                  <c:v>107720</c:v>
                </c:pt>
                <c:pt idx="10545">
                  <c:v>107730</c:v>
                </c:pt>
                <c:pt idx="10546">
                  <c:v>107740</c:v>
                </c:pt>
                <c:pt idx="10547">
                  <c:v>107750</c:v>
                </c:pt>
                <c:pt idx="10548">
                  <c:v>107760</c:v>
                </c:pt>
                <c:pt idx="10549">
                  <c:v>107771</c:v>
                </c:pt>
                <c:pt idx="10550">
                  <c:v>107781</c:v>
                </c:pt>
                <c:pt idx="10551">
                  <c:v>107791</c:v>
                </c:pt>
                <c:pt idx="10552">
                  <c:v>107801</c:v>
                </c:pt>
                <c:pt idx="10553">
                  <c:v>107811</c:v>
                </c:pt>
                <c:pt idx="10554">
                  <c:v>107822</c:v>
                </c:pt>
                <c:pt idx="10555">
                  <c:v>107832</c:v>
                </c:pt>
                <c:pt idx="10556">
                  <c:v>107842</c:v>
                </c:pt>
                <c:pt idx="10557">
                  <c:v>107852</c:v>
                </c:pt>
                <c:pt idx="10558">
                  <c:v>107862</c:v>
                </c:pt>
                <c:pt idx="10559">
                  <c:v>107873</c:v>
                </c:pt>
                <c:pt idx="10560">
                  <c:v>107883</c:v>
                </c:pt>
                <c:pt idx="10561">
                  <c:v>107893</c:v>
                </c:pt>
                <c:pt idx="10562">
                  <c:v>107903</c:v>
                </c:pt>
                <c:pt idx="10563">
                  <c:v>107913</c:v>
                </c:pt>
                <c:pt idx="10564">
                  <c:v>107924</c:v>
                </c:pt>
                <c:pt idx="10565">
                  <c:v>107934</c:v>
                </c:pt>
                <c:pt idx="10566">
                  <c:v>107944</c:v>
                </c:pt>
                <c:pt idx="10567">
                  <c:v>107954</c:v>
                </c:pt>
                <c:pt idx="10568">
                  <c:v>107964</c:v>
                </c:pt>
                <c:pt idx="10569">
                  <c:v>107975</c:v>
                </c:pt>
                <c:pt idx="10570">
                  <c:v>107985</c:v>
                </c:pt>
                <c:pt idx="10571">
                  <c:v>107995</c:v>
                </c:pt>
                <c:pt idx="10572">
                  <c:v>108005</c:v>
                </c:pt>
                <c:pt idx="10573">
                  <c:v>108015</c:v>
                </c:pt>
                <c:pt idx="10574">
                  <c:v>108026</c:v>
                </c:pt>
                <c:pt idx="10575">
                  <c:v>108036</c:v>
                </c:pt>
                <c:pt idx="10576">
                  <c:v>108046</c:v>
                </c:pt>
                <c:pt idx="10577">
                  <c:v>108056</c:v>
                </c:pt>
                <c:pt idx="10578">
                  <c:v>108066</c:v>
                </c:pt>
                <c:pt idx="10579">
                  <c:v>108077</c:v>
                </c:pt>
                <c:pt idx="10580">
                  <c:v>108087</c:v>
                </c:pt>
                <c:pt idx="10581">
                  <c:v>108097</c:v>
                </c:pt>
                <c:pt idx="10582">
                  <c:v>108107</c:v>
                </c:pt>
                <c:pt idx="10583">
                  <c:v>108117</c:v>
                </c:pt>
                <c:pt idx="10584">
                  <c:v>108128</c:v>
                </c:pt>
                <c:pt idx="10585">
                  <c:v>108138</c:v>
                </c:pt>
                <c:pt idx="10586">
                  <c:v>108148</c:v>
                </c:pt>
                <c:pt idx="10587">
                  <c:v>108158</c:v>
                </c:pt>
                <c:pt idx="10588">
                  <c:v>108168</c:v>
                </c:pt>
                <c:pt idx="10589">
                  <c:v>108179</c:v>
                </c:pt>
                <c:pt idx="10590">
                  <c:v>108189</c:v>
                </c:pt>
                <c:pt idx="10591">
                  <c:v>108199</c:v>
                </c:pt>
                <c:pt idx="10592">
                  <c:v>108209</c:v>
                </c:pt>
                <c:pt idx="10593">
                  <c:v>108219</c:v>
                </c:pt>
                <c:pt idx="10594">
                  <c:v>108230</c:v>
                </c:pt>
                <c:pt idx="10595">
                  <c:v>108240</c:v>
                </c:pt>
                <c:pt idx="10596">
                  <c:v>108250</c:v>
                </c:pt>
                <c:pt idx="10597">
                  <c:v>108260</c:v>
                </c:pt>
                <c:pt idx="10598">
                  <c:v>108271</c:v>
                </c:pt>
                <c:pt idx="10599">
                  <c:v>108281</c:v>
                </c:pt>
                <c:pt idx="10600">
                  <c:v>108291</c:v>
                </c:pt>
                <c:pt idx="10601">
                  <c:v>108301</c:v>
                </c:pt>
                <c:pt idx="10602">
                  <c:v>108311</c:v>
                </c:pt>
                <c:pt idx="10603">
                  <c:v>108322</c:v>
                </c:pt>
                <c:pt idx="10604">
                  <c:v>108332</c:v>
                </c:pt>
                <c:pt idx="10605">
                  <c:v>108342</c:v>
                </c:pt>
                <c:pt idx="10606">
                  <c:v>108352</c:v>
                </c:pt>
                <c:pt idx="10607">
                  <c:v>108362</c:v>
                </c:pt>
                <c:pt idx="10608">
                  <c:v>108373</c:v>
                </c:pt>
                <c:pt idx="10609">
                  <c:v>108383</c:v>
                </c:pt>
                <c:pt idx="10610">
                  <c:v>108393</c:v>
                </c:pt>
                <c:pt idx="10611">
                  <c:v>108403</c:v>
                </c:pt>
                <c:pt idx="10612">
                  <c:v>108413</c:v>
                </c:pt>
                <c:pt idx="10613">
                  <c:v>108424</c:v>
                </c:pt>
                <c:pt idx="10614">
                  <c:v>108434</c:v>
                </c:pt>
                <c:pt idx="10615">
                  <c:v>108444</c:v>
                </c:pt>
                <c:pt idx="10616">
                  <c:v>108454</c:v>
                </c:pt>
                <c:pt idx="10617">
                  <c:v>108464</c:v>
                </c:pt>
                <c:pt idx="10618">
                  <c:v>108475</c:v>
                </c:pt>
                <c:pt idx="10619">
                  <c:v>108485</c:v>
                </c:pt>
                <c:pt idx="10620">
                  <c:v>108495</c:v>
                </c:pt>
                <c:pt idx="10621">
                  <c:v>108505</c:v>
                </c:pt>
                <c:pt idx="10622">
                  <c:v>108515</c:v>
                </c:pt>
                <c:pt idx="10623">
                  <c:v>108526</c:v>
                </c:pt>
                <c:pt idx="10624">
                  <c:v>108536</c:v>
                </c:pt>
                <c:pt idx="10625">
                  <c:v>108546</c:v>
                </c:pt>
                <c:pt idx="10626">
                  <c:v>108556</c:v>
                </c:pt>
                <c:pt idx="10627">
                  <c:v>108566</c:v>
                </c:pt>
                <c:pt idx="10628">
                  <c:v>108577</c:v>
                </c:pt>
                <c:pt idx="10629">
                  <c:v>108587</c:v>
                </c:pt>
                <c:pt idx="10630">
                  <c:v>108597</c:v>
                </c:pt>
                <c:pt idx="10631">
                  <c:v>108607</c:v>
                </c:pt>
                <c:pt idx="10632">
                  <c:v>108617</c:v>
                </c:pt>
                <c:pt idx="10633">
                  <c:v>108628</c:v>
                </c:pt>
                <c:pt idx="10634">
                  <c:v>108638</c:v>
                </c:pt>
                <c:pt idx="10635">
                  <c:v>108648</c:v>
                </c:pt>
                <c:pt idx="10636">
                  <c:v>108658</c:v>
                </c:pt>
                <c:pt idx="10637">
                  <c:v>108668</c:v>
                </c:pt>
                <c:pt idx="10638">
                  <c:v>108679</c:v>
                </c:pt>
                <c:pt idx="10639">
                  <c:v>108689</c:v>
                </c:pt>
                <c:pt idx="10640">
                  <c:v>108699</c:v>
                </c:pt>
                <c:pt idx="10641">
                  <c:v>108709</c:v>
                </c:pt>
                <c:pt idx="10642">
                  <c:v>108719</c:v>
                </c:pt>
                <c:pt idx="10643">
                  <c:v>108730</c:v>
                </c:pt>
                <c:pt idx="10644">
                  <c:v>108740</c:v>
                </c:pt>
                <c:pt idx="10645">
                  <c:v>108750</c:v>
                </c:pt>
                <c:pt idx="10646">
                  <c:v>108760</c:v>
                </c:pt>
                <c:pt idx="10647">
                  <c:v>108770</c:v>
                </c:pt>
                <c:pt idx="10648">
                  <c:v>108781</c:v>
                </c:pt>
                <c:pt idx="10649">
                  <c:v>108791</c:v>
                </c:pt>
                <c:pt idx="10650">
                  <c:v>108801</c:v>
                </c:pt>
                <c:pt idx="10651">
                  <c:v>108811</c:v>
                </c:pt>
                <c:pt idx="10652">
                  <c:v>108821</c:v>
                </c:pt>
                <c:pt idx="10653">
                  <c:v>108832</c:v>
                </c:pt>
                <c:pt idx="10654">
                  <c:v>108842</c:v>
                </c:pt>
                <c:pt idx="10655">
                  <c:v>108852</c:v>
                </c:pt>
                <c:pt idx="10656">
                  <c:v>108862</c:v>
                </c:pt>
                <c:pt idx="10657">
                  <c:v>108872</c:v>
                </c:pt>
                <c:pt idx="10658">
                  <c:v>108883</c:v>
                </c:pt>
                <c:pt idx="10659">
                  <c:v>108893</c:v>
                </c:pt>
                <c:pt idx="10660">
                  <c:v>108903</c:v>
                </c:pt>
                <c:pt idx="10661">
                  <c:v>108913</c:v>
                </c:pt>
                <c:pt idx="10662">
                  <c:v>108923</c:v>
                </c:pt>
                <c:pt idx="10663">
                  <c:v>108934</c:v>
                </c:pt>
                <c:pt idx="10664">
                  <c:v>108944</c:v>
                </c:pt>
                <c:pt idx="10665">
                  <c:v>108954</c:v>
                </c:pt>
                <c:pt idx="10666">
                  <c:v>108964</c:v>
                </c:pt>
                <c:pt idx="10667">
                  <c:v>108974</c:v>
                </c:pt>
                <c:pt idx="10668">
                  <c:v>108985</c:v>
                </c:pt>
                <c:pt idx="10669">
                  <c:v>108995</c:v>
                </c:pt>
                <c:pt idx="10670">
                  <c:v>109005</c:v>
                </c:pt>
                <c:pt idx="10671">
                  <c:v>109015</c:v>
                </c:pt>
                <c:pt idx="10672">
                  <c:v>109025</c:v>
                </c:pt>
                <c:pt idx="10673">
                  <c:v>109036</c:v>
                </c:pt>
                <c:pt idx="10674">
                  <c:v>109046</c:v>
                </c:pt>
                <c:pt idx="10675">
                  <c:v>109056</c:v>
                </c:pt>
                <c:pt idx="10676">
                  <c:v>109066</c:v>
                </c:pt>
                <c:pt idx="10677">
                  <c:v>109076</c:v>
                </c:pt>
                <c:pt idx="10678">
                  <c:v>109087</c:v>
                </c:pt>
                <c:pt idx="10679">
                  <c:v>109097</c:v>
                </c:pt>
                <c:pt idx="10680">
                  <c:v>109107</c:v>
                </c:pt>
                <c:pt idx="10681">
                  <c:v>109117</c:v>
                </c:pt>
                <c:pt idx="10682">
                  <c:v>109127</c:v>
                </c:pt>
                <c:pt idx="10683">
                  <c:v>109138</c:v>
                </c:pt>
                <c:pt idx="10684">
                  <c:v>109148</c:v>
                </c:pt>
                <c:pt idx="10685">
                  <c:v>109158</c:v>
                </c:pt>
                <c:pt idx="10686">
                  <c:v>109168</c:v>
                </c:pt>
                <c:pt idx="10687">
                  <c:v>109178</c:v>
                </c:pt>
                <c:pt idx="10688">
                  <c:v>109189</c:v>
                </c:pt>
                <c:pt idx="10689">
                  <c:v>109199</c:v>
                </c:pt>
                <c:pt idx="10690">
                  <c:v>109209</c:v>
                </c:pt>
                <c:pt idx="10691">
                  <c:v>109219</c:v>
                </c:pt>
                <c:pt idx="10692">
                  <c:v>109229</c:v>
                </c:pt>
                <c:pt idx="10693">
                  <c:v>109240</c:v>
                </c:pt>
                <c:pt idx="10694">
                  <c:v>109250</c:v>
                </c:pt>
                <c:pt idx="10695">
                  <c:v>109260</c:v>
                </c:pt>
                <c:pt idx="10696">
                  <c:v>109270</c:v>
                </c:pt>
                <c:pt idx="10697">
                  <c:v>109280</c:v>
                </c:pt>
                <c:pt idx="10698">
                  <c:v>109291</c:v>
                </c:pt>
                <c:pt idx="10699">
                  <c:v>109301</c:v>
                </c:pt>
                <c:pt idx="10700">
                  <c:v>109311</c:v>
                </c:pt>
                <c:pt idx="10701">
                  <c:v>109321</c:v>
                </c:pt>
                <c:pt idx="10702">
                  <c:v>109331</c:v>
                </c:pt>
                <c:pt idx="10703">
                  <c:v>109342</c:v>
                </c:pt>
                <c:pt idx="10704">
                  <c:v>109352</c:v>
                </c:pt>
                <c:pt idx="10705">
                  <c:v>109362</c:v>
                </c:pt>
                <c:pt idx="10706">
                  <c:v>109372</c:v>
                </c:pt>
                <c:pt idx="10707">
                  <c:v>109382</c:v>
                </c:pt>
                <c:pt idx="10708">
                  <c:v>109393</c:v>
                </c:pt>
                <c:pt idx="10709">
                  <c:v>109403</c:v>
                </c:pt>
                <c:pt idx="10710">
                  <c:v>109413</c:v>
                </c:pt>
                <c:pt idx="10711">
                  <c:v>109423</c:v>
                </c:pt>
                <c:pt idx="10712">
                  <c:v>109434</c:v>
                </c:pt>
                <c:pt idx="10713">
                  <c:v>109444</c:v>
                </c:pt>
                <c:pt idx="10714">
                  <c:v>109454</c:v>
                </c:pt>
                <c:pt idx="10715">
                  <c:v>109464</c:v>
                </c:pt>
                <c:pt idx="10716">
                  <c:v>109474</c:v>
                </c:pt>
                <c:pt idx="10717">
                  <c:v>109485</c:v>
                </c:pt>
                <c:pt idx="10718">
                  <c:v>109495</c:v>
                </c:pt>
                <c:pt idx="10719">
                  <c:v>109505</c:v>
                </c:pt>
                <c:pt idx="10720">
                  <c:v>109515</c:v>
                </c:pt>
                <c:pt idx="10721">
                  <c:v>109525</c:v>
                </c:pt>
                <c:pt idx="10722">
                  <c:v>109536</c:v>
                </c:pt>
                <c:pt idx="10723">
                  <c:v>109546</c:v>
                </c:pt>
                <c:pt idx="10724">
                  <c:v>109556</c:v>
                </c:pt>
                <c:pt idx="10725">
                  <c:v>109566</c:v>
                </c:pt>
                <c:pt idx="10726">
                  <c:v>109576</c:v>
                </c:pt>
                <c:pt idx="10727">
                  <c:v>109587</c:v>
                </c:pt>
                <c:pt idx="10728">
                  <c:v>109597</c:v>
                </c:pt>
                <c:pt idx="10729">
                  <c:v>109607</c:v>
                </c:pt>
                <c:pt idx="10730">
                  <c:v>109617</c:v>
                </c:pt>
                <c:pt idx="10731">
                  <c:v>109627</c:v>
                </c:pt>
                <c:pt idx="10732">
                  <c:v>109638</c:v>
                </c:pt>
                <c:pt idx="10733">
                  <c:v>109648</c:v>
                </c:pt>
                <c:pt idx="10734">
                  <c:v>109658</c:v>
                </c:pt>
                <c:pt idx="10735">
                  <c:v>109668</c:v>
                </c:pt>
                <c:pt idx="10736">
                  <c:v>109678</c:v>
                </c:pt>
                <c:pt idx="10737">
                  <c:v>109689</c:v>
                </c:pt>
                <c:pt idx="10738">
                  <c:v>109699</c:v>
                </c:pt>
                <c:pt idx="10739">
                  <c:v>109709</c:v>
                </c:pt>
                <c:pt idx="10740">
                  <c:v>109719</c:v>
                </c:pt>
                <c:pt idx="10741">
                  <c:v>109729</c:v>
                </c:pt>
                <c:pt idx="10742">
                  <c:v>109740</c:v>
                </c:pt>
                <c:pt idx="10743">
                  <c:v>109750</c:v>
                </c:pt>
                <c:pt idx="10744">
                  <c:v>109760</c:v>
                </c:pt>
                <c:pt idx="10745">
                  <c:v>109770</c:v>
                </c:pt>
                <c:pt idx="10746">
                  <c:v>109780</c:v>
                </c:pt>
                <c:pt idx="10747">
                  <c:v>109791</c:v>
                </c:pt>
                <c:pt idx="10748">
                  <c:v>109801</c:v>
                </c:pt>
                <c:pt idx="10749">
                  <c:v>109811</c:v>
                </c:pt>
                <c:pt idx="10750">
                  <c:v>109821</c:v>
                </c:pt>
                <c:pt idx="10751">
                  <c:v>109831</c:v>
                </c:pt>
                <c:pt idx="10752">
                  <c:v>109842</c:v>
                </c:pt>
                <c:pt idx="10753">
                  <c:v>109852</c:v>
                </c:pt>
                <c:pt idx="10754">
                  <c:v>109862</c:v>
                </c:pt>
                <c:pt idx="10755">
                  <c:v>109872</c:v>
                </c:pt>
                <c:pt idx="10756">
                  <c:v>109882</c:v>
                </c:pt>
                <c:pt idx="10757">
                  <c:v>109893</c:v>
                </c:pt>
                <c:pt idx="10758">
                  <c:v>109903</c:v>
                </c:pt>
                <c:pt idx="10759">
                  <c:v>109913</c:v>
                </c:pt>
                <c:pt idx="10760">
                  <c:v>109923</c:v>
                </c:pt>
                <c:pt idx="10761">
                  <c:v>109933</c:v>
                </c:pt>
                <c:pt idx="10762">
                  <c:v>109944</c:v>
                </c:pt>
                <c:pt idx="10763">
                  <c:v>109954</c:v>
                </c:pt>
                <c:pt idx="10764">
                  <c:v>109964</c:v>
                </c:pt>
                <c:pt idx="10765">
                  <c:v>109974</c:v>
                </c:pt>
                <c:pt idx="10766">
                  <c:v>109984</c:v>
                </c:pt>
                <c:pt idx="10767">
                  <c:v>109995</c:v>
                </c:pt>
                <c:pt idx="10768">
                  <c:v>110005</c:v>
                </c:pt>
                <c:pt idx="10769">
                  <c:v>110015</c:v>
                </c:pt>
                <c:pt idx="10770">
                  <c:v>110025</c:v>
                </c:pt>
                <c:pt idx="10771">
                  <c:v>110035</c:v>
                </c:pt>
                <c:pt idx="10772">
                  <c:v>110046</c:v>
                </c:pt>
                <c:pt idx="10773">
                  <c:v>110056</c:v>
                </c:pt>
                <c:pt idx="10774">
                  <c:v>110066</c:v>
                </c:pt>
                <c:pt idx="10775">
                  <c:v>110076</c:v>
                </c:pt>
                <c:pt idx="10776">
                  <c:v>110086</c:v>
                </c:pt>
                <c:pt idx="10777">
                  <c:v>110097</c:v>
                </c:pt>
                <c:pt idx="10778">
                  <c:v>110107</c:v>
                </c:pt>
                <c:pt idx="10779">
                  <c:v>110117</c:v>
                </c:pt>
                <c:pt idx="10780">
                  <c:v>110127</c:v>
                </c:pt>
                <c:pt idx="10781">
                  <c:v>110137</c:v>
                </c:pt>
                <c:pt idx="10782">
                  <c:v>110148</c:v>
                </c:pt>
                <c:pt idx="10783">
                  <c:v>110158</c:v>
                </c:pt>
                <c:pt idx="10784">
                  <c:v>110168</c:v>
                </c:pt>
                <c:pt idx="10785">
                  <c:v>110178</c:v>
                </c:pt>
                <c:pt idx="10786">
                  <c:v>110188</c:v>
                </c:pt>
                <c:pt idx="10787">
                  <c:v>110199</c:v>
                </c:pt>
                <c:pt idx="10788">
                  <c:v>110209</c:v>
                </c:pt>
                <c:pt idx="10789">
                  <c:v>110219</c:v>
                </c:pt>
                <c:pt idx="10790">
                  <c:v>110229</c:v>
                </c:pt>
                <c:pt idx="10791">
                  <c:v>110239</c:v>
                </c:pt>
                <c:pt idx="10792">
                  <c:v>110250</c:v>
                </c:pt>
                <c:pt idx="10793">
                  <c:v>110260</c:v>
                </c:pt>
                <c:pt idx="10794">
                  <c:v>110270</c:v>
                </c:pt>
                <c:pt idx="10795">
                  <c:v>110280</c:v>
                </c:pt>
                <c:pt idx="10796">
                  <c:v>110290</c:v>
                </c:pt>
                <c:pt idx="10797">
                  <c:v>110301</c:v>
                </c:pt>
                <c:pt idx="10798">
                  <c:v>110311</c:v>
                </c:pt>
                <c:pt idx="10799">
                  <c:v>110321</c:v>
                </c:pt>
                <c:pt idx="10800">
                  <c:v>110331</c:v>
                </c:pt>
                <c:pt idx="10801">
                  <c:v>110341</c:v>
                </c:pt>
                <c:pt idx="10802">
                  <c:v>110352</c:v>
                </c:pt>
                <c:pt idx="10803">
                  <c:v>110362</c:v>
                </c:pt>
                <c:pt idx="10804">
                  <c:v>110372</c:v>
                </c:pt>
                <c:pt idx="10805">
                  <c:v>110382</c:v>
                </c:pt>
                <c:pt idx="10806">
                  <c:v>110392</c:v>
                </c:pt>
                <c:pt idx="10807">
                  <c:v>110403</c:v>
                </c:pt>
                <c:pt idx="10808">
                  <c:v>110413</c:v>
                </c:pt>
                <c:pt idx="10809">
                  <c:v>110423</c:v>
                </c:pt>
                <c:pt idx="10810">
                  <c:v>110433</c:v>
                </c:pt>
                <c:pt idx="10811">
                  <c:v>110443</c:v>
                </c:pt>
                <c:pt idx="10812">
                  <c:v>110454</c:v>
                </c:pt>
                <c:pt idx="10813">
                  <c:v>110464</c:v>
                </c:pt>
                <c:pt idx="10814">
                  <c:v>110474</c:v>
                </c:pt>
                <c:pt idx="10815">
                  <c:v>110484</c:v>
                </c:pt>
                <c:pt idx="10816">
                  <c:v>110494</c:v>
                </c:pt>
                <c:pt idx="10817">
                  <c:v>110505</c:v>
                </c:pt>
                <c:pt idx="10818">
                  <c:v>110515</c:v>
                </c:pt>
                <c:pt idx="10819">
                  <c:v>110525</c:v>
                </c:pt>
                <c:pt idx="10820">
                  <c:v>110535</c:v>
                </c:pt>
                <c:pt idx="10821">
                  <c:v>110546</c:v>
                </c:pt>
                <c:pt idx="10822">
                  <c:v>110556</c:v>
                </c:pt>
                <c:pt idx="10823">
                  <c:v>110566</c:v>
                </c:pt>
                <c:pt idx="10824">
                  <c:v>110576</c:v>
                </c:pt>
                <c:pt idx="10825">
                  <c:v>110586</c:v>
                </c:pt>
                <c:pt idx="10826">
                  <c:v>110597</c:v>
                </c:pt>
                <c:pt idx="10827">
                  <c:v>110607</c:v>
                </c:pt>
                <c:pt idx="10828">
                  <c:v>110617</c:v>
                </c:pt>
                <c:pt idx="10829">
                  <c:v>110627</c:v>
                </c:pt>
                <c:pt idx="10830">
                  <c:v>110637</c:v>
                </c:pt>
                <c:pt idx="10831">
                  <c:v>110648</c:v>
                </c:pt>
                <c:pt idx="10832">
                  <c:v>110658</c:v>
                </c:pt>
                <c:pt idx="10833">
                  <c:v>110668</c:v>
                </c:pt>
                <c:pt idx="10834">
                  <c:v>110678</c:v>
                </c:pt>
                <c:pt idx="10835">
                  <c:v>110688</c:v>
                </c:pt>
                <c:pt idx="10836">
                  <c:v>110699</c:v>
                </c:pt>
                <c:pt idx="10837">
                  <c:v>110709</c:v>
                </c:pt>
                <c:pt idx="10838">
                  <c:v>110719</c:v>
                </c:pt>
                <c:pt idx="10839">
                  <c:v>110729</c:v>
                </c:pt>
                <c:pt idx="10840">
                  <c:v>110739</c:v>
                </c:pt>
                <c:pt idx="10841">
                  <c:v>110750</c:v>
                </c:pt>
                <c:pt idx="10842">
                  <c:v>110760</c:v>
                </c:pt>
                <c:pt idx="10843">
                  <c:v>110770</c:v>
                </c:pt>
                <c:pt idx="10844">
                  <c:v>110780</c:v>
                </c:pt>
                <c:pt idx="10845">
                  <c:v>110790</c:v>
                </c:pt>
                <c:pt idx="10846">
                  <c:v>110801</c:v>
                </c:pt>
                <c:pt idx="10847">
                  <c:v>110811</c:v>
                </c:pt>
                <c:pt idx="10848">
                  <c:v>110821</c:v>
                </c:pt>
                <c:pt idx="10849">
                  <c:v>110831</c:v>
                </c:pt>
                <c:pt idx="10850">
                  <c:v>110841</c:v>
                </c:pt>
                <c:pt idx="10851">
                  <c:v>110852</c:v>
                </c:pt>
                <c:pt idx="10852">
                  <c:v>110862</c:v>
                </c:pt>
                <c:pt idx="10853">
                  <c:v>110872</c:v>
                </c:pt>
                <c:pt idx="10854">
                  <c:v>110882</c:v>
                </c:pt>
                <c:pt idx="10855">
                  <c:v>110892</c:v>
                </c:pt>
                <c:pt idx="10856">
                  <c:v>110903</c:v>
                </c:pt>
                <c:pt idx="10857">
                  <c:v>110913</c:v>
                </c:pt>
                <c:pt idx="10858">
                  <c:v>110923</c:v>
                </c:pt>
                <c:pt idx="10859">
                  <c:v>110933</c:v>
                </c:pt>
                <c:pt idx="10860">
                  <c:v>110943</c:v>
                </c:pt>
                <c:pt idx="10861">
                  <c:v>110954</c:v>
                </c:pt>
                <c:pt idx="10862">
                  <c:v>110964</c:v>
                </c:pt>
                <c:pt idx="10863">
                  <c:v>110974</c:v>
                </c:pt>
                <c:pt idx="10864">
                  <c:v>110984</c:v>
                </c:pt>
                <c:pt idx="10865">
                  <c:v>110994</c:v>
                </c:pt>
                <c:pt idx="10866">
                  <c:v>111005</c:v>
                </c:pt>
                <c:pt idx="10867">
                  <c:v>111015</c:v>
                </c:pt>
                <c:pt idx="10868">
                  <c:v>111025</c:v>
                </c:pt>
                <c:pt idx="10869">
                  <c:v>111035</c:v>
                </c:pt>
                <c:pt idx="10870">
                  <c:v>111045</c:v>
                </c:pt>
                <c:pt idx="10871">
                  <c:v>111056</c:v>
                </c:pt>
                <c:pt idx="10872">
                  <c:v>111066</c:v>
                </c:pt>
                <c:pt idx="10873">
                  <c:v>111076</c:v>
                </c:pt>
                <c:pt idx="10874">
                  <c:v>111086</c:v>
                </c:pt>
                <c:pt idx="10875">
                  <c:v>111096</c:v>
                </c:pt>
                <c:pt idx="10876">
                  <c:v>111107</c:v>
                </c:pt>
                <c:pt idx="10877">
                  <c:v>111117</c:v>
                </c:pt>
                <c:pt idx="10878">
                  <c:v>111127</c:v>
                </c:pt>
                <c:pt idx="10879">
                  <c:v>111137</c:v>
                </c:pt>
                <c:pt idx="10880">
                  <c:v>111147</c:v>
                </c:pt>
                <c:pt idx="10881">
                  <c:v>111158</c:v>
                </c:pt>
                <c:pt idx="10882">
                  <c:v>111168</c:v>
                </c:pt>
                <c:pt idx="10883">
                  <c:v>111178</c:v>
                </c:pt>
                <c:pt idx="10884">
                  <c:v>111188</c:v>
                </c:pt>
                <c:pt idx="10885">
                  <c:v>111198</c:v>
                </c:pt>
                <c:pt idx="10886">
                  <c:v>111209</c:v>
                </c:pt>
                <c:pt idx="10887">
                  <c:v>111219</c:v>
                </c:pt>
                <c:pt idx="10888">
                  <c:v>111229</c:v>
                </c:pt>
                <c:pt idx="10889">
                  <c:v>111239</c:v>
                </c:pt>
                <c:pt idx="10890">
                  <c:v>111249</c:v>
                </c:pt>
                <c:pt idx="10891">
                  <c:v>111260</c:v>
                </c:pt>
                <c:pt idx="10892">
                  <c:v>111270</c:v>
                </c:pt>
                <c:pt idx="10893">
                  <c:v>111280</c:v>
                </c:pt>
                <c:pt idx="10894">
                  <c:v>111290</c:v>
                </c:pt>
                <c:pt idx="10895">
                  <c:v>111300</c:v>
                </c:pt>
                <c:pt idx="10896">
                  <c:v>111311</c:v>
                </c:pt>
                <c:pt idx="10897">
                  <c:v>111321</c:v>
                </c:pt>
                <c:pt idx="10898">
                  <c:v>111331</c:v>
                </c:pt>
                <c:pt idx="10899">
                  <c:v>111341</c:v>
                </c:pt>
                <c:pt idx="10900">
                  <c:v>111351</c:v>
                </c:pt>
                <c:pt idx="10901">
                  <c:v>111362</c:v>
                </c:pt>
                <c:pt idx="10902">
                  <c:v>111372</c:v>
                </c:pt>
                <c:pt idx="10903">
                  <c:v>111382</c:v>
                </c:pt>
                <c:pt idx="10904">
                  <c:v>111392</c:v>
                </c:pt>
                <c:pt idx="10905">
                  <c:v>111402</c:v>
                </c:pt>
                <c:pt idx="10906">
                  <c:v>111413</c:v>
                </c:pt>
                <c:pt idx="10907">
                  <c:v>111423</c:v>
                </c:pt>
                <c:pt idx="10908">
                  <c:v>111433</c:v>
                </c:pt>
                <c:pt idx="10909">
                  <c:v>111443</c:v>
                </c:pt>
                <c:pt idx="10910">
                  <c:v>111453</c:v>
                </c:pt>
                <c:pt idx="10911">
                  <c:v>111464</c:v>
                </c:pt>
                <c:pt idx="10912">
                  <c:v>111474</c:v>
                </c:pt>
                <c:pt idx="10913">
                  <c:v>111484</c:v>
                </c:pt>
                <c:pt idx="10914">
                  <c:v>111494</c:v>
                </c:pt>
                <c:pt idx="10915">
                  <c:v>111504</c:v>
                </c:pt>
                <c:pt idx="10916">
                  <c:v>111515</c:v>
                </c:pt>
                <c:pt idx="10917">
                  <c:v>111525</c:v>
                </c:pt>
                <c:pt idx="10918">
                  <c:v>111535</c:v>
                </c:pt>
                <c:pt idx="10919">
                  <c:v>111545</c:v>
                </c:pt>
                <c:pt idx="10920">
                  <c:v>111555</c:v>
                </c:pt>
                <c:pt idx="10921">
                  <c:v>111566</c:v>
                </c:pt>
                <c:pt idx="10922">
                  <c:v>111576</c:v>
                </c:pt>
                <c:pt idx="10923">
                  <c:v>111586</c:v>
                </c:pt>
                <c:pt idx="10924">
                  <c:v>111596</c:v>
                </c:pt>
                <c:pt idx="10925">
                  <c:v>111606</c:v>
                </c:pt>
                <c:pt idx="10926">
                  <c:v>111617</c:v>
                </c:pt>
                <c:pt idx="10927">
                  <c:v>111627</c:v>
                </c:pt>
                <c:pt idx="10928">
                  <c:v>111637</c:v>
                </c:pt>
                <c:pt idx="10929">
                  <c:v>111647</c:v>
                </c:pt>
                <c:pt idx="10930">
                  <c:v>111657</c:v>
                </c:pt>
                <c:pt idx="10931">
                  <c:v>111668</c:v>
                </c:pt>
                <c:pt idx="10932">
                  <c:v>111678</c:v>
                </c:pt>
                <c:pt idx="10933">
                  <c:v>111688</c:v>
                </c:pt>
                <c:pt idx="10934">
                  <c:v>111698</c:v>
                </c:pt>
                <c:pt idx="10935">
                  <c:v>111709</c:v>
                </c:pt>
                <c:pt idx="10936">
                  <c:v>111719</c:v>
                </c:pt>
                <c:pt idx="10937">
                  <c:v>111729</c:v>
                </c:pt>
                <c:pt idx="10938">
                  <c:v>111739</c:v>
                </c:pt>
                <c:pt idx="10939">
                  <c:v>111749</c:v>
                </c:pt>
                <c:pt idx="10940">
                  <c:v>111760</c:v>
                </c:pt>
                <c:pt idx="10941">
                  <c:v>111770</c:v>
                </c:pt>
                <c:pt idx="10942">
                  <c:v>111780</c:v>
                </c:pt>
                <c:pt idx="10943">
                  <c:v>111790</c:v>
                </c:pt>
                <c:pt idx="10944">
                  <c:v>111800</c:v>
                </c:pt>
                <c:pt idx="10945">
                  <c:v>111811</c:v>
                </c:pt>
                <c:pt idx="10946">
                  <c:v>111821</c:v>
                </c:pt>
                <c:pt idx="10947">
                  <c:v>111831</c:v>
                </c:pt>
                <c:pt idx="10948">
                  <c:v>111841</c:v>
                </c:pt>
                <c:pt idx="10949">
                  <c:v>111851</c:v>
                </c:pt>
                <c:pt idx="10950">
                  <c:v>111862</c:v>
                </c:pt>
                <c:pt idx="10951">
                  <c:v>111872</c:v>
                </c:pt>
                <c:pt idx="10952">
                  <c:v>111882</c:v>
                </c:pt>
                <c:pt idx="10953">
                  <c:v>111892</c:v>
                </c:pt>
                <c:pt idx="10954">
                  <c:v>111902</c:v>
                </c:pt>
                <c:pt idx="10955">
                  <c:v>111913</c:v>
                </c:pt>
                <c:pt idx="10956">
                  <c:v>111923</c:v>
                </c:pt>
                <c:pt idx="10957">
                  <c:v>111933</c:v>
                </c:pt>
                <c:pt idx="10958">
                  <c:v>111943</c:v>
                </c:pt>
                <c:pt idx="10959">
                  <c:v>111953</c:v>
                </c:pt>
                <c:pt idx="10960">
                  <c:v>111964</c:v>
                </c:pt>
                <c:pt idx="10961">
                  <c:v>111974</c:v>
                </c:pt>
                <c:pt idx="10962">
                  <c:v>111984</c:v>
                </c:pt>
                <c:pt idx="10963">
                  <c:v>111994</c:v>
                </c:pt>
                <c:pt idx="10964">
                  <c:v>112004</c:v>
                </c:pt>
                <c:pt idx="10965">
                  <c:v>112015</c:v>
                </c:pt>
                <c:pt idx="10966">
                  <c:v>112025</c:v>
                </c:pt>
                <c:pt idx="10967">
                  <c:v>112035</c:v>
                </c:pt>
                <c:pt idx="10968">
                  <c:v>112045</c:v>
                </c:pt>
                <c:pt idx="10969">
                  <c:v>112055</c:v>
                </c:pt>
                <c:pt idx="10970">
                  <c:v>112066</c:v>
                </c:pt>
                <c:pt idx="10971">
                  <c:v>112076</c:v>
                </c:pt>
                <c:pt idx="10972">
                  <c:v>112086</c:v>
                </c:pt>
                <c:pt idx="10973">
                  <c:v>112096</c:v>
                </c:pt>
                <c:pt idx="10974">
                  <c:v>112106</c:v>
                </c:pt>
                <c:pt idx="10975">
                  <c:v>112117</c:v>
                </c:pt>
                <c:pt idx="10976">
                  <c:v>112127</c:v>
                </c:pt>
                <c:pt idx="10977">
                  <c:v>112137</c:v>
                </c:pt>
                <c:pt idx="10978">
                  <c:v>112147</c:v>
                </c:pt>
                <c:pt idx="10979">
                  <c:v>112157</c:v>
                </c:pt>
                <c:pt idx="10980">
                  <c:v>112168</c:v>
                </c:pt>
                <c:pt idx="10981">
                  <c:v>112178</c:v>
                </c:pt>
                <c:pt idx="10982">
                  <c:v>112188</c:v>
                </c:pt>
                <c:pt idx="10983">
                  <c:v>112198</c:v>
                </c:pt>
                <c:pt idx="10984">
                  <c:v>112208</c:v>
                </c:pt>
                <c:pt idx="10985">
                  <c:v>112219</c:v>
                </c:pt>
                <c:pt idx="10986">
                  <c:v>112229</c:v>
                </c:pt>
                <c:pt idx="10987">
                  <c:v>112239</c:v>
                </c:pt>
                <c:pt idx="10988">
                  <c:v>112249</c:v>
                </c:pt>
                <c:pt idx="10989">
                  <c:v>112259</c:v>
                </c:pt>
                <c:pt idx="10990">
                  <c:v>112270</c:v>
                </c:pt>
                <c:pt idx="10991">
                  <c:v>112280</c:v>
                </c:pt>
                <c:pt idx="10992">
                  <c:v>112290</c:v>
                </c:pt>
                <c:pt idx="10993">
                  <c:v>112300</c:v>
                </c:pt>
                <c:pt idx="10994">
                  <c:v>112310</c:v>
                </c:pt>
                <c:pt idx="10995">
                  <c:v>112321</c:v>
                </c:pt>
                <c:pt idx="10996">
                  <c:v>112331</c:v>
                </c:pt>
                <c:pt idx="10997">
                  <c:v>112341</c:v>
                </c:pt>
                <c:pt idx="10998">
                  <c:v>112351</c:v>
                </c:pt>
                <c:pt idx="10999">
                  <c:v>112361</c:v>
                </c:pt>
                <c:pt idx="11000">
                  <c:v>112372</c:v>
                </c:pt>
                <c:pt idx="11001">
                  <c:v>112382</c:v>
                </c:pt>
                <c:pt idx="11002">
                  <c:v>112392</c:v>
                </c:pt>
                <c:pt idx="11003">
                  <c:v>112402</c:v>
                </c:pt>
                <c:pt idx="11004">
                  <c:v>112412</c:v>
                </c:pt>
                <c:pt idx="11005">
                  <c:v>112423</c:v>
                </c:pt>
                <c:pt idx="11006">
                  <c:v>112433</c:v>
                </c:pt>
                <c:pt idx="11007">
                  <c:v>112443</c:v>
                </c:pt>
                <c:pt idx="11008">
                  <c:v>112453</c:v>
                </c:pt>
                <c:pt idx="11009">
                  <c:v>112463</c:v>
                </c:pt>
                <c:pt idx="11010">
                  <c:v>112474</c:v>
                </c:pt>
                <c:pt idx="11011">
                  <c:v>112484</c:v>
                </c:pt>
                <c:pt idx="11012">
                  <c:v>112494</c:v>
                </c:pt>
                <c:pt idx="11013">
                  <c:v>112504</c:v>
                </c:pt>
                <c:pt idx="11014">
                  <c:v>112514</c:v>
                </c:pt>
                <c:pt idx="11015">
                  <c:v>112525</c:v>
                </c:pt>
                <c:pt idx="11016">
                  <c:v>112535</c:v>
                </c:pt>
                <c:pt idx="11017">
                  <c:v>112545</c:v>
                </c:pt>
                <c:pt idx="11018">
                  <c:v>112555</c:v>
                </c:pt>
                <c:pt idx="11019">
                  <c:v>112565</c:v>
                </c:pt>
                <c:pt idx="11020">
                  <c:v>112576</c:v>
                </c:pt>
                <c:pt idx="11021">
                  <c:v>112586</c:v>
                </c:pt>
                <c:pt idx="11022">
                  <c:v>112596</c:v>
                </c:pt>
                <c:pt idx="11023">
                  <c:v>112606</c:v>
                </c:pt>
                <c:pt idx="11024">
                  <c:v>112616</c:v>
                </c:pt>
                <c:pt idx="11025">
                  <c:v>112627</c:v>
                </c:pt>
                <c:pt idx="11026">
                  <c:v>112637</c:v>
                </c:pt>
                <c:pt idx="11027">
                  <c:v>112647</c:v>
                </c:pt>
                <c:pt idx="11028">
                  <c:v>112657</c:v>
                </c:pt>
                <c:pt idx="11029">
                  <c:v>112667</c:v>
                </c:pt>
                <c:pt idx="11030">
                  <c:v>112678</c:v>
                </c:pt>
                <c:pt idx="11031">
                  <c:v>112688</c:v>
                </c:pt>
                <c:pt idx="11032">
                  <c:v>112698</c:v>
                </c:pt>
                <c:pt idx="11033">
                  <c:v>112708</c:v>
                </c:pt>
                <c:pt idx="11034">
                  <c:v>112718</c:v>
                </c:pt>
                <c:pt idx="11035">
                  <c:v>112729</c:v>
                </c:pt>
                <c:pt idx="11036">
                  <c:v>112739</c:v>
                </c:pt>
                <c:pt idx="11037">
                  <c:v>112749</c:v>
                </c:pt>
                <c:pt idx="11038">
                  <c:v>112759</c:v>
                </c:pt>
                <c:pt idx="11039">
                  <c:v>112769</c:v>
                </c:pt>
                <c:pt idx="11040">
                  <c:v>112780</c:v>
                </c:pt>
                <c:pt idx="11041">
                  <c:v>112790</c:v>
                </c:pt>
                <c:pt idx="11042">
                  <c:v>112800</c:v>
                </c:pt>
                <c:pt idx="11043">
                  <c:v>112810</c:v>
                </c:pt>
                <c:pt idx="11044">
                  <c:v>112820</c:v>
                </c:pt>
                <c:pt idx="11045">
                  <c:v>112831</c:v>
                </c:pt>
                <c:pt idx="11046">
                  <c:v>112841</c:v>
                </c:pt>
                <c:pt idx="11047">
                  <c:v>112851</c:v>
                </c:pt>
                <c:pt idx="11048">
                  <c:v>112861</c:v>
                </c:pt>
                <c:pt idx="11049">
                  <c:v>112872</c:v>
                </c:pt>
                <c:pt idx="11050">
                  <c:v>112882</c:v>
                </c:pt>
                <c:pt idx="11051">
                  <c:v>112892</c:v>
                </c:pt>
                <c:pt idx="11052">
                  <c:v>112902</c:v>
                </c:pt>
                <c:pt idx="11053">
                  <c:v>112912</c:v>
                </c:pt>
                <c:pt idx="11054">
                  <c:v>112923</c:v>
                </c:pt>
                <c:pt idx="11055">
                  <c:v>112933</c:v>
                </c:pt>
                <c:pt idx="11056">
                  <c:v>112943</c:v>
                </c:pt>
                <c:pt idx="11057">
                  <c:v>112953</c:v>
                </c:pt>
                <c:pt idx="11058">
                  <c:v>112963</c:v>
                </c:pt>
                <c:pt idx="11059">
                  <c:v>112974</c:v>
                </c:pt>
                <c:pt idx="11060">
                  <c:v>112984</c:v>
                </c:pt>
                <c:pt idx="11061">
                  <c:v>112994</c:v>
                </c:pt>
                <c:pt idx="11062">
                  <c:v>113004</c:v>
                </c:pt>
                <c:pt idx="11063">
                  <c:v>113014</c:v>
                </c:pt>
                <c:pt idx="11064">
                  <c:v>113025</c:v>
                </c:pt>
                <c:pt idx="11065">
                  <c:v>113035</c:v>
                </c:pt>
                <c:pt idx="11066">
                  <c:v>113045</c:v>
                </c:pt>
                <c:pt idx="11067">
                  <c:v>113055</c:v>
                </c:pt>
                <c:pt idx="11068">
                  <c:v>113065</c:v>
                </c:pt>
                <c:pt idx="11069">
                  <c:v>113076</c:v>
                </c:pt>
                <c:pt idx="11070">
                  <c:v>113086</c:v>
                </c:pt>
                <c:pt idx="11071">
                  <c:v>113096</c:v>
                </c:pt>
                <c:pt idx="11072">
                  <c:v>113106</c:v>
                </c:pt>
                <c:pt idx="11073">
                  <c:v>113116</c:v>
                </c:pt>
                <c:pt idx="11074">
                  <c:v>113127</c:v>
                </c:pt>
                <c:pt idx="11075">
                  <c:v>113137</c:v>
                </c:pt>
                <c:pt idx="11076">
                  <c:v>113147</c:v>
                </c:pt>
                <c:pt idx="11077">
                  <c:v>113157</c:v>
                </c:pt>
                <c:pt idx="11078">
                  <c:v>113167</c:v>
                </c:pt>
                <c:pt idx="11079">
                  <c:v>113178</c:v>
                </c:pt>
                <c:pt idx="11080">
                  <c:v>113188</c:v>
                </c:pt>
                <c:pt idx="11081">
                  <c:v>113198</c:v>
                </c:pt>
                <c:pt idx="11082">
                  <c:v>113208</c:v>
                </c:pt>
                <c:pt idx="11083">
                  <c:v>113218</c:v>
                </c:pt>
                <c:pt idx="11084">
                  <c:v>113229</c:v>
                </c:pt>
                <c:pt idx="11085">
                  <c:v>113239</c:v>
                </c:pt>
                <c:pt idx="11086">
                  <c:v>113249</c:v>
                </c:pt>
                <c:pt idx="11087">
                  <c:v>113259</c:v>
                </c:pt>
                <c:pt idx="11088">
                  <c:v>113269</c:v>
                </c:pt>
                <c:pt idx="11089">
                  <c:v>113280</c:v>
                </c:pt>
                <c:pt idx="11090">
                  <c:v>113290</c:v>
                </c:pt>
                <c:pt idx="11091">
                  <c:v>113300</c:v>
                </c:pt>
                <c:pt idx="11092">
                  <c:v>113310</c:v>
                </c:pt>
                <c:pt idx="11093">
                  <c:v>113320</c:v>
                </c:pt>
                <c:pt idx="11094">
                  <c:v>113331</c:v>
                </c:pt>
                <c:pt idx="11095">
                  <c:v>113341</c:v>
                </c:pt>
                <c:pt idx="11096">
                  <c:v>113351</c:v>
                </c:pt>
                <c:pt idx="11097">
                  <c:v>113361</c:v>
                </c:pt>
                <c:pt idx="11098">
                  <c:v>113371</c:v>
                </c:pt>
                <c:pt idx="11099">
                  <c:v>113382</c:v>
                </c:pt>
                <c:pt idx="11100">
                  <c:v>113392</c:v>
                </c:pt>
                <c:pt idx="11101">
                  <c:v>113402</c:v>
                </c:pt>
                <c:pt idx="11102">
                  <c:v>113412</c:v>
                </c:pt>
                <c:pt idx="11103">
                  <c:v>113422</c:v>
                </c:pt>
                <c:pt idx="11104">
                  <c:v>113433</c:v>
                </c:pt>
                <c:pt idx="11105">
                  <c:v>113443</c:v>
                </c:pt>
                <c:pt idx="11106">
                  <c:v>113453</c:v>
                </c:pt>
                <c:pt idx="11107">
                  <c:v>113463</c:v>
                </c:pt>
                <c:pt idx="11108">
                  <c:v>113473</c:v>
                </c:pt>
                <c:pt idx="11109">
                  <c:v>113484</c:v>
                </c:pt>
                <c:pt idx="11110">
                  <c:v>113494</c:v>
                </c:pt>
                <c:pt idx="11111">
                  <c:v>113504</c:v>
                </c:pt>
                <c:pt idx="11112">
                  <c:v>113514</c:v>
                </c:pt>
                <c:pt idx="11113">
                  <c:v>113524</c:v>
                </c:pt>
                <c:pt idx="11114">
                  <c:v>113535</c:v>
                </c:pt>
                <c:pt idx="11115">
                  <c:v>113545</c:v>
                </c:pt>
                <c:pt idx="11116">
                  <c:v>113555</c:v>
                </c:pt>
                <c:pt idx="11117">
                  <c:v>113565</c:v>
                </c:pt>
                <c:pt idx="11118">
                  <c:v>113575</c:v>
                </c:pt>
                <c:pt idx="11119">
                  <c:v>113586</c:v>
                </c:pt>
                <c:pt idx="11120">
                  <c:v>113596</c:v>
                </c:pt>
                <c:pt idx="11121">
                  <c:v>113606</c:v>
                </c:pt>
                <c:pt idx="11122">
                  <c:v>113616</c:v>
                </c:pt>
                <c:pt idx="11123">
                  <c:v>113626</c:v>
                </c:pt>
                <c:pt idx="11124">
                  <c:v>113637</c:v>
                </c:pt>
                <c:pt idx="11125">
                  <c:v>113647</c:v>
                </c:pt>
                <c:pt idx="11126">
                  <c:v>113657</c:v>
                </c:pt>
                <c:pt idx="11127">
                  <c:v>113667</c:v>
                </c:pt>
                <c:pt idx="11128">
                  <c:v>113677</c:v>
                </c:pt>
                <c:pt idx="11129">
                  <c:v>113688</c:v>
                </c:pt>
                <c:pt idx="11130">
                  <c:v>113698</c:v>
                </c:pt>
                <c:pt idx="11131">
                  <c:v>113708</c:v>
                </c:pt>
                <c:pt idx="11132">
                  <c:v>113718</c:v>
                </c:pt>
                <c:pt idx="11133">
                  <c:v>113728</c:v>
                </c:pt>
                <c:pt idx="11134">
                  <c:v>113739</c:v>
                </c:pt>
                <c:pt idx="11135">
                  <c:v>113749</c:v>
                </c:pt>
                <c:pt idx="11136">
                  <c:v>113759</c:v>
                </c:pt>
                <c:pt idx="11137">
                  <c:v>113769</c:v>
                </c:pt>
                <c:pt idx="11138">
                  <c:v>113779</c:v>
                </c:pt>
                <c:pt idx="11139">
                  <c:v>113790</c:v>
                </c:pt>
                <c:pt idx="11140">
                  <c:v>113800</c:v>
                </c:pt>
                <c:pt idx="11141">
                  <c:v>113810</c:v>
                </c:pt>
                <c:pt idx="11142">
                  <c:v>113820</c:v>
                </c:pt>
                <c:pt idx="11143">
                  <c:v>113830</c:v>
                </c:pt>
                <c:pt idx="11144">
                  <c:v>113841</c:v>
                </c:pt>
                <c:pt idx="11145">
                  <c:v>113851</c:v>
                </c:pt>
                <c:pt idx="11146">
                  <c:v>113861</c:v>
                </c:pt>
                <c:pt idx="11147">
                  <c:v>113871</c:v>
                </c:pt>
                <c:pt idx="11148">
                  <c:v>113881</c:v>
                </c:pt>
                <c:pt idx="11149">
                  <c:v>113892</c:v>
                </c:pt>
                <c:pt idx="11150">
                  <c:v>113902</c:v>
                </c:pt>
                <c:pt idx="11151">
                  <c:v>113912</c:v>
                </c:pt>
                <c:pt idx="11152">
                  <c:v>113922</c:v>
                </c:pt>
                <c:pt idx="11153">
                  <c:v>113932</c:v>
                </c:pt>
                <c:pt idx="11154">
                  <c:v>113943</c:v>
                </c:pt>
                <c:pt idx="11155">
                  <c:v>113953</c:v>
                </c:pt>
                <c:pt idx="11156">
                  <c:v>113963</c:v>
                </c:pt>
                <c:pt idx="11157">
                  <c:v>113973</c:v>
                </c:pt>
                <c:pt idx="11158">
                  <c:v>113983</c:v>
                </c:pt>
                <c:pt idx="11159">
                  <c:v>113994</c:v>
                </c:pt>
                <c:pt idx="11160">
                  <c:v>114004</c:v>
                </c:pt>
                <c:pt idx="11161">
                  <c:v>114014</c:v>
                </c:pt>
                <c:pt idx="11162">
                  <c:v>114024</c:v>
                </c:pt>
                <c:pt idx="11163">
                  <c:v>114035</c:v>
                </c:pt>
                <c:pt idx="11164">
                  <c:v>114045</c:v>
                </c:pt>
                <c:pt idx="11165">
                  <c:v>114055</c:v>
                </c:pt>
                <c:pt idx="11166">
                  <c:v>114065</c:v>
                </c:pt>
                <c:pt idx="11167">
                  <c:v>114075</c:v>
                </c:pt>
                <c:pt idx="11168">
                  <c:v>114086</c:v>
                </c:pt>
                <c:pt idx="11169">
                  <c:v>114096</c:v>
                </c:pt>
                <c:pt idx="11170">
                  <c:v>114106</c:v>
                </c:pt>
                <c:pt idx="11171">
                  <c:v>114116</c:v>
                </c:pt>
                <c:pt idx="11172">
                  <c:v>114126</c:v>
                </c:pt>
                <c:pt idx="11173">
                  <c:v>114137</c:v>
                </c:pt>
                <c:pt idx="11174">
                  <c:v>114147</c:v>
                </c:pt>
                <c:pt idx="11175">
                  <c:v>114157</c:v>
                </c:pt>
                <c:pt idx="11176">
                  <c:v>114167</c:v>
                </c:pt>
                <c:pt idx="11177">
                  <c:v>114177</c:v>
                </c:pt>
                <c:pt idx="11178">
                  <c:v>114188</c:v>
                </c:pt>
                <c:pt idx="11179">
                  <c:v>114198</c:v>
                </c:pt>
                <c:pt idx="11180">
                  <c:v>114208</c:v>
                </c:pt>
                <c:pt idx="11181">
                  <c:v>114218</c:v>
                </c:pt>
                <c:pt idx="11182">
                  <c:v>114228</c:v>
                </c:pt>
                <c:pt idx="11183">
                  <c:v>114239</c:v>
                </c:pt>
                <c:pt idx="11184">
                  <c:v>114249</c:v>
                </c:pt>
                <c:pt idx="11185">
                  <c:v>114259</c:v>
                </c:pt>
                <c:pt idx="11186">
                  <c:v>114269</c:v>
                </c:pt>
                <c:pt idx="11187">
                  <c:v>114279</c:v>
                </c:pt>
                <c:pt idx="11188">
                  <c:v>114290</c:v>
                </c:pt>
                <c:pt idx="11189">
                  <c:v>114300</c:v>
                </c:pt>
                <c:pt idx="11190">
                  <c:v>114310</c:v>
                </c:pt>
                <c:pt idx="11191">
                  <c:v>114320</c:v>
                </c:pt>
                <c:pt idx="11192">
                  <c:v>114330</c:v>
                </c:pt>
                <c:pt idx="11193">
                  <c:v>114341</c:v>
                </c:pt>
                <c:pt idx="11194">
                  <c:v>114351</c:v>
                </c:pt>
                <c:pt idx="11195">
                  <c:v>114361</c:v>
                </c:pt>
                <c:pt idx="11196">
                  <c:v>114371</c:v>
                </c:pt>
                <c:pt idx="11197">
                  <c:v>114381</c:v>
                </c:pt>
                <c:pt idx="11198">
                  <c:v>114392</c:v>
                </c:pt>
                <c:pt idx="11199">
                  <c:v>114402</c:v>
                </c:pt>
                <c:pt idx="11200">
                  <c:v>114412</c:v>
                </c:pt>
                <c:pt idx="11201">
                  <c:v>114422</c:v>
                </c:pt>
                <c:pt idx="11202">
                  <c:v>114432</c:v>
                </c:pt>
                <c:pt idx="11203">
                  <c:v>114443</c:v>
                </c:pt>
                <c:pt idx="11204">
                  <c:v>114453</c:v>
                </c:pt>
                <c:pt idx="11205">
                  <c:v>114463</c:v>
                </c:pt>
                <c:pt idx="11206">
                  <c:v>114473</c:v>
                </c:pt>
                <c:pt idx="11207">
                  <c:v>114483</c:v>
                </c:pt>
                <c:pt idx="11208">
                  <c:v>114494</c:v>
                </c:pt>
                <c:pt idx="11209">
                  <c:v>114504</c:v>
                </c:pt>
                <c:pt idx="11210">
                  <c:v>114514</c:v>
                </c:pt>
                <c:pt idx="11211">
                  <c:v>114524</c:v>
                </c:pt>
                <c:pt idx="11212">
                  <c:v>114534</c:v>
                </c:pt>
                <c:pt idx="11213">
                  <c:v>114545</c:v>
                </c:pt>
                <c:pt idx="11214">
                  <c:v>114555</c:v>
                </c:pt>
                <c:pt idx="11215">
                  <c:v>114565</c:v>
                </c:pt>
                <c:pt idx="11216">
                  <c:v>114575</c:v>
                </c:pt>
                <c:pt idx="11217">
                  <c:v>114585</c:v>
                </c:pt>
                <c:pt idx="11218">
                  <c:v>114596</c:v>
                </c:pt>
                <c:pt idx="11219">
                  <c:v>114606</c:v>
                </c:pt>
                <c:pt idx="11220">
                  <c:v>114616</c:v>
                </c:pt>
                <c:pt idx="11221">
                  <c:v>114626</c:v>
                </c:pt>
                <c:pt idx="11222">
                  <c:v>114636</c:v>
                </c:pt>
                <c:pt idx="11223">
                  <c:v>114647</c:v>
                </c:pt>
                <c:pt idx="11224">
                  <c:v>114657</c:v>
                </c:pt>
                <c:pt idx="11225">
                  <c:v>114667</c:v>
                </c:pt>
                <c:pt idx="11226">
                  <c:v>114677</c:v>
                </c:pt>
                <c:pt idx="11227">
                  <c:v>114687</c:v>
                </c:pt>
                <c:pt idx="11228">
                  <c:v>114698</c:v>
                </c:pt>
                <c:pt idx="11229">
                  <c:v>114708</c:v>
                </c:pt>
                <c:pt idx="11230">
                  <c:v>114718</c:v>
                </c:pt>
                <c:pt idx="11231">
                  <c:v>114728</c:v>
                </c:pt>
                <c:pt idx="11232">
                  <c:v>114738</c:v>
                </c:pt>
                <c:pt idx="11233">
                  <c:v>114749</c:v>
                </c:pt>
                <c:pt idx="11234">
                  <c:v>114759</c:v>
                </c:pt>
                <c:pt idx="11235">
                  <c:v>114769</c:v>
                </c:pt>
                <c:pt idx="11236">
                  <c:v>114779</c:v>
                </c:pt>
                <c:pt idx="11237">
                  <c:v>114789</c:v>
                </c:pt>
                <c:pt idx="11238">
                  <c:v>114800</c:v>
                </c:pt>
                <c:pt idx="11239">
                  <c:v>114810</c:v>
                </c:pt>
                <c:pt idx="11240">
                  <c:v>114820</c:v>
                </c:pt>
                <c:pt idx="11241">
                  <c:v>114830</c:v>
                </c:pt>
                <c:pt idx="11242">
                  <c:v>114840</c:v>
                </c:pt>
                <c:pt idx="11243">
                  <c:v>114851</c:v>
                </c:pt>
                <c:pt idx="11244">
                  <c:v>114861</c:v>
                </c:pt>
                <c:pt idx="11245">
                  <c:v>114871</c:v>
                </c:pt>
                <c:pt idx="11246">
                  <c:v>114881</c:v>
                </c:pt>
                <c:pt idx="11247">
                  <c:v>114891</c:v>
                </c:pt>
                <c:pt idx="11248">
                  <c:v>114902</c:v>
                </c:pt>
                <c:pt idx="11249">
                  <c:v>114912</c:v>
                </c:pt>
                <c:pt idx="11250">
                  <c:v>114922</c:v>
                </c:pt>
                <c:pt idx="11251">
                  <c:v>114932</c:v>
                </c:pt>
                <c:pt idx="11252">
                  <c:v>114942</c:v>
                </c:pt>
                <c:pt idx="11253">
                  <c:v>114953</c:v>
                </c:pt>
                <c:pt idx="11254">
                  <c:v>114963</c:v>
                </c:pt>
                <c:pt idx="11255">
                  <c:v>114973</c:v>
                </c:pt>
                <c:pt idx="11256">
                  <c:v>114983</c:v>
                </c:pt>
                <c:pt idx="11257">
                  <c:v>114993</c:v>
                </c:pt>
                <c:pt idx="11258">
                  <c:v>115004</c:v>
                </c:pt>
                <c:pt idx="11259">
                  <c:v>115014</c:v>
                </c:pt>
                <c:pt idx="11260">
                  <c:v>115024</c:v>
                </c:pt>
                <c:pt idx="11261">
                  <c:v>115034</c:v>
                </c:pt>
                <c:pt idx="11262">
                  <c:v>115044</c:v>
                </c:pt>
                <c:pt idx="11263">
                  <c:v>115055</c:v>
                </c:pt>
                <c:pt idx="11264">
                  <c:v>115065</c:v>
                </c:pt>
                <c:pt idx="11265">
                  <c:v>115075</c:v>
                </c:pt>
                <c:pt idx="11266">
                  <c:v>115085</c:v>
                </c:pt>
                <c:pt idx="11267">
                  <c:v>115095</c:v>
                </c:pt>
                <c:pt idx="11268">
                  <c:v>115106</c:v>
                </c:pt>
                <c:pt idx="11269">
                  <c:v>115116</c:v>
                </c:pt>
                <c:pt idx="11270">
                  <c:v>115126</c:v>
                </c:pt>
                <c:pt idx="11271">
                  <c:v>115136</c:v>
                </c:pt>
                <c:pt idx="11272">
                  <c:v>115146</c:v>
                </c:pt>
                <c:pt idx="11273">
                  <c:v>115157</c:v>
                </c:pt>
                <c:pt idx="11274">
                  <c:v>115167</c:v>
                </c:pt>
                <c:pt idx="11275">
                  <c:v>115177</c:v>
                </c:pt>
                <c:pt idx="11276">
                  <c:v>115187</c:v>
                </c:pt>
                <c:pt idx="11277">
                  <c:v>115198</c:v>
                </c:pt>
                <c:pt idx="11278">
                  <c:v>115208</c:v>
                </c:pt>
                <c:pt idx="11279">
                  <c:v>115218</c:v>
                </c:pt>
                <c:pt idx="11280">
                  <c:v>115228</c:v>
                </c:pt>
                <c:pt idx="11281">
                  <c:v>115238</c:v>
                </c:pt>
                <c:pt idx="11282">
                  <c:v>115249</c:v>
                </c:pt>
                <c:pt idx="11283">
                  <c:v>115259</c:v>
                </c:pt>
                <c:pt idx="11284">
                  <c:v>115269</c:v>
                </c:pt>
                <c:pt idx="11285">
                  <c:v>115279</c:v>
                </c:pt>
                <c:pt idx="11286">
                  <c:v>115289</c:v>
                </c:pt>
                <c:pt idx="11287">
                  <c:v>115300</c:v>
                </c:pt>
                <c:pt idx="11288">
                  <c:v>115310</c:v>
                </c:pt>
                <c:pt idx="11289">
                  <c:v>115320</c:v>
                </c:pt>
                <c:pt idx="11290">
                  <c:v>115330</c:v>
                </c:pt>
                <c:pt idx="11291">
                  <c:v>115340</c:v>
                </c:pt>
                <c:pt idx="11292">
                  <c:v>115351</c:v>
                </c:pt>
                <c:pt idx="11293">
                  <c:v>115361</c:v>
                </c:pt>
                <c:pt idx="11294">
                  <c:v>115371</c:v>
                </c:pt>
                <c:pt idx="11295">
                  <c:v>115381</c:v>
                </c:pt>
                <c:pt idx="11296">
                  <c:v>115391</c:v>
                </c:pt>
                <c:pt idx="11297">
                  <c:v>115402</c:v>
                </c:pt>
                <c:pt idx="11298">
                  <c:v>115412</c:v>
                </c:pt>
                <c:pt idx="11299">
                  <c:v>115422</c:v>
                </c:pt>
                <c:pt idx="11300">
                  <c:v>115432</c:v>
                </c:pt>
                <c:pt idx="11301">
                  <c:v>115442</c:v>
                </c:pt>
                <c:pt idx="11302">
                  <c:v>115453</c:v>
                </c:pt>
                <c:pt idx="11303">
                  <c:v>115463</c:v>
                </c:pt>
                <c:pt idx="11304">
                  <c:v>115473</c:v>
                </c:pt>
                <c:pt idx="11305">
                  <c:v>115483</c:v>
                </c:pt>
                <c:pt idx="11306">
                  <c:v>115493</c:v>
                </c:pt>
                <c:pt idx="11307">
                  <c:v>115504</c:v>
                </c:pt>
                <c:pt idx="11308">
                  <c:v>115514</c:v>
                </c:pt>
                <c:pt idx="11309">
                  <c:v>115524</c:v>
                </c:pt>
                <c:pt idx="11310">
                  <c:v>115534</c:v>
                </c:pt>
                <c:pt idx="11311">
                  <c:v>115544</c:v>
                </c:pt>
                <c:pt idx="11312">
                  <c:v>115555</c:v>
                </c:pt>
                <c:pt idx="11313">
                  <c:v>115565</c:v>
                </c:pt>
                <c:pt idx="11314">
                  <c:v>115575</c:v>
                </c:pt>
                <c:pt idx="11315">
                  <c:v>115585</c:v>
                </c:pt>
                <c:pt idx="11316">
                  <c:v>115595</c:v>
                </c:pt>
                <c:pt idx="11317">
                  <c:v>115606</c:v>
                </c:pt>
                <c:pt idx="11318">
                  <c:v>115616</c:v>
                </c:pt>
                <c:pt idx="11319">
                  <c:v>115626</c:v>
                </c:pt>
                <c:pt idx="11320">
                  <c:v>115636</c:v>
                </c:pt>
                <c:pt idx="11321">
                  <c:v>115646</c:v>
                </c:pt>
                <c:pt idx="11322">
                  <c:v>115657</c:v>
                </c:pt>
                <c:pt idx="11323">
                  <c:v>115667</c:v>
                </c:pt>
                <c:pt idx="11324">
                  <c:v>115677</c:v>
                </c:pt>
                <c:pt idx="11325">
                  <c:v>115687</c:v>
                </c:pt>
                <c:pt idx="11326">
                  <c:v>115697</c:v>
                </c:pt>
                <c:pt idx="11327">
                  <c:v>115708</c:v>
                </c:pt>
                <c:pt idx="11328">
                  <c:v>115718</c:v>
                </c:pt>
                <c:pt idx="11329">
                  <c:v>115728</c:v>
                </c:pt>
                <c:pt idx="11330">
                  <c:v>115738</c:v>
                </c:pt>
                <c:pt idx="11331">
                  <c:v>115748</c:v>
                </c:pt>
                <c:pt idx="11332">
                  <c:v>115759</c:v>
                </c:pt>
                <c:pt idx="11333">
                  <c:v>115769</c:v>
                </c:pt>
                <c:pt idx="11334">
                  <c:v>115779</c:v>
                </c:pt>
                <c:pt idx="11335">
                  <c:v>115789</c:v>
                </c:pt>
                <c:pt idx="11336">
                  <c:v>115799</c:v>
                </c:pt>
                <c:pt idx="11337">
                  <c:v>115810</c:v>
                </c:pt>
                <c:pt idx="11338">
                  <c:v>115820</c:v>
                </c:pt>
                <c:pt idx="11339">
                  <c:v>115830</c:v>
                </c:pt>
                <c:pt idx="11340">
                  <c:v>115840</c:v>
                </c:pt>
                <c:pt idx="11341">
                  <c:v>115850</c:v>
                </c:pt>
                <c:pt idx="11342">
                  <c:v>115861</c:v>
                </c:pt>
                <c:pt idx="11343">
                  <c:v>115871</c:v>
                </c:pt>
                <c:pt idx="11344">
                  <c:v>115881</c:v>
                </c:pt>
                <c:pt idx="11345">
                  <c:v>115891</c:v>
                </c:pt>
                <c:pt idx="11346">
                  <c:v>115901</c:v>
                </c:pt>
                <c:pt idx="11347">
                  <c:v>115912</c:v>
                </c:pt>
                <c:pt idx="11348">
                  <c:v>115922</c:v>
                </c:pt>
                <c:pt idx="11349">
                  <c:v>115932</c:v>
                </c:pt>
                <c:pt idx="11350">
                  <c:v>115942</c:v>
                </c:pt>
                <c:pt idx="11351">
                  <c:v>115952</c:v>
                </c:pt>
                <c:pt idx="11352">
                  <c:v>115963</c:v>
                </c:pt>
                <c:pt idx="11353">
                  <c:v>115973</c:v>
                </c:pt>
                <c:pt idx="11354">
                  <c:v>115983</c:v>
                </c:pt>
                <c:pt idx="11355">
                  <c:v>115993</c:v>
                </c:pt>
                <c:pt idx="11356">
                  <c:v>116003</c:v>
                </c:pt>
                <c:pt idx="11357">
                  <c:v>116014</c:v>
                </c:pt>
                <c:pt idx="11358">
                  <c:v>116024</c:v>
                </c:pt>
                <c:pt idx="11359">
                  <c:v>116034</c:v>
                </c:pt>
                <c:pt idx="11360">
                  <c:v>116044</c:v>
                </c:pt>
                <c:pt idx="11361">
                  <c:v>116054</c:v>
                </c:pt>
                <c:pt idx="11362">
                  <c:v>116065</c:v>
                </c:pt>
                <c:pt idx="11363">
                  <c:v>116075</c:v>
                </c:pt>
                <c:pt idx="11364">
                  <c:v>116085</c:v>
                </c:pt>
                <c:pt idx="11365">
                  <c:v>116095</c:v>
                </c:pt>
                <c:pt idx="11366">
                  <c:v>116105</c:v>
                </c:pt>
                <c:pt idx="11367">
                  <c:v>116116</c:v>
                </c:pt>
                <c:pt idx="11368">
                  <c:v>116126</c:v>
                </c:pt>
                <c:pt idx="11369">
                  <c:v>116136</c:v>
                </c:pt>
                <c:pt idx="11370">
                  <c:v>116146</c:v>
                </c:pt>
                <c:pt idx="11371">
                  <c:v>116156</c:v>
                </c:pt>
                <c:pt idx="11372">
                  <c:v>116167</c:v>
                </c:pt>
                <c:pt idx="11373">
                  <c:v>116177</c:v>
                </c:pt>
                <c:pt idx="11374">
                  <c:v>116187</c:v>
                </c:pt>
                <c:pt idx="11375">
                  <c:v>116197</c:v>
                </c:pt>
                <c:pt idx="11376">
                  <c:v>116207</c:v>
                </c:pt>
                <c:pt idx="11377">
                  <c:v>116218</c:v>
                </c:pt>
                <c:pt idx="11378">
                  <c:v>116228</c:v>
                </c:pt>
                <c:pt idx="11379">
                  <c:v>116238</c:v>
                </c:pt>
                <c:pt idx="11380">
                  <c:v>116248</c:v>
                </c:pt>
                <c:pt idx="11381">
                  <c:v>116258</c:v>
                </c:pt>
                <c:pt idx="11382">
                  <c:v>116269</c:v>
                </c:pt>
                <c:pt idx="11383">
                  <c:v>116279</c:v>
                </c:pt>
                <c:pt idx="11384">
                  <c:v>116289</c:v>
                </c:pt>
                <c:pt idx="11385">
                  <c:v>116299</c:v>
                </c:pt>
                <c:pt idx="11386">
                  <c:v>116309</c:v>
                </c:pt>
                <c:pt idx="11387">
                  <c:v>116320</c:v>
                </c:pt>
                <c:pt idx="11388">
                  <c:v>116330</c:v>
                </c:pt>
                <c:pt idx="11389">
                  <c:v>116340</c:v>
                </c:pt>
                <c:pt idx="11390">
                  <c:v>116350</c:v>
                </c:pt>
                <c:pt idx="11391">
                  <c:v>116361</c:v>
                </c:pt>
                <c:pt idx="11392">
                  <c:v>116371</c:v>
                </c:pt>
                <c:pt idx="11393">
                  <c:v>116381</c:v>
                </c:pt>
                <c:pt idx="11394">
                  <c:v>116391</c:v>
                </c:pt>
                <c:pt idx="11395">
                  <c:v>116401</c:v>
                </c:pt>
                <c:pt idx="11396">
                  <c:v>116412</c:v>
                </c:pt>
                <c:pt idx="11397">
                  <c:v>116422</c:v>
                </c:pt>
                <c:pt idx="11398">
                  <c:v>116432</c:v>
                </c:pt>
                <c:pt idx="11399">
                  <c:v>116442</c:v>
                </c:pt>
                <c:pt idx="11400">
                  <c:v>116452</c:v>
                </c:pt>
                <c:pt idx="11401">
                  <c:v>116463</c:v>
                </c:pt>
                <c:pt idx="11402">
                  <c:v>116473</c:v>
                </c:pt>
                <c:pt idx="11403">
                  <c:v>116483</c:v>
                </c:pt>
                <c:pt idx="11404">
                  <c:v>116493</c:v>
                </c:pt>
                <c:pt idx="11405">
                  <c:v>116503</c:v>
                </c:pt>
                <c:pt idx="11406">
                  <c:v>116514</c:v>
                </c:pt>
                <c:pt idx="11407">
                  <c:v>116524</c:v>
                </c:pt>
                <c:pt idx="11408">
                  <c:v>116534</c:v>
                </c:pt>
                <c:pt idx="11409">
                  <c:v>116544</c:v>
                </c:pt>
                <c:pt idx="11410">
                  <c:v>116554</c:v>
                </c:pt>
                <c:pt idx="11411">
                  <c:v>116565</c:v>
                </c:pt>
                <c:pt idx="11412">
                  <c:v>116575</c:v>
                </c:pt>
                <c:pt idx="11413">
                  <c:v>116585</c:v>
                </c:pt>
                <c:pt idx="11414">
                  <c:v>116595</c:v>
                </c:pt>
                <c:pt idx="11415">
                  <c:v>116605</c:v>
                </c:pt>
                <c:pt idx="11416">
                  <c:v>116616</c:v>
                </c:pt>
                <c:pt idx="11417">
                  <c:v>116626</c:v>
                </c:pt>
                <c:pt idx="11418">
                  <c:v>116636</c:v>
                </c:pt>
                <c:pt idx="11419">
                  <c:v>116646</c:v>
                </c:pt>
                <c:pt idx="11420">
                  <c:v>116656</c:v>
                </c:pt>
                <c:pt idx="11421">
                  <c:v>116667</c:v>
                </c:pt>
                <c:pt idx="11422">
                  <c:v>116677</c:v>
                </c:pt>
                <c:pt idx="11423">
                  <c:v>116687</c:v>
                </c:pt>
                <c:pt idx="11424">
                  <c:v>116697</c:v>
                </c:pt>
                <c:pt idx="11425">
                  <c:v>116707</c:v>
                </c:pt>
                <c:pt idx="11426">
                  <c:v>116718</c:v>
                </c:pt>
                <c:pt idx="11427">
                  <c:v>116728</c:v>
                </c:pt>
                <c:pt idx="11428">
                  <c:v>116738</c:v>
                </c:pt>
                <c:pt idx="11429">
                  <c:v>116748</c:v>
                </c:pt>
                <c:pt idx="11430">
                  <c:v>116758</c:v>
                </c:pt>
                <c:pt idx="11431">
                  <c:v>116769</c:v>
                </c:pt>
                <c:pt idx="11432">
                  <c:v>116779</c:v>
                </c:pt>
                <c:pt idx="11433">
                  <c:v>116789</c:v>
                </c:pt>
                <c:pt idx="11434">
                  <c:v>116799</c:v>
                </c:pt>
                <c:pt idx="11435">
                  <c:v>116809</c:v>
                </c:pt>
                <c:pt idx="11436">
                  <c:v>116820</c:v>
                </c:pt>
                <c:pt idx="11437">
                  <c:v>116830</c:v>
                </c:pt>
                <c:pt idx="11438">
                  <c:v>116840</c:v>
                </c:pt>
                <c:pt idx="11439">
                  <c:v>116850</c:v>
                </c:pt>
                <c:pt idx="11440">
                  <c:v>116860</c:v>
                </c:pt>
                <c:pt idx="11441">
                  <c:v>116871</c:v>
                </c:pt>
                <c:pt idx="11442">
                  <c:v>116881</c:v>
                </c:pt>
                <c:pt idx="11443">
                  <c:v>116891</c:v>
                </c:pt>
                <c:pt idx="11444">
                  <c:v>116901</c:v>
                </c:pt>
                <c:pt idx="11445">
                  <c:v>116911</c:v>
                </c:pt>
                <c:pt idx="11446">
                  <c:v>116922</c:v>
                </c:pt>
                <c:pt idx="11447">
                  <c:v>116932</c:v>
                </c:pt>
                <c:pt idx="11448">
                  <c:v>116942</c:v>
                </c:pt>
                <c:pt idx="11449">
                  <c:v>116952</c:v>
                </c:pt>
                <c:pt idx="11450">
                  <c:v>116962</c:v>
                </c:pt>
                <c:pt idx="11451">
                  <c:v>116973</c:v>
                </c:pt>
                <c:pt idx="11452">
                  <c:v>116983</c:v>
                </c:pt>
                <c:pt idx="11453">
                  <c:v>116993</c:v>
                </c:pt>
                <c:pt idx="11454">
                  <c:v>117003</c:v>
                </c:pt>
                <c:pt idx="11455">
                  <c:v>117013</c:v>
                </c:pt>
                <c:pt idx="11456">
                  <c:v>117024</c:v>
                </c:pt>
                <c:pt idx="11457">
                  <c:v>117034</c:v>
                </c:pt>
                <c:pt idx="11458">
                  <c:v>117044</c:v>
                </c:pt>
                <c:pt idx="11459">
                  <c:v>117054</c:v>
                </c:pt>
                <c:pt idx="11460">
                  <c:v>117064</c:v>
                </c:pt>
                <c:pt idx="11461">
                  <c:v>117075</c:v>
                </c:pt>
                <c:pt idx="11462">
                  <c:v>117085</c:v>
                </c:pt>
                <c:pt idx="11463">
                  <c:v>117095</c:v>
                </c:pt>
                <c:pt idx="11464">
                  <c:v>117105</c:v>
                </c:pt>
                <c:pt idx="11465">
                  <c:v>117115</c:v>
                </c:pt>
                <c:pt idx="11466">
                  <c:v>117126</c:v>
                </c:pt>
                <c:pt idx="11467">
                  <c:v>117136</c:v>
                </c:pt>
                <c:pt idx="11468">
                  <c:v>117146</c:v>
                </c:pt>
                <c:pt idx="11469">
                  <c:v>117156</c:v>
                </c:pt>
                <c:pt idx="11470">
                  <c:v>117166</c:v>
                </c:pt>
                <c:pt idx="11471">
                  <c:v>117177</c:v>
                </c:pt>
                <c:pt idx="11472">
                  <c:v>117187</c:v>
                </c:pt>
                <c:pt idx="11473">
                  <c:v>117197</c:v>
                </c:pt>
                <c:pt idx="11474">
                  <c:v>117207</c:v>
                </c:pt>
                <c:pt idx="11475">
                  <c:v>117217</c:v>
                </c:pt>
                <c:pt idx="11476">
                  <c:v>117228</c:v>
                </c:pt>
                <c:pt idx="11477">
                  <c:v>117238</c:v>
                </c:pt>
                <c:pt idx="11478">
                  <c:v>117248</c:v>
                </c:pt>
                <c:pt idx="11479">
                  <c:v>117258</c:v>
                </c:pt>
                <c:pt idx="11480">
                  <c:v>117268</c:v>
                </c:pt>
                <c:pt idx="11481">
                  <c:v>117279</c:v>
                </c:pt>
                <c:pt idx="11482">
                  <c:v>117289</c:v>
                </c:pt>
                <c:pt idx="11483">
                  <c:v>117299</c:v>
                </c:pt>
                <c:pt idx="11484">
                  <c:v>117309</c:v>
                </c:pt>
                <c:pt idx="11485">
                  <c:v>117319</c:v>
                </c:pt>
                <c:pt idx="11486">
                  <c:v>117330</c:v>
                </c:pt>
                <c:pt idx="11487">
                  <c:v>117340</c:v>
                </c:pt>
                <c:pt idx="11488">
                  <c:v>117350</c:v>
                </c:pt>
                <c:pt idx="11489">
                  <c:v>117360</c:v>
                </c:pt>
                <c:pt idx="11490">
                  <c:v>117370</c:v>
                </c:pt>
                <c:pt idx="11491">
                  <c:v>117381</c:v>
                </c:pt>
                <c:pt idx="11492">
                  <c:v>117391</c:v>
                </c:pt>
                <c:pt idx="11493">
                  <c:v>117401</c:v>
                </c:pt>
                <c:pt idx="11494">
                  <c:v>117411</c:v>
                </c:pt>
                <c:pt idx="11495">
                  <c:v>117421</c:v>
                </c:pt>
                <c:pt idx="11496">
                  <c:v>117432</c:v>
                </c:pt>
                <c:pt idx="11497">
                  <c:v>117442</c:v>
                </c:pt>
                <c:pt idx="11498">
                  <c:v>117452</c:v>
                </c:pt>
                <c:pt idx="11499">
                  <c:v>117462</c:v>
                </c:pt>
                <c:pt idx="11500">
                  <c:v>117473</c:v>
                </c:pt>
                <c:pt idx="11501">
                  <c:v>117483</c:v>
                </c:pt>
                <c:pt idx="11502">
                  <c:v>117493</c:v>
                </c:pt>
                <c:pt idx="11503">
                  <c:v>117503</c:v>
                </c:pt>
                <c:pt idx="11504">
                  <c:v>117513</c:v>
                </c:pt>
                <c:pt idx="11505">
                  <c:v>117524</c:v>
                </c:pt>
                <c:pt idx="11506">
                  <c:v>117534</c:v>
                </c:pt>
                <c:pt idx="11507">
                  <c:v>117544</c:v>
                </c:pt>
                <c:pt idx="11508">
                  <c:v>117554</c:v>
                </c:pt>
                <c:pt idx="11509">
                  <c:v>117564</c:v>
                </c:pt>
                <c:pt idx="11510">
                  <c:v>117575</c:v>
                </c:pt>
                <c:pt idx="11511">
                  <c:v>117585</c:v>
                </c:pt>
                <c:pt idx="11512">
                  <c:v>117595</c:v>
                </c:pt>
                <c:pt idx="11513">
                  <c:v>117605</c:v>
                </c:pt>
                <c:pt idx="11514">
                  <c:v>117615</c:v>
                </c:pt>
                <c:pt idx="11515">
                  <c:v>117626</c:v>
                </c:pt>
                <c:pt idx="11516">
                  <c:v>117636</c:v>
                </c:pt>
                <c:pt idx="11517">
                  <c:v>117646</c:v>
                </c:pt>
                <c:pt idx="11518">
                  <c:v>117656</c:v>
                </c:pt>
                <c:pt idx="11519">
                  <c:v>117666</c:v>
                </c:pt>
                <c:pt idx="11520">
                  <c:v>117677</c:v>
                </c:pt>
                <c:pt idx="11521">
                  <c:v>117687</c:v>
                </c:pt>
                <c:pt idx="11522">
                  <c:v>117697</c:v>
                </c:pt>
                <c:pt idx="11523">
                  <c:v>117707</c:v>
                </c:pt>
                <c:pt idx="11524">
                  <c:v>117717</c:v>
                </c:pt>
                <c:pt idx="11525">
                  <c:v>117728</c:v>
                </c:pt>
                <c:pt idx="11526">
                  <c:v>117738</c:v>
                </c:pt>
                <c:pt idx="11527">
                  <c:v>117748</c:v>
                </c:pt>
                <c:pt idx="11528">
                  <c:v>117758</c:v>
                </c:pt>
                <c:pt idx="11529">
                  <c:v>117768</c:v>
                </c:pt>
                <c:pt idx="11530">
                  <c:v>117779</c:v>
                </c:pt>
                <c:pt idx="11531">
                  <c:v>117789</c:v>
                </c:pt>
                <c:pt idx="11532">
                  <c:v>117799</c:v>
                </c:pt>
                <c:pt idx="11533">
                  <c:v>117809</c:v>
                </c:pt>
                <c:pt idx="11534">
                  <c:v>117819</c:v>
                </c:pt>
                <c:pt idx="11535">
                  <c:v>117830</c:v>
                </c:pt>
                <c:pt idx="11536">
                  <c:v>117840</c:v>
                </c:pt>
                <c:pt idx="11537">
                  <c:v>117850</c:v>
                </c:pt>
                <c:pt idx="11538">
                  <c:v>117860</c:v>
                </c:pt>
                <c:pt idx="11539">
                  <c:v>117870</c:v>
                </c:pt>
                <c:pt idx="11540">
                  <c:v>117881</c:v>
                </c:pt>
                <c:pt idx="11541">
                  <c:v>117891</c:v>
                </c:pt>
                <c:pt idx="11542">
                  <c:v>117901</c:v>
                </c:pt>
                <c:pt idx="11543">
                  <c:v>117911</c:v>
                </c:pt>
                <c:pt idx="11544">
                  <c:v>117921</c:v>
                </c:pt>
                <c:pt idx="11545">
                  <c:v>117932</c:v>
                </c:pt>
                <c:pt idx="11546">
                  <c:v>117942</c:v>
                </c:pt>
                <c:pt idx="11547">
                  <c:v>117952</c:v>
                </c:pt>
                <c:pt idx="11548">
                  <c:v>117962</c:v>
                </c:pt>
                <c:pt idx="11549">
                  <c:v>117972</c:v>
                </c:pt>
                <c:pt idx="11550">
                  <c:v>117983</c:v>
                </c:pt>
                <c:pt idx="11551">
                  <c:v>117993</c:v>
                </c:pt>
                <c:pt idx="11552">
                  <c:v>118003</c:v>
                </c:pt>
                <c:pt idx="11553">
                  <c:v>118013</c:v>
                </c:pt>
                <c:pt idx="11554">
                  <c:v>118023</c:v>
                </c:pt>
                <c:pt idx="11555">
                  <c:v>118034</c:v>
                </c:pt>
                <c:pt idx="11556">
                  <c:v>118044</c:v>
                </c:pt>
                <c:pt idx="11557">
                  <c:v>118054</c:v>
                </c:pt>
                <c:pt idx="11558">
                  <c:v>118064</c:v>
                </c:pt>
                <c:pt idx="11559">
                  <c:v>118074</c:v>
                </c:pt>
                <c:pt idx="11560">
                  <c:v>118085</c:v>
                </c:pt>
                <c:pt idx="11561">
                  <c:v>118095</c:v>
                </c:pt>
                <c:pt idx="11562">
                  <c:v>118105</c:v>
                </c:pt>
                <c:pt idx="11563">
                  <c:v>118115</c:v>
                </c:pt>
                <c:pt idx="11564">
                  <c:v>118125</c:v>
                </c:pt>
                <c:pt idx="11565">
                  <c:v>118136</c:v>
                </c:pt>
                <c:pt idx="11566">
                  <c:v>118146</c:v>
                </c:pt>
                <c:pt idx="11567">
                  <c:v>118156</c:v>
                </c:pt>
                <c:pt idx="11568">
                  <c:v>118166</c:v>
                </c:pt>
                <c:pt idx="11569">
                  <c:v>118176</c:v>
                </c:pt>
                <c:pt idx="11570">
                  <c:v>118187</c:v>
                </c:pt>
                <c:pt idx="11571">
                  <c:v>118197</c:v>
                </c:pt>
                <c:pt idx="11572">
                  <c:v>118207</c:v>
                </c:pt>
                <c:pt idx="11573">
                  <c:v>118217</c:v>
                </c:pt>
                <c:pt idx="11574">
                  <c:v>118227</c:v>
                </c:pt>
                <c:pt idx="11575">
                  <c:v>118238</c:v>
                </c:pt>
                <c:pt idx="11576">
                  <c:v>118248</c:v>
                </c:pt>
                <c:pt idx="11577">
                  <c:v>118258</c:v>
                </c:pt>
                <c:pt idx="11578">
                  <c:v>118268</c:v>
                </c:pt>
                <c:pt idx="11579">
                  <c:v>118278</c:v>
                </c:pt>
                <c:pt idx="11580">
                  <c:v>118289</c:v>
                </c:pt>
                <c:pt idx="11581">
                  <c:v>118299</c:v>
                </c:pt>
                <c:pt idx="11582">
                  <c:v>118309</c:v>
                </c:pt>
                <c:pt idx="11583">
                  <c:v>118319</c:v>
                </c:pt>
                <c:pt idx="11584">
                  <c:v>118329</c:v>
                </c:pt>
                <c:pt idx="11585">
                  <c:v>118340</c:v>
                </c:pt>
                <c:pt idx="11586">
                  <c:v>118350</c:v>
                </c:pt>
                <c:pt idx="11587">
                  <c:v>118360</c:v>
                </c:pt>
                <c:pt idx="11588">
                  <c:v>118370</c:v>
                </c:pt>
                <c:pt idx="11589">
                  <c:v>118380</c:v>
                </c:pt>
                <c:pt idx="11590">
                  <c:v>118391</c:v>
                </c:pt>
                <c:pt idx="11591">
                  <c:v>118401</c:v>
                </c:pt>
                <c:pt idx="11592">
                  <c:v>118411</c:v>
                </c:pt>
                <c:pt idx="11593">
                  <c:v>118421</c:v>
                </c:pt>
                <c:pt idx="11594">
                  <c:v>118431</c:v>
                </c:pt>
                <c:pt idx="11595">
                  <c:v>118442</c:v>
                </c:pt>
                <c:pt idx="11596">
                  <c:v>118452</c:v>
                </c:pt>
                <c:pt idx="11597">
                  <c:v>118462</c:v>
                </c:pt>
                <c:pt idx="11598">
                  <c:v>118472</c:v>
                </c:pt>
                <c:pt idx="11599">
                  <c:v>118482</c:v>
                </c:pt>
                <c:pt idx="11600">
                  <c:v>118493</c:v>
                </c:pt>
                <c:pt idx="11601">
                  <c:v>118503</c:v>
                </c:pt>
                <c:pt idx="11602">
                  <c:v>118513</c:v>
                </c:pt>
                <c:pt idx="11603">
                  <c:v>118523</c:v>
                </c:pt>
                <c:pt idx="11604">
                  <c:v>118533</c:v>
                </c:pt>
                <c:pt idx="11605">
                  <c:v>118544</c:v>
                </c:pt>
                <c:pt idx="11606">
                  <c:v>118554</c:v>
                </c:pt>
                <c:pt idx="11607">
                  <c:v>118564</c:v>
                </c:pt>
                <c:pt idx="11608">
                  <c:v>118574</c:v>
                </c:pt>
                <c:pt idx="11609">
                  <c:v>118584</c:v>
                </c:pt>
                <c:pt idx="11610">
                  <c:v>118595</c:v>
                </c:pt>
                <c:pt idx="11611">
                  <c:v>118605</c:v>
                </c:pt>
                <c:pt idx="11612">
                  <c:v>118615</c:v>
                </c:pt>
                <c:pt idx="11613">
                  <c:v>118625</c:v>
                </c:pt>
                <c:pt idx="11614">
                  <c:v>118636</c:v>
                </c:pt>
                <c:pt idx="11615">
                  <c:v>118646</c:v>
                </c:pt>
                <c:pt idx="11616">
                  <c:v>118656</c:v>
                </c:pt>
                <c:pt idx="11617">
                  <c:v>118666</c:v>
                </c:pt>
                <c:pt idx="11618">
                  <c:v>118676</c:v>
                </c:pt>
                <c:pt idx="11619">
                  <c:v>118687</c:v>
                </c:pt>
                <c:pt idx="11620">
                  <c:v>118697</c:v>
                </c:pt>
                <c:pt idx="11621">
                  <c:v>118707</c:v>
                </c:pt>
                <c:pt idx="11622">
                  <c:v>118717</c:v>
                </c:pt>
                <c:pt idx="11623">
                  <c:v>118727</c:v>
                </c:pt>
                <c:pt idx="11624">
                  <c:v>118738</c:v>
                </c:pt>
                <c:pt idx="11625">
                  <c:v>118748</c:v>
                </c:pt>
                <c:pt idx="11626">
                  <c:v>118758</c:v>
                </c:pt>
                <c:pt idx="11627">
                  <c:v>118768</c:v>
                </c:pt>
                <c:pt idx="11628">
                  <c:v>118778</c:v>
                </c:pt>
                <c:pt idx="11629">
                  <c:v>118789</c:v>
                </c:pt>
                <c:pt idx="11630">
                  <c:v>118799</c:v>
                </c:pt>
                <c:pt idx="11631">
                  <c:v>118809</c:v>
                </c:pt>
                <c:pt idx="11632">
                  <c:v>118819</c:v>
                </c:pt>
                <c:pt idx="11633">
                  <c:v>118829</c:v>
                </c:pt>
                <c:pt idx="11634">
                  <c:v>118840</c:v>
                </c:pt>
                <c:pt idx="11635">
                  <c:v>118850</c:v>
                </c:pt>
                <c:pt idx="11636">
                  <c:v>118860</c:v>
                </c:pt>
                <c:pt idx="11637">
                  <c:v>118870</c:v>
                </c:pt>
                <c:pt idx="11638">
                  <c:v>118880</c:v>
                </c:pt>
                <c:pt idx="11639">
                  <c:v>118891</c:v>
                </c:pt>
                <c:pt idx="11640">
                  <c:v>118901</c:v>
                </c:pt>
                <c:pt idx="11641">
                  <c:v>118911</c:v>
                </c:pt>
                <c:pt idx="11642">
                  <c:v>118921</c:v>
                </c:pt>
                <c:pt idx="11643">
                  <c:v>118931</c:v>
                </c:pt>
                <c:pt idx="11644">
                  <c:v>118942</c:v>
                </c:pt>
                <c:pt idx="11645">
                  <c:v>118952</c:v>
                </c:pt>
                <c:pt idx="11646">
                  <c:v>118962</c:v>
                </c:pt>
                <c:pt idx="11647">
                  <c:v>118972</c:v>
                </c:pt>
                <c:pt idx="11648">
                  <c:v>118982</c:v>
                </c:pt>
                <c:pt idx="11649">
                  <c:v>118993</c:v>
                </c:pt>
                <c:pt idx="11650">
                  <c:v>119003</c:v>
                </c:pt>
                <c:pt idx="11651">
                  <c:v>119013</c:v>
                </c:pt>
                <c:pt idx="11652">
                  <c:v>119023</c:v>
                </c:pt>
                <c:pt idx="11653">
                  <c:v>119033</c:v>
                </c:pt>
                <c:pt idx="11654">
                  <c:v>119044</c:v>
                </c:pt>
                <c:pt idx="11655">
                  <c:v>119054</c:v>
                </c:pt>
                <c:pt idx="11656">
                  <c:v>119064</c:v>
                </c:pt>
                <c:pt idx="11657">
                  <c:v>119074</c:v>
                </c:pt>
                <c:pt idx="11658">
                  <c:v>119084</c:v>
                </c:pt>
                <c:pt idx="11659">
                  <c:v>119095</c:v>
                </c:pt>
                <c:pt idx="11660">
                  <c:v>119105</c:v>
                </c:pt>
                <c:pt idx="11661">
                  <c:v>119115</c:v>
                </c:pt>
                <c:pt idx="11662">
                  <c:v>119125</c:v>
                </c:pt>
                <c:pt idx="11663">
                  <c:v>119135</c:v>
                </c:pt>
                <c:pt idx="11664">
                  <c:v>119146</c:v>
                </c:pt>
                <c:pt idx="11665">
                  <c:v>119156</c:v>
                </c:pt>
                <c:pt idx="11666">
                  <c:v>119166</c:v>
                </c:pt>
                <c:pt idx="11667">
                  <c:v>119176</c:v>
                </c:pt>
                <c:pt idx="11668">
                  <c:v>119186</c:v>
                </c:pt>
                <c:pt idx="11669">
                  <c:v>119197</c:v>
                </c:pt>
                <c:pt idx="11670">
                  <c:v>119207</c:v>
                </c:pt>
                <c:pt idx="11671">
                  <c:v>119217</c:v>
                </c:pt>
                <c:pt idx="11672">
                  <c:v>119227</c:v>
                </c:pt>
                <c:pt idx="11673">
                  <c:v>119237</c:v>
                </c:pt>
                <c:pt idx="11674">
                  <c:v>119248</c:v>
                </c:pt>
                <c:pt idx="11675">
                  <c:v>119258</c:v>
                </c:pt>
                <c:pt idx="11676">
                  <c:v>119268</c:v>
                </c:pt>
                <c:pt idx="11677">
                  <c:v>119278</c:v>
                </c:pt>
                <c:pt idx="11678">
                  <c:v>119288</c:v>
                </c:pt>
                <c:pt idx="11679">
                  <c:v>119299</c:v>
                </c:pt>
                <c:pt idx="11680">
                  <c:v>119309</c:v>
                </c:pt>
                <c:pt idx="11681">
                  <c:v>119319</c:v>
                </c:pt>
                <c:pt idx="11682">
                  <c:v>119329</c:v>
                </c:pt>
                <c:pt idx="11683">
                  <c:v>119339</c:v>
                </c:pt>
                <c:pt idx="11684">
                  <c:v>119350</c:v>
                </c:pt>
                <c:pt idx="11685">
                  <c:v>119360</c:v>
                </c:pt>
                <c:pt idx="11686">
                  <c:v>119370</c:v>
                </c:pt>
                <c:pt idx="11687">
                  <c:v>119380</c:v>
                </c:pt>
                <c:pt idx="11688">
                  <c:v>119390</c:v>
                </c:pt>
                <c:pt idx="11689">
                  <c:v>119401</c:v>
                </c:pt>
                <c:pt idx="11690">
                  <c:v>119411</c:v>
                </c:pt>
                <c:pt idx="11691">
                  <c:v>119421</c:v>
                </c:pt>
                <c:pt idx="11692">
                  <c:v>119431</c:v>
                </c:pt>
                <c:pt idx="11693">
                  <c:v>119441</c:v>
                </c:pt>
                <c:pt idx="11694">
                  <c:v>119452</c:v>
                </c:pt>
                <c:pt idx="11695">
                  <c:v>119462</c:v>
                </c:pt>
                <c:pt idx="11696">
                  <c:v>119472</c:v>
                </c:pt>
                <c:pt idx="11697">
                  <c:v>119482</c:v>
                </c:pt>
                <c:pt idx="11698">
                  <c:v>119492</c:v>
                </c:pt>
                <c:pt idx="11699">
                  <c:v>119503</c:v>
                </c:pt>
                <c:pt idx="11700">
                  <c:v>119513</c:v>
                </c:pt>
                <c:pt idx="11701">
                  <c:v>119523</c:v>
                </c:pt>
                <c:pt idx="11702">
                  <c:v>119533</c:v>
                </c:pt>
                <c:pt idx="11703">
                  <c:v>119543</c:v>
                </c:pt>
                <c:pt idx="11704">
                  <c:v>119554</c:v>
                </c:pt>
                <c:pt idx="11705">
                  <c:v>119564</c:v>
                </c:pt>
                <c:pt idx="11706">
                  <c:v>119574</c:v>
                </c:pt>
                <c:pt idx="11707">
                  <c:v>119584</c:v>
                </c:pt>
                <c:pt idx="11708">
                  <c:v>119594</c:v>
                </c:pt>
                <c:pt idx="11709">
                  <c:v>119605</c:v>
                </c:pt>
                <c:pt idx="11710">
                  <c:v>119615</c:v>
                </c:pt>
                <c:pt idx="11711">
                  <c:v>119625</c:v>
                </c:pt>
                <c:pt idx="11712">
                  <c:v>119635</c:v>
                </c:pt>
                <c:pt idx="11713">
                  <c:v>119645</c:v>
                </c:pt>
                <c:pt idx="11714">
                  <c:v>119656</c:v>
                </c:pt>
                <c:pt idx="11715">
                  <c:v>119666</c:v>
                </c:pt>
                <c:pt idx="11716">
                  <c:v>119676</c:v>
                </c:pt>
                <c:pt idx="11717">
                  <c:v>119686</c:v>
                </c:pt>
                <c:pt idx="11718">
                  <c:v>119696</c:v>
                </c:pt>
                <c:pt idx="11719">
                  <c:v>119707</c:v>
                </c:pt>
                <c:pt idx="11720">
                  <c:v>119717</c:v>
                </c:pt>
                <c:pt idx="11721">
                  <c:v>119727</c:v>
                </c:pt>
                <c:pt idx="11722">
                  <c:v>119737</c:v>
                </c:pt>
                <c:pt idx="11723">
                  <c:v>119747</c:v>
                </c:pt>
                <c:pt idx="11724">
                  <c:v>119758</c:v>
                </c:pt>
                <c:pt idx="11725">
                  <c:v>119768</c:v>
                </c:pt>
                <c:pt idx="11726">
                  <c:v>119778</c:v>
                </c:pt>
                <c:pt idx="11727">
                  <c:v>119788</c:v>
                </c:pt>
                <c:pt idx="11728">
                  <c:v>119799</c:v>
                </c:pt>
                <c:pt idx="11729">
                  <c:v>119809</c:v>
                </c:pt>
                <c:pt idx="11730">
                  <c:v>119819</c:v>
                </c:pt>
                <c:pt idx="11731">
                  <c:v>119829</c:v>
                </c:pt>
                <c:pt idx="11732">
                  <c:v>119839</c:v>
                </c:pt>
                <c:pt idx="11733">
                  <c:v>119850</c:v>
                </c:pt>
                <c:pt idx="11734">
                  <c:v>119860</c:v>
                </c:pt>
                <c:pt idx="11735">
                  <c:v>119870</c:v>
                </c:pt>
                <c:pt idx="11736">
                  <c:v>119880</c:v>
                </c:pt>
                <c:pt idx="11737">
                  <c:v>119890</c:v>
                </c:pt>
                <c:pt idx="11738">
                  <c:v>119901</c:v>
                </c:pt>
                <c:pt idx="11739">
                  <c:v>119911</c:v>
                </c:pt>
                <c:pt idx="11740">
                  <c:v>119921</c:v>
                </c:pt>
                <c:pt idx="11741">
                  <c:v>119931</c:v>
                </c:pt>
                <c:pt idx="11742">
                  <c:v>119941</c:v>
                </c:pt>
                <c:pt idx="11743">
                  <c:v>119952</c:v>
                </c:pt>
                <c:pt idx="11744">
                  <c:v>119962</c:v>
                </c:pt>
                <c:pt idx="11745">
                  <c:v>119972</c:v>
                </c:pt>
                <c:pt idx="11746">
                  <c:v>119982</c:v>
                </c:pt>
                <c:pt idx="11747">
                  <c:v>119992</c:v>
                </c:pt>
                <c:pt idx="11748">
                  <c:v>120003</c:v>
                </c:pt>
                <c:pt idx="11749">
                  <c:v>120013</c:v>
                </c:pt>
                <c:pt idx="11750">
                  <c:v>120023</c:v>
                </c:pt>
                <c:pt idx="11751">
                  <c:v>120033</c:v>
                </c:pt>
                <c:pt idx="11752">
                  <c:v>120043</c:v>
                </c:pt>
                <c:pt idx="11753">
                  <c:v>120054</c:v>
                </c:pt>
                <c:pt idx="11754">
                  <c:v>120064</c:v>
                </c:pt>
                <c:pt idx="11755">
                  <c:v>120074</c:v>
                </c:pt>
                <c:pt idx="11756">
                  <c:v>120084</c:v>
                </c:pt>
                <c:pt idx="11757">
                  <c:v>120094</c:v>
                </c:pt>
                <c:pt idx="11758">
                  <c:v>120105</c:v>
                </c:pt>
                <c:pt idx="11759">
                  <c:v>120115</c:v>
                </c:pt>
                <c:pt idx="11760">
                  <c:v>120125</c:v>
                </c:pt>
                <c:pt idx="11761">
                  <c:v>120135</c:v>
                </c:pt>
                <c:pt idx="11762">
                  <c:v>120145</c:v>
                </c:pt>
                <c:pt idx="11763">
                  <c:v>120156</c:v>
                </c:pt>
                <c:pt idx="11764">
                  <c:v>120166</c:v>
                </c:pt>
                <c:pt idx="11765">
                  <c:v>120176</c:v>
                </c:pt>
                <c:pt idx="11766">
                  <c:v>120186</c:v>
                </c:pt>
                <c:pt idx="11767">
                  <c:v>120196</c:v>
                </c:pt>
                <c:pt idx="11768">
                  <c:v>120207</c:v>
                </c:pt>
                <c:pt idx="11769">
                  <c:v>120217</c:v>
                </c:pt>
                <c:pt idx="11770">
                  <c:v>120227</c:v>
                </c:pt>
                <c:pt idx="11771">
                  <c:v>120237</c:v>
                </c:pt>
                <c:pt idx="11772">
                  <c:v>120247</c:v>
                </c:pt>
                <c:pt idx="11773">
                  <c:v>120258</c:v>
                </c:pt>
                <c:pt idx="11774">
                  <c:v>120268</c:v>
                </c:pt>
                <c:pt idx="11775">
                  <c:v>120278</c:v>
                </c:pt>
                <c:pt idx="11776">
                  <c:v>120288</c:v>
                </c:pt>
                <c:pt idx="11777">
                  <c:v>120298</c:v>
                </c:pt>
                <c:pt idx="11778">
                  <c:v>120309</c:v>
                </c:pt>
                <c:pt idx="11779">
                  <c:v>120319</c:v>
                </c:pt>
                <c:pt idx="11780">
                  <c:v>120329</c:v>
                </c:pt>
                <c:pt idx="11781">
                  <c:v>120339</c:v>
                </c:pt>
                <c:pt idx="11782">
                  <c:v>120349</c:v>
                </c:pt>
                <c:pt idx="11783">
                  <c:v>120360</c:v>
                </c:pt>
                <c:pt idx="11784">
                  <c:v>120370</c:v>
                </c:pt>
                <c:pt idx="11785">
                  <c:v>120380</c:v>
                </c:pt>
                <c:pt idx="11786">
                  <c:v>120390</c:v>
                </c:pt>
                <c:pt idx="11787">
                  <c:v>120400</c:v>
                </c:pt>
                <c:pt idx="11788">
                  <c:v>120411</c:v>
                </c:pt>
                <c:pt idx="11789">
                  <c:v>120421</c:v>
                </c:pt>
                <c:pt idx="11790">
                  <c:v>120431</c:v>
                </c:pt>
                <c:pt idx="11791">
                  <c:v>120441</c:v>
                </c:pt>
                <c:pt idx="11792">
                  <c:v>120451</c:v>
                </c:pt>
                <c:pt idx="11793">
                  <c:v>120462</c:v>
                </c:pt>
                <c:pt idx="11794">
                  <c:v>120472</c:v>
                </c:pt>
                <c:pt idx="11795">
                  <c:v>120482</c:v>
                </c:pt>
                <c:pt idx="11796">
                  <c:v>120492</c:v>
                </c:pt>
                <c:pt idx="11797">
                  <c:v>120502</c:v>
                </c:pt>
                <c:pt idx="11798">
                  <c:v>120513</c:v>
                </c:pt>
                <c:pt idx="11799">
                  <c:v>120523</c:v>
                </c:pt>
                <c:pt idx="11800">
                  <c:v>120533</c:v>
                </c:pt>
                <c:pt idx="11801">
                  <c:v>120543</c:v>
                </c:pt>
                <c:pt idx="11802">
                  <c:v>120553</c:v>
                </c:pt>
                <c:pt idx="11803">
                  <c:v>120564</c:v>
                </c:pt>
                <c:pt idx="11804">
                  <c:v>120574</c:v>
                </c:pt>
                <c:pt idx="11805">
                  <c:v>120584</c:v>
                </c:pt>
                <c:pt idx="11806">
                  <c:v>120594</c:v>
                </c:pt>
                <c:pt idx="11807">
                  <c:v>120604</c:v>
                </c:pt>
                <c:pt idx="11808">
                  <c:v>120615</c:v>
                </c:pt>
                <c:pt idx="11809">
                  <c:v>120625</c:v>
                </c:pt>
                <c:pt idx="11810">
                  <c:v>120635</c:v>
                </c:pt>
                <c:pt idx="11811">
                  <c:v>120645</c:v>
                </c:pt>
                <c:pt idx="11812">
                  <c:v>120655</c:v>
                </c:pt>
                <c:pt idx="11813">
                  <c:v>120666</c:v>
                </c:pt>
                <c:pt idx="11814">
                  <c:v>120676</c:v>
                </c:pt>
                <c:pt idx="11815">
                  <c:v>120686</c:v>
                </c:pt>
                <c:pt idx="11816">
                  <c:v>120696</c:v>
                </c:pt>
                <c:pt idx="11817">
                  <c:v>120706</c:v>
                </c:pt>
                <c:pt idx="11818">
                  <c:v>120717</c:v>
                </c:pt>
                <c:pt idx="11819">
                  <c:v>120727</c:v>
                </c:pt>
                <c:pt idx="11820">
                  <c:v>120737</c:v>
                </c:pt>
                <c:pt idx="11821">
                  <c:v>120747</c:v>
                </c:pt>
                <c:pt idx="11822">
                  <c:v>120757</c:v>
                </c:pt>
                <c:pt idx="11823">
                  <c:v>120768</c:v>
                </c:pt>
                <c:pt idx="11824">
                  <c:v>120778</c:v>
                </c:pt>
                <c:pt idx="11825">
                  <c:v>120788</c:v>
                </c:pt>
                <c:pt idx="11826">
                  <c:v>120798</c:v>
                </c:pt>
                <c:pt idx="11827">
                  <c:v>120808</c:v>
                </c:pt>
                <c:pt idx="11828">
                  <c:v>120819</c:v>
                </c:pt>
                <c:pt idx="11829">
                  <c:v>120829</c:v>
                </c:pt>
                <c:pt idx="11830">
                  <c:v>120839</c:v>
                </c:pt>
                <c:pt idx="11831">
                  <c:v>120849</c:v>
                </c:pt>
                <c:pt idx="11832">
                  <c:v>120859</c:v>
                </c:pt>
                <c:pt idx="11833">
                  <c:v>120870</c:v>
                </c:pt>
                <c:pt idx="11834">
                  <c:v>120880</c:v>
                </c:pt>
                <c:pt idx="11835">
                  <c:v>120890</c:v>
                </c:pt>
                <c:pt idx="11836">
                  <c:v>120900</c:v>
                </c:pt>
                <c:pt idx="11837">
                  <c:v>120910</c:v>
                </c:pt>
                <c:pt idx="11838">
                  <c:v>120921</c:v>
                </c:pt>
                <c:pt idx="11839">
                  <c:v>120931</c:v>
                </c:pt>
                <c:pt idx="11840">
                  <c:v>120941</c:v>
                </c:pt>
                <c:pt idx="11841">
                  <c:v>120951</c:v>
                </c:pt>
                <c:pt idx="11842">
                  <c:v>120962</c:v>
                </c:pt>
                <c:pt idx="11843">
                  <c:v>120972</c:v>
                </c:pt>
                <c:pt idx="11844">
                  <c:v>120982</c:v>
                </c:pt>
                <c:pt idx="11845">
                  <c:v>120992</c:v>
                </c:pt>
                <c:pt idx="11846">
                  <c:v>121002</c:v>
                </c:pt>
                <c:pt idx="11847">
                  <c:v>121013</c:v>
                </c:pt>
                <c:pt idx="11848">
                  <c:v>121023</c:v>
                </c:pt>
                <c:pt idx="11849">
                  <c:v>121033</c:v>
                </c:pt>
                <c:pt idx="11850">
                  <c:v>121043</c:v>
                </c:pt>
                <c:pt idx="11851">
                  <c:v>121053</c:v>
                </c:pt>
                <c:pt idx="11852">
                  <c:v>121064</c:v>
                </c:pt>
                <c:pt idx="11853">
                  <c:v>121074</c:v>
                </c:pt>
                <c:pt idx="11854">
                  <c:v>121084</c:v>
                </c:pt>
                <c:pt idx="11855">
                  <c:v>121094</c:v>
                </c:pt>
                <c:pt idx="11856">
                  <c:v>121104</c:v>
                </c:pt>
                <c:pt idx="11857">
                  <c:v>121115</c:v>
                </c:pt>
                <c:pt idx="11858">
                  <c:v>121125</c:v>
                </c:pt>
                <c:pt idx="11859">
                  <c:v>121135</c:v>
                </c:pt>
                <c:pt idx="11860">
                  <c:v>121145</c:v>
                </c:pt>
                <c:pt idx="11861">
                  <c:v>121155</c:v>
                </c:pt>
                <c:pt idx="11862">
                  <c:v>121166</c:v>
                </c:pt>
                <c:pt idx="11863">
                  <c:v>121176</c:v>
                </c:pt>
                <c:pt idx="11864">
                  <c:v>121186</c:v>
                </c:pt>
                <c:pt idx="11865">
                  <c:v>121196</c:v>
                </c:pt>
                <c:pt idx="11866">
                  <c:v>121206</c:v>
                </c:pt>
                <c:pt idx="11867">
                  <c:v>121217</c:v>
                </c:pt>
                <c:pt idx="11868">
                  <c:v>121227</c:v>
                </c:pt>
                <c:pt idx="11869">
                  <c:v>121237</c:v>
                </c:pt>
                <c:pt idx="11870">
                  <c:v>121247</c:v>
                </c:pt>
                <c:pt idx="11871">
                  <c:v>121257</c:v>
                </c:pt>
                <c:pt idx="11872">
                  <c:v>121268</c:v>
                </c:pt>
                <c:pt idx="11873">
                  <c:v>121278</c:v>
                </c:pt>
                <c:pt idx="11874">
                  <c:v>121288</c:v>
                </c:pt>
                <c:pt idx="11875">
                  <c:v>121298</c:v>
                </c:pt>
                <c:pt idx="11876">
                  <c:v>121308</c:v>
                </c:pt>
                <c:pt idx="11877">
                  <c:v>121319</c:v>
                </c:pt>
                <c:pt idx="11878">
                  <c:v>121329</c:v>
                </c:pt>
                <c:pt idx="11879">
                  <c:v>121339</c:v>
                </c:pt>
                <c:pt idx="11880">
                  <c:v>121349</c:v>
                </c:pt>
                <c:pt idx="11881">
                  <c:v>121359</c:v>
                </c:pt>
                <c:pt idx="11882">
                  <c:v>121370</c:v>
                </c:pt>
                <c:pt idx="11883">
                  <c:v>121380</c:v>
                </c:pt>
                <c:pt idx="11884">
                  <c:v>121390</c:v>
                </c:pt>
                <c:pt idx="11885">
                  <c:v>121400</c:v>
                </c:pt>
                <c:pt idx="11886">
                  <c:v>121410</c:v>
                </c:pt>
                <c:pt idx="11887">
                  <c:v>121421</c:v>
                </c:pt>
                <c:pt idx="11888">
                  <c:v>121431</c:v>
                </c:pt>
                <c:pt idx="11889">
                  <c:v>121441</c:v>
                </c:pt>
                <c:pt idx="11890">
                  <c:v>121451</c:v>
                </c:pt>
                <c:pt idx="11891">
                  <c:v>121461</c:v>
                </c:pt>
                <c:pt idx="11892">
                  <c:v>121472</c:v>
                </c:pt>
                <c:pt idx="11893">
                  <c:v>121482</c:v>
                </c:pt>
                <c:pt idx="11894">
                  <c:v>121492</c:v>
                </c:pt>
                <c:pt idx="11895">
                  <c:v>121502</c:v>
                </c:pt>
                <c:pt idx="11896">
                  <c:v>121512</c:v>
                </c:pt>
                <c:pt idx="11897">
                  <c:v>121523</c:v>
                </c:pt>
                <c:pt idx="11898">
                  <c:v>121533</c:v>
                </c:pt>
                <c:pt idx="11899">
                  <c:v>121543</c:v>
                </c:pt>
                <c:pt idx="11900">
                  <c:v>121553</c:v>
                </c:pt>
                <c:pt idx="11901">
                  <c:v>121563</c:v>
                </c:pt>
                <c:pt idx="11902">
                  <c:v>121574</c:v>
                </c:pt>
                <c:pt idx="11903">
                  <c:v>121584</c:v>
                </c:pt>
                <c:pt idx="11904">
                  <c:v>121594</c:v>
                </c:pt>
                <c:pt idx="11905">
                  <c:v>121604</c:v>
                </c:pt>
                <c:pt idx="11906">
                  <c:v>121614</c:v>
                </c:pt>
                <c:pt idx="11907">
                  <c:v>121625</c:v>
                </c:pt>
                <c:pt idx="11908">
                  <c:v>121635</c:v>
                </c:pt>
                <c:pt idx="11909">
                  <c:v>121645</c:v>
                </c:pt>
                <c:pt idx="11910">
                  <c:v>121655</c:v>
                </c:pt>
                <c:pt idx="11911">
                  <c:v>121665</c:v>
                </c:pt>
                <c:pt idx="11912">
                  <c:v>121676</c:v>
                </c:pt>
                <c:pt idx="11913">
                  <c:v>121686</c:v>
                </c:pt>
                <c:pt idx="11914">
                  <c:v>121696</c:v>
                </c:pt>
                <c:pt idx="11915">
                  <c:v>121706</c:v>
                </c:pt>
                <c:pt idx="11916">
                  <c:v>121716</c:v>
                </c:pt>
                <c:pt idx="11917">
                  <c:v>121727</c:v>
                </c:pt>
                <c:pt idx="11918">
                  <c:v>121737</c:v>
                </c:pt>
                <c:pt idx="11919">
                  <c:v>121747</c:v>
                </c:pt>
                <c:pt idx="11920">
                  <c:v>121757</c:v>
                </c:pt>
                <c:pt idx="11921">
                  <c:v>121767</c:v>
                </c:pt>
                <c:pt idx="11922">
                  <c:v>121778</c:v>
                </c:pt>
                <c:pt idx="11923">
                  <c:v>121788</c:v>
                </c:pt>
                <c:pt idx="11924">
                  <c:v>121798</c:v>
                </c:pt>
                <c:pt idx="11925">
                  <c:v>121808</c:v>
                </c:pt>
                <c:pt idx="11926">
                  <c:v>121818</c:v>
                </c:pt>
                <c:pt idx="11927">
                  <c:v>121829</c:v>
                </c:pt>
                <c:pt idx="11928">
                  <c:v>121839</c:v>
                </c:pt>
                <c:pt idx="11929">
                  <c:v>121849</c:v>
                </c:pt>
                <c:pt idx="11930">
                  <c:v>121859</c:v>
                </c:pt>
                <c:pt idx="11931">
                  <c:v>121869</c:v>
                </c:pt>
                <c:pt idx="11932">
                  <c:v>121880</c:v>
                </c:pt>
                <c:pt idx="11933">
                  <c:v>121890</c:v>
                </c:pt>
                <c:pt idx="11934">
                  <c:v>121900</c:v>
                </c:pt>
                <c:pt idx="11935">
                  <c:v>121910</c:v>
                </c:pt>
                <c:pt idx="11936">
                  <c:v>121920</c:v>
                </c:pt>
                <c:pt idx="11937">
                  <c:v>121931</c:v>
                </c:pt>
                <c:pt idx="11938">
                  <c:v>121941</c:v>
                </c:pt>
                <c:pt idx="11939">
                  <c:v>121951</c:v>
                </c:pt>
                <c:pt idx="11940">
                  <c:v>121961</c:v>
                </c:pt>
                <c:pt idx="11941">
                  <c:v>121971</c:v>
                </c:pt>
                <c:pt idx="11942">
                  <c:v>121982</c:v>
                </c:pt>
                <c:pt idx="11943">
                  <c:v>121992</c:v>
                </c:pt>
                <c:pt idx="11944">
                  <c:v>122002</c:v>
                </c:pt>
                <c:pt idx="11945">
                  <c:v>122012</c:v>
                </c:pt>
                <c:pt idx="11946">
                  <c:v>122022</c:v>
                </c:pt>
                <c:pt idx="11947">
                  <c:v>122033</c:v>
                </c:pt>
                <c:pt idx="11948">
                  <c:v>122043</c:v>
                </c:pt>
                <c:pt idx="11949">
                  <c:v>122053</c:v>
                </c:pt>
                <c:pt idx="11950">
                  <c:v>122063</c:v>
                </c:pt>
                <c:pt idx="11951">
                  <c:v>122073</c:v>
                </c:pt>
                <c:pt idx="11952">
                  <c:v>122084</c:v>
                </c:pt>
                <c:pt idx="11953">
                  <c:v>122094</c:v>
                </c:pt>
                <c:pt idx="11954">
                  <c:v>122104</c:v>
                </c:pt>
                <c:pt idx="11955">
                  <c:v>122114</c:v>
                </c:pt>
                <c:pt idx="11956">
                  <c:v>122125</c:v>
                </c:pt>
                <c:pt idx="11957">
                  <c:v>122135</c:v>
                </c:pt>
                <c:pt idx="11958">
                  <c:v>122145</c:v>
                </c:pt>
                <c:pt idx="11959">
                  <c:v>122155</c:v>
                </c:pt>
                <c:pt idx="11960">
                  <c:v>122165</c:v>
                </c:pt>
                <c:pt idx="11961">
                  <c:v>122176</c:v>
                </c:pt>
                <c:pt idx="11962">
                  <c:v>122186</c:v>
                </c:pt>
                <c:pt idx="11963">
                  <c:v>122196</c:v>
                </c:pt>
                <c:pt idx="11964">
                  <c:v>122206</c:v>
                </c:pt>
                <c:pt idx="11965">
                  <c:v>122216</c:v>
                </c:pt>
                <c:pt idx="11966">
                  <c:v>122227</c:v>
                </c:pt>
                <c:pt idx="11967">
                  <c:v>122237</c:v>
                </c:pt>
                <c:pt idx="11968">
                  <c:v>122247</c:v>
                </c:pt>
                <c:pt idx="11969">
                  <c:v>122257</c:v>
                </c:pt>
                <c:pt idx="11970">
                  <c:v>122267</c:v>
                </c:pt>
                <c:pt idx="11971">
                  <c:v>122278</c:v>
                </c:pt>
                <c:pt idx="11972">
                  <c:v>122288</c:v>
                </c:pt>
                <c:pt idx="11973">
                  <c:v>122298</c:v>
                </c:pt>
                <c:pt idx="11974">
                  <c:v>122308</c:v>
                </c:pt>
                <c:pt idx="11975">
                  <c:v>122318</c:v>
                </c:pt>
                <c:pt idx="11976">
                  <c:v>122329</c:v>
                </c:pt>
                <c:pt idx="11977">
                  <c:v>122339</c:v>
                </c:pt>
                <c:pt idx="11978">
                  <c:v>122349</c:v>
                </c:pt>
                <c:pt idx="11979">
                  <c:v>122359</c:v>
                </c:pt>
                <c:pt idx="11980">
                  <c:v>122369</c:v>
                </c:pt>
                <c:pt idx="11981">
                  <c:v>122380</c:v>
                </c:pt>
                <c:pt idx="11982">
                  <c:v>122390</c:v>
                </c:pt>
                <c:pt idx="11983">
                  <c:v>122400</c:v>
                </c:pt>
                <c:pt idx="11984">
                  <c:v>122410</c:v>
                </c:pt>
                <c:pt idx="11985">
                  <c:v>122420</c:v>
                </c:pt>
                <c:pt idx="11986">
                  <c:v>122431</c:v>
                </c:pt>
                <c:pt idx="11987">
                  <c:v>122441</c:v>
                </c:pt>
                <c:pt idx="11988">
                  <c:v>122451</c:v>
                </c:pt>
                <c:pt idx="11989">
                  <c:v>122461</c:v>
                </c:pt>
                <c:pt idx="11990">
                  <c:v>122471</c:v>
                </c:pt>
                <c:pt idx="11991">
                  <c:v>122482</c:v>
                </c:pt>
                <c:pt idx="11992">
                  <c:v>122492</c:v>
                </c:pt>
                <c:pt idx="11993">
                  <c:v>122502</c:v>
                </c:pt>
                <c:pt idx="11994">
                  <c:v>122512</c:v>
                </c:pt>
                <c:pt idx="11995">
                  <c:v>122522</c:v>
                </c:pt>
                <c:pt idx="11996">
                  <c:v>122533</c:v>
                </c:pt>
                <c:pt idx="11997">
                  <c:v>122543</c:v>
                </c:pt>
                <c:pt idx="11998">
                  <c:v>122553</c:v>
                </c:pt>
                <c:pt idx="11999">
                  <c:v>122563</c:v>
                </c:pt>
                <c:pt idx="12000">
                  <c:v>122573</c:v>
                </c:pt>
                <c:pt idx="12001">
                  <c:v>122584</c:v>
                </c:pt>
                <c:pt idx="12002">
                  <c:v>122594</c:v>
                </c:pt>
                <c:pt idx="12003">
                  <c:v>122604</c:v>
                </c:pt>
                <c:pt idx="12004">
                  <c:v>122614</c:v>
                </c:pt>
                <c:pt idx="12005">
                  <c:v>122624</c:v>
                </c:pt>
                <c:pt idx="12006">
                  <c:v>122635</c:v>
                </c:pt>
                <c:pt idx="12007">
                  <c:v>122645</c:v>
                </c:pt>
                <c:pt idx="12008">
                  <c:v>122655</c:v>
                </c:pt>
                <c:pt idx="12009">
                  <c:v>122665</c:v>
                </c:pt>
                <c:pt idx="12010">
                  <c:v>122675</c:v>
                </c:pt>
                <c:pt idx="12011">
                  <c:v>122686</c:v>
                </c:pt>
                <c:pt idx="12012">
                  <c:v>122696</c:v>
                </c:pt>
                <c:pt idx="12013">
                  <c:v>122706</c:v>
                </c:pt>
                <c:pt idx="12014">
                  <c:v>122716</c:v>
                </c:pt>
                <c:pt idx="12015">
                  <c:v>122726</c:v>
                </c:pt>
                <c:pt idx="12016">
                  <c:v>122737</c:v>
                </c:pt>
                <c:pt idx="12017">
                  <c:v>122747</c:v>
                </c:pt>
                <c:pt idx="12018">
                  <c:v>122757</c:v>
                </c:pt>
                <c:pt idx="12019">
                  <c:v>122767</c:v>
                </c:pt>
                <c:pt idx="12020">
                  <c:v>122777</c:v>
                </c:pt>
                <c:pt idx="12021">
                  <c:v>122788</c:v>
                </c:pt>
                <c:pt idx="12022">
                  <c:v>122798</c:v>
                </c:pt>
                <c:pt idx="12023">
                  <c:v>122808</c:v>
                </c:pt>
                <c:pt idx="12024">
                  <c:v>122818</c:v>
                </c:pt>
                <c:pt idx="12025">
                  <c:v>122828</c:v>
                </c:pt>
                <c:pt idx="12026">
                  <c:v>122839</c:v>
                </c:pt>
                <c:pt idx="12027">
                  <c:v>122849</c:v>
                </c:pt>
                <c:pt idx="12028">
                  <c:v>122859</c:v>
                </c:pt>
                <c:pt idx="12029">
                  <c:v>122869</c:v>
                </c:pt>
                <c:pt idx="12030">
                  <c:v>122879</c:v>
                </c:pt>
                <c:pt idx="12031">
                  <c:v>122890</c:v>
                </c:pt>
                <c:pt idx="12032">
                  <c:v>122900</c:v>
                </c:pt>
                <c:pt idx="12033">
                  <c:v>122910</c:v>
                </c:pt>
                <c:pt idx="12034">
                  <c:v>122920</c:v>
                </c:pt>
                <c:pt idx="12035">
                  <c:v>122930</c:v>
                </c:pt>
                <c:pt idx="12036">
                  <c:v>122941</c:v>
                </c:pt>
                <c:pt idx="12037">
                  <c:v>122951</c:v>
                </c:pt>
                <c:pt idx="12038">
                  <c:v>122961</c:v>
                </c:pt>
                <c:pt idx="12039">
                  <c:v>122971</c:v>
                </c:pt>
                <c:pt idx="12040">
                  <c:v>122981</c:v>
                </c:pt>
                <c:pt idx="12041">
                  <c:v>122992</c:v>
                </c:pt>
                <c:pt idx="12042">
                  <c:v>123002</c:v>
                </c:pt>
                <c:pt idx="12043">
                  <c:v>123012</c:v>
                </c:pt>
                <c:pt idx="12044">
                  <c:v>123022</c:v>
                </c:pt>
                <c:pt idx="12045">
                  <c:v>123032</c:v>
                </c:pt>
                <c:pt idx="12046">
                  <c:v>123043</c:v>
                </c:pt>
                <c:pt idx="12047">
                  <c:v>123053</c:v>
                </c:pt>
                <c:pt idx="12048">
                  <c:v>123063</c:v>
                </c:pt>
                <c:pt idx="12049">
                  <c:v>123073</c:v>
                </c:pt>
                <c:pt idx="12050">
                  <c:v>123083</c:v>
                </c:pt>
                <c:pt idx="12051">
                  <c:v>123094</c:v>
                </c:pt>
                <c:pt idx="12052">
                  <c:v>123104</c:v>
                </c:pt>
                <c:pt idx="12053">
                  <c:v>123114</c:v>
                </c:pt>
                <c:pt idx="12054">
                  <c:v>123124</c:v>
                </c:pt>
                <c:pt idx="12055">
                  <c:v>123134</c:v>
                </c:pt>
                <c:pt idx="12056">
                  <c:v>123145</c:v>
                </c:pt>
                <c:pt idx="12057">
                  <c:v>123155</c:v>
                </c:pt>
                <c:pt idx="12058">
                  <c:v>123165</c:v>
                </c:pt>
                <c:pt idx="12059">
                  <c:v>123175</c:v>
                </c:pt>
                <c:pt idx="12060">
                  <c:v>123185</c:v>
                </c:pt>
                <c:pt idx="12061">
                  <c:v>123196</c:v>
                </c:pt>
                <c:pt idx="12062">
                  <c:v>123206</c:v>
                </c:pt>
                <c:pt idx="12063">
                  <c:v>123216</c:v>
                </c:pt>
                <c:pt idx="12064">
                  <c:v>123226</c:v>
                </c:pt>
                <c:pt idx="12065">
                  <c:v>123236</c:v>
                </c:pt>
                <c:pt idx="12066">
                  <c:v>123247</c:v>
                </c:pt>
                <c:pt idx="12067">
                  <c:v>123257</c:v>
                </c:pt>
                <c:pt idx="12068">
                  <c:v>123267</c:v>
                </c:pt>
                <c:pt idx="12069">
                  <c:v>123277</c:v>
                </c:pt>
                <c:pt idx="12070">
                  <c:v>123288</c:v>
                </c:pt>
                <c:pt idx="12071">
                  <c:v>123298</c:v>
                </c:pt>
                <c:pt idx="12072">
                  <c:v>123308</c:v>
                </c:pt>
                <c:pt idx="12073">
                  <c:v>123318</c:v>
                </c:pt>
                <c:pt idx="12074">
                  <c:v>123328</c:v>
                </c:pt>
                <c:pt idx="12075">
                  <c:v>123339</c:v>
                </c:pt>
                <c:pt idx="12076">
                  <c:v>123349</c:v>
                </c:pt>
                <c:pt idx="12077">
                  <c:v>123359</c:v>
                </c:pt>
                <c:pt idx="12078">
                  <c:v>123369</c:v>
                </c:pt>
                <c:pt idx="12079">
                  <c:v>123379</c:v>
                </c:pt>
                <c:pt idx="12080">
                  <c:v>123390</c:v>
                </c:pt>
                <c:pt idx="12081">
                  <c:v>123400</c:v>
                </c:pt>
                <c:pt idx="12082">
                  <c:v>123410</c:v>
                </c:pt>
                <c:pt idx="12083">
                  <c:v>123420</c:v>
                </c:pt>
                <c:pt idx="12084">
                  <c:v>123430</c:v>
                </c:pt>
                <c:pt idx="12085">
                  <c:v>123441</c:v>
                </c:pt>
                <c:pt idx="12086">
                  <c:v>123451</c:v>
                </c:pt>
                <c:pt idx="12087">
                  <c:v>123461</c:v>
                </c:pt>
                <c:pt idx="12088">
                  <c:v>123471</c:v>
                </c:pt>
                <c:pt idx="12089">
                  <c:v>123481</c:v>
                </c:pt>
                <c:pt idx="12090">
                  <c:v>123492</c:v>
                </c:pt>
                <c:pt idx="12091">
                  <c:v>123502</c:v>
                </c:pt>
                <c:pt idx="12092">
                  <c:v>123512</c:v>
                </c:pt>
                <c:pt idx="12093">
                  <c:v>123522</c:v>
                </c:pt>
                <c:pt idx="12094">
                  <c:v>123532</c:v>
                </c:pt>
                <c:pt idx="12095">
                  <c:v>123543</c:v>
                </c:pt>
                <c:pt idx="12096">
                  <c:v>123553</c:v>
                </c:pt>
                <c:pt idx="12097">
                  <c:v>123563</c:v>
                </c:pt>
                <c:pt idx="12098">
                  <c:v>123573</c:v>
                </c:pt>
                <c:pt idx="12099">
                  <c:v>123583</c:v>
                </c:pt>
                <c:pt idx="12100">
                  <c:v>123594</c:v>
                </c:pt>
                <c:pt idx="12101">
                  <c:v>123604</c:v>
                </c:pt>
                <c:pt idx="12102">
                  <c:v>123614</c:v>
                </c:pt>
                <c:pt idx="12103">
                  <c:v>123624</c:v>
                </c:pt>
                <c:pt idx="12104">
                  <c:v>123634</c:v>
                </c:pt>
                <c:pt idx="12105">
                  <c:v>123645</c:v>
                </c:pt>
                <c:pt idx="12106">
                  <c:v>123655</c:v>
                </c:pt>
                <c:pt idx="12107">
                  <c:v>123665</c:v>
                </c:pt>
                <c:pt idx="12108">
                  <c:v>123675</c:v>
                </c:pt>
                <c:pt idx="12109">
                  <c:v>123685</c:v>
                </c:pt>
                <c:pt idx="12110">
                  <c:v>123696</c:v>
                </c:pt>
                <c:pt idx="12111">
                  <c:v>123706</c:v>
                </c:pt>
                <c:pt idx="12112">
                  <c:v>123716</c:v>
                </c:pt>
                <c:pt idx="12113">
                  <c:v>123726</c:v>
                </c:pt>
                <c:pt idx="12114">
                  <c:v>123736</c:v>
                </c:pt>
                <c:pt idx="12115">
                  <c:v>123747</c:v>
                </c:pt>
                <c:pt idx="12116">
                  <c:v>123757</c:v>
                </c:pt>
                <c:pt idx="12117">
                  <c:v>123767</c:v>
                </c:pt>
                <c:pt idx="12118">
                  <c:v>123777</c:v>
                </c:pt>
                <c:pt idx="12119">
                  <c:v>123787</c:v>
                </c:pt>
                <c:pt idx="12120">
                  <c:v>123798</c:v>
                </c:pt>
                <c:pt idx="12121">
                  <c:v>123808</c:v>
                </c:pt>
                <c:pt idx="12122">
                  <c:v>123818</c:v>
                </c:pt>
                <c:pt idx="12123">
                  <c:v>123828</c:v>
                </c:pt>
                <c:pt idx="12124">
                  <c:v>123838</c:v>
                </c:pt>
                <c:pt idx="12125">
                  <c:v>123849</c:v>
                </c:pt>
                <c:pt idx="12126">
                  <c:v>123859</c:v>
                </c:pt>
                <c:pt idx="12127">
                  <c:v>123869</c:v>
                </c:pt>
                <c:pt idx="12128">
                  <c:v>123879</c:v>
                </c:pt>
                <c:pt idx="12129">
                  <c:v>123889</c:v>
                </c:pt>
                <c:pt idx="12130">
                  <c:v>123900</c:v>
                </c:pt>
                <c:pt idx="12131">
                  <c:v>123910</c:v>
                </c:pt>
                <c:pt idx="12132">
                  <c:v>123920</c:v>
                </c:pt>
                <c:pt idx="12133">
                  <c:v>123930</c:v>
                </c:pt>
                <c:pt idx="12134">
                  <c:v>123940</c:v>
                </c:pt>
                <c:pt idx="12135">
                  <c:v>123951</c:v>
                </c:pt>
                <c:pt idx="12136">
                  <c:v>123961</c:v>
                </c:pt>
                <c:pt idx="12137">
                  <c:v>123971</c:v>
                </c:pt>
                <c:pt idx="12138">
                  <c:v>123981</c:v>
                </c:pt>
                <c:pt idx="12139">
                  <c:v>123991</c:v>
                </c:pt>
                <c:pt idx="12140">
                  <c:v>124002</c:v>
                </c:pt>
                <c:pt idx="12141">
                  <c:v>124012</c:v>
                </c:pt>
                <c:pt idx="12142">
                  <c:v>124022</c:v>
                </c:pt>
                <c:pt idx="12143">
                  <c:v>124032</c:v>
                </c:pt>
                <c:pt idx="12144">
                  <c:v>124042</c:v>
                </c:pt>
                <c:pt idx="12145">
                  <c:v>124053</c:v>
                </c:pt>
                <c:pt idx="12146">
                  <c:v>124063</c:v>
                </c:pt>
                <c:pt idx="12147">
                  <c:v>124073</c:v>
                </c:pt>
                <c:pt idx="12148">
                  <c:v>124083</c:v>
                </c:pt>
                <c:pt idx="12149">
                  <c:v>124093</c:v>
                </c:pt>
                <c:pt idx="12150">
                  <c:v>124104</c:v>
                </c:pt>
                <c:pt idx="12151">
                  <c:v>124114</c:v>
                </c:pt>
                <c:pt idx="12152">
                  <c:v>124124</c:v>
                </c:pt>
                <c:pt idx="12153">
                  <c:v>124134</c:v>
                </c:pt>
                <c:pt idx="12154">
                  <c:v>124144</c:v>
                </c:pt>
                <c:pt idx="12155">
                  <c:v>124155</c:v>
                </c:pt>
                <c:pt idx="12156">
                  <c:v>124165</c:v>
                </c:pt>
                <c:pt idx="12157">
                  <c:v>124175</c:v>
                </c:pt>
                <c:pt idx="12158">
                  <c:v>124185</c:v>
                </c:pt>
                <c:pt idx="12159">
                  <c:v>124195</c:v>
                </c:pt>
                <c:pt idx="12160">
                  <c:v>124206</c:v>
                </c:pt>
                <c:pt idx="12161">
                  <c:v>124216</c:v>
                </c:pt>
                <c:pt idx="12162">
                  <c:v>124226</c:v>
                </c:pt>
                <c:pt idx="12163">
                  <c:v>124236</c:v>
                </c:pt>
                <c:pt idx="12164">
                  <c:v>124246</c:v>
                </c:pt>
                <c:pt idx="12165">
                  <c:v>124257</c:v>
                </c:pt>
                <c:pt idx="12166">
                  <c:v>124267</c:v>
                </c:pt>
                <c:pt idx="12167">
                  <c:v>124277</c:v>
                </c:pt>
                <c:pt idx="12168">
                  <c:v>124287</c:v>
                </c:pt>
                <c:pt idx="12169">
                  <c:v>124297</c:v>
                </c:pt>
                <c:pt idx="12170">
                  <c:v>124308</c:v>
                </c:pt>
                <c:pt idx="12171">
                  <c:v>124318</c:v>
                </c:pt>
                <c:pt idx="12172">
                  <c:v>124328</c:v>
                </c:pt>
                <c:pt idx="12173">
                  <c:v>124338</c:v>
                </c:pt>
                <c:pt idx="12174">
                  <c:v>124348</c:v>
                </c:pt>
                <c:pt idx="12175">
                  <c:v>124359</c:v>
                </c:pt>
                <c:pt idx="12176">
                  <c:v>124369</c:v>
                </c:pt>
                <c:pt idx="12177">
                  <c:v>124379</c:v>
                </c:pt>
                <c:pt idx="12178">
                  <c:v>124389</c:v>
                </c:pt>
                <c:pt idx="12179">
                  <c:v>124399</c:v>
                </c:pt>
                <c:pt idx="12180">
                  <c:v>124410</c:v>
                </c:pt>
                <c:pt idx="12181">
                  <c:v>124420</c:v>
                </c:pt>
                <c:pt idx="12182">
                  <c:v>124430</c:v>
                </c:pt>
                <c:pt idx="12183">
                  <c:v>124440</c:v>
                </c:pt>
                <c:pt idx="12184">
                  <c:v>124451</c:v>
                </c:pt>
                <c:pt idx="12185">
                  <c:v>124461</c:v>
                </c:pt>
                <c:pt idx="12186">
                  <c:v>124471</c:v>
                </c:pt>
                <c:pt idx="12187">
                  <c:v>124481</c:v>
                </c:pt>
                <c:pt idx="12188">
                  <c:v>124491</c:v>
                </c:pt>
                <c:pt idx="12189">
                  <c:v>124502</c:v>
                </c:pt>
                <c:pt idx="12190">
                  <c:v>124512</c:v>
                </c:pt>
                <c:pt idx="12191">
                  <c:v>124522</c:v>
                </c:pt>
                <c:pt idx="12192">
                  <c:v>124532</c:v>
                </c:pt>
                <c:pt idx="12193">
                  <c:v>124542</c:v>
                </c:pt>
                <c:pt idx="12194">
                  <c:v>124553</c:v>
                </c:pt>
                <c:pt idx="12195">
                  <c:v>124563</c:v>
                </c:pt>
                <c:pt idx="12196">
                  <c:v>124573</c:v>
                </c:pt>
                <c:pt idx="12197">
                  <c:v>124583</c:v>
                </c:pt>
                <c:pt idx="12198">
                  <c:v>124593</c:v>
                </c:pt>
                <c:pt idx="12199">
                  <c:v>124604</c:v>
                </c:pt>
                <c:pt idx="12200">
                  <c:v>124614</c:v>
                </c:pt>
                <c:pt idx="12201">
                  <c:v>124624</c:v>
                </c:pt>
                <c:pt idx="12202">
                  <c:v>124634</c:v>
                </c:pt>
                <c:pt idx="12203">
                  <c:v>124644</c:v>
                </c:pt>
                <c:pt idx="12204">
                  <c:v>124655</c:v>
                </c:pt>
                <c:pt idx="12205">
                  <c:v>124665</c:v>
                </c:pt>
                <c:pt idx="12206">
                  <c:v>124675</c:v>
                </c:pt>
                <c:pt idx="12207">
                  <c:v>124685</c:v>
                </c:pt>
                <c:pt idx="12208">
                  <c:v>124695</c:v>
                </c:pt>
                <c:pt idx="12209">
                  <c:v>124706</c:v>
                </c:pt>
                <c:pt idx="12210">
                  <c:v>124716</c:v>
                </c:pt>
                <c:pt idx="12211">
                  <c:v>124726</c:v>
                </c:pt>
                <c:pt idx="12212">
                  <c:v>124736</c:v>
                </c:pt>
                <c:pt idx="12213">
                  <c:v>124746</c:v>
                </c:pt>
                <c:pt idx="12214">
                  <c:v>124757</c:v>
                </c:pt>
                <c:pt idx="12215">
                  <c:v>124767</c:v>
                </c:pt>
                <c:pt idx="12216">
                  <c:v>124777</c:v>
                </c:pt>
                <c:pt idx="12217">
                  <c:v>124787</c:v>
                </c:pt>
                <c:pt idx="12218">
                  <c:v>124797</c:v>
                </c:pt>
                <c:pt idx="12219">
                  <c:v>124808</c:v>
                </c:pt>
                <c:pt idx="12220">
                  <c:v>124818</c:v>
                </c:pt>
                <c:pt idx="12221">
                  <c:v>124828</c:v>
                </c:pt>
                <c:pt idx="12222">
                  <c:v>124838</c:v>
                </c:pt>
                <c:pt idx="12223">
                  <c:v>124848</c:v>
                </c:pt>
                <c:pt idx="12224">
                  <c:v>124859</c:v>
                </c:pt>
                <c:pt idx="12225">
                  <c:v>124869</c:v>
                </c:pt>
                <c:pt idx="12226">
                  <c:v>124879</c:v>
                </c:pt>
                <c:pt idx="12227">
                  <c:v>124889</c:v>
                </c:pt>
                <c:pt idx="12228">
                  <c:v>124899</c:v>
                </c:pt>
                <c:pt idx="12229">
                  <c:v>124910</c:v>
                </c:pt>
                <c:pt idx="12230">
                  <c:v>124920</c:v>
                </c:pt>
                <c:pt idx="12231">
                  <c:v>124930</c:v>
                </c:pt>
                <c:pt idx="12232">
                  <c:v>124940</c:v>
                </c:pt>
                <c:pt idx="12233">
                  <c:v>124950</c:v>
                </c:pt>
                <c:pt idx="12234">
                  <c:v>124961</c:v>
                </c:pt>
                <c:pt idx="12235">
                  <c:v>124971</c:v>
                </c:pt>
                <c:pt idx="12236">
                  <c:v>124981</c:v>
                </c:pt>
                <c:pt idx="12237">
                  <c:v>124991</c:v>
                </c:pt>
                <c:pt idx="12238">
                  <c:v>125001</c:v>
                </c:pt>
                <c:pt idx="12239">
                  <c:v>125012</c:v>
                </c:pt>
                <c:pt idx="12240">
                  <c:v>125022</c:v>
                </c:pt>
                <c:pt idx="12241">
                  <c:v>125032</c:v>
                </c:pt>
                <c:pt idx="12242">
                  <c:v>125042</c:v>
                </c:pt>
                <c:pt idx="12243">
                  <c:v>125052</c:v>
                </c:pt>
                <c:pt idx="12244">
                  <c:v>125063</c:v>
                </c:pt>
                <c:pt idx="12245">
                  <c:v>125073</c:v>
                </c:pt>
                <c:pt idx="12246">
                  <c:v>125083</c:v>
                </c:pt>
                <c:pt idx="12247">
                  <c:v>125093</c:v>
                </c:pt>
                <c:pt idx="12248">
                  <c:v>125103</c:v>
                </c:pt>
                <c:pt idx="12249">
                  <c:v>125114</c:v>
                </c:pt>
                <c:pt idx="12250">
                  <c:v>125124</c:v>
                </c:pt>
                <c:pt idx="12251">
                  <c:v>125134</c:v>
                </c:pt>
                <c:pt idx="12252">
                  <c:v>125144</c:v>
                </c:pt>
                <c:pt idx="12253">
                  <c:v>125154</c:v>
                </c:pt>
                <c:pt idx="12254">
                  <c:v>125165</c:v>
                </c:pt>
                <c:pt idx="12255">
                  <c:v>125175</c:v>
                </c:pt>
                <c:pt idx="12256">
                  <c:v>125185</c:v>
                </c:pt>
                <c:pt idx="12257">
                  <c:v>125195</c:v>
                </c:pt>
                <c:pt idx="12258">
                  <c:v>125205</c:v>
                </c:pt>
                <c:pt idx="12259">
                  <c:v>125216</c:v>
                </c:pt>
                <c:pt idx="12260">
                  <c:v>125226</c:v>
                </c:pt>
                <c:pt idx="12261">
                  <c:v>125236</c:v>
                </c:pt>
                <c:pt idx="12262">
                  <c:v>125246</c:v>
                </c:pt>
                <c:pt idx="12263">
                  <c:v>125256</c:v>
                </c:pt>
                <c:pt idx="12264">
                  <c:v>125267</c:v>
                </c:pt>
                <c:pt idx="12265">
                  <c:v>125277</c:v>
                </c:pt>
                <c:pt idx="12266">
                  <c:v>125287</c:v>
                </c:pt>
                <c:pt idx="12267">
                  <c:v>125297</c:v>
                </c:pt>
                <c:pt idx="12268">
                  <c:v>125307</c:v>
                </c:pt>
                <c:pt idx="12269">
                  <c:v>125318</c:v>
                </c:pt>
                <c:pt idx="12270">
                  <c:v>125328</c:v>
                </c:pt>
                <c:pt idx="12271">
                  <c:v>125338</c:v>
                </c:pt>
                <c:pt idx="12272">
                  <c:v>125348</c:v>
                </c:pt>
                <c:pt idx="12273">
                  <c:v>125358</c:v>
                </c:pt>
                <c:pt idx="12274">
                  <c:v>125369</c:v>
                </c:pt>
                <c:pt idx="12275">
                  <c:v>125379</c:v>
                </c:pt>
                <c:pt idx="12276">
                  <c:v>125389</c:v>
                </c:pt>
                <c:pt idx="12277">
                  <c:v>125399</c:v>
                </c:pt>
                <c:pt idx="12278">
                  <c:v>125409</c:v>
                </c:pt>
                <c:pt idx="12279">
                  <c:v>125420</c:v>
                </c:pt>
                <c:pt idx="12280">
                  <c:v>125430</c:v>
                </c:pt>
                <c:pt idx="12281">
                  <c:v>125440</c:v>
                </c:pt>
                <c:pt idx="12282">
                  <c:v>125450</c:v>
                </c:pt>
                <c:pt idx="12283">
                  <c:v>125460</c:v>
                </c:pt>
                <c:pt idx="12284">
                  <c:v>125471</c:v>
                </c:pt>
                <c:pt idx="12285">
                  <c:v>125481</c:v>
                </c:pt>
                <c:pt idx="12286">
                  <c:v>125491</c:v>
                </c:pt>
                <c:pt idx="12287">
                  <c:v>125501</c:v>
                </c:pt>
                <c:pt idx="12288">
                  <c:v>125511</c:v>
                </c:pt>
                <c:pt idx="12289">
                  <c:v>125522</c:v>
                </c:pt>
                <c:pt idx="12290">
                  <c:v>125532</c:v>
                </c:pt>
                <c:pt idx="12291">
                  <c:v>125542</c:v>
                </c:pt>
                <c:pt idx="12292">
                  <c:v>125552</c:v>
                </c:pt>
                <c:pt idx="12293">
                  <c:v>125562</c:v>
                </c:pt>
                <c:pt idx="12294">
                  <c:v>125573</c:v>
                </c:pt>
                <c:pt idx="12295">
                  <c:v>125583</c:v>
                </c:pt>
                <c:pt idx="12296">
                  <c:v>125593</c:v>
                </c:pt>
                <c:pt idx="12297">
                  <c:v>125603</c:v>
                </c:pt>
                <c:pt idx="12298">
                  <c:v>125614</c:v>
                </c:pt>
                <c:pt idx="12299">
                  <c:v>125624</c:v>
                </c:pt>
                <c:pt idx="12300">
                  <c:v>125634</c:v>
                </c:pt>
                <c:pt idx="12301">
                  <c:v>125644</c:v>
                </c:pt>
                <c:pt idx="12302">
                  <c:v>125654</c:v>
                </c:pt>
                <c:pt idx="12303">
                  <c:v>125665</c:v>
                </c:pt>
                <c:pt idx="12304">
                  <c:v>125675</c:v>
                </c:pt>
                <c:pt idx="12305">
                  <c:v>125685</c:v>
                </c:pt>
                <c:pt idx="12306">
                  <c:v>125695</c:v>
                </c:pt>
                <c:pt idx="12307">
                  <c:v>125705</c:v>
                </c:pt>
                <c:pt idx="12308">
                  <c:v>125716</c:v>
                </c:pt>
                <c:pt idx="12309">
                  <c:v>125726</c:v>
                </c:pt>
                <c:pt idx="12310">
                  <c:v>125736</c:v>
                </c:pt>
                <c:pt idx="12311">
                  <c:v>125746</c:v>
                </c:pt>
                <c:pt idx="12312">
                  <c:v>125756</c:v>
                </c:pt>
                <c:pt idx="12313">
                  <c:v>125767</c:v>
                </c:pt>
                <c:pt idx="12314">
                  <c:v>125777</c:v>
                </c:pt>
                <c:pt idx="12315">
                  <c:v>125787</c:v>
                </c:pt>
                <c:pt idx="12316">
                  <c:v>125797</c:v>
                </c:pt>
                <c:pt idx="12317">
                  <c:v>125807</c:v>
                </c:pt>
                <c:pt idx="12318">
                  <c:v>125818</c:v>
                </c:pt>
                <c:pt idx="12319">
                  <c:v>125828</c:v>
                </c:pt>
                <c:pt idx="12320">
                  <c:v>125838</c:v>
                </c:pt>
                <c:pt idx="12321">
                  <c:v>125848</c:v>
                </c:pt>
                <c:pt idx="12322">
                  <c:v>125858</c:v>
                </c:pt>
                <c:pt idx="12323">
                  <c:v>125869</c:v>
                </c:pt>
                <c:pt idx="12324">
                  <c:v>125879</c:v>
                </c:pt>
                <c:pt idx="12325">
                  <c:v>125889</c:v>
                </c:pt>
                <c:pt idx="12326">
                  <c:v>125899</c:v>
                </c:pt>
                <c:pt idx="12327">
                  <c:v>125909</c:v>
                </c:pt>
                <c:pt idx="12328">
                  <c:v>125920</c:v>
                </c:pt>
                <c:pt idx="12329">
                  <c:v>125930</c:v>
                </c:pt>
                <c:pt idx="12330">
                  <c:v>125940</c:v>
                </c:pt>
                <c:pt idx="12331">
                  <c:v>125950</c:v>
                </c:pt>
                <c:pt idx="12332">
                  <c:v>125960</c:v>
                </c:pt>
                <c:pt idx="12333">
                  <c:v>125971</c:v>
                </c:pt>
                <c:pt idx="12334">
                  <c:v>125981</c:v>
                </c:pt>
                <c:pt idx="12335">
                  <c:v>125991</c:v>
                </c:pt>
                <c:pt idx="12336">
                  <c:v>126001</c:v>
                </c:pt>
                <c:pt idx="12337">
                  <c:v>126011</c:v>
                </c:pt>
                <c:pt idx="12338">
                  <c:v>126022</c:v>
                </c:pt>
                <c:pt idx="12339">
                  <c:v>126032</c:v>
                </c:pt>
                <c:pt idx="12340">
                  <c:v>126042</c:v>
                </c:pt>
                <c:pt idx="12341">
                  <c:v>126052</c:v>
                </c:pt>
                <c:pt idx="12342">
                  <c:v>126062</c:v>
                </c:pt>
                <c:pt idx="12343">
                  <c:v>126073</c:v>
                </c:pt>
                <c:pt idx="12344">
                  <c:v>126083</c:v>
                </c:pt>
                <c:pt idx="12345">
                  <c:v>126093</c:v>
                </c:pt>
                <c:pt idx="12346">
                  <c:v>126103</c:v>
                </c:pt>
                <c:pt idx="12347">
                  <c:v>126113</c:v>
                </c:pt>
                <c:pt idx="12348">
                  <c:v>126124</c:v>
                </c:pt>
                <c:pt idx="12349">
                  <c:v>126134</c:v>
                </c:pt>
                <c:pt idx="12350">
                  <c:v>126144</c:v>
                </c:pt>
                <c:pt idx="12351">
                  <c:v>126154</c:v>
                </c:pt>
                <c:pt idx="12352">
                  <c:v>126164</c:v>
                </c:pt>
                <c:pt idx="12353">
                  <c:v>126175</c:v>
                </c:pt>
                <c:pt idx="12354">
                  <c:v>126185</c:v>
                </c:pt>
                <c:pt idx="12355">
                  <c:v>126195</c:v>
                </c:pt>
                <c:pt idx="12356">
                  <c:v>126205</c:v>
                </c:pt>
                <c:pt idx="12357">
                  <c:v>126215</c:v>
                </c:pt>
                <c:pt idx="12358">
                  <c:v>126226</c:v>
                </c:pt>
                <c:pt idx="12359">
                  <c:v>126236</c:v>
                </c:pt>
                <c:pt idx="12360">
                  <c:v>126246</c:v>
                </c:pt>
                <c:pt idx="12361">
                  <c:v>126256</c:v>
                </c:pt>
                <c:pt idx="12362">
                  <c:v>126266</c:v>
                </c:pt>
                <c:pt idx="12363">
                  <c:v>126277</c:v>
                </c:pt>
                <c:pt idx="12364">
                  <c:v>126287</c:v>
                </c:pt>
                <c:pt idx="12365">
                  <c:v>126297</c:v>
                </c:pt>
                <c:pt idx="12366">
                  <c:v>126307</c:v>
                </c:pt>
                <c:pt idx="12367">
                  <c:v>126317</c:v>
                </c:pt>
                <c:pt idx="12368">
                  <c:v>126328</c:v>
                </c:pt>
                <c:pt idx="12369">
                  <c:v>126338</c:v>
                </c:pt>
                <c:pt idx="12370">
                  <c:v>126348</c:v>
                </c:pt>
                <c:pt idx="12371">
                  <c:v>126358</c:v>
                </c:pt>
                <c:pt idx="12372">
                  <c:v>126368</c:v>
                </c:pt>
                <c:pt idx="12373">
                  <c:v>126379</c:v>
                </c:pt>
                <c:pt idx="12374">
                  <c:v>126389</c:v>
                </c:pt>
                <c:pt idx="12375">
                  <c:v>126399</c:v>
                </c:pt>
                <c:pt idx="12376">
                  <c:v>126409</c:v>
                </c:pt>
                <c:pt idx="12377">
                  <c:v>126419</c:v>
                </c:pt>
                <c:pt idx="12378">
                  <c:v>126430</c:v>
                </c:pt>
                <c:pt idx="12379">
                  <c:v>126440</c:v>
                </c:pt>
                <c:pt idx="12380">
                  <c:v>126450</c:v>
                </c:pt>
                <c:pt idx="12381">
                  <c:v>126460</c:v>
                </c:pt>
                <c:pt idx="12382">
                  <c:v>126470</c:v>
                </c:pt>
                <c:pt idx="12383">
                  <c:v>126481</c:v>
                </c:pt>
                <c:pt idx="12384">
                  <c:v>126491</c:v>
                </c:pt>
                <c:pt idx="12385">
                  <c:v>126501</c:v>
                </c:pt>
                <c:pt idx="12386">
                  <c:v>126511</c:v>
                </c:pt>
                <c:pt idx="12387">
                  <c:v>126521</c:v>
                </c:pt>
                <c:pt idx="12388">
                  <c:v>126532</c:v>
                </c:pt>
                <c:pt idx="12389">
                  <c:v>126542</c:v>
                </c:pt>
                <c:pt idx="12390">
                  <c:v>126552</c:v>
                </c:pt>
                <c:pt idx="12391">
                  <c:v>126562</c:v>
                </c:pt>
                <c:pt idx="12392">
                  <c:v>126572</c:v>
                </c:pt>
                <c:pt idx="12393">
                  <c:v>126583</c:v>
                </c:pt>
                <c:pt idx="12394">
                  <c:v>126593</c:v>
                </c:pt>
                <c:pt idx="12395">
                  <c:v>126603</c:v>
                </c:pt>
                <c:pt idx="12396">
                  <c:v>126613</c:v>
                </c:pt>
                <c:pt idx="12397">
                  <c:v>126623</c:v>
                </c:pt>
                <c:pt idx="12398">
                  <c:v>126634</c:v>
                </c:pt>
                <c:pt idx="12399">
                  <c:v>126644</c:v>
                </c:pt>
                <c:pt idx="12400">
                  <c:v>126654</c:v>
                </c:pt>
                <c:pt idx="12401">
                  <c:v>126664</c:v>
                </c:pt>
                <c:pt idx="12402">
                  <c:v>126674</c:v>
                </c:pt>
                <c:pt idx="12403">
                  <c:v>126685</c:v>
                </c:pt>
                <c:pt idx="12404">
                  <c:v>126695</c:v>
                </c:pt>
                <c:pt idx="12405">
                  <c:v>126705</c:v>
                </c:pt>
                <c:pt idx="12406">
                  <c:v>126715</c:v>
                </c:pt>
                <c:pt idx="12407">
                  <c:v>126725</c:v>
                </c:pt>
                <c:pt idx="12408">
                  <c:v>126736</c:v>
                </c:pt>
                <c:pt idx="12409">
                  <c:v>126746</c:v>
                </c:pt>
                <c:pt idx="12410">
                  <c:v>126756</c:v>
                </c:pt>
                <c:pt idx="12411">
                  <c:v>126766</c:v>
                </c:pt>
                <c:pt idx="12412">
                  <c:v>126777</c:v>
                </c:pt>
                <c:pt idx="12413">
                  <c:v>126787</c:v>
                </c:pt>
                <c:pt idx="12414">
                  <c:v>126797</c:v>
                </c:pt>
                <c:pt idx="12415">
                  <c:v>126807</c:v>
                </c:pt>
                <c:pt idx="12416">
                  <c:v>126817</c:v>
                </c:pt>
                <c:pt idx="12417">
                  <c:v>126828</c:v>
                </c:pt>
                <c:pt idx="12418">
                  <c:v>126838</c:v>
                </c:pt>
                <c:pt idx="12419">
                  <c:v>126848</c:v>
                </c:pt>
                <c:pt idx="12420">
                  <c:v>126858</c:v>
                </c:pt>
                <c:pt idx="12421">
                  <c:v>126868</c:v>
                </c:pt>
                <c:pt idx="12422">
                  <c:v>126879</c:v>
                </c:pt>
                <c:pt idx="12423">
                  <c:v>126889</c:v>
                </c:pt>
                <c:pt idx="12424">
                  <c:v>126899</c:v>
                </c:pt>
                <c:pt idx="12425">
                  <c:v>126909</c:v>
                </c:pt>
                <c:pt idx="12426">
                  <c:v>126919</c:v>
                </c:pt>
                <c:pt idx="12427">
                  <c:v>126930</c:v>
                </c:pt>
                <c:pt idx="12428">
                  <c:v>126940</c:v>
                </c:pt>
                <c:pt idx="12429">
                  <c:v>126950</c:v>
                </c:pt>
                <c:pt idx="12430">
                  <c:v>126960</c:v>
                </c:pt>
                <c:pt idx="12431">
                  <c:v>126970</c:v>
                </c:pt>
                <c:pt idx="12432">
                  <c:v>126981</c:v>
                </c:pt>
                <c:pt idx="12433">
                  <c:v>126991</c:v>
                </c:pt>
                <c:pt idx="12434">
                  <c:v>127001</c:v>
                </c:pt>
                <c:pt idx="12435">
                  <c:v>127011</c:v>
                </c:pt>
                <c:pt idx="12436">
                  <c:v>127021</c:v>
                </c:pt>
                <c:pt idx="12437">
                  <c:v>127032</c:v>
                </c:pt>
                <c:pt idx="12438">
                  <c:v>127042</c:v>
                </c:pt>
                <c:pt idx="12439">
                  <c:v>127052</c:v>
                </c:pt>
                <c:pt idx="12440">
                  <c:v>127062</c:v>
                </c:pt>
                <c:pt idx="12441">
                  <c:v>127072</c:v>
                </c:pt>
                <c:pt idx="12442">
                  <c:v>127083</c:v>
                </c:pt>
                <c:pt idx="12443">
                  <c:v>127093</c:v>
                </c:pt>
                <c:pt idx="12444">
                  <c:v>127103</c:v>
                </c:pt>
                <c:pt idx="12445">
                  <c:v>127113</c:v>
                </c:pt>
                <c:pt idx="12446">
                  <c:v>127123</c:v>
                </c:pt>
                <c:pt idx="12447">
                  <c:v>127134</c:v>
                </c:pt>
                <c:pt idx="12448">
                  <c:v>127144</c:v>
                </c:pt>
                <c:pt idx="12449">
                  <c:v>127154</c:v>
                </c:pt>
                <c:pt idx="12450">
                  <c:v>127164</c:v>
                </c:pt>
                <c:pt idx="12451">
                  <c:v>127174</c:v>
                </c:pt>
                <c:pt idx="12452">
                  <c:v>127185</c:v>
                </c:pt>
                <c:pt idx="12453">
                  <c:v>127195</c:v>
                </c:pt>
                <c:pt idx="12454">
                  <c:v>127205</c:v>
                </c:pt>
                <c:pt idx="12455">
                  <c:v>127215</c:v>
                </c:pt>
                <c:pt idx="12456">
                  <c:v>127225</c:v>
                </c:pt>
                <c:pt idx="12457">
                  <c:v>127236</c:v>
                </c:pt>
                <c:pt idx="12458">
                  <c:v>127246</c:v>
                </c:pt>
                <c:pt idx="12459">
                  <c:v>127256</c:v>
                </c:pt>
                <c:pt idx="12460">
                  <c:v>127266</c:v>
                </c:pt>
                <c:pt idx="12461">
                  <c:v>127276</c:v>
                </c:pt>
                <c:pt idx="12462">
                  <c:v>127287</c:v>
                </c:pt>
                <c:pt idx="12463">
                  <c:v>127297</c:v>
                </c:pt>
                <c:pt idx="12464">
                  <c:v>127307</c:v>
                </c:pt>
                <c:pt idx="12465">
                  <c:v>127317</c:v>
                </c:pt>
                <c:pt idx="12466">
                  <c:v>127327</c:v>
                </c:pt>
                <c:pt idx="12467">
                  <c:v>127338</c:v>
                </c:pt>
                <c:pt idx="12468">
                  <c:v>127348</c:v>
                </c:pt>
                <c:pt idx="12469">
                  <c:v>127358</c:v>
                </c:pt>
                <c:pt idx="12470">
                  <c:v>127368</c:v>
                </c:pt>
                <c:pt idx="12471">
                  <c:v>127378</c:v>
                </c:pt>
                <c:pt idx="12472">
                  <c:v>127389</c:v>
                </c:pt>
                <c:pt idx="12473">
                  <c:v>127399</c:v>
                </c:pt>
                <c:pt idx="12474">
                  <c:v>127409</c:v>
                </c:pt>
                <c:pt idx="12475">
                  <c:v>127419</c:v>
                </c:pt>
                <c:pt idx="12476">
                  <c:v>127429</c:v>
                </c:pt>
                <c:pt idx="12477">
                  <c:v>127440</c:v>
                </c:pt>
                <c:pt idx="12478">
                  <c:v>127450</c:v>
                </c:pt>
                <c:pt idx="12479">
                  <c:v>127460</c:v>
                </c:pt>
                <c:pt idx="12480">
                  <c:v>127470</c:v>
                </c:pt>
                <c:pt idx="12481">
                  <c:v>127480</c:v>
                </c:pt>
                <c:pt idx="12482">
                  <c:v>127491</c:v>
                </c:pt>
                <c:pt idx="12483">
                  <c:v>127501</c:v>
                </c:pt>
                <c:pt idx="12484">
                  <c:v>127511</c:v>
                </c:pt>
                <c:pt idx="12485">
                  <c:v>127521</c:v>
                </c:pt>
                <c:pt idx="12486">
                  <c:v>127531</c:v>
                </c:pt>
                <c:pt idx="12487">
                  <c:v>127542</c:v>
                </c:pt>
                <c:pt idx="12488">
                  <c:v>127552</c:v>
                </c:pt>
                <c:pt idx="12489">
                  <c:v>127562</c:v>
                </c:pt>
                <c:pt idx="12490">
                  <c:v>127572</c:v>
                </c:pt>
                <c:pt idx="12491">
                  <c:v>127582</c:v>
                </c:pt>
                <c:pt idx="12492">
                  <c:v>127593</c:v>
                </c:pt>
                <c:pt idx="12493">
                  <c:v>127603</c:v>
                </c:pt>
                <c:pt idx="12494">
                  <c:v>127613</c:v>
                </c:pt>
                <c:pt idx="12495">
                  <c:v>127623</c:v>
                </c:pt>
                <c:pt idx="12496">
                  <c:v>127633</c:v>
                </c:pt>
                <c:pt idx="12497">
                  <c:v>127644</c:v>
                </c:pt>
                <c:pt idx="12498">
                  <c:v>127654</c:v>
                </c:pt>
                <c:pt idx="12499">
                  <c:v>127664</c:v>
                </c:pt>
                <c:pt idx="12500">
                  <c:v>127674</c:v>
                </c:pt>
                <c:pt idx="12501">
                  <c:v>127684</c:v>
                </c:pt>
                <c:pt idx="12502">
                  <c:v>127695</c:v>
                </c:pt>
                <c:pt idx="12503">
                  <c:v>127705</c:v>
                </c:pt>
                <c:pt idx="12504">
                  <c:v>127715</c:v>
                </c:pt>
                <c:pt idx="12505">
                  <c:v>127725</c:v>
                </c:pt>
                <c:pt idx="12506">
                  <c:v>127735</c:v>
                </c:pt>
                <c:pt idx="12507">
                  <c:v>127746</c:v>
                </c:pt>
                <c:pt idx="12508">
                  <c:v>127756</c:v>
                </c:pt>
                <c:pt idx="12509">
                  <c:v>127766</c:v>
                </c:pt>
                <c:pt idx="12510">
                  <c:v>127776</c:v>
                </c:pt>
                <c:pt idx="12511">
                  <c:v>127786</c:v>
                </c:pt>
                <c:pt idx="12512">
                  <c:v>127797</c:v>
                </c:pt>
                <c:pt idx="12513">
                  <c:v>127807</c:v>
                </c:pt>
                <c:pt idx="12514">
                  <c:v>127817</c:v>
                </c:pt>
                <c:pt idx="12515">
                  <c:v>127827</c:v>
                </c:pt>
                <c:pt idx="12516">
                  <c:v>127837</c:v>
                </c:pt>
                <c:pt idx="12517">
                  <c:v>127848</c:v>
                </c:pt>
                <c:pt idx="12518">
                  <c:v>127858</c:v>
                </c:pt>
                <c:pt idx="12519">
                  <c:v>127868</c:v>
                </c:pt>
                <c:pt idx="12520">
                  <c:v>127878</c:v>
                </c:pt>
                <c:pt idx="12521">
                  <c:v>127888</c:v>
                </c:pt>
                <c:pt idx="12522">
                  <c:v>127899</c:v>
                </c:pt>
                <c:pt idx="12523">
                  <c:v>127909</c:v>
                </c:pt>
                <c:pt idx="12524">
                  <c:v>127919</c:v>
                </c:pt>
                <c:pt idx="12525">
                  <c:v>127929</c:v>
                </c:pt>
                <c:pt idx="12526">
                  <c:v>127940</c:v>
                </c:pt>
                <c:pt idx="12527">
                  <c:v>127950</c:v>
                </c:pt>
                <c:pt idx="12528">
                  <c:v>127960</c:v>
                </c:pt>
                <c:pt idx="12529">
                  <c:v>127970</c:v>
                </c:pt>
                <c:pt idx="12530">
                  <c:v>127980</c:v>
                </c:pt>
                <c:pt idx="12531">
                  <c:v>127991</c:v>
                </c:pt>
                <c:pt idx="12532">
                  <c:v>128001</c:v>
                </c:pt>
                <c:pt idx="12533">
                  <c:v>128011</c:v>
                </c:pt>
                <c:pt idx="12534">
                  <c:v>128021</c:v>
                </c:pt>
                <c:pt idx="12535">
                  <c:v>128031</c:v>
                </c:pt>
                <c:pt idx="12536">
                  <c:v>128042</c:v>
                </c:pt>
                <c:pt idx="12537">
                  <c:v>128052</c:v>
                </c:pt>
                <c:pt idx="12538">
                  <c:v>128062</c:v>
                </c:pt>
                <c:pt idx="12539">
                  <c:v>128072</c:v>
                </c:pt>
                <c:pt idx="12540">
                  <c:v>128082</c:v>
                </c:pt>
                <c:pt idx="12541">
                  <c:v>128093</c:v>
                </c:pt>
                <c:pt idx="12542">
                  <c:v>128103</c:v>
                </c:pt>
                <c:pt idx="12543">
                  <c:v>128113</c:v>
                </c:pt>
                <c:pt idx="12544">
                  <c:v>128123</c:v>
                </c:pt>
                <c:pt idx="12545">
                  <c:v>128133</c:v>
                </c:pt>
                <c:pt idx="12546">
                  <c:v>128144</c:v>
                </c:pt>
                <c:pt idx="12547">
                  <c:v>128154</c:v>
                </c:pt>
                <c:pt idx="12548">
                  <c:v>128164</c:v>
                </c:pt>
                <c:pt idx="12549">
                  <c:v>128174</c:v>
                </c:pt>
                <c:pt idx="12550">
                  <c:v>128184</c:v>
                </c:pt>
                <c:pt idx="12551">
                  <c:v>128195</c:v>
                </c:pt>
                <c:pt idx="12552">
                  <c:v>128205</c:v>
                </c:pt>
                <c:pt idx="12553">
                  <c:v>128215</c:v>
                </c:pt>
                <c:pt idx="12554">
                  <c:v>128225</c:v>
                </c:pt>
                <c:pt idx="12555">
                  <c:v>128235</c:v>
                </c:pt>
                <c:pt idx="12556">
                  <c:v>128246</c:v>
                </c:pt>
                <c:pt idx="12557">
                  <c:v>128256</c:v>
                </c:pt>
                <c:pt idx="12558">
                  <c:v>128266</c:v>
                </c:pt>
                <c:pt idx="12559">
                  <c:v>128276</c:v>
                </c:pt>
                <c:pt idx="12560">
                  <c:v>128286</c:v>
                </c:pt>
                <c:pt idx="12561">
                  <c:v>128297</c:v>
                </c:pt>
                <c:pt idx="12562">
                  <c:v>128307</c:v>
                </c:pt>
                <c:pt idx="12563">
                  <c:v>128317</c:v>
                </c:pt>
                <c:pt idx="12564">
                  <c:v>128327</c:v>
                </c:pt>
                <c:pt idx="12565">
                  <c:v>128337</c:v>
                </c:pt>
                <c:pt idx="12566">
                  <c:v>128348</c:v>
                </c:pt>
                <c:pt idx="12567">
                  <c:v>128358</c:v>
                </c:pt>
                <c:pt idx="12568">
                  <c:v>128368</c:v>
                </c:pt>
                <c:pt idx="12569">
                  <c:v>128378</c:v>
                </c:pt>
                <c:pt idx="12570">
                  <c:v>128388</c:v>
                </c:pt>
                <c:pt idx="12571">
                  <c:v>128399</c:v>
                </c:pt>
                <c:pt idx="12572">
                  <c:v>128409</c:v>
                </c:pt>
                <c:pt idx="12573">
                  <c:v>128419</c:v>
                </c:pt>
                <c:pt idx="12574">
                  <c:v>128429</c:v>
                </c:pt>
                <c:pt idx="12575">
                  <c:v>128439</c:v>
                </c:pt>
                <c:pt idx="12576">
                  <c:v>128450</c:v>
                </c:pt>
                <c:pt idx="12577">
                  <c:v>128460</c:v>
                </c:pt>
                <c:pt idx="12578">
                  <c:v>128470</c:v>
                </c:pt>
                <c:pt idx="12579">
                  <c:v>128480</c:v>
                </c:pt>
                <c:pt idx="12580">
                  <c:v>128490</c:v>
                </c:pt>
                <c:pt idx="12581">
                  <c:v>128501</c:v>
                </c:pt>
                <c:pt idx="12582">
                  <c:v>128511</c:v>
                </c:pt>
                <c:pt idx="12583">
                  <c:v>128521</c:v>
                </c:pt>
                <c:pt idx="12584">
                  <c:v>128531</c:v>
                </c:pt>
                <c:pt idx="12585">
                  <c:v>128541</c:v>
                </c:pt>
                <c:pt idx="12586">
                  <c:v>128552</c:v>
                </c:pt>
                <c:pt idx="12587">
                  <c:v>128562</c:v>
                </c:pt>
                <c:pt idx="12588">
                  <c:v>128572</c:v>
                </c:pt>
                <c:pt idx="12589">
                  <c:v>128582</c:v>
                </c:pt>
                <c:pt idx="12590">
                  <c:v>128592</c:v>
                </c:pt>
                <c:pt idx="12591">
                  <c:v>128603</c:v>
                </c:pt>
                <c:pt idx="12592">
                  <c:v>128613</c:v>
                </c:pt>
                <c:pt idx="12593">
                  <c:v>128623</c:v>
                </c:pt>
                <c:pt idx="12594">
                  <c:v>128633</c:v>
                </c:pt>
                <c:pt idx="12595">
                  <c:v>128643</c:v>
                </c:pt>
                <c:pt idx="12596">
                  <c:v>128654</c:v>
                </c:pt>
                <c:pt idx="12597">
                  <c:v>128664</c:v>
                </c:pt>
                <c:pt idx="12598">
                  <c:v>128674</c:v>
                </c:pt>
                <c:pt idx="12599">
                  <c:v>128684</c:v>
                </c:pt>
                <c:pt idx="12600">
                  <c:v>128694</c:v>
                </c:pt>
                <c:pt idx="12601">
                  <c:v>128705</c:v>
                </c:pt>
                <c:pt idx="12602">
                  <c:v>128715</c:v>
                </c:pt>
                <c:pt idx="12603">
                  <c:v>128725</c:v>
                </c:pt>
                <c:pt idx="12604">
                  <c:v>128735</c:v>
                </c:pt>
                <c:pt idx="12605">
                  <c:v>128745</c:v>
                </c:pt>
                <c:pt idx="12606">
                  <c:v>128756</c:v>
                </c:pt>
                <c:pt idx="12607">
                  <c:v>128766</c:v>
                </c:pt>
                <c:pt idx="12608">
                  <c:v>128776</c:v>
                </c:pt>
                <c:pt idx="12609">
                  <c:v>128786</c:v>
                </c:pt>
                <c:pt idx="12610">
                  <c:v>128796</c:v>
                </c:pt>
                <c:pt idx="12611">
                  <c:v>128807</c:v>
                </c:pt>
                <c:pt idx="12612">
                  <c:v>128817</c:v>
                </c:pt>
                <c:pt idx="12613">
                  <c:v>128827</c:v>
                </c:pt>
                <c:pt idx="12614">
                  <c:v>128837</c:v>
                </c:pt>
                <c:pt idx="12615">
                  <c:v>128847</c:v>
                </c:pt>
                <c:pt idx="12616">
                  <c:v>128858</c:v>
                </c:pt>
                <c:pt idx="12617">
                  <c:v>128868</c:v>
                </c:pt>
                <c:pt idx="12618">
                  <c:v>128878</c:v>
                </c:pt>
                <c:pt idx="12619">
                  <c:v>128888</c:v>
                </c:pt>
                <c:pt idx="12620">
                  <c:v>128898</c:v>
                </c:pt>
                <c:pt idx="12621">
                  <c:v>128909</c:v>
                </c:pt>
                <c:pt idx="12622">
                  <c:v>128919</c:v>
                </c:pt>
                <c:pt idx="12623">
                  <c:v>128929</c:v>
                </c:pt>
                <c:pt idx="12624">
                  <c:v>128939</c:v>
                </c:pt>
                <c:pt idx="12625">
                  <c:v>128949</c:v>
                </c:pt>
                <c:pt idx="12626">
                  <c:v>128960</c:v>
                </c:pt>
                <c:pt idx="12627">
                  <c:v>128970</c:v>
                </c:pt>
                <c:pt idx="12628">
                  <c:v>128980</c:v>
                </c:pt>
                <c:pt idx="12629">
                  <c:v>128990</c:v>
                </c:pt>
                <c:pt idx="12630">
                  <c:v>129000</c:v>
                </c:pt>
                <c:pt idx="12631">
                  <c:v>129011</c:v>
                </c:pt>
                <c:pt idx="12632">
                  <c:v>129021</c:v>
                </c:pt>
                <c:pt idx="12633">
                  <c:v>129031</c:v>
                </c:pt>
                <c:pt idx="12634">
                  <c:v>129041</c:v>
                </c:pt>
                <c:pt idx="12635">
                  <c:v>129051</c:v>
                </c:pt>
                <c:pt idx="12636">
                  <c:v>129062</c:v>
                </c:pt>
                <c:pt idx="12637">
                  <c:v>129072</c:v>
                </c:pt>
                <c:pt idx="12638">
                  <c:v>129082</c:v>
                </c:pt>
                <c:pt idx="12639">
                  <c:v>129092</c:v>
                </c:pt>
                <c:pt idx="12640">
                  <c:v>129103</c:v>
                </c:pt>
                <c:pt idx="12641">
                  <c:v>129113</c:v>
                </c:pt>
                <c:pt idx="12642">
                  <c:v>129123</c:v>
                </c:pt>
                <c:pt idx="12643">
                  <c:v>129133</c:v>
                </c:pt>
                <c:pt idx="12644">
                  <c:v>129143</c:v>
                </c:pt>
                <c:pt idx="12645">
                  <c:v>129154</c:v>
                </c:pt>
                <c:pt idx="12646">
                  <c:v>129164</c:v>
                </c:pt>
                <c:pt idx="12647">
                  <c:v>129174</c:v>
                </c:pt>
                <c:pt idx="12648">
                  <c:v>129184</c:v>
                </c:pt>
                <c:pt idx="12649">
                  <c:v>129194</c:v>
                </c:pt>
                <c:pt idx="12650">
                  <c:v>129205</c:v>
                </c:pt>
                <c:pt idx="12651">
                  <c:v>129215</c:v>
                </c:pt>
                <c:pt idx="12652">
                  <c:v>129225</c:v>
                </c:pt>
                <c:pt idx="12653">
                  <c:v>129235</c:v>
                </c:pt>
                <c:pt idx="12654">
                  <c:v>129245</c:v>
                </c:pt>
                <c:pt idx="12655">
                  <c:v>129256</c:v>
                </c:pt>
                <c:pt idx="12656">
                  <c:v>129266</c:v>
                </c:pt>
                <c:pt idx="12657">
                  <c:v>129276</c:v>
                </c:pt>
                <c:pt idx="12658">
                  <c:v>129286</c:v>
                </c:pt>
                <c:pt idx="12659">
                  <c:v>129296</c:v>
                </c:pt>
                <c:pt idx="12660">
                  <c:v>129307</c:v>
                </c:pt>
                <c:pt idx="12661">
                  <c:v>129317</c:v>
                </c:pt>
                <c:pt idx="12662">
                  <c:v>129327</c:v>
                </c:pt>
                <c:pt idx="12663">
                  <c:v>129337</c:v>
                </c:pt>
                <c:pt idx="12664">
                  <c:v>129347</c:v>
                </c:pt>
                <c:pt idx="12665">
                  <c:v>129358</c:v>
                </c:pt>
                <c:pt idx="12666">
                  <c:v>129368</c:v>
                </c:pt>
                <c:pt idx="12667">
                  <c:v>129378</c:v>
                </c:pt>
                <c:pt idx="12668">
                  <c:v>129388</c:v>
                </c:pt>
                <c:pt idx="12669">
                  <c:v>129398</c:v>
                </c:pt>
                <c:pt idx="12670">
                  <c:v>129409</c:v>
                </c:pt>
                <c:pt idx="12671">
                  <c:v>129419</c:v>
                </c:pt>
                <c:pt idx="12672">
                  <c:v>129429</c:v>
                </c:pt>
                <c:pt idx="12673">
                  <c:v>129439</c:v>
                </c:pt>
                <c:pt idx="12674">
                  <c:v>129449</c:v>
                </c:pt>
                <c:pt idx="12675">
                  <c:v>129460</c:v>
                </c:pt>
                <c:pt idx="12676">
                  <c:v>129470</c:v>
                </c:pt>
                <c:pt idx="12677">
                  <c:v>129480</c:v>
                </c:pt>
                <c:pt idx="12678">
                  <c:v>129490</c:v>
                </c:pt>
                <c:pt idx="12679">
                  <c:v>129500</c:v>
                </c:pt>
                <c:pt idx="12680">
                  <c:v>129511</c:v>
                </c:pt>
                <c:pt idx="12681">
                  <c:v>129521</c:v>
                </c:pt>
                <c:pt idx="12682">
                  <c:v>129531</c:v>
                </c:pt>
                <c:pt idx="12683">
                  <c:v>129541</c:v>
                </c:pt>
                <c:pt idx="12684">
                  <c:v>129551</c:v>
                </c:pt>
                <c:pt idx="12685">
                  <c:v>129562</c:v>
                </c:pt>
                <c:pt idx="12686">
                  <c:v>129572</c:v>
                </c:pt>
                <c:pt idx="12687">
                  <c:v>129582</c:v>
                </c:pt>
                <c:pt idx="12688">
                  <c:v>129592</c:v>
                </c:pt>
                <c:pt idx="12689">
                  <c:v>129602</c:v>
                </c:pt>
                <c:pt idx="12690">
                  <c:v>129613</c:v>
                </c:pt>
                <c:pt idx="12691">
                  <c:v>129623</c:v>
                </c:pt>
                <c:pt idx="12692">
                  <c:v>129633</c:v>
                </c:pt>
                <c:pt idx="12693">
                  <c:v>129643</c:v>
                </c:pt>
                <c:pt idx="12694">
                  <c:v>129653</c:v>
                </c:pt>
                <c:pt idx="12695">
                  <c:v>129664</c:v>
                </c:pt>
                <c:pt idx="12696">
                  <c:v>129674</c:v>
                </c:pt>
                <c:pt idx="12697">
                  <c:v>129684</c:v>
                </c:pt>
                <c:pt idx="12698">
                  <c:v>129694</c:v>
                </c:pt>
                <c:pt idx="12699">
                  <c:v>129704</c:v>
                </c:pt>
                <c:pt idx="12700">
                  <c:v>129715</c:v>
                </c:pt>
                <c:pt idx="12701">
                  <c:v>129725</c:v>
                </c:pt>
                <c:pt idx="12702">
                  <c:v>129735</c:v>
                </c:pt>
                <c:pt idx="12703">
                  <c:v>129745</c:v>
                </c:pt>
                <c:pt idx="12704">
                  <c:v>129755</c:v>
                </c:pt>
                <c:pt idx="12705">
                  <c:v>129766</c:v>
                </c:pt>
                <c:pt idx="12706">
                  <c:v>129776</c:v>
                </c:pt>
                <c:pt idx="12707">
                  <c:v>129786</c:v>
                </c:pt>
                <c:pt idx="12708">
                  <c:v>129796</c:v>
                </c:pt>
                <c:pt idx="12709">
                  <c:v>129806</c:v>
                </c:pt>
                <c:pt idx="12710">
                  <c:v>129817</c:v>
                </c:pt>
                <c:pt idx="12711">
                  <c:v>129827</c:v>
                </c:pt>
                <c:pt idx="12712">
                  <c:v>129837</c:v>
                </c:pt>
                <c:pt idx="12713">
                  <c:v>129847</c:v>
                </c:pt>
                <c:pt idx="12714">
                  <c:v>129857</c:v>
                </c:pt>
                <c:pt idx="12715">
                  <c:v>129868</c:v>
                </c:pt>
                <c:pt idx="12716">
                  <c:v>129878</c:v>
                </c:pt>
                <c:pt idx="12717">
                  <c:v>129888</c:v>
                </c:pt>
                <c:pt idx="12718">
                  <c:v>129898</c:v>
                </c:pt>
                <c:pt idx="12719">
                  <c:v>129908</c:v>
                </c:pt>
                <c:pt idx="12720">
                  <c:v>129919</c:v>
                </c:pt>
                <c:pt idx="12721">
                  <c:v>129929</c:v>
                </c:pt>
                <c:pt idx="12722">
                  <c:v>129939</c:v>
                </c:pt>
                <c:pt idx="12723">
                  <c:v>129949</c:v>
                </c:pt>
                <c:pt idx="12724">
                  <c:v>129959</c:v>
                </c:pt>
                <c:pt idx="12725">
                  <c:v>129970</c:v>
                </c:pt>
                <c:pt idx="12726">
                  <c:v>129980</c:v>
                </c:pt>
                <c:pt idx="12727">
                  <c:v>129990</c:v>
                </c:pt>
                <c:pt idx="12728">
                  <c:v>130000</c:v>
                </c:pt>
                <c:pt idx="12729">
                  <c:v>130010</c:v>
                </c:pt>
                <c:pt idx="12730">
                  <c:v>130021</c:v>
                </c:pt>
                <c:pt idx="12731">
                  <c:v>130031</c:v>
                </c:pt>
                <c:pt idx="12732">
                  <c:v>130041</c:v>
                </c:pt>
                <c:pt idx="12733">
                  <c:v>130051</c:v>
                </c:pt>
                <c:pt idx="12734">
                  <c:v>130061</c:v>
                </c:pt>
                <c:pt idx="12735">
                  <c:v>130072</c:v>
                </c:pt>
                <c:pt idx="12736">
                  <c:v>130082</c:v>
                </c:pt>
                <c:pt idx="12737">
                  <c:v>130092</c:v>
                </c:pt>
                <c:pt idx="12738">
                  <c:v>130102</c:v>
                </c:pt>
                <c:pt idx="12739">
                  <c:v>130112</c:v>
                </c:pt>
                <c:pt idx="12740">
                  <c:v>130123</c:v>
                </c:pt>
                <c:pt idx="12741">
                  <c:v>130133</c:v>
                </c:pt>
                <c:pt idx="12742">
                  <c:v>130143</c:v>
                </c:pt>
                <c:pt idx="12743">
                  <c:v>130153</c:v>
                </c:pt>
                <c:pt idx="12744">
                  <c:v>130163</c:v>
                </c:pt>
                <c:pt idx="12745">
                  <c:v>130174</c:v>
                </c:pt>
                <c:pt idx="12746">
                  <c:v>130184</c:v>
                </c:pt>
                <c:pt idx="12747">
                  <c:v>130194</c:v>
                </c:pt>
                <c:pt idx="12748">
                  <c:v>130204</c:v>
                </c:pt>
                <c:pt idx="12749">
                  <c:v>130214</c:v>
                </c:pt>
                <c:pt idx="12750">
                  <c:v>130225</c:v>
                </c:pt>
                <c:pt idx="12751">
                  <c:v>130235</c:v>
                </c:pt>
                <c:pt idx="12752">
                  <c:v>130245</c:v>
                </c:pt>
                <c:pt idx="12753">
                  <c:v>130255</c:v>
                </c:pt>
                <c:pt idx="12754">
                  <c:v>130266</c:v>
                </c:pt>
                <c:pt idx="12755">
                  <c:v>130276</c:v>
                </c:pt>
                <c:pt idx="12756">
                  <c:v>130286</c:v>
                </c:pt>
                <c:pt idx="12757">
                  <c:v>130296</c:v>
                </c:pt>
                <c:pt idx="12758">
                  <c:v>130306</c:v>
                </c:pt>
                <c:pt idx="12759">
                  <c:v>130317</c:v>
                </c:pt>
                <c:pt idx="12760">
                  <c:v>130327</c:v>
                </c:pt>
                <c:pt idx="12761">
                  <c:v>130337</c:v>
                </c:pt>
                <c:pt idx="12762">
                  <c:v>130347</c:v>
                </c:pt>
                <c:pt idx="12763">
                  <c:v>130357</c:v>
                </c:pt>
                <c:pt idx="12764">
                  <c:v>130368</c:v>
                </c:pt>
                <c:pt idx="12765">
                  <c:v>130378</c:v>
                </c:pt>
                <c:pt idx="12766">
                  <c:v>130388</c:v>
                </c:pt>
                <c:pt idx="12767">
                  <c:v>130398</c:v>
                </c:pt>
                <c:pt idx="12768">
                  <c:v>130408</c:v>
                </c:pt>
                <c:pt idx="12769">
                  <c:v>130419</c:v>
                </c:pt>
                <c:pt idx="12770">
                  <c:v>130429</c:v>
                </c:pt>
                <c:pt idx="12771">
                  <c:v>130439</c:v>
                </c:pt>
                <c:pt idx="12772">
                  <c:v>130449</c:v>
                </c:pt>
                <c:pt idx="12773">
                  <c:v>130459</c:v>
                </c:pt>
                <c:pt idx="12774">
                  <c:v>130470</c:v>
                </c:pt>
                <c:pt idx="12775">
                  <c:v>130480</c:v>
                </c:pt>
                <c:pt idx="12776">
                  <c:v>130490</c:v>
                </c:pt>
                <c:pt idx="12777">
                  <c:v>130500</c:v>
                </c:pt>
                <c:pt idx="12778">
                  <c:v>130510</c:v>
                </c:pt>
                <c:pt idx="12779">
                  <c:v>130521</c:v>
                </c:pt>
                <c:pt idx="12780">
                  <c:v>130531</c:v>
                </c:pt>
                <c:pt idx="12781">
                  <c:v>130541</c:v>
                </c:pt>
                <c:pt idx="12782">
                  <c:v>130551</c:v>
                </c:pt>
                <c:pt idx="12783">
                  <c:v>130561</c:v>
                </c:pt>
                <c:pt idx="12784">
                  <c:v>130572</c:v>
                </c:pt>
                <c:pt idx="12785">
                  <c:v>130582</c:v>
                </c:pt>
                <c:pt idx="12786">
                  <c:v>130592</c:v>
                </c:pt>
                <c:pt idx="12787">
                  <c:v>130602</c:v>
                </c:pt>
                <c:pt idx="12788">
                  <c:v>130612</c:v>
                </c:pt>
                <c:pt idx="12789">
                  <c:v>130623</c:v>
                </c:pt>
                <c:pt idx="12790">
                  <c:v>130633</c:v>
                </c:pt>
                <c:pt idx="12791">
                  <c:v>130643</c:v>
                </c:pt>
                <c:pt idx="12792">
                  <c:v>130653</c:v>
                </c:pt>
                <c:pt idx="12793">
                  <c:v>130663</c:v>
                </c:pt>
                <c:pt idx="12794">
                  <c:v>130674</c:v>
                </c:pt>
                <c:pt idx="12795">
                  <c:v>130684</c:v>
                </c:pt>
                <c:pt idx="12796">
                  <c:v>130694</c:v>
                </c:pt>
                <c:pt idx="12797">
                  <c:v>130704</c:v>
                </c:pt>
                <c:pt idx="12798">
                  <c:v>130714</c:v>
                </c:pt>
                <c:pt idx="12799">
                  <c:v>130725</c:v>
                </c:pt>
                <c:pt idx="12800">
                  <c:v>130735</c:v>
                </c:pt>
                <c:pt idx="12801">
                  <c:v>130745</c:v>
                </c:pt>
                <c:pt idx="12802">
                  <c:v>130755</c:v>
                </c:pt>
                <c:pt idx="12803">
                  <c:v>130765</c:v>
                </c:pt>
                <c:pt idx="12804">
                  <c:v>130776</c:v>
                </c:pt>
                <c:pt idx="12805">
                  <c:v>130786</c:v>
                </c:pt>
                <c:pt idx="12806">
                  <c:v>130796</c:v>
                </c:pt>
                <c:pt idx="12807">
                  <c:v>130806</c:v>
                </c:pt>
                <c:pt idx="12808">
                  <c:v>130816</c:v>
                </c:pt>
                <c:pt idx="12809">
                  <c:v>130827</c:v>
                </c:pt>
                <c:pt idx="12810">
                  <c:v>130837</c:v>
                </c:pt>
                <c:pt idx="12811">
                  <c:v>130847</c:v>
                </c:pt>
                <c:pt idx="12812">
                  <c:v>130857</c:v>
                </c:pt>
                <c:pt idx="12813">
                  <c:v>130867</c:v>
                </c:pt>
                <c:pt idx="12814">
                  <c:v>130878</c:v>
                </c:pt>
                <c:pt idx="12815">
                  <c:v>130888</c:v>
                </c:pt>
                <c:pt idx="12816">
                  <c:v>130898</c:v>
                </c:pt>
                <c:pt idx="12817">
                  <c:v>130908</c:v>
                </c:pt>
                <c:pt idx="12818">
                  <c:v>130918</c:v>
                </c:pt>
                <c:pt idx="12819">
                  <c:v>130929</c:v>
                </c:pt>
                <c:pt idx="12820">
                  <c:v>130939</c:v>
                </c:pt>
                <c:pt idx="12821">
                  <c:v>130949</c:v>
                </c:pt>
                <c:pt idx="12822">
                  <c:v>130959</c:v>
                </c:pt>
                <c:pt idx="12823">
                  <c:v>130969</c:v>
                </c:pt>
                <c:pt idx="12824">
                  <c:v>130980</c:v>
                </c:pt>
                <c:pt idx="12825">
                  <c:v>130990</c:v>
                </c:pt>
                <c:pt idx="12826">
                  <c:v>131000</c:v>
                </c:pt>
                <c:pt idx="12827">
                  <c:v>131010</c:v>
                </c:pt>
                <c:pt idx="12828">
                  <c:v>131020</c:v>
                </c:pt>
                <c:pt idx="12829">
                  <c:v>131031</c:v>
                </c:pt>
                <c:pt idx="12830">
                  <c:v>131041</c:v>
                </c:pt>
                <c:pt idx="12831">
                  <c:v>131051</c:v>
                </c:pt>
                <c:pt idx="12832">
                  <c:v>131061</c:v>
                </c:pt>
                <c:pt idx="12833">
                  <c:v>131071</c:v>
                </c:pt>
                <c:pt idx="12834">
                  <c:v>131082</c:v>
                </c:pt>
                <c:pt idx="12835">
                  <c:v>131092</c:v>
                </c:pt>
                <c:pt idx="12836">
                  <c:v>131102</c:v>
                </c:pt>
                <c:pt idx="12837">
                  <c:v>131112</c:v>
                </c:pt>
                <c:pt idx="12838">
                  <c:v>131122</c:v>
                </c:pt>
                <c:pt idx="12839">
                  <c:v>131133</c:v>
                </c:pt>
                <c:pt idx="12840">
                  <c:v>131143</c:v>
                </c:pt>
                <c:pt idx="12841">
                  <c:v>131153</c:v>
                </c:pt>
                <c:pt idx="12842">
                  <c:v>131163</c:v>
                </c:pt>
                <c:pt idx="12843">
                  <c:v>131173</c:v>
                </c:pt>
                <c:pt idx="12844">
                  <c:v>131184</c:v>
                </c:pt>
                <c:pt idx="12845">
                  <c:v>131194</c:v>
                </c:pt>
                <c:pt idx="12846">
                  <c:v>131204</c:v>
                </c:pt>
                <c:pt idx="12847">
                  <c:v>131214</c:v>
                </c:pt>
                <c:pt idx="12848">
                  <c:v>131224</c:v>
                </c:pt>
                <c:pt idx="12849">
                  <c:v>131235</c:v>
                </c:pt>
                <c:pt idx="12850">
                  <c:v>131245</c:v>
                </c:pt>
                <c:pt idx="12851">
                  <c:v>131255</c:v>
                </c:pt>
                <c:pt idx="12852">
                  <c:v>131265</c:v>
                </c:pt>
                <c:pt idx="12853">
                  <c:v>131275</c:v>
                </c:pt>
                <c:pt idx="12854">
                  <c:v>131286</c:v>
                </c:pt>
                <c:pt idx="12855">
                  <c:v>131296</c:v>
                </c:pt>
                <c:pt idx="12856">
                  <c:v>131306</c:v>
                </c:pt>
                <c:pt idx="12857">
                  <c:v>131316</c:v>
                </c:pt>
                <c:pt idx="12858">
                  <c:v>131326</c:v>
                </c:pt>
                <c:pt idx="12859">
                  <c:v>131337</c:v>
                </c:pt>
                <c:pt idx="12860">
                  <c:v>131347</c:v>
                </c:pt>
                <c:pt idx="12861">
                  <c:v>131357</c:v>
                </c:pt>
                <c:pt idx="12862">
                  <c:v>131367</c:v>
                </c:pt>
                <c:pt idx="12863">
                  <c:v>131378</c:v>
                </c:pt>
                <c:pt idx="12864">
                  <c:v>131388</c:v>
                </c:pt>
                <c:pt idx="12865">
                  <c:v>131398</c:v>
                </c:pt>
                <c:pt idx="12866">
                  <c:v>131408</c:v>
                </c:pt>
                <c:pt idx="12867">
                  <c:v>131418</c:v>
                </c:pt>
                <c:pt idx="12868">
                  <c:v>131429</c:v>
                </c:pt>
                <c:pt idx="12869">
                  <c:v>131439</c:v>
                </c:pt>
                <c:pt idx="12870">
                  <c:v>131449</c:v>
                </c:pt>
                <c:pt idx="12871">
                  <c:v>131459</c:v>
                </c:pt>
                <c:pt idx="12872">
                  <c:v>131469</c:v>
                </c:pt>
                <c:pt idx="12873">
                  <c:v>131480</c:v>
                </c:pt>
                <c:pt idx="12874">
                  <c:v>131490</c:v>
                </c:pt>
                <c:pt idx="12875">
                  <c:v>131500</c:v>
                </c:pt>
                <c:pt idx="12876">
                  <c:v>131510</c:v>
                </c:pt>
                <c:pt idx="12877">
                  <c:v>131520</c:v>
                </c:pt>
                <c:pt idx="12878">
                  <c:v>131531</c:v>
                </c:pt>
                <c:pt idx="12879">
                  <c:v>131541</c:v>
                </c:pt>
                <c:pt idx="12880">
                  <c:v>131551</c:v>
                </c:pt>
                <c:pt idx="12881">
                  <c:v>131561</c:v>
                </c:pt>
                <c:pt idx="12882">
                  <c:v>131571</c:v>
                </c:pt>
                <c:pt idx="12883">
                  <c:v>131582</c:v>
                </c:pt>
                <c:pt idx="12884">
                  <c:v>131592</c:v>
                </c:pt>
                <c:pt idx="12885">
                  <c:v>131602</c:v>
                </c:pt>
                <c:pt idx="12886">
                  <c:v>131612</c:v>
                </c:pt>
                <c:pt idx="12887">
                  <c:v>131622</c:v>
                </c:pt>
                <c:pt idx="12888">
                  <c:v>131633</c:v>
                </c:pt>
                <c:pt idx="12889">
                  <c:v>131643</c:v>
                </c:pt>
                <c:pt idx="12890">
                  <c:v>131653</c:v>
                </c:pt>
                <c:pt idx="12891">
                  <c:v>131663</c:v>
                </c:pt>
                <c:pt idx="12892">
                  <c:v>131673</c:v>
                </c:pt>
                <c:pt idx="12893">
                  <c:v>131684</c:v>
                </c:pt>
                <c:pt idx="12894">
                  <c:v>131694</c:v>
                </c:pt>
                <c:pt idx="12895">
                  <c:v>131704</c:v>
                </c:pt>
                <c:pt idx="12896">
                  <c:v>131714</c:v>
                </c:pt>
                <c:pt idx="12897">
                  <c:v>131724</c:v>
                </c:pt>
                <c:pt idx="12898">
                  <c:v>131735</c:v>
                </c:pt>
                <c:pt idx="12899">
                  <c:v>131745</c:v>
                </c:pt>
                <c:pt idx="12900">
                  <c:v>131755</c:v>
                </c:pt>
                <c:pt idx="12901">
                  <c:v>131765</c:v>
                </c:pt>
                <c:pt idx="12902">
                  <c:v>131775</c:v>
                </c:pt>
                <c:pt idx="12903">
                  <c:v>131786</c:v>
                </c:pt>
                <c:pt idx="12904">
                  <c:v>131796</c:v>
                </c:pt>
                <c:pt idx="12905">
                  <c:v>131806</c:v>
                </c:pt>
                <c:pt idx="12906">
                  <c:v>131816</c:v>
                </c:pt>
                <c:pt idx="12907">
                  <c:v>131826</c:v>
                </c:pt>
                <c:pt idx="12908">
                  <c:v>131837</c:v>
                </c:pt>
                <c:pt idx="12909">
                  <c:v>131847</c:v>
                </c:pt>
                <c:pt idx="12910">
                  <c:v>131857</c:v>
                </c:pt>
                <c:pt idx="12911">
                  <c:v>131867</c:v>
                </c:pt>
                <c:pt idx="12912">
                  <c:v>131877</c:v>
                </c:pt>
                <c:pt idx="12913">
                  <c:v>131888</c:v>
                </c:pt>
                <c:pt idx="12914">
                  <c:v>131898</c:v>
                </c:pt>
                <c:pt idx="12915">
                  <c:v>131908</c:v>
                </c:pt>
                <c:pt idx="12916">
                  <c:v>131918</c:v>
                </c:pt>
                <c:pt idx="12917">
                  <c:v>131928</c:v>
                </c:pt>
                <c:pt idx="12918">
                  <c:v>131939</c:v>
                </c:pt>
                <c:pt idx="12919">
                  <c:v>131949</c:v>
                </c:pt>
                <c:pt idx="12920">
                  <c:v>131959</c:v>
                </c:pt>
                <c:pt idx="12921">
                  <c:v>131969</c:v>
                </c:pt>
                <c:pt idx="12922">
                  <c:v>131979</c:v>
                </c:pt>
                <c:pt idx="12923">
                  <c:v>131990</c:v>
                </c:pt>
                <c:pt idx="12924">
                  <c:v>132000</c:v>
                </c:pt>
                <c:pt idx="12925">
                  <c:v>132010</c:v>
                </c:pt>
                <c:pt idx="12926">
                  <c:v>132020</c:v>
                </c:pt>
                <c:pt idx="12927">
                  <c:v>132030</c:v>
                </c:pt>
                <c:pt idx="12928">
                  <c:v>132041</c:v>
                </c:pt>
                <c:pt idx="12929">
                  <c:v>132051</c:v>
                </c:pt>
                <c:pt idx="12930">
                  <c:v>132061</c:v>
                </c:pt>
                <c:pt idx="12931">
                  <c:v>132071</c:v>
                </c:pt>
                <c:pt idx="12932">
                  <c:v>132081</c:v>
                </c:pt>
                <c:pt idx="12933">
                  <c:v>132092</c:v>
                </c:pt>
                <c:pt idx="12934">
                  <c:v>132102</c:v>
                </c:pt>
                <c:pt idx="12935">
                  <c:v>132112</c:v>
                </c:pt>
                <c:pt idx="12936">
                  <c:v>132122</c:v>
                </c:pt>
                <c:pt idx="12937">
                  <c:v>132132</c:v>
                </c:pt>
                <c:pt idx="12938">
                  <c:v>132143</c:v>
                </c:pt>
                <c:pt idx="12939">
                  <c:v>132153</c:v>
                </c:pt>
                <c:pt idx="12940">
                  <c:v>132163</c:v>
                </c:pt>
                <c:pt idx="12941">
                  <c:v>132173</c:v>
                </c:pt>
                <c:pt idx="12942">
                  <c:v>132183</c:v>
                </c:pt>
                <c:pt idx="12943">
                  <c:v>132194</c:v>
                </c:pt>
                <c:pt idx="12944">
                  <c:v>132204</c:v>
                </c:pt>
                <c:pt idx="12945">
                  <c:v>132214</c:v>
                </c:pt>
                <c:pt idx="12946">
                  <c:v>132224</c:v>
                </c:pt>
                <c:pt idx="12947">
                  <c:v>132234</c:v>
                </c:pt>
                <c:pt idx="12948">
                  <c:v>132245</c:v>
                </c:pt>
                <c:pt idx="12949">
                  <c:v>132255</c:v>
                </c:pt>
                <c:pt idx="12950">
                  <c:v>132265</c:v>
                </c:pt>
                <c:pt idx="12951">
                  <c:v>132275</c:v>
                </c:pt>
                <c:pt idx="12952">
                  <c:v>132285</c:v>
                </c:pt>
                <c:pt idx="12953">
                  <c:v>132296</c:v>
                </c:pt>
                <c:pt idx="12954">
                  <c:v>132306</c:v>
                </c:pt>
                <c:pt idx="12955">
                  <c:v>132316</c:v>
                </c:pt>
                <c:pt idx="12956">
                  <c:v>132326</c:v>
                </c:pt>
                <c:pt idx="12957">
                  <c:v>132336</c:v>
                </c:pt>
                <c:pt idx="12958">
                  <c:v>132347</c:v>
                </c:pt>
                <c:pt idx="12959">
                  <c:v>132357</c:v>
                </c:pt>
                <c:pt idx="12960">
                  <c:v>132367</c:v>
                </c:pt>
                <c:pt idx="12961">
                  <c:v>132377</c:v>
                </c:pt>
                <c:pt idx="12962">
                  <c:v>132387</c:v>
                </c:pt>
                <c:pt idx="12963">
                  <c:v>132398</c:v>
                </c:pt>
                <c:pt idx="12964">
                  <c:v>132408</c:v>
                </c:pt>
                <c:pt idx="12965">
                  <c:v>132418</c:v>
                </c:pt>
                <c:pt idx="12966">
                  <c:v>132428</c:v>
                </c:pt>
                <c:pt idx="12967">
                  <c:v>132438</c:v>
                </c:pt>
                <c:pt idx="12968">
                  <c:v>132449</c:v>
                </c:pt>
                <c:pt idx="12969">
                  <c:v>132459</c:v>
                </c:pt>
                <c:pt idx="12970">
                  <c:v>132469</c:v>
                </c:pt>
                <c:pt idx="12971">
                  <c:v>132479</c:v>
                </c:pt>
                <c:pt idx="12972">
                  <c:v>132490</c:v>
                </c:pt>
                <c:pt idx="12973">
                  <c:v>132500</c:v>
                </c:pt>
                <c:pt idx="12974">
                  <c:v>132510</c:v>
                </c:pt>
                <c:pt idx="12975">
                  <c:v>132520</c:v>
                </c:pt>
                <c:pt idx="12976">
                  <c:v>132530</c:v>
                </c:pt>
                <c:pt idx="12977">
                  <c:v>132541</c:v>
                </c:pt>
                <c:pt idx="12978">
                  <c:v>132551</c:v>
                </c:pt>
                <c:pt idx="12979">
                  <c:v>132561</c:v>
                </c:pt>
                <c:pt idx="12980">
                  <c:v>132571</c:v>
                </c:pt>
                <c:pt idx="12981">
                  <c:v>132581</c:v>
                </c:pt>
                <c:pt idx="12982">
                  <c:v>132592</c:v>
                </c:pt>
                <c:pt idx="12983">
                  <c:v>132602</c:v>
                </c:pt>
                <c:pt idx="12984">
                  <c:v>132612</c:v>
                </c:pt>
                <c:pt idx="12985">
                  <c:v>132622</c:v>
                </c:pt>
                <c:pt idx="12986">
                  <c:v>132632</c:v>
                </c:pt>
                <c:pt idx="12987">
                  <c:v>132643</c:v>
                </c:pt>
                <c:pt idx="12988">
                  <c:v>132653</c:v>
                </c:pt>
                <c:pt idx="12989">
                  <c:v>132663</c:v>
                </c:pt>
                <c:pt idx="12990">
                  <c:v>132673</c:v>
                </c:pt>
                <c:pt idx="12991">
                  <c:v>132683</c:v>
                </c:pt>
                <c:pt idx="12992">
                  <c:v>132694</c:v>
                </c:pt>
                <c:pt idx="12993">
                  <c:v>132704</c:v>
                </c:pt>
                <c:pt idx="12994">
                  <c:v>132714</c:v>
                </c:pt>
                <c:pt idx="12995">
                  <c:v>132724</c:v>
                </c:pt>
                <c:pt idx="12996">
                  <c:v>132734</c:v>
                </c:pt>
                <c:pt idx="12997">
                  <c:v>132745</c:v>
                </c:pt>
                <c:pt idx="12998">
                  <c:v>132755</c:v>
                </c:pt>
                <c:pt idx="12999">
                  <c:v>132765</c:v>
                </c:pt>
                <c:pt idx="13000">
                  <c:v>132775</c:v>
                </c:pt>
                <c:pt idx="13001">
                  <c:v>132785</c:v>
                </c:pt>
                <c:pt idx="13002">
                  <c:v>132796</c:v>
                </c:pt>
                <c:pt idx="13003">
                  <c:v>132806</c:v>
                </c:pt>
                <c:pt idx="13004">
                  <c:v>132816</c:v>
                </c:pt>
                <c:pt idx="13005">
                  <c:v>132826</c:v>
                </c:pt>
                <c:pt idx="13006">
                  <c:v>132836</c:v>
                </c:pt>
                <c:pt idx="13007">
                  <c:v>132847</c:v>
                </c:pt>
                <c:pt idx="13008">
                  <c:v>132857</c:v>
                </c:pt>
                <c:pt idx="13009">
                  <c:v>132867</c:v>
                </c:pt>
                <c:pt idx="13010">
                  <c:v>132877</c:v>
                </c:pt>
                <c:pt idx="13011">
                  <c:v>132887</c:v>
                </c:pt>
                <c:pt idx="13012">
                  <c:v>132898</c:v>
                </c:pt>
                <c:pt idx="13013">
                  <c:v>132908</c:v>
                </c:pt>
                <c:pt idx="13014">
                  <c:v>132918</c:v>
                </c:pt>
                <c:pt idx="13015">
                  <c:v>132928</c:v>
                </c:pt>
                <c:pt idx="13016">
                  <c:v>132938</c:v>
                </c:pt>
                <c:pt idx="13017">
                  <c:v>132949</c:v>
                </c:pt>
                <c:pt idx="13018">
                  <c:v>132959</c:v>
                </c:pt>
                <c:pt idx="13019">
                  <c:v>132969</c:v>
                </c:pt>
                <c:pt idx="13020">
                  <c:v>132979</c:v>
                </c:pt>
                <c:pt idx="13021">
                  <c:v>132989</c:v>
                </c:pt>
                <c:pt idx="13022">
                  <c:v>133000</c:v>
                </c:pt>
                <c:pt idx="13023">
                  <c:v>133010</c:v>
                </c:pt>
                <c:pt idx="13024">
                  <c:v>133020</c:v>
                </c:pt>
                <c:pt idx="13025">
                  <c:v>133030</c:v>
                </c:pt>
                <c:pt idx="13026">
                  <c:v>133040</c:v>
                </c:pt>
                <c:pt idx="13027">
                  <c:v>133051</c:v>
                </c:pt>
                <c:pt idx="13028">
                  <c:v>133061</c:v>
                </c:pt>
                <c:pt idx="13029">
                  <c:v>133071</c:v>
                </c:pt>
                <c:pt idx="13030">
                  <c:v>133081</c:v>
                </c:pt>
                <c:pt idx="13031">
                  <c:v>133091</c:v>
                </c:pt>
                <c:pt idx="13032">
                  <c:v>133102</c:v>
                </c:pt>
                <c:pt idx="13033">
                  <c:v>133112</c:v>
                </c:pt>
                <c:pt idx="13034">
                  <c:v>133122</c:v>
                </c:pt>
                <c:pt idx="13035">
                  <c:v>133132</c:v>
                </c:pt>
                <c:pt idx="13036">
                  <c:v>133142</c:v>
                </c:pt>
                <c:pt idx="13037">
                  <c:v>133153</c:v>
                </c:pt>
                <c:pt idx="13038">
                  <c:v>133163</c:v>
                </c:pt>
                <c:pt idx="13039">
                  <c:v>133173</c:v>
                </c:pt>
                <c:pt idx="13040">
                  <c:v>133183</c:v>
                </c:pt>
                <c:pt idx="13041">
                  <c:v>133193</c:v>
                </c:pt>
                <c:pt idx="13042">
                  <c:v>133204</c:v>
                </c:pt>
                <c:pt idx="13043">
                  <c:v>133214</c:v>
                </c:pt>
                <c:pt idx="13044">
                  <c:v>133224</c:v>
                </c:pt>
                <c:pt idx="13045">
                  <c:v>133234</c:v>
                </c:pt>
                <c:pt idx="13046">
                  <c:v>133244</c:v>
                </c:pt>
                <c:pt idx="13047">
                  <c:v>133255</c:v>
                </c:pt>
                <c:pt idx="13048">
                  <c:v>133265</c:v>
                </c:pt>
                <c:pt idx="13049">
                  <c:v>133275</c:v>
                </c:pt>
                <c:pt idx="13050">
                  <c:v>133285</c:v>
                </c:pt>
                <c:pt idx="13051">
                  <c:v>133295</c:v>
                </c:pt>
                <c:pt idx="13052">
                  <c:v>133306</c:v>
                </c:pt>
                <c:pt idx="13053">
                  <c:v>133316</c:v>
                </c:pt>
                <c:pt idx="13054">
                  <c:v>133326</c:v>
                </c:pt>
                <c:pt idx="13055">
                  <c:v>133336</c:v>
                </c:pt>
                <c:pt idx="13056">
                  <c:v>133346</c:v>
                </c:pt>
                <c:pt idx="13057">
                  <c:v>133357</c:v>
                </c:pt>
                <c:pt idx="13058">
                  <c:v>133367</c:v>
                </c:pt>
                <c:pt idx="13059">
                  <c:v>133377</c:v>
                </c:pt>
                <c:pt idx="13060">
                  <c:v>133387</c:v>
                </c:pt>
                <c:pt idx="13061">
                  <c:v>133397</c:v>
                </c:pt>
                <c:pt idx="13062">
                  <c:v>133408</c:v>
                </c:pt>
                <c:pt idx="13063">
                  <c:v>133418</c:v>
                </c:pt>
                <c:pt idx="13064">
                  <c:v>133428</c:v>
                </c:pt>
                <c:pt idx="13065">
                  <c:v>133438</c:v>
                </c:pt>
                <c:pt idx="13066">
                  <c:v>133448</c:v>
                </c:pt>
                <c:pt idx="13067">
                  <c:v>133459</c:v>
                </c:pt>
                <c:pt idx="13068">
                  <c:v>133469</c:v>
                </c:pt>
                <c:pt idx="13069">
                  <c:v>133479</c:v>
                </c:pt>
                <c:pt idx="13070">
                  <c:v>133489</c:v>
                </c:pt>
                <c:pt idx="13071">
                  <c:v>133499</c:v>
                </c:pt>
                <c:pt idx="13072">
                  <c:v>133510</c:v>
                </c:pt>
                <c:pt idx="13073">
                  <c:v>133520</c:v>
                </c:pt>
                <c:pt idx="13074">
                  <c:v>133530</c:v>
                </c:pt>
                <c:pt idx="13075">
                  <c:v>133540</c:v>
                </c:pt>
                <c:pt idx="13076">
                  <c:v>133550</c:v>
                </c:pt>
                <c:pt idx="13077">
                  <c:v>133561</c:v>
                </c:pt>
                <c:pt idx="13078">
                  <c:v>133571</c:v>
                </c:pt>
                <c:pt idx="13079">
                  <c:v>133581</c:v>
                </c:pt>
                <c:pt idx="13080">
                  <c:v>133591</c:v>
                </c:pt>
                <c:pt idx="13081">
                  <c:v>133601</c:v>
                </c:pt>
                <c:pt idx="13082">
                  <c:v>133612</c:v>
                </c:pt>
                <c:pt idx="13083">
                  <c:v>133622</c:v>
                </c:pt>
                <c:pt idx="13084">
                  <c:v>133632</c:v>
                </c:pt>
                <c:pt idx="13085">
                  <c:v>133642</c:v>
                </c:pt>
                <c:pt idx="13086">
                  <c:v>133653</c:v>
                </c:pt>
                <c:pt idx="13087">
                  <c:v>133663</c:v>
                </c:pt>
                <c:pt idx="13088">
                  <c:v>133673</c:v>
                </c:pt>
                <c:pt idx="13089">
                  <c:v>133683</c:v>
                </c:pt>
                <c:pt idx="13090">
                  <c:v>133693</c:v>
                </c:pt>
                <c:pt idx="13091">
                  <c:v>133704</c:v>
                </c:pt>
                <c:pt idx="13092">
                  <c:v>133714</c:v>
                </c:pt>
                <c:pt idx="13093">
                  <c:v>133724</c:v>
                </c:pt>
                <c:pt idx="13094">
                  <c:v>133734</c:v>
                </c:pt>
                <c:pt idx="13095">
                  <c:v>133744</c:v>
                </c:pt>
                <c:pt idx="13096">
                  <c:v>133755</c:v>
                </c:pt>
                <c:pt idx="13097">
                  <c:v>133765</c:v>
                </c:pt>
                <c:pt idx="13098">
                  <c:v>133775</c:v>
                </c:pt>
                <c:pt idx="13099">
                  <c:v>133785</c:v>
                </c:pt>
                <c:pt idx="13100">
                  <c:v>133795</c:v>
                </c:pt>
                <c:pt idx="13101">
                  <c:v>133806</c:v>
                </c:pt>
                <c:pt idx="13102">
                  <c:v>133816</c:v>
                </c:pt>
                <c:pt idx="13103">
                  <c:v>133826</c:v>
                </c:pt>
                <c:pt idx="13104">
                  <c:v>133836</c:v>
                </c:pt>
                <c:pt idx="13105">
                  <c:v>133846</c:v>
                </c:pt>
                <c:pt idx="13106">
                  <c:v>133857</c:v>
                </c:pt>
                <c:pt idx="13107">
                  <c:v>133867</c:v>
                </c:pt>
                <c:pt idx="13108">
                  <c:v>133877</c:v>
                </c:pt>
                <c:pt idx="13109">
                  <c:v>133887</c:v>
                </c:pt>
                <c:pt idx="13110">
                  <c:v>133897</c:v>
                </c:pt>
                <c:pt idx="13111">
                  <c:v>133908</c:v>
                </c:pt>
                <c:pt idx="13112">
                  <c:v>133918</c:v>
                </c:pt>
                <c:pt idx="13113">
                  <c:v>133928</c:v>
                </c:pt>
                <c:pt idx="13114">
                  <c:v>133938</c:v>
                </c:pt>
                <c:pt idx="13115">
                  <c:v>133948</c:v>
                </c:pt>
                <c:pt idx="13116">
                  <c:v>133959</c:v>
                </c:pt>
                <c:pt idx="13117">
                  <c:v>133969</c:v>
                </c:pt>
                <c:pt idx="13118">
                  <c:v>133979</c:v>
                </c:pt>
                <c:pt idx="13119">
                  <c:v>133989</c:v>
                </c:pt>
                <c:pt idx="13120">
                  <c:v>133999</c:v>
                </c:pt>
                <c:pt idx="13121">
                  <c:v>134010</c:v>
                </c:pt>
                <c:pt idx="13122">
                  <c:v>134020</c:v>
                </c:pt>
                <c:pt idx="13123">
                  <c:v>134030</c:v>
                </c:pt>
                <c:pt idx="13124">
                  <c:v>134040</c:v>
                </c:pt>
                <c:pt idx="13125">
                  <c:v>134050</c:v>
                </c:pt>
                <c:pt idx="13126">
                  <c:v>134061</c:v>
                </c:pt>
                <c:pt idx="13127">
                  <c:v>134071</c:v>
                </c:pt>
                <c:pt idx="13128">
                  <c:v>134081</c:v>
                </c:pt>
                <c:pt idx="13129">
                  <c:v>134091</c:v>
                </c:pt>
                <c:pt idx="13130">
                  <c:v>134101</c:v>
                </c:pt>
                <c:pt idx="13131">
                  <c:v>134112</c:v>
                </c:pt>
                <c:pt idx="13132">
                  <c:v>134122</c:v>
                </c:pt>
                <c:pt idx="13133">
                  <c:v>134132</c:v>
                </c:pt>
                <c:pt idx="13134">
                  <c:v>134142</c:v>
                </c:pt>
                <c:pt idx="13135">
                  <c:v>134152</c:v>
                </c:pt>
                <c:pt idx="13136">
                  <c:v>134163</c:v>
                </c:pt>
                <c:pt idx="13137">
                  <c:v>134173</c:v>
                </c:pt>
                <c:pt idx="13138">
                  <c:v>134183</c:v>
                </c:pt>
                <c:pt idx="13139">
                  <c:v>134193</c:v>
                </c:pt>
                <c:pt idx="13140">
                  <c:v>134203</c:v>
                </c:pt>
                <c:pt idx="13141">
                  <c:v>134214</c:v>
                </c:pt>
                <c:pt idx="13142">
                  <c:v>134224</c:v>
                </c:pt>
                <c:pt idx="13143">
                  <c:v>134234</c:v>
                </c:pt>
                <c:pt idx="13144">
                  <c:v>134244</c:v>
                </c:pt>
                <c:pt idx="13145">
                  <c:v>134254</c:v>
                </c:pt>
                <c:pt idx="13146">
                  <c:v>134265</c:v>
                </c:pt>
                <c:pt idx="13147">
                  <c:v>134275</c:v>
                </c:pt>
                <c:pt idx="13148">
                  <c:v>134285</c:v>
                </c:pt>
                <c:pt idx="13149">
                  <c:v>134295</c:v>
                </c:pt>
                <c:pt idx="13150">
                  <c:v>134305</c:v>
                </c:pt>
                <c:pt idx="13151">
                  <c:v>134316</c:v>
                </c:pt>
                <c:pt idx="13152">
                  <c:v>134326</c:v>
                </c:pt>
                <c:pt idx="13153">
                  <c:v>134336</c:v>
                </c:pt>
                <c:pt idx="13154">
                  <c:v>134346</c:v>
                </c:pt>
                <c:pt idx="13155">
                  <c:v>134356</c:v>
                </c:pt>
                <c:pt idx="13156">
                  <c:v>134367</c:v>
                </c:pt>
                <c:pt idx="13157">
                  <c:v>134377</c:v>
                </c:pt>
                <c:pt idx="13158">
                  <c:v>134387</c:v>
                </c:pt>
                <c:pt idx="13159">
                  <c:v>134397</c:v>
                </c:pt>
                <c:pt idx="13160">
                  <c:v>134407</c:v>
                </c:pt>
                <c:pt idx="13161">
                  <c:v>134418</c:v>
                </c:pt>
                <c:pt idx="13162">
                  <c:v>134428</c:v>
                </c:pt>
                <c:pt idx="13163">
                  <c:v>134438</c:v>
                </c:pt>
                <c:pt idx="13164">
                  <c:v>134448</c:v>
                </c:pt>
                <c:pt idx="13165">
                  <c:v>134458</c:v>
                </c:pt>
                <c:pt idx="13166">
                  <c:v>134469</c:v>
                </c:pt>
                <c:pt idx="13167">
                  <c:v>134479</c:v>
                </c:pt>
                <c:pt idx="13168">
                  <c:v>134489</c:v>
                </c:pt>
                <c:pt idx="13169">
                  <c:v>134499</c:v>
                </c:pt>
                <c:pt idx="13170">
                  <c:v>134509</c:v>
                </c:pt>
                <c:pt idx="13171">
                  <c:v>134520</c:v>
                </c:pt>
                <c:pt idx="13172">
                  <c:v>134530</c:v>
                </c:pt>
                <c:pt idx="13173">
                  <c:v>134540</c:v>
                </c:pt>
                <c:pt idx="13174">
                  <c:v>134550</c:v>
                </c:pt>
                <c:pt idx="13175">
                  <c:v>134560</c:v>
                </c:pt>
                <c:pt idx="13176">
                  <c:v>134571</c:v>
                </c:pt>
                <c:pt idx="13177">
                  <c:v>134581</c:v>
                </c:pt>
                <c:pt idx="13178">
                  <c:v>134591</c:v>
                </c:pt>
                <c:pt idx="13179">
                  <c:v>134601</c:v>
                </c:pt>
                <c:pt idx="13180">
                  <c:v>134611</c:v>
                </c:pt>
                <c:pt idx="13181">
                  <c:v>134622</c:v>
                </c:pt>
                <c:pt idx="13182">
                  <c:v>134632</c:v>
                </c:pt>
                <c:pt idx="13183">
                  <c:v>134642</c:v>
                </c:pt>
                <c:pt idx="13184">
                  <c:v>134652</c:v>
                </c:pt>
                <c:pt idx="13185">
                  <c:v>134662</c:v>
                </c:pt>
                <c:pt idx="13186">
                  <c:v>134673</c:v>
                </c:pt>
                <c:pt idx="13187">
                  <c:v>134683</c:v>
                </c:pt>
                <c:pt idx="13188">
                  <c:v>134693</c:v>
                </c:pt>
                <c:pt idx="13189">
                  <c:v>134703</c:v>
                </c:pt>
                <c:pt idx="13190">
                  <c:v>134713</c:v>
                </c:pt>
                <c:pt idx="13191">
                  <c:v>134724</c:v>
                </c:pt>
                <c:pt idx="13192">
                  <c:v>134734</c:v>
                </c:pt>
                <c:pt idx="13193">
                  <c:v>134744</c:v>
                </c:pt>
                <c:pt idx="13194">
                  <c:v>134754</c:v>
                </c:pt>
                <c:pt idx="13195">
                  <c:v>134765</c:v>
                </c:pt>
                <c:pt idx="13196">
                  <c:v>134775</c:v>
                </c:pt>
                <c:pt idx="13197">
                  <c:v>134785</c:v>
                </c:pt>
                <c:pt idx="13198">
                  <c:v>134795</c:v>
                </c:pt>
                <c:pt idx="13199">
                  <c:v>134805</c:v>
                </c:pt>
                <c:pt idx="13200">
                  <c:v>134816</c:v>
                </c:pt>
                <c:pt idx="13201">
                  <c:v>134826</c:v>
                </c:pt>
                <c:pt idx="13202">
                  <c:v>134836</c:v>
                </c:pt>
                <c:pt idx="13203">
                  <c:v>134846</c:v>
                </c:pt>
                <c:pt idx="13204">
                  <c:v>134856</c:v>
                </c:pt>
                <c:pt idx="13205">
                  <c:v>134867</c:v>
                </c:pt>
                <c:pt idx="13206">
                  <c:v>134877</c:v>
                </c:pt>
                <c:pt idx="13207">
                  <c:v>134887</c:v>
                </c:pt>
                <c:pt idx="13208">
                  <c:v>134897</c:v>
                </c:pt>
                <c:pt idx="13209">
                  <c:v>134907</c:v>
                </c:pt>
                <c:pt idx="13210">
                  <c:v>134918</c:v>
                </c:pt>
                <c:pt idx="13211">
                  <c:v>134928</c:v>
                </c:pt>
                <c:pt idx="13212">
                  <c:v>134938</c:v>
                </c:pt>
                <c:pt idx="13213">
                  <c:v>134948</c:v>
                </c:pt>
                <c:pt idx="13214">
                  <c:v>134958</c:v>
                </c:pt>
                <c:pt idx="13215">
                  <c:v>134969</c:v>
                </c:pt>
                <c:pt idx="13216">
                  <c:v>134979</c:v>
                </c:pt>
                <c:pt idx="13217">
                  <c:v>134989</c:v>
                </c:pt>
                <c:pt idx="13218">
                  <c:v>134999</c:v>
                </c:pt>
                <c:pt idx="13219">
                  <c:v>135009</c:v>
                </c:pt>
                <c:pt idx="13220">
                  <c:v>135020</c:v>
                </c:pt>
                <c:pt idx="13221">
                  <c:v>135030</c:v>
                </c:pt>
                <c:pt idx="13222">
                  <c:v>135040</c:v>
                </c:pt>
                <c:pt idx="13223">
                  <c:v>135050</c:v>
                </c:pt>
                <c:pt idx="13224">
                  <c:v>135060</c:v>
                </c:pt>
                <c:pt idx="13225">
                  <c:v>135071</c:v>
                </c:pt>
                <c:pt idx="13226">
                  <c:v>135081</c:v>
                </c:pt>
                <c:pt idx="13227">
                  <c:v>135091</c:v>
                </c:pt>
                <c:pt idx="13228">
                  <c:v>135101</c:v>
                </c:pt>
                <c:pt idx="13229">
                  <c:v>135111</c:v>
                </c:pt>
                <c:pt idx="13230">
                  <c:v>135122</c:v>
                </c:pt>
                <c:pt idx="13231">
                  <c:v>135132</c:v>
                </c:pt>
                <c:pt idx="13232">
                  <c:v>135142</c:v>
                </c:pt>
                <c:pt idx="13233">
                  <c:v>135152</c:v>
                </c:pt>
                <c:pt idx="13234">
                  <c:v>135162</c:v>
                </c:pt>
                <c:pt idx="13235">
                  <c:v>135173</c:v>
                </c:pt>
                <c:pt idx="13236">
                  <c:v>135183</c:v>
                </c:pt>
                <c:pt idx="13237">
                  <c:v>135193</c:v>
                </c:pt>
                <c:pt idx="13238">
                  <c:v>135203</c:v>
                </c:pt>
                <c:pt idx="13239">
                  <c:v>135213</c:v>
                </c:pt>
                <c:pt idx="13240">
                  <c:v>135224</c:v>
                </c:pt>
                <c:pt idx="13241">
                  <c:v>135234</c:v>
                </c:pt>
                <c:pt idx="13242">
                  <c:v>135244</c:v>
                </c:pt>
                <c:pt idx="13243">
                  <c:v>135254</c:v>
                </c:pt>
                <c:pt idx="13244">
                  <c:v>135264</c:v>
                </c:pt>
                <c:pt idx="13245">
                  <c:v>135275</c:v>
                </c:pt>
                <c:pt idx="13246">
                  <c:v>135285</c:v>
                </c:pt>
                <c:pt idx="13247">
                  <c:v>135295</c:v>
                </c:pt>
                <c:pt idx="13248">
                  <c:v>135305</c:v>
                </c:pt>
                <c:pt idx="13249">
                  <c:v>135315</c:v>
                </c:pt>
                <c:pt idx="13250">
                  <c:v>135326</c:v>
                </c:pt>
                <c:pt idx="13251">
                  <c:v>135336</c:v>
                </c:pt>
                <c:pt idx="13252">
                  <c:v>135346</c:v>
                </c:pt>
                <c:pt idx="13253">
                  <c:v>135356</c:v>
                </c:pt>
                <c:pt idx="13254">
                  <c:v>135366</c:v>
                </c:pt>
                <c:pt idx="13255">
                  <c:v>135377</c:v>
                </c:pt>
                <c:pt idx="13256">
                  <c:v>135387</c:v>
                </c:pt>
                <c:pt idx="13257">
                  <c:v>135397</c:v>
                </c:pt>
                <c:pt idx="13258">
                  <c:v>135407</c:v>
                </c:pt>
                <c:pt idx="13259">
                  <c:v>135417</c:v>
                </c:pt>
                <c:pt idx="13260">
                  <c:v>135428</c:v>
                </c:pt>
                <c:pt idx="13261">
                  <c:v>135438</c:v>
                </c:pt>
                <c:pt idx="13262">
                  <c:v>135448</c:v>
                </c:pt>
                <c:pt idx="13263">
                  <c:v>135458</c:v>
                </c:pt>
                <c:pt idx="13264">
                  <c:v>135468</c:v>
                </c:pt>
                <c:pt idx="13265">
                  <c:v>135479</c:v>
                </c:pt>
                <c:pt idx="13266">
                  <c:v>135489</c:v>
                </c:pt>
                <c:pt idx="13267">
                  <c:v>135499</c:v>
                </c:pt>
                <c:pt idx="13268">
                  <c:v>135509</c:v>
                </c:pt>
                <c:pt idx="13269">
                  <c:v>135519</c:v>
                </c:pt>
                <c:pt idx="13270">
                  <c:v>135530</c:v>
                </c:pt>
                <c:pt idx="13271">
                  <c:v>135540</c:v>
                </c:pt>
                <c:pt idx="13272">
                  <c:v>135550</c:v>
                </c:pt>
                <c:pt idx="13273">
                  <c:v>135560</c:v>
                </c:pt>
                <c:pt idx="13274">
                  <c:v>135570</c:v>
                </c:pt>
                <c:pt idx="13275">
                  <c:v>135581</c:v>
                </c:pt>
                <c:pt idx="13276">
                  <c:v>135591</c:v>
                </c:pt>
                <c:pt idx="13277">
                  <c:v>135601</c:v>
                </c:pt>
                <c:pt idx="13278">
                  <c:v>135611</c:v>
                </c:pt>
                <c:pt idx="13279">
                  <c:v>135621</c:v>
                </c:pt>
                <c:pt idx="13280">
                  <c:v>135632</c:v>
                </c:pt>
                <c:pt idx="13281">
                  <c:v>135642</c:v>
                </c:pt>
                <c:pt idx="13282">
                  <c:v>135652</c:v>
                </c:pt>
                <c:pt idx="13283">
                  <c:v>135662</c:v>
                </c:pt>
                <c:pt idx="13284">
                  <c:v>135672</c:v>
                </c:pt>
                <c:pt idx="13285">
                  <c:v>135683</c:v>
                </c:pt>
                <c:pt idx="13286">
                  <c:v>135693</c:v>
                </c:pt>
                <c:pt idx="13287">
                  <c:v>135703</c:v>
                </c:pt>
                <c:pt idx="13288">
                  <c:v>135713</c:v>
                </c:pt>
                <c:pt idx="13289">
                  <c:v>135723</c:v>
                </c:pt>
                <c:pt idx="13290">
                  <c:v>135734</c:v>
                </c:pt>
                <c:pt idx="13291">
                  <c:v>135744</c:v>
                </c:pt>
                <c:pt idx="13292">
                  <c:v>135754</c:v>
                </c:pt>
                <c:pt idx="13293">
                  <c:v>135764</c:v>
                </c:pt>
                <c:pt idx="13294">
                  <c:v>135774</c:v>
                </c:pt>
                <c:pt idx="13295">
                  <c:v>135785</c:v>
                </c:pt>
                <c:pt idx="13296">
                  <c:v>135795</c:v>
                </c:pt>
                <c:pt idx="13297">
                  <c:v>135805</c:v>
                </c:pt>
                <c:pt idx="13298">
                  <c:v>135815</c:v>
                </c:pt>
                <c:pt idx="13299">
                  <c:v>135825</c:v>
                </c:pt>
                <c:pt idx="13300">
                  <c:v>135836</c:v>
                </c:pt>
                <c:pt idx="13301">
                  <c:v>135846</c:v>
                </c:pt>
                <c:pt idx="13302">
                  <c:v>135856</c:v>
                </c:pt>
                <c:pt idx="13303">
                  <c:v>135866</c:v>
                </c:pt>
                <c:pt idx="13304">
                  <c:v>135877</c:v>
                </c:pt>
                <c:pt idx="13305">
                  <c:v>135887</c:v>
                </c:pt>
                <c:pt idx="13306">
                  <c:v>135897</c:v>
                </c:pt>
                <c:pt idx="13307">
                  <c:v>135907</c:v>
                </c:pt>
                <c:pt idx="13308">
                  <c:v>135917</c:v>
                </c:pt>
                <c:pt idx="13309">
                  <c:v>135928</c:v>
                </c:pt>
                <c:pt idx="13310">
                  <c:v>135938</c:v>
                </c:pt>
                <c:pt idx="13311">
                  <c:v>135948</c:v>
                </c:pt>
                <c:pt idx="13312">
                  <c:v>135958</c:v>
                </c:pt>
                <c:pt idx="13313">
                  <c:v>135968</c:v>
                </c:pt>
                <c:pt idx="13314">
                  <c:v>135979</c:v>
                </c:pt>
                <c:pt idx="13315">
                  <c:v>135989</c:v>
                </c:pt>
                <c:pt idx="13316">
                  <c:v>135999</c:v>
                </c:pt>
                <c:pt idx="13317">
                  <c:v>136009</c:v>
                </c:pt>
                <c:pt idx="13318">
                  <c:v>136019</c:v>
                </c:pt>
                <c:pt idx="13319">
                  <c:v>136030</c:v>
                </c:pt>
                <c:pt idx="13320">
                  <c:v>136040</c:v>
                </c:pt>
                <c:pt idx="13321">
                  <c:v>136050</c:v>
                </c:pt>
                <c:pt idx="13322">
                  <c:v>136060</c:v>
                </c:pt>
                <c:pt idx="13323">
                  <c:v>136070</c:v>
                </c:pt>
                <c:pt idx="13324">
                  <c:v>136081</c:v>
                </c:pt>
                <c:pt idx="13325">
                  <c:v>136091</c:v>
                </c:pt>
                <c:pt idx="13326">
                  <c:v>136101</c:v>
                </c:pt>
                <c:pt idx="13327">
                  <c:v>136111</c:v>
                </c:pt>
                <c:pt idx="13328">
                  <c:v>136121</c:v>
                </c:pt>
                <c:pt idx="13329">
                  <c:v>136132</c:v>
                </c:pt>
                <c:pt idx="13330">
                  <c:v>136142</c:v>
                </c:pt>
                <c:pt idx="13331">
                  <c:v>136152</c:v>
                </c:pt>
                <c:pt idx="13332">
                  <c:v>136162</c:v>
                </c:pt>
                <c:pt idx="13333">
                  <c:v>136172</c:v>
                </c:pt>
                <c:pt idx="13334">
                  <c:v>136183</c:v>
                </c:pt>
                <c:pt idx="13335">
                  <c:v>136193</c:v>
                </c:pt>
                <c:pt idx="13336">
                  <c:v>136203</c:v>
                </c:pt>
                <c:pt idx="13337">
                  <c:v>136213</c:v>
                </c:pt>
                <c:pt idx="13338">
                  <c:v>136223</c:v>
                </c:pt>
                <c:pt idx="13339">
                  <c:v>136234</c:v>
                </c:pt>
                <c:pt idx="13340">
                  <c:v>136244</c:v>
                </c:pt>
                <c:pt idx="13341">
                  <c:v>136254</c:v>
                </c:pt>
                <c:pt idx="13342">
                  <c:v>136264</c:v>
                </c:pt>
                <c:pt idx="13343">
                  <c:v>136274</c:v>
                </c:pt>
                <c:pt idx="13344">
                  <c:v>136285</c:v>
                </c:pt>
                <c:pt idx="13345">
                  <c:v>136295</c:v>
                </c:pt>
                <c:pt idx="13346">
                  <c:v>136305</c:v>
                </c:pt>
                <c:pt idx="13347">
                  <c:v>136315</c:v>
                </c:pt>
                <c:pt idx="13348">
                  <c:v>136325</c:v>
                </c:pt>
                <c:pt idx="13349">
                  <c:v>136336</c:v>
                </c:pt>
                <c:pt idx="13350">
                  <c:v>136346</c:v>
                </c:pt>
                <c:pt idx="13351">
                  <c:v>136356</c:v>
                </c:pt>
                <c:pt idx="13352">
                  <c:v>136366</c:v>
                </c:pt>
                <c:pt idx="13353">
                  <c:v>136376</c:v>
                </c:pt>
                <c:pt idx="13354">
                  <c:v>136387</c:v>
                </c:pt>
                <c:pt idx="13355">
                  <c:v>136397</c:v>
                </c:pt>
                <c:pt idx="13356">
                  <c:v>136407</c:v>
                </c:pt>
                <c:pt idx="13357">
                  <c:v>136417</c:v>
                </c:pt>
                <c:pt idx="13358">
                  <c:v>136427</c:v>
                </c:pt>
                <c:pt idx="13359">
                  <c:v>136438</c:v>
                </c:pt>
                <c:pt idx="13360">
                  <c:v>136448</c:v>
                </c:pt>
                <c:pt idx="13361">
                  <c:v>136458</c:v>
                </c:pt>
                <c:pt idx="13362">
                  <c:v>136468</c:v>
                </c:pt>
                <c:pt idx="13363">
                  <c:v>136478</c:v>
                </c:pt>
                <c:pt idx="13364">
                  <c:v>136489</c:v>
                </c:pt>
                <c:pt idx="13365">
                  <c:v>136499</c:v>
                </c:pt>
                <c:pt idx="13366">
                  <c:v>136509</c:v>
                </c:pt>
                <c:pt idx="13367">
                  <c:v>136519</c:v>
                </c:pt>
                <c:pt idx="13368">
                  <c:v>136529</c:v>
                </c:pt>
                <c:pt idx="13369">
                  <c:v>136540</c:v>
                </c:pt>
                <c:pt idx="13370">
                  <c:v>136550</c:v>
                </c:pt>
                <c:pt idx="13371">
                  <c:v>136560</c:v>
                </c:pt>
                <c:pt idx="13372">
                  <c:v>136570</c:v>
                </c:pt>
                <c:pt idx="13373">
                  <c:v>136580</c:v>
                </c:pt>
                <c:pt idx="13374">
                  <c:v>136591</c:v>
                </c:pt>
                <c:pt idx="13375">
                  <c:v>136601</c:v>
                </c:pt>
                <c:pt idx="13376">
                  <c:v>136611</c:v>
                </c:pt>
                <c:pt idx="13377">
                  <c:v>136621</c:v>
                </c:pt>
                <c:pt idx="13378">
                  <c:v>136631</c:v>
                </c:pt>
                <c:pt idx="13379">
                  <c:v>136642</c:v>
                </c:pt>
                <c:pt idx="13380">
                  <c:v>136652</c:v>
                </c:pt>
                <c:pt idx="13381">
                  <c:v>136662</c:v>
                </c:pt>
                <c:pt idx="13382">
                  <c:v>136672</c:v>
                </c:pt>
                <c:pt idx="13383">
                  <c:v>136682</c:v>
                </c:pt>
                <c:pt idx="13384">
                  <c:v>136693</c:v>
                </c:pt>
                <c:pt idx="13385">
                  <c:v>136703</c:v>
                </c:pt>
                <c:pt idx="13386">
                  <c:v>136713</c:v>
                </c:pt>
                <c:pt idx="13387">
                  <c:v>136723</c:v>
                </c:pt>
                <c:pt idx="13388">
                  <c:v>136733</c:v>
                </c:pt>
                <c:pt idx="13389">
                  <c:v>136744</c:v>
                </c:pt>
                <c:pt idx="13390">
                  <c:v>136754</c:v>
                </c:pt>
                <c:pt idx="13391">
                  <c:v>136764</c:v>
                </c:pt>
                <c:pt idx="13392">
                  <c:v>136774</c:v>
                </c:pt>
                <c:pt idx="13393">
                  <c:v>136784</c:v>
                </c:pt>
                <c:pt idx="13394">
                  <c:v>136795</c:v>
                </c:pt>
                <c:pt idx="13395">
                  <c:v>136805</c:v>
                </c:pt>
                <c:pt idx="13396">
                  <c:v>136815</c:v>
                </c:pt>
                <c:pt idx="13397">
                  <c:v>136825</c:v>
                </c:pt>
                <c:pt idx="13398">
                  <c:v>136835</c:v>
                </c:pt>
                <c:pt idx="13399">
                  <c:v>136846</c:v>
                </c:pt>
                <c:pt idx="13400">
                  <c:v>136856</c:v>
                </c:pt>
                <c:pt idx="13401">
                  <c:v>136866</c:v>
                </c:pt>
                <c:pt idx="13402">
                  <c:v>136876</c:v>
                </c:pt>
                <c:pt idx="13403">
                  <c:v>136886</c:v>
                </c:pt>
                <c:pt idx="13404">
                  <c:v>136897</c:v>
                </c:pt>
                <c:pt idx="13405">
                  <c:v>136907</c:v>
                </c:pt>
                <c:pt idx="13406">
                  <c:v>136917</c:v>
                </c:pt>
                <c:pt idx="13407">
                  <c:v>136927</c:v>
                </c:pt>
                <c:pt idx="13408">
                  <c:v>136937</c:v>
                </c:pt>
                <c:pt idx="13409">
                  <c:v>136948</c:v>
                </c:pt>
                <c:pt idx="13410">
                  <c:v>136958</c:v>
                </c:pt>
                <c:pt idx="13411">
                  <c:v>136968</c:v>
                </c:pt>
                <c:pt idx="13412">
                  <c:v>136978</c:v>
                </c:pt>
                <c:pt idx="13413">
                  <c:v>136988</c:v>
                </c:pt>
                <c:pt idx="13414">
                  <c:v>136999</c:v>
                </c:pt>
                <c:pt idx="13415">
                  <c:v>137009</c:v>
                </c:pt>
                <c:pt idx="13416">
                  <c:v>137019</c:v>
                </c:pt>
                <c:pt idx="13417">
                  <c:v>137029</c:v>
                </c:pt>
                <c:pt idx="13418">
                  <c:v>137040</c:v>
                </c:pt>
                <c:pt idx="13419">
                  <c:v>137050</c:v>
                </c:pt>
                <c:pt idx="13420">
                  <c:v>137060</c:v>
                </c:pt>
                <c:pt idx="13421">
                  <c:v>137070</c:v>
                </c:pt>
                <c:pt idx="13422">
                  <c:v>137080</c:v>
                </c:pt>
                <c:pt idx="13423">
                  <c:v>137091</c:v>
                </c:pt>
                <c:pt idx="13424">
                  <c:v>137101</c:v>
                </c:pt>
                <c:pt idx="13425">
                  <c:v>137111</c:v>
                </c:pt>
                <c:pt idx="13426">
                  <c:v>137121</c:v>
                </c:pt>
                <c:pt idx="13427">
                  <c:v>137131</c:v>
                </c:pt>
                <c:pt idx="13428">
                  <c:v>137142</c:v>
                </c:pt>
                <c:pt idx="13429">
                  <c:v>137152</c:v>
                </c:pt>
                <c:pt idx="13430">
                  <c:v>137162</c:v>
                </c:pt>
                <c:pt idx="13431">
                  <c:v>137172</c:v>
                </c:pt>
                <c:pt idx="13432">
                  <c:v>137182</c:v>
                </c:pt>
                <c:pt idx="13433">
                  <c:v>137193</c:v>
                </c:pt>
                <c:pt idx="13434">
                  <c:v>137203</c:v>
                </c:pt>
                <c:pt idx="13435">
                  <c:v>137213</c:v>
                </c:pt>
                <c:pt idx="13436">
                  <c:v>137223</c:v>
                </c:pt>
                <c:pt idx="13437">
                  <c:v>137233</c:v>
                </c:pt>
                <c:pt idx="13438">
                  <c:v>137244</c:v>
                </c:pt>
                <c:pt idx="13439">
                  <c:v>137254</c:v>
                </c:pt>
                <c:pt idx="13440">
                  <c:v>137264</c:v>
                </c:pt>
                <c:pt idx="13441">
                  <c:v>137274</c:v>
                </c:pt>
                <c:pt idx="13442">
                  <c:v>137284</c:v>
                </c:pt>
                <c:pt idx="13443">
                  <c:v>137295</c:v>
                </c:pt>
                <c:pt idx="13444">
                  <c:v>137305</c:v>
                </c:pt>
                <c:pt idx="13445">
                  <c:v>137315</c:v>
                </c:pt>
                <c:pt idx="13446">
                  <c:v>137325</c:v>
                </c:pt>
                <c:pt idx="13447">
                  <c:v>137335</c:v>
                </c:pt>
                <c:pt idx="13448">
                  <c:v>137346</c:v>
                </c:pt>
                <c:pt idx="13449">
                  <c:v>137356</c:v>
                </c:pt>
                <c:pt idx="13450">
                  <c:v>137366</c:v>
                </c:pt>
                <c:pt idx="13451">
                  <c:v>137376</c:v>
                </c:pt>
                <c:pt idx="13452">
                  <c:v>137386</c:v>
                </c:pt>
                <c:pt idx="13453">
                  <c:v>137397</c:v>
                </c:pt>
                <c:pt idx="13454">
                  <c:v>137407</c:v>
                </c:pt>
                <c:pt idx="13455">
                  <c:v>137417</c:v>
                </c:pt>
                <c:pt idx="13456">
                  <c:v>137427</c:v>
                </c:pt>
                <c:pt idx="13457">
                  <c:v>137437</c:v>
                </c:pt>
                <c:pt idx="13458">
                  <c:v>137448</c:v>
                </c:pt>
                <c:pt idx="13459">
                  <c:v>137458</c:v>
                </c:pt>
                <c:pt idx="13460">
                  <c:v>137468</c:v>
                </c:pt>
                <c:pt idx="13461">
                  <c:v>137478</c:v>
                </c:pt>
                <c:pt idx="13462">
                  <c:v>137488</c:v>
                </c:pt>
                <c:pt idx="13463">
                  <c:v>137499</c:v>
                </c:pt>
                <c:pt idx="13464">
                  <c:v>137509</c:v>
                </c:pt>
                <c:pt idx="13465">
                  <c:v>137519</c:v>
                </c:pt>
                <c:pt idx="13466">
                  <c:v>137529</c:v>
                </c:pt>
                <c:pt idx="13467">
                  <c:v>137539</c:v>
                </c:pt>
                <c:pt idx="13468">
                  <c:v>137550</c:v>
                </c:pt>
                <c:pt idx="13469">
                  <c:v>137560</c:v>
                </c:pt>
                <c:pt idx="13470">
                  <c:v>137570</c:v>
                </c:pt>
                <c:pt idx="13471">
                  <c:v>137580</c:v>
                </c:pt>
                <c:pt idx="13472">
                  <c:v>137590</c:v>
                </c:pt>
                <c:pt idx="13473">
                  <c:v>137601</c:v>
                </c:pt>
                <c:pt idx="13474">
                  <c:v>137611</c:v>
                </c:pt>
                <c:pt idx="13475">
                  <c:v>137621</c:v>
                </c:pt>
                <c:pt idx="13476">
                  <c:v>137631</c:v>
                </c:pt>
                <c:pt idx="13477">
                  <c:v>137641</c:v>
                </c:pt>
                <c:pt idx="13478">
                  <c:v>137652</c:v>
                </c:pt>
                <c:pt idx="13479">
                  <c:v>137662</c:v>
                </c:pt>
                <c:pt idx="13480">
                  <c:v>137672</c:v>
                </c:pt>
                <c:pt idx="13481">
                  <c:v>137682</c:v>
                </c:pt>
                <c:pt idx="13482">
                  <c:v>137692</c:v>
                </c:pt>
                <c:pt idx="13483">
                  <c:v>137703</c:v>
                </c:pt>
                <c:pt idx="13484">
                  <c:v>137713</c:v>
                </c:pt>
                <c:pt idx="13485">
                  <c:v>137723</c:v>
                </c:pt>
                <c:pt idx="13486">
                  <c:v>137733</c:v>
                </c:pt>
                <c:pt idx="13487">
                  <c:v>137743</c:v>
                </c:pt>
                <c:pt idx="13488">
                  <c:v>137754</c:v>
                </c:pt>
                <c:pt idx="13489">
                  <c:v>137764</c:v>
                </c:pt>
                <c:pt idx="13490">
                  <c:v>137774</c:v>
                </c:pt>
                <c:pt idx="13491">
                  <c:v>137784</c:v>
                </c:pt>
                <c:pt idx="13492">
                  <c:v>137794</c:v>
                </c:pt>
                <c:pt idx="13493">
                  <c:v>137805</c:v>
                </c:pt>
                <c:pt idx="13494">
                  <c:v>137815</c:v>
                </c:pt>
                <c:pt idx="13495">
                  <c:v>137825</c:v>
                </c:pt>
                <c:pt idx="13496">
                  <c:v>137835</c:v>
                </c:pt>
                <c:pt idx="13497">
                  <c:v>137845</c:v>
                </c:pt>
                <c:pt idx="13498">
                  <c:v>137856</c:v>
                </c:pt>
                <c:pt idx="13499">
                  <c:v>137866</c:v>
                </c:pt>
                <c:pt idx="13500">
                  <c:v>137876</c:v>
                </c:pt>
                <c:pt idx="13501">
                  <c:v>137886</c:v>
                </c:pt>
                <c:pt idx="13502">
                  <c:v>137896</c:v>
                </c:pt>
                <c:pt idx="13503">
                  <c:v>137907</c:v>
                </c:pt>
                <c:pt idx="13504">
                  <c:v>137917</c:v>
                </c:pt>
                <c:pt idx="13505">
                  <c:v>137927</c:v>
                </c:pt>
                <c:pt idx="13506">
                  <c:v>137937</c:v>
                </c:pt>
                <c:pt idx="13507">
                  <c:v>137947</c:v>
                </c:pt>
                <c:pt idx="13508">
                  <c:v>137958</c:v>
                </c:pt>
                <c:pt idx="13509">
                  <c:v>137968</c:v>
                </c:pt>
                <c:pt idx="13510">
                  <c:v>137978</c:v>
                </c:pt>
                <c:pt idx="13511">
                  <c:v>137988</c:v>
                </c:pt>
                <c:pt idx="13512">
                  <c:v>137998</c:v>
                </c:pt>
                <c:pt idx="13513">
                  <c:v>138009</c:v>
                </c:pt>
                <c:pt idx="13514">
                  <c:v>138019</c:v>
                </c:pt>
                <c:pt idx="13515">
                  <c:v>138029</c:v>
                </c:pt>
                <c:pt idx="13516">
                  <c:v>138039</c:v>
                </c:pt>
                <c:pt idx="13517">
                  <c:v>138049</c:v>
                </c:pt>
                <c:pt idx="13518">
                  <c:v>138060</c:v>
                </c:pt>
                <c:pt idx="13519">
                  <c:v>138070</c:v>
                </c:pt>
                <c:pt idx="13520">
                  <c:v>138080</c:v>
                </c:pt>
                <c:pt idx="13521">
                  <c:v>138090</c:v>
                </c:pt>
                <c:pt idx="13522">
                  <c:v>138100</c:v>
                </c:pt>
                <c:pt idx="13523">
                  <c:v>138111</c:v>
                </c:pt>
                <c:pt idx="13524">
                  <c:v>138121</c:v>
                </c:pt>
                <c:pt idx="13525">
                  <c:v>138131</c:v>
                </c:pt>
                <c:pt idx="13526">
                  <c:v>138141</c:v>
                </c:pt>
                <c:pt idx="13527">
                  <c:v>138152</c:v>
                </c:pt>
                <c:pt idx="13528">
                  <c:v>138162</c:v>
                </c:pt>
                <c:pt idx="13529">
                  <c:v>138172</c:v>
                </c:pt>
                <c:pt idx="13530">
                  <c:v>138182</c:v>
                </c:pt>
                <c:pt idx="13531">
                  <c:v>138192</c:v>
                </c:pt>
                <c:pt idx="13532">
                  <c:v>138203</c:v>
                </c:pt>
                <c:pt idx="13533">
                  <c:v>138213</c:v>
                </c:pt>
                <c:pt idx="13534">
                  <c:v>138223</c:v>
                </c:pt>
                <c:pt idx="13535">
                  <c:v>138233</c:v>
                </c:pt>
                <c:pt idx="13536">
                  <c:v>138243</c:v>
                </c:pt>
                <c:pt idx="13537">
                  <c:v>138254</c:v>
                </c:pt>
                <c:pt idx="13538">
                  <c:v>138264</c:v>
                </c:pt>
                <c:pt idx="13539">
                  <c:v>138274</c:v>
                </c:pt>
                <c:pt idx="13540">
                  <c:v>138284</c:v>
                </c:pt>
                <c:pt idx="13541">
                  <c:v>138294</c:v>
                </c:pt>
                <c:pt idx="13542">
                  <c:v>138305</c:v>
                </c:pt>
                <c:pt idx="13543">
                  <c:v>138315</c:v>
                </c:pt>
                <c:pt idx="13544">
                  <c:v>138325</c:v>
                </c:pt>
                <c:pt idx="13545">
                  <c:v>138335</c:v>
                </c:pt>
                <c:pt idx="13546">
                  <c:v>138345</c:v>
                </c:pt>
                <c:pt idx="13547">
                  <c:v>138356</c:v>
                </c:pt>
                <c:pt idx="13548">
                  <c:v>138366</c:v>
                </c:pt>
                <c:pt idx="13549">
                  <c:v>138376</c:v>
                </c:pt>
                <c:pt idx="13550">
                  <c:v>138386</c:v>
                </c:pt>
                <c:pt idx="13551">
                  <c:v>138396</c:v>
                </c:pt>
                <c:pt idx="13552">
                  <c:v>138407</c:v>
                </c:pt>
                <c:pt idx="13553">
                  <c:v>138417</c:v>
                </c:pt>
                <c:pt idx="13554">
                  <c:v>138427</c:v>
                </c:pt>
                <c:pt idx="13555">
                  <c:v>138437</c:v>
                </c:pt>
                <c:pt idx="13556">
                  <c:v>138447</c:v>
                </c:pt>
                <c:pt idx="13557">
                  <c:v>138458</c:v>
                </c:pt>
                <c:pt idx="13558">
                  <c:v>138468</c:v>
                </c:pt>
                <c:pt idx="13559">
                  <c:v>138478</c:v>
                </c:pt>
                <c:pt idx="13560">
                  <c:v>138488</c:v>
                </c:pt>
                <c:pt idx="13561">
                  <c:v>138498</c:v>
                </c:pt>
                <c:pt idx="13562">
                  <c:v>138509</c:v>
                </c:pt>
                <c:pt idx="13563">
                  <c:v>138519</c:v>
                </c:pt>
                <c:pt idx="13564">
                  <c:v>138529</c:v>
                </c:pt>
                <c:pt idx="13565">
                  <c:v>138539</c:v>
                </c:pt>
                <c:pt idx="13566">
                  <c:v>138549</c:v>
                </c:pt>
                <c:pt idx="13567">
                  <c:v>138560</c:v>
                </c:pt>
                <c:pt idx="13568">
                  <c:v>138570</c:v>
                </c:pt>
                <c:pt idx="13569">
                  <c:v>138580</c:v>
                </c:pt>
                <c:pt idx="13570">
                  <c:v>138590</c:v>
                </c:pt>
                <c:pt idx="13571">
                  <c:v>138600</c:v>
                </c:pt>
                <c:pt idx="13572">
                  <c:v>138611</c:v>
                </c:pt>
                <c:pt idx="13573">
                  <c:v>138621</c:v>
                </c:pt>
                <c:pt idx="13574">
                  <c:v>138631</c:v>
                </c:pt>
                <c:pt idx="13575">
                  <c:v>138641</c:v>
                </c:pt>
                <c:pt idx="13576">
                  <c:v>138651</c:v>
                </c:pt>
                <c:pt idx="13577">
                  <c:v>138662</c:v>
                </c:pt>
                <c:pt idx="13578">
                  <c:v>138672</c:v>
                </c:pt>
                <c:pt idx="13579">
                  <c:v>138682</c:v>
                </c:pt>
                <c:pt idx="13580">
                  <c:v>138692</c:v>
                </c:pt>
                <c:pt idx="13581">
                  <c:v>138702</c:v>
                </c:pt>
                <c:pt idx="13582">
                  <c:v>138713</c:v>
                </c:pt>
                <c:pt idx="13583">
                  <c:v>138723</c:v>
                </c:pt>
                <c:pt idx="13584">
                  <c:v>138733</c:v>
                </c:pt>
                <c:pt idx="13585">
                  <c:v>138743</c:v>
                </c:pt>
                <c:pt idx="13586">
                  <c:v>138753</c:v>
                </c:pt>
                <c:pt idx="13587">
                  <c:v>138764</c:v>
                </c:pt>
                <c:pt idx="13588">
                  <c:v>138774</c:v>
                </c:pt>
                <c:pt idx="13589">
                  <c:v>138784</c:v>
                </c:pt>
                <c:pt idx="13590">
                  <c:v>138794</c:v>
                </c:pt>
                <c:pt idx="13591">
                  <c:v>138804</c:v>
                </c:pt>
                <c:pt idx="13592">
                  <c:v>138815</c:v>
                </c:pt>
                <c:pt idx="13593">
                  <c:v>138825</c:v>
                </c:pt>
                <c:pt idx="13594">
                  <c:v>138835</c:v>
                </c:pt>
                <c:pt idx="13595">
                  <c:v>138845</c:v>
                </c:pt>
                <c:pt idx="13596">
                  <c:v>138855</c:v>
                </c:pt>
                <c:pt idx="13597">
                  <c:v>138866</c:v>
                </c:pt>
                <c:pt idx="13598">
                  <c:v>138876</c:v>
                </c:pt>
                <c:pt idx="13599">
                  <c:v>138886</c:v>
                </c:pt>
                <c:pt idx="13600">
                  <c:v>138896</c:v>
                </c:pt>
                <c:pt idx="13601">
                  <c:v>138906</c:v>
                </c:pt>
                <c:pt idx="13602">
                  <c:v>138917</c:v>
                </c:pt>
                <c:pt idx="13603">
                  <c:v>138927</c:v>
                </c:pt>
                <c:pt idx="13604">
                  <c:v>138937</c:v>
                </c:pt>
                <c:pt idx="13605">
                  <c:v>138947</c:v>
                </c:pt>
                <c:pt idx="13606">
                  <c:v>138957</c:v>
                </c:pt>
                <c:pt idx="13607">
                  <c:v>138968</c:v>
                </c:pt>
                <c:pt idx="13608">
                  <c:v>138978</c:v>
                </c:pt>
                <c:pt idx="13609">
                  <c:v>138988</c:v>
                </c:pt>
                <c:pt idx="13610">
                  <c:v>138998</c:v>
                </c:pt>
                <c:pt idx="13611">
                  <c:v>139008</c:v>
                </c:pt>
                <c:pt idx="13612">
                  <c:v>139019</c:v>
                </c:pt>
                <c:pt idx="13613">
                  <c:v>139029</c:v>
                </c:pt>
                <c:pt idx="13614">
                  <c:v>139039</c:v>
                </c:pt>
                <c:pt idx="13615">
                  <c:v>139049</c:v>
                </c:pt>
                <c:pt idx="13616">
                  <c:v>139059</c:v>
                </c:pt>
                <c:pt idx="13617">
                  <c:v>139070</c:v>
                </c:pt>
                <c:pt idx="13618">
                  <c:v>139080</c:v>
                </c:pt>
                <c:pt idx="13619">
                  <c:v>139090</c:v>
                </c:pt>
                <c:pt idx="13620">
                  <c:v>139100</c:v>
                </c:pt>
                <c:pt idx="13621">
                  <c:v>139110</c:v>
                </c:pt>
                <c:pt idx="13622">
                  <c:v>139121</c:v>
                </c:pt>
                <c:pt idx="13623">
                  <c:v>139131</c:v>
                </c:pt>
                <c:pt idx="13624">
                  <c:v>139141</c:v>
                </c:pt>
                <c:pt idx="13625">
                  <c:v>139151</c:v>
                </c:pt>
                <c:pt idx="13626">
                  <c:v>139161</c:v>
                </c:pt>
                <c:pt idx="13627">
                  <c:v>139172</c:v>
                </c:pt>
                <c:pt idx="13628">
                  <c:v>139182</c:v>
                </c:pt>
                <c:pt idx="13629">
                  <c:v>139192</c:v>
                </c:pt>
                <c:pt idx="13630">
                  <c:v>139202</c:v>
                </c:pt>
                <c:pt idx="13631">
                  <c:v>139212</c:v>
                </c:pt>
                <c:pt idx="13632">
                  <c:v>139223</c:v>
                </c:pt>
                <c:pt idx="13633">
                  <c:v>139233</c:v>
                </c:pt>
                <c:pt idx="13634">
                  <c:v>139243</c:v>
                </c:pt>
                <c:pt idx="13635">
                  <c:v>139253</c:v>
                </c:pt>
                <c:pt idx="13636">
                  <c:v>139264</c:v>
                </c:pt>
                <c:pt idx="13637">
                  <c:v>139274</c:v>
                </c:pt>
                <c:pt idx="13638">
                  <c:v>139284</c:v>
                </c:pt>
                <c:pt idx="13639">
                  <c:v>139294</c:v>
                </c:pt>
                <c:pt idx="13640">
                  <c:v>139304</c:v>
                </c:pt>
                <c:pt idx="13641">
                  <c:v>139315</c:v>
                </c:pt>
                <c:pt idx="13642">
                  <c:v>139325</c:v>
                </c:pt>
                <c:pt idx="13643">
                  <c:v>139335</c:v>
                </c:pt>
                <c:pt idx="13644">
                  <c:v>139345</c:v>
                </c:pt>
                <c:pt idx="13645">
                  <c:v>139355</c:v>
                </c:pt>
                <c:pt idx="13646">
                  <c:v>139366</c:v>
                </c:pt>
                <c:pt idx="13647">
                  <c:v>139376</c:v>
                </c:pt>
                <c:pt idx="13648">
                  <c:v>139386</c:v>
                </c:pt>
                <c:pt idx="13649">
                  <c:v>139396</c:v>
                </c:pt>
                <c:pt idx="13650">
                  <c:v>139406</c:v>
                </c:pt>
                <c:pt idx="13651">
                  <c:v>139417</c:v>
                </c:pt>
                <c:pt idx="13652">
                  <c:v>139427</c:v>
                </c:pt>
                <c:pt idx="13653">
                  <c:v>139437</c:v>
                </c:pt>
                <c:pt idx="13654">
                  <c:v>139447</c:v>
                </c:pt>
                <c:pt idx="13655">
                  <c:v>139457</c:v>
                </c:pt>
                <c:pt idx="13656">
                  <c:v>139468</c:v>
                </c:pt>
                <c:pt idx="13657">
                  <c:v>139478</c:v>
                </c:pt>
                <c:pt idx="13658">
                  <c:v>139488</c:v>
                </c:pt>
                <c:pt idx="13659">
                  <c:v>139498</c:v>
                </c:pt>
                <c:pt idx="13660">
                  <c:v>139508</c:v>
                </c:pt>
                <c:pt idx="13661">
                  <c:v>139519</c:v>
                </c:pt>
                <c:pt idx="13662">
                  <c:v>139529</c:v>
                </c:pt>
                <c:pt idx="13663">
                  <c:v>139539</c:v>
                </c:pt>
                <c:pt idx="13664">
                  <c:v>139549</c:v>
                </c:pt>
                <c:pt idx="13665">
                  <c:v>139559</c:v>
                </c:pt>
                <c:pt idx="13666">
                  <c:v>139570</c:v>
                </c:pt>
                <c:pt idx="13667">
                  <c:v>139580</c:v>
                </c:pt>
                <c:pt idx="13668">
                  <c:v>139590</c:v>
                </c:pt>
                <c:pt idx="13669">
                  <c:v>139600</c:v>
                </c:pt>
                <c:pt idx="13670">
                  <c:v>139610</c:v>
                </c:pt>
                <c:pt idx="13671">
                  <c:v>139621</c:v>
                </c:pt>
                <c:pt idx="13672">
                  <c:v>139631</c:v>
                </c:pt>
                <c:pt idx="13673">
                  <c:v>139641</c:v>
                </c:pt>
                <c:pt idx="13674">
                  <c:v>139651</c:v>
                </c:pt>
                <c:pt idx="13675">
                  <c:v>139661</c:v>
                </c:pt>
                <c:pt idx="13676">
                  <c:v>139672</c:v>
                </c:pt>
                <c:pt idx="13677">
                  <c:v>139682</c:v>
                </c:pt>
                <c:pt idx="13678">
                  <c:v>139692</c:v>
                </c:pt>
                <c:pt idx="13679">
                  <c:v>139702</c:v>
                </c:pt>
                <c:pt idx="13680">
                  <c:v>139712</c:v>
                </c:pt>
                <c:pt idx="13681">
                  <c:v>139723</c:v>
                </c:pt>
                <c:pt idx="13682">
                  <c:v>139733</c:v>
                </c:pt>
                <c:pt idx="13683">
                  <c:v>139743</c:v>
                </c:pt>
                <c:pt idx="13684">
                  <c:v>139753</c:v>
                </c:pt>
                <c:pt idx="13685">
                  <c:v>139763</c:v>
                </c:pt>
                <c:pt idx="13686">
                  <c:v>139774</c:v>
                </c:pt>
                <c:pt idx="13687">
                  <c:v>139784</c:v>
                </c:pt>
                <c:pt idx="13688">
                  <c:v>139794</c:v>
                </c:pt>
                <c:pt idx="13689">
                  <c:v>139804</c:v>
                </c:pt>
                <c:pt idx="13690">
                  <c:v>139814</c:v>
                </c:pt>
                <c:pt idx="13691">
                  <c:v>139825</c:v>
                </c:pt>
                <c:pt idx="13692">
                  <c:v>139835</c:v>
                </c:pt>
                <c:pt idx="13693">
                  <c:v>139845</c:v>
                </c:pt>
                <c:pt idx="13694">
                  <c:v>139855</c:v>
                </c:pt>
                <c:pt idx="13695">
                  <c:v>139865</c:v>
                </c:pt>
                <c:pt idx="13696">
                  <c:v>139876</c:v>
                </c:pt>
                <c:pt idx="13697">
                  <c:v>139886</c:v>
                </c:pt>
                <c:pt idx="13698">
                  <c:v>139896</c:v>
                </c:pt>
                <c:pt idx="13699">
                  <c:v>139906</c:v>
                </c:pt>
                <c:pt idx="13700">
                  <c:v>139916</c:v>
                </c:pt>
                <c:pt idx="13701">
                  <c:v>139927</c:v>
                </c:pt>
                <c:pt idx="13702">
                  <c:v>139937</c:v>
                </c:pt>
                <c:pt idx="13703">
                  <c:v>139947</c:v>
                </c:pt>
                <c:pt idx="13704">
                  <c:v>139957</c:v>
                </c:pt>
                <c:pt idx="13705">
                  <c:v>139967</c:v>
                </c:pt>
                <c:pt idx="13706">
                  <c:v>139978</c:v>
                </c:pt>
                <c:pt idx="13707">
                  <c:v>139988</c:v>
                </c:pt>
                <c:pt idx="13708">
                  <c:v>139998</c:v>
                </c:pt>
                <c:pt idx="13709">
                  <c:v>140008</c:v>
                </c:pt>
                <c:pt idx="13710">
                  <c:v>140018</c:v>
                </c:pt>
                <c:pt idx="13711">
                  <c:v>140029</c:v>
                </c:pt>
                <c:pt idx="13712">
                  <c:v>140039</c:v>
                </c:pt>
                <c:pt idx="13713">
                  <c:v>140049</c:v>
                </c:pt>
                <c:pt idx="13714">
                  <c:v>140059</c:v>
                </c:pt>
                <c:pt idx="13715">
                  <c:v>140069</c:v>
                </c:pt>
                <c:pt idx="13716">
                  <c:v>140080</c:v>
                </c:pt>
                <c:pt idx="13717">
                  <c:v>140090</c:v>
                </c:pt>
                <c:pt idx="13718">
                  <c:v>140100</c:v>
                </c:pt>
                <c:pt idx="13719">
                  <c:v>140110</c:v>
                </c:pt>
                <c:pt idx="13720">
                  <c:v>140120</c:v>
                </c:pt>
                <c:pt idx="13721">
                  <c:v>140131</c:v>
                </c:pt>
                <c:pt idx="13722">
                  <c:v>140141</c:v>
                </c:pt>
                <c:pt idx="13723">
                  <c:v>140151</c:v>
                </c:pt>
                <c:pt idx="13724">
                  <c:v>140161</c:v>
                </c:pt>
                <c:pt idx="13725">
                  <c:v>140171</c:v>
                </c:pt>
                <c:pt idx="13726">
                  <c:v>140182</c:v>
                </c:pt>
                <c:pt idx="13727">
                  <c:v>140192</c:v>
                </c:pt>
                <c:pt idx="13728">
                  <c:v>140202</c:v>
                </c:pt>
                <c:pt idx="13729">
                  <c:v>140212</c:v>
                </c:pt>
                <c:pt idx="13730">
                  <c:v>140222</c:v>
                </c:pt>
                <c:pt idx="13731">
                  <c:v>140233</c:v>
                </c:pt>
                <c:pt idx="13732">
                  <c:v>140243</c:v>
                </c:pt>
                <c:pt idx="13733">
                  <c:v>140253</c:v>
                </c:pt>
                <c:pt idx="13734">
                  <c:v>140263</c:v>
                </c:pt>
                <c:pt idx="13735">
                  <c:v>140273</c:v>
                </c:pt>
                <c:pt idx="13736">
                  <c:v>140284</c:v>
                </c:pt>
                <c:pt idx="13737">
                  <c:v>140294</c:v>
                </c:pt>
                <c:pt idx="13738">
                  <c:v>140304</c:v>
                </c:pt>
                <c:pt idx="13739">
                  <c:v>140314</c:v>
                </c:pt>
                <c:pt idx="13740">
                  <c:v>140324</c:v>
                </c:pt>
                <c:pt idx="13741">
                  <c:v>140335</c:v>
                </c:pt>
                <c:pt idx="13742">
                  <c:v>140345</c:v>
                </c:pt>
                <c:pt idx="13743">
                  <c:v>140355</c:v>
                </c:pt>
                <c:pt idx="13744">
                  <c:v>140365</c:v>
                </c:pt>
                <c:pt idx="13745">
                  <c:v>140375</c:v>
                </c:pt>
                <c:pt idx="13746">
                  <c:v>140386</c:v>
                </c:pt>
                <c:pt idx="13747">
                  <c:v>140396</c:v>
                </c:pt>
                <c:pt idx="13748">
                  <c:v>140406</c:v>
                </c:pt>
                <c:pt idx="13749">
                  <c:v>140416</c:v>
                </c:pt>
                <c:pt idx="13750">
                  <c:v>140427</c:v>
                </c:pt>
                <c:pt idx="13751">
                  <c:v>140437</c:v>
                </c:pt>
                <c:pt idx="13752">
                  <c:v>140447</c:v>
                </c:pt>
                <c:pt idx="13753">
                  <c:v>140457</c:v>
                </c:pt>
                <c:pt idx="13754">
                  <c:v>140467</c:v>
                </c:pt>
                <c:pt idx="13755">
                  <c:v>140478</c:v>
                </c:pt>
                <c:pt idx="13756">
                  <c:v>140488</c:v>
                </c:pt>
                <c:pt idx="13757">
                  <c:v>140498</c:v>
                </c:pt>
                <c:pt idx="13758">
                  <c:v>140508</c:v>
                </c:pt>
                <c:pt idx="13759">
                  <c:v>140518</c:v>
                </c:pt>
                <c:pt idx="13760">
                  <c:v>140529</c:v>
                </c:pt>
                <c:pt idx="13761">
                  <c:v>140539</c:v>
                </c:pt>
                <c:pt idx="13762">
                  <c:v>140549</c:v>
                </c:pt>
                <c:pt idx="13763">
                  <c:v>140559</c:v>
                </c:pt>
                <c:pt idx="13764">
                  <c:v>140569</c:v>
                </c:pt>
                <c:pt idx="13765">
                  <c:v>140580</c:v>
                </c:pt>
                <c:pt idx="13766">
                  <c:v>140590</c:v>
                </c:pt>
                <c:pt idx="13767">
                  <c:v>140600</c:v>
                </c:pt>
                <c:pt idx="13768">
                  <c:v>140610</c:v>
                </c:pt>
                <c:pt idx="13769">
                  <c:v>140620</c:v>
                </c:pt>
                <c:pt idx="13770">
                  <c:v>140631</c:v>
                </c:pt>
                <c:pt idx="13771">
                  <c:v>140641</c:v>
                </c:pt>
                <c:pt idx="13772">
                  <c:v>140651</c:v>
                </c:pt>
                <c:pt idx="13773">
                  <c:v>140661</c:v>
                </c:pt>
                <c:pt idx="13774">
                  <c:v>140671</c:v>
                </c:pt>
                <c:pt idx="13775">
                  <c:v>140682</c:v>
                </c:pt>
                <c:pt idx="13776">
                  <c:v>140692</c:v>
                </c:pt>
                <c:pt idx="13777">
                  <c:v>140702</c:v>
                </c:pt>
                <c:pt idx="13778">
                  <c:v>140712</c:v>
                </c:pt>
                <c:pt idx="13779">
                  <c:v>140722</c:v>
                </c:pt>
                <c:pt idx="13780">
                  <c:v>140733</c:v>
                </c:pt>
                <c:pt idx="13781">
                  <c:v>140743</c:v>
                </c:pt>
                <c:pt idx="13782">
                  <c:v>140753</c:v>
                </c:pt>
                <c:pt idx="13783">
                  <c:v>140763</c:v>
                </c:pt>
                <c:pt idx="13784">
                  <c:v>140773</c:v>
                </c:pt>
                <c:pt idx="13785">
                  <c:v>140784</c:v>
                </c:pt>
                <c:pt idx="13786">
                  <c:v>140794</c:v>
                </c:pt>
                <c:pt idx="13787">
                  <c:v>140804</c:v>
                </c:pt>
                <c:pt idx="13788">
                  <c:v>140814</c:v>
                </c:pt>
                <c:pt idx="13789">
                  <c:v>140824</c:v>
                </c:pt>
                <c:pt idx="13790">
                  <c:v>140835</c:v>
                </c:pt>
                <c:pt idx="13791">
                  <c:v>140845</c:v>
                </c:pt>
                <c:pt idx="13792">
                  <c:v>140855</c:v>
                </c:pt>
                <c:pt idx="13793">
                  <c:v>140865</c:v>
                </c:pt>
                <c:pt idx="13794">
                  <c:v>140875</c:v>
                </c:pt>
                <c:pt idx="13795">
                  <c:v>140886</c:v>
                </c:pt>
                <c:pt idx="13796">
                  <c:v>140896</c:v>
                </c:pt>
                <c:pt idx="13797">
                  <c:v>140906</c:v>
                </c:pt>
                <c:pt idx="13798">
                  <c:v>140916</c:v>
                </c:pt>
                <c:pt idx="13799">
                  <c:v>140926</c:v>
                </c:pt>
                <c:pt idx="13800">
                  <c:v>140937</c:v>
                </c:pt>
                <c:pt idx="13801">
                  <c:v>140947</c:v>
                </c:pt>
                <c:pt idx="13802">
                  <c:v>140957</c:v>
                </c:pt>
                <c:pt idx="13803">
                  <c:v>140967</c:v>
                </c:pt>
                <c:pt idx="13804">
                  <c:v>140977</c:v>
                </c:pt>
                <c:pt idx="13805">
                  <c:v>140988</c:v>
                </c:pt>
                <c:pt idx="13806">
                  <c:v>140998</c:v>
                </c:pt>
                <c:pt idx="13807">
                  <c:v>141008</c:v>
                </c:pt>
                <c:pt idx="13808">
                  <c:v>141018</c:v>
                </c:pt>
                <c:pt idx="13809">
                  <c:v>141028</c:v>
                </c:pt>
                <c:pt idx="13810">
                  <c:v>141039</c:v>
                </c:pt>
                <c:pt idx="13811">
                  <c:v>141049</c:v>
                </c:pt>
                <c:pt idx="13812">
                  <c:v>141059</c:v>
                </c:pt>
                <c:pt idx="13813">
                  <c:v>141069</c:v>
                </c:pt>
                <c:pt idx="13814">
                  <c:v>141079</c:v>
                </c:pt>
                <c:pt idx="13815">
                  <c:v>141090</c:v>
                </c:pt>
                <c:pt idx="13816">
                  <c:v>141100</c:v>
                </c:pt>
                <c:pt idx="13817">
                  <c:v>141110</c:v>
                </c:pt>
                <c:pt idx="13818">
                  <c:v>141120</c:v>
                </c:pt>
                <c:pt idx="13819">
                  <c:v>141130</c:v>
                </c:pt>
                <c:pt idx="13820">
                  <c:v>141141</c:v>
                </c:pt>
                <c:pt idx="13821">
                  <c:v>141151</c:v>
                </c:pt>
                <c:pt idx="13822">
                  <c:v>141161</c:v>
                </c:pt>
                <c:pt idx="13823">
                  <c:v>141171</c:v>
                </c:pt>
                <c:pt idx="13824">
                  <c:v>141181</c:v>
                </c:pt>
                <c:pt idx="13825">
                  <c:v>141192</c:v>
                </c:pt>
                <c:pt idx="13826">
                  <c:v>141202</c:v>
                </c:pt>
                <c:pt idx="13827">
                  <c:v>141212</c:v>
                </c:pt>
                <c:pt idx="13828">
                  <c:v>141222</c:v>
                </c:pt>
                <c:pt idx="13829">
                  <c:v>141232</c:v>
                </c:pt>
                <c:pt idx="13830">
                  <c:v>141243</c:v>
                </c:pt>
                <c:pt idx="13831">
                  <c:v>141253</c:v>
                </c:pt>
                <c:pt idx="13832">
                  <c:v>141263</c:v>
                </c:pt>
                <c:pt idx="13833">
                  <c:v>141273</c:v>
                </c:pt>
                <c:pt idx="13834">
                  <c:v>141283</c:v>
                </c:pt>
                <c:pt idx="13835">
                  <c:v>141294</c:v>
                </c:pt>
                <c:pt idx="13836">
                  <c:v>141304</c:v>
                </c:pt>
                <c:pt idx="13837">
                  <c:v>141314</c:v>
                </c:pt>
                <c:pt idx="13838">
                  <c:v>141324</c:v>
                </c:pt>
                <c:pt idx="13839">
                  <c:v>141334</c:v>
                </c:pt>
                <c:pt idx="13840">
                  <c:v>141345</c:v>
                </c:pt>
                <c:pt idx="13841">
                  <c:v>141355</c:v>
                </c:pt>
                <c:pt idx="13842">
                  <c:v>141365</c:v>
                </c:pt>
                <c:pt idx="13843">
                  <c:v>141375</c:v>
                </c:pt>
                <c:pt idx="13844">
                  <c:v>141385</c:v>
                </c:pt>
                <c:pt idx="13845">
                  <c:v>141396</c:v>
                </c:pt>
                <c:pt idx="13846">
                  <c:v>141406</c:v>
                </c:pt>
                <c:pt idx="13847">
                  <c:v>141416</c:v>
                </c:pt>
                <c:pt idx="13848">
                  <c:v>141426</c:v>
                </c:pt>
                <c:pt idx="13849">
                  <c:v>141436</c:v>
                </c:pt>
                <c:pt idx="13850">
                  <c:v>141447</c:v>
                </c:pt>
                <c:pt idx="13851">
                  <c:v>141457</c:v>
                </c:pt>
                <c:pt idx="13852">
                  <c:v>141467</c:v>
                </c:pt>
                <c:pt idx="13853">
                  <c:v>141477</c:v>
                </c:pt>
                <c:pt idx="13854">
                  <c:v>141487</c:v>
                </c:pt>
                <c:pt idx="13855">
                  <c:v>141498</c:v>
                </c:pt>
                <c:pt idx="13856">
                  <c:v>141508</c:v>
                </c:pt>
                <c:pt idx="13857">
                  <c:v>141518</c:v>
                </c:pt>
                <c:pt idx="13858">
                  <c:v>141528</c:v>
                </c:pt>
                <c:pt idx="13859">
                  <c:v>141539</c:v>
                </c:pt>
                <c:pt idx="13860">
                  <c:v>141549</c:v>
                </c:pt>
                <c:pt idx="13861">
                  <c:v>141559</c:v>
                </c:pt>
                <c:pt idx="13862">
                  <c:v>141569</c:v>
                </c:pt>
                <c:pt idx="13863">
                  <c:v>141579</c:v>
                </c:pt>
                <c:pt idx="13864">
                  <c:v>141590</c:v>
                </c:pt>
                <c:pt idx="13865">
                  <c:v>141600</c:v>
                </c:pt>
                <c:pt idx="13866">
                  <c:v>141610</c:v>
                </c:pt>
                <c:pt idx="13867">
                  <c:v>141620</c:v>
                </c:pt>
                <c:pt idx="13868">
                  <c:v>141630</c:v>
                </c:pt>
                <c:pt idx="13869">
                  <c:v>141641</c:v>
                </c:pt>
                <c:pt idx="13870">
                  <c:v>141651</c:v>
                </c:pt>
                <c:pt idx="13871">
                  <c:v>141661</c:v>
                </c:pt>
                <c:pt idx="13872">
                  <c:v>141671</c:v>
                </c:pt>
                <c:pt idx="13873">
                  <c:v>141681</c:v>
                </c:pt>
                <c:pt idx="13874">
                  <c:v>141692</c:v>
                </c:pt>
                <c:pt idx="13875">
                  <c:v>141702</c:v>
                </c:pt>
                <c:pt idx="13876">
                  <c:v>141712</c:v>
                </c:pt>
                <c:pt idx="13877">
                  <c:v>141722</c:v>
                </c:pt>
                <c:pt idx="13878">
                  <c:v>141732</c:v>
                </c:pt>
                <c:pt idx="13879">
                  <c:v>141743</c:v>
                </c:pt>
                <c:pt idx="13880">
                  <c:v>141753</c:v>
                </c:pt>
                <c:pt idx="13881">
                  <c:v>141763</c:v>
                </c:pt>
                <c:pt idx="13882">
                  <c:v>141773</c:v>
                </c:pt>
                <c:pt idx="13883">
                  <c:v>141783</c:v>
                </c:pt>
                <c:pt idx="13884">
                  <c:v>141794</c:v>
                </c:pt>
                <c:pt idx="13885">
                  <c:v>141804</c:v>
                </c:pt>
                <c:pt idx="13886">
                  <c:v>141814</c:v>
                </c:pt>
                <c:pt idx="13887">
                  <c:v>141824</c:v>
                </c:pt>
                <c:pt idx="13888">
                  <c:v>141834</c:v>
                </c:pt>
                <c:pt idx="13889">
                  <c:v>141845</c:v>
                </c:pt>
                <c:pt idx="13890">
                  <c:v>141855</c:v>
                </c:pt>
                <c:pt idx="13891">
                  <c:v>141865</c:v>
                </c:pt>
                <c:pt idx="13892">
                  <c:v>141875</c:v>
                </c:pt>
                <c:pt idx="13893">
                  <c:v>141885</c:v>
                </c:pt>
                <c:pt idx="13894">
                  <c:v>141896</c:v>
                </c:pt>
                <c:pt idx="13895">
                  <c:v>141906</c:v>
                </c:pt>
                <c:pt idx="13896">
                  <c:v>141916</c:v>
                </c:pt>
                <c:pt idx="13897">
                  <c:v>141926</c:v>
                </c:pt>
                <c:pt idx="13898">
                  <c:v>141936</c:v>
                </c:pt>
                <c:pt idx="13899">
                  <c:v>141947</c:v>
                </c:pt>
                <c:pt idx="13900">
                  <c:v>141957</c:v>
                </c:pt>
                <c:pt idx="13901">
                  <c:v>141967</c:v>
                </c:pt>
                <c:pt idx="13902">
                  <c:v>141977</c:v>
                </c:pt>
                <c:pt idx="13903">
                  <c:v>141987</c:v>
                </c:pt>
                <c:pt idx="13904">
                  <c:v>141998</c:v>
                </c:pt>
                <c:pt idx="13905">
                  <c:v>142008</c:v>
                </c:pt>
                <c:pt idx="13906">
                  <c:v>142018</c:v>
                </c:pt>
                <c:pt idx="13907">
                  <c:v>142028</c:v>
                </c:pt>
                <c:pt idx="13908">
                  <c:v>142038</c:v>
                </c:pt>
                <c:pt idx="13909">
                  <c:v>142049</c:v>
                </c:pt>
                <c:pt idx="13910">
                  <c:v>142059</c:v>
                </c:pt>
                <c:pt idx="13911">
                  <c:v>142069</c:v>
                </c:pt>
                <c:pt idx="13912">
                  <c:v>142079</c:v>
                </c:pt>
                <c:pt idx="13913">
                  <c:v>142089</c:v>
                </c:pt>
                <c:pt idx="13914">
                  <c:v>142100</c:v>
                </c:pt>
                <c:pt idx="13915">
                  <c:v>142110</c:v>
                </c:pt>
                <c:pt idx="13916">
                  <c:v>142120</c:v>
                </c:pt>
                <c:pt idx="13917">
                  <c:v>142130</c:v>
                </c:pt>
                <c:pt idx="13918">
                  <c:v>142140</c:v>
                </c:pt>
                <c:pt idx="13919">
                  <c:v>142151</c:v>
                </c:pt>
                <c:pt idx="13920">
                  <c:v>142161</c:v>
                </c:pt>
                <c:pt idx="13921">
                  <c:v>142171</c:v>
                </c:pt>
                <c:pt idx="13922">
                  <c:v>142181</c:v>
                </c:pt>
                <c:pt idx="13923">
                  <c:v>142191</c:v>
                </c:pt>
                <c:pt idx="13924">
                  <c:v>142202</c:v>
                </c:pt>
                <c:pt idx="13925">
                  <c:v>142212</c:v>
                </c:pt>
                <c:pt idx="13926">
                  <c:v>142222</c:v>
                </c:pt>
                <c:pt idx="13927">
                  <c:v>142232</c:v>
                </c:pt>
                <c:pt idx="13928">
                  <c:v>142242</c:v>
                </c:pt>
                <c:pt idx="13929">
                  <c:v>142253</c:v>
                </c:pt>
                <c:pt idx="13930">
                  <c:v>142263</c:v>
                </c:pt>
                <c:pt idx="13931">
                  <c:v>142273</c:v>
                </c:pt>
                <c:pt idx="13932">
                  <c:v>142283</c:v>
                </c:pt>
                <c:pt idx="13933">
                  <c:v>142293</c:v>
                </c:pt>
                <c:pt idx="13934">
                  <c:v>142304</c:v>
                </c:pt>
                <c:pt idx="13935">
                  <c:v>142314</c:v>
                </c:pt>
                <c:pt idx="13936">
                  <c:v>142324</c:v>
                </c:pt>
                <c:pt idx="13937">
                  <c:v>142334</c:v>
                </c:pt>
                <c:pt idx="13938">
                  <c:v>142344</c:v>
                </c:pt>
                <c:pt idx="13939">
                  <c:v>142355</c:v>
                </c:pt>
                <c:pt idx="13940">
                  <c:v>142365</c:v>
                </c:pt>
                <c:pt idx="13941">
                  <c:v>142375</c:v>
                </c:pt>
                <c:pt idx="13942">
                  <c:v>142385</c:v>
                </c:pt>
                <c:pt idx="13943">
                  <c:v>142395</c:v>
                </c:pt>
                <c:pt idx="13944">
                  <c:v>142406</c:v>
                </c:pt>
                <c:pt idx="13945">
                  <c:v>142416</c:v>
                </c:pt>
                <c:pt idx="13946">
                  <c:v>142426</c:v>
                </c:pt>
                <c:pt idx="13947">
                  <c:v>142436</c:v>
                </c:pt>
                <c:pt idx="13948">
                  <c:v>142446</c:v>
                </c:pt>
                <c:pt idx="13949">
                  <c:v>142457</c:v>
                </c:pt>
                <c:pt idx="13950">
                  <c:v>142467</c:v>
                </c:pt>
                <c:pt idx="13951">
                  <c:v>142477</c:v>
                </c:pt>
                <c:pt idx="13952">
                  <c:v>142487</c:v>
                </c:pt>
                <c:pt idx="13953">
                  <c:v>142497</c:v>
                </c:pt>
                <c:pt idx="13954">
                  <c:v>142508</c:v>
                </c:pt>
                <c:pt idx="13955">
                  <c:v>142518</c:v>
                </c:pt>
                <c:pt idx="13956">
                  <c:v>142528</c:v>
                </c:pt>
                <c:pt idx="13957">
                  <c:v>142538</c:v>
                </c:pt>
                <c:pt idx="13958">
                  <c:v>142548</c:v>
                </c:pt>
                <c:pt idx="13959">
                  <c:v>142559</c:v>
                </c:pt>
                <c:pt idx="13960">
                  <c:v>142569</c:v>
                </c:pt>
                <c:pt idx="13961">
                  <c:v>142579</c:v>
                </c:pt>
                <c:pt idx="13962">
                  <c:v>142589</c:v>
                </c:pt>
                <c:pt idx="13963">
                  <c:v>142599</c:v>
                </c:pt>
                <c:pt idx="13964">
                  <c:v>142610</c:v>
                </c:pt>
                <c:pt idx="13965">
                  <c:v>142620</c:v>
                </c:pt>
                <c:pt idx="13966">
                  <c:v>142630</c:v>
                </c:pt>
                <c:pt idx="13967">
                  <c:v>142640</c:v>
                </c:pt>
                <c:pt idx="13968">
                  <c:v>142650</c:v>
                </c:pt>
                <c:pt idx="13969">
                  <c:v>142661</c:v>
                </c:pt>
                <c:pt idx="13970">
                  <c:v>142671</c:v>
                </c:pt>
                <c:pt idx="13971">
                  <c:v>142681</c:v>
                </c:pt>
                <c:pt idx="13972">
                  <c:v>142691</c:v>
                </c:pt>
                <c:pt idx="13973">
                  <c:v>142702</c:v>
                </c:pt>
                <c:pt idx="13974">
                  <c:v>142712</c:v>
                </c:pt>
                <c:pt idx="13975">
                  <c:v>142722</c:v>
                </c:pt>
                <c:pt idx="13976">
                  <c:v>142732</c:v>
                </c:pt>
                <c:pt idx="13977">
                  <c:v>142742</c:v>
                </c:pt>
                <c:pt idx="13978">
                  <c:v>142753</c:v>
                </c:pt>
                <c:pt idx="13979">
                  <c:v>142763</c:v>
                </c:pt>
                <c:pt idx="13980">
                  <c:v>142773</c:v>
                </c:pt>
                <c:pt idx="13981">
                  <c:v>142783</c:v>
                </c:pt>
                <c:pt idx="13982">
                  <c:v>142793</c:v>
                </c:pt>
                <c:pt idx="13983">
                  <c:v>142804</c:v>
                </c:pt>
                <c:pt idx="13984">
                  <c:v>142814</c:v>
                </c:pt>
                <c:pt idx="13985">
                  <c:v>142824</c:v>
                </c:pt>
                <c:pt idx="13986">
                  <c:v>142834</c:v>
                </c:pt>
                <c:pt idx="13987">
                  <c:v>142844</c:v>
                </c:pt>
                <c:pt idx="13988">
                  <c:v>142855</c:v>
                </c:pt>
                <c:pt idx="13989">
                  <c:v>142865</c:v>
                </c:pt>
                <c:pt idx="13990">
                  <c:v>142875</c:v>
                </c:pt>
                <c:pt idx="13991">
                  <c:v>142885</c:v>
                </c:pt>
                <c:pt idx="13992">
                  <c:v>142895</c:v>
                </c:pt>
                <c:pt idx="13993">
                  <c:v>142906</c:v>
                </c:pt>
                <c:pt idx="13994">
                  <c:v>142916</c:v>
                </c:pt>
                <c:pt idx="13995">
                  <c:v>142926</c:v>
                </c:pt>
                <c:pt idx="13996">
                  <c:v>142936</c:v>
                </c:pt>
                <c:pt idx="13997">
                  <c:v>142946</c:v>
                </c:pt>
                <c:pt idx="13998">
                  <c:v>142957</c:v>
                </c:pt>
                <c:pt idx="13999">
                  <c:v>142967</c:v>
                </c:pt>
                <c:pt idx="14000">
                  <c:v>142977</c:v>
                </c:pt>
                <c:pt idx="14001">
                  <c:v>142987</c:v>
                </c:pt>
                <c:pt idx="14002">
                  <c:v>142997</c:v>
                </c:pt>
                <c:pt idx="14003">
                  <c:v>143008</c:v>
                </c:pt>
                <c:pt idx="14004">
                  <c:v>143018</c:v>
                </c:pt>
                <c:pt idx="14005">
                  <c:v>143028</c:v>
                </c:pt>
                <c:pt idx="14006">
                  <c:v>143038</c:v>
                </c:pt>
                <c:pt idx="14007">
                  <c:v>143048</c:v>
                </c:pt>
                <c:pt idx="14008">
                  <c:v>143059</c:v>
                </c:pt>
                <c:pt idx="14009">
                  <c:v>143069</c:v>
                </c:pt>
                <c:pt idx="14010">
                  <c:v>143079</c:v>
                </c:pt>
                <c:pt idx="14011">
                  <c:v>143089</c:v>
                </c:pt>
                <c:pt idx="14012">
                  <c:v>143099</c:v>
                </c:pt>
                <c:pt idx="14013">
                  <c:v>143110</c:v>
                </c:pt>
                <c:pt idx="14014">
                  <c:v>143120</c:v>
                </c:pt>
                <c:pt idx="14015">
                  <c:v>143130</c:v>
                </c:pt>
                <c:pt idx="14016">
                  <c:v>143140</c:v>
                </c:pt>
                <c:pt idx="14017">
                  <c:v>143150</c:v>
                </c:pt>
                <c:pt idx="14018">
                  <c:v>143161</c:v>
                </c:pt>
                <c:pt idx="14019">
                  <c:v>143171</c:v>
                </c:pt>
                <c:pt idx="14020">
                  <c:v>143181</c:v>
                </c:pt>
                <c:pt idx="14021">
                  <c:v>143191</c:v>
                </c:pt>
                <c:pt idx="14022">
                  <c:v>143201</c:v>
                </c:pt>
                <c:pt idx="14023">
                  <c:v>143212</c:v>
                </c:pt>
                <c:pt idx="14024">
                  <c:v>143222</c:v>
                </c:pt>
                <c:pt idx="14025">
                  <c:v>143232</c:v>
                </c:pt>
                <c:pt idx="14026">
                  <c:v>143242</c:v>
                </c:pt>
                <c:pt idx="14027">
                  <c:v>143252</c:v>
                </c:pt>
                <c:pt idx="14028">
                  <c:v>143263</c:v>
                </c:pt>
                <c:pt idx="14029">
                  <c:v>143273</c:v>
                </c:pt>
                <c:pt idx="14030">
                  <c:v>143283</c:v>
                </c:pt>
                <c:pt idx="14031">
                  <c:v>143293</c:v>
                </c:pt>
                <c:pt idx="14032">
                  <c:v>143303</c:v>
                </c:pt>
                <c:pt idx="14033">
                  <c:v>143314</c:v>
                </c:pt>
                <c:pt idx="14034">
                  <c:v>143324</c:v>
                </c:pt>
                <c:pt idx="14035">
                  <c:v>143334</c:v>
                </c:pt>
                <c:pt idx="14036">
                  <c:v>143344</c:v>
                </c:pt>
                <c:pt idx="14037">
                  <c:v>143354</c:v>
                </c:pt>
                <c:pt idx="14038">
                  <c:v>143365</c:v>
                </c:pt>
                <c:pt idx="14039">
                  <c:v>143375</c:v>
                </c:pt>
                <c:pt idx="14040">
                  <c:v>143385</c:v>
                </c:pt>
                <c:pt idx="14041">
                  <c:v>143395</c:v>
                </c:pt>
                <c:pt idx="14042">
                  <c:v>143405</c:v>
                </c:pt>
                <c:pt idx="14043">
                  <c:v>143416</c:v>
                </c:pt>
                <c:pt idx="14044">
                  <c:v>143426</c:v>
                </c:pt>
                <c:pt idx="14045">
                  <c:v>143436</c:v>
                </c:pt>
                <c:pt idx="14046">
                  <c:v>143446</c:v>
                </c:pt>
                <c:pt idx="14047">
                  <c:v>143456</c:v>
                </c:pt>
                <c:pt idx="14048">
                  <c:v>143467</c:v>
                </c:pt>
                <c:pt idx="14049">
                  <c:v>143477</c:v>
                </c:pt>
                <c:pt idx="14050">
                  <c:v>143487</c:v>
                </c:pt>
                <c:pt idx="14051">
                  <c:v>143497</c:v>
                </c:pt>
                <c:pt idx="14052">
                  <c:v>143507</c:v>
                </c:pt>
                <c:pt idx="14053">
                  <c:v>143518</c:v>
                </c:pt>
                <c:pt idx="14054">
                  <c:v>143528</c:v>
                </c:pt>
                <c:pt idx="14055">
                  <c:v>143538</c:v>
                </c:pt>
                <c:pt idx="14056">
                  <c:v>143548</c:v>
                </c:pt>
                <c:pt idx="14057">
                  <c:v>143558</c:v>
                </c:pt>
                <c:pt idx="14058">
                  <c:v>143569</c:v>
                </c:pt>
                <c:pt idx="14059">
                  <c:v>143579</c:v>
                </c:pt>
                <c:pt idx="14060">
                  <c:v>143589</c:v>
                </c:pt>
                <c:pt idx="14061">
                  <c:v>143599</c:v>
                </c:pt>
                <c:pt idx="14062">
                  <c:v>143609</c:v>
                </c:pt>
                <c:pt idx="14063">
                  <c:v>143620</c:v>
                </c:pt>
                <c:pt idx="14064">
                  <c:v>143630</c:v>
                </c:pt>
                <c:pt idx="14065">
                  <c:v>143640</c:v>
                </c:pt>
                <c:pt idx="14066">
                  <c:v>143650</c:v>
                </c:pt>
                <c:pt idx="14067">
                  <c:v>143660</c:v>
                </c:pt>
                <c:pt idx="14068">
                  <c:v>143671</c:v>
                </c:pt>
                <c:pt idx="14069">
                  <c:v>143681</c:v>
                </c:pt>
                <c:pt idx="14070">
                  <c:v>143691</c:v>
                </c:pt>
                <c:pt idx="14071">
                  <c:v>143701</c:v>
                </c:pt>
                <c:pt idx="14072">
                  <c:v>143711</c:v>
                </c:pt>
                <c:pt idx="14073">
                  <c:v>143722</c:v>
                </c:pt>
                <c:pt idx="14074">
                  <c:v>143732</c:v>
                </c:pt>
                <c:pt idx="14075">
                  <c:v>143742</c:v>
                </c:pt>
                <c:pt idx="14076">
                  <c:v>143752</c:v>
                </c:pt>
                <c:pt idx="14077">
                  <c:v>143762</c:v>
                </c:pt>
                <c:pt idx="14078">
                  <c:v>143773</c:v>
                </c:pt>
                <c:pt idx="14079">
                  <c:v>143783</c:v>
                </c:pt>
                <c:pt idx="14080">
                  <c:v>143793</c:v>
                </c:pt>
                <c:pt idx="14081">
                  <c:v>143803</c:v>
                </c:pt>
                <c:pt idx="14082">
                  <c:v>143814</c:v>
                </c:pt>
                <c:pt idx="14083">
                  <c:v>143824</c:v>
                </c:pt>
                <c:pt idx="14084">
                  <c:v>143834</c:v>
                </c:pt>
                <c:pt idx="14085">
                  <c:v>143844</c:v>
                </c:pt>
                <c:pt idx="14086">
                  <c:v>143854</c:v>
                </c:pt>
                <c:pt idx="14087">
                  <c:v>143865</c:v>
                </c:pt>
                <c:pt idx="14088">
                  <c:v>143875</c:v>
                </c:pt>
                <c:pt idx="14089">
                  <c:v>143885</c:v>
                </c:pt>
                <c:pt idx="14090">
                  <c:v>143895</c:v>
                </c:pt>
                <c:pt idx="14091">
                  <c:v>143905</c:v>
                </c:pt>
                <c:pt idx="14092">
                  <c:v>143916</c:v>
                </c:pt>
                <c:pt idx="14093">
                  <c:v>143926</c:v>
                </c:pt>
                <c:pt idx="14094">
                  <c:v>143936</c:v>
                </c:pt>
                <c:pt idx="14095">
                  <c:v>143946</c:v>
                </c:pt>
                <c:pt idx="14096">
                  <c:v>143956</c:v>
                </c:pt>
                <c:pt idx="14097">
                  <c:v>143967</c:v>
                </c:pt>
                <c:pt idx="14098">
                  <c:v>143977</c:v>
                </c:pt>
                <c:pt idx="14099">
                  <c:v>143987</c:v>
                </c:pt>
                <c:pt idx="14100">
                  <c:v>143997</c:v>
                </c:pt>
                <c:pt idx="14101">
                  <c:v>144007</c:v>
                </c:pt>
                <c:pt idx="14102">
                  <c:v>144018</c:v>
                </c:pt>
                <c:pt idx="14103">
                  <c:v>144028</c:v>
                </c:pt>
                <c:pt idx="14104">
                  <c:v>144038</c:v>
                </c:pt>
                <c:pt idx="14105">
                  <c:v>144048</c:v>
                </c:pt>
                <c:pt idx="14106">
                  <c:v>144058</c:v>
                </c:pt>
                <c:pt idx="14107">
                  <c:v>144069</c:v>
                </c:pt>
                <c:pt idx="14108">
                  <c:v>144079</c:v>
                </c:pt>
                <c:pt idx="14109">
                  <c:v>144089</c:v>
                </c:pt>
                <c:pt idx="14110">
                  <c:v>144099</c:v>
                </c:pt>
                <c:pt idx="14111">
                  <c:v>144109</c:v>
                </c:pt>
                <c:pt idx="14112">
                  <c:v>144120</c:v>
                </c:pt>
                <c:pt idx="14113">
                  <c:v>144130</c:v>
                </c:pt>
                <c:pt idx="14114">
                  <c:v>144140</c:v>
                </c:pt>
                <c:pt idx="14115">
                  <c:v>144150</c:v>
                </c:pt>
                <c:pt idx="14116">
                  <c:v>144160</c:v>
                </c:pt>
                <c:pt idx="14117">
                  <c:v>144171</c:v>
                </c:pt>
                <c:pt idx="14118">
                  <c:v>144181</c:v>
                </c:pt>
                <c:pt idx="14119">
                  <c:v>144191</c:v>
                </c:pt>
                <c:pt idx="14120">
                  <c:v>144201</c:v>
                </c:pt>
                <c:pt idx="14121">
                  <c:v>144211</c:v>
                </c:pt>
                <c:pt idx="14122">
                  <c:v>144222</c:v>
                </c:pt>
                <c:pt idx="14123">
                  <c:v>144232</c:v>
                </c:pt>
                <c:pt idx="14124">
                  <c:v>144242</c:v>
                </c:pt>
                <c:pt idx="14125">
                  <c:v>144252</c:v>
                </c:pt>
                <c:pt idx="14126">
                  <c:v>144262</c:v>
                </c:pt>
                <c:pt idx="14127">
                  <c:v>144273</c:v>
                </c:pt>
                <c:pt idx="14128">
                  <c:v>144283</c:v>
                </c:pt>
                <c:pt idx="14129">
                  <c:v>144293</c:v>
                </c:pt>
                <c:pt idx="14130">
                  <c:v>144303</c:v>
                </c:pt>
                <c:pt idx="14131">
                  <c:v>144313</c:v>
                </c:pt>
                <c:pt idx="14132">
                  <c:v>144324</c:v>
                </c:pt>
                <c:pt idx="14133">
                  <c:v>144334</c:v>
                </c:pt>
                <c:pt idx="14134">
                  <c:v>144344</c:v>
                </c:pt>
                <c:pt idx="14135">
                  <c:v>144354</c:v>
                </c:pt>
                <c:pt idx="14136">
                  <c:v>144364</c:v>
                </c:pt>
                <c:pt idx="14137">
                  <c:v>144375</c:v>
                </c:pt>
                <c:pt idx="14138">
                  <c:v>144385</c:v>
                </c:pt>
                <c:pt idx="14139">
                  <c:v>144395</c:v>
                </c:pt>
                <c:pt idx="14140">
                  <c:v>144405</c:v>
                </c:pt>
                <c:pt idx="14141">
                  <c:v>144415</c:v>
                </c:pt>
                <c:pt idx="14142">
                  <c:v>144426</c:v>
                </c:pt>
                <c:pt idx="14143">
                  <c:v>144436</c:v>
                </c:pt>
                <c:pt idx="14144">
                  <c:v>144446</c:v>
                </c:pt>
                <c:pt idx="14145">
                  <c:v>144456</c:v>
                </c:pt>
                <c:pt idx="14146">
                  <c:v>144466</c:v>
                </c:pt>
                <c:pt idx="14147">
                  <c:v>144477</c:v>
                </c:pt>
                <c:pt idx="14148">
                  <c:v>144487</c:v>
                </c:pt>
                <c:pt idx="14149">
                  <c:v>144497</c:v>
                </c:pt>
                <c:pt idx="14150">
                  <c:v>144507</c:v>
                </c:pt>
                <c:pt idx="14151">
                  <c:v>144517</c:v>
                </c:pt>
                <c:pt idx="14152">
                  <c:v>144528</c:v>
                </c:pt>
                <c:pt idx="14153">
                  <c:v>144538</c:v>
                </c:pt>
                <c:pt idx="14154">
                  <c:v>144548</c:v>
                </c:pt>
                <c:pt idx="14155">
                  <c:v>144558</c:v>
                </c:pt>
                <c:pt idx="14156">
                  <c:v>144568</c:v>
                </c:pt>
                <c:pt idx="14157">
                  <c:v>144579</c:v>
                </c:pt>
                <c:pt idx="14158">
                  <c:v>144589</c:v>
                </c:pt>
                <c:pt idx="14159">
                  <c:v>144599</c:v>
                </c:pt>
                <c:pt idx="14160">
                  <c:v>144609</c:v>
                </c:pt>
                <c:pt idx="14161">
                  <c:v>144619</c:v>
                </c:pt>
                <c:pt idx="14162">
                  <c:v>144630</c:v>
                </c:pt>
                <c:pt idx="14163">
                  <c:v>144640</c:v>
                </c:pt>
                <c:pt idx="14164">
                  <c:v>144650</c:v>
                </c:pt>
                <c:pt idx="14165">
                  <c:v>144660</c:v>
                </c:pt>
                <c:pt idx="14166">
                  <c:v>144670</c:v>
                </c:pt>
                <c:pt idx="14167">
                  <c:v>144681</c:v>
                </c:pt>
                <c:pt idx="14168">
                  <c:v>144691</c:v>
                </c:pt>
                <c:pt idx="14169">
                  <c:v>144701</c:v>
                </c:pt>
                <c:pt idx="14170">
                  <c:v>144711</c:v>
                </c:pt>
                <c:pt idx="14171">
                  <c:v>144721</c:v>
                </c:pt>
                <c:pt idx="14172">
                  <c:v>144732</c:v>
                </c:pt>
                <c:pt idx="14173">
                  <c:v>144742</c:v>
                </c:pt>
                <c:pt idx="14174">
                  <c:v>144752</c:v>
                </c:pt>
                <c:pt idx="14175">
                  <c:v>144762</c:v>
                </c:pt>
                <c:pt idx="14176">
                  <c:v>144772</c:v>
                </c:pt>
                <c:pt idx="14177">
                  <c:v>144783</c:v>
                </c:pt>
                <c:pt idx="14178">
                  <c:v>144793</c:v>
                </c:pt>
                <c:pt idx="14179">
                  <c:v>144803</c:v>
                </c:pt>
                <c:pt idx="14180">
                  <c:v>144813</c:v>
                </c:pt>
                <c:pt idx="14181">
                  <c:v>144823</c:v>
                </c:pt>
                <c:pt idx="14182">
                  <c:v>144834</c:v>
                </c:pt>
                <c:pt idx="14183">
                  <c:v>144844</c:v>
                </c:pt>
                <c:pt idx="14184">
                  <c:v>144854</c:v>
                </c:pt>
                <c:pt idx="14185">
                  <c:v>144864</c:v>
                </c:pt>
                <c:pt idx="14186">
                  <c:v>144874</c:v>
                </c:pt>
                <c:pt idx="14187">
                  <c:v>144885</c:v>
                </c:pt>
                <c:pt idx="14188">
                  <c:v>144895</c:v>
                </c:pt>
                <c:pt idx="14189">
                  <c:v>144905</c:v>
                </c:pt>
                <c:pt idx="14190">
                  <c:v>144915</c:v>
                </c:pt>
                <c:pt idx="14191">
                  <c:v>144926</c:v>
                </c:pt>
                <c:pt idx="14192">
                  <c:v>144936</c:v>
                </c:pt>
                <c:pt idx="14193">
                  <c:v>144946</c:v>
                </c:pt>
                <c:pt idx="14194">
                  <c:v>144956</c:v>
                </c:pt>
                <c:pt idx="14195">
                  <c:v>144966</c:v>
                </c:pt>
                <c:pt idx="14196">
                  <c:v>144977</c:v>
                </c:pt>
                <c:pt idx="14197">
                  <c:v>144987</c:v>
                </c:pt>
                <c:pt idx="14198">
                  <c:v>144997</c:v>
                </c:pt>
                <c:pt idx="14199">
                  <c:v>145007</c:v>
                </c:pt>
                <c:pt idx="14200">
                  <c:v>145017</c:v>
                </c:pt>
                <c:pt idx="14201">
                  <c:v>145028</c:v>
                </c:pt>
                <c:pt idx="14202">
                  <c:v>145038</c:v>
                </c:pt>
                <c:pt idx="14203">
                  <c:v>145048</c:v>
                </c:pt>
                <c:pt idx="14204">
                  <c:v>145058</c:v>
                </c:pt>
                <c:pt idx="14205">
                  <c:v>145068</c:v>
                </c:pt>
                <c:pt idx="14206">
                  <c:v>145079</c:v>
                </c:pt>
                <c:pt idx="14207">
                  <c:v>145089</c:v>
                </c:pt>
                <c:pt idx="14208">
                  <c:v>145099</c:v>
                </c:pt>
                <c:pt idx="14209">
                  <c:v>145109</c:v>
                </c:pt>
                <c:pt idx="14210">
                  <c:v>145119</c:v>
                </c:pt>
                <c:pt idx="14211">
                  <c:v>145130</c:v>
                </c:pt>
                <c:pt idx="14212">
                  <c:v>145140</c:v>
                </c:pt>
                <c:pt idx="14213">
                  <c:v>145150</c:v>
                </c:pt>
                <c:pt idx="14214">
                  <c:v>145160</c:v>
                </c:pt>
                <c:pt idx="14215">
                  <c:v>145170</c:v>
                </c:pt>
                <c:pt idx="14216">
                  <c:v>145181</c:v>
                </c:pt>
                <c:pt idx="14217">
                  <c:v>145191</c:v>
                </c:pt>
                <c:pt idx="14218">
                  <c:v>145201</c:v>
                </c:pt>
                <c:pt idx="14219">
                  <c:v>145211</c:v>
                </c:pt>
                <c:pt idx="14220">
                  <c:v>145221</c:v>
                </c:pt>
                <c:pt idx="14221">
                  <c:v>145232</c:v>
                </c:pt>
                <c:pt idx="14222">
                  <c:v>145242</c:v>
                </c:pt>
                <c:pt idx="14223">
                  <c:v>145252</c:v>
                </c:pt>
                <c:pt idx="14224">
                  <c:v>145262</c:v>
                </c:pt>
                <c:pt idx="14225">
                  <c:v>145272</c:v>
                </c:pt>
                <c:pt idx="14226">
                  <c:v>145283</c:v>
                </c:pt>
                <c:pt idx="14227">
                  <c:v>145293</c:v>
                </c:pt>
                <c:pt idx="14228">
                  <c:v>145303</c:v>
                </c:pt>
                <c:pt idx="14229">
                  <c:v>145313</c:v>
                </c:pt>
                <c:pt idx="14230">
                  <c:v>145323</c:v>
                </c:pt>
                <c:pt idx="14231">
                  <c:v>145334</c:v>
                </c:pt>
                <c:pt idx="14232">
                  <c:v>145344</c:v>
                </c:pt>
                <c:pt idx="14233">
                  <c:v>145354</c:v>
                </c:pt>
                <c:pt idx="14234">
                  <c:v>145364</c:v>
                </c:pt>
                <c:pt idx="14235">
                  <c:v>145374</c:v>
                </c:pt>
                <c:pt idx="14236">
                  <c:v>145385</c:v>
                </c:pt>
                <c:pt idx="14237">
                  <c:v>145395</c:v>
                </c:pt>
                <c:pt idx="14238">
                  <c:v>145405</c:v>
                </c:pt>
                <c:pt idx="14239">
                  <c:v>145415</c:v>
                </c:pt>
                <c:pt idx="14240">
                  <c:v>145425</c:v>
                </c:pt>
                <c:pt idx="14241">
                  <c:v>145436</c:v>
                </c:pt>
                <c:pt idx="14242">
                  <c:v>145446</c:v>
                </c:pt>
                <c:pt idx="14243">
                  <c:v>145456</c:v>
                </c:pt>
                <c:pt idx="14244">
                  <c:v>145466</c:v>
                </c:pt>
                <c:pt idx="14245">
                  <c:v>145476</c:v>
                </c:pt>
                <c:pt idx="14246">
                  <c:v>145487</c:v>
                </c:pt>
                <c:pt idx="14247">
                  <c:v>145497</c:v>
                </c:pt>
                <c:pt idx="14248">
                  <c:v>145507</c:v>
                </c:pt>
                <c:pt idx="14249">
                  <c:v>145517</c:v>
                </c:pt>
                <c:pt idx="14250">
                  <c:v>145527</c:v>
                </c:pt>
                <c:pt idx="14251">
                  <c:v>145538</c:v>
                </c:pt>
                <c:pt idx="14252">
                  <c:v>145548</c:v>
                </c:pt>
                <c:pt idx="14253">
                  <c:v>145558</c:v>
                </c:pt>
                <c:pt idx="14254">
                  <c:v>145568</c:v>
                </c:pt>
                <c:pt idx="14255">
                  <c:v>145578</c:v>
                </c:pt>
                <c:pt idx="14256">
                  <c:v>145589</c:v>
                </c:pt>
                <c:pt idx="14257">
                  <c:v>145599</c:v>
                </c:pt>
                <c:pt idx="14258">
                  <c:v>145609</c:v>
                </c:pt>
                <c:pt idx="14259">
                  <c:v>145619</c:v>
                </c:pt>
                <c:pt idx="14260">
                  <c:v>145629</c:v>
                </c:pt>
                <c:pt idx="14261">
                  <c:v>145640</c:v>
                </c:pt>
                <c:pt idx="14262">
                  <c:v>145650</c:v>
                </c:pt>
                <c:pt idx="14263">
                  <c:v>145660</c:v>
                </c:pt>
                <c:pt idx="14264">
                  <c:v>145670</c:v>
                </c:pt>
                <c:pt idx="14265">
                  <c:v>145680</c:v>
                </c:pt>
                <c:pt idx="14266">
                  <c:v>145691</c:v>
                </c:pt>
                <c:pt idx="14267">
                  <c:v>145701</c:v>
                </c:pt>
                <c:pt idx="14268">
                  <c:v>145711</c:v>
                </c:pt>
                <c:pt idx="14269">
                  <c:v>145721</c:v>
                </c:pt>
                <c:pt idx="14270">
                  <c:v>145731</c:v>
                </c:pt>
                <c:pt idx="14271">
                  <c:v>145742</c:v>
                </c:pt>
                <c:pt idx="14272">
                  <c:v>145752</c:v>
                </c:pt>
                <c:pt idx="14273">
                  <c:v>145762</c:v>
                </c:pt>
                <c:pt idx="14274">
                  <c:v>145772</c:v>
                </c:pt>
                <c:pt idx="14275">
                  <c:v>145782</c:v>
                </c:pt>
                <c:pt idx="14276">
                  <c:v>145793</c:v>
                </c:pt>
                <c:pt idx="14277">
                  <c:v>145803</c:v>
                </c:pt>
                <c:pt idx="14278">
                  <c:v>145813</c:v>
                </c:pt>
                <c:pt idx="14279">
                  <c:v>145823</c:v>
                </c:pt>
                <c:pt idx="14280">
                  <c:v>145833</c:v>
                </c:pt>
                <c:pt idx="14281">
                  <c:v>145844</c:v>
                </c:pt>
                <c:pt idx="14282">
                  <c:v>145854</c:v>
                </c:pt>
                <c:pt idx="14283">
                  <c:v>145864</c:v>
                </c:pt>
                <c:pt idx="14284">
                  <c:v>145874</c:v>
                </c:pt>
                <c:pt idx="14285">
                  <c:v>145884</c:v>
                </c:pt>
                <c:pt idx="14286">
                  <c:v>145895</c:v>
                </c:pt>
                <c:pt idx="14287">
                  <c:v>145905</c:v>
                </c:pt>
                <c:pt idx="14288">
                  <c:v>145915</c:v>
                </c:pt>
                <c:pt idx="14289">
                  <c:v>145925</c:v>
                </c:pt>
                <c:pt idx="14290">
                  <c:v>145935</c:v>
                </c:pt>
                <c:pt idx="14291">
                  <c:v>145946</c:v>
                </c:pt>
                <c:pt idx="14292">
                  <c:v>145956</c:v>
                </c:pt>
                <c:pt idx="14293">
                  <c:v>145966</c:v>
                </c:pt>
                <c:pt idx="14294">
                  <c:v>145976</c:v>
                </c:pt>
                <c:pt idx="14295">
                  <c:v>145986</c:v>
                </c:pt>
                <c:pt idx="14296">
                  <c:v>145997</c:v>
                </c:pt>
                <c:pt idx="14297">
                  <c:v>146007</c:v>
                </c:pt>
                <c:pt idx="14298">
                  <c:v>146017</c:v>
                </c:pt>
                <c:pt idx="14299">
                  <c:v>146027</c:v>
                </c:pt>
                <c:pt idx="14300">
                  <c:v>146037</c:v>
                </c:pt>
                <c:pt idx="14301">
                  <c:v>146048</c:v>
                </c:pt>
                <c:pt idx="14302">
                  <c:v>146058</c:v>
                </c:pt>
                <c:pt idx="14303">
                  <c:v>146068</c:v>
                </c:pt>
                <c:pt idx="14304">
                  <c:v>146078</c:v>
                </c:pt>
                <c:pt idx="14305">
                  <c:v>146089</c:v>
                </c:pt>
                <c:pt idx="14306">
                  <c:v>146099</c:v>
                </c:pt>
                <c:pt idx="14307">
                  <c:v>146109</c:v>
                </c:pt>
                <c:pt idx="14308">
                  <c:v>146119</c:v>
                </c:pt>
                <c:pt idx="14309">
                  <c:v>146129</c:v>
                </c:pt>
                <c:pt idx="14310">
                  <c:v>146140</c:v>
                </c:pt>
                <c:pt idx="14311">
                  <c:v>146150</c:v>
                </c:pt>
                <c:pt idx="14312">
                  <c:v>146160</c:v>
                </c:pt>
                <c:pt idx="14313">
                  <c:v>146170</c:v>
                </c:pt>
                <c:pt idx="14314">
                  <c:v>146180</c:v>
                </c:pt>
                <c:pt idx="14315">
                  <c:v>146191</c:v>
                </c:pt>
                <c:pt idx="14316">
                  <c:v>146201</c:v>
                </c:pt>
                <c:pt idx="14317">
                  <c:v>146211</c:v>
                </c:pt>
                <c:pt idx="14318">
                  <c:v>146221</c:v>
                </c:pt>
                <c:pt idx="14319">
                  <c:v>146231</c:v>
                </c:pt>
                <c:pt idx="14320">
                  <c:v>146242</c:v>
                </c:pt>
                <c:pt idx="14321">
                  <c:v>146252</c:v>
                </c:pt>
                <c:pt idx="14322">
                  <c:v>146262</c:v>
                </c:pt>
                <c:pt idx="14323">
                  <c:v>146272</c:v>
                </c:pt>
                <c:pt idx="14324">
                  <c:v>146282</c:v>
                </c:pt>
                <c:pt idx="14325">
                  <c:v>146293</c:v>
                </c:pt>
                <c:pt idx="14326">
                  <c:v>146303</c:v>
                </c:pt>
                <c:pt idx="14327">
                  <c:v>146313</c:v>
                </c:pt>
                <c:pt idx="14328">
                  <c:v>146323</c:v>
                </c:pt>
                <c:pt idx="14329">
                  <c:v>146333</c:v>
                </c:pt>
                <c:pt idx="14330">
                  <c:v>146344</c:v>
                </c:pt>
                <c:pt idx="14331">
                  <c:v>146354</c:v>
                </c:pt>
                <c:pt idx="14332">
                  <c:v>146364</c:v>
                </c:pt>
                <c:pt idx="14333">
                  <c:v>146374</c:v>
                </c:pt>
                <c:pt idx="14334">
                  <c:v>146384</c:v>
                </c:pt>
                <c:pt idx="14335">
                  <c:v>146395</c:v>
                </c:pt>
                <c:pt idx="14336">
                  <c:v>146405</c:v>
                </c:pt>
                <c:pt idx="14337">
                  <c:v>146415</c:v>
                </c:pt>
                <c:pt idx="14338">
                  <c:v>146425</c:v>
                </c:pt>
                <c:pt idx="14339">
                  <c:v>146435</c:v>
                </c:pt>
                <c:pt idx="14340">
                  <c:v>146446</c:v>
                </c:pt>
                <c:pt idx="14341">
                  <c:v>146456</c:v>
                </c:pt>
                <c:pt idx="14342">
                  <c:v>146466</c:v>
                </c:pt>
                <c:pt idx="14343">
                  <c:v>146476</c:v>
                </c:pt>
                <c:pt idx="14344">
                  <c:v>146486</c:v>
                </c:pt>
                <c:pt idx="14345">
                  <c:v>146497</c:v>
                </c:pt>
                <c:pt idx="14346">
                  <c:v>146507</c:v>
                </c:pt>
                <c:pt idx="14347">
                  <c:v>146517</c:v>
                </c:pt>
                <c:pt idx="14348">
                  <c:v>146527</c:v>
                </c:pt>
                <c:pt idx="14349">
                  <c:v>146537</c:v>
                </c:pt>
                <c:pt idx="14350">
                  <c:v>146548</c:v>
                </c:pt>
                <c:pt idx="14351">
                  <c:v>146558</c:v>
                </c:pt>
                <c:pt idx="14352">
                  <c:v>146568</c:v>
                </c:pt>
                <c:pt idx="14353">
                  <c:v>146578</c:v>
                </c:pt>
                <c:pt idx="14354">
                  <c:v>146588</c:v>
                </c:pt>
                <c:pt idx="14355">
                  <c:v>146599</c:v>
                </c:pt>
                <c:pt idx="14356">
                  <c:v>146609</c:v>
                </c:pt>
                <c:pt idx="14357">
                  <c:v>146619</c:v>
                </c:pt>
                <c:pt idx="14358">
                  <c:v>146629</c:v>
                </c:pt>
                <c:pt idx="14359">
                  <c:v>146639</c:v>
                </c:pt>
                <c:pt idx="14360">
                  <c:v>146650</c:v>
                </c:pt>
                <c:pt idx="14361">
                  <c:v>146660</c:v>
                </c:pt>
                <c:pt idx="14362">
                  <c:v>146670</c:v>
                </c:pt>
                <c:pt idx="14363">
                  <c:v>146680</c:v>
                </c:pt>
                <c:pt idx="14364">
                  <c:v>146690</c:v>
                </c:pt>
                <c:pt idx="14365">
                  <c:v>146701</c:v>
                </c:pt>
                <c:pt idx="14366">
                  <c:v>146711</c:v>
                </c:pt>
                <c:pt idx="14367">
                  <c:v>146721</c:v>
                </c:pt>
                <c:pt idx="14368">
                  <c:v>146731</c:v>
                </c:pt>
                <c:pt idx="14369">
                  <c:v>146741</c:v>
                </c:pt>
                <c:pt idx="14370">
                  <c:v>146752</c:v>
                </c:pt>
                <c:pt idx="14371">
                  <c:v>146762</c:v>
                </c:pt>
                <c:pt idx="14372">
                  <c:v>146772</c:v>
                </c:pt>
                <c:pt idx="14373">
                  <c:v>146782</c:v>
                </c:pt>
                <c:pt idx="14374">
                  <c:v>146792</c:v>
                </c:pt>
                <c:pt idx="14375">
                  <c:v>146803</c:v>
                </c:pt>
                <c:pt idx="14376">
                  <c:v>146813</c:v>
                </c:pt>
                <c:pt idx="14377">
                  <c:v>146823</c:v>
                </c:pt>
                <c:pt idx="14378">
                  <c:v>146833</c:v>
                </c:pt>
                <c:pt idx="14379">
                  <c:v>146843</c:v>
                </c:pt>
                <c:pt idx="14380">
                  <c:v>146854</c:v>
                </c:pt>
                <c:pt idx="14381">
                  <c:v>146864</c:v>
                </c:pt>
                <c:pt idx="14382">
                  <c:v>146874</c:v>
                </c:pt>
                <c:pt idx="14383">
                  <c:v>146884</c:v>
                </c:pt>
                <c:pt idx="14384">
                  <c:v>146894</c:v>
                </c:pt>
                <c:pt idx="14385">
                  <c:v>146905</c:v>
                </c:pt>
                <c:pt idx="14386">
                  <c:v>146915</c:v>
                </c:pt>
                <c:pt idx="14387">
                  <c:v>146925</c:v>
                </c:pt>
                <c:pt idx="14388">
                  <c:v>146935</c:v>
                </c:pt>
                <c:pt idx="14389">
                  <c:v>146945</c:v>
                </c:pt>
                <c:pt idx="14390">
                  <c:v>146956</c:v>
                </c:pt>
                <c:pt idx="14391">
                  <c:v>146966</c:v>
                </c:pt>
                <c:pt idx="14392">
                  <c:v>146976</c:v>
                </c:pt>
                <c:pt idx="14393">
                  <c:v>146986</c:v>
                </c:pt>
                <c:pt idx="14394">
                  <c:v>146996</c:v>
                </c:pt>
                <c:pt idx="14395">
                  <c:v>147007</c:v>
                </c:pt>
                <c:pt idx="14396">
                  <c:v>147017</c:v>
                </c:pt>
                <c:pt idx="14397">
                  <c:v>147027</c:v>
                </c:pt>
                <c:pt idx="14398">
                  <c:v>147037</c:v>
                </c:pt>
                <c:pt idx="14399">
                  <c:v>147047</c:v>
                </c:pt>
                <c:pt idx="14400">
                  <c:v>147058</c:v>
                </c:pt>
                <c:pt idx="14401">
                  <c:v>147068</c:v>
                </c:pt>
                <c:pt idx="14402">
                  <c:v>147078</c:v>
                </c:pt>
                <c:pt idx="14403">
                  <c:v>147088</c:v>
                </c:pt>
                <c:pt idx="14404">
                  <c:v>147098</c:v>
                </c:pt>
                <c:pt idx="14405">
                  <c:v>147109</c:v>
                </c:pt>
                <c:pt idx="14406">
                  <c:v>147119</c:v>
                </c:pt>
                <c:pt idx="14407">
                  <c:v>147129</c:v>
                </c:pt>
                <c:pt idx="14408">
                  <c:v>147139</c:v>
                </c:pt>
                <c:pt idx="14409">
                  <c:v>147149</c:v>
                </c:pt>
                <c:pt idx="14410">
                  <c:v>147160</c:v>
                </c:pt>
                <c:pt idx="14411">
                  <c:v>147170</c:v>
                </c:pt>
                <c:pt idx="14412">
                  <c:v>147180</c:v>
                </c:pt>
                <c:pt idx="14413">
                  <c:v>147190</c:v>
                </c:pt>
                <c:pt idx="14414">
                  <c:v>147201</c:v>
                </c:pt>
                <c:pt idx="14415">
                  <c:v>147211</c:v>
                </c:pt>
                <c:pt idx="14416">
                  <c:v>147221</c:v>
                </c:pt>
                <c:pt idx="14417">
                  <c:v>147231</c:v>
                </c:pt>
                <c:pt idx="14418">
                  <c:v>147241</c:v>
                </c:pt>
                <c:pt idx="14419">
                  <c:v>147252</c:v>
                </c:pt>
                <c:pt idx="14420">
                  <c:v>147262</c:v>
                </c:pt>
                <c:pt idx="14421">
                  <c:v>147272</c:v>
                </c:pt>
                <c:pt idx="14422">
                  <c:v>147282</c:v>
                </c:pt>
                <c:pt idx="14423">
                  <c:v>147292</c:v>
                </c:pt>
                <c:pt idx="14424">
                  <c:v>147303</c:v>
                </c:pt>
                <c:pt idx="14425">
                  <c:v>147313</c:v>
                </c:pt>
                <c:pt idx="14426">
                  <c:v>147323</c:v>
                </c:pt>
                <c:pt idx="14427">
                  <c:v>147333</c:v>
                </c:pt>
                <c:pt idx="14428">
                  <c:v>147343</c:v>
                </c:pt>
                <c:pt idx="14429">
                  <c:v>147354</c:v>
                </c:pt>
                <c:pt idx="14430">
                  <c:v>147364</c:v>
                </c:pt>
                <c:pt idx="14431">
                  <c:v>147374</c:v>
                </c:pt>
                <c:pt idx="14432">
                  <c:v>147384</c:v>
                </c:pt>
                <c:pt idx="14433">
                  <c:v>147394</c:v>
                </c:pt>
                <c:pt idx="14434">
                  <c:v>147405</c:v>
                </c:pt>
                <c:pt idx="14435">
                  <c:v>147415</c:v>
                </c:pt>
                <c:pt idx="14436">
                  <c:v>147425</c:v>
                </c:pt>
                <c:pt idx="14437">
                  <c:v>147435</c:v>
                </c:pt>
                <c:pt idx="14438">
                  <c:v>147445</c:v>
                </c:pt>
                <c:pt idx="14439">
                  <c:v>147456</c:v>
                </c:pt>
                <c:pt idx="14440">
                  <c:v>147466</c:v>
                </c:pt>
                <c:pt idx="14441">
                  <c:v>147476</c:v>
                </c:pt>
                <c:pt idx="14442">
                  <c:v>147486</c:v>
                </c:pt>
                <c:pt idx="14443">
                  <c:v>147496</c:v>
                </c:pt>
                <c:pt idx="14444">
                  <c:v>147507</c:v>
                </c:pt>
                <c:pt idx="14445">
                  <c:v>147517</c:v>
                </c:pt>
                <c:pt idx="14446">
                  <c:v>147527</c:v>
                </c:pt>
                <c:pt idx="14447">
                  <c:v>147537</c:v>
                </c:pt>
                <c:pt idx="14448">
                  <c:v>147547</c:v>
                </c:pt>
                <c:pt idx="14449">
                  <c:v>147558</c:v>
                </c:pt>
                <c:pt idx="14450">
                  <c:v>147568</c:v>
                </c:pt>
                <c:pt idx="14451">
                  <c:v>147578</c:v>
                </c:pt>
                <c:pt idx="14452">
                  <c:v>147588</c:v>
                </c:pt>
                <c:pt idx="14453">
                  <c:v>147598</c:v>
                </c:pt>
                <c:pt idx="14454">
                  <c:v>147609</c:v>
                </c:pt>
                <c:pt idx="14455">
                  <c:v>147619</c:v>
                </c:pt>
                <c:pt idx="14456">
                  <c:v>147629</c:v>
                </c:pt>
                <c:pt idx="14457">
                  <c:v>147639</c:v>
                </c:pt>
                <c:pt idx="14458">
                  <c:v>147649</c:v>
                </c:pt>
                <c:pt idx="14459">
                  <c:v>147660</c:v>
                </c:pt>
                <c:pt idx="14460">
                  <c:v>147670</c:v>
                </c:pt>
                <c:pt idx="14461">
                  <c:v>147680</c:v>
                </c:pt>
                <c:pt idx="14462">
                  <c:v>147690</c:v>
                </c:pt>
                <c:pt idx="14463">
                  <c:v>147700</c:v>
                </c:pt>
                <c:pt idx="14464">
                  <c:v>147711</c:v>
                </c:pt>
                <c:pt idx="14465">
                  <c:v>147721</c:v>
                </c:pt>
                <c:pt idx="14466">
                  <c:v>147731</c:v>
                </c:pt>
                <c:pt idx="14467">
                  <c:v>147741</c:v>
                </c:pt>
                <c:pt idx="14468">
                  <c:v>147751</c:v>
                </c:pt>
                <c:pt idx="14469">
                  <c:v>147762</c:v>
                </c:pt>
                <c:pt idx="14470">
                  <c:v>147772</c:v>
                </c:pt>
                <c:pt idx="14471">
                  <c:v>147782</c:v>
                </c:pt>
                <c:pt idx="14472">
                  <c:v>147792</c:v>
                </c:pt>
                <c:pt idx="14473">
                  <c:v>147802</c:v>
                </c:pt>
                <c:pt idx="14474">
                  <c:v>147813</c:v>
                </c:pt>
                <c:pt idx="14475">
                  <c:v>147823</c:v>
                </c:pt>
                <c:pt idx="14476">
                  <c:v>147833</c:v>
                </c:pt>
                <c:pt idx="14477">
                  <c:v>147843</c:v>
                </c:pt>
                <c:pt idx="14478">
                  <c:v>147853</c:v>
                </c:pt>
                <c:pt idx="14479">
                  <c:v>147864</c:v>
                </c:pt>
                <c:pt idx="14480">
                  <c:v>147874</c:v>
                </c:pt>
                <c:pt idx="14481">
                  <c:v>147884</c:v>
                </c:pt>
                <c:pt idx="14482">
                  <c:v>147894</c:v>
                </c:pt>
                <c:pt idx="14483">
                  <c:v>147904</c:v>
                </c:pt>
                <c:pt idx="14484">
                  <c:v>147915</c:v>
                </c:pt>
                <c:pt idx="14485">
                  <c:v>147925</c:v>
                </c:pt>
                <c:pt idx="14486">
                  <c:v>147935</c:v>
                </c:pt>
                <c:pt idx="14487">
                  <c:v>147945</c:v>
                </c:pt>
                <c:pt idx="14488">
                  <c:v>147955</c:v>
                </c:pt>
                <c:pt idx="14489">
                  <c:v>147966</c:v>
                </c:pt>
                <c:pt idx="14490">
                  <c:v>147976</c:v>
                </c:pt>
                <c:pt idx="14491">
                  <c:v>147986</c:v>
                </c:pt>
                <c:pt idx="14492">
                  <c:v>147996</c:v>
                </c:pt>
                <c:pt idx="14493">
                  <c:v>148006</c:v>
                </c:pt>
                <c:pt idx="14494">
                  <c:v>148017</c:v>
                </c:pt>
                <c:pt idx="14495">
                  <c:v>148027</c:v>
                </c:pt>
                <c:pt idx="14496">
                  <c:v>148037</c:v>
                </c:pt>
                <c:pt idx="14497">
                  <c:v>148047</c:v>
                </c:pt>
                <c:pt idx="14498">
                  <c:v>148057</c:v>
                </c:pt>
                <c:pt idx="14499">
                  <c:v>148068</c:v>
                </c:pt>
                <c:pt idx="14500">
                  <c:v>148078</c:v>
                </c:pt>
                <c:pt idx="14501">
                  <c:v>148088</c:v>
                </c:pt>
                <c:pt idx="14502">
                  <c:v>148098</c:v>
                </c:pt>
                <c:pt idx="14503">
                  <c:v>148108</c:v>
                </c:pt>
                <c:pt idx="14504">
                  <c:v>148119</c:v>
                </c:pt>
                <c:pt idx="14505">
                  <c:v>148129</c:v>
                </c:pt>
                <c:pt idx="14506">
                  <c:v>148139</c:v>
                </c:pt>
                <c:pt idx="14507">
                  <c:v>148149</c:v>
                </c:pt>
                <c:pt idx="14508">
                  <c:v>148159</c:v>
                </c:pt>
                <c:pt idx="14509">
                  <c:v>148170</c:v>
                </c:pt>
                <c:pt idx="14510">
                  <c:v>148180</c:v>
                </c:pt>
                <c:pt idx="14511">
                  <c:v>148190</c:v>
                </c:pt>
                <c:pt idx="14512">
                  <c:v>148200</c:v>
                </c:pt>
                <c:pt idx="14513">
                  <c:v>148210</c:v>
                </c:pt>
                <c:pt idx="14514">
                  <c:v>148221</c:v>
                </c:pt>
                <c:pt idx="14515">
                  <c:v>148231</c:v>
                </c:pt>
                <c:pt idx="14516">
                  <c:v>148241</c:v>
                </c:pt>
                <c:pt idx="14517">
                  <c:v>148251</c:v>
                </c:pt>
                <c:pt idx="14518">
                  <c:v>148261</c:v>
                </c:pt>
                <c:pt idx="14519">
                  <c:v>148272</c:v>
                </c:pt>
                <c:pt idx="14520">
                  <c:v>148282</c:v>
                </c:pt>
                <c:pt idx="14521">
                  <c:v>148292</c:v>
                </c:pt>
                <c:pt idx="14522">
                  <c:v>148302</c:v>
                </c:pt>
                <c:pt idx="14523">
                  <c:v>148313</c:v>
                </c:pt>
                <c:pt idx="14524">
                  <c:v>148323</c:v>
                </c:pt>
                <c:pt idx="14525">
                  <c:v>148333</c:v>
                </c:pt>
                <c:pt idx="14526">
                  <c:v>148343</c:v>
                </c:pt>
                <c:pt idx="14527">
                  <c:v>148353</c:v>
                </c:pt>
                <c:pt idx="14528">
                  <c:v>148364</c:v>
                </c:pt>
                <c:pt idx="14529">
                  <c:v>148374</c:v>
                </c:pt>
                <c:pt idx="14530">
                  <c:v>148384</c:v>
                </c:pt>
                <c:pt idx="14531">
                  <c:v>148394</c:v>
                </c:pt>
                <c:pt idx="14532">
                  <c:v>148404</c:v>
                </c:pt>
                <c:pt idx="14533">
                  <c:v>148415</c:v>
                </c:pt>
                <c:pt idx="14534">
                  <c:v>148425</c:v>
                </c:pt>
                <c:pt idx="14535">
                  <c:v>148435</c:v>
                </c:pt>
                <c:pt idx="14536">
                  <c:v>148445</c:v>
                </c:pt>
                <c:pt idx="14537">
                  <c:v>148455</c:v>
                </c:pt>
                <c:pt idx="14538">
                  <c:v>148466</c:v>
                </c:pt>
                <c:pt idx="14539">
                  <c:v>148476</c:v>
                </c:pt>
                <c:pt idx="14540">
                  <c:v>148486</c:v>
                </c:pt>
                <c:pt idx="14541">
                  <c:v>148496</c:v>
                </c:pt>
                <c:pt idx="14542">
                  <c:v>148506</c:v>
                </c:pt>
                <c:pt idx="14543">
                  <c:v>148517</c:v>
                </c:pt>
                <c:pt idx="14544">
                  <c:v>148527</c:v>
                </c:pt>
                <c:pt idx="14545">
                  <c:v>148537</c:v>
                </c:pt>
                <c:pt idx="14546">
                  <c:v>148547</c:v>
                </c:pt>
                <c:pt idx="14547">
                  <c:v>148557</c:v>
                </c:pt>
                <c:pt idx="14548">
                  <c:v>148568</c:v>
                </c:pt>
                <c:pt idx="14549">
                  <c:v>148578</c:v>
                </c:pt>
                <c:pt idx="14550">
                  <c:v>148588</c:v>
                </c:pt>
                <c:pt idx="14551">
                  <c:v>148598</c:v>
                </c:pt>
                <c:pt idx="14552">
                  <c:v>148608</c:v>
                </c:pt>
                <c:pt idx="14553">
                  <c:v>148619</c:v>
                </c:pt>
                <c:pt idx="14554">
                  <c:v>148629</c:v>
                </c:pt>
                <c:pt idx="14555">
                  <c:v>148639</c:v>
                </c:pt>
                <c:pt idx="14556">
                  <c:v>148649</c:v>
                </c:pt>
                <c:pt idx="14557">
                  <c:v>148659</c:v>
                </c:pt>
                <c:pt idx="14558">
                  <c:v>148670</c:v>
                </c:pt>
                <c:pt idx="14559">
                  <c:v>148680</c:v>
                </c:pt>
                <c:pt idx="14560">
                  <c:v>148690</c:v>
                </c:pt>
                <c:pt idx="14561">
                  <c:v>148700</c:v>
                </c:pt>
                <c:pt idx="14562">
                  <c:v>148710</c:v>
                </c:pt>
                <c:pt idx="14563">
                  <c:v>148721</c:v>
                </c:pt>
                <c:pt idx="14564">
                  <c:v>148731</c:v>
                </c:pt>
                <c:pt idx="14565">
                  <c:v>148741</c:v>
                </c:pt>
                <c:pt idx="14566">
                  <c:v>148751</c:v>
                </c:pt>
                <c:pt idx="14567">
                  <c:v>148761</c:v>
                </c:pt>
                <c:pt idx="14568">
                  <c:v>148772</c:v>
                </c:pt>
                <c:pt idx="14569">
                  <c:v>148782</c:v>
                </c:pt>
                <c:pt idx="14570">
                  <c:v>148792</c:v>
                </c:pt>
                <c:pt idx="14571">
                  <c:v>148802</c:v>
                </c:pt>
                <c:pt idx="14572">
                  <c:v>148812</c:v>
                </c:pt>
                <c:pt idx="14573">
                  <c:v>148823</c:v>
                </c:pt>
                <c:pt idx="14574">
                  <c:v>148833</c:v>
                </c:pt>
                <c:pt idx="14575">
                  <c:v>148843</c:v>
                </c:pt>
                <c:pt idx="14576">
                  <c:v>148853</c:v>
                </c:pt>
                <c:pt idx="14577">
                  <c:v>148863</c:v>
                </c:pt>
                <c:pt idx="14578">
                  <c:v>148874</c:v>
                </c:pt>
                <c:pt idx="14579">
                  <c:v>148884</c:v>
                </c:pt>
                <c:pt idx="14580">
                  <c:v>148894</c:v>
                </c:pt>
                <c:pt idx="14581">
                  <c:v>148904</c:v>
                </c:pt>
                <c:pt idx="14582">
                  <c:v>148914</c:v>
                </c:pt>
                <c:pt idx="14583">
                  <c:v>148925</c:v>
                </c:pt>
                <c:pt idx="14584">
                  <c:v>148935</c:v>
                </c:pt>
                <c:pt idx="14585">
                  <c:v>148945</c:v>
                </c:pt>
                <c:pt idx="14586">
                  <c:v>148955</c:v>
                </c:pt>
                <c:pt idx="14587">
                  <c:v>148965</c:v>
                </c:pt>
                <c:pt idx="14588">
                  <c:v>148976</c:v>
                </c:pt>
                <c:pt idx="14589">
                  <c:v>148986</c:v>
                </c:pt>
                <c:pt idx="14590">
                  <c:v>148996</c:v>
                </c:pt>
                <c:pt idx="14591">
                  <c:v>149006</c:v>
                </c:pt>
                <c:pt idx="14592">
                  <c:v>149016</c:v>
                </c:pt>
                <c:pt idx="14593">
                  <c:v>149027</c:v>
                </c:pt>
                <c:pt idx="14594">
                  <c:v>149037</c:v>
                </c:pt>
                <c:pt idx="14595">
                  <c:v>149047</c:v>
                </c:pt>
                <c:pt idx="14596">
                  <c:v>149057</c:v>
                </c:pt>
                <c:pt idx="14597">
                  <c:v>149067</c:v>
                </c:pt>
                <c:pt idx="14598">
                  <c:v>149078</c:v>
                </c:pt>
                <c:pt idx="14599">
                  <c:v>149088</c:v>
                </c:pt>
                <c:pt idx="14600">
                  <c:v>149098</c:v>
                </c:pt>
                <c:pt idx="14601">
                  <c:v>149108</c:v>
                </c:pt>
                <c:pt idx="14602">
                  <c:v>149118</c:v>
                </c:pt>
                <c:pt idx="14603">
                  <c:v>149129</c:v>
                </c:pt>
                <c:pt idx="14604">
                  <c:v>149139</c:v>
                </c:pt>
                <c:pt idx="14605">
                  <c:v>149149</c:v>
                </c:pt>
                <c:pt idx="14606">
                  <c:v>149159</c:v>
                </c:pt>
                <c:pt idx="14607">
                  <c:v>149169</c:v>
                </c:pt>
                <c:pt idx="14608">
                  <c:v>149180</c:v>
                </c:pt>
                <c:pt idx="14609">
                  <c:v>149190</c:v>
                </c:pt>
                <c:pt idx="14610">
                  <c:v>149200</c:v>
                </c:pt>
                <c:pt idx="14611">
                  <c:v>149210</c:v>
                </c:pt>
                <c:pt idx="14612">
                  <c:v>149220</c:v>
                </c:pt>
                <c:pt idx="14613">
                  <c:v>149231</c:v>
                </c:pt>
                <c:pt idx="14614">
                  <c:v>149241</c:v>
                </c:pt>
                <c:pt idx="14615">
                  <c:v>149251</c:v>
                </c:pt>
                <c:pt idx="14616">
                  <c:v>149261</c:v>
                </c:pt>
                <c:pt idx="14617">
                  <c:v>149271</c:v>
                </c:pt>
                <c:pt idx="14618">
                  <c:v>149282</c:v>
                </c:pt>
                <c:pt idx="14619">
                  <c:v>149292</c:v>
                </c:pt>
                <c:pt idx="14620">
                  <c:v>149302</c:v>
                </c:pt>
                <c:pt idx="14621">
                  <c:v>149312</c:v>
                </c:pt>
                <c:pt idx="14622">
                  <c:v>149322</c:v>
                </c:pt>
                <c:pt idx="14623">
                  <c:v>149333</c:v>
                </c:pt>
                <c:pt idx="14624">
                  <c:v>149343</c:v>
                </c:pt>
                <c:pt idx="14625">
                  <c:v>149353</c:v>
                </c:pt>
                <c:pt idx="14626">
                  <c:v>149363</c:v>
                </c:pt>
                <c:pt idx="14627">
                  <c:v>149373</c:v>
                </c:pt>
                <c:pt idx="14628">
                  <c:v>149384</c:v>
                </c:pt>
                <c:pt idx="14629">
                  <c:v>149394</c:v>
                </c:pt>
                <c:pt idx="14630">
                  <c:v>149404</c:v>
                </c:pt>
                <c:pt idx="14631">
                  <c:v>149414</c:v>
                </c:pt>
                <c:pt idx="14632">
                  <c:v>149424</c:v>
                </c:pt>
                <c:pt idx="14633">
                  <c:v>149435</c:v>
                </c:pt>
                <c:pt idx="14634">
                  <c:v>149445</c:v>
                </c:pt>
                <c:pt idx="14635">
                  <c:v>149455</c:v>
                </c:pt>
                <c:pt idx="14636">
                  <c:v>149465</c:v>
                </c:pt>
                <c:pt idx="14637">
                  <c:v>149476</c:v>
                </c:pt>
                <c:pt idx="14638">
                  <c:v>149486</c:v>
                </c:pt>
                <c:pt idx="14639">
                  <c:v>149496</c:v>
                </c:pt>
                <c:pt idx="14640">
                  <c:v>149506</c:v>
                </c:pt>
                <c:pt idx="14641">
                  <c:v>149516</c:v>
                </c:pt>
                <c:pt idx="14642">
                  <c:v>149527</c:v>
                </c:pt>
                <c:pt idx="14643">
                  <c:v>149537</c:v>
                </c:pt>
                <c:pt idx="14644">
                  <c:v>149547</c:v>
                </c:pt>
                <c:pt idx="14645">
                  <c:v>149557</c:v>
                </c:pt>
                <c:pt idx="14646">
                  <c:v>149567</c:v>
                </c:pt>
                <c:pt idx="14647">
                  <c:v>149578</c:v>
                </c:pt>
                <c:pt idx="14648">
                  <c:v>149588</c:v>
                </c:pt>
                <c:pt idx="14649">
                  <c:v>149598</c:v>
                </c:pt>
                <c:pt idx="14650">
                  <c:v>149608</c:v>
                </c:pt>
                <c:pt idx="14651">
                  <c:v>149618</c:v>
                </c:pt>
                <c:pt idx="14652">
                  <c:v>149629</c:v>
                </c:pt>
                <c:pt idx="14653">
                  <c:v>149639</c:v>
                </c:pt>
                <c:pt idx="14654">
                  <c:v>149649</c:v>
                </c:pt>
                <c:pt idx="14655">
                  <c:v>149659</c:v>
                </c:pt>
                <c:pt idx="14656">
                  <c:v>149669</c:v>
                </c:pt>
                <c:pt idx="14657">
                  <c:v>149680</c:v>
                </c:pt>
                <c:pt idx="14658">
                  <c:v>149690</c:v>
                </c:pt>
                <c:pt idx="14659">
                  <c:v>149700</c:v>
                </c:pt>
                <c:pt idx="14660">
                  <c:v>149710</c:v>
                </c:pt>
                <c:pt idx="14661">
                  <c:v>149720</c:v>
                </c:pt>
                <c:pt idx="14662">
                  <c:v>149731</c:v>
                </c:pt>
                <c:pt idx="14663">
                  <c:v>149741</c:v>
                </c:pt>
                <c:pt idx="14664">
                  <c:v>149751</c:v>
                </c:pt>
                <c:pt idx="14665">
                  <c:v>149761</c:v>
                </c:pt>
                <c:pt idx="14666">
                  <c:v>149771</c:v>
                </c:pt>
                <c:pt idx="14667">
                  <c:v>149782</c:v>
                </c:pt>
                <c:pt idx="14668">
                  <c:v>149792</c:v>
                </c:pt>
                <c:pt idx="14669">
                  <c:v>149802</c:v>
                </c:pt>
                <c:pt idx="14670">
                  <c:v>149812</c:v>
                </c:pt>
                <c:pt idx="14671">
                  <c:v>149822</c:v>
                </c:pt>
                <c:pt idx="14672">
                  <c:v>149833</c:v>
                </c:pt>
                <c:pt idx="14673">
                  <c:v>149843</c:v>
                </c:pt>
                <c:pt idx="14674">
                  <c:v>149853</c:v>
                </c:pt>
                <c:pt idx="14675">
                  <c:v>149863</c:v>
                </c:pt>
                <c:pt idx="14676">
                  <c:v>149873</c:v>
                </c:pt>
                <c:pt idx="14677">
                  <c:v>149884</c:v>
                </c:pt>
                <c:pt idx="14678">
                  <c:v>149894</c:v>
                </c:pt>
                <c:pt idx="14679">
                  <c:v>149904</c:v>
                </c:pt>
                <c:pt idx="14680">
                  <c:v>149914</c:v>
                </c:pt>
                <c:pt idx="14681">
                  <c:v>149924</c:v>
                </c:pt>
                <c:pt idx="14682">
                  <c:v>149935</c:v>
                </c:pt>
                <c:pt idx="14683">
                  <c:v>149945</c:v>
                </c:pt>
                <c:pt idx="14684">
                  <c:v>149955</c:v>
                </c:pt>
                <c:pt idx="14685">
                  <c:v>149965</c:v>
                </c:pt>
                <c:pt idx="14686">
                  <c:v>149975</c:v>
                </c:pt>
                <c:pt idx="14687">
                  <c:v>149986</c:v>
                </c:pt>
                <c:pt idx="14688">
                  <c:v>149996</c:v>
                </c:pt>
                <c:pt idx="14689">
                  <c:v>150006</c:v>
                </c:pt>
                <c:pt idx="14690">
                  <c:v>150016</c:v>
                </c:pt>
                <c:pt idx="14691">
                  <c:v>150026</c:v>
                </c:pt>
                <c:pt idx="14692">
                  <c:v>150037</c:v>
                </c:pt>
                <c:pt idx="14693">
                  <c:v>150047</c:v>
                </c:pt>
                <c:pt idx="14694">
                  <c:v>150057</c:v>
                </c:pt>
                <c:pt idx="14695">
                  <c:v>150067</c:v>
                </c:pt>
                <c:pt idx="14696">
                  <c:v>150077</c:v>
                </c:pt>
                <c:pt idx="14697">
                  <c:v>150088</c:v>
                </c:pt>
                <c:pt idx="14698">
                  <c:v>150098</c:v>
                </c:pt>
                <c:pt idx="14699">
                  <c:v>150108</c:v>
                </c:pt>
                <c:pt idx="14700">
                  <c:v>150118</c:v>
                </c:pt>
                <c:pt idx="14701">
                  <c:v>150128</c:v>
                </c:pt>
                <c:pt idx="14702">
                  <c:v>150139</c:v>
                </c:pt>
                <c:pt idx="14703">
                  <c:v>150149</c:v>
                </c:pt>
                <c:pt idx="14704">
                  <c:v>150159</c:v>
                </c:pt>
                <c:pt idx="14705">
                  <c:v>150169</c:v>
                </c:pt>
                <c:pt idx="14706">
                  <c:v>150179</c:v>
                </c:pt>
                <c:pt idx="14707">
                  <c:v>150190</c:v>
                </c:pt>
                <c:pt idx="14708">
                  <c:v>150200</c:v>
                </c:pt>
                <c:pt idx="14709">
                  <c:v>150210</c:v>
                </c:pt>
                <c:pt idx="14710">
                  <c:v>150220</c:v>
                </c:pt>
                <c:pt idx="14711">
                  <c:v>150230</c:v>
                </c:pt>
                <c:pt idx="14712">
                  <c:v>150241</c:v>
                </c:pt>
                <c:pt idx="14713">
                  <c:v>150251</c:v>
                </c:pt>
                <c:pt idx="14714">
                  <c:v>150261</c:v>
                </c:pt>
                <c:pt idx="14715">
                  <c:v>150271</c:v>
                </c:pt>
                <c:pt idx="14716">
                  <c:v>150281</c:v>
                </c:pt>
                <c:pt idx="14717">
                  <c:v>150292</c:v>
                </c:pt>
                <c:pt idx="14718">
                  <c:v>150302</c:v>
                </c:pt>
                <c:pt idx="14719">
                  <c:v>150312</c:v>
                </c:pt>
                <c:pt idx="14720">
                  <c:v>150322</c:v>
                </c:pt>
                <c:pt idx="14721">
                  <c:v>150332</c:v>
                </c:pt>
                <c:pt idx="14722">
                  <c:v>150343</c:v>
                </c:pt>
                <c:pt idx="14723">
                  <c:v>150353</c:v>
                </c:pt>
                <c:pt idx="14724">
                  <c:v>150363</c:v>
                </c:pt>
                <c:pt idx="14725">
                  <c:v>150373</c:v>
                </c:pt>
                <c:pt idx="14726">
                  <c:v>150383</c:v>
                </c:pt>
                <c:pt idx="14727">
                  <c:v>150394</c:v>
                </c:pt>
                <c:pt idx="14728">
                  <c:v>150404</c:v>
                </c:pt>
                <c:pt idx="14729">
                  <c:v>150414</c:v>
                </c:pt>
                <c:pt idx="14730">
                  <c:v>150424</c:v>
                </c:pt>
                <c:pt idx="14731">
                  <c:v>150434</c:v>
                </c:pt>
                <c:pt idx="14732">
                  <c:v>150445</c:v>
                </c:pt>
                <c:pt idx="14733">
                  <c:v>150455</c:v>
                </c:pt>
                <c:pt idx="14734">
                  <c:v>150465</c:v>
                </c:pt>
                <c:pt idx="14735">
                  <c:v>150475</c:v>
                </c:pt>
                <c:pt idx="14736">
                  <c:v>150485</c:v>
                </c:pt>
                <c:pt idx="14737">
                  <c:v>150496</c:v>
                </c:pt>
                <c:pt idx="14738">
                  <c:v>150506</c:v>
                </c:pt>
                <c:pt idx="14739">
                  <c:v>150516</c:v>
                </c:pt>
                <c:pt idx="14740">
                  <c:v>150526</c:v>
                </c:pt>
                <c:pt idx="14741">
                  <c:v>150536</c:v>
                </c:pt>
                <c:pt idx="14742">
                  <c:v>150547</c:v>
                </c:pt>
                <c:pt idx="14743">
                  <c:v>150557</c:v>
                </c:pt>
                <c:pt idx="14744">
                  <c:v>150567</c:v>
                </c:pt>
                <c:pt idx="14745">
                  <c:v>150577</c:v>
                </c:pt>
                <c:pt idx="14746">
                  <c:v>150588</c:v>
                </c:pt>
                <c:pt idx="14747">
                  <c:v>150598</c:v>
                </c:pt>
                <c:pt idx="14748">
                  <c:v>150608</c:v>
                </c:pt>
                <c:pt idx="14749">
                  <c:v>150618</c:v>
                </c:pt>
                <c:pt idx="14750">
                  <c:v>150628</c:v>
                </c:pt>
                <c:pt idx="14751">
                  <c:v>150639</c:v>
                </c:pt>
                <c:pt idx="14752">
                  <c:v>150649</c:v>
                </c:pt>
                <c:pt idx="14753">
                  <c:v>150659</c:v>
                </c:pt>
                <c:pt idx="14754">
                  <c:v>150669</c:v>
                </c:pt>
                <c:pt idx="14755">
                  <c:v>150679</c:v>
                </c:pt>
                <c:pt idx="14756">
                  <c:v>150690</c:v>
                </c:pt>
                <c:pt idx="14757">
                  <c:v>150700</c:v>
                </c:pt>
                <c:pt idx="14758">
                  <c:v>150710</c:v>
                </c:pt>
                <c:pt idx="14759">
                  <c:v>150720</c:v>
                </c:pt>
                <c:pt idx="14760">
                  <c:v>150730</c:v>
                </c:pt>
                <c:pt idx="14761">
                  <c:v>150741</c:v>
                </c:pt>
                <c:pt idx="14762">
                  <c:v>150751</c:v>
                </c:pt>
                <c:pt idx="14763">
                  <c:v>150761</c:v>
                </c:pt>
                <c:pt idx="14764">
                  <c:v>150771</c:v>
                </c:pt>
                <c:pt idx="14765">
                  <c:v>150781</c:v>
                </c:pt>
                <c:pt idx="14766">
                  <c:v>150792</c:v>
                </c:pt>
                <c:pt idx="14767">
                  <c:v>150802</c:v>
                </c:pt>
                <c:pt idx="14768">
                  <c:v>150812</c:v>
                </c:pt>
                <c:pt idx="14769">
                  <c:v>150822</c:v>
                </c:pt>
                <c:pt idx="14770">
                  <c:v>150832</c:v>
                </c:pt>
                <c:pt idx="14771">
                  <c:v>150843</c:v>
                </c:pt>
                <c:pt idx="14772">
                  <c:v>150853</c:v>
                </c:pt>
                <c:pt idx="14773">
                  <c:v>150863</c:v>
                </c:pt>
                <c:pt idx="14774">
                  <c:v>150873</c:v>
                </c:pt>
                <c:pt idx="14775">
                  <c:v>150883</c:v>
                </c:pt>
                <c:pt idx="14776">
                  <c:v>150894</c:v>
                </c:pt>
                <c:pt idx="14777">
                  <c:v>150904</c:v>
                </c:pt>
                <c:pt idx="14778">
                  <c:v>150914</c:v>
                </c:pt>
                <c:pt idx="14779">
                  <c:v>150924</c:v>
                </c:pt>
                <c:pt idx="14780">
                  <c:v>150934</c:v>
                </c:pt>
                <c:pt idx="14781">
                  <c:v>150945</c:v>
                </c:pt>
                <c:pt idx="14782">
                  <c:v>150955</c:v>
                </c:pt>
                <c:pt idx="14783">
                  <c:v>150965</c:v>
                </c:pt>
                <c:pt idx="14784">
                  <c:v>150975</c:v>
                </c:pt>
                <c:pt idx="14785">
                  <c:v>150985</c:v>
                </c:pt>
                <c:pt idx="14786">
                  <c:v>150996</c:v>
                </c:pt>
                <c:pt idx="14787">
                  <c:v>151006</c:v>
                </c:pt>
                <c:pt idx="14788">
                  <c:v>151016</c:v>
                </c:pt>
                <c:pt idx="14789">
                  <c:v>151026</c:v>
                </c:pt>
                <c:pt idx="14790">
                  <c:v>151036</c:v>
                </c:pt>
                <c:pt idx="14791">
                  <c:v>151047</c:v>
                </c:pt>
                <c:pt idx="14792">
                  <c:v>151057</c:v>
                </c:pt>
                <c:pt idx="14793">
                  <c:v>151067</c:v>
                </c:pt>
                <c:pt idx="14794">
                  <c:v>151077</c:v>
                </c:pt>
                <c:pt idx="14795">
                  <c:v>151087</c:v>
                </c:pt>
                <c:pt idx="14796">
                  <c:v>151098</c:v>
                </c:pt>
                <c:pt idx="14797">
                  <c:v>151108</c:v>
                </c:pt>
                <c:pt idx="14798">
                  <c:v>151118</c:v>
                </c:pt>
                <c:pt idx="14799">
                  <c:v>151128</c:v>
                </c:pt>
                <c:pt idx="14800">
                  <c:v>151138</c:v>
                </c:pt>
                <c:pt idx="14801">
                  <c:v>151149</c:v>
                </c:pt>
                <c:pt idx="14802">
                  <c:v>151159</c:v>
                </c:pt>
                <c:pt idx="14803">
                  <c:v>151169</c:v>
                </c:pt>
                <c:pt idx="14804">
                  <c:v>151179</c:v>
                </c:pt>
                <c:pt idx="14805">
                  <c:v>151189</c:v>
                </c:pt>
                <c:pt idx="14806">
                  <c:v>151200</c:v>
                </c:pt>
                <c:pt idx="14807">
                  <c:v>151210</c:v>
                </c:pt>
                <c:pt idx="14808">
                  <c:v>151220</c:v>
                </c:pt>
                <c:pt idx="14809">
                  <c:v>151230</c:v>
                </c:pt>
                <c:pt idx="14810">
                  <c:v>151240</c:v>
                </c:pt>
                <c:pt idx="14811">
                  <c:v>151251</c:v>
                </c:pt>
                <c:pt idx="14812">
                  <c:v>151261</c:v>
                </c:pt>
                <c:pt idx="14813">
                  <c:v>151271</c:v>
                </c:pt>
                <c:pt idx="14814">
                  <c:v>151281</c:v>
                </c:pt>
                <c:pt idx="14815">
                  <c:v>151291</c:v>
                </c:pt>
                <c:pt idx="14816">
                  <c:v>151302</c:v>
                </c:pt>
                <c:pt idx="14817">
                  <c:v>151312</c:v>
                </c:pt>
                <c:pt idx="14818">
                  <c:v>151322</c:v>
                </c:pt>
                <c:pt idx="14819">
                  <c:v>151332</c:v>
                </c:pt>
                <c:pt idx="14820">
                  <c:v>151342</c:v>
                </c:pt>
                <c:pt idx="14821">
                  <c:v>151353</c:v>
                </c:pt>
                <c:pt idx="14822">
                  <c:v>151363</c:v>
                </c:pt>
                <c:pt idx="14823">
                  <c:v>151373</c:v>
                </c:pt>
                <c:pt idx="14824">
                  <c:v>151383</c:v>
                </c:pt>
                <c:pt idx="14825">
                  <c:v>151393</c:v>
                </c:pt>
                <c:pt idx="14826">
                  <c:v>151404</c:v>
                </c:pt>
                <c:pt idx="14827">
                  <c:v>151414</c:v>
                </c:pt>
                <c:pt idx="14828">
                  <c:v>151424</c:v>
                </c:pt>
                <c:pt idx="14829">
                  <c:v>151434</c:v>
                </c:pt>
                <c:pt idx="14830">
                  <c:v>151444</c:v>
                </c:pt>
                <c:pt idx="14831">
                  <c:v>151455</c:v>
                </c:pt>
                <c:pt idx="14832">
                  <c:v>151465</c:v>
                </c:pt>
                <c:pt idx="14833">
                  <c:v>151475</c:v>
                </c:pt>
                <c:pt idx="14834">
                  <c:v>151485</c:v>
                </c:pt>
                <c:pt idx="14835">
                  <c:v>151495</c:v>
                </c:pt>
                <c:pt idx="14836">
                  <c:v>151506</c:v>
                </c:pt>
                <c:pt idx="14837">
                  <c:v>151516</c:v>
                </c:pt>
                <c:pt idx="14838">
                  <c:v>151526</c:v>
                </c:pt>
                <c:pt idx="14839">
                  <c:v>151536</c:v>
                </c:pt>
                <c:pt idx="14840">
                  <c:v>151546</c:v>
                </c:pt>
                <c:pt idx="14841">
                  <c:v>151557</c:v>
                </c:pt>
                <c:pt idx="14842">
                  <c:v>151567</c:v>
                </c:pt>
                <c:pt idx="14843">
                  <c:v>151577</c:v>
                </c:pt>
                <c:pt idx="14844">
                  <c:v>151587</c:v>
                </c:pt>
                <c:pt idx="14845">
                  <c:v>151597</c:v>
                </c:pt>
                <c:pt idx="14846">
                  <c:v>151608</c:v>
                </c:pt>
                <c:pt idx="14847">
                  <c:v>151618</c:v>
                </c:pt>
                <c:pt idx="14848">
                  <c:v>151628</c:v>
                </c:pt>
                <c:pt idx="14849">
                  <c:v>151638</c:v>
                </c:pt>
                <c:pt idx="14850">
                  <c:v>151648</c:v>
                </c:pt>
                <c:pt idx="14851">
                  <c:v>151659</c:v>
                </c:pt>
                <c:pt idx="14852">
                  <c:v>151669</c:v>
                </c:pt>
                <c:pt idx="14853">
                  <c:v>151679</c:v>
                </c:pt>
                <c:pt idx="14854">
                  <c:v>151689</c:v>
                </c:pt>
                <c:pt idx="14855">
                  <c:v>151700</c:v>
                </c:pt>
                <c:pt idx="14856">
                  <c:v>151710</c:v>
                </c:pt>
                <c:pt idx="14857">
                  <c:v>151720</c:v>
                </c:pt>
                <c:pt idx="14858">
                  <c:v>151730</c:v>
                </c:pt>
                <c:pt idx="14859">
                  <c:v>151740</c:v>
                </c:pt>
                <c:pt idx="14860">
                  <c:v>151751</c:v>
                </c:pt>
                <c:pt idx="14861">
                  <c:v>151761</c:v>
                </c:pt>
                <c:pt idx="14862">
                  <c:v>151771</c:v>
                </c:pt>
                <c:pt idx="14863">
                  <c:v>151781</c:v>
                </c:pt>
                <c:pt idx="14864">
                  <c:v>151791</c:v>
                </c:pt>
                <c:pt idx="14865">
                  <c:v>151802</c:v>
                </c:pt>
                <c:pt idx="14866">
                  <c:v>151812</c:v>
                </c:pt>
                <c:pt idx="14867">
                  <c:v>151822</c:v>
                </c:pt>
                <c:pt idx="14868">
                  <c:v>151832</c:v>
                </c:pt>
                <c:pt idx="14869">
                  <c:v>151842</c:v>
                </c:pt>
                <c:pt idx="14870">
                  <c:v>151853</c:v>
                </c:pt>
                <c:pt idx="14871">
                  <c:v>151863</c:v>
                </c:pt>
                <c:pt idx="14872">
                  <c:v>151873</c:v>
                </c:pt>
                <c:pt idx="14873">
                  <c:v>151883</c:v>
                </c:pt>
                <c:pt idx="14874">
                  <c:v>151893</c:v>
                </c:pt>
                <c:pt idx="14875">
                  <c:v>151904</c:v>
                </c:pt>
                <c:pt idx="14876">
                  <c:v>151914</c:v>
                </c:pt>
                <c:pt idx="14877">
                  <c:v>151924</c:v>
                </c:pt>
                <c:pt idx="14878">
                  <c:v>151934</c:v>
                </c:pt>
                <c:pt idx="14879">
                  <c:v>151944</c:v>
                </c:pt>
                <c:pt idx="14880">
                  <c:v>151955</c:v>
                </c:pt>
                <c:pt idx="14881">
                  <c:v>151965</c:v>
                </c:pt>
                <c:pt idx="14882">
                  <c:v>151975</c:v>
                </c:pt>
                <c:pt idx="14883">
                  <c:v>151985</c:v>
                </c:pt>
                <c:pt idx="14884">
                  <c:v>151995</c:v>
                </c:pt>
                <c:pt idx="14885">
                  <c:v>152006</c:v>
                </c:pt>
                <c:pt idx="14886">
                  <c:v>152016</c:v>
                </c:pt>
                <c:pt idx="14887">
                  <c:v>152026</c:v>
                </c:pt>
                <c:pt idx="14888">
                  <c:v>152036</c:v>
                </c:pt>
                <c:pt idx="14889">
                  <c:v>152046</c:v>
                </c:pt>
                <c:pt idx="14890">
                  <c:v>152057</c:v>
                </c:pt>
                <c:pt idx="14891">
                  <c:v>152067</c:v>
                </c:pt>
                <c:pt idx="14892">
                  <c:v>152077</c:v>
                </c:pt>
                <c:pt idx="14893">
                  <c:v>152087</c:v>
                </c:pt>
                <c:pt idx="14894">
                  <c:v>152097</c:v>
                </c:pt>
                <c:pt idx="14895">
                  <c:v>152108</c:v>
                </c:pt>
                <c:pt idx="14896">
                  <c:v>152118</c:v>
                </c:pt>
                <c:pt idx="14897">
                  <c:v>152128</c:v>
                </c:pt>
                <c:pt idx="14898">
                  <c:v>152138</c:v>
                </c:pt>
                <c:pt idx="14899">
                  <c:v>152148</c:v>
                </c:pt>
                <c:pt idx="14900">
                  <c:v>152159</c:v>
                </c:pt>
                <c:pt idx="14901">
                  <c:v>152169</c:v>
                </c:pt>
                <c:pt idx="14902">
                  <c:v>152179</c:v>
                </c:pt>
                <c:pt idx="14903">
                  <c:v>152189</c:v>
                </c:pt>
                <c:pt idx="14904">
                  <c:v>152199</c:v>
                </c:pt>
                <c:pt idx="14905">
                  <c:v>152210</c:v>
                </c:pt>
                <c:pt idx="14906">
                  <c:v>152220</c:v>
                </c:pt>
                <c:pt idx="14907">
                  <c:v>152230</c:v>
                </c:pt>
                <c:pt idx="14908">
                  <c:v>152240</c:v>
                </c:pt>
                <c:pt idx="14909">
                  <c:v>152250</c:v>
                </c:pt>
                <c:pt idx="14910">
                  <c:v>152261</c:v>
                </c:pt>
                <c:pt idx="14911">
                  <c:v>152271</c:v>
                </c:pt>
                <c:pt idx="14912">
                  <c:v>152281</c:v>
                </c:pt>
                <c:pt idx="14913">
                  <c:v>152291</c:v>
                </c:pt>
                <c:pt idx="14914">
                  <c:v>152301</c:v>
                </c:pt>
                <c:pt idx="14915">
                  <c:v>152312</c:v>
                </c:pt>
                <c:pt idx="14916">
                  <c:v>152322</c:v>
                </c:pt>
                <c:pt idx="14917">
                  <c:v>152332</c:v>
                </c:pt>
                <c:pt idx="14918">
                  <c:v>152342</c:v>
                </c:pt>
                <c:pt idx="14919">
                  <c:v>152352</c:v>
                </c:pt>
                <c:pt idx="14920">
                  <c:v>152363</c:v>
                </c:pt>
                <c:pt idx="14921">
                  <c:v>152373</c:v>
                </c:pt>
                <c:pt idx="14922">
                  <c:v>152383</c:v>
                </c:pt>
                <c:pt idx="14923">
                  <c:v>152393</c:v>
                </c:pt>
                <c:pt idx="14924">
                  <c:v>152403</c:v>
                </c:pt>
                <c:pt idx="14925">
                  <c:v>152414</c:v>
                </c:pt>
                <c:pt idx="14926">
                  <c:v>152424</c:v>
                </c:pt>
                <c:pt idx="14927">
                  <c:v>152434</c:v>
                </c:pt>
                <c:pt idx="14928">
                  <c:v>152444</c:v>
                </c:pt>
                <c:pt idx="14929">
                  <c:v>152454</c:v>
                </c:pt>
                <c:pt idx="14930">
                  <c:v>152465</c:v>
                </c:pt>
                <c:pt idx="14931">
                  <c:v>152475</c:v>
                </c:pt>
                <c:pt idx="14932">
                  <c:v>152485</c:v>
                </c:pt>
                <c:pt idx="14933">
                  <c:v>152495</c:v>
                </c:pt>
                <c:pt idx="14934">
                  <c:v>152505</c:v>
                </c:pt>
                <c:pt idx="14935">
                  <c:v>152516</c:v>
                </c:pt>
                <c:pt idx="14936">
                  <c:v>152526</c:v>
                </c:pt>
                <c:pt idx="14937">
                  <c:v>152536</c:v>
                </c:pt>
                <c:pt idx="14938">
                  <c:v>152546</c:v>
                </c:pt>
                <c:pt idx="14939">
                  <c:v>152556</c:v>
                </c:pt>
                <c:pt idx="14940">
                  <c:v>152567</c:v>
                </c:pt>
                <c:pt idx="14941">
                  <c:v>152577</c:v>
                </c:pt>
                <c:pt idx="14942">
                  <c:v>152587</c:v>
                </c:pt>
                <c:pt idx="14943">
                  <c:v>152597</c:v>
                </c:pt>
                <c:pt idx="14944">
                  <c:v>152607</c:v>
                </c:pt>
                <c:pt idx="14945">
                  <c:v>152618</c:v>
                </c:pt>
                <c:pt idx="14946">
                  <c:v>152628</c:v>
                </c:pt>
                <c:pt idx="14947">
                  <c:v>152638</c:v>
                </c:pt>
                <c:pt idx="14948">
                  <c:v>152648</c:v>
                </c:pt>
                <c:pt idx="14949">
                  <c:v>152658</c:v>
                </c:pt>
                <c:pt idx="14950">
                  <c:v>152669</c:v>
                </c:pt>
                <c:pt idx="14951">
                  <c:v>152679</c:v>
                </c:pt>
                <c:pt idx="14952">
                  <c:v>152689</c:v>
                </c:pt>
                <c:pt idx="14953">
                  <c:v>152699</c:v>
                </c:pt>
                <c:pt idx="14954">
                  <c:v>152709</c:v>
                </c:pt>
                <c:pt idx="14955">
                  <c:v>152720</c:v>
                </c:pt>
                <c:pt idx="14956">
                  <c:v>152730</c:v>
                </c:pt>
                <c:pt idx="14957">
                  <c:v>152740</c:v>
                </c:pt>
                <c:pt idx="14958">
                  <c:v>152750</c:v>
                </c:pt>
                <c:pt idx="14959">
                  <c:v>152760</c:v>
                </c:pt>
                <c:pt idx="14960">
                  <c:v>152771</c:v>
                </c:pt>
                <c:pt idx="14961">
                  <c:v>152781</c:v>
                </c:pt>
                <c:pt idx="14962">
                  <c:v>152791</c:v>
                </c:pt>
                <c:pt idx="14963">
                  <c:v>152801</c:v>
                </c:pt>
                <c:pt idx="14964">
                  <c:v>152811</c:v>
                </c:pt>
                <c:pt idx="14965">
                  <c:v>152822</c:v>
                </c:pt>
                <c:pt idx="14966">
                  <c:v>152832</c:v>
                </c:pt>
                <c:pt idx="14967">
                  <c:v>152842</c:v>
                </c:pt>
                <c:pt idx="14968">
                  <c:v>152852</c:v>
                </c:pt>
                <c:pt idx="14969">
                  <c:v>152863</c:v>
                </c:pt>
                <c:pt idx="14970">
                  <c:v>152873</c:v>
                </c:pt>
                <c:pt idx="14971">
                  <c:v>152883</c:v>
                </c:pt>
                <c:pt idx="14972">
                  <c:v>152893</c:v>
                </c:pt>
                <c:pt idx="14973">
                  <c:v>152903</c:v>
                </c:pt>
                <c:pt idx="14974">
                  <c:v>152914</c:v>
                </c:pt>
                <c:pt idx="14975">
                  <c:v>152924</c:v>
                </c:pt>
                <c:pt idx="14976">
                  <c:v>152934</c:v>
                </c:pt>
                <c:pt idx="14977">
                  <c:v>152944</c:v>
                </c:pt>
                <c:pt idx="14978">
                  <c:v>152954</c:v>
                </c:pt>
                <c:pt idx="14979">
                  <c:v>152965</c:v>
                </c:pt>
                <c:pt idx="14980">
                  <c:v>152975</c:v>
                </c:pt>
                <c:pt idx="14981">
                  <c:v>152985</c:v>
                </c:pt>
                <c:pt idx="14982">
                  <c:v>152995</c:v>
                </c:pt>
                <c:pt idx="14983">
                  <c:v>153005</c:v>
                </c:pt>
                <c:pt idx="14984">
                  <c:v>153016</c:v>
                </c:pt>
                <c:pt idx="14985">
                  <c:v>153026</c:v>
                </c:pt>
                <c:pt idx="14986">
                  <c:v>153036</c:v>
                </c:pt>
                <c:pt idx="14987">
                  <c:v>153046</c:v>
                </c:pt>
                <c:pt idx="14988">
                  <c:v>153056</c:v>
                </c:pt>
                <c:pt idx="14989">
                  <c:v>153067</c:v>
                </c:pt>
                <c:pt idx="14990">
                  <c:v>153077</c:v>
                </c:pt>
                <c:pt idx="14991">
                  <c:v>153087</c:v>
                </c:pt>
                <c:pt idx="14992">
                  <c:v>153097</c:v>
                </c:pt>
                <c:pt idx="14993">
                  <c:v>153107</c:v>
                </c:pt>
                <c:pt idx="14994">
                  <c:v>153118</c:v>
                </c:pt>
                <c:pt idx="14995">
                  <c:v>153128</c:v>
                </c:pt>
                <c:pt idx="14996">
                  <c:v>153138</c:v>
                </c:pt>
                <c:pt idx="14997">
                  <c:v>153148</c:v>
                </c:pt>
                <c:pt idx="14998">
                  <c:v>153158</c:v>
                </c:pt>
                <c:pt idx="14999">
                  <c:v>153169</c:v>
                </c:pt>
                <c:pt idx="15000">
                  <c:v>153179</c:v>
                </c:pt>
                <c:pt idx="15001">
                  <c:v>153189</c:v>
                </c:pt>
                <c:pt idx="15002">
                  <c:v>153199</c:v>
                </c:pt>
                <c:pt idx="15003">
                  <c:v>153209</c:v>
                </c:pt>
                <c:pt idx="15004">
                  <c:v>153220</c:v>
                </c:pt>
                <c:pt idx="15005">
                  <c:v>153230</c:v>
                </c:pt>
                <c:pt idx="15006">
                  <c:v>153240</c:v>
                </c:pt>
                <c:pt idx="15007">
                  <c:v>153250</c:v>
                </c:pt>
                <c:pt idx="15008">
                  <c:v>153260</c:v>
                </c:pt>
                <c:pt idx="15009">
                  <c:v>153271</c:v>
                </c:pt>
                <c:pt idx="15010">
                  <c:v>153281</c:v>
                </c:pt>
                <c:pt idx="15011">
                  <c:v>153291</c:v>
                </c:pt>
                <c:pt idx="15012">
                  <c:v>153301</c:v>
                </c:pt>
                <c:pt idx="15013">
                  <c:v>153311</c:v>
                </c:pt>
                <c:pt idx="15014">
                  <c:v>153322</c:v>
                </c:pt>
                <c:pt idx="15015">
                  <c:v>153332</c:v>
                </c:pt>
                <c:pt idx="15016">
                  <c:v>153342</c:v>
                </c:pt>
                <c:pt idx="15017">
                  <c:v>153352</c:v>
                </c:pt>
                <c:pt idx="15018">
                  <c:v>153362</c:v>
                </c:pt>
                <c:pt idx="15019">
                  <c:v>153373</c:v>
                </c:pt>
                <c:pt idx="15020">
                  <c:v>153383</c:v>
                </c:pt>
                <c:pt idx="15021">
                  <c:v>153393</c:v>
                </c:pt>
                <c:pt idx="15022">
                  <c:v>153403</c:v>
                </c:pt>
                <c:pt idx="15023">
                  <c:v>153413</c:v>
                </c:pt>
                <c:pt idx="15024">
                  <c:v>153424</c:v>
                </c:pt>
                <c:pt idx="15025">
                  <c:v>153434</c:v>
                </c:pt>
                <c:pt idx="15026">
                  <c:v>153444</c:v>
                </c:pt>
                <c:pt idx="15027">
                  <c:v>153454</c:v>
                </c:pt>
                <c:pt idx="15028">
                  <c:v>153464</c:v>
                </c:pt>
                <c:pt idx="15029">
                  <c:v>153475</c:v>
                </c:pt>
                <c:pt idx="15030">
                  <c:v>153485</c:v>
                </c:pt>
                <c:pt idx="15031">
                  <c:v>153495</c:v>
                </c:pt>
                <c:pt idx="15032">
                  <c:v>153505</c:v>
                </c:pt>
                <c:pt idx="15033">
                  <c:v>153515</c:v>
                </c:pt>
                <c:pt idx="15034">
                  <c:v>153526</c:v>
                </c:pt>
                <c:pt idx="15035">
                  <c:v>153536</c:v>
                </c:pt>
                <c:pt idx="15036">
                  <c:v>153546</c:v>
                </c:pt>
                <c:pt idx="15037">
                  <c:v>153556</c:v>
                </c:pt>
                <c:pt idx="15038">
                  <c:v>153566</c:v>
                </c:pt>
                <c:pt idx="15039">
                  <c:v>153577</c:v>
                </c:pt>
                <c:pt idx="15040">
                  <c:v>153587</c:v>
                </c:pt>
                <c:pt idx="15041">
                  <c:v>153597</c:v>
                </c:pt>
                <c:pt idx="15042">
                  <c:v>153607</c:v>
                </c:pt>
                <c:pt idx="15043">
                  <c:v>153617</c:v>
                </c:pt>
                <c:pt idx="15044">
                  <c:v>153628</c:v>
                </c:pt>
                <c:pt idx="15045">
                  <c:v>153638</c:v>
                </c:pt>
                <c:pt idx="15046">
                  <c:v>153648</c:v>
                </c:pt>
                <c:pt idx="15047">
                  <c:v>153658</c:v>
                </c:pt>
                <c:pt idx="15048">
                  <c:v>153668</c:v>
                </c:pt>
                <c:pt idx="15049">
                  <c:v>153679</c:v>
                </c:pt>
                <c:pt idx="15050">
                  <c:v>153689</c:v>
                </c:pt>
                <c:pt idx="15051">
                  <c:v>153699</c:v>
                </c:pt>
                <c:pt idx="15052">
                  <c:v>153709</c:v>
                </c:pt>
                <c:pt idx="15053">
                  <c:v>153719</c:v>
                </c:pt>
                <c:pt idx="15054">
                  <c:v>153730</c:v>
                </c:pt>
                <c:pt idx="15055">
                  <c:v>153740</c:v>
                </c:pt>
                <c:pt idx="15056">
                  <c:v>153750</c:v>
                </c:pt>
                <c:pt idx="15057">
                  <c:v>153760</c:v>
                </c:pt>
                <c:pt idx="15058">
                  <c:v>153770</c:v>
                </c:pt>
                <c:pt idx="15059">
                  <c:v>153781</c:v>
                </c:pt>
                <c:pt idx="15060">
                  <c:v>153791</c:v>
                </c:pt>
                <c:pt idx="15061">
                  <c:v>153801</c:v>
                </c:pt>
                <c:pt idx="15062">
                  <c:v>153811</c:v>
                </c:pt>
                <c:pt idx="15063">
                  <c:v>153821</c:v>
                </c:pt>
                <c:pt idx="15064">
                  <c:v>153832</c:v>
                </c:pt>
                <c:pt idx="15065">
                  <c:v>153842</c:v>
                </c:pt>
                <c:pt idx="15066">
                  <c:v>153852</c:v>
                </c:pt>
                <c:pt idx="15067">
                  <c:v>153862</c:v>
                </c:pt>
                <c:pt idx="15068">
                  <c:v>153872</c:v>
                </c:pt>
                <c:pt idx="15069">
                  <c:v>153883</c:v>
                </c:pt>
                <c:pt idx="15070">
                  <c:v>153893</c:v>
                </c:pt>
                <c:pt idx="15071">
                  <c:v>153903</c:v>
                </c:pt>
                <c:pt idx="15072">
                  <c:v>153913</c:v>
                </c:pt>
                <c:pt idx="15073">
                  <c:v>153923</c:v>
                </c:pt>
                <c:pt idx="15074">
                  <c:v>153934</c:v>
                </c:pt>
                <c:pt idx="15075">
                  <c:v>153944</c:v>
                </c:pt>
                <c:pt idx="15076">
                  <c:v>153954</c:v>
                </c:pt>
                <c:pt idx="15077">
                  <c:v>153964</c:v>
                </c:pt>
                <c:pt idx="15078">
                  <c:v>153975</c:v>
                </c:pt>
                <c:pt idx="15079">
                  <c:v>153985</c:v>
                </c:pt>
                <c:pt idx="15080">
                  <c:v>153995</c:v>
                </c:pt>
                <c:pt idx="15081">
                  <c:v>154005</c:v>
                </c:pt>
                <c:pt idx="15082">
                  <c:v>154015</c:v>
                </c:pt>
                <c:pt idx="15083">
                  <c:v>154026</c:v>
                </c:pt>
                <c:pt idx="15084">
                  <c:v>154036</c:v>
                </c:pt>
                <c:pt idx="15085">
                  <c:v>154046</c:v>
                </c:pt>
                <c:pt idx="15086">
                  <c:v>154056</c:v>
                </c:pt>
                <c:pt idx="15087">
                  <c:v>154066</c:v>
                </c:pt>
                <c:pt idx="15088">
                  <c:v>154077</c:v>
                </c:pt>
                <c:pt idx="15089">
                  <c:v>154087</c:v>
                </c:pt>
                <c:pt idx="15090">
                  <c:v>154097</c:v>
                </c:pt>
                <c:pt idx="15091">
                  <c:v>154107</c:v>
                </c:pt>
                <c:pt idx="15092">
                  <c:v>154117</c:v>
                </c:pt>
                <c:pt idx="15093">
                  <c:v>154128</c:v>
                </c:pt>
                <c:pt idx="15094">
                  <c:v>154138</c:v>
                </c:pt>
                <c:pt idx="15095">
                  <c:v>154148</c:v>
                </c:pt>
                <c:pt idx="15096">
                  <c:v>154158</c:v>
                </c:pt>
                <c:pt idx="15097">
                  <c:v>154168</c:v>
                </c:pt>
                <c:pt idx="15098">
                  <c:v>154179</c:v>
                </c:pt>
                <c:pt idx="15099">
                  <c:v>154189</c:v>
                </c:pt>
                <c:pt idx="15100">
                  <c:v>154199</c:v>
                </c:pt>
                <c:pt idx="15101">
                  <c:v>154209</c:v>
                </c:pt>
                <c:pt idx="15102">
                  <c:v>154219</c:v>
                </c:pt>
                <c:pt idx="15103">
                  <c:v>154230</c:v>
                </c:pt>
                <c:pt idx="15104">
                  <c:v>154240</c:v>
                </c:pt>
                <c:pt idx="15105">
                  <c:v>154250</c:v>
                </c:pt>
                <c:pt idx="15106">
                  <c:v>154260</c:v>
                </c:pt>
                <c:pt idx="15107">
                  <c:v>154270</c:v>
                </c:pt>
                <c:pt idx="15108">
                  <c:v>154281</c:v>
                </c:pt>
                <c:pt idx="15109">
                  <c:v>154291</c:v>
                </c:pt>
                <c:pt idx="15110">
                  <c:v>154301</c:v>
                </c:pt>
                <c:pt idx="15111">
                  <c:v>154311</c:v>
                </c:pt>
                <c:pt idx="15112">
                  <c:v>154321</c:v>
                </c:pt>
                <c:pt idx="15113">
                  <c:v>154332</c:v>
                </c:pt>
                <c:pt idx="15114">
                  <c:v>154342</c:v>
                </c:pt>
                <c:pt idx="15115">
                  <c:v>154352</c:v>
                </c:pt>
                <c:pt idx="15116">
                  <c:v>154362</c:v>
                </c:pt>
                <c:pt idx="15117">
                  <c:v>154372</c:v>
                </c:pt>
                <c:pt idx="15118">
                  <c:v>154383</c:v>
                </c:pt>
                <c:pt idx="15119">
                  <c:v>154393</c:v>
                </c:pt>
                <c:pt idx="15120">
                  <c:v>154403</c:v>
                </c:pt>
                <c:pt idx="15121">
                  <c:v>154413</c:v>
                </c:pt>
                <c:pt idx="15122">
                  <c:v>154423</c:v>
                </c:pt>
                <c:pt idx="15123">
                  <c:v>154434</c:v>
                </c:pt>
                <c:pt idx="15124">
                  <c:v>154444</c:v>
                </c:pt>
                <c:pt idx="15125">
                  <c:v>154454</c:v>
                </c:pt>
                <c:pt idx="15126">
                  <c:v>154464</c:v>
                </c:pt>
                <c:pt idx="15127">
                  <c:v>154474</c:v>
                </c:pt>
                <c:pt idx="15128">
                  <c:v>154485</c:v>
                </c:pt>
                <c:pt idx="15129">
                  <c:v>154495</c:v>
                </c:pt>
                <c:pt idx="15130">
                  <c:v>154505</c:v>
                </c:pt>
                <c:pt idx="15131">
                  <c:v>154515</c:v>
                </c:pt>
                <c:pt idx="15132">
                  <c:v>154525</c:v>
                </c:pt>
                <c:pt idx="15133">
                  <c:v>154536</c:v>
                </c:pt>
                <c:pt idx="15134">
                  <c:v>154546</c:v>
                </c:pt>
                <c:pt idx="15135">
                  <c:v>154556</c:v>
                </c:pt>
                <c:pt idx="15136">
                  <c:v>154566</c:v>
                </c:pt>
                <c:pt idx="15137">
                  <c:v>154576</c:v>
                </c:pt>
                <c:pt idx="15138">
                  <c:v>154587</c:v>
                </c:pt>
                <c:pt idx="15139">
                  <c:v>154597</c:v>
                </c:pt>
                <c:pt idx="15140">
                  <c:v>154607</c:v>
                </c:pt>
                <c:pt idx="15141">
                  <c:v>154617</c:v>
                </c:pt>
                <c:pt idx="15142">
                  <c:v>154627</c:v>
                </c:pt>
                <c:pt idx="15143">
                  <c:v>154638</c:v>
                </c:pt>
                <c:pt idx="15144">
                  <c:v>154648</c:v>
                </c:pt>
                <c:pt idx="15145">
                  <c:v>154658</c:v>
                </c:pt>
                <c:pt idx="15146">
                  <c:v>154668</c:v>
                </c:pt>
                <c:pt idx="15147">
                  <c:v>154678</c:v>
                </c:pt>
                <c:pt idx="15148">
                  <c:v>154689</c:v>
                </c:pt>
                <c:pt idx="15149">
                  <c:v>154699</c:v>
                </c:pt>
                <c:pt idx="15150">
                  <c:v>154709</c:v>
                </c:pt>
                <c:pt idx="15151">
                  <c:v>154719</c:v>
                </c:pt>
                <c:pt idx="15152">
                  <c:v>154729</c:v>
                </c:pt>
                <c:pt idx="15153">
                  <c:v>154740</c:v>
                </c:pt>
                <c:pt idx="15154">
                  <c:v>154750</c:v>
                </c:pt>
                <c:pt idx="15155">
                  <c:v>154760</c:v>
                </c:pt>
                <c:pt idx="15156">
                  <c:v>154770</c:v>
                </c:pt>
                <c:pt idx="15157">
                  <c:v>154780</c:v>
                </c:pt>
                <c:pt idx="15158">
                  <c:v>154791</c:v>
                </c:pt>
                <c:pt idx="15159">
                  <c:v>154801</c:v>
                </c:pt>
                <c:pt idx="15160">
                  <c:v>154811</c:v>
                </c:pt>
                <c:pt idx="15161">
                  <c:v>154821</c:v>
                </c:pt>
                <c:pt idx="15162">
                  <c:v>154831</c:v>
                </c:pt>
                <c:pt idx="15163">
                  <c:v>154842</c:v>
                </c:pt>
                <c:pt idx="15164">
                  <c:v>154852</c:v>
                </c:pt>
                <c:pt idx="15165">
                  <c:v>154862</c:v>
                </c:pt>
                <c:pt idx="15166">
                  <c:v>154872</c:v>
                </c:pt>
                <c:pt idx="15167">
                  <c:v>154882</c:v>
                </c:pt>
                <c:pt idx="15168">
                  <c:v>154893</c:v>
                </c:pt>
                <c:pt idx="15169">
                  <c:v>154903</c:v>
                </c:pt>
                <c:pt idx="15170">
                  <c:v>154913</c:v>
                </c:pt>
                <c:pt idx="15171">
                  <c:v>154923</c:v>
                </c:pt>
                <c:pt idx="15172">
                  <c:v>154933</c:v>
                </c:pt>
                <c:pt idx="15173">
                  <c:v>154944</c:v>
                </c:pt>
                <c:pt idx="15174">
                  <c:v>154954</c:v>
                </c:pt>
                <c:pt idx="15175">
                  <c:v>154964</c:v>
                </c:pt>
                <c:pt idx="15176">
                  <c:v>154974</c:v>
                </c:pt>
                <c:pt idx="15177">
                  <c:v>154984</c:v>
                </c:pt>
                <c:pt idx="15178">
                  <c:v>154995</c:v>
                </c:pt>
                <c:pt idx="15179">
                  <c:v>155005</c:v>
                </c:pt>
                <c:pt idx="15180">
                  <c:v>155015</c:v>
                </c:pt>
                <c:pt idx="15181">
                  <c:v>155025</c:v>
                </c:pt>
                <c:pt idx="15182">
                  <c:v>155035</c:v>
                </c:pt>
                <c:pt idx="15183">
                  <c:v>155046</c:v>
                </c:pt>
                <c:pt idx="15184">
                  <c:v>155056</c:v>
                </c:pt>
                <c:pt idx="15185">
                  <c:v>155066</c:v>
                </c:pt>
                <c:pt idx="15186">
                  <c:v>155076</c:v>
                </c:pt>
                <c:pt idx="15187">
                  <c:v>155087</c:v>
                </c:pt>
                <c:pt idx="15188">
                  <c:v>155097</c:v>
                </c:pt>
                <c:pt idx="15189">
                  <c:v>155107</c:v>
                </c:pt>
                <c:pt idx="15190">
                  <c:v>155117</c:v>
                </c:pt>
                <c:pt idx="15191">
                  <c:v>155127</c:v>
                </c:pt>
                <c:pt idx="15192">
                  <c:v>155138</c:v>
                </c:pt>
                <c:pt idx="15193">
                  <c:v>155148</c:v>
                </c:pt>
                <c:pt idx="15194">
                  <c:v>155158</c:v>
                </c:pt>
                <c:pt idx="15195">
                  <c:v>155168</c:v>
                </c:pt>
                <c:pt idx="15196">
                  <c:v>155178</c:v>
                </c:pt>
                <c:pt idx="15197">
                  <c:v>155189</c:v>
                </c:pt>
                <c:pt idx="15198">
                  <c:v>155199</c:v>
                </c:pt>
                <c:pt idx="15199">
                  <c:v>155209</c:v>
                </c:pt>
                <c:pt idx="15200">
                  <c:v>155219</c:v>
                </c:pt>
                <c:pt idx="15201">
                  <c:v>155229</c:v>
                </c:pt>
                <c:pt idx="15202">
                  <c:v>155240</c:v>
                </c:pt>
                <c:pt idx="15203">
                  <c:v>155250</c:v>
                </c:pt>
                <c:pt idx="15204">
                  <c:v>155260</c:v>
                </c:pt>
                <c:pt idx="15205">
                  <c:v>155270</c:v>
                </c:pt>
                <c:pt idx="15206">
                  <c:v>155280</c:v>
                </c:pt>
                <c:pt idx="15207">
                  <c:v>155291</c:v>
                </c:pt>
                <c:pt idx="15208">
                  <c:v>155301</c:v>
                </c:pt>
                <c:pt idx="15209">
                  <c:v>155311</c:v>
                </c:pt>
                <c:pt idx="15210">
                  <c:v>155321</c:v>
                </c:pt>
                <c:pt idx="15211">
                  <c:v>155331</c:v>
                </c:pt>
                <c:pt idx="15212">
                  <c:v>155342</c:v>
                </c:pt>
                <c:pt idx="15213">
                  <c:v>155352</c:v>
                </c:pt>
                <c:pt idx="15214">
                  <c:v>155362</c:v>
                </c:pt>
                <c:pt idx="15215">
                  <c:v>155372</c:v>
                </c:pt>
                <c:pt idx="15216">
                  <c:v>155382</c:v>
                </c:pt>
                <c:pt idx="15217">
                  <c:v>155393</c:v>
                </c:pt>
                <c:pt idx="15218">
                  <c:v>155403</c:v>
                </c:pt>
                <c:pt idx="15219">
                  <c:v>155413</c:v>
                </c:pt>
                <c:pt idx="15220">
                  <c:v>155423</c:v>
                </c:pt>
                <c:pt idx="15221">
                  <c:v>155433</c:v>
                </c:pt>
                <c:pt idx="15222">
                  <c:v>155444</c:v>
                </c:pt>
                <c:pt idx="15223">
                  <c:v>155454</c:v>
                </c:pt>
                <c:pt idx="15224">
                  <c:v>155464</c:v>
                </c:pt>
                <c:pt idx="15225">
                  <c:v>155474</c:v>
                </c:pt>
                <c:pt idx="15226">
                  <c:v>155484</c:v>
                </c:pt>
                <c:pt idx="15227">
                  <c:v>155495</c:v>
                </c:pt>
                <c:pt idx="15228">
                  <c:v>155505</c:v>
                </c:pt>
                <c:pt idx="15229">
                  <c:v>155515</c:v>
                </c:pt>
                <c:pt idx="15230">
                  <c:v>155525</c:v>
                </c:pt>
                <c:pt idx="15231">
                  <c:v>155535</c:v>
                </c:pt>
                <c:pt idx="15232">
                  <c:v>155546</c:v>
                </c:pt>
                <c:pt idx="15233">
                  <c:v>155556</c:v>
                </c:pt>
                <c:pt idx="15234">
                  <c:v>155566</c:v>
                </c:pt>
                <c:pt idx="15235">
                  <c:v>155576</c:v>
                </c:pt>
                <c:pt idx="15236">
                  <c:v>155586</c:v>
                </c:pt>
                <c:pt idx="15237">
                  <c:v>155597</c:v>
                </c:pt>
                <c:pt idx="15238">
                  <c:v>155607</c:v>
                </c:pt>
                <c:pt idx="15239">
                  <c:v>155617</c:v>
                </c:pt>
                <c:pt idx="15240">
                  <c:v>155627</c:v>
                </c:pt>
                <c:pt idx="15241">
                  <c:v>155637</c:v>
                </c:pt>
                <c:pt idx="15242">
                  <c:v>155648</c:v>
                </c:pt>
                <c:pt idx="15243">
                  <c:v>155658</c:v>
                </c:pt>
                <c:pt idx="15244">
                  <c:v>155668</c:v>
                </c:pt>
                <c:pt idx="15245">
                  <c:v>155678</c:v>
                </c:pt>
                <c:pt idx="15246">
                  <c:v>155688</c:v>
                </c:pt>
                <c:pt idx="15247">
                  <c:v>155699</c:v>
                </c:pt>
                <c:pt idx="15248">
                  <c:v>155709</c:v>
                </c:pt>
                <c:pt idx="15249">
                  <c:v>155719</c:v>
                </c:pt>
                <c:pt idx="15250">
                  <c:v>155729</c:v>
                </c:pt>
                <c:pt idx="15251">
                  <c:v>155739</c:v>
                </c:pt>
                <c:pt idx="15252">
                  <c:v>155750</c:v>
                </c:pt>
                <c:pt idx="15253">
                  <c:v>155760</c:v>
                </c:pt>
                <c:pt idx="15254">
                  <c:v>155770</c:v>
                </c:pt>
                <c:pt idx="15255">
                  <c:v>155780</c:v>
                </c:pt>
                <c:pt idx="15256">
                  <c:v>155790</c:v>
                </c:pt>
                <c:pt idx="15257">
                  <c:v>155801</c:v>
                </c:pt>
                <c:pt idx="15258">
                  <c:v>155811</c:v>
                </c:pt>
                <c:pt idx="15259">
                  <c:v>155821</c:v>
                </c:pt>
                <c:pt idx="15260">
                  <c:v>155831</c:v>
                </c:pt>
                <c:pt idx="15261">
                  <c:v>155841</c:v>
                </c:pt>
                <c:pt idx="15262">
                  <c:v>155852</c:v>
                </c:pt>
                <c:pt idx="15263">
                  <c:v>155862</c:v>
                </c:pt>
                <c:pt idx="15264">
                  <c:v>155872</c:v>
                </c:pt>
                <c:pt idx="15265">
                  <c:v>155882</c:v>
                </c:pt>
                <c:pt idx="15266">
                  <c:v>155892</c:v>
                </c:pt>
                <c:pt idx="15267">
                  <c:v>155903</c:v>
                </c:pt>
                <c:pt idx="15268">
                  <c:v>155913</c:v>
                </c:pt>
                <c:pt idx="15269">
                  <c:v>155923</c:v>
                </c:pt>
                <c:pt idx="15270">
                  <c:v>155933</c:v>
                </c:pt>
                <c:pt idx="15271">
                  <c:v>155943</c:v>
                </c:pt>
                <c:pt idx="15272">
                  <c:v>155954</c:v>
                </c:pt>
                <c:pt idx="15273">
                  <c:v>155964</c:v>
                </c:pt>
                <c:pt idx="15274">
                  <c:v>155974</c:v>
                </c:pt>
                <c:pt idx="15275">
                  <c:v>155984</c:v>
                </c:pt>
                <c:pt idx="15276">
                  <c:v>155994</c:v>
                </c:pt>
                <c:pt idx="15277">
                  <c:v>156005</c:v>
                </c:pt>
                <c:pt idx="15278">
                  <c:v>156015</c:v>
                </c:pt>
                <c:pt idx="15279">
                  <c:v>156025</c:v>
                </c:pt>
                <c:pt idx="15280">
                  <c:v>156035</c:v>
                </c:pt>
                <c:pt idx="15281">
                  <c:v>156045</c:v>
                </c:pt>
                <c:pt idx="15282">
                  <c:v>156056</c:v>
                </c:pt>
                <c:pt idx="15283">
                  <c:v>156066</c:v>
                </c:pt>
                <c:pt idx="15284">
                  <c:v>156076</c:v>
                </c:pt>
                <c:pt idx="15285">
                  <c:v>156086</c:v>
                </c:pt>
                <c:pt idx="15286">
                  <c:v>156096</c:v>
                </c:pt>
                <c:pt idx="15287">
                  <c:v>156107</c:v>
                </c:pt>
                <c:pt idx="15288">
                  <c:v>156117</c:v>
                </c:pt>
                <c:pt idx="15289">
                  <c:v>156127</c:v>
                </c:pt>
                <c:pt idx="15290">
                  <c:v>156137</c:v>
                </c:pt>
                <c:pt idx="15291">
                  <c:v>156147</c:v>
                </c:pt>
                <c:pt idx="15292">
                  <c:v>156158</c:v>
                </c:pt>
                <c:pt idx="15293">
                  <c:v>156168</c:v>
                </c:pt>
                <c:pt idx="15294">
                  <c:v>156178</c:v>
                </c:pt>
                <c:pt idx="15295">
                  <c:v>156188</c:v>
                </c:pt>
                <c:pt idx="15296">
                  <c:v>156198</c:v>
                </c:pt>
                <c:pt idx="15297">
                  <c:v>156209</c:v>
                </c:pt>
                <c:pt idx="15298">
                  <c:v>156219</c:v>
                </c:pt>
                <c:pt idx="15299">
                  <c:v>156229</c:v>
                </c:pt>
                <c:pt idx="15300">
                  <c:v>156239</c:v>
                </c:pt>
                <c:pt idx="15301">
                  <c:v>156250</c:v>
                </c:pt>
                <c:pt idx="15302">
                  <c:v>156260</c:v>
                </c:pt>
                <c:pt idx="15303">
                  <c:v>156270</c:v>
                </c:pt>
                <c:pt idx="15304">
                  <c:v>156280</c:v>
                </c:pt>
                <c:pt idx="15305">
                  <c:v>156290</c:v>
                </c:pt>
                <c:pt idx="15306">
                  <c:v>156301</c:v>
                </c:pt>
                <c:pt idx="15307">
                  <c:v>156311</c:v>
                </c:pt>
                <c:pt idx="15308">
                  <c:v>156321</c:v>
                </c:pt>
                <c:pt idx="15309">
                  <c:v>156331</c:v>
                </c:pt>
                <c:pt idx="15310">
                  <c:v>156341</c:v>
                </c:pt>
                <c:pt idx="15311">
                  <c:v>156352</c:v>
                </c:pt>
                <c:pt idx="15312">
                  <c:v>156362</c:v>
                </c:pt>
                <c:pt idx="15313">
                  <c:v>156372</c:v>
                </c:pt>
                <c:pt idx="15314">
                  <c:v>156382</c:v>
                </c:pt>
                <c:pt idx="15315">
                  <c:v>156392</c:v>
                </c:pt>
                <c:pt idx="15316">
                  <c:v>156403</c:v>
                </c:pt>
                <c:pt idx="15317">
                  <c:v>156413</c:v>
                </c:pt>
                <c:pt idx="15318">
                  <c:v>156423</c:v>
                </c:pt>
                <c:pt idx="15319">
                  <c:v>156433</c:v>
                </c:pt>
                <c:pt idx="15320">
                  <c:v>156443</c:v>
                </c:pt>
                <c:pt idx="15321">
                  <c:v>156454</c:v>
                </c:pt>
                <c:pt idx="15322">
                  <c:v>156464</c:v>
                </c:pt>
                <c:pt idx="15323">
                  <c:v>156474</c:v>
                </c:pt>
                <c:pt idx="15324">
                  <c:v>156484</c:v>
                </c:pt>
                <c:pt idx="15325">
                  <c:v>156494</c:v>
                </c:pt>
                <c:pt idx="15326">
                  <c:v>156505</c:v>
                </c:pt>
                <c:pt idx="15327">
                  <c:v>156515</c:v>
                </c:pt>
                <c:pt idx="15328">
                  <c:v>156525</c:v>
                </c:pt>
                <c:pt idx="15329">
                  <c:v>156535</c:v>
                </c:pt>
                <c:pt idx="15330">
                  <c:v>156545</c:v>
                </c:pt>
                <c:pt idx="15331">
                  <c:v>156556</c:v>
                </c:pt>
                <c:pt idx="15332">
                  <c:v>156566</c:v>
                </c:pt>
                <c:pt idx="15333">
                  <c:v>156576</c:v>
                </c:pt>
                <c:pt idx="15334">
                  <c:v>156586</c:v>
                </c:pt>
                <c:pt idx="15335">
                  <c:v>156596</c:v>
                </c:pt>
                <c:pt idx="15336">
                  <c:v>156607</c:v>
                </c:pt>
                <c:pt idx="15337">
                  <c:v>156617</c:v>
                </c:pt>
                <c:pt idx="15338">
                  <c:v>156627</c:v>
                </c:pt>
                <c:pt idx="15339">
                  <c:v>156637</c:v>
                </c:pt>
                <c:pt idx="15340">
                  <c:v>156647</c:v>
                </c:pt>
                <c:pt idx="15341">
                  <c:v>156658</c:v>
                </c:pt>
                <c:pt idx="15342">
                  <c:v>156668</c:v>
                </c:pt>
                <c:pt idx="15343">
                  <c:v>156678</c:v>
                </c:pt>
                <c:pt idx="15344">
                  <c:v>156688</c:v>
                </c:pt>
                <c:pt idx="15345">
                  <c:v>156698</c:v>
                </c:pt>
                <c:pt idx="15346">
                  <c:v>156709</c:v>
                </c:pt>
                <c:pt idx="15347">
                  <c:v>156719</c:v>
                </c:pt>
                <c:pt idx="15348">
                  <c:v>156729</c:v>
                </c:pt>
                <c:pt idx="15349">
                  <c:v>156739</c:v>
                </c:pt>
                <c:pt idx="15350">
                  <c:v>156749</c:v>
                </c:pt>
                <c:pt idx="15351">
                  <c:v>156760</c:v>
                </c:pt>
                <c:pt idx="15352">
                  <c:v>156770</c:v>
                </c:pt>
                <c:pt idx="15353">
                  <c:v>156780</c:v>
                </c:pt>
                <c:pt idx="15354">
                  <c:v>156790</c:v>
                </c:pt>
                <c:pt idx="15355">
                  <c:v>156800</c:v>
                </c:pt>
                <c:pt idx="15356">
                  <c:v>156811</c:v>
                </c:pt>
                <c:pt idx="15357">
                  <c:v>156821</c:v>
                </c:pt>
                <c:pt idx="15358">
                  <c:v>156831</c:v>
                </c:pt>
                <c:pt idx="15359">
                  <c:v>156841</c:v>
                </c:pt>
                <c:pt idx="15360">
                  <c:v>156851</c:v>
                </c:pt>
                <c:pt idx="15361">
                  <c:v>156862</c:v>
                </c:pt>
                <c:pt idx="15362">
                  <c:v>156872</c:v>
                </c:pt>
                <c:pt idx="15363">
                  <c:v>156882</c:v>
                </c:pt>
                <c:pt idx="15364">
                  <c:v>156892</c:v>
                </c:pt>
                <c:pt idx="15365">
                  <c:v>156902</c:v>
                </c:pt>
                <c:pt idx="15366">
                  <c:v>156913</c:v>
                </c:pt>
                <c:pt idx="15367">
                  <c:v>156923</c:v>
                </c:pt>
                <c:pt idx="15368">
                  <c:v>156933</c:v>
                </c:pt>
                <c:pt idx="15369">
                  <c:v>156943</c:v>
                </c:pt>
                <c:pt idx="15370">
                  <c:v>156953</c:v>
                </c:pt>
                <c:pt idx="15371">
                  <c:v>156964</c:v>
                </c:pt>
                <c:pt idx="15372">
                  <c:v>156974</c:v>
                </c:pt>
                <c:pt idx="15373">
                  <c:v>156984</c:v>
                </c:pt>
                <c:pt idx="15374">
                  <c:v>156994</c:v>
                </c:pt>
                <c:pt idx="15375">
                  <c:v>157004</c:v>
                </c:pt>
                <c:pt idx="15376">
                  <c:v>157015</c:v>
                </c:pt>
                <c:pt idx="15377">
                  <c:v>157025</c:v>
                </c:pt>
                <c:pt idx="15378">
                  <c:v>157035</c:v>
                </c:pt>
                <c:pt idx="15379">
                  <c:v>157045</c:v>
                </c:pt>
                <c:pt idx="15380">
                  <c:v>157055</c:v>
                </c:pt>
                <c:pt idx="15381">
                  <c:v>157066</c:v>
                </c:pt>
                <c:pt idx="15382">
                  <c:v>157076</c:v>
                </c:pt>
                <c:pt idx="15383">
                  <c:v>157086</c:v>
                </c:pt>
                <c:pt idx="15384">
                  <c:v>157096</c:v>
                </c:pt>
                <c:pt idx="15385">
                  <c:v>157106</c:v>
                </c:pt>
                <c:pt idx="15386">
                  <c:v>157117</c:v>
                </c:pt>
                <c:pt idx="15387">
                  <c:v>157127</c:v>
                </c:pt>
                <c:pt idx="15388">
                  <c:v>157137</c:v>
                </c:pt>
                <c:pt idx="15389">
                  <c:v>157147</c:v>
                </c:pt>
                <c:pt idx="15390">
                  <c:v>157157</c:v>
                </c:pt>
                <c:pt idx="15391">
                  <c:v>157168</c:v>
                </c:pt>
                <c:pt idx="15392">
                  <c:v>157178</c:v>
                </c:pt>
                <c:pt idx="15393">
                  <c:v>157188</c:v>
                </c:pt>
                <c:pt idx="15394">
                  <c:v>157198</c:v>
                </c:pt>
                <c:pt idx="15395">
                  <c:v>157208</c:v>
                </c:pt>
                <c:pt idx="15396">
                  <c:v>157219</c:v>
                </c:pt>
                <c:pt idx="15397">
                  <c:v>157229</c:v>
                </c:pt>
                <c:pt idx="15398">
                  <c:v>157239</c:v>
                </c:pt>
                <c:pt idx="15399">
                  <c:v>157249</c:v>
                </c:pt>
                <c:pt idx="15400">
                  <c:v>157259</c:v>
                </c:pt>
                <c:pt idx="15401">
                  <c:v>157270</c:v>
                </c:pt>
                <c:pt idx="15402">
                  <c:v>157280</c:v>
                </c:pt>
                <c:pt idx="15403">
                  <c:v>157290</c:v>
                </c:pt>
                <c:pt idx="15404">
                  <c:v>157300</c:v>
                </c:pt>
                <c:pt idx="15405">
                  <c:v>157310</c:v>
                </c:pt>
                <c:pt idx="15406">
                  <c:v>157321</c:v>
                </c:pt>
                <c:pt idx="15407">
                  <c:v>157331</c:v>
                </c:pt>
                <c:pt idx="15408">
                  <c:v>157341</c:v>
                </c:pt>
                <c:pt idx="15409">
                  <c:v>157351</c:v>
                </c:pt>
                <c:pt idx="15410">
                  <c:v>157362</c:v>
                </c:pt>
                <c:pt idx="15411">
                  <c:v>157372</c:v>
                </c:pt>
                <c:pt idx="15412">
                  <c:v>157382</c:v>
                </c:pt>
                <c:pt idx="15413">
                  <c:v>157392</c:v>
                </c:pt>
                <c:pt idx="15414">
                  <c:v>157402</c:v>
                </c:pt>
                <c:pt idx="15415">
                  <c:v>157413</c:v>
                </c:pt>
                <c:pt idx="15416">
                  <c:v>157423</c:v>
                </c:pt>
                <c:pt idx="15417">
                  <c:v>157433</c:v>
                </c:pt>
                <c:pt idx="15418">
                  <c:v>157443</c:v>
                </c:pt>
                <c:pt idx="15419">
                  <c:v>157453</c:v>
                </c:pt>
                <c:pt idx="15420">
                  <c:v>157464</c:v>
                </c:pt>
                <c:pt idx="15421">
                  <c:v>157474</c:v>
                </c:pt>
                <c:pt idx="15422">
                  <c:v>157484</c:v>
                </c:pt>
                <c:pt idx="15423">
                  <c:v>157494</c:v>
                </c:pt>
                <c:pt idx="15424">
                  <c:v>157504</c:v>
                </c:pt>
                <c:pt idx="15425">
                  <c:v>157515</c:v>
                </c:pt>
                <c:pt idx="15426">
                  <c:v>157525</c:v>
                </c:pt>
                <c:pt idx="15427">
                  <c:v>157535</c:v>
                </c:pt>
                <c:pt idx="15428">
                  <c:v>157545</c:v>
                </c:pt>
                <c:pt idx="15429">
                  <c:v>157555</c:v>
                </c:pt>
                <c:pt idx="15430">
                  <c:v>157566</c:v>
                </c:pt>
                <c:pt idx="15431">
                  <c:v>157576</c:v>
                </c:pt>
                <c:pt idx="15432">
                  <c:v>157586</c:v>
                </c:pt>
                <c:pt idx="15433">
                  <c:v>157596</c:v>
                </c:pt>
                <c:pt idx="15434">
                  <c:v>157606</c:v>
                </c:pt>
                <c:pt idx="15435">
                  <c:v>157617</c:v>
                </c:pt>
                <c:pt idx="15436">
                  <c:v>157627</c:v>
                </c:pt>
                <c:pt idx="15437">
                  <c:v>157637</c:v>
                </c:pt>
                <c:pt idx="15438">
                  <c:v>157647</c:v>
                </c:pt>
                <c:pt idx="15439">
                  <c:v>157657</c:v>
                </c:pt>
                <c:pt idx="15440">
                  <c:v>157668</c:v>
                </c:pt>
                <c:pt idx="15441">
                  <c:v>157678</c:v>
                </c:pt>
                <c:pt idx="15442">
                  <c:v>157688</c:v>
                </c:pt>
                <c:pt idx="15443">
                  <c:v>157698</c:v>
                </c:pt>
                <c:pt idx="15444">
                  <c:v>157708</c:v>
                </c:pt>
                <c:pt idx="15445">
                  <c:v>157719</c:v>
                </c:pt>
                <c:pt idx="15446">
                  <c:v>157729</c:v>
                </c:pt>
                <c:pt idx="15447">
                  <c:v>157739</c:v>
                </c:pt>
                <c:pt idx="15448">
                  <c:v>157749</c:v>
                </c:pt>
                <c:pt idx="15449">
                  <c:v>157759</c:v>
                </c:pt>
                <c:pt idx="15450">
                  <c:v>157770</c:v>
                </c:pt>
                <c:pt idx="15451">
                  <c:v>157780</c:v>
                </c:pt>
                <c:pt idx="15452">
                  <c:v>157790</c:v>
                </c:pt>
                <c:pt idx="15453">
                  <c:v>157800</c:v>
                </c:pt>
                <c:pt idx="15454">
                  <c:v>157810</c:v>
                </c:pt>
                <c:pt idx="15455">
                  <c:v>157821</c:v>
                </c:pt>
                <c:pt idx="15456">
                  <c:v>157831</c:v>
                </c:pt>
                <c:pt idx="15457">
                  <c:v>157841</c:v>
                </c:pt>
                <c:pt idx="15458">
                  <c:v>157851</c:v>
                </c:pt>
                <c:pt idx="15459">
                  <c:v>157861</c:v>
                </c:pt>
                <c:pt idx="15460">
                  <c:v>157872</c:v>
                </c:pt>
                <c:pt idx="15461">
                  <c:v>157882</c:v>
                </c:pt>
                <c:pt idx="15462">
                  <c:v>157892</c:v>
                </c:pt>
                <c:pt idx="15463">
                  <c:v>157902</c:v>
                </c:pt>
                <c:pt idx="15464">
                  <c:v>157912</c:v>
                </c:pt>
                <c:pt idx="15465">
                  <c:v>157923</c:v>
                </c:pt>
                <c:pt idx="15466">
                  <c:v>157933</c:v>
                </c:pt>
                <c:pt idx="15467">
                  <c:v>157943</c:v>
                </c:pt>
                <c:pt idx="15468">
                  <c:v>157953</c:v>
                </c:pt>
                <c:pt idx="15469">
                  <c:v>157963</c:v>
                </c:pt>
                <c:pt idx="15470">
                  <c:v>157974</c:v>
                </c:pt>
                <c:pt idx="15471">
                  <c:v>157984</c:v>
                </c:pt>
                <c:pt idx="15472">
                  <c:v>157994</c:v>
                </c:pt>
                <c:pt idx="15473">
                  <c:v>158004</c:v>
                </c:pt>
                <c:pt idx="15474">
                  <c:v>158014</c:v>
                </c:pt>
                <c:pt idx="15475">
                  <c:v>158025</c:v>
                </c:pt>
                <c:pt idx="15476">
                  <c:v>158035</c:v>
                </c:pt>
                <c:pt idx="15477">
                  <c:v>158045</c:v>
                </c:pt>
                <c:pt idx="15478">
                  <c:v>158055</c:v>
                </c:pt>
                <c:pt idx="15479">
                  <c:v>158065</c:v>
                </c:pt>
                <c:pt idx="15480">
                  <c:v>158076</c:v>
                </c:pt>
                <c:pt idx="15481">
                  <c:v>158086</c:v>
                </c:pt>
                <c:pt idx="15482">
                  <c:v>158096</c:v>
                </c:pt>
                <c:pt idx="15483">
                  <c:v>158106</c:v>
                </c:pt>
                <c:pt idx="15484">
                  <c:v>158116</c:v>
                </c:pt>
                <c:pt idx="15485">
                  <c:v>158127</c:v>
                </c:pt>
                <c:pt idx="15486">
                  <c:v>158137</c:v>
                </c:pt>
                <c:pt idx="15487">
                  <c:v>158147</c:v>
                </c:pt>
                <c:pt idx="15488">
                  <c:v>158157</c:v>
                </c:pt>
                <c:pt idx="15489">
                  <c:v>158167</c:v>
                </c:pt>
                <c:pt idx="15490">
                  <c:v>158178</c:v>
                </c:pt>
                <c:pt idx="15491">
                  <c:v>158188</c:v>
                </c:pt>
                <c:pt idx="15492">
                  <c:v>158198</c:v>
                </c:pt>
                <c:pt idx="15493">
                  <c:v>158208</c:v>
                </c:pt>
                <c:pt idx="15494">
                  <c:v>158218</c:v>
                </c:pt>
                <c:pt idx="15495">
                  <c:v>158229</c:v>
                </c:pt>
                <c:pt idx="15496">
                  <c:v>158239</c:v>
                </c:pt>
                <c:pt idx="15497">
                  <c:v>158249</c:v>
                </c:pt>
                <c:pt idx="15498">
                  <c:v>158259</c:v>
                </c:pt>
                <c:pt idx="15499">
                  <c:v>158269</c:v>
                </c:pt>
                <c:pt idx="15500">
                  <c:v>158280</c:v>
                </c:pt>
                <c:pt idx="15501">
                  <c:v>158290</c:v>
                </c:pt>
                <c:pt idx="15502">
                  <c:v>158300</c:v>
                </c:pt>
                <c:pt idx="15503">
                  <c:v>158310</c:v>
                </c:pt>
                <c:pt idx="15504">
                  <c:v>158320</c:v>
                </c:pt>
                <c:pt idx="15505">
                  <c:v>158331</c:v>
                </c:pt>
                <c:pt idx="15506">
                  <c:v>158341</c:v>
                </c:pt>
                <c:pt idx="15507">
                  <c:v>158351</c:v>
                </c:pt>
                <c:pt idx="15508">
                  <c:v>158361</c:v>
                </c:pt>
                <c:pt idx="15509">
                  <c:v>158371</c:v>
                </c:pt>
                <c:pt idx="15510">
                  <c:v>158382</c:v>
                </c:pt>
                <c:pt idx="15511">
                  <c:v>158392</c:v>
                </c:pt>
                <c:pt idx="15512">
                  <c:v>158402</c:v>
                </c:pt>
                <c:pt idx="15513">
                  <c:v>158412</c:v>
                </c:pt>
                <c:pt idx="15514">
                  <c:v>158422</c:v>
                </c:pt>
                <c:pt idx="15515">
                  <c:v>158433</c:v>
                </c:pt>
                <c:pt idx="15516">
                  <c:v>158443</c:v>
                </c:pt>
                <c:pt idx="15517">
                  <c:v>158453</c:v>
                </c:pt>
                <c:pt idx="15518">
                  <c:v>158463</c:v>
                </c:pt>
                <c:pt idx="15519">
                  <c:v>158474</c:v>
                </c:pt>
                <c:pt idx="15520">
                  <c:v>158484</c:v>
                </c:pt>
                <c:pt idx="15521">
                  <c:v>158494</c:v>
                </c:pt>
                <c:pt idx="15522">
                  <c:v>158504</c:v>
                </c:pt>
                <c:pt idx="15523">
                  <c:v>158514</c:v>
                </c:pt>
                <c:pt idx="15524">
                  <c:v>158525</c:v>
                </c:pt>
                <c:pt idx="15525">
                  <c:v>158535</c:v>
                </c:pt>
                <c:pt idx="15526">
                  <c:v>158545</c:v>
                </c:pt>
                <c:pt idx="15527">
                  <c:v>158555</c:v>
                </c:pt>
                <c:pt idx="15528">
                  <c:v>158565</c:v>
                </c:pt>
                <c:pt idx="15529">
                  <c:v>158576</c:v>
                </c:pt>
                <c:pt idx="15530">
                  <c:v>158586</c:v>
                </c:pt>
                <c:pt idx="15531">
                  <c:v>158596</c:v>
                </c:pt>
                <c:pt idx="15532">
                  <c:v>158606</c:v>
                </c:pt>
                <c:pt idx="15533">
                  <c:v>158616</c:v>
                </c:pt>
                <c:pt idx="15534">
                  <c:v>158627</c:v>
                </c:pt>
                <c:pt idx="15535">
                  <c:v>158637</c:v>
                </c:pt>
                <c:pt idx="15536">
                  <c:v>158647</c:v>
                </c:pt>
                <c:pt idx="15537">
                  <c:v>158657</c:v>
                </c:pt>
                <c:pt idx="15538">
                  <c:v>158667</c:v>
                </c:pt>
                <c:pt idx="15539">
                  <c:v>158678</c:v>
                </c:pt>
                <c:pt idx="15540">
                  <c:v>158688</c:v>
                </c:pt>
                <c:pt idx="15541">
                  <c:v>158698</c:v>
                </c:pt>
                <c:pt idx="15542">
                  <c:v>158708</c:v>
                </c:pt>
                <c:pt idx="15543">
                  <c:v>158718</c:v>
                </c:pt>
                <c:pt idx="15544">
                  <c:v>158729</c:v>
                </c:pt>
                <c:pt idx="15545">
                  <c:v>158739</c:v>
                </c:pt>
                <c:pt idx="15546">
                  <c:v>158749</c:v>
                </c:pt>
                <c:pt idx="15547">
                  <c:v>158759</c:v>
                </c:pt>
                <c:pt idx="15548">
                  <c:v>158769</c:v>
                </c:pt>
                <c:pt idx="15549">
                  <c:v>158780</c:v>
                </c:pt>
                <c:pt idx="15550">
                  <c:v>158790</c:v>
                </c:pt>
                <c:pt idx="15551">
                  <c:v>158800</c:v>
                </c:pt>
                <c:pt idx="15552">
                  <c:v>158810</c:v>
                </c:pt>
                <c:pt idx="15553">
                  <c:v>158820</c:v>
                </c:pt>
                <c:pt idx="15554">
                  <c:v>158831</c:v>
                </c:pt>
                <c:pt idx="15555">
                  <c:v>158841</c:v>
                </c:pt>
                <c:pt idx="15556">
                  <c:v>158851</c:v>
                </c:pt>
                <c:pt idx="15557">
                  <c:v>158861</c:v>
                </c:pt>
                <c:pt idx="15558">
                  <c:v>158871</c:v>
                </c:pt>
                <c:pt idx="15559">
                  <c:v>158882</c:v>
                </c:pt>
                <c:pt idx="15560">
                  <c:v>158892</c:v>
                </c:pt>
                <c:pt idx="15561">
                  <c:v>158902</c:v>
                </c:pt>
                <c:pt idx="15562">
                  <c:v>158912</c:v>
                </c:pt>
                <c:pt idx="15563">
                  <c:v>158922</c:v>
                </c:pt>
                <c:pt idx="15564">
                  <c:v>158933</c:v>
                </c:pt>
                <c:pt idx="15565">
                  <c:v>158943</c:v>
                </c:pt>
                <c:pt idx="15566">
                  <c:v>158953</c:v>
                </c:pt>
                <c:pt idx="15567">
                  <c:v>158963</c:v>
                </c:pt>
                <c:pt idx="15568">
                  <c:v>158973</c:v>
                </c:pt>
                <c:pt idx="15569">
                  <c:v>158984</c:v>
                </c:pt>
                <c:pt idx="15570">
                  <c:v>158994</c:v>
                </c:pt>
                <c:pt idx="15571">
                  <c:v>159004</c:v>
                </c:pt>
                <c:pt idx="15572">
                  <c:v>159014</c:v>
                </c:pt>
                <c:pt idx="15573">
                  <c:v>159024</c:v>
                </c:pt>
                <c:pt idx="15574">
                  <c:v>159035</c:v>
                </c:pt>
                <c:pt idx="15575">
                  <c:v>159045</c:v>
                </c:pt>
                <c:pt idx="15576">
                  <c:v>159055</c:v>
                </c:pt>
                <c:pt idx="15577">
                  <c:v>159065</c:v>
                </c:pt>
                <c:pt idx="15578">
                  <c:v>159075</c:v>
                </c:pt>
                <c:pt idx="15579">
                  <c:v>159086</c:v>
                </c:pt>
                <c:pt idx="15580">
                  <c:v>159096</c:v>
                </c:pt>
                <c:pt idx="15581">
                  <c:v>159106</c:v>
                </c:pt>
                <c:pt idx="15582">
                  <c:v>159116</c:v>
                </c:pt>
                <c:pt idx="15583">
                  <c:v>159126</c:v>
                </c:pt>
                <c:pt idx="15584">
                  <c:v>159137</c:v>
                </c:pt>
                <c:pt idx="15585">
                  <c:v>159147</c:v>
                </c:pt>
                <c:pt idx="15586">
                  <c:v>159157</c:v>
                </c:pt>
                <c:pt idx="15587">
                  <c:v>159167</c:v>
                </c:pt>
                <c:pt idx="15588">
                  <c:v>159177</c:v>
                </c:pt>
                <c:pt idx="15589">
                  <c:v>159188</c:v>
                </c:pt>
                <c:pt idx="15590">
                  <c:v>159198</c:v>
                </c:pt>
                <c:pt idx="15591">
                  <c:v>159208</c:v>
                </c:pt>
                <c:pt idx="15592">
                  <c:v>159218</c:v>
                </c:pt>
                <c:pt idx="15593">
                  <c:v>159228</c:v>
                </c:pt>
                <c:pt idx="15594">
                  <c:v>159239</c:v>
                </c:pt>
                <c:pt idx="15595">
                  <c:v>159249</c:v>
                </c:pt>
                <c:pt idx="15596">
                  <c:v>159259</c:v>
                </c:pt>
                <c:pt idx="15597">
                  <c:v>159269</c:v>
                </c:pt>
                <c:pt idx="15598">
                  <c:v>159279</c:v>
                </c:pt>
                <c:pt idx="15599">
                  <c:v>159290</c:v>
                </c:pt>
                <c:pt idx="15600">
                  <c:v>159300</c:v>
                </c:pt>
                <c:pt idx="15601">
                  <c:v>159310</c:v>
                </c:pt>
                <c:pt idx="15602">
                  <c:v>159320</c:v>
                </c:pt>
                <c:pt idx="15603">
                  <c:v>159330</c:v>
                </c:pt>
                <c:pt idx="15604">
                  <c:v>159341</c:v>
                </c:pt>
                <c:pt idx="15605">
                  <c:v>159351</c:v>
                </c:pt>
                <c:pt idx="15606">
                  <c:v>159361</c:v>
                </c:pt>
                <c:pt idx="15607">
                  <c:v>159371</c:v>
                </c:pt>
                <c:pt idx="15608">
                  <c:v>159381</c:v>
                </c:pt>
                <c:pt idx="15609">
                  <c:v>159392</c:v>
                </c:pt>
                <c:pt idx="15610">
                  <c:v>159402</c:v>
                </c:pt>
                <c:pt idx="15611">
                  <c:v>159412</c:v>
                </c:pt>
                <c:pt idx="15612">
                  <c:v>159422</c:v>
                </c:pt>
                <c:pt idx="15613">
                  <c:v>159432</c:v>
                </c:pt>
                <c:pt idx="15614">
                  <c:v>159443</c:v>
                </c:pt>
                <c:pt idx="15615">
                  <c:v>159453</c:v>
                </c:pt>
                <c:pt idx="15616">
                  <c:v>159463</c:v>
                </c:pt>
                <c:pt idx="15617">
                  <c:v>159473</c:v>
                </c:pt>
                <c:pt idx="15618">
                  <c:v>159483</c:v>
                </c:pt>
                <c:pt idx="15619">
                  <c:v>159494</c:v>
                </c:pt>
                <c:pt idx="15620">
                  <c:v>159504</c:v>
                </c:pt>
                <c:pt idx="15621">
                  <c:v>159514</c:v>
                </c:pt>
                <c:pt idx="15622">
                  <c:v>159524</c:v>
                </c:pt>
                <c:pt idx="15623">
                  <c:v>159534</c:v>
                </c:pt>
                <c:pt idx="15624">
                  <c:v>159545</c:v>
                </c:pt>
                <c:pt idx="15625">
                  <c:v>159555</c:v>
                </c:pt>
                <c:pt idx="15626">
                  <c:v>159565</c:v>
                </c:pt>
                <c:pt idx="15627">
                  <c:v>159575</c:v>
                </c:pt>
                <c:pt idx="15628">
                  <c:v>159585</c:v>
                </c:pt>
                <c:pt idx="15629">
                  <c:v>159596</c:v>
                </c:pt>
                <c:pt idx="15630">
                  <c:v>159606</c:v>
                </c:pt>
                <c:pt idx="15631">
                  <c:v>159616</c:v>
                </c:pt>
                <c:pt idx="15632">
                  <c:v>159626</c:v>
                </c:pt>
                <c:pt idx="15633">
                  <c:v>159637</c:v>
                </c:pt>
                <c:pt idx="15634">
                  <c:v>159647</c:v>
                </c:pt>
                <c:pt idx="15635">
                  <c:v>159657</c:v>
                </c:pt>
                <c:pt idx="15636">
                  <c:v>159667</c:v>
                </c:pt>
                <c:pt idx="15637">
                  <c:v>159677</c:v>
                </c:pt>
                <c:pt idx="15638">
                  <c:v>159688</c:v>
                </c:pt>
                <c:pt idx="15639">
                  <c:v>159698</c:v>
                </c:pt>
                <c:pt idx="15640">
                  <c:v>159708</c:v>
                </c:pt>
                <c:pt idx="15641">
                  <c:v>159718</c:v>
                </c:pt>
                <c:pt idx="15642">
                  <c:v>159728</c:v>
                </c:pt>
                <c:pt idx="15643">
                  <c:v>159739</c:v>
                </c:pt>
                <c:pt idx="15644">
                  <c:v>159749</c:v>
                </c:pt>
                <c:pt idx="15645">
                  <c:v>159759</c:v>
                </c:pt>
                <c:pt idx="15646">
                  <c:v>159769</c:v>
                </c:pt>
                <c:pt idx="15647">
                  <c:v>159779</c:v>
                </c:pt>
                <c:pt idx="15648">
                  <c:v>159790</c:v>
                </c:pt>
                <c:pt idx="15649">
                  <c:v>159800</c:v>
                </c:pt>
                <c:pt idx="15650">
                  <c:v>159810</c:v>
                </c:pt>
                <c:pt idx="15651">
                  <c:v>159820</c:v>
                </c:pt>
                <c:pt idx="15652">
                  <c:v>159830</c:v>
                </c:pt>
                <c:pt idx="15653">
                  <c:v>159841</c:v>
                </c:pt>
                <c:pt idx="15654">
                  <c:v>159851</c:v>
                </c:pt>
                <c:pt idx="15655">
                  <c:v>159861</c:v>
                </c:pt>
                <c:pt idx="15656">
                  <c:v>159871</c:v>
                </c:pt>
                <c:pt idx="15657">
                  <c:v>159881</c:v>
                </c:pt>
                <c:pt idx="15658">
                  <c:v>159892</c:v>
                </c:pt>
                <c:pt idx="15659">
                  <c:v>159902</c:v>
                </c:pt>
                <c:pt idx="15660">
                  <c:v>159912</c:v>
                </c:pt>
                <c:pt idx="15661">
                  <c:v>159922</c:v>
                </c:pt>
                <c:pt idx="15662">
                  <c:v>159932</c:v>
                </c:pt>
                <c:pt idx="15663">
                  <c:v>159943</c:v>
                </c:pt>
                <c:pt idx="15664">
                  <c:v>159953</c:v>
                </c:pt>
                <c:pt idx="15665">
                  <c:v>159963</c:v>
                </c:pt>
                <c:pt idx="15666">
                  <c:v>159973</c:v>
                </c:pt>
                <c:pt idx="15667">
                  <c:v>159983</c:v>
                </c:pt>
                <c:pt idx="15668">
                  <c:v>159994</c:v>
                </c:pt>
                <c:pt idx="15669">
                  <c:v>160004</c:v>
                </c:pt>
                <c:pt idx="15670">
                  <c:v>160014</c:v>
                </c:pt>
                <c:pt idx="15671">
                  <c:v>160024</c:v>
                </c:pt>
                <c:pt idx="15672">
                  <c:v>160034</c:v>
                </c:pt>
                <c:pt idx="15673">
                  <c:v>160045</c:v>
                </c:pt>
                <c:pt idx="15674">
                  <c:v>160055</c:v>
                </c:pt>
                <c:pt idx="15675">
                  <c:v>160065</c:v>
                </c:pt>
                <c:pt idx="15676">
                  <c:v>160075</c:v>
                </c:pt>
                <c:pt idx="15677">
                  <c:v>160085</c:v>
                </c:pt>
                <c:pt idx="15678">
                  <c:v>160096</c:v>
                </c:pt>
                <c:pt idx="15679">
                  <c:v>160106</c:v>
                </c:pt>
                <c:pt idx="15680">
                  <c:v>160116</c:v>
                </c:pt>
                <c:pt idx="15681">
                  <c:v>160126</c:v>
                </c:pt>
                <c:pt idx="15682">
                  <c:v>160136</c:v>
                </c:pt>
                <c:pt idx="15683">
                  <c:v>160147</c:v>
                </c:pt>
                <c:pt idx="15684">
                  <c:v>160157</c:v>
                </c:pt>
                <c:pt idx="15685">
                  <c:v>160167</c:v>
                </c:pt>
                <c:pt idx="15686">
                  <c:v>160177</c:v>
                </c:pt>
                <c:pt idx="15687">
                  <c:v>160187</c:v>
                </c:pt>
                <c:pt idx="15688">
                  <c:v>160198</c:v>
                </c:pt>
                <c:pt idx="15689">
                  <c:v>160208</c:v>
                </c:pt>
                <c:pt idx="15690">
                  <c:v>160218</c:v>
                </c:pt>
                <c:pt idx="15691">
                  <c:v>160228</c:v>
                </c:pt>
                <c:pt idx="15692">
                  <c:v>160238</c:v>
                </c:pt>
                <c:pt idx="15693">
                  <c:v>160249</c:v>
                </c:pt>
                <c:pt idx="15694">
                  <c:v>160259</c:v>
                </c:pt>
                <c:pt idx="15695">
                  <c:v>160269</c:v>
                </c:pt>
                <c:pt idx="15696">
                  <c:v>160279</c:v>
                </c:pt>
                <c:pt idx="15697">
                  <c:v>160289</c:v>
                </c:pt>
                <c:pt idx="15698">
                  <c:v>160300</c:v>
                </c:pt>
                <c:pt idx="15699">
                  <c:v>160310</c:v>
                </c:pt>
                <c:pt idx="15700">
                  <c:v>160320</c:v>
                </c:pt>
                <c:pt idx="15701">
                  <c:v>160330</c:v>
                </c:pt>
                <c:pt idx="15702">
                  <c:v>160340</c:v>
                </c:pt>
                <c:pt idx="15703">
                  <c:v>160351</c:v>
                </c:pt>
                <c:pt idx="15704">
                  <c:v>160361</c:v>
                </c:pt>
                <c:pt idx="15705">
                  <c:v>160371</c:v>
                </c:pt>
                <c:pt idx="15706">
                  <c:v>160381</c:v>
                </c:pt>
                <c:pt idx="15707">
                  <c:v>160391</c:v>
                </c:pt>
                <c:pt idx="15708">
                  <c:v>160402</c:v>
                </c:pt>
                <c:pt idx="15709">
                  <c:v>160412</c:v>
                </c:pt>
                <c:pt idx="15710">
                  <c:v>160422</c:v>
                </c:pt>
                <c:pt idx="15711">
                  <c:v>160432</c:v>
                </c:pt>
                <c:pt idx="15712">
                  <c:v>160442</c:v>
                </c:pt>
                <c:pt idx="15713">
                  <c:v>160453</c:v>
                </c:pt>
                <c:pt idx="15714">
                  <c:v>160463</c:v>
                </c:pt>
                <c:pt idx="15715">
                  <c:v>160473</c:v>
                </c:pt>
                <c:pt idx="15716">
                  <c:v>160483</c:v>
                </c:pt>
                <c:pt idx="15717">
                  <c:v>160493</c:v>
                </c:pt>
                <c:pt idx="15718">
                  <c:v>160504</c:v>
                </c:pt>
                <c:pt idx="15719">
                  <c:v>160514</c:v>
                </c:pt>
                <c:pt idx="15720">
                  <c:v>160524</c:v>
                </c:pt>
                <c:pt idx="15721">
                  <c:v>160534</c:v>
                </c:pt>
                <c:pt idx="15722">
                  <c:v>160544</c:v>
                </c:pt>
                <c:pt idx="15723">
                  <c:v>160555</c:v>
                </c:pt>
                <c:pt idx="15724">
                  <c:v>160565</c:v>
                </c:pt>
                <c:pt idx="15725">
                  <c:v>160575</c:v>
                </c:pt>
                <c:pt idx="15726">
                  <c:v>160585</c:v>
                </c:pt>
                <c:pt idx="15727">
                  <c:v>160595</c:v>
                </c:pt>
                <c:pt idx="15728">
                  <c:v>160606</c:v>
                </c:pt>
                <c:pt idx="15729">
                  <c:v>160616</c:v>
                </c:pt>
                <c:pt idx="15730">
                  <c:v>160626</c:v>
                </c:pt>
                <c:pt idx="15731">
                  <c:v>160636</c:v>
                </c:pt>
                <c:pt idx="15732">
                  <c:v>160646</c:v>
                </c:pt>
                <c:pt idx="15733">
                  <c:v>160657</c:v>
                </c:pt>
                <c:pt idx="15734">
                  <c:v>160667</c:v>
                </c:pt>
                <c:pt idx="15735">
                  <c:v>160677</c:v>
                </c:pt>
                <c:pt idx="15736">
                  <c:v>160687</c:v>
                </c:pt>
                <c:pt idx="15737">
                  <c:v>160697</c:v>
                </c:pt>
                <c:pt idx="15738">
                  <c:v>160708</c:v>
                </c:pt>
                <c:pt idx="15739">
                  <c:v>160718</c:v>
                </c:pt>
                <c:pt idx="15740">
                  <c:v>160728</c:v>
                </c:pt>
                <c:pt idx="15741">
                  <c:v>160738</c:v>
                </c:pt>
                <c:pt idx="15742">
                  <c:v>160749</c:v>
                </c:pt>
                <c:pt idx="15743">
                  <c:v>160759</c:v>
                </c:pt>
                <c:pt idx="15744">
                  <c:v>160769</c:v>
                </c:pt>
                <c:pt idx="15745">
                  <c:v>160779</c:v>
                </c:pt>
                <c:pt idx="15746">
                  <c:v>160789</c:v>
                </c:pt>
                <c:pt idx="15747">
                  <c:v>160800</c:v>
                </c:pt>
                <c:pt idx="15748">
                  <c:v>160810</c:v>
                </c:pt>
                <c:pt idx="15749">
                  <c:v>160820</c:v>
                </c:pt>
                <c:pt idx="15750">
                  <c:v>160830</c:v>
                </c:pt>
                <c:pt idx="15751">
                  <c:v>160840</c:v>
                </c:pt>
                <c:pt idx="15752">
                  <c:v>160851</c:v>
                </c:pt>
                <c:pt idx="15753">
                  <c:v>160861</c:v>
                </c:pt>
                <c:pt idx="15754">
                  <c:v>160871</c:v>
                </c:pt>
                <c:pt idx="15755">
                  <c:v>160881</c:v>
                </c:pt>
                <c:pt idx="15756">
                  <c:v>160891</c:v>
                </c:pt>
                <c:pt idx="15757">
                  <c:v>160902</c:v>
                </c:pt>
                <c:pt idx="15758">
                  <c:v>160912</c:v>
                </c:pt>
                <c:pt idx="15759">
                  <c:v>160922</c:v>
                </c:pt>
                <c:pt idx="15760">
                  <c:v>160932</c:v>
                </c:pt>
                <c:pt idx="15761">
                  <c:v>160942</c:v>
                </c:pt>
                <c:pt idx="15762">
                  <c:v>160953</c:v>
                </c:pt>
                <c:pt idx="15763">
                  <c:v>160963</c:v>
                </c:pt>
                <c:pt idx="15764">
                  <c:v>160973</c:v>
                </c:pt>
                <c:pt idx="15765">
                  <c:v>160983</c:v>
                </c:pt>
                <c:pt idx="15766">
                  <c:v>160993</c:v>
                </c:pt>
                <c:pt idx="15767">
                  <c:v>161004</c:v>
                </c:pt>
                <c:pt idx="15768">
                  <c:v>161014</c:v>
                </c:pt>
                <c:pt idx="15769">
                  <c:v>161024</c:v>
                </c:pt>
                <c:pt idx="15770">
                  <c:v>161034</c:v>
                </c:pt>
                <c:pt idx="15771">
                  <c:v>161044</c:v>
                </c:pt>
                <c:pt idx="15772">
                  <c:v>161055</c:v>
                </c:pt>
                <c:pt idx="15773">
                  <c:v>161065</c:v>
                </c:pt>
                <c:pt idx="15774">
                  <c:v>161075</c:v>
                </c:pt>
                <c:pt idx="15775">
                  <c:v>161085</c:v>
                </c:pt>
                <c:pt idx="15776">
                  <c:v>161095</c:v>
                </c:pt>
                <c:pt idx="15777">
                  <c:v>161106</c:v>
                </c:pt>
                <c:pt idx="15778">
                  <c:v>161116</c:v>
                </c:pt>
                <c:pt idx="15779">
                  <c:v>161126</c:v>
                </c:pt>
                <c:pt idx="15780">
                  <c:v>161136</c:v>
                </c:pt>
                <c:pt idx="15781">
                  <c:v>161146</c:v>
                </c:pt>
                <c:pt idx="15782">
                  <c:v>161157</c:v>
                </c:pt>
                <c:pt idx="15783">
                  <c:v>161167</c:v>
                </c:pt>
                <c:pt idx="15784">
                  <c:v>161177</c:v>
                </c:pt>
                <c:pt idx="15785">
                  <c:v>161187</c:v>
                </c:pt>
                <c:pt idx="15786">
                  <c:v>161197</c:v>
                </c:pt>
                <c:pt idx="15787">
                  <c:v>161208</c:v>
                </c:pt>
                <c:pt idx="15788">
                  <c:v>161218</c:v>
                </c:pt>
                <c:pt idx="15789">
                  <c:v>161228</c:v>
                </c:pt>
                <c:pt idx="15790">
                  <c:v>161238</c:v>
                </c:pt>
                <c:pt idx="15791">
                  <c:v>161248</c:v>
                </c:pt>
                <c:pt idx="15792">
                  <c:v>161259</c:v>
                </c:pt>
                <c:pt idx="15793">
                  <c:v>161269</c:v>
                </c:pt>
                <c:pt idx="15794">
                  <c:v>161279</c:v>
                </c:pt>
                <c:pt idx="15795">
                  <c:v>161289</c:v>
                </c:pt>
                <c:pt idx="15796">
                  <c:v>161299</c:v>
                </c:pt>
                <c:pt idx="15797">
                  <c:v>161310</c:v>
                </c:pt>
                <c:pt idx="15798">
                  <c:v>161320</c:v>
                </c:pt>
                <c:pt idx="15799">
                  <c:v>161330</c:v>
                </c:pt>
                <c:pt idx="15800">
                  <c:v>161340</c:v>
                </c:pt>
                <c:pt idx="15801">
                  <c:v>161350</c:v>
                </c:pt>
                <c:pt idx="15802">
                  <c:v>161361</c:v>
                </c:pt>
                <c:pt idx="15803">
                  <c:v>161371</c:v>
                </c:pt>
                <c:pt idx="15804">
                  <c:v>161381</c:v>
                </c:pt>
                <c:pt idx="15805">
                  <c:v>161391</c:v>
                </c:pt>
                <c:pt idx="15806">
                  <c:v>161401</c:v>
                </c:pt>
                <c:pt idx="15807">
                  <c:v>161412</c:v>
                </c:pt>
                <c:pt idx="15808">
                  <c:v>161422</c:v>
                </c:pt>
                <c:pt idx="15809">
                  <c:v>161432</c:v>
                </c:pt>
                <c:pt idx="15810">
                  <c:v>161442</c:v>
                </c:pt>
                <c:pt idx="15811">
                  <c:v>161452</c:v>
                </c:pt>
                <c:pt idx="15812">
                  <c:v>161463</c:v>
                </c:pt>
                <c:pt idx="15813">
                  <c:v>161473</c:v>
                </c:pt>
                <c:pt idx="15814">
                  <c:v>161483</c:v>
                </c:pt>
                <c:pt idx="15815">
                  <c:v>161493</c:v>
                </c:pt>
                <c:pt idx="15816">
                  <c:v>161503</c:v>
                </c:pt>
                <c:pt idx="15817">
                  <c:v>161514</c:v>
                </c:pt>
                <c:pt idx="15818">
                  <c:v>161524</c:v>
                </c:pt>
                <c:pt idx="15819">
                  <c:v>161534</c:v>
                </c:pt>
                <c:pt idx="15820">
                  <c:v>161544</c:v>
                </c:pt>
                <c:pt idx="15821">
                  <c:v>161554</c:v>
                </c:pt>
                <c:pt idx="15822">
                  <c:v>161565</c:v>
                </c:pt>
                <c:pt idx="15823">
                  <c:v>161575</c:v>
                </c:pt>
                <c:pt idx="15824">
                  <c:v>161585</c:v>
                </c:pt>
                <c:pt idx="15825">
                  <c:v>161595</c:v>
                </c:pt>
                <c:pt idx="15826">
                  <c:v>161605</c:v>
                </c:pt>
                <c:pt idx="15827">
                  <c:v>161616</c:v>
                </c:pt>
                <c:pt idx="15828">
                  <c:v>161626</c:v>
                </c:pt>
                <c:pt idx="15829">
                  <c:v>161636</c:v>
                </c:pt>
                <c:pt idx="15830">
                  <c:v>161646</c:v>
                </c:pt>
                <c:pt idx="15831">
                  <c:v>161656</c:v>
                </c:pt>
                <c:pt idx="15832">
                  <c:v>161667</c:v>
                </c:pt>
                <c:pt idx="15833">
                  <c:v>161677</c:v>
                </c:pt>
                <c:pt idx="15834">
                  <c:v>161687</c:v>
                </c:pt>
                <c:pt idx="15835">
                  <c:v>161697</c:v>
                </c:pt>
                <c:pt idx="15836">
                  <c:v>161707</c:v>
                </c:pt>
                <c:pt idx="15837">
                  <c:v>161718</c:v>
                </c:pt>
                <c:pt idx="15838">
                  <c:v>161728</c:v>
                </c:pt>
                <c:pt idx="15839">
                  <c:v>161738</c:v>
                </c:pt>
                <c:pt idx="15840">
                  <c:v>161748</c:v>
                </c:pt>
                <c:pt idx="15841">
                  <c:v>161758</c:v>
                </c:pt>
                <c:pt idx="15842">
                  <c:v>161769</c:v>
                </c:pt>
                <c:pt idx="15843">
                  <c:v>161779</c:v>
                </c:pt>
                <c:pt idx="15844">
                  <c:v>161789</c:v>
                </c:pt>
                <c:pt idx="15845">
                  <c:v>161799</c:v>
                </c:pt>
                <c:pt idx="15846">
                  <c:v>161809</c:v>
                </c:pt>
                <c:pt idx="15847">
                  <c:v>161820</c:v>
                </c:pt>
                <c:pt idx="15848">
                  <c:v>161830</c:v>
                </c:pt>
                <c:pt idx="15849">
                  <c:v>161840</c:v>
                </c:pt>
                <c:pt idx="15850">
                  <c:v>161850</c:v>
                </c:pt>
                <c:pt idx="15851">
                  <c:v>161861</c:v>
                </c:pt>
                <c:pt idx="15852">
                  <c:v>161871</c:v>
                </c:pt>
                <c:pt idx="15853">
                  <c:v>161881</c:v>
                </c:pt>
                <c:pt idx="15854">
                  <c:v>161891</c:v>
                </c:pt>
                <c:pt idx="15855">
                  <c:v>161901</c:v>
                </c:pt>
                <c:pt idx="15856">
                  <c:v>161912</c:v>
                </c:pt>
                <c:pt idx="15857">
                  <c:v>161922</c:v>
                </c:pt>
                <c:pt idx="15858">
                  <c:v>161932</c:v>
                </c:pt>
                <c:pt idx="15859">
                  <c:v>161942</c:v>
                </c:pt>
                <c:pt idx="15860">
                  <c:v>161952</c:v>
                </c:pt>
                <c:pt idx="15861">
                  <c:v>161963</c:v>
                </c:pt>
                <c:pt idx="15862">
                  <c:v>161973</c:v>
                </c:pt>
                <c:pt idx="15863">
                  <c:v>161983</c:v>
                </c:pt>
                <c:pt idx="15864">
                  <c:v>161993</c:v>
                </c:pt>
                <c:pt idx="15865">
                  <c:v>162003</c:v>
                </c:pt>
                <c:pt idx="15866">
                  <c:v>162014</c:v>
                </c:pt>
                <c:pt idx="15867">
                  <c:v>162024</c:v>
                </c:pt>
                <c:pt idx="15868">
                  <c:v>162034</c:v>
                </c:pt>
                <c:pt idx="15869">
                  <c:v>162044</c:v>
                </c:pt>
                <c:pt idx="15870">
                  <c:v>162054</c:v>
                </c:pt>
                <c:pt idx="15871">
                  <c:v>162065</c:v>
                </c:pt>
                <c:pt idx="15872">
                  <c:v>162075</c:v>
                </c:pt>
                <c:pt idx="15873">
                  <c:v>162085</c:v>
                </c:pt>
                <c:pt idx="15874">
                  <c:v>162095</c:v>
                </c:pt>
                <c:pt idx="15875">
                  <c:v>162105</c:v>
                </c:pt>
                <c:pt idx="15876">
                  <c:v>162116</c:v>
                </c:pt>
                <c:pt idx="15877">
                  <c:v>162126</c:v>
                </c:pt>
                <c:pt idx="15878">
                  <c:v>162136</c:v>
                </c:pt>
                <c:pt idx="15879">
                  <c:v>162146</c:v>
                </c:pt>
                <c:pt idx="15880">
                  <c:v>162156</c:v>
                </c:pt>
                <c:pt idx="15881">
                  <c:v>162167</c:v>
                </c:pt>
                <c:pt idx="15882">
                  <c:v>162177</c:v>
                </c:pt>
                <c:pt idx="15883">
                  <c:v>162187</c:v>
                </c:pt>
                <c:pt idx="15884">
                  <c:v>162197</c:v>
                </c:pt>
                <c:pt idx="15885">
                  <c:v>162207</c:v>
                </c:pt>
                <c:pt idx="15886">
                  <c:v>162218</c:v>
                </c:pt>
                <c:pt idx="15887">
                  <c:v>162228</c:v>
                </c:pt>
                <c:pt idx="15888">
                  <c:v>162238</c:v>
                </c:pt>
                <c:pt idx="15889">
                  <c:v>162248</c:v>
                </c:pt>
                <c:pt idx="15890">
                  <c:v>162258</c:v>
                </c:pt>
                <c:pt idx="15891">
                  <c:v>162269</c:v>
                </c:pt>
                <c:pt idx="15892">
                  <c:v>162279</c:v>
                </c:pt>
                <c:pt idx="15893">
                  <c:v>162289</c:v>
                </c:pt>
                <c:pt idx="15894">
                  <c:v>162299</c:v>
                </c:pt>
                <c:pt idx="15895">
                  <c:v>162309</c:v>
                </c:pt>
                <c:pt idx="15896">
                  <c:v>162320</c:v>
                </c:pt>
                <c:pt idx="15897">
                  <c:v>162330</c:v>
                </c:pt>
                <c:pt idx="15898">
                  <c:v>162340</c:v>
                </c:pt>
                <c:pt idx="15899">
                  <c:v>162350</c:v>
                </c:pt>
                <c:pt idx="15900">
                  <c:v>162360</c:v>
                </c:pt>
                <c:pt idx="15901">
                  <c:v>162371</c:v>
                </c:pt>
                <c:pt idx="15902">
                  <c:v>162381</c:v>
                </c:pt>
                <c:pt idx="15903">
                  <c:v>162391</c:v>
                </c:pt>
                <c:pt idx="15904">
                  <c:v>162401</c:v>
                </c:pt>
                <c:pt idx="15905">
                  <c:v>162411</c:v>
                </c:pt>
                <c:pt idx="15906">
                  <c:v>162422</c:v>
                </c:pt>
                <c:pt idx="15907">
                  <c:v>162432</c:v>
                </c:pt>
                <c:pt idx="15908">
                  <c:v>162442</c:v>
                </c:pt>
                <c:pt idx="15909">
                  <c:v>162452</c:v>
                </c:pt>
                <c:pt idx="15910">
                  <c:v>162462</c:v>
                </c:pt>
                <c:pt idx="15911">
                  <c:v>162473</c:v>
                </c:pt>
                <c:pt idx="15912">
                  <c:v>162483</c:v>
                </c:pt>
                <c:pt idx="15913">
                  <c:v>162493</c:v>
                </c:pt>
                <c:pt idx="15914">
                  <c:v>162503</c:v>
                </c:pt>
                <c:pt idx="15915">
                  <c:v>162513</c:v>
                </c:pt>
                <c:pt idx="15916">
                  <c:v>162524</c:v>
                </c:pt>
                <c:pt idx="15917">
                  <c:v>162534</c:v>
                </c:pt>
                <c:pt idx="15918">
                  <c:v>162544</c:v>
                </c:pt>
                <c:pt idx="15919">
                  <c:v>162554</c:v>
                </c:pt>
                <c:pt idx="15920">
                  <c:v>162564</c:v>
                </c:pt>
                <c:pt idx="15921">
                  <c:v>162575</c:v>
                </c:pt>
                <c:pt idx="15922">
                  <c:v>162585</c:v>
                </c:pt>
                <c:pt idx="15923">
                  <c:v>162595</c:v>
                </c:pt>
                <c:pt idx="15924">
                  <c:v>162605</c:v>
                </c:pt>
                <c:pt idx="15925">
                  <c:v>162615</c:v>
                </c:pt>
                <c:pt idx="15926">
                  <c:v>162626</c:v>
                </c:pt>
                <c:pt idx="15927">
                  <c:v>162636</c:v>
                </c:pt>
                <c:pt idx="15928">
                  <c:v>162646</c:v>
                </c:pt>
                <c:pt idx="15929">
                  <c:v>162656</c:v>
                </c:pt>
                <c:pt idx="15930">
                  <c:v>162666</c:v>
                </c:pt>
                <c:pt idx="15931">
                  <c:v>162677</c:v>
                </c:pt>
                <c:pt idx="15932">
                  <c:v>162687</c:v>
                </c:pt>
                <c:pt idx="15933">
                  <c:v>162697</c:v>
                </c:pt>
                <c:pt idx="15934">
                  <c:v>162707</c:v>
                </c:pt>
                <c:pt idx="15935">
                  <c:v>162717</c:v>
                </c:pt>
                <c:pt idx="15936">
                  <c:v>162728</c:v>
                </c:pt>
                <c:pt idx="15937">
                  <c:v>162738</c:v>
                </c:pt>
                <c:pt idx="15938">
                  <c:v>162748</c:v>
                </c:pt>
                <c:pt idx="15939">
                  <c:v>162758</c:v>
                </c:pt>
                <c:pt idx="15940">
                  <c:v>162768</c:v>
                </c:pt>
                <c:pt idx="15941">
                  <c:v>162779</c:v>
                </c:pt>
                <c:pt idx="15942">
                  <c:v>162789</c:v>
                </c:pt>
                <c:pt idx="15943">
                  <c:v>162799</c:v>
                </c:pt>
                <c:pt idx="15944">
                  <c:v>162809</c:v>
                </c:pt>
                <c:pt idx="15945">
                  <c:v>162819</c:v>
                </c:pt>
                <c:pt idx="15946">
                  <c:v>162830</c:v>
                </c:pt>
                <c:pt idx="15947">
                  <c:v>162840</c:v>
                </c:pt>
                <c:pt idx="15948">
                  <c:v>162850</c:v>
                </c:pt>
                <c:pt idx="15949">
                  <c:v>162860</c:v>
                </c:pt>
                <c:pt idx="15950">
                  <c:v>162870</c:v>
                </c:pt>
                <c:pt idx="15951">
                  <c:v>162881</c:v>
                </c:pt>
                <c:pt idx="15952">
                  <c:v>162891</c:v>
                </c:pt>
                <c:pt idx="15953">
                  <c:v>162901</c:v>
                </c:pt>
                <c:pt idx="15954">
                  <c:v>162911</c:v>
                </c:pt>
                <c:pt idx="15955">
                  <c:v>162921</c:v>
                </c:pt>
                <c:pt idx="15956">
                  <c:v>162932</c:v>
                </c:pt>
                <c:pt idx="15957">
                  <c:v>162942</c:v>
                </c:pt>
                <c:pt idx="15958">
                  <c:v>162952</c:v>
                </c:pt>
                <c:pt idx="15959">
                  <c:v>162962</c:v>
                </c:pt>
                <c:pt idx="15960">
                  <c:v>162972</c:v>
                </c:pt>
                <c:pt idx="15961">
                  <c:v>162983</c:v>
                </c:pt>
                <c:pt idx="15962">
                  <c:v>162993</c:v>
                </c:pt>
                <c:pt idx="15963">
                  <c:v>163003</c:v>
                </c:pt>
                <c:pt idx="15964">
                  <c:v>163013</c:v>
                </c:pt>
                <c:pt idx="15965">
                  <c:v>163024</c:v>
                </c:pt>
                <c:pt idx="15966">
                  <c:v>163034</c:v>
                </c:pt>
                <c:pt idx="15967">
                  <c:v>163044</c:v>
                </c:pt>
                <c:pt idx="15968">
                  <c:v>163054</c:v>
                </c:pt>
                <c:pt idx="15969">
                  <c:v>163064</c:v>
                </c:pt>
                <c:pt idx="15970">
                  <c:v>163075</c:v>
                </c:pt>
                <c:pt idx="15971">
                  <c:v>163085</c:v>
                </c:pt>
                <c:pt idx="15972">
                  <c:v>163095</c:v>
                </c:pt>
                <c:pt idx="15973">
                  <c:v>163105</c:v>
                </c:pt>
                <c:pt idx="15974">
                  <c:v>163115</c:v>
                </c:pt>
                <c:pt idx="15975">
                  <c:v>163126</c:v>
                </c:pt>
                <c:pt idx="15976">
                  <c:v>163136</c:v>
                </c:pt>
                <c:pt idx="15977">
                  <c:v>163146</c:v>
                </c:pt>
                <c:pt idx="15978">
                  <c:v>163156</c:v>
                </c:pt>
                <c:pt idx="15979">
                  <c:v>163166</c:v>
                </c:pt>
                <c:pt idx="15980">
                  <c:v>163177</c:v>
                </c:pt>
                <c:pt idx="15981">
                  <c:v>163187</c:v>
                </c:pt>
                <c:pt idx="15982">
                  <c:v>163197</c:v>
                </c:pt>
                <c:pt idx="15983">
                  <c:v>163207</c:v>
                </c:pt>
                <c:pt idx="15984">
                  <c:v>163217</c:v>
                </c:pt>
                <c:pt idx="15985">
                  <c:v>163228</c:v>
                </c:pt>
                <c:pt idx="15986">
                  <c:v>163238</c:v>
                </c:pt>
                <c:pt idx="15987">
                  <c:v>163248</c:v>
                </c:pt>
                <c:pt idx="15988">
                  <c:v>163258</c:v>
                </c:pt>
                <c:pt idx="15989">
                  <c:v>163268</c:v>
                </c:pt>
                <c:pt idx="15990">
                  <c:v>163279</c:v>
                </c:pt>
                <c:pt idx="15991">
                  <c:v>163289</c:v>
                </c:pt>
                <c:pt idx="15992">
                  <c:v>163299</c:v>
                </c:pt>
                <c:pt idx="15993">
                  <c:v>163309</c:v>
                </c:pt>
                <c:pt idx="15994">
                  <c:v>163319</c:v>
                </c:pt>
                <c:pt idx="15995">
                  <c:v>163330</c:v>
                </c:pt>
                <c:pt idx="15996">
                  <c:v>163340</c:v>
                </c:pt>
                <c:pt idx="15997">
                  <c:v>163350</c:v>
                </c:pt>
                <c:pt idx="15998">
                  <c:v>163360</c:v>
                </c:pt>
                <c:pt idx="15999">
                  <c:v>163370</c:v>
                </c:pt>
                <c:pt idx="16000">
                  <c:v>163381</c:v>
                </c:pt>
                <c:pt idx="16001">
                  <c:v>163391</c:v>
                </c:pt>
                <c:pt idx="16002">
                  <c:v>163401</c:v>
                </c:pt>
                <c:pt idx="16003">
                  <c:v>163411</c:v>
                </c:pt>
                <c:pt idx="16004">
                  <c:v>163421</c:v>
                </c:pt>
                <c:pt idx="16005">
                  <c:v>163432</c:v>
                </c:pt>
                <c:pt idx="16006">
                  <c:v>163442</c:v>
                </c:pt>
                <c:pt idx="16007">
                  <c:v>163452</c:v>
                </c:pt>
                <c:pt idx="16008">
                  <c:v>163462</c:v>
                </c:pt>
                <c:pt idx="16009">
                  <c:v>163472</c:v>
                </c:pt>
                <c:pt idx="16010">
                  <c:v>163483</c:v>
                </c:pt>
                <c:pt idx="16011">
                  <c:v>163493</c:v>
                </c:pt>
                <c:pt idx="16012">
                  <c:v>163503</c:v>
                </c:pt>
                <c:pt idx="16013">
                  <c:v>163513</c:v>
                </c:pt>
                <c:pt idx="16014">
                  <c:v>163523</c:v>
                </c:pt>
                <c:pt idx="16015">
                  <c:v>163534</c:v>
                </c:pt>
                <c:pt idx="16016">
                  <c:v>163544</c:v>
                </c:pt>
                <c:pt idx="16017">
                  <c:v>163554</c:v>
                </c:pt>
                <c:pt idx="16018">
                  <c:v>163564</c:v>
                </c:pt>
                <c:pt idx="16019">
                  <c:v>163574</c:v>
                </c:pt>
                <c:pt idx="16020">
                  <c:v>163585</c:v>
                </c:pt>
                <c:pt idx="16021">
                  <c:v>163595</c:v>
                </c:pt>
                <c:pt idx="16022">
                  <c:v>163605</c:v>
                </c:pt>
                <c:pt idx="16023">
                  <c:v>163615</c:v>
                </c:pt>
                <c:pt idx="16024">
                  <c:v>163625</c:v>
                </c:pt>
                <c:pt idx="16025">
                  <c:v>163636</c:v>
                </c:pt>
                <c:pt idx="16026">
                  <c:v>163646</c:v>
                </c:pt>
                <c:pt idx="16027">
                  <c:v>163656</c:v>
                </c:pt>
                <c:pt idx="16028">
                  <c:v>163666</c:v>
                </c:pt>
                <c:pt idx="16029">
                  <c:v>163676</c:v>
                </c:pt>
                <c:pt idx="16030">
                  <c:v>163687</c:v>
                </c:pt>
                <c:pt idx="16031">
                  <c:v>163697</c:v>
                </c:pt>
                <c:pt idx="16032">
                  <c:v>163707</c:v>
                </c:pt>
                <c:pt idx="16033">
                  <c:v>163717</c:v>
                </c:pt>
                <c:pt idx="16034">
                  <c:v>163727</c:v>
                </c:pt>
                <c:pt idx="16035">
                  <c:v>163738</c:v>
                </c:pt>
                <c:pt idx="16036">
                  <c:v>163748</c:v>
                </c:pt>
                <c:pt idx="16037">
                  <c:v>163758</c:v>
                </c:pt>
                <c:pt idx="16038">
                  <c:v>163768</c:v>
                </c:pt>
                <c:pt idx="16039">
                  <c:v>163778</c:v>
                </c:pt>
                <c:pt idx="16040">
                  <c:v>163789</c:v>
                </c:pt>
                <c:pt idx="16041">
                  <c:v>163799</c:v>
                </c:pt>
                <c:pt idx="16042">
                  <c:v>163809</c:v>
                </c:pt>
                <c:pt idx="16043">
                  <c:v>163819</c:v>
                </c:pt>
                <c:pt idx="16044">
                  <c:v>163829</c:v>
                </c:pt>
                <c:pt idx="16045">
                  <c:v>163840</c:v>
                </c:pt>
                <c:pt idx="16046">
                  <c:v>163850</c:v>
                </c:pt>
                <c:pt idx="16047">
                  <c:v>163860</c:v>
                </c:pt>
                <c:pt idx="16048">
                  <c:v>163870</c:v>
                </c:pt>
                <c:pt idx="16049">
                  <c:v>163880</c:v>
                </c:pt>
                <c:pt idx="16050">
                  <c:v>163891</c:v>
                </c:pt>
                <c:pt idx="16051">
                  <c:v>163901</c:v>
                </c:pt>
                <c:pt idx="16052">
                  <c:v>163911</c:v>
                </c:pt>
                <c:pt idx="16053">
                  <c:v>163921</c:v>
                </c:pt>
                <c:pt idx="16054">
                  <c:v>163931</c:v>
                </c:pt>
                <c:pt idx="16055">
                  <c:v>163942</c:v>
                </c:pt>
                <c:pt idx="16056">
                  <c:v>163952</c:v>
                </c:pt>
                <c:pt idx="16057">
                  <c:v>163962</c:v>
                </c:pt>
                <c:pt idx="16058">
                  <c:v>163972</c:v>
                </c:pt>
                <c:pt idx="16059">
                  <c:v>163982</c:v>
                </c:pt>
                <c:pt idx="16060">
                  <c:v>163993</c:v>
                </c:pt>
                <c:pt idx="16061">
                  <c:v>164003</c:v>
                </c:pt>
                <c:pt idx="16062">
                  <c:v>164013</c:v>
                </c:pt>
                <c:pt idx="16063">
                  <c:v>164023</c:v>
                </c:pt>
                <c:pt idx="16064">
                  <c:v>164033</c:v>
                </c:pt>
                <c:pt idx="16065">
                  <c:v>164044</c:v>
                </c:pt>
                <c:pt idx="16066">
                  <c:v>164054</c:v>
                </c:pt>
                <c:pt idx="16067">
                  <c:v>164064</c:v>
                </c:pt>
                <c:pt idx="16068">
                  <c:v>164074</c:v>
                </c:pt>
                <c:pt idx="16069">
                  <c:v>164084</c:v>
                </c:pt>
                <c:pt idx="16070">
                  <c:v>164095</c:v>
                </c:pt>
                <c:pt idx="16071">
                  <c:v>164105</c:v>
                </c:pt>
                <c:pt idx="16072">
                  <c:v>164115</c:v>
                </c:pt>
                <c:pt idx="16073">
                  <c:v>164125</c:v>
                </c:pt>
                <c:pt idx="16074">
                  <c:v>164136</c:v>
                </c:pt>
                <c:pt idx="16075">
                  <c:v>164146</c:v>
                </c:pt>
                <c:pt idx="16076">
                  <c:v>164156</c:v>
                </c:pt>
                <c:pt idx="16077">
                  <c:v>164166</c:v>
                </c:pt>
                <c:pt idx="16078">
                  <c:v>164176</c:v>
                </c:pt>
                <c:pt idx="16079">
                  <c:v>164187</c:v>
                </c:pt>
                <c:pt idx="16080">
                  <c:v>164197</c:v>
                </c:pt>
                <c:pt idx="16081">
                  <c:v>164207</c:v>
                </c:pt>
                <c:pt idx="16082">
                  <c:v>164217</c:v>
                </c:pt>
                <c:pt idx="16083">
                  <c:v>164227</c:v>
                </c:pt>
                <c:pt idx="16084">
                  <c:v>164238</c:v>
                </c:pt>
                <c:pt idx="16085">
                  <c:v>164248</c:v>
                </c:pt>
                <c:pt idx="16086">
                  <c:v>164258</c:v>
                </c:pt>
                <c:pt idx="16087">
                  <c:v>164268</c:v>
                </c:pt>
                <c:pt idx="16088">
                  <c:v>164278</c:v>
                </c:pt>
                <c:pt idx="16089">
                  <c:v>164289</c:v>
                </c:pt>
                <c:pt idx="16090">
                  <c:v>164299</c:v>
                </c:pt>
                <c:pt idx="16091">
                  <c:v>164309</c:v>
                </c:pt>
                <c:pt idx="16092">
                  <c:v>164319</c:v>
                </c:pt>
                <c:pt idx="16093">
                  <c:v>164329</c:v>
                </c:pt>
                <c:pt idx="16094">
                  <c:v>164340</c:v>
                </c:pt>
                <c:pt idx="16095">
                  <c:v>164350</c:v>
                </c:pt>
                <c:pt idx="16096">
                  <c:v>164360</c:v>
                </c:pt>
                <c:pt idx="16097">
                  <c:v>164370</c:v>
                </c:pt>
                <c:pt idx="16098">
                  <c:v>164380</c:v>
                </c:pt>
                <c:pt idx="16099">
                  <c:v>164391</c:v>
                </c:pt>
                <c:pt idx="16100">
                  <c:v>164401</c:v>
                </c:pt>
                <c:pt idx="16101">
                  <c:v>164411</c:v>
                </c:pt>
                <c:pt idx="16102">
                  <c:v>164421</c:v>
                </c:pt>
                <c:pt idx="16103">
                  <c:v>164431</c:v>
                </c:pt>
                <c:pt idx="16104">
                  <c:v>164442</c:v>
                </c:pt>
                <c:pt idx="16105">
                  <c:v>164452</c:v>
                </c:pt>
                <c:pt idx="16106">
                  <c:v>164462</c:v>
                </c:pt>
                <c:pt idx="16107">
                  <c:v>164472</c:v>
                </c:pt>
                <c:pt idx="16108">
                  <c:v>164482</c:v>
                </c:pt>
                <c:pt idx="16109">
                  <c:v>164493</c:v>
                </c:pt>
                <c:pt idx="16110">
                  <c:v>164503</c:v>
                </c:pt>
                <c:pt idx="16111">
                  <c:v>164513</c:v>
                </c:pt>
                <c:pt idx="16112">
                  <c:v>164523</c:v>
                </c:pt>
                <c:pt idx="16113">
                  <c:v>164533</c:v>
                </c:pt>
                <c:pt idx="16114">
                  <c:v>164544</c:v>
                </c:pt>
                <c:pt idx="16115">
                  <c:v>164554</c:v>
                </c:pt>
                <c:pt idx="16116">
                  <c:v>164564</c:v>
                </c:pt>
                <c:pt idx="16117">
                  <c:v>164574</c:v>
                </c:pt>
                <c:pt idx="16118">
                  <c:v>164584</c:v>
                </c:pt>
                <c:pt idx="16119">
                  <c:v>164595</c:v>
                </c:pt>
                <c:pt idx="16120">
                  <c:v>164605</c:v>
                </c:pt>
                <c:pt idx="16121">
                  <c:v>164615</c:v>
                </c:pt>
                <c:pt idx="16122">
                  <c:v>164625</c:v>
                </c:pt>
                <c:pt idx="16123">
                  <c:v>164635</c:v>
                </c:pt>
                <c:pt idx="16124">
                  <c:v>164646</c:v>
                </c:pt>
                <c:pt idx="16125">
                  <c:v>164656</c:v>
                </c:pt>
                <c:pt idx="16126">
                  <c:v>164666</c:v>
                </c:pt>
                <c:pt idx="16127">
                  <c:v>164676</c:v>
                </c:pt>
                <c:pt idx="16128">
                  <c:v>164686</c:v>
                </c:pt>
                <c:pt idx="16129">
                  <c:v>164697</c:v>
                </c:pt>
                <c:pt idx="16130">
                  <c:v>164707</c:v>
                </c:pt>
                <c:pt idx="16131">
                  <c:v>164717</c:v>
                </c:pt>
                <c:pt idx="16132">
                  <c:v>164727</c:v>
                </c:pt>
                <c:pt idx="16133">
                  <c:v>164737</c:v>
                </c:pt>
                <c:pt idx="16134">
                  <c:v>164748</c:v>
                </c:pt>
                <c:pt idx="16135">
                  <c:v>164758</c:v>
                </c:pt>
                <c:pt idx="16136">
                  <c:v>164768</c:v>
                </c:pt>
                <c:pt idx="16137">
                  <c:v>164778</c:v>
                </c:pt>
                <c:pt idx="16138">
                  <c:v>164788</c:v>
                </c:pt>
                <c:pt idx="16139">
                  <c:v>164799</c:v>
                </c:pt>
                <c:pt idx="16140">
                  <c:v>164809</c:v>
                </c:pt>
                <c:pt idx="16141">
                  <c:v>164819</c:v>
                </c:pt>
                <c:pt idx="16142">
                  <c:v>164829</c:v>
                </c:pt>
                <c:pt idx="16143">
                  <c:v>164839</c:v>
                </c:pt>
                <c:pt idx="16144">
                  <c:v>164850</c:v>
                </c:pt>
                <c:pt idx="16145">
                  <c:v>164860</c:v>
                </c:pt>
                <c:pt idx="16146">
                  <c:v>164870</c:v>
                </c:pt>
                <c:pt idx="16147">
                  <c:v>164880</c:v>
                </c:pt>
                <c:pt idx="16148">
                  <c:v>164890</c:v>
                </c:pt>
                <c:pt idx="16149">
                  <c:v>164901</c:v>
                </c:pt>
                <c:pt idx="16150">
                  <c:v>164911</c:v>
                </c:pt>
                <c:pt idx="16151">
                  <c:v>164921</c:v>
                </c:pt>
                <c:pt idx="16152">
                  <c:v>164931</c:v>
                </c:pt>
                <c:pt idx="16153">
                  <c:v>164941</c:v>
                </c:pt>
                <c:pt idx="16154">
                  <c:v>164952</c:v>
                </c:pt>
                <c:pt idx="16155">
                  <c:v>164962</c:v>
                </c:pt>
                <c:pt idx="16156">
                  <c:v>164972</c:v>
                </c:pt>
                <c:pt idx="16157">
                  <c:v>164982</c:v>
                </c:pt>
                <c:pt idx="16158">
                  <c:v>164992</c:v>
                </c:pt>
                <c:pt idx="16159">
                  <c:v>165003</c:v>
                </c:pt>
                <c:pt idx="16160">
                  <c:v>165013</c:v>
                </c:pt>
                <c:pt idx="16161">
                  <c:v>165023</c:v>
                </c:pt>
                <c:pt idx="16162">
                  <c:v>165033</c:v>
                </c:pt>
                <c:pt idx="16163">
                  <c:v>165043</c:v>
                </c:pt>
                <c:pt idx="16164">
                  <c:v>165054</c:v>
                </c:pt>
                <c:pt idx="16165">
                  <c:v>165064</c:v>
                </c:pt>
                <c:pt idx="16166">
                  <c:v>165074</c:v>
                </c:pt>
                <c:pt idx="16167">
                  <c:v>165084</c:v>
                </c:pt>
                <c:pt idx="16168">
                  <c:v>165094</c:v>
                </c:pt>
                <c:pt idx="16169">
                  <c:v>165105</c:v>
                </c:pt>
                <c:pt idx="16170">
                  <c:v>165115</c:v>
                </c:pt>
                <c:pt idx="16171">
                  <c:v>165125</c:v>
                </c:pt>
                <c:pt idx="16172">
                  <c:v>165135</c:v>
                </c:pt>
                <c:pt idx="16173">
                  <c:v>165145</c:v>
                </c:pt>
                <c:pt idx="16174">
                  <c:v>165156</c:v>
                </c:pt>
                <c:pt idx="16175">
                  <c:v>165166</c:v>
                </c:pt>
                <c:pt idx="16176">
                  <c:v>165176</c:v>
                </c:pt>
                <c:pt idx="16177">
                  <c:v>165186</c:v>
                </c:pt>
                <c:pt idx="16178">
                  <c:v>165196</c:v>
                </c:pt>
                <c:pt idx="16179">
                  <c:v>165207</c:v>
                </c:pt>
                <c:pt idx="16180">
                  <c:v>165217</c:v>
                </c:pt>
                <c:pt idx="16181">
                  <c:v>165227</c:v>
                </c:pt>
                <c:pt idx="16182">
                  <c:v>165237</c:v>
                </c:pt>
                <c:pt idx="16183">
                  <c:v>165248</c:v>
                </c:pt>
                <c:pt idx="16184">
                  <c:v>165258</c:v>
                </c:pt>
                <c:pt idx="16185">
                  <c:v>165268</c:v>
                </c:pt>
                <c:pt idx="16186">
                  <c:v>165278</c:v>
                </c:pt>
                <c:pt idx="16187">
                  <c:v>165288</c:v>
                </c:pt>
                <c:pt idx="16188">
                  <c:v>165299</c:v>
                </c:pt>
                <c:pt idx="16189">
                  <c:v>165309</c:v>
                </c:pt>
                <c:pt idx="16190">
                  <c:v>165319</c:v>
                </c:pt>
                <c:pt idx="16191">
                  <c:v>165329</c:v>
                </c:pt>
                <c:pt idx="16192">
                  <c:v>165339</c:v>
                </c:pt>
                <c:pt idx="16193">
                  <c:v>165350</c:v>
                </c:pt>
                <c:pt idx="16194">
                  <c:v>165360</c:v>
                </c:pt>
                <c:pt idx="16195">
                  <c:v>165370</c:v>
                </c:pt>
                <c:pt idx="16196">
                  <c:v>165380</c:v>
                </c:pt>
                <c:pt idx="16197">
                  <c:v>165390</c:v>
                </c:pt>
                <c:pt idx="16198">
                  <c:v>165401</c:v>
                </c:pt>
                <c:pt idx="16199">
                  <c:v>165411</c:v>
                </c:pt>
                <c:pt idx="16200">
                  <c:v>165421</c:v>
                </c:pt>
                <c:pt idx="16201">
                  <c:v>165431</c:v>
                </c:pt>
                <c:pt idx="16202">
                  <c:v>165441</c:v>
                </c:pt>
                <c:pt idx="16203">
                  <c:v>165452</c:v>
                </c:pt>
                <c:pt idx="16204">
                  <c:v>165462</c:v>
                </c:pt>
                <c:pt idx="16205">
                  <c:v>165472</c:v>
                </c:pt>
                <c:pt idx="16206">
                  <c:v>165482</c:v>
                </c:pt>
                <c:pt idx="16207">
                  <c:v>165492</c:v>
                </c:pt>
                <c:pt idx="16208">
                  <c:v>165503</c:v>
                </c:pt>
                <c:pt idx="16209">
                  <c:v>165513</c:v>
                </c:pt>
                <c:pt idx="16210">
                  <c:v>165523</c:v>
                </c:pt>
                <c:pt idx="16211">
                  <c:v>165533</c:v>
                </c:pt>
                <c:pt idx="16212">
                  <c:v>165543</c:v>
                </c:pt>
                <c:pt idx="16213">
                  <c:v>165554</c:v>
                </c:pt>
                <c:pt idx="16214">
                  <c:v>165564</c:v>
                </c:pt>
                <c:pt idx="16215">
                  <c:v>165574</c:v>
                </c:pt>
                <c:pt idx="16216">
                  <c:v>165584</c:v>
                </c:pt>
                <c:pt idx="16217">
                  <c:v>165594</c:v>
                </c:pt>
                <c:pt idx="16218">
                  <c:v>165605</c:v>
                </c:pt>
                <c:pt idx="16219">
                  <c:v>165615</c:v>
                </c:pt>
                <c:pt idx="16220">
                  <c:v>165625</c:v>
                </c:pt>
                <c:pt idx="16221">
                  <c:v>165635</c:v>
                </c:pt>
                <c:pt idx="16222">
                  <c:v>165645</c:v>
                </c:pt>
                <c:pt idx="16223">
                  <c:v>165656</c:v>
                </c:pt>
                <c:pt idx="16224">
                  <c:v>165666</c:v>
                </c:pt>
                <c:pt idx="16225">
                  <c:v>165676</c:v>
                </c:pt>
                <c:pt idx="16226">
                  <c:v>165686</c:v>
                </c:pt>
                <c:pt idx="16227">
                  <c:v>165696</c:v>
                </c:pt>
                <c:pt idx="16228">
                  <c:v>165707</c:v>
                </c:pt>
                <c:pt idx="16229">
                  <c:v>165717</c:v>
                </c:pt>
                <c:pt idx="16230">
                  <c:v>165727</c:v>
                </c:pt>
                <c:pt idx="16231">
                  <c:v>165737</c:v>
                </c:pt>
                <c:pt idx="16232">
                  <c:v>165747</c:v>
                </c:pt>
                <c:pt idx="16233">
                  <c:v>165758</c:v>
                </c:pt>
                <c:pt idx="16234">
                  <c:v>165768</c:v>
                </c:pt>
                <c:pt idx="16235">
                  <c:v>165778</c:v>
                </c:pt>
                <c:pt idx="16236">
                  <c:v>165788</c:v>
                </c:pt>
                <c:pt idx="16237">
                  <c:v>165798</c:v>
                </c:pt>
                <c:pt idx="16238">
                  <c:v>165809</c:v>
                </c:pt>
                <c:pt idx="16239">
                  <c:v>165819</c:v>
                </c:pt>
                <c:pt idx="16240">
                  <c:v>165829</c:v>
                </c:pt>
                <c:pt idx="16241">
                  <c:v>165839</c:v>
                </c:pt>
                <c:pt idx="16242">
                  <c:v>165849</c:v>
                </c:pt>
                <c:pt idx="16243">
                  <c:v>165860</c:v>
                </c:pt>
                <c:pt idx="16244">
                  <c:v>165870</c:v>
                </c:pt>
                <c:pt idx="16245">
                  <c:v>165880</c:v>
                </c:pt>
                <c:pt idx="16246">
                  <c:v>165890</c:v>
                </c:pt>
                <c:pt idx="16247">
                  <c:v>165900</c:v>
                </c:pt>
                <c:pt idx="16248">
                  <c:v>165911</c:v>
                </c:pt>
                <c:pt idx="16249">
                  <c:v>165921</c:v>
                </c:pt>
                <c:pt idx="16250">
                  <c:v>165931</c:v>
                </c:pt>
                <c:pt idx="16251">
                  <c:v>165941</c:v>
                </c:pt>
                <c:pt idx="16252">
                  <c:v>165951</c:v>
                </c:pt>
                <c:pt idx="16253">
                  <c:v>165962</c:v>
                </c:pt>
                <c:pt idx="16254">
                  <c:v>165972</c:v>
                </c:pt>
                <c:pt idx="16255">
                  <c:v>165982</c:v>
                </c:pt>
                <c:pt idx="16256">
                  <c:v>165992</c:v>
                </c:pt>
                <c:pt idx="16257">
                  <c:v>166002</c:v>
                </c:pt>
                <c:pt idx="16258">
                  <c:v>166013</c:v>
                </c:pt>
                <c:pt idx="16259">
                  <c:v>166023</c:v>
                </c:pt>
                <c:pt idx="16260">
                  <c:v>166033</c:v>
                </c:pt>
                <c:pt idx="16261">
                  <c:v>166043</c:v>
                </c:pt>
                <c:pt idx="16262">
                  <c:v>166053</c:v>
                </c:pt>
                <c:pt idx="16263">
                  <c:v>166064</c:v>
                </c:pt>
                <c:pt idx="16264">
                  <c:v>166074</c:v>
                </c:pt>
                <c:pt idx="16265">
                  <c:v>166084</c:v>
                </c:pt>
                <c:pt idx="16266">
                  <c:v>166094</c:v>
                </c:pt>
                <c:pt idx="16267">
                  <c:v>166104</c:v>
                </c:pt>
                <c:pt idx="16268">
                  <c:v>166115</c:v>
                </c:pt>
                <c:pt idx="16269">
                  <c:v>166125</c:v>
                </c:pt>
                <c:pt idx="16270">
                  <c:v>166135</c:v>
                </c:pt>
                <c:pt idx="16271">
                  <c:v>166145</c:v>
                </c:pt>
                <c:pt idx="16272">
                  <c:v>166155</c:v>
                </c:pt>
                <c:pt idx="16273">
                  <c:v>166166</c:v>
                </c:pt>
                <c:pt idx="16274">
                  <c:v>166176</c:v>
                </c:pt>
                <c:pt idx="16275">
                  <c:v>166186</c:v>
                </c:pt>
                <c:pt idx="16276">
                  <c:v>166196</c:v>
                </c:pt>
                <c:pt idx="16277">
                  <c:v>166206</c:v>
                </c:pt>
                <c:pt idx="16278">
                  <c:v>166217</c:v>
                </c:pt>
                <c:pt idx="16279">
                  <c:v>166227</c:v>
                </c:pt>
                <c:pt idx="16280">
                  <c:v>166237</c:v>
                </c:pt>
                <c:pt idx="16281">
                  <c:v>166247</c:v>
                </c:pt>
                <c:pt idx="16282">
                  <c:v>166257</c:v>
                </c:pt>
                <c:pt idx="16283">
                  <c:v>166268</c:v>
                </c:pt>
                <c:pt idx="16284">
                  <c:v>166278</c:v>
                </c:pt>
                <c:pt idx="16285">
                  <c:v>166288</c:v>
                </c:pt>
                <c:pt idx="16286">
                  <c:v>166298</c:v>
                </c:pt>
                <c:pt idx="16287">
                  <c:v>166308</c:v>
                </c:pt>
                <c:pt idx="16288">
                  <c:v>166319</c:v>
                </c:pt>
                <c:pt idx="16289">
                  <c:v>166329</c:v>
                </c:pt>
                <c:pt idx="16290">
                  <c:v>166339</c:v>
                </c:pt>
                <c:pt idx="16291">
                  <c:v>166349</c:v>
                </c:pt>
                <c:pt idx="16292">
                  <c:v>166359</c:v>
                </c:pt>
                <c:pt idx="16293">
                  <c:v>166370</c:v>
                </c:pt>
                <c:pt idx="16294">
                  <c:v>166380</c:v>
                </c:pt>
                <c:pt idx="16295">
                  <c:v>166390</c:v>
                </c:pt>
                <c:pt idx="16296">
                  <c:v>166400</c:v>
                </c:pt>
                <c:pt idx="16297">
                  <c:v>166411</c:v>
                </c:pt>
                <c:pt idx="16298">
                  <c:v>166421</c:v>
                </c:pt>
                <c:pt idx="16299">
                  <c:v>166431</c:v>
                </c:pt>
                <c:pt idx="16300">
                  <c:v>166441</c:v>
                </c:pt>
                <c:pt idx="16301">
                  <c:v>166451</c:v>
                </c:pt>
                <c:pt idx="16302">
                  <c:v>166462</c:v>
                </c:pt>
                <c:pt idx="16303">
                  <c:v>166472</c:v>
                </c:pt>
                <c:pt idx="16304">
                  <c:v>166482</c:v>
                </c:pt>
                <c:pt idx="16305">
                  <c:v>166492</c:v>
                </c:pt>
                <c:pt idx="16306">
                  <c:v>166502</c:v>
                </c:pt>
                <c:pt idx="16307">
                  <c:v>166513</c:v>
                </c:pt>
                <c:pt idx="16308">
                  <c:v>166523</c:v>
                </c:pt>
                <c:pt idx="16309">
                  <c:v>166533</c:v>
                </c:pt>
                <c:pt idx="16310">
                  <c:v>166543</c:v>
                </c:pt>
                <c:pt idx="16311">
                  <c:v>166553</c:v>
                </c:pt>
                <c:pt idx="16312">
                  <c:v>166564</c:v>
                </c:pt>
                <c:pt idx="16313">
                  <c:v>166574</c:v>
                </c:pt>
                <c:pt idx="16314">
                  <c:v>166584</c:v>
                </c:pt>
                <c:pt idx="16315">
                  <c:v>166594</c:v>
                </c:pt>
                <c:pt idx="16316">
                  <c:v>166604</c:v>
                </c:pt>
                <c:pt idx="16317">
                  <c:v>166615</c:v>
                </c:pt>
                <c:pt idx="16318">
                  <c:v>166625</c:v>
                </c:pt>
                <c:pt idx="16319">
                  <c:v>166635</c:v>
                </c:pt>
                <c:pt idx="16320">
                  <c:v>166645</c:v>
                </c:pt>
                <c:pt idx="16321">
                  <c:v>166655</c:v>
                </c:pt>
                <c:pt idx="16322">
                  <c:v>166666</c:v>
                </c:pt>
                <c:pt idx="16323">
                  <c:v>166676</c:v>
                </c:pt>
                <c:pt idx="16324">
                  <c:v>166686</c:v>
                </c:pt>
                <c:pt idx="16325">
                  <c:v>166696</c:v>
                </c:pt>
                <c:pt idx="16326">
                  <c:v>166706</c:v>
                </c:pt>
                <c:pt idx="16327">
                  <c:v>166717</c:v>
                </c:pt>
                <c:pt idx="16328">
                  <c:v>166727</c:v>
                </c:pt>
                <c:pt idx="16329">
                  <c:v>166737</c:v>
                </c:pt>
                <c:pt idx="16330">
                  <c:v>166747</c:v>
                </c:pt>
                <c:pt idx="16331">
                  <c:v>166757</c:v>
                </c:pt>
                <c:pt idx="16332">
                  <c:v>166768</c:v>
                </c:pt>
                <c:pt idx="16333">
                  <c:v>166778</c:v>
                </c:pt>
                <c:pt idx="16334">
                  <c:v>166788</c:v>
                </c:pt>
                <c:pt idx="16335">
                  <c:v>166798</c:v>
                </c:pt>
                <c:pt idx="16336">
                  <c:v>166808</c:v>
                </c:pt>
                <c:pt idx="16337">
                  <c:v>166819</c:v>
                </c:pt>
                <c:pt idx="16338">
                  <c:v>166829</c:v>
                </c:pt>
                <c:pt idx="16339">
                  <c:v>166839</c:v>
                </c:pt>
                <c:pt idx="16340">
                  <c:v>166849</c:v>
                </c:pt>
                <c:pt idx="16341">
                  <c:v>166859</c:v>
                </c:pt>
                <c:pt idx="16342">
                  <c:v>166870</c:v>
                </c:pt>
                <c:pt idx="16343">
                  <c:v>166880</c:v>
                </c:pt>
                <c:pt idx="16344">
                  <c:v>166890</c:v>
                </c:pt>
                <c:pt idx="16345">
                  <c:v>166900</c:v>
                </c:pt>
                <c:pt idx="16346">
                  <c:v>166910</c:v>
                </c:pt>
                <c:pt idx="16347">
                  <c:v>166921</c:v>
                </c:pt>
                <c:pt idx="16348">
                  <c:v>166931</c:v>
                </c:pt>
                <c:pt idx="16349">
                  <c:v>166941</c:v>
                </c:pt>
                <c:pt idx="16350">
                  <c:v>166951</c:v>
                </c:pt>
                <c:pt idx="16351">
                  <c:v>166961</c:v>
                </c:pt>
                <c:pt idx="16352">
                  <c:v>166972</c:v>
                </c:pt>
                <c:pt idx="16353">
                  <c:v>166982</c:v>
                </c:pt>
                <c:pt idx="16354">
                  <c:v>166992</c:v>
                </c:pt>
                <c:pt idx="16355">
                  <c:v>167002</c:v>
                </c:pt>
                <c:pt idx="16356">
                  <c:v>167012</c:v>
                </c:pt>
                <c:pt idx="16357">
                  <c:v>167023</c:v>
                </c:pt>
                <c:pt idx="16358">
                  <c:v>167033</c:v>
                </c:pt>
                <c:pt idx="16359">
                  <c:v>167043</c:v>
                </c:pt>
                <c:pt idx="16360">
                  <c:v>167053</c:v>
                </c:pt>
                <c:pt idx="16361">
                  <c:v>167063</c:v>
                </c:pt>
                <c:pt idx="16362">
                  <c:v>167074</c:v>
                </c:pt>
                <c:pt idx="16363">
                  <c:v>167084</c:v>
                </c:pt>
                <c:pt idx="16364">
                  <c:v>167094</c:v>
                </c:pt>
                <c:pt idx="16365">
                  <c:v>167104</c:v>
                </c:pt>
                <c:pt idx="16366">
                  <c:v>167114</c:v>
                </c:pt>
                <c:pt idx="16367">
                  <c:v>167125</c:v>
                </c:pt>
                <c:pt idx="16368">
                  <c:v>167135</c:v>
                </c:pt>
                <c:pt idx="16369">
                  <c:v>167145</c:v>
                </c:pt>
                <c:pt idx="16370">
                  <c:v>167155</c:v>
                </c:pt>
                <c:pt idx="16371">
                  <c:v>167165</c:v>
                </c:pt>
                <c:pt idx="16372">
                  <c:v>167176</c:v>
                </c:pt>
                <c:pt idx="16373">
                  <c:v>167186</c:v>
                </c:pt>
                <c:pt idx="16374">
                  <c:v>167196</c:v>
                </c:pt>
                <c:pt idx="16375">
                  <c:v>167206</c:v>
                </c:pt>
                <c:pt idx="16376">
                  <c:v>167216</c:v>
                </c:pt>
                <c:pt idx="16377">
                  <c:v>167227</c:v>
                </c:pt>
                <c:pt idx="16378">
                  <c:v>167237</c:v>
                </c:pt>
                <c:pt idx="16379">
                  <c:v>167247</c:v>
                </c:pt>
                <c:pt idx="16380">
                  <c:v>167257</c:v>
                </c:pt>
                <c:pt idx="16381">
                  <c:v>167267</c:v>
                </c:pt>
                <c:pt idx="16382">
                  <c:v>167278</c:v>
                </c:pt>
                <c:pt idx="16383">
                  <c:v>167288</c:v>
                </c:pt>
                <c:pt idx="16384">
                  <c:v>167298</c:v>
                </c:pt>
                <c:pt idx="16385">
                  <c:v>167308</c:v>
                </c:pt>
                <c:pt idx="16386">
                  <c:v>167318</c:v>
                </c:pt>
                <c:pt idx="16387">
                  <c:v>167329</c:v>
                </c:pt>
                <c:pt idx="16388">
                  <c:v>167339</c:v>
                </c:pt>
                <c:pt idx="16389">
                  <c:v>167349</c:v>
                </c:pt>
                <c:pt idx="16390">
                  <c:v>167359</c:v>
                </c:pt>
                <c:pt idx="16391">
                  <c:v>167369</c:v>
                </c:pt>
                <c:pt idx="16392">
                  <c:v>167380</c:v>
                </c:pt>
                <c:pt idx="16393">
                  <c:v>167390</c:v>
                </c:pt>
                <c:pt idx="16394">
                  <c:v>167400</c:v>
                </c:pt>
                <c:pt idx="16395">
                  <c:v>167410</c:v>
                </c:pt>
                <c:pt idx="16396">
                  <c:v>167420</c:v>
                </c:pt>
                <c:pt idx="16397">
                  <c:v>167431</c:v>
                </c:pt>
                <c:pt idx="16398">
                  <c:v>167441</c:v>
                </c:pt>
                <c:pt idx="16399">
                  <c:v>167451</c:v>
                </c:pt>
                <c:pt idx="16400">
                  <c:v>167461</c:v>
                </c:pt>
                <c:pt idx="16401">
                  <c:v>167471</c:v>
                </c:pt>
                <c:pt idx="16402">
                  <c:v>167482</c:v>
                </c:pt>
                <c:pt idx="16403">
                  <c:v>167492</c:v>
                </c:pt>
                <c:pt idx="16404">
                  <c:v>167502</c:v>
                </c:pt>
                <c:pt idx="16405">
                  <c:v>167512</c:v>
                </c:pt>
                <c:pt idx="16406">
                  <c:v>167523</c:v>
                </c:pt>
                <c:pt idx="16407">
                  <c:v>167533</c:v>
                </c:pt>
                <c:pt idx="16408">
                  <c:v>167543</c:v>
                </c:pt>
                <c:pt idx="16409">
                  <c:v>167553</c:v>
                </c:pt>
                <c:pt idx="16410">
                  <c:v>167563</c:v>
                </c:pt>
                <c:pt idx="16411">
                  <c:v>167574</c:v>
                </c:pt>
                <c:pt idx="16412">
                  <c:v>167584</c:v>
                </c:pt>
                <c:pt idx="16413">
                  <c:v>167594</c:v>
                </c:pt>
                <c:pt idx="16414">
                  <c:v>167604</c:v>
                </c:pt>
                <c:pt idx="16415">
                  <c:v>167614</c:v>
                </c:pt>
                <c:pt idx="16416">
                  <c:v>167625</c:v>
                </c:pt>
                <c:pt idx="16417">
                  <c:v>167635</c:v>
                </c:pt>
                <c:pt idx="16418">
                  <c:v>167645</c:v>
                </c:pt>
                <c:pt idx="16419">
                  <c:v>167655</c:v>
                </c:pt>
                <c:pt idx="16420">
                  <c:v>167665</c:v>
                </c:pt>
                <c:pt idx="16421">
                  <c:v>167676</c:v>
                </c:pt>
                <c:pt idx="16422">
                  <c:v>167686</c:v>
                </c:pt>
                <c:pt idx="16423">
                  <c:v>167696</c:v>
                </c:pt>
                <c:pt idx="16424">
                  <c:v>167706</c:v>
                </c:pt>
                <c:pt idx="16425">
                  <c:v>167716</c:v>
                </c:pt>
                <c:pt idx="16426">
                  <c:v>167727</c:v>
                </c:pt>
                <c:pt idx="16427">
                  <c:v>167737</c:v>
                </c:pt>
                <c:pt idx="16428">
                  <c:v>167747</c:v>
                </c:pt>
                <c:pt idx="16429">
                  <c:v>167757</c:v>
                </c:pt>
                <c:pt idx="16430">
                  <c:v>167767</c:v>
                </c:pt>
                <c:pt idx="16431">
                  <c:v>167778</c:v>
                </c:pt>
                <c:pt idx="16432">
                  <c:v>167788</c:v>
                </c:pt>
                <c:pt idx="16433">
                  <c:v>167798</c:v>
                </c:pt>
                <c:pt idx="16434">
                  <c:v>167808</c:v>
                </c:pt>
                <c:pt idx="16435">
                  <c:v>167818</c:v>
                </c:pt>
                <c:pt idx="16436">
                  <c:v>167829</c:v>
                </c:pt>
                <c:pt idx="16437">
                  <c:v>167839</c:v>
                </c:pt>
                <c:pt idx="16438">
                  <c:v>167849</c:v>
                </c:pt>
                <c:pt idx="16439">
                  <c:v>167859</c:v>
                </c:pt>
                <c:pt idx="16440">
                  <c:v>167869</c:v>
                </c:pt>
                <c:pt idx="16441">
                  <c:v>167880</c:v>
                </c:pt>
                <c:pt idx="16442">
                  <c:v>167890</c:v>
                </c:pt>
                <c:pt idx="16443">
                  <c:v>167900</c:v>
                </c:pt>
                <c:pt idx="16444">
                  <c:v>167910</c:v>
                </c:pt>
                <c:pt idx="16445">
                  <c:v>167920</c:v>
                </c:pt>
                <c:pt idx="16446">
                  <c:v>167931</c:v>
                </c:pt>
                <c:pt idx="16447">
                  <c:v>167941</c:v>
                </c:pt>
                <c:pt idx="16448">
                  <c:v>167951</c:v>
                </c:pt>
                <c:pt idx="16449">
                  <c:v>167961</c:v>
                </c:pt>
                <c:pt idx="16450">
                  <c:v>167971</c:v>
                </c:pt>
                <c:pt idx="16451">
                  <c:v>167982</c:v>
                </c:pt>
                <c:pt idx="16452">
                  <c:v>167992</c:v>
                </c:pt>
                <c:pt idx="16453">
                  <c:v>168002</c:v>
                </c:pt>
                <c:pt idx="16454">
                  <c:v>168012</c:v>
                </c:pt>
                <c:pt idx="16455">
                  <c:v>168022</c:v>
                </c:pt>
                <c:pt idx="16456">
                  <c:v>168033</c:v>
                </c:pt>
                <c:pt idx="16457">
                  <c:v>168043</c:v>
                </c:pt>
                <c:pt idx="16458">
                  <c:v>168053</c:v>
                </c:pt>
                <c:pt idx="16459">
                  <c:v>168063</c:v>
                </c:pt>
                <c:pt idx="16460">
                  <c:v>168073</c:v>
                </c:pt>
                <c:pt idx="16461">
                  <c:v>168084</c:v>
                </c:pt>
                <c:pt idx="16462">
                  <c:v>168094</c:v>
                </c:pt>
                <c:pt idx="16463">
                  <c:v>168104</c:v>
                </c:pt>
                <c:pt idx="16464">
                  <c:v>168114</c:v>
                </c:pt>
                <c:pt idx="16465">
                  <c:v>168124</c:v>
                </c:pt>
                <c:pt idx="16466">
                  <c:v>168135</c:v>
                </c:pt>
                <c:pt idx="16467">
                  <c:v>168145</c:v>
                </c:pt>
                <c:pt idx="16468">
                  <c:v>168155</c:v>
                </c:pt>
                <c:pt idx="16469">
                  <c:v>168165</c:v>
                </c:pt>
                <c:pt idx="16470">
                  <c:v>168175</c:v>
                </c:pt>
                <c:pt idx="16471">
                  <c:v>168186</c:v>
                </c:pt>
                <c:pt idx="16472">
                  <c:v>168196</c:v>
                </c:pt>
                <c:pt idx="16473">
                  <c:v>168206</c:v>
                </c:pt>
                <c:pt idx="16474">
                  <c:v>168216</c:v>
                </c:pt>
                <c:pt idx="16475">
                  <c:v>168226</c:v>
                </c:pt>
                <c:pt idx="16476">
                  <c:v>168237</c:v>
                </c:pt>
                <c:pt idx="16477">
                  <c:v>168247</c:v>
                </c:pt>
                <c:pt idx="16478">
                  <c:v>168257</c:v>
                </c:pt>
                <c:pt idx="16479">
                  <c:v>168267</c:v>
                </c:pt>
                <c:pt idx="16480">
                  <c:v>168277</c:v>
                </c:pt>
                <c:pt idx="16481">
                  <c:v>168288</c:v>
                </c:pt>
                <c:pt idx="16482">
                  <c:v>168298</c:v>
                </c:pt>
                <c:pt idx="16483">
                  <c:v>168308</c:v>
                </c:pt>
                <c:pt idx="16484">
                  <c:v>168318</c:v>
                </c:pt>
                <c:pt idx="16485">
                  <c:v>168328</c:v>
                </c:pt>
                <c:pt idx="16486">
                  <c:v>168339</c:v>
                </c:pt>
                <c:pt idx="16487">
                  <c:v>168349</c:v>
                </c:pt>
                <c:pt idx="16488">
                  <c:v>168359</c:v>
                </c:pt>
                <c:pt idx="16489">
                  <c:v>168369</c:v>
                </c:pt>
                <c:pt idx="16490">
                  <c:v>168379</c:v>
                </c:pt>
                <c:pt idx="16491">
                  <c:v>168390</c:v>
                </c:pt>
                <c:pt idx="16492">
                  <c:v>168400</c:v>
                </c:pt>
                <c:pt idx="16493">
                  <c:v>168410</c:v>
                </c:pt>
                <c:pt idx="16494">
                  <c:v>168420</c:v>
                </c:pt>
                <c:pt idx="16495">
                  <c:v>168430</c:v>
                </c:pt>
                <c:pt idx="16496">
                  <c:v>168441</c:v>
                </c:pt>
                <c:pt idx="16497">
                  <c:v>168451</c:v>
                </c:pt>
                <c:pt idx="16498">
                  <c:v>168461</c:v>
                </c:pt>
                <c:pt idx="16499">
                  <c:v>168471</c:v>
                </c:pt>
                <c:pt idx="16500">
                  <c:v>168481</c:v>
                </c:pt>
                <c:pt idx="16501">
                  <c:v>168492</c:v>
                </c:pt>
                <c:pt idx="16502">
                  <c:v>168502</c:v>
                </c:pt>
                <c:pt idx="16503">
                  <c:v>168512</c:v>
                </c:pt>
                <c:pt idx="16504">
                  <c:v>168522</c:v>
                </c:pt>
                <c:pt idx="16505">
                  <c:v>168532</c:v>
                </c:pt>
                <c:pt idx="16506">
                  <c:v>168543</c:v>
                </c:pt>
                <c:pt idx="16507">
                  <c:v>168553</c:v>
                </c:pt>
                <c:pt idx="16508">
                  <c:v>168563</c:v>
                </c:pt>
                <c:pt idx="16509">
                  <c:v>168573</c:v>
                </c:pt>
                <c:pt idx="16510">
                  <c:v>168583</c:v>
                </c:pt>
                <c:pt idx="16511">
                  <c:v>168594</c:v>
                </c:pt>
                <c:pt idx="16512">
                  <c:v>168604</c:v>
                </c:pt>
                <c:pt idx="16513">
                  <c:v>168614</c:v>
                </c:pt>
                <c:pt idx="16514">
                  <c:v>168624</c:v>
                </c:pt>
                <c:pt idx="16515">
                  <c:v>168634</c:v>
                </c:pt>
                <c:pt idx="16516">
                  <c:v>168645</c:v>
                </c:pt>
                <c:pt idx="16517">
                  <c:v>168655</c:v>
                </c:pt>
                <c:pt idx="16518">
                  <c:v>168665</c:v>
                </c:pt>
                <c:pt idx="16519">
                  <c:v>168675</c:v>
                </c:pt>
                <c:pt idx="16520">
                  <c:v>168686</c:v>
                </c:pt>
                <c:pt idx="16521">
                  <c:v>168696</c:v>
                </c:pt>
                <c:pt idx="16522">
                  <c:v>168706</c:v>
                </c:pt>
                <c:pt idx="16523">
                  <c:v>168716</c:v>
                </c:pt>
                <c:pt idx="16524">
                  <c:v>168726</c:v>
                </c:pt>
                <c:pt idx="16525">
                  <c:v>168737</c:v>
                </c:pt>
                <c:pt idx="16526">
                  <c:v>168747</c:v>
                </c:pt>
                <c:pt idx="16527">
                  <c:v>168757</c:v>
                </c:pt>
                <c:pt idx="16528">
                  <c:v>168767</c:v>
                </c:pt>
                <c:pt idx="16529">
                  <c:v>168777</c:v>
                </c:pt>
                <c:pt idx="16530">
                  <c:v>168788</c:v>
                </c:pt>
                <c:pt idx="16531">
                  <c:v>168798</c:v>
                </c:pt>
                <c:pt idx="16532">
                  <c:v>168808</c:v>
                </c:pt>
                <c:pt idx="16533">
                  <c:v>168818</c:v>
                </c:pt>
                <c:pt idx="16534">
                  <c:v>168828</c:v>
                </c:pt>
                <c:pt idx="16535">
                  <c:v>168839</c:v>
                </c:pt>
                <c:pt idx="16536">
                  <c:v>168849</c:v>
                </c:pt>
                <c:pt idx="16537">
                  <c:v>168859</c:v>
                </c:pt>
                <c:pt idx="16538">
                  <c:v>168869</c:v>
                </c:pt>
                <c:pt idx="16539">
                  <c:v>168879</c:v>
                </c:pt>
                <c:pt idx="16540">
                  <c:v>168890</c:v>
                </c:pt>
                <c:pt idx="16541">
                  <c:v>168900</c:v>
                </c:pt>
                <c:pt idx="16542">
                  <c:v>168910</c:v>
                </c:pt>
                <c:pt idx="16543">
                  <c:v>168920</c:v>
                </c:pt>
                <c:pt idx="16544">
                  <c:v>168930</c:v>
                </c:pt>
                <c:pt idx="16545">
                  <c:v>168941</c:v>
                </c:pt>
                <c:pt idx="16546">
                  <c:v>168951</c:v>
                </c:pt>
                <c:pt idx="16547">
                  <c:v>168961</c:v>
                </c:pt>
                <c:pt idx="16548">
                  <c:v>168971</c:v>
                </c:pt>
                <c:pt idx="16549">
                  <c:v>168981</c:v>
                </c:pt>
                <c:pt idx="16550">
                  <c:v>168992</c:v>
                </c:pt>
                <c:pt idx="16551">
                  <c:v>169002</c:v>
                </c:pt>
                <c:pt idx="16552">
                  <c:v>169012</c:v>
                </c:pt>
                <c:pt idx="16553">
                  <c:v>169022</c:v>
                </c:pt>
                <c:pt idx="16554">
                  <c:v>169032</c:v>
                </c:pt>
                <c:pt idx="16555">
                  <c:v>169043</c:v>
                </c:pt>
                <c:pt idx="16556">
                  <c:v>169053</c:v>
                </c:pt>
                <c:pt idx="16557">
                  <c:v>169063</c:v>
                </c:pt>
                <c:pt idx="16558">
                  <c:v>169073</c:v>
                </c:pt>
                <c:pt idx="16559">
                  <c:v>169083</c:v>
                </c:pt>
                <c:pt idx="16560">
                  <c:v>169094</c:v>
                </c:pt>
                <c:pt idx="16561">
                  <c:v>169104</c:v>
                </c:pt>
                <c:pt idx="16562">
                  <c:v>169114</c:v>
                </c:pt>
                <c:pt idx="16563">
                  <c:v>169124</c:v>
                </c:pt>
                <c:pt idx="16564">
                  <c:v>169134</c:v>
                </c:pt>
                <c:pt idx="16565">
                  <c:v>169145</c:v>
                </c:pt>
                <c:pt idx="16566">
                  <c:v>169155</c:v>
                </c:pt>
                <c:pt idx="16567">
                  <c:v>169165</c:v>
                </c:pt>
                <c:pt idx="16568">
                  <c:v>169175</c:v>
                </c:pt>
                <c:pt idx="16569">
                  <c:v>169185</c:v>
                </c:pt>
                <c:pt idx="16570">
                  <c:v>169196</c:v>
                </c:pt>
                <c:pt idx="16571">
                  <c:v>169206</c:v>
                </c:pt>
                <c:pt idx="16572">
                  <c:v>169216</c:v>
                </c:pt>
                <c:pt idx="16573">
                  <c:v>169226</c:v>
                </c:pt>
                <c:pt idx="16574">
                  <c:v>169236</c:v>
                </c:pt>
                <c:pt idx="16575">
                  <c:v>169247</c:v>
                </c:pt>
                <c:pt idx="16576">
                  <c:v>169257</c:v>
                </c:pt>
                <c:pt idx="16577">
                  <c:v>169267</c:v>
                </c:pt>
                <c:pt idx="16578">
                  <c:v>169277</c:v>
                </c:pt>
                <c:pt idx="16579">
                  <c:v>169287</c:v>
                </c:pt>
                <c:pt idx="16580">
                  <c:v>169298</c:v>
                </c:pt>
                <c:pt idx="16581">
                  <c:v>169308</c:v>
                </c:pt>
                <c:pt idx="16582">
                  <c:v>169318</c:v>
                </c:pt>
                <c:pt idx="16583">
                  <c:v>169328</c:v>
                </c:pt>
                <c:pt idx="16584">
                  <c:v>169338</c:v>
                </c:pt>
                <c:pt idx="16585">
                  <c:v>169349</c:v>
                </c:pt>
                <c:pt idx="16586">
                  <c:v>169359</c:v>
                </c:pt>
                <c:pt idx="16587">
                  <c:v>169369</c:v>
                </c:pt>
                <c:pt idx="16588">
                  <c:v>169379</c:v>
                </c:pt>
                <c:pt idx="16589">
                  <c:v>169389</c:v>
                </c:pt>
                <c:pt idx="16590">
                  <c:v>169400</c:v>
                </c:pt>
                <c:pt idx="16591">
                  <c:v>169410</c:v>
                </c:pt>
                <c:pt idx="16592">
                  <c:v>169420</c:v>
                </c:pt>
                <c:pt idx="16593">
                  <c:v>169430</c:v>
                </c:pt>
                <c:pt idx="16594">
                  <c:v>169440</c:v>
                </c:pt>
                <c:pt idx="16595">
                  <c:v>169451</c:v>
                </c:pt>
                <c:pt idx="16596">
                  <c:v>169461</c:v>
                </c:pt>
                <c:pt idx="16597">
                  <c:v>169471</c:v>
                </c:pt>
                <c:pt idx="16598">
                  <c:v>169481</c:v>
                </c:pt>
                <c:pt idx="16599">
                  <c:v>169491</c:v>
                </c:pt>
                <c:pt idx="16600">
                  <c:v>169502</c:v>
                </c:pt>
                <c:pt idx="16601">
                  <c:v>169512</c:v>
                </c:pt>
                <c:pt idx="16602">
                  <c:v>169522</c:v>
                </c:pt>
                <c:pt idx="16603">
                  <c:v>169532</c:v>
                </c:pt>
                <c:pt idx="16604">
                  <c:v>169542</c:v>
                </c:pt>
                <c:pt idx="16605">
                  <c:v>169553</c:v>
                </c:pt>
                <c:pt idx="16606">
                  <c:v>169563</c:v>
                </c:pt>
                <c:pt idx="16607">
                  <c:v>169573</c:v>
                </c:pt>
                <c:pt idx="16608">
                  <c:v>169583</c:v>
                </c:pt>
                <c:pt idx="16609">
                  <c:v>169593</c:v>
                </c:pt>
                <c:pt idx="16610">
                  <c:v>169604</c:v>
                </c:pt>
                <c:pt idx="16611">
                  <c:v>169614</c:v>
                </c:pt>
                <c:pt idx="16612">
                  <c:v>169624</c:v>
                </c:pt>
                <c:pt idx="16613">
                  <c:v>169634</c:v>
                </c:pt>
                <c:pt idx="16614">
                  <c:v>169644</c:v>
                </c:pt>
                <c:pt idx="16615">
                  <c:v>169655</c:v>
                </c:pt>
                <c:pt idx="16616">
                  <c:v>169665</c:v>
                </c:pt>
                <c:pt idx="16617">
                  <c:v>169675</c:v>
                </c:pt>
                <c:pt idx="16618">
                  <c:v>169685</c:v>
                </c:pt>
                <c:pt idx="16619">
                  <c:v>169695</c:v>
                </c:pt>
                <c:pt idx="16620">
                  <c:v>169706</c:v>
                </c:pt>
                <c:pt idx="16621">
                  <c:v>169716</c:v>
                </c:pt>
                <c:pt idx="16622">
                  <c:v>169726</c:v>
                </c:pt>
                <c:pt idx="16623">
                  <c:v>169736</c:v>
                </c:pt>
                <c:pt idx="16624">
                  <c:v>169746</c:v>
                </c:pt>
                <c:pt idx="16625">
                  <c:v>169757</c:v>
                </c:pt>
                <c:pt idx="16626">
                  <c:v>169767</c:v>
                </c:pt>
                <c:pt idx="16627">
                  <c:v>169777</c:v>
                </c:pt>
                <c:pt idx="16628">
                  <c:v>169787</c:v>
                </c:pt>
                <c:pt idx="16629">
                  <c:v>169798</c:v>
                </c:pt>
                <c:pt idx="16630">
                  <c:v>169808</c:v>
                </c:pt>
                <c:pt idx="16631">
                  <c:v>169818</c:v>
                </c:pt>
                <c:pt idx="16632">
                  <c:v>169828</c:v>
                </c:pt>
                <c:pt idx="16633">
                  <c:v>169838</c:v>
                </c:pt>
                <c:pt idx="16634">
                  <c:v>169849</c:v>
                </c:pt>
                <c:pt idx="16635">
                  <c:v>169859</c:v>
                </c:pt>
                <c:pt idx="16636">
                  <c:v>169869</c:v>
                </c:pt>
                <c:pt idx="16637">
                  <c:v>169879</c:v>
                </c:pt>
                <c:pt idx="16638">
                  <c:v>169889</c:v>
                </c:pt>
                <c:pt idx="16639">
                  <c:v>169900</c:v>
                </c:pt>
                <c:pt idx="16640">
                  <c:v>169910</c:v>
                </c:pt>
                <c:pt idx="16641">
                  <c:v>169920</c:v>
                </c:pt>
                <c:pt idx="16642">
                  <c:v>169930</c:v>
                </c:pt>
                <c:pt idx="16643">
                  <c:v>169940</c:v>
                </c:pt>
                <c:pt idx="16644">
                  <c:v>169951</c:v>
                </c:pt>
                <c:pt idx="16645">
                  <c:v>169961</c:v>
                </c:pt>
                <c:pt idx="16646">
                  <c:v>169971</c:v>
                </c:pt>
                <c:pt idx="16647">
                  <c:v>169981</c:v>
                </c:pt>
                <c:pt idx="16648">
                  <c:v>169991</c:v>
                </c:pt>
                <c:pt idx="16649">
                  <c:v>170002</c:v>
                </c:pt>
                <c:pt idx="16650">
                  <c:v>170012</c:v>
                </c:pt>
                <c:pt idx="16651">
                  <c:v>170022</c:v>
                </c:pt>
                <c:pt idx="16652">
                  <c:v>170032</c:v>
                </c:pt>
                <c:pt idx="16653">
                  <c:v>170042</c:v>
                </c:pt>
                <c:pt idx="16654">
                  <c:v>170053</c:v>
                </c:pt>
                <c:pt idx="16655">
                  <c:v>170063</c:v>
                </c:pt>
                <c:pt idx="16656">
                  <c:v>170073</c:v>
                </c:pt>
                <c:pt idx="16657">
                  <c:v>170083</c:v>
                </c:pt>
                <c:pt idx="16658">
                  <c:v>170093</c:v>
                </c:pt>
                <c:pt idx="16659">
                  <c:v>170104</c:v>
                </c:pt>
                <c:pt idx="16660">
                  <c:v>170114</c:v>
                </c:pt>
                <c:pt idx="16661">
                  <c:v>170124</c:v>
                </c:pt>
                <c:pt idx="16662">
                  <c:v>170134</c:v>
                </c:pt>
                <c:pt idx="16663">
                  <c:v>170144</c:v>
                </c:pt>
                <c:pt idx="16664">
                  <c:v>170155</c:v>
                </c:pt>
                <c:pt idx="16665">
                  <c:v>170165</c:v>
                </c:pt>
                <c:pt idx="16666">
                  <c:v>170175</c:v>
                </c:pt>
                <c:pt idx="16667">
                  <c:v>170185</c:v>
                </c:pt>
                <c:pt idx="16668">
                  <c:v>170195</c:v>
                </c:pt>
                <c:pt idx="16669">
                  <c:v>170206</c:v>
                </c:pt>
                <c:pt idx="16670">
                  <c:v>170216</c:v>
                </c:pt>
                <c:pt idx="16671">
                  <c:v>170226</c:v>
                </c:pt>
                <c:pt idx="16672">
                  <c:v>170236</c:v>
                </c:pt>
                <c:pt idx="16673">
                  <c:v>170246</c:v>
                </c:pt>
                <c:pt idx="16674">
                  <c:v>170257</c:v>
                </c:pt>
                <c:pt idx="16675">
                  <c:v>170267</c:v>
                </c:pt>
                <c:pt idx="16676">
                  <c:v>170277</c:v>
                </c:pt>
                <c:pt idx="16677">
                  <c:v>170287</c:v>
                </c:pt>
                <c:pt idx="16678">
                  <c:v>170297</c:v>
                </c:pt>
                <c:pt idx="16679">
                  <c:v>170308</c:v>
                </c:pt>
                <c:pt idx="16680">
                  <c:v>170318</c:v>
                </c:pt>
                <c:pt idx="16681">
                  <c:v>170328</c:v>
                </c:pt>
                <c:pt idx="16682">
                  <c:v>170338</c:v>
                </c:pt>
                <c:pt idx="16683">
                  <c:v>170348</c:v>
                </c:pt>
                <c:pt idx="16684">
                  <c:v>170359</c:v>
                </c:pt>
                <c:pt idx="16685">
                  <c:v>170369</c:v>
                </c:pt>
                <c:pt idx="16686">
                  <c:v>170379</c:v>
                </c:pt>
                <c:pt idx="16687">
                  <c:v>170389</c:v>
                </c:pt>
                <c:pt idx="16688">
                  <c:v>170399</c:v>
                </c:pt>
                <c:pt idx="16689">
                  <c:v>170410</c:v>
                </c:pt>
                <c:pt idx="16690">
                  <c:v>170420</c:v>
                </c:pt>
                <c:pt idx="16691">
                  <c:v>170430</c:v>
                </c:pt>
                <c:pt idx="16692">
                  <c:v>170440</c:v>
                </c:pt>
                <c:pt idx="16693">
                  <c:v>170450</c:v>
                </c:pt>
                <c:pt idx="16694">
                  <c:v>170461</c:v>
                </c:pt>
                <c:pt idx="16695">
                  <c:v>170471</c:v>
                </c:pt>
                <c:pt idx="16696">
                  <c:v>170481</c:v>
                </c:pt>
                <c:pt idx="16697">
                  <c:v>170491</c:v>
                </c:pt>
                <c:pt idx="16698">
                  <c:v>170501</c:v>
                </c:pt>
                <c:pt idx="16699">
                  <c:v>170512</c:v>
                </c:pt>
                <c:pt idx="16700">
                  <c:v>170522</c:v>
                </c:pt>
                <c:pt idx="16701">
                  <c:v>170532</c:v>
                </c:pt>
                <c:pt idx="16702">
                  <c:v>170542</c:v>
                </c:pt>
                <c:pt idx="16703">
                  <c:v>170552</c:v>
                </c:pt>
                <c:pt idx="16704">
                  <c:v>170563</c:v>
                </c:pt>
                <c:pt idx="16705">
                  <c:v>170573</c:v>
                </c:pt>
                <c:pt idx="16706">
                  <c:v>170583</c:v>
                </c:pt>
                <c:pt idx="16707">
                  <c:v>170593</c:v>
                </c:pt>
                <c:pt idx="16708">
                  <c:v>170603</c:v>
                </c:pt>
                <c:pt idx="16709">
                  <c:v>170614</c:v>
                </c:pt>
                <c:pt idx="16710">
                  <c:v>170624</c:v>
                </c:pt>
                <c:pt idx="16711">
                  <c:v>170634</c:v>
                </c:pt>
                <c:pt idx="16712">
                  <c:v>170644</c:v>
                </c:pt>
                <c:pt idx="16713">
                  <c:v>170654</c:v>
                </c:pt>
                <c:pt idx="16714">
                  <c:v>170665</c:v>
                </c:pt>
                <c:pt idx="16715">
                  <c:v>170675</c:v>
                </c:pt>
                <c:pt idx="16716">
                  <c:v>170685</c:v>
                </c:pt>
                <c:pt idx="16717">
                  <c:v>170695</c:v>
                </c:pt>
                <c:pt idx="16718">
                  <c:v>170705</c:v>
                </c:pt>
                <c:pt idx="16719">
                  <c:v>170716</c:v>
                </c:pt>
                <c:pt idx="16720">
                  <c:v>170726</c:v>
                </c:pt>
                <c:pt idx="16721">
                  <c:v>170736</c:v>
                </c:pt>
                <c:pt idx="16722">
                  <c:v>170746</c:v>
                </c:pt>
                <c:pt idx="16723">
                  <c:v>170756</c:v>
                </c:pt>
                <c:pt idx="16724">
                  <c:v>170767</c:v>
                </c:pt>
                <c:pt idx="16725">
                  <c:v>170777</c:v>
                </c:pt>
                <c:pt idx="16726">
                  <c:v>170787</c:v>
                </c:pt>
                <c:pt idx="16727">
                  <c:v>170797</c:v>
                </c:pt>
                <c:pt idx="16728">
                  <c:v>170807</c:v>
                </c:pt>
                <c:pt idx="16729">
                  <c:v>170818</c:v>
                </c:pt>
                <c:pt idx="16730">
                  <c:v>170828</c:v>
                </c:pt>
                <c:pt idx="16731">
                  <c:v>170838</c:v>
                </c:pt>
                <c:pt idx="16732">
                  <c:v>170848</c:v>
                </c:pt>
                <c:pt idx="16733">
                  <c:v>170858</c:v>
                </c:pt>
                <c:pt idx="16734">
                  <c:v>170869</c:v>
                </c:pt>
                <c:pt idx="16735">
                  <c:v>170879</c:v>
                </c:pt>
                <c:pt idx="16736">
                  <c:v>170889</c:v>
                </c:pt>
                <c:pt idx="16737">
                  <c:v>170899</c:v>
                </c:pt>
                <c:pt idx="16738">
                  <c:v>170909</c:v>
                </c:pt>
                <c:pt idx="16739">
                  <c:v>170920</c:v>
                </c:pt>
                <c:pt idx="16740">
                  <c:v>170930</c:v>
                </c:pt>
                <c:pt idx="16741">
                  <c:v>170940</c:v>
                </c:pt>
                <c:pt idx="16742">
                  <c:v>170950</c:v>
                </c:pt>
                <c:pt idx="16743">
                  <c:v>170961</c:v>
                </c:pt>
                <c:pt idx="16744">
                  <c:v>170971</c:v>
                </c:pt>
                <c:pt idx="16745">
                  <c:v>170981</c:v>
                </c:pt>
                <c:pt idx="16746">
                  <c:v>170991</c:v>
                </c:pt>
                <c:pt idx="16747">
                  <c:v>171001</c:v>
                </c:pt>
                <c:pt idx="16748">
                  <c:v>171012</c:v>
                </c:pt>
                <c:pt idx="16749">
                  <c:v>171022</c:v>
                </c:pt>
                <c:pt idx="16750">
                  <c:v>171032</c:v>
                </c:pt>
                <c:pt idx="16751">
                  <c:v>171042</c:v>
                </c:pt>
                <c:pt idx="16752">
                  <c:v>171052</c:v>
                </c:pt>
                <c:pt idx="16753">
                  <c:v>171063</c:v>
                </c:pt>
                <c:pt idx="16754">
                  <c:v>171073</c:v>
                </c:pt>
                <c:pt idx="16755">
                  <c:v>171083</c:v>
                </c:pt>
                <c:pt idx="16756">
                  <c:v>171093</c:v>
                </c:pt>
                <c:pt idx="16757">
                  <c:v>171103</c:v>
                </c:pt>
                <c:pt idx="16758">
                  <c:v>171114</c:v>
                </c:pt>
                <c:pt idx="16759">
                  <c:v>171124</c:v>
                </c:pt>
                <c:pt idx="16760">
                  <c:v>171134</c:v>
                </c:pt>
                <c:pt idx="16761">
                  <c:v>171144</c:v>
                </c:pt>
                <c:pt idx="16762">
                  <c:v>171154</c:v>
                </c:pt>
                <c:pt idx="16763">
                  <c:v>171165</c:v>
                </c:pt>
                <c:pt idx="16764">
                  <c:v>171175</c:v>
                </c:pt>
                <c:pt idx="16765">
                  <c:v>171185</c:v>
                </c:pt>
                <c:pt idx="16766">
                  <c:v>171195</c:v>
                </c:pt>
                <c:pt idx="16767">
                  <c:v>171205</c:v>
                </c:pt>
                <c:pt idx="16768">
                  <c:v>171216</c:v>
                </c:pt>
                <c:pt idx="16769">
                  <c:v>171226</c:v>
                </c:pt>
                <c:pt idx="16770">
                  <c:v>171236</c:v>
                </c:pt>
                <c:pt idx="16771">
                  <c:v>171246</c:v>
                </c:pt>
                <c:pt idx="16772">
                  <c:v>171256</c:v>
                </c:pt>
                <c:pt idx="16773">
                  <c:v>171267</c:v>
                </c:pt>
                <c:pt idx="16774">
                  <c:v>171277</c:v>
                </c:pt>
                <c:pt idx="16775">
                  <c:v>171287</c:v>
                </c:pt>
                <c:pt idx="16776">
                  <c:v>171297</c:v>
                </c:pt>
                <c:pt idx="16777">
                  <c:v>171307</c:v>
                </c:pt>
                <c:pt idx="16778">
                  <c:v>171318</c:v>
                </c:pt>
                <c:pt idx="16779">
                  <c:v>171328</c:v>
                </c:pt>
                <c:pt idx="16780">
                  <c:v>171338</c:v>
                </c:pt>
                <c:pt idx="16781">
                  <c:v>171348</c:v>
                </c:pt>
                <c:pt idx="16782">
                  <c:v>171358</c:v>
                </c:pt>
                <c:pt idx="16783">
                  <c:v>171369</c:v>
                </c:pt>
                <c:pt idx="16784">
                  <c:v>171379</c:v>
                </c:pt>
                <c:pt idx="16785">
                  <c:v>171389</c:v>
                </c:pt>
                <c:pt idx="16786">
                  <c:v>171399</c:v>
                </c:pt>
                <c:pt idx="16787">
                  <c:v>171409</c:v>
                </c:pt>
                <c:pt idx="16788">
                  <c:v>171420</c:v>
                </c:pt>
                <c:pt idx="16789">
                  <c:v>171430</c:v>
                </c:pt>
                <c:pt idx="16790">
                  <c:v>171440</c:v>
                </c:pt>
                <c:pt idx="16791">
                  <c:v>171450</c:v>
                </c:pt>
                <c:pt idx="16792">
                  <c:v>171460</c:v>
                </c:pt>
                <c:pt idx="16793">
                  <c:v>171471</c:v>
                </c:pt>
                <c:pt idx="16794">
                  <c:v>171481</c:v>
                </c:pt>
                <c:pt idx="16795">
                  <c:v>171491</c:v>
                </c:pt>
                <c:pt idx="16796">
                  <c:v>171501</c:v>
                </c:pt>
                <c:pt idx="16797">
                  <c:v>171511</c:v>
                </c:pt>
                <c:pt idx="16798">
                  <c:v>171522</c:v>
                </c:pt>
                <c:pt idx="16799">
                  <c:v>171532</c:v>
                </c:pt>
                <c:pt idx="16800">
                  <c:v>171542</c:v>
                </c:pt>
                <c:pt idx="16801">
                  <c:v>171552</c:v>
                </c:pt>
                <c:pt idx="16802">
                  <c:v>171562</c:v>
                </c:pt>
                <c:pt idx="16803">
                  <c:v>171573</c:v>
                </c:pt>
                <c:pt idx="16804">
                  <c:v>171583</c:v>
                </c:pt>
                <c:pt idx="16805">
                  <c:v>171593</c:v>
                </c:pt>
                <c:pt idx="16806">
                  <c:v>171603</c:v>
                </c:pt>
                <c:pt idx="16807">
                  <c:v>171613</c:v>
                </c:pt>
                <c:pt idx="16808">
                  <c:v>171624</c:v>
                </c:pt>
                <c:pt idx="16809">
                  <c:v>171634</c:v>
                </c:pt>
                <c:pt idx="16810">
                  <c:v>171644</c:v>
                </c:pt>
                <c:pt idx="16811">
                  <c:v>171654</c:v>
                </c:pt>
                <c:pt idx="16812">
                  <c:v>171664</c:v>
                </c:pt>
                <c:pt idx="16813">
                  <c:v>171675</c:v>
                </c:pt>
                <c:pt idx="16814">
                  <c:v>171685</c:v>
                </c:pt>
                <c:pt idx="16815">
                  <c:v>171695</c:v>
                </c:pt>
                <c:pt idx="16816">
                  <c:v>171705</c:v>
                </c:pt>
                <c:pt idx="16817">
                  <c:v>171715</c:v>
                </c:pt>
                <c:pt idx="16818">
                  <c:v>171726</c:v>
                </c:pt>
                <c:pt idx="16819">
                  <c:v>171736</c:v>
                </c:pt>
                <c:pt idx="16820">
                  <c:v>171746</c:v>
                </c:pt>
                <c:pt idx="16821">
                  <c:v>171756</c:v>
                </c:pt>
                <c:pt idx="16822">
                  <c:v>171766</c:v>
                </c:pt>
                <c:pt idx="16823">
                  <c:v>171777</c:v>
                </c:pt>
                <c:pt idx="16824">
                  <c:v>171787</c:v>
                </c:pt>
                <c:pt idx="16825">
                  <c:v>171797</c:v>
                </c:pt>
                <c:pt idx="16826">
                  <c:v>171807</c:v>
                </c:pt>
                <c:pt idx="16827">
                  <c:v>171817</c:v>
                </c:pt>
                <c:pt idx="16828">
                  <c:v>171828</c:v>
                </c:pt>
                <c:pt idx="16829">
                  <c:v>171838</c:v>
                </c:pt>
                <c:pt idx="16830">
                  <c:v>171848</c:v>
                </c:pt>
                <c:pt idx="16831">
                  <c:v>171858</c:v>
                </c:pt>
                <c:pt idx="16832">
                  <c:v>171868</c:v>
                </c:pt>
                <c:pt idx="16833">
                  <c:v>171879</c:v>
                </c:pt>
                <c:pt idx="16834">
                  <c:v>171889</c:v>
                </c:pt>
                <c:pt idx="16835">
                  <c:v>171899</c:v>
                </c:pt>
                <c:pt idx="16836">
                  <c:v>171909</c:v>
                </c:pt>
                <c:pt idx="16837">
                  <c:v>171919</c:v>
                </c:pt>
                <c:pt idx="16838">
                  <c:v>171930</c:v>
                </c:pt>
                <c:pt idx="16839">
                  <c:v>171940</c:v>
                </c:pt>
                <c:pt idx="16840">
                  <c:v>171950</c:v>
                </c:pt>
                <c:pt idx="16841">
                  <c:v>171960</c:v>
                </c:pt>
                <c:pt idx="16842">
                  <c:v>171970</c:v>
                </c:pt>
                <c:pt idx="16843">
                  <c:v>171981</c:v>
                </c:pt>
                <c:pt idx="16844">
                  <c:v>171991</c:v>
                </c:pt>
                <c:pt idx="16845">
                  <c:v>172001</c:v>
                </c:pt>
                <c:pt idx="16846">
                  <c:v>172011</c:v>
                </c:pt>
                <c:pt idx="16847">
                  <c:v>172021</c:v>
                </c:pt>
                <c:pt idx="16848">
                  <c:v>172032</c:v>
                </c:pt>
                <c:pt idx="16849">
                  <c:v>172042</c:v>
                </c:pt>
                <c:pt idx="16850">
                  <c:v>172052</c:v>
                </c:pt>
                <c:pt idx="16851">
                  <c:v>172062</c:v>
                </c:pt>
                <c:pt idx="16852">
                  <c:v>172072</c:v>
                </c:pt>
                <c:pt idx="16853">
                  <c:v>172083</c:v>
                </c:pt>
                <c:pt idx="16854">
                  <c:v>172093</c:v>
                </c:pt>
                <c:pt idx="16855">
                  <c:v>172103</c:v>
                </c:pt>
                <c:pt idx="16856">
                  <c:v>172113</c:v>
                </c:pt>
                <c:pt idx="16857">
                  <c:v>172124</c:v>
                </c:pt>
                <c:pt idx="16858">
                  <c:v>172134</c:v>
                </c:pt>
                <c:pt idx="16859">
                  <c:v>172144</c:v>
                </c:pt>
                <c:pt idx="16860">
                  <c:v>172154</c:v>
                </c:pt>
                <c:pt idx="16861">
                  <c:v>172164</c:v>
                </c:pt>
                <c:pt idx="16862">
                  <c:v>172175</c:v>
                </c:pt>
                <c:pt idx="16863">
                  <c:v>172185</c:v>
                </c:pt>
                <c:pt idx="16864">
                  <c:v>172195</c:v>
                </c:pt>
                <c:pt idx="16865">
                  <c:v>172205</c:v>
                </c:pt>
                <c:pt idx="16866">
                  <c:v>172215</c:v>
                </c:pt>
                <c:pt idx="16867">
                  <c:v>172226</c:v>
                </c:pt>
                <c:pt idx="16868">
                  <c:v>172236</c:v>
                </c:pt>
                <c:pt idx="16869">
                  <c:v>172246</c:v>
                </c:pt>
                <c:pt idx="16870">
                  <c:v>172256</c:v>
                </c:pt>
                <c:pt idx="16871">
                  <c:v>172266</c:v>
                </c:pt>
                <c:pt idx="16872">
                  <c:v>172277</c:v>
                </c:pt>
                <c:pt idx="16873">
                  <c:v>172287</c:v>
                </c:pt>
                <c:pt idx="16874">
                  <c:v>172297</c:v>
                </c:pt>
                <c:pt idx="16875">
                  <c:v>172307</c:v>
                </c:pt>
                <c:pt idx="16876">
                  <c:v>172317</c:v>
                </c:pt>
                <c:pt idx="16877">
                  <c:v>172328</c:v>
                </c:pt>
                <c:pt idx="16878">
                  <c:v>172338</c:v>
                </c:pt>
                <c:pt idx="16879">
                  <c:v>172348</c:v>
                </c:pt>
                <c:pt idx="16880">
                  <c:v>172358</c:v>
                </c:pt>
                <c:pt idx="16881">
                  <c:v>172368</c:v>
                </c:pt>
                <c:pt idx="16882">
                  <c:v>172379</c:v>
                </c:pt>
                <c:pt idx="16883">
                  <c:v>172389</c:v>
                </c:pt>
                <c:pt idx="16884">
                  <c:v>172399</c:v>
                </c:pt>
                <c:pt idx="16885">
                  <c:v>172409</c:v>
                </c:pt>
                <c:pt idx="16886">
                  <c:v>172419</c:v>
                </c:pt>
                <c:pt idx="16887">
                  <c:v>172430</c:v>
                </c:pt>
                <c:pt idx="16888">
                  <c:v>172440</c:v>
                </c:pt>
                <c:pt idx="16889">
                  <c:v>172450</c:v>
                </c:pt>
                <c:pt idx="16890">
                  <c:v>172460</c:v>
                </c:pt>
                <c:pt idx="16891">
                  <c:v>172470</c:v>
                </c:pt>
                <c:pt idx="16892">
                  <c:v>172481</c:v>
                </c:pt>
                <c:pt idx="16893">
                  <c:v>172491</c:v>
                </c:pt>
                <c:pt idx="16894">
                  <c:v>172501</c:v>
                </c:pt>
                <c:pt idx="16895">
                  <c:v>172511</c:v>
                </c:pt>
                <c:pt idx="16896">
                  <c:v>172521</c:v>
                </c:pt>
                <c:pt idx="16897">
                  <c:v>172532</c:v>
                </c:pt>
                <c:pt idx="16898">
                  <c:v>172542</c:v>
                </c:pt>
                <c:pt idx="16899">
                  <c:v>172552</c:v>
                </c:pt>
                <c:pt idx="16900">
                  <c:v>172562</c:v>
                </c:pt>
                <c:pt idx="16901">
                  <c:v>172572</c:v>
                </c:pt>
                <c:pt idx="16902">
                  <c:v>172583</c:v>
                </c:pt>
                <c:pt idx="16903">
                  <c:v>172593</c:v>
                </c:pt>
                <c:pt idx="16904">
                  <c:v>172603</c:v>
                </c:pt>
                <c:pt idx="16905">
                  <c:v>172613</c:v>
                </c:pt>
                <c:pt idx="16906">
                  <c:v>172623</c:v>
                </c:pt>
                <c:pt idx="16907">
                  <c:v>172634</c:v>
                </c:pt>
                <c:pt idx="16908">
                  <c:v>172644</c:v>
                </c:pt>
                <c:pt idx="16909">
                  <c:v>172654</c:v>
                </c:pt>
                <c:pt idx="16910">
                  <c:v>172664</c:v>
                </c:pt>
                <c:pt idx="16911">
                  <c:v>172674</c:v>
                </c:pt>
                <c:pt idx="16912">
                  <c:v>172685</c:v>
                </c:pt>
                <c:pt idx="16913">
                  <c:v>172695</c:v>
                </c:pt>
                <c:pt idx="16914">
                  <c:v>172705</c:v>
                </c:pt>
                <c:pt idx="16915">
                  <c:v>172715</c:v>
                </c:pt>
                <c:pt idx="16916">
                  <c:v>172725</c:v>
                </c:pt>
                <c:pt idx="16917">
                  <c:v>172736</c:v>
                </c:pt>
                <c:pt idx="16918">
                  <c:v>172746</c:v>
                </c:pt>
                <c:pt idx="16919">
                  <c:v>172756</c:v>
                </c:pt>
                <c:pt idx="16920">
                  <c:v>172766</c:v>
                </c:pt>
                <c:pt idx="16921">
                  <c:v>172776</c:v>
                </c:pt>
                <c:pt idx="16922">
                  <c:v>172787</c:v>
                </c:pt>
                <c:pt idx="16923">
                  <c:v>172797</c:v>
                </c:pt>
                <c:pt idx="16924">
                  <c:v>172807</c:v>
                </c:pt>
                <c:pt idx="16925">
                  <c:v>172817</c:v>
                </c:pt>
                <c:pt idx="16926">
                  <c:v>172827</c:v>
                </c:pt>
                <c:pt idx="16927">
                  <c:v>172838</c:v>
                </c:pt>
                <c:pt idx="16928">
                  <c:v>172848</c:v>
                </c:pt>
                <c:pt idx="16929">
                  <c:v>172858</c:v>
                </c:pt>
                <c:pt idx="16930">
                  <c:v>172868</c:v>
                </c:pt>
                <c:pt idx="16931">
                  <c:v>172878</c:v>
                </c:pt>
                <c:pt idx="16932">
                  <c:v>172889</c:v>
                </c:pt>
                <c:pt idx="16933">
                  <c:v>172899</c:v>
                </c:pt>
                <c:pt idx="16934">
                  <c:v>172909</c:v>
                </c:pt>
                <c:pt idx="16935">
                  <c:v>172919</c:v>
                </c:pt>
                <c:pt idx="16936">
                  <c:v>172929</c:v>
                </c:pt>
                <c:pt idx="16937">
                  <c:v>172940</c:v>
                </c:pt>
                <c:pt idx="16938">
                  <c:v>172950</c:v>
                </c:pt>
                <c:pt idx="16939">
                  <c:v>172960</c:v>
                </c:pt>
                <c:pt idx="16940">
                  <c:v>172970</c:v>
                </c:pt>
                <c:pt idx="16941">
                  <c:v>172980</c:v>
                </c:pt>
                <c:pt idx="16942">
                  <c:v>172991</c:v>
                </c:pt>
                <c:pt idx="16943">
                  <c:v>173001</c:v>
                </c:pt>
                <c:pt idx="16944">
                  <c:v>173011</c:v>
                </c:pt>
                <c:pt idx="16945">
                  <c:v>173021</c:v>
                </c:pt>
                <c:pt idx="16946">
                  <c:v>173031</c:v>
                </c:pt>
                <c:pt idx="16947">
                  <c:v>173042</c:v>
                </c:pt>
                <c:pt idx="16948">
                  <c:v>173052</c:v>
                </c:pt>
                <c:pt idx="16949">
                  <c:v>173062</c:v>
                </c:pt>
                <c:pt idx="16950">
                  <c:v>173072</c:v>
                </c:pt>
                <c:pt idx="16951">
                  <c:v>173082</c:v>
                </c:pt>
                <c:pt idx="16952">
                  <c:v>173093</c:v>
                </c:pt>
                <c:pt idx="16953">
                  <c:v>173103</c:v>
                </c:pt>
                <c:pt idx="16954">
                  <c:v>173113</c:v>
                </c:pt>
                <c:pt idx="16955">
                  <c:v>173123</c:v>
                </c:pt>
                <c:pt idx="16956">
                  <c:v>173133</c:v>
                </c:pt>
                <c:pt idx="16957">
                  <c:v>173144</c:v>
                </c:pt>
                <c:pt idx="16958">
                  <c:v>173154</c:v>
                </c:pt>
                <c:pt idx="16959">
                  <c:v>173164</c:v>
                </c:pt>
                <c:pt idx="16960">
                  <c:v>173174</c:v>
                </c:pt>
                <c:pt idx="16961">
                  <c:v>173184</c:v>
                </c:pt>
                <c:pt idx="16962">
                  <c:v>173195</c:v>
                </c:pt>
                <c:pt idx="16963">
                  <c:v>173205</c:v>
                </c:pt>
                <c:pt idx="16964">
                  <c:v>173215</c:v>
                </c:pt>
                <c:pt idx="16965">
                  <c:v>173225</c:v>
                </c:pt>
                <c:pt idx="16966">
                  <c:v>173235</c:v>
                </c:pt>
                <c:pt idx="16967">
                  <c:v>173246</c:v>
                </c:pt>
                <c:pt idx="16968">
                  <c:v>173256</c:v>
                </c:pt>
                <c:pt idx="16969">
                  <c:v>173266</c:v>
                </c:pt>
                <c:pt idx="16970">
                  <c:v>173276</c:v>
                </c:pt>
                <c:pt idx="16971">
                  <c:v>173287</c:v>
                </c:pt>
                <c:pt idx="16972">
                  <c:v>173297</c:v>
                </c:pt>
                <c:pt idx="16973">
                  <c:v>173307</c:v>
                </c:pt>
                <c:pt idx="16974">
                  <c:v>173317</c:v>
                </c:pt>
                <c:pt idx="16975">
                  <c:v>173327</c:v>
                </c:pt>
                <c:pt idx="16976">
                  <c:v>173338</c:v>
                </c:pt>
                <c:pt idx="16977">
                  <c:v>173348</c:v>
                </c:pt>
                <c:pt idx="16978">
                  <c:v>173358</c:v>
                </c:pt>
                <c:pt idx="16979">
                  <c:v>173368</c:v>
                </c:pt>
                <c:pt idx="16980">
                  <c:v>173378</c:v>
                </c:pt>
                <c:pt idx="16981">
                  <c:v>173389</c:v>
                </c:pt>
                <c:pt idx="16982">
                  <c:v>173399</c:v>
                </c:pt>
                <c:pt idx="16983">
                  <c:v>173409</c:v>
                </c:pt>
                <c:pt idx="16984">
                  <c:v>173419</c:v>
                </c:pt>
                <c:pt idx="16985">
                  <c:v>173429</c:v>
                </c:pt>
                <c:pt idx="16986">
                  <c:v>173440</c:v>
                </c:pt>
                <c:pt idx="16987">
                  <c:v>173450</c:v>
                </c:pt>
                <c:pt idx="16988">
                  <c:v>173460</c:v>
                </c:pt>
                <c:pt idx="16989">
                  <c:v>173470</c:v>
                </c:pt>
                <c:pt idx="16990">
                  <c:v>173480</c:v>
                </c:pt>
                <c:pt idx="16991">
                  <c:v>173491</c:v>
                </c:pt>
                <c:pt idx="16992">
                  <c:v>173501</c:v>
                </c:pt>
                <c:pt idx="16993">
                  <c:v>173511</c:v>
                </c:pt>
                <c:pt idx="16994">
                  <c:v>173521</c:v>
                </c:pt>
                <c:pt idx="16995">
                  <c:v>173531</c:v>
                </c:pt>
                <c:pt idx="16996">
                  <c:v>173542</c:v>
                </c:pt>
                <c:pt idx="16997">
                  <c:v>173552</c:v>
                </c:pt>
                <c:pt idx="16998">
                  <c:v>173562</c:v>
                </c:pt>
                <c:pt idx="16999">
                  <c:v>173572</c:v>
                </c:pt>
                <c:pt idx="17000">
                  <c:v>173582</c:v>
                </c:pt>
                <c:pt idx="17001">
                  <c:v>173593</c:v>
                </c:pt>
                <c:pt idx="17002">
                  <c:v>173603</c:v>
                </c:pt>
                <c:pt idx="17003">
                  <c:v>173613</c:v>
                </c:pt>
                <c:pt idx="17004">
                  <c:v>173623</c:v>
                </c:pt>
                <c:pt idx="17005">
                  <c:v>173633</c:v>
                </c:pt>
                <c:pt idx="17006">
                  <c:v>173644</c:v>
                </c:pt>
                <c:pt idx="17007">
                  <c:v>173654</c:v>
                </c:pt>
                <c:pt idx="17008">
                  <c:v>173664</c:v>
                </c:pt>
                <c:pt idx="17009">
                  <c:v>173674</c:v>
                </c:pt>
                <c:pt idx="17010">
                  <c:v>173684</c:v>
                </c:pt>
                <c:pt idx="17011">
                  <c:v>173695</c:v>
                </c:pt>
                <c:pt idx="17012">
                  <c:v>173705</c:v>
                </c:pt>
                <c:pt idx="17013">
                  <c:v>173715</c:v>
                </c:pt>
                <c:pt idx="17014">
                  <c:v>173725</c:v>
                </c:pt>
                <c:pt idx="17015">
                  <c:v>173735</c:v>
                </c:pt>
                <c:pt idx="17016">
                  <c:v>173746</c:v>
                </c:pt>
                <c:pt idx="17017">
                  <c:v>173756</c:v>
                </c:pt>
                <c:pt idx="17018">
                  <c:v>173766</c:v>
                </c:pt>
                <c:pt idx="17019">
                  <c:v>173776</c:v>
                </c:pt>
                <c:pt idx="17020">
                  <c:v>173786</c:v>
                </c:pt>
                <c:pt idx="17021">
                  <c:v>173797</c:v>
                </c:pt>
                <c:pt idx="17022">
                  <c:v>173807</c:v>
                </c:pt>
                <c:pt idx="17023">
                  <c:v>173817</c:v>
                </c:pt>
                <c:pt idx="17024">
                  <c:v>173827</c:v>
                </c:pt>
                <c:pt idx="17025">
                  <c:v>173837</c:v>
                </c:pt>
                <c:pt idx="17026">
                  <c:v>173848</c:v>
                </c:pt>
                <c:pt idx="17027">
                  <c:v>173858</c:v>
                </c:pt>
                <c:pt idx="17028">
                  <c:v>173868</c:v>
                </c:pt>
                <c:pt idx="17029">
                  <c:v>173878</c:v>
                </c:pt>
                <c:pt idx="17030">
                  <c:v>173888</c:v>
                </c:pt>
                <c:pt idx="17031">
                  <c:v>173899</c:v>
                </c:pt>
                <c:pt idx="17032">
                  <c:v>173909</c:v>
                </c:pt>
                <c:pt idx="17033">
                  <c:v>173919</c:v>
                </c:pt>
                <c:pt idx="17034">
                  <c:v>173929</c:v>
                </c:pt>
                <c:pt idx="17035">
                  <c:v>173939</c:v>
                </c:pt>
                <c:pt idx="17036">
                  <c:v>173950</c:v>
                </c:pt>
                <c:pt idx="17037">
                  <c:v>173960</c:v>
                </c:pt>
                <c:pt idx="17038">
                  <c:v>173970</c:v>
                </c:pt>
                <c:pt idx="17039">
                  <c:v>173980</c:v>
                </c:pt>
                <c:pt idx="17040">
                  <c:v>173990</c:v>
                </c:pt>
                <c:pt idx="17041">
                  <c:v>174001</c:v>
                </c:pt>
                <c:pt idx="17042">
                  <c:v>174011</c:v>
                </c:pt>
                <c:pt idx="17043">
                  <c:v>174021</c:v>
                </c:pt>
                <c:pt idx="17044">
                  <c:v>174031</c:v>
                </c:pt>
                <c:pt idx="17045">
                  <c:v>174041</c:v>
                </c:pt>
                <c:pt idx="17046">
                  <c:v>174052</c:v>
                </c:pt>
                <c:pt idx="17047">
                  <c:v>174062</c:v>
                </c:pt>
                <c:pt idx="17048">
                  <c:v>174072</c:v>
                </c:pt>
                <c:pt idx="17049">
                  <c:v>174082</c:v>
                </c:pt>
                <c:pt idx="17050">
                  <c:v>174092</c:v>
                </c:pt>
                <c:pt idx="17051">
                  <c:v>174103</c:v>
                </c:pt>
                <c:pt idx="17052">
                  <c:v>174113</c:v>
                </c:pt>
                <c:pt idx="17053">
                  <c:v>174123</c:v>
                </c:pt>
                <c:pt idx="17054">
                  <c:v>174133</c:v>
                </c:pt>
                <c:pt idx="17055">
                  <c:v>174143</c:v>
                </c:pt>
                <c:pt idx="17056">
                  <c:v>174154</c:v>
                </c:pt>
                <c:pt idx="17057">
                  <c:v>174164</c:v>
                </c:pt>
                <c:pt idx="17058">
                  <c:v>174174</c:v>
                </c:pt>
                <c:pt idx="17059">
                  <c:v>174184</c:v>
                </c:pt>
                <c:pt idx="17060">
                  <c:v>174194</c:v>
                </c:pt>
                <c:pt idx="17061">
                  <c:v>174205</c:v>
                </c:pt>
                <c:pt idx="17062">
                  <c:v>174215</c:v>
                </c:pt>
                <c:pt idx="17063">
                  <c:v>174225</c:v>
                </c:pt>
                <c:pt idx="17064">
                  <c:v>174235</c:v>
                </c:pt>
                <c:pt idx="17065">
                  <c:v>174245</c:v>
                </c:pt>
                <c:pt idx="17066">
                  <c:v>174256</c:v>
                </c:pt>
                <c:pt idx="17067">
                  <c:v>174266</c:v>
                </c:pt>
                <c:pt idx="17068">
                  <c:v>174276</c:v>
                </c:pt>
                <c:pt idx="17069">
                  <c:v>174286</c:v>
                </c:pt>
                <c:pt idx="17070">
                  <c:v>174296</c:v>
                </c:pt>
                <c:pt idx="17071">
                  <c:v>174307</c:v>
                </c:pt>
                <c:pt idx="17072">
                  <c:v>174317</c:v>
                </c:pt>
                <c:pt idx="17073">
                  <c:v>174327</c:v>
                </c:pt>
                <c:pt idx="17074">
                  <c:v>174337</c:v>
                </c:pt>
                <c:pt idx="17075">
                  <c:v>174347</c:v>
                </c:pt>
                <c:pt idx="17076">
                  <c:v>174358</c:v>
                </c:pt>
                <c:pt idx="17077">
                  <c:v>174368</c:v>
                </c:pt>
                <c:pt idx="17078">
                  <c:v>174378</c:v>
                </c:pt>
                <c:pt idx="17079">
                  <c:v>174388</c:v>
                </c:pt>
                <c:pt idx="17080">
                  <c:v>174398</c:v>
                </c:pt>
                <c:pt idx="17081">
                  <c:v>174409</c:v>
                </c:pt>
                <c:pt idx="17082">
                  <c:v>174419</c:v>
                </c:pt>
                <c:pt idx="17083">
                  <c:v>174429</c:v>
                </c:pt>
                <c:pt idx="17084">
                  <c:v>174439</c:v>
                </c:pt>
                <c:pt idx="17085">
                  <c:v>174450</c:v>
                </c:pt>
                <c:pt idx="17086">
                  <c:v>174460</c:v>
                </c:pt>
                <c:pt idx="17087">
                  <c:v>174470</c:v>
                </c:pt>
                <c:pt idx="17088">
                  <c:v>174480</c:v>
                </c:pt>
                <c:pt idx="17089">
                  <c:v>174490</c:v>
                </c:pt>
                <c:pt idx="17090">
                  <c:v>174501</c:v>
                </c:pt>
                <c:pt idx="17091">
                  <c:v>174511</c:v>
                </c:pt>
                <c:pt idx="17092">
                  <c:v>174521</c:v>
                </c:pt>
                <c:pt idx="17093">
                  <c:v>174531</c:v>
                </c:pt>
                <c:pt idx="17094">
                  <c:v>174541</c:v>
                </c:pt>
                <c:pt idx="17095">
                  <c:v>174552</c:v>
                </c:pt>
                <c:pt idx="17096">
                  <c:v>174562</c:v>
                </c:pt>
                <c:pt idx="17097">
                  <c:v>174572</c:v>
                </c:pt>
                <c:pt idx="17098">
                  <c:v>174582</c:v>
                </c:pt>
                <c:pt idx="17099">
                  <c:v>174592</c:v>
                </c:pt>
                <c:pt idx="17100">
                  <c:v>174603</c:v>
                </c:pt>
                <c:pt idx="17101">
                  <c:v>174613</c:v>
                </c:pt>
                <c:pt idx="17102">
                  <c:v>174623</c:v>
                </c:pt>
                <c:pt idx="17103">
                  <c:v>174633</c:v>
                </c:pt>
                <c:pt idx="17104">
                  <c:v>174643</c:v>
                </c:pt>
                <c:pt idx="17105">
                  <c:v>174654</c:v>
                </c:pt>
                <c:pt idx="17106">
                  <c:v>174664</c:v>
                </c:pt>
                <c:pt idx="17107">
                  <c:v>174674</c:v>
                </c:pt>
                <c:pt idx="17108">
                  <c:v>174684</c:v>
                </c:pt>
                <c:pt idx="17109">
                  <c:v>174694</c:v>
                </c:pt>
                <c:pt idx="17110">
                  <c:v>174705</c:v>
                </c:pt>
                <c:pt idx="17111">
                  <c:v>174715</c:v>
                </c:pt>
                <c:pt idx="17112">
                  <c:v>174725</c:v>
                </c:pt>
                <c:pt idx="17113">
                  <c:v>174735</c:v>
                </c:pt>
                <c:pt idx="17114">
                  <c:v>174745</c:v>
                </c:pt>
                <c:pt idx="17115">
                  <c:v>174756</c:v>
                </c:pt>
                <c:pt idx="17116">
                  <c:v>174766</c:v>
                </c:pt>
                <c:pt idx="17117">
                  <c:v>174776</c:v>
                </c:pt>
                <c:pt idx="17118">
                  <c:v>174786</c:v>
                </c:pt>
                <c:pt idx="17119">
                  <c:v>174796</c:v>
                </c:pt>
                <c:pt idx="17120">
                  <c:v>174807</c:v>
                </c:pt>
                <c:pt idx="17121">
                  <c:v>174817</c:v>
                </c:pt>
                <c:pt idx="17122">
                  <c:v>174827</c:v>
                </c:pt>
                <c:pt idx="17123">
                  <c:v>174837</c:v>
                </c:pt>
                <c:pt idx="17124">
                  <c:v>174847</c:v>
                </c:pt>
                <c:pt idx="17125">
                  <c:v>174858</c:v>
                </c:pt>
                <c:pt idx="17126">
                  <c:v>174868</c:v>
                </c:pt>
                <c:pt idx="17127">
                  <c:v>174878</c:v>
                </c:pt>
                <c:pt idx="17128">
                  <c:v>174888</c:v>
                </c:pt>
                <c:pt idx="17129">
                  <c:v>174898</c:v>
                </c:pt>
                <c:pt idx="17130">
                  <c:v>174909</c:v>
                </c:pt>
                <c:pt idx="17131">
                  <c:v>174919</c:v>
                </c:pt>
                <c:pt idx="17132">
                  <c:v>174929</c:v>
                </c:pt>
                <c:pt idx="17133">
                  <c:v>174939</c:v>
                </c:pt>
                <c:pt idx="17134">
                  <c:v>174949</c:v>
                </c:pt>
                <c:pt idx="17135">
                  <c:v>174960</c:v>
                </c:pt>
                <c:pt idx="17136">
                  <c:v>174970</c:v>
                </c:pt>
                <c:pt idx="17137">
                  <c:v>174980</c:v>
                </c:pt>
                <c:pt idx="17138">
                  <c:v>174990</c:v>
                </c:pt>
                <c:pt idx="17139">
                  <c:v>175000</c:v>
                </c:pt>
                <c:pt idx="17140">
                  <c:v>175011</c:v>
                </c:pt>
                <c:pt idx="17141">
                  <c:v>175021</c:v>
                </c:pt>
                <c:pt idx="17142">
                  <c:v>175031</c:v>
                </c:pt>
                <c:pt idx="17143">
                  <c:v>175041</c:v>
                </c:pt>
                <c:pt idx="17144">
                  <c:v>175051</c:v>
                </c:pt>
                <c:pt idx="17145">
                  <c:v>175062</c:v>
                </c:pt>
                <c:pt idx="17146">
                  <c:v>175072</c:v>
                </c:pt>
                <c:pt idx="17147">
                  <c:v>175082</c:v>
                </c:pt>
                <c:pt idx="17148">
                  <c:v>175092</c:v>
                </c:pt>
                <c:pt idx="17149">
                  <c:v>175102</c:v>
                </c:pt>
                <c:pt idx="17150">
                  <c:v>175113</c:v>
                </c:pt>
                <c:pt idx="17151">
                  <c:v>175123</c:v>
                </c:pt>
                <c:pt idx="17152">
                  <c:v>175133</c:v>
                </c:pt>
                <c:pt idx="17153">
                  <c:v>175143</c:v>
                </c:pt>
                <c:pt idx="17154">
                  <c:v>175153</c:v>
                </c:pt>
                <c:pt idx="17155">
                  <c:v>175164</c:v>
                </c:pt>
                <c:pt idx="17156">
                  <c:v>175174</c:v>
                </c:pt>
                <c:pt idx="17157">
                  <c:v>175184</c:v>
                </c:pt>
                <c:pt idx="17158">
                  <c:v>175194</c:v>
                </c:pt>
                <c:pt idx="17159">
                  <c:v>175204</c:v>
                </c:pt>
                <c:pt idx="17160">
                  <c:v>175215</c:v>
                </c:pt>
                <c:pt idx="17161">
                  <c:v>175225</c:v>
                </c:pt>
                <c:pt idx="17162">
                  <c:v>175235</c:v>
                </c:pt>
                <c:pt idx="17163">
                  <c:v>175245</c:v>
                </c:pt>
                <c:pt idx="17164">
                  <c:v>175255</c:v>
                </c:pt>
                <c:pt idx="17165">
                  <c:v>175266</c:v>
                </c:pt>
                <c:pt idx="17166">
                  <c:v>175276</c:v>
                </c:pt>
                <c:pt idx="17167">
                  <c:v>175286</c:v>
                </c:pt>
                <c:pt idx="17168">
                  <c:v>175296</c:v>
                </c:pt>
                <c:pt idx="17169">
                  <c:v>175306</c:v>
                </c:pt>
                <c:pt idx="17170">
                  <c:v>175317</c:v>
                </c:pt>
                <c:pt idx="17171">
                  <c:v>175327</c:v>
                </c:pt>
                <c:pt idx="17172">
                  <c:v>175337</c:v>
                </c:pt>
                <c:pt idx="17173">
                  <c:v>175347</c:v>
                </c:pt>
                <c:pt idx="17174">
                  <c:v>175357</c:v>
                </c:pt>
                <c:pt idx="17175">
                  <c:v>175368</c:v>
                </c:pt>
                <c:pt idx="17176">
                  <c:v>175378</c:v>
                </c:pt>
                <c:pt idx="17177">
                  <c:v>175388</c:v>
                </c:pt>
                <c:pt idx="17178">
                  <c:v>175398</c:v>
                </c:pt>
                <c:pt idx="17179">
                  <c:v>175408</c:v>
                </c:pt>
                <c:pt idx="17180">
                  <c:v>175419</c:v>
                </c:pt>
                <c:pt idx="17181">
                  <c:v>175429</c:v>
                </c:pt>
                <c:pt idx="17182">
                  <c:v>175439</c:v>
                </c:pt>
                <c:pt idx="17183">
                  <c:v>175449</c:v>
                </c:pt>
                <c:pt idx="17184">
                  <c:v>175459</c:v>
                </c:pt>
                <c:pt idx="17185">
                  <c:v>175470</c:v>
                </c:pt>
                <c:pt idx="17186">
                  <c:v>175480</c:v>
                </c:pt>
                <c:pt idx="17187">
                  <c:v>175490</c:v>
                </c:pt>
                <c:pt idx="17188">
                  <c:v>175500</c:v>
                </c:pt>
                <c:pt idx="17189">
                  <c:v>175510</c:v>
                </c:pt>
                <c:pt idx="17190">
                  <c:v>175521</c:v>
                </c:pt>
                <c:pt idx="17191">
                  <c:v>175531</c:v>
                </c:pt>
                <c:pt idx="17192">
                  <c:v>175541</c:v>
                </c:pt>
                <c:pt idx="17193">
                  <c:v>175551</c:v>
                </c:pt>
                <c:pt idx="17194">
                  <c:v>175561</c:v>
                </c:pt>
                <c:pt idx="17195">
                  <c:v>175572</c:v>
                </c:pt>
                <c:pt idx="17196">
                  <c:v>175582</c:v>
                </c:pt>
                <c:pt idx="17197">
                  <c:v>175592</c:v>
                </c:pt>
                <c:pt idx="17198">
                  <c:v>175602</c:v>
                </c:pt>
                <c:pt idx="17199">
                  <c:v>175613</c:v>
                </c:pt>
                <c:pt idx="17200">
                  <c:v>175623</c:v>
                </c:pt>
                <c:pt idx="17201">
                  <c:v>175633</c:v>
                </c:pt>
                <c:pt idx="17202">
                  <c:v>175643</c:v>
                </c:pt>
                <c:pt idx="17203">
                  <c:v>175653</c:v>
                </c:pt>
                <c:pt idx="17204">
                  <c:v>175664</c:v>
                </c:pt>
                <c:pt idx="17205">
                  <c:v>175674</c:v>
                </c:pt>
                <c:pt idx="17206">
                  <c:v>175684</c:v>
                </c:pt>
                <c:pt idx="17207">
                  <c:v>175694</c:v>
                </c:pt>
                <c:pt idx="17208">
                  <c:v>175704</c:v>
                </c:pt>
                <c:pt idx="17209">
                  <c:v>175715</c:v>
                </c:pt>
                <c:pt idx="17210">
                  <c:v>175725</c:v>
                </c:pt>
                <c:pt idx="17211">
                  <c:v>175735</c:v>
                </c:pt>
                <c:pt idx="17212">
                  <c:v>175745</c:v>
                </c:pt>
                <c:pt idx="17213">
                  <c:v>175755</c:v>
                </c:pt>
                <c:pt idx="17214">
                  <c:v>175766</c:v>
                </c:pt>
                <c:pt idx="17215">
                  <c:v>175776</c:v>
                </c:pt>
                <c:pt idx="17216">
                  <c:v>175786</c:v>
                </c:pt>
                <c:pt idx="17217">
                  <c:v>175796</c:v>
                </c:pt>
                <c:pt idx="17218">
                  <c:v>175806</c:v>
                </c:pt>
                <c:pt idx="17219">
                  <c:v>175817</c:v>
                </c:pt>
                <c:pt idx="17220">
                  <c:v>175827</c:v>
                </c:pt>
                <c:pt idx="17221">
                  <c:v>175837</c:v>
                </c:pt>
                <c:pt idx="17222">
                  <c:v>175847</c:v>
                </c:pt>
                <c:pt idx="17223">
                  <c:v>175857</c:v>
                </c:pt>
                <c:pt idx="17224">
                  <c:v>175868</c:v>
                </c:pt>
                <c:pt idx="17225">
                  <c:v>175878</c:v>
                </c:pt>
                <c:pt idx="17226">
                  <c:v>175888</c:v>
                </c:pt>
                <c:pt idx="17227">
                  <c:v>175898</c:v>
                </c:pt>
                <c:pt idx="17228">
                  <c:v>175908</c:v>
                </c:pt>
                <c:pt idx="17229">
                  <c:v>175919</c:v>
                </c:pt>
                <c:pt idx="17230">
                  <c:v>175929</c:v>
                </c:pt>
                <c:pt idx="17231">
                  <c:v>175939</c:v>
                </c:pt>
                <c:pt idx="17232">
                  <c:v>175949</c:v>
                </c:pt>
                <c:pt idx="17233">
                  <c:v>175959</c:v>
                </c:pt>
                <c:pt idx="17234">
                  <c:v>175970</c:v>
                </c:pt>
                <c:pt idx="17235">
                  <c:v>175980</c:v>
                </c:pt>
                <c:pt idx="17236">
                  <c:v>175990</c:v>
                </c:pt>
                <c:pt idx="17237">
                  <c:v>176000</c:v>
                </c:pt>
                <c:pt idx="17238">
                  <c:v>176010</c:v>
                </c:pt>
                <c:pt idx="17239">
                  <c:v>176021</c:v>
                </c:pt>
                <c:pt idx="17240">
                  <c:v>176031</c:v>
                </c:pt>
                <c:pt idx="17241">
                  <c:v>176041</c:v>
                </c:pt>
                <c:pt idx="17242">
                  <c:v>176051</c:v>
                </c:pt>
                <c:pt idx="17243">
                  <c:v>176061</c:v>
                </c:pt>
                <c:pt idx="17244">
                  <c:v>176072</c:v>
                </c:pt>
                <c:pt idx="17245">
                  <c:v>176082</c:v>
                </c:pt>
                <c:pt idx="17246">
                  <c:v>176092</c:v>
                </c:pt>
                <c:pt idx="17247">
                  <c:v>176102</c:v>
                </c:pt>
                <c:pt idx="17248">
                  <c:v>176112</c:v>
                </c:pt>
                <c:pt idx="17249">
                  <c:v>176123</c:v>
                </c:pt>
                <c:pt idx="17250">
                  <c:v>176133</c:v>
                </c:pt>
                <c:pt idx="17251">
                  <c:v>176143</c:v>
                </c:pt>
                <c:pt idx="17252">
                  <c:v>176153</c:v>
                </c:pt>
                <c:pt idx="17253">
                  <c:v>176163</c:v>
                </c:pt>
                <c:pt idx="17254">
                  <c:v>176174</c:v>
                </c:pt>
                <c:pt idx="17255">
                  <c:v>176184</c:v>
                </c:pt>
                <c:pt idx="17256">
                  <c:v>176194</c:v>
                </c:pt>
                <c:pt idx="17257">
                  <c:v>176204</c:v>
                </c:pt>
                <c:pt idx="17258">
                  <c:v>176214</c:v>
                </c:pt>
                <c:pt idx="17259">
                  <c:v>176225</c:v>
                </c:pt>
                <c:pt idx="17260">
                  <c:v>176235</c:v>
                </c:pt>
                <c:pt idx="17261">
                  <c:v>176245</c:v>
                </c:pt>
                <c:pt idx="17262">
                  <c:v>176255</c:v>
                </c:pt>
                <c:pt idx="17263">
                  <c:v>176265</c:v>
                </c:pt>
                <c:pt idx="17264">
                  <c:v>176276</c:v>
                </c:pt>
                <c:pt idx="17265">
                  <c:v>176286</c:v>
                </c:pt>
                <c:pt idx="17266">
                  <c:v>176296</c:v>
                </c:pt>
                <c:pt idx="17267">
                  <c:v>176306</c:v>
                </c:pt>
                <c:pt idx="17268">
                  <c:v>176316</c:v>
                </c:pt>
                <c:pt idx="17269">
                  <c:v>176327</c:v>
                </c:pt>
                <c:pt idx="17270">
                  <c:v>176337</c:v>
                </c:pt>
                <c:pt idx="17271">
                  <c:v>176347</c:v>
                </c:pt>
                <c:pt idx="17272">
                  <c:v>176357</c:v>
                </c:pt>
                <c:pt idx="17273">
                  <c:v>176367</c:v>
                </c:pt>
                <c:pt idx="17274">
                  <c:v>176378</c:v>
                </c:pt>
                <c:pt idx="17275">
                  <c:v>176388</c:v>
                </c:pt>
                <c:pt idx="17276">
                  <c:v>176398</c:v>
                </c:pt>
                <c:pt idx="17277">
                  <c:v>176408</c:v>
                </c:pt>
                <c:pt idx="17278">
                  <c:v>176418</c:v>
                </c:pt>
                <c:pt idx="17279">
                  <c:v>176429</c:v>
                </c:pt>
                <c:pt idx="17280">
                  <c:v>176439</c:v>
                </c:pt>
                <c:pt idx="17281">
                  <c:v>176449</c:v>
                </c:pt>
                <c:pt idx="17282">
                  <c:v>176459</c:v>
                </c:pt>
                <c:pt idx="17283">
                  <c:v>176469</c:v>
                </c:pt>
                <c:pt idx="17284">
                  <c:v>176480</c:v>
                </c:pt>
                <c:pt idx="17285">
                  <c:v>176490</c:v>
                </c:pt>
                <c:pt idx="17286">
                  <c:v>176500</c:v>
                </c:pt>
                <c:pt idx="17287">
                  <c:v>176510</c:v>
                </c:pt>
                <c:pt idx="17288">
                  <c:v>176520</c:v>
                </c:pt>
                <c:pt idx="17289">
                  <c:v>176531</c:v>
                </c:pt>
                <c:pt idx="17290">
                  <c:v>176541</c:v>
                </c:pt>
                <c:pt idx="17291">
                  <c:v>176551</c:v>
                </c:pt>
                <c:pt idx="17292">
                  <c:v>176561</c:v>
                </c:pt>
                <c:pt idx="17293">
                  <c:v>176571</c:v>
                </c:pt>
                <c:pt idx="17294">
                  <c:v>176582</c:v>
                </c:pt>
                <c:pt idx="17295">
                  <c:v>176592</c:v>
                </c:pt>
                <c:pt idx="17296">
                  <c:v>176602</c:v>
                </c:pt>
                <c:pt idx="17297">
                  <c:v>176612</c:v>
                </c:pt>
                <c:pt idx="17298">
                  <c:v>176622</c:v>
                </c:pt>
                <c:pt idx="17299">
                  <c:v>176633</c:v>
                </c:pt>
                <c:pt idx="17300">
                  <c:v>176643</c:v>
                </c:pt>
                <c:pt idx="17301">
                  <c:v>176653</c:v>
                </c:pt>
                <c:pt idx="17302">
                  <c:v>176663</c:v>
                </c:pt>
                <c:pt idx="17303">
                  <c:v>176673</c:v>
                </c:pt>
                <c:pt idx="17304">
                  <c:v>176684</c:v>
                </c:pt>
                <c:pt idx="17305">
                  <c:v>176694</c:v>
                </c:pt>
                <c:pt idx="17306">
                  <c:v>176704</c:v>
                </c:pt>
                <c:pt idx="17307">
                  <c:v>176714</c:v>
                </c:pt>
                <c:pt idx="17308">
                  <c:v>176724</c:v>
                </c:pt>
                <c:pt idx="17309">
                  <c:v>176735</c:v>
                </c:pt>
                <c:pt idx="17310">
                  <c:v>176745</c:v>
                </c:pt>
                <c:pt idx="17311">
                  <c:v>176755</c:v>
                </c:pt>
                <c:pt idx="17312">
                  <c:v>176765</c:v>
                </c:pt>
                <c:pt idx="17313">
                  <c:v>176776</c:v>
                </c:pt>
                <c:pt idx="17314">
                  <c:v>176786</c:v>
                </c:pt>
                <c:pt idx="17315">
                  <c:v>176796</c:v>
                </c:pt>
                <c:pt idx="17316">
                  <c:v>176806</c:v>
                </c:pt>
                <c:pt idx="17317">
                  <c:v>176816</c:v>
                </c:pt>
                <c:pt idx="17318">
                  <c:v>176827</c:v>
                </c:pt>
                <c:pt idx="17319">
                  <c:v>176837</c:v>
                </c:pt>
                <c:pt idx="17320">
                  <c:v>176847</c:v>
                </c:pt>
                <c:pt idx="17321">
                  <c:v>176857</c:v>
                </c:pt>
                <c:pt idx="17322">
                  <c:v>176867</c:v>
                </c:pt>
                <c:pt idx="17323">
                  <c:v>176878</c:v>
                </c:pt>
                <c:pt idx="17324">
                  <c:v>176888</c:v>
                </c:pt>
                <c:pt idx="17325">
                  <c:v>176898</c:v>
                </c:pt>
                <c:pt idx="17326">
                  <c:v>176908</c:v>
                </c:pt>
                <c:pt idx="17327">
                  <c:v>176918</c:v>
                </c:pt>
                <c:pt idx="17328">
                  <c:v>176929</c:v>
                </c:pt>
                <c:pt idx="17329">
                  <c:v>176939</c:v>
                </c:pt>
                <c:pt idx="17330">
                  <c:v>176949</c:v>
                </c:pt>
                <c:pt idx="17331">
                  <c:v>176959</c:v>
                </c:pt>
                <c:pt idx="17332">
                  <c:v>176969</c:v>
                </c:pt>
                <c:pt idx="17333">
                  <c:v>176980</c:v>
                </c:pt>
                <c:pt idx="17334">
                  <c:v>176990</c:v>
                </c:pt>
                <c:pt idx="17335">
                  <c:v>177000</c:v>
                </c:pt>
                <c:pt idx="17336">
                  <c:v>177010</c:v>
                </c:pt>
                <c:pt idx="17337">
                  <c:v>177020</c:v>
                </c:pt>
                <c:pt idx="17338">
                  <c:v>177031</c:v>
                </c:pt>
                <c:pt idx="17339">
                  <c:v>177041</c:v>
                </c:pt>
                <c:pt idx="17340">
                  <c:v>177051</c:v>
                </c:pt>
                <c:pt idx="17341">
                  <c:v>177061</c:v>
                </c:pt>
                <c:pt idx="17342">
                  <c:v>177071</c:v>
                </c:pt>
                <c:pt idx="17343">
                  <c:v>177082</c:v>
                </c:pt>
                <c:pt idx="17344">
                  <c:v>177092</c:v>
                </c:pt>
                <c:pt idx="17345">
                  <c:v>177102</c:v>
                </c:pt>
                <c:pt idx="17346">
                  <c:v>177112</c:v>
                </c:pt>
                <c:pt idx="17347">
                  <c:v>177122</c:v>
                </c:pt>
                <c:pt idx="17348">
                  <c:v>177133</c:v>
                </c:pt>
                <c:pt idx="17349">
                  <c:v>177143</c:v>
                </c:pt>
                <c:pt idx="17350">
                  <c:v>177153</c:v>
                </c:pt>
                <c:pt idx="17351">
                  <c:v>177163</c:v>
                </c:pt>
                <c:pt idx="17352">
                  <c:v>177173</c:v>
                </c:pt>
                <c:pt idx="17353">
                  <c:v>177184</c:v>
                </c:pt>
                <c:pt idx="17354">
                  <c:v>177194</c:v>
                </c:pt>
                <c:pt idx="17355">
                  <c:v>177204</c:v>
                </c:pt>
                <c:pt idx="17356">
                  <c:v>177214</c:v>
                </c:pt>
                <c:pt idx="17357">
                  <c:v>177224</c:v>
                </c:pt>
                <c:pt idx="17358">
                  <c:v>177235</c:v>
                </c:pt>
                <c:pt idx="17359">
                  <c:v>177245</c:v>
                </c:pt>
                <c:pt idx="17360">
                  <c:v>177255</c:v>
                </c:pt>
                <c:pt idx="17361">
                  <c:v>177265</c:v>
                </c:pt>
                <c:pt idx="17362">
                  <c:v>177275</c:v>
                </c:pt>
                <c:pt idx="17363">
                  <c:v>177286</c:v>
                </c:pt>
                <c:pt idx="17364">
                  <c:v>177296</c:v>
                </c:pt>
                <c:pt idx="17365">
                  <c:v>177306</c:v>
                </c:pt>
                <c:pt idx="17366">
                  <c:v>177316</c:v>
                </c:pt>
                <c:pt idx="17367">
                  <c:v>177326</c:v>
                </c:pt>
                <c:pt idx="17368">
                  <c:v>177337</c:v>
                </c:pt>
                <c:pt idx="17369">
                  <c:v>177347</c:v>
                </c:pt>
                <c:pt idx="17370">
                  <c:v>177357</c:v>
                </c:pt>
                <c:pt idx="17371">
                  <c:v>177367</c:v>
                </c:pt>
                <c:pt idx="17372">
                  <c:v>177377</c:v>
                </c:pt>
                <c:pt idx="17373">
                  <c:v>177388</c:v>
                </c:pt>
                <c:pt idx="17374">
                  <c:v>177398</c:v>
                </c:pt>
                <c:pt idx="17375">
                  <c:v>177408</c:v>
                </c:pt>
                <c:pt idx="17376">
                  <c:v>177418</c:v>
                </c:pt>
                <c:pt idx="17377">
                  <c:v>177428</c:v>
                </c:pt>
                <c:pt idx="17378">
                  <c:v>177439</c:v>
                </c:pt>
                <c:pt idx="17379">
                  <c:v>177449</c:v>
                </c:pt>
                <c:pt idx="17380">
                  <c:v>177459</c:v>
                </c:pt>
                <c:pt idx="17381">
                  <c:v>177469</c:v>
                </c:pt>
                <c:pt idx="17382">
                  <c:v>177479</c:v>
                </c:pt>
                <c:pt idx="17383">
                  <c:v>177490</c:v>
                </c:pt>
                <c:pt idx="17384">
                  <c:v>177500</c:v>
                </c:pt>
                <c:pt idx="17385">
                  <c:v>177510</c:v>
                </c:pt>
                <c:pt idx="17386">
                  <c:v>177520</c:v>
                </c:pt>
                <c:pt idx="17387">
                  <c:v>177530</c:v>
                </c:pt>
                <c:pt idx="17388">
                  <c:v>177541</c:v>
                </c:pt>
                <c:pt idx="17389">
                  <c:v>177551</c:v>
                </c:pt>
                <c:pt idx="17390">
                  <c:v>177561</c:v>
                </c:pt>
                <c:pt idx="17391">
                  <c:v>177571</c:v>
                </c:pt>
                <c:pt idx="17392">
                  <c:v>177581</c:v>
                </c:pt>
                <c:pt idx="17393">
                  <c:v>177592</c:v>
                </c:pt>
                <c:pt idx="17394">
                  <c:v>177602</c:v>
                </c:pt>
                <c:pt idx="17395">
                  <c:v>177612</c:v>
                </c:pt>
                <c:pt idx="17396">
                  <c:v>177622</c:v>
                </c:pt>
                <c:pt idx="17397">
                  <c:v>177632</c:v>
                </c:pt>
                <c:pt idx="17398">
                  <c:v>177643</c:v>
                </c:pt>
                <c:pt idx="17399">
                  <c:v>177653</c:v>
                </c:pt>
                <c:pt idx="17400">
                  <c:v>177663</c:v>
                </c:pt>
                <c:pt idx="17401">
                  <c:v>177673</c:v>
                </c:pt>
                <c:pt idx="17402">
                  <c:v>177683</c:v>
                </c:pt>
                <c:pt idx="17403">
                  <c:v>177694</c:v>
                </c:pt>
                <c:pt idx="17404">
                  <c:v>177704</c:v>
                </c:pt>
                <c:pt idx="17405">
                  <c:v>177714</c:v>
                </c:pt>
                <c:pt idx="17406">
                  <c:v>177724</c:v>
                </c:pt>
                <c:pt idx="17407">
                  <c:v>177734</c:v>
                </c:pt>
                <c:pt idx="17408">
                  <c:v>177745</c:v>
                </c:pt>
                <c:pt idx="17409">
                  <c:v>177755</c:v>
                </c:pt>
                <c:pt idx="17410">
                  <c:v>177765</c:v>
                </c:pt>
                <c:pt idx="17411">
                  <c:v>177775</c:v>
                </c:pt>
                <c:pt idx="17412">
                  <c:v>177785</c:v>
                </c:pt>
                <c:pt idx="17413">
                  <c:v>177796</c:v>
                </c:pt>
                <c:pt idx="17414">
                  <c:v>177806</c:v>
                </c:pt>
                <c:pt idx="17415">
                  <c:v>177816</c:v>
                </c:pt>
                <c:pt idx="17416">
                  <c:v>177826</c:v>
                </c:pt>
                <c:pt idx="17417">
                  <c:v>177836</c:v>
                </c:pt>
                <c:pt idx="17418">
                  <c:v>177847</c:v>
                </c:pt>
                <c:pt idx="17419">
                  <c:v>177857</c:v>
                </c:pt>
                <c:pt idx="17420">
                  <c:v>177867</c:v>
                </c:pt>
                <c:pt idx="17421">
                  <c:v>177877</c:v>
                </c:pt>
                <c:pt idx="17422">
                  <c:v>177887</c:v>
                </c:pt>
                <c:pt idx="17423">
                  <c:v>177898</c:v>
                </c:pt>
                <c:pt idx="17424">
                  <c:v>177908</c:v>
                </c:pt>
                <c:pt idx="17425">
                  <c:v>177918</c:v>
                </c:pt>
                <c:pt idx="17426">
                  <c:v>177928</c:v>
                </c:pt>
                <c:pt idx="17427">
                  <c:v>177939</c:v>
                </c:pt>
                <c:pt idx="17428">
                  <c:v>177949</c:v>
                </c:pt>
                <c:pt idx="17429">
                  <c:v>177959</c:v>
                </c:pt>
                <c:pt idx="17430">
                  <c:v>177969</c:v>
                </c:pt>
                <c:pt idx="17431">
                  <c:v>177979</c:v>
                </c:pt>
                <c:pt idx="17432">
                  <c:v>177990</c:v>
                </c:pt>
                <c:pt idx="17433">
                  <c:v>178000</c:v>
                </c:pt>
                <c:pt idx="17434">
                  <c:v>178010</c:v>
                </c:pt>
                <c:pt idx="17435">
                  <c:v>178020</c:v>
                </c:pt>
                <c:pt idx="17436">
                  <c:v>178030</c:v>
                </c:pt>
                <c:pt idx="17437">
                  <c:v>178041</c:v>
                </c:pt>
                <c:pt idx="17438">
                  <c:v>178051</c:v>
                </c:pt>
                <c:pt idx="17439">
                  <c:v>178061</c:v>
                </c:pt>
                <c:pt idx="17440">
                  <c:v>178071</c:v>
                </c:pt>
                <c:pt idx="17441">
                  <c:v>178081</c:v>
                </c:pt>
                <c:pt idx="17442">
                  <c:v>178092</c:v>
                </c:pt>
                <c:pt idx="17443">
                  <c:v>178102</c:v>
                </c:pt>
                <c:pt idx="17444">
                  <c:v>178112</c:v>
                </c:pt>
                <c:pt idx="17445">
                  <c:v>178122</c:v>
                </c:pt>
                <c:pt idx="17446">
                  <c:v>178132</c:v>
                </c:pt>
                <c:pt idx="17447">
                  <c:v>178143</c:v>
                </c:pt>
                <c:pt idx="17448">
                  <c:v>178153</c:v>
                </c:pt>
                <c:pt idx="17449">
                  <c:v>178163</c:v>
                </c:pt>
                <c:pt idx="17450">
                  <c:v>178173</c:v>
                </c:pt>
                <c:pt idx="17451">
                  <c:v>178183</c:v>
                </c:pt>
                <c:pt idx="17452">
                  <c:v>178194</c:v>
                </c:pt>
                <c:pt idx="17453">
                  <c:v>178204</c:v>
                </c:pt>
                <c:pt idx="17454">
                  <c:v>178214</c:v>
                </c:pt>
                <c:pt idx="17455">
                  <c:v>178224</c:v>
                </c:pt>
                <c:pt idx="17456">
                  <c:v>178234</c:v>
                </c:pt>
                <c:pt idx="17457">
                  <c:v>178245</c:v>
                </c:pt>
                <c:pt idx="17458">
                  <c:v>178255</c:v>
                </c:pt>
                <c:pt idx="17459">
                  <c:v>178265</c:v>
                </c:pt>
                <c:pt idx="17460">
                  <c:v>178275</c:v>
                </c:pt>
                <c:pt idx="17461">
                  <c:v>178285</c:v>
                </c:pt>
                <c:pt idx="17462">
                  <c:v>178296</c:v>
                </c:pt>
                <c:pt idx="17463">
                  <c:v>178306</c:v>
                </c:pt>
                <c:pt idx="17464">
                  <c:v>178316</c:v>
                </c:pt>
                <c:pt idx="17465">
                  <c:v>178326</c:v>
                </c:pt>
                <c:pt idx="17466">
                  <c:v>178336</c:v>
                </c:pt>
                <c:pt idx="17467">
                  <c:v>178347</c:v>
                </c:pt>
                <c:pt idx="17468">
                  <c:v>178357</c:v>
                </c:pt>
                <c:pt idx="17469">
                  <c:v>178367</c:v>
                </c:pt>
                <c:pt idx="17470">
                  <c:v>178377</c:v>
                </c:pt>
                <c:pt idx="17471">
                  <c:v>178387</c:v>
                </c:pt>
                <c:pt idx="17472">
                  <c:v>178398</c:v>
                </c:pt>
                <c:pt idx="17473">
                  <c:v>178408</c:v>
                </c:pt>
                <c:pt idx="17474">
                  <c:v>178418</c:v>
                </c:pt>
                <c:pt idx="17475">
                  <c:v>178428</c:v>
                </c:pt>
                <c:pt idx="17476">
                  <c:v>178438</c:v>
                </c:pt>
                <c:pt idx="17477">
                  <c:v>178449</c:v>
                </c:pt>
                <c:pt idx="17478">
                  <c:v>178459</c:v>
                </c:pt>
                <c:pt idx="17479">
                  <c:v>178469</c:v>
                </c:pt>
                <c:pt idx="17480">
                  <c:v>178479</c:v>
                </c:pt>
                <c:pt idx="17481">
                  <c:v>178489</c:v>
                </c:pt>
                <c:pt idx="17482">
                  <c:v>178500</c:v>
                </c:pt>
                <c:pt idx="17483">
                  <c:v>178510</c:v>
                </c:pt>
                <c:pt idx="17484">
                  <c:v>178520</c:v>
                </c:pt>
                <c:pt idx="17485">
                  <c:v>178530</c:v>
                </c:pt>
                <c:pt idx="17486">
                  <c:v>178540</c:v>
                </c:pt>
                <c:pt idx="17487">
                  <c:v>178551</c:v>
                </c:pt>
                <c:pt idx="17488">
                  <c:v>178561</c:v>
                </c:pt>
                <c:pt idx="17489">
                  <c:v>178571</c:v>
                </c:pt>
                <c:pt idx="17490">
                  <c:v>178581</c:v>
                </c:pt>
                <c:pt idx="17491">
                  <c:v>178591</c:v>
                </c:pt>
                <c:pt idx="17492">
                  <c:v>178602</c:v>
                </c:pt>
                <c:pt idx="17493">
                  <c:v>178612</c:v>
                </c:pt>
                <c:pt idx="17494">
                  <c:v>178622</c:v>
                </c:pt>
                <c:pt idx="17495">
                  <c:v>178632</c:v>
                </c:pt>
                <c:pt idx="17496">
                  <c:v>178642</c:v>
                </c:pt>
                <c:pt idx="17497">
                  <c:v>178653</c:v>
                </c:pt>
                <c:pt idx="17498">
                  <c:v>178663</c:v>
                </c:pt>
                <c:pt idx="17499">
                  <c:v>178673</c:v>
                </c:pt>
                <c:pt idx="17500">
                  <c:v>178683</c:v>
                </c:pt>
                <c:pt idx="17501">
                  <c:v>178693</c:v>
                </c:pt>
                <c:pt idx="17502">
                  <c:v>178704</c:v>
                </c:pt>
                <c:pt idx="17503">
                  <c:v>178714</c:v>
                </c:pt>
                <c:pt idx="17504">
                  <c:v>178724</c:v>
                </c:pt>
                <c:pt idx="17505">
                  <c:v>178734</c:v>
                </c:pt>
                <c:pt idx="17506">
                  <c:v>178744</c:v>
                </c:pt>
                <c:pt idx="17507">
                  <c:v>178755</c:v>
                </c:pt>
                <c:pt idx="17508">
                  <c:v>178765</c:v>
                </c:pt>
                <c:pt idx="17509">
                  <c:v>178775</c:v>
                </c:pt>
                <c:pt idx="17510">
                  <c:v>178785</c:v>
                </c:pt>
                <c:pt idx="17511">
                  <c:v>178795</c:v>
                </c:pt>
                <c:pt idx="17512">
                  <c:v>178806</c:v>
                </c:pt>
                <c:pt idx="17513">
                  <c:v>178816</c:v>
                </c:pt>
                <c:pt idx="17514">
                  <c:v>178826</c:v>
                </c:pt>
                <c:pt idx="17515">
                  <c:v>178836</c:v>
                </c:pt>
                <c:pt idx="17516">
                  <c:v>178846</c:v>
                </c:pt>
                <c:pt idx="17517">
                  <c:v>178857</c:v>
                </c:pt>
                <c:pt idx="17518">
                  <c:v>178867</c:v>
                </c:pt>
                <c:pt idx="17519">
                  <c:v>178877</c:v>
                </c:pt>
                <c:pt idx="17520">
                  <c:v>178887</c:v>
                </c:pt>
                <c:pt idx="17521">
                  <c:v>178897</c:v>
                </c:pt>
                <c:pt idx="17522">
                  <c:v>178908</c:v>
                </c:pt>
                <c:pt idx="17523">
                  <c:v>178918</c:v>
                </c:pt>
                <c:pt idx="17524">
                  <c:v>178928</c:v>
                </c:pt>
                <c:pt idx="17525">
                  <c:v>178938</c:v>
                </c:pt>
                <c:pt idx="17526">
                  <c:v>178948</c:v>
                </c:pt>
                <c:pt idx="17527">
                  <c:v>178959</c:v>
                </c:pt>
                <c:pt idx="17528">
                  <c:v>178969</c:v>
                </c:pt>
                <c:pt idx="17529">
                  <c:v>178979</c:v>
                </c:pt>
                <c:pt idx="17530">
                  <c:v>178989</c:v>
                </c:pt>
                <c:pt idx="17531">
                  <c:v>178999</c:v>
                </c:pt>
                <c:pt idx="17532">
                  <c:v>179010</c:v>
                </c:pt>
                <c:pt idx="17533">
                  <c:v>179020</c:v>
                </c:pt>
                <c:pt idx="17534">
                  <c:v>179030</c:v>
                </c:pt>
                <c:pt idx="17535">
                  <c:v>179040</c:v>
                </c:pt>
                <c:pt idx="17536">
                  <c:v>179050</c:v>
                </c:pt>
                <c:pt idx="17537">
                  <c:v>179061</c:v>
                </c:pt>
                <c:pt idx="17538">
                  <c:v>179071</c:v>
                </c:pt>
                <c:pt idx="17539">
                  <c:v>179081</c:v>
                </c:pt>
                <c:pt idx="17540">
                  <c:v>179091</c:v>
                </c:pt>
                <c:pt idx="17541">
                  <c:v>179102</c:v>
                </c:pt>
                <c:pt idx="17542">
                  <c:v>179112</c:v>
                </c:pt>
                <c:pt idx="17543">
                  <c:v>179122</c:v>
                </c:pt>
                <c:pt idx="17544">
                  <c:v>179132</c:v>
                </c:pt>
                <c:pt idx="17545">
                  <c:v>179142</c:v>
                </c:pt>
                <c:pt idx="17546">
                  <c:v>179153</c:v>
                </c:pt>
                <c:pt idx="17547">
                  <c:v>179163</c:v>
                </c:pt>
                <c:pt idx="17548">
                  <c:v>179173</c:v>
                </c:pt>
                <c:pt idx="17549">
                  <c:v>179183</c:v>
                </c:pt>
                <c:pt idx="17550">
                  <c:v>179193</c:v>
                </c:pt>
                <c:pt idx="17551">
                  <c:v>179204</c:v>
                </c:pt>
                <c:pt idx="17552">
                  <c:v>179214</c:v>
                </c:pt>
                <c:pt idx="17553">
                  <c:v>179224</c:v>
                </c:pt>
                <c:pt idx="17554">
                  <c:v>179234</c:v>
                </c:pt>
                <c:pt idx="17555">
                  <c:v>179244</c:v>
                </c:pt>
                <c:pt idx="17556">
                  <c:v>179255</c:v>
                </c:pt>
                <c:pt idx="17557">
                  <c:v>179265</c:v>
                </c:pt>
                <c:pt idx="17558">
                  <c:v>179275</c:v>
                </c:pt>
                <c:pt idx="17559">
                  <c:v>179285</c:v>
                </c:pt>
                <c:pt idx="17560">
                  <c:v>179295</c:v>
                </c:pt>
                <c:pt idx="17561">
                  <c:v>179306</c:v>
                </c:pt>
                <c:pt idx="17562">
                  <c:v>179316</c:v>
                </c:pt>
                <c:pt idx="17563">
                  <c:v>179326</c:v>
                </c:pt>
                <c:pt idx="17564">
                  <c:v>179336</c:v>
                </c:pt>
                <c:pt idx="17565">
                  <c:v>179346</c:v>
                </c:pt>
                <c:pt idx="17566">
                  <c:v>179357</c:v>
                </c:pt>
                <c:pt idx="17567">
                  <c:v>179367</c:v>
                </c:pt>
                <c:pt idx="17568">
                  <c:v>179377</c:v>
                </c:pt>
                <c:pt idx="17569">
                  <c:v>179387</c:v>
                </c:pt>
                <c:pt idx="17570">
                  <c:v>179397</c:v>
                </c:pt>
                <c:pt idx="17571">
                  <c:v>179408</c:v>
                </c:pt>
                <c:pt idx="17572">
                  <c:v>179418</c:v>
                </c:pt>
                <c:pt idx="17573">
                  <c:v>179428</c:v>
                </c:pt>
                <c:pt idx="17574">
                  <c:v>179438</c:v>
                </c:pt>
                <c:pt idx="17575">
                  <c:v>179448</c:v>
                </c:pt>
                <c:pt idx="17576">
                  <c:v>179459</c:v>
                </c:pt>
                <c:pt idx="17577">
                  <c:v>179469</c:v>
                </c:pt>
                <c:pt idx="17578">
                  <c:v>179479</c:v>
                </c:pt>
                <c:pt idx="17579">
                  <c:v>179489</c:v>
                </c:pt>
                <c:pt idx="17580">
                  <c:v>179499</c:v>
                </c:pt>
                <c:pt idx="17581">
                  <c:v>179510</c:v>
                </c:pt>
                <c:pt idx="17582">
                  <c:v>179520</c:v>
                </c:pt>
                <c:pt idx="17583">
                  <c:v>179530</c:v>
                </c:pt>
                <c:pt idx="17584">
                  <c:v>179540</c:v>
                </c:pt>
                <c:pt idx="17585">
                  <c:v>179550</c:v>
                </c:pt>
                <c:pt idx="17586">
                  <c:v>179561</c:v>
                </c:pt>
                <c:pt idx="17587">
                  <c:v>179571</c:v>
                </c:pt>
                <c:pt idx="17588">
                  <c:v>179581</c:v>
                </c:pt>
                <c:pt idx="17589">
                  <c:v>179591</c:v>
                </c:pt>
                <c:pt idx="17590">
                  <c:v>179601</c:v>
                </c:pt>
                <c:pt idx="17591">
                  <c:v>179612</c:v>
                </c:pt>
                <c:pt idx="17592">
                  <c:v>179622</c:v>
                </c:pt>
                <c:pt idx="17593">
                  <c:v>179632</c:v>
                </c:pt>
                <c:pt idx="17594">
                  <c:v>179642</c:v>
                </c:pt>
                <c:pt idx="17595">
                  <c:v>179652</c:v>
                </c:pt>
                <c:pt idx="17596">
                  <c:v>179663</c:v>
                </c:pt>
                <c:pt idx="17597">
                  <c:v>179673</c:v>
                </c:pt>
                <c:pt idx="17598">
                  <c:v>179683</c:v>
                </c:pt>
                <c:pt idx="17599">
                  <c:v>179693</c:v>
                </c:pt>
                <c:pt idx="17600">
                  <c:v>179703</c:v>
                </c:pt>
                <c:pt idx="17601">
                  <c:v>179714</c:v>
                </c:pt>
                <c:pt idx="17602">
                  <c:v>179724</c:v>
                </c:pt>
                <c:pt idx="17603">
                  <c:v>179734</c:v>
                </c:pt>
                <c:pt idx="17604">
                  <c:v>179744</c:v>
                </c:pt>
                <c:pt idx="17605">
                  <c:v>179754</c:v>
                </c:pt>
                <c:pt idx="17606">
                  <c:v>179765</c:v>
                </c:pt>
                <c:pt idx="17607">
                  <c:v>179775</c:v>
                </c:pt>
                <c:pt idx="17608">
                  <c:v>179785</c:v>
                </c:pt>
                <c:pt idx="17609">
                  <c:v>179795</c:v>
                </c:pt>
                <c:pt idx="17610">
                  <c:v>179805</c:v>
                </c:pt>
                <c:pt idx="17611">
                  <c:v>179816</c:v>
                </c:pt>
                <c:pt idx="17612">
                  <c:v>179826</c:v>
                </c:pt>
                <c:pt idx="17613">
                  <c:v>179836</c:v>
                </c:pt>
                <c:pt idx="17614">
                  <c:v>179846</c:v>
                </c:pt>
                <c:pt idx="17615">
                  <c:v>179856</c:v>
                </c:pt>
                <c:pt idx="17616">
                  <c:v>179867</c:v>
                </c:pt>
                <c:pt idx="17617">
                  <c:v>179877</c:v>
                </c:pt>
                <c:pt idx="17618">
                  <c:v>179887</c:v>
                </c:pt>
                <c:pt idx="17619">
                  <c:v>179897</c:v>
                </c:pt>
                <c:pt idx="17620">
                  <c:v>179907</c:v>
                </c:pt>
                <c:pt idx="17621">
                  <c:v>179918</c:v>
                </c:pt>
                <c:pt idx="17622">
                  <c:v>179928</c:v>
                </c:pt>
                <c:pt idx="17623">
                  <c:v>179938</c:v>
                </c:pt>
                <c:pt idx="17624">
                  <c:v>179948</c:v>
                </c:pt>
                <c:pt idx="17625">
                  <c:v>179958</c:v>
                </c:pt>
                <c:pt idx="17626">
                  <c:v>179969</c:v>
                </c:pt>
                <c:pt idx="17627">
                  <c:v>179979</c:v>
                </c:pt>
                <c:pt idx="17628">
                  <c:v>179989</c:v>
                </c:pt>
                <c:pt idx="17629">
                  <c:v>179999</c:v>
                </c:pt>
                <c:pt idx="17630">
                  <c:v>180009</c:v>
                </c:pt>
                <c:pt idx="17631">
                  <c:v>180020</c:v>
                </c:pt>
                <c:pt idx="17632">
                  <c:v>180030</c:v>
                </c:pt>
                <c:pt idx="17633">
                  <c:v>180040</c:v>
                </c:pt>
                <c:pt idx="17634">
                  <c:v>180050</c:v>
                </c:pt>
                <c:pt idx="17635">
                  <c:v>180060</c:v>
                </c:pt>
                <c:pt idx="17636">
                  <c:v>180071</c:v>
                </c:pt>
                <c:pt idx="17637">
                  <c:v>180081</c:v>
                </c:pt>
                <c:pt idx="17638">
                  <c:v>180091</c:v>
                </c:pt>
                <c:pt idx="17639">
                  <c:v>180101</c:v>
                </c:pt>
                <c:pt idx="17640">
                  <c:v>180111</c:v>
                </c:pt>
                <c:pt idx="17641">
                  <c:v>180122</c:v>
                </c:pt>
                <c:pt idx="17642">
                  <c:v>180132</c:v>
                </c:pt>
                <c:pt idx="17643">
                  <c:v>180142</c:v>
                </c:pt>
                <c:pt idx="17644">
                  <c:v>180152</c:v>
                </c:pt>
                <c:pt idx="17645">
                  <c:v>180162</c:v>
                </c:pt>
                <c:pt idx="17646">
                  <c:v>180173</c:v>
                </c:pt>
                <c:pt idx="17647">
                  <c:v>180183</c:v>
                </c:pt>
                <c:pt idx="17648">
                  <c:v>180193</c:v>
                </c:pt>
                <c:pt idx="17649">
                  <c:v>180203</c:v>
                </c:pt>
                <c:pt idx="17650">
                  <c:v>180213</c:v>
                </c:pt>
                <c:pt idx="17651">
                  <c:v>180224</c:v>
                </c:pt>
                <c:pt idx="17652">
                  <c:v>180234</c:v>
                </c:pt>
                <c:pt idx="17653">
                  <c:v>180244</c:v>
                </c:pt>
                <c:pt idx="17654">
                  <c:v>180254</c:v>
                </c:pt>
                <c:pt idx="17655">
                  <c:v>180265</c:v>
                </c:pt>
                <c:pt idx="17656">
                  <c:v>180275</c:v>
                </c:pt>
                <c:pt idx="17657">
                  <c:v>180285</c:v>
                </c:pt>
                <c:pt idx="17658">
                  <c:v>180295</c:v>
                </c:pt>
                <c:pt idx="17659">
                  <c:v>180305</c:v>
                </c:pt>
                <c:pt idx="17660">
                  <c:v>180316</c:v>
                </c:pt>
                <c:pt idx="17661">
                  <c:v>180326</c:v>
                </c:pt>
                <c:pt idx="17662">
                  <c:v>180336</c:v>
                </c:pt>
                <c:pt idx="17663">
                  <c:v>180346</c:v>
                </c:pt>
                <c:pt idx="17664">
                  <c:v>180356</c:v>
                </c:pt>
                <c:pt idx="17665">
                  <c:v>180367</c:v>
                </c:pt>
                <c:pt idx="17666">
                  <c:v>180377</c:v>
                </c:pt>
                <c:pt idx="17667">
                  <c:v>180387</c:v>
                </c:pt>
                <c:pt idx="17668">
                  <c:v>180397</c:v>
                </c:pt>
                <c:pt idx="17669">
                  <c:v>180407</c:v>
                </c:pt>
                <c:pt idx="17670">
                  <c:v>180418</c:v>
                </c:pt>
                <c:pt idx="17671">
                  <c:v>180428</c:v>
                </c:pt>
                <c:pt idx="17672">
                  <c:v>180438</c:v>
                </c:pt>
                <c:pt idx="17673">
                  <c:v>180448</c:v>
                </c:pt>
                <c:pt idx="17674">
                  <c:v>180458</c:v>
                </c:pt>
                <c:pt idx="17675">
                  <c:v>180469</c:v>
                </c:pt>
                <c:pt idx="17676">
                  <c:v>180479</c:v>
                </c:pt>
                <c:pt idx="17677">
                  <c:v>180489</c:v>
                </c:pt>
                <c:pt idx="17678">
                  <c:v>180499</c:v>
                </c:pt>
                <c:pt idx="17679">
                  <c:v>180509</c:v>
                </c:pt>
                <c:pt idx="17680">
                  <c:v>180520</c:v>
                </c:pt>
                <c:pt idx="17681">
                  <c:v>180530</c:v>
                </c:pt>
                <c:pt idx="17682">
                  <c:v>180540</c:v>
                </c:pt>
                <c:pt idx="17683">
                  <c:v>180550</c:v>
                </c:pt>
                <c:pt idx="17684">
                  <c:v>180560</c:v>
                </c:pt>
                <c:pt idx="17685">
                  <c:v>180571</c:v>
                </c:pt>
                <c:pt idx="17686">
                  <c:v>180581</c:v>
                </c:pt>
                <c:pt idx="17687">
                  <c:v>180591</c:v>
                </c:pt>
                <c:pt idx="17688">
                  <c:v>180601</c:v>
                </c:pt>
                <c:pt idx="17689">
                  <c:v>180611</c:v>
                </c:pt>
                <c:pt idx="17690">
                  <c:v>180622</c:v>
                </c:pt>
                <c:pt idx="17691">
                  <c:v>180632</c:v>
                </c:pt>
                <c:pt idx="17692">
                  <c:v>180642</c:v>
                </c:pt>
                <c:pt idx="17693">
                  <c:v>180652</c:v>
                </c:pt>
                <c:pt idx="17694">
                  <c:v>180662</c:v>
                </c:pt>
                <c:pt idx="17695">
                  <c:v>180673</c:v>
                </c:pt>
                <c:pt idx="17696">
                  <c:v>180683</c:v>
                </c:pt>
                <c:pt idx="17697">
                  <c:v>180693</c:v>
                </c:pt>
                <c:pt idx="17698">
                  <c:v>180703</c:v>
                </c:pt>
                <c:pt idx="17699">
                  <c:v>180713</c:v>
                </c:pt>
                <c:pt idx="17700">
                  <c:v>180724</c:v>
                </c:pt>
                <c:pt idx="17701">
                  <c:v>180734</c:v>
                </c:pt>
                <c:pt idx="17702">
                  <c:v>180744</c:v>
                </c:pt>
                <c:pt idx="17703">
                  <c:v>180754</c:v>
                </c:pt>
                <c:pt idx="17704">
                  <c:v>180764</c:v>
                </c:pt>
                <c:pt idx="17705">
                  <c:v>180775</c:v>
                </c:pt>
                <c:pt idx="17706">
                  <c:v>180785</c:v>
                </c:pt>
                <c:pt idx="17707">
                  <c:v>180795</c:v>
                </c:pt>
                <c:pt idx="17708">
                  <c:v>180805</c:v>
                </c:pt>
                <c:pt idx="17709">
                  <c:v>180815</c:v>
                </c:pt>
                <c:pt idx="17710">
                  <c:v>180826</c:v>
                </c:pt>
                <c:pt idx="17711">
                  <c:v>180836</c:v>
                </c:pt>
                <c:pt idx="17712">
                  <c:v>180846</c:v>
                </c:pt>
                <c:pt idx="17713">
                  <c:v>180856</c:v>
                </c:pt>
                <c:pt idx="17714">
                  <c:v>180866</c:v>
                </c:pt>
                <c:pt idx="17715">
                  <c:v>180877</c:v>
                </c:pt>
                <c:pt idx="17716">
                  <c:v>180887</c:v>
                </c:pt>
                <c:pt idx="17717">
                  <c:v>180897</c:v>
                </c:pt>
                <c:pt idx="17718">
                  <c:v>180907</c:v>
                </c:pt>
                <c:pt idx="17719">
                  <c:v>180917</c:v>
                </c:pt>
                <c:pt idx="17720">
                  <c:v>180928</c:v>
                </c:pt>
                <c:pt idx="17721">
                  <c:v>180938</c:v>
                </c:pt>
                <c:pt idx="17722">
                  <c:v>180948</c:v>
                </c:pt>
                <c:pt idx="17723">
                  <c:v>180958</c:v>
                </c:pt>
                <c:pt idx="17724">
                  <c:v>180968</c:v>
                </c:pt>
                <c:pt idx="17725">
                  <c:v>180979</c:v>
                </c:pt>
                <c:pt idx="17726">
                  <c:v>180989</c:v>
                </c:pt>
                <c:pt idx="17727">
                  <c:v>180999</c:v>
                </c:pt>
                <c:pt idx="17728">
                  <c:v>181009</c:v>
                </c:pt>
                <c:pt idx="17729">
                  <c:v>181019</c:v>
                </c:pt>
                <c:pt idx="17730">
                  <c:v>181030</c:v>
                </c:pt>
                <c:pt idx="17731">
                  <c:v>181040</c:v>
                </c:pt>
                <c:pt idx="17732">
                  <c:v>181050</c:v>
                </c:pt>
                <c:pt idx="17733">
                  <c:v>181060</c:v>
                </c:pt>
                <c:pt idx="17734">
                  <c:v>181070</c:v>
                </c:pt>
                <c:pt idx="17735">
                  <c:v>181081</c:v>
                </c:pt>
                <c:pt idx="17736">
                  <c:v>181091</c:v>
                </c:pt>
                <c:pt idx="17737">
                  <c:v>181101</c:v>
                </c:pt>
                <c:pt idx="17738">
                  <c:v>181111</c:v>
                </c:pt>
                <c:pt idx="17739">
                  <c:v>181121</c:v>
                </c:pt>
                <c:pt idx="17740">
                  <c:v>181132</c:v>
                </c:pt>
                <c:pt idx="17741">
                  <c:v>181142</c:v>
                </c:pt>
                <c:pt idx="17742">
                  <c:v>181152</c:v>
                </c:pt>
                <c:pt idx="17743">
                  <c:v>181162</c:v>
                </c:pt>
                <c:pt idx="17744">
                  <c:v>181172</c:v>
                </c:pt>
                <c:pt idx="17745">
                  <c:v>181183</c:v>
                </c:pt>
                <c:pt idx="17746">
                  <c:v>181193</c:v>
                </c:pt>
                <c:pt idx="17747">
                  <c:v>181203</c:v>
                </c:pt>
                <c:pt idx="17748">
                  <c:v>181213</c:v>
                </c:pt>
                <c:pt idx="17749">
                  <c:v>181223</c:v>
                </c:pt>
                <c:pt idx="17750">
                  <c:v>181234</c:v>
                </c:pt>
                <c:pt idx="17751">
                  <c:v>181244</c:v>
                </c:pt>
                <c:pt idx="17752">
                  <c:v>181254</c:v>
                </c:pt>
                <c:pt idx="17753">
                  <c:v>181264</c:v>
                </c:pt>
                <c:pt idx="17754">
                  <c:v>181274</c:v>
                </c:pt>
                <c:pt idx="17755">
                  <c:v>181285</c:v>
                </c:pt>
                <c:pt idx="17756">
                  <c:v>181295</c:v>
                </c:pt>
                <c:pt idx="17757">
                  <c:v>181305</c:v>
                </c:pt>
                <c:pt idx="17758">
                  <c:v>181315</c:v>
                </c:pt>
                <c:pt idx="17759">
                  <c:v>181325</c:v>
                </c:pt>
                <c:pt idx="17760">
                  <c:v>181336</c:v>
                </c:pt>
                <c:pt idx="17761">
                  <c:v>181346</c:v>
                </c:pt>
                <c:pt idx="17762">
                  <c:v>181356</c:v>
                </c:pt>
                <c:pt idx="17763">
                  <c:v>181366</c:v>
                </c:pt>
                <c:pt idx="17764">
                  <c:v>181376</c:v>
                </c:pt>
                <c:pt idx="17765">
                  <c:v>181387</c:v>
                </c:pt>
                <c:pt idx="17766">
                  <c:v>181397</c:v>
                </c:pt>
                <c:pt idx="17767">
                  <c:v>181407</c:v>
                </c:pt>
                <c:pt idx="17768">
                  <c:v>181417</c:v>
                </c:pt>
                <c:pt idx="17769">
                  <c:v>181428</c:v>
                </c:pt>
                <c:pt idx="17770">
                  <c:v>181438</c:v>
                </c:pt>
                <c:pt idx="17771">
                  <c:v>181448</c:v>
                </c:pt>
                <c:pt idx="17772">
                  <c:v>181458</c:v>
                </c:pt>
                <c:pt idx="17773">
                  <c:v>181468</c:v>
                </c:pt>
                <c:pt idx="17774">
                  <c:v>181479</c:v>
                </c:pt>
                <c:pt idx="17775">
                  <c:v>181489</c:v>
                </c:pt>
                <c:pt idx="17776">
                  <c:v>181499</c:v>
                </c:pt>
                <c:pt idx="17777">
                  <c:v>181509</c:v>
                </c:pt>
                <c:pt idx="17778">
                  <c:v>181519</c:v>
                </c:pt>
                <c:pt idx="17779">
                  <c:v>181530</c:v>
                </c:pt>
                <c:pt idx="17780">
                  <c:v>181540</c:v>
                </c:pt>
                <c:pt idx="17781">
                  <c:v>181550</c:v>
                </c:pt>
                <c:pt idx="17782">
                  <c:v>181560</c:v>
                </c:pt>
                <c:pt idx="17783">
                  <c:v>181570</c:v>
                </c:pt>
                <c:pt idx="17784">
                  <c:v>181581</c:v>
                </c:pt>
                <c:pt idx="17785">
                  <c:v>181591</c:v>
                </c:pt>
                <c:pt idx="17786">
                  <c:v>181601</c:v>
                </c:pt>
                <c:pt idx="17787">
                  <c:v>181611</c:v>
                </c:pt>
                <c:pt idx="17788">
                  <c:v>181621</c:v>
                </c:pt>
                <c:pt idx="17789">
                  <c:v>181632</c:v>
                </c:pt>
                <c:pt idx="17790">
                  <c:v>181642</c:v>
                </c:pt>
                <c:pt idx="17791">
                  <c:v>181652</c:v>
                </c:pt>
                <c:pt idx="17792">
                  <c:v>181662</c:v>
                </c:pt>
                <c:pt idx="17793">
                  <c:v>181672</c:v>
                </c:pt>
                <c:pt idx="17794">
                  <c:v>181683</c:v>
                </c:pt>
                <c:pt idx="17795">
                  <c:v>181693</c:v>
                </c:pt>
                <c:pt idx="17796">
                  <c:v>181703</c:v>
                </c:pt>
                <c:pt idx="17797">
                  <c:v>181713</c:v>
                </c:pt>
                <c:pt idx="17798">
                  <c:v>181723</c:v>
                </c:pt>
                <c:pt idx="17799">
                  <c:v>181734</c:v>
                </c:pt>
                <c:pt idx="17800">
                  <c:v>181744</c:v>
                </c:pt>
                <c:pt idx="17801">
                  <c:v>181754</c:v>
                </c:pt>
                <c:pt idx="17802">
                  <c:v>181764</c:v>
                </c:pt>
                <c:pt idx="17803">
                  <c:v>181774</c:v>
                </c:pt>
                <c:pt idx="17804">
                  <c:v>181785</c:v>
                </c:pt>
                <c:pt idx="17805">
                  <c:v>181795</c:v>
                </c:pt>
                <c:pt idx="17806">
                  <c:v>181805</c:v>
                </c:pt>
                <c:pt idx="17807">
                  <c:v>181815</c:v>
                </c:pt>
                <c:pt idx="17808">
                  <c:v>181825</c:v>
                </c:pt>
                <c:pt idx="17809">
                  <c:v>181836</c:v>
                </c:pt>
                <c:pt idx="17810">
                  <c:v>181846</c:v>
                </c:pt>
                <c:pt idx="17811">
                  <c:v>181856</c:v>
                </c:pt>
                <c:pt idx="17812">
                  <c:v>181866</c:v>
                </c:pt>
                <c:pt idx="17813">
                  <c:v>181876</c:v>
                </c:pt>
                <c:pt idx="17814">
                  <c:v>181887</c:v>
                </c:pt>
                <c:pt idx="17815">
                  <c:v>181897</c:v>
                </c:pt>
                <c:pt idx="17816">
                  <c:v>181907</c:v>
                </c:pt>
                <c:pt idx="17817">
                  <c:v>181917</c:v>
                </c:pt>
                <c:pt idx="17818">
                  <c:v>181927</c:v>
                </c:pt>
                <c:pt idx="17819">
                  <c:v>181938</c:v>
                </c:pt>
                <c:pt idx="17820">
                  <c:v>181948</c:v>
                </c:pt>
                <c:pt idx="17821">
                  <c:v>181958</c:v>
                </c:pt>
                <c:pt idx="17822">
                  <c:v>181968</c:v>
                </c:pt>
                <c:pt idx="17823">
                  <c:v>181978</c:v>
                </c:pt>
                <c:pt idx="17824">
                  <c:v>181989</c:v>
                </c:pt>
                <c:pt idx="17825">
                  <c:v>181999</c:v>
                </c:pt>
                <c:pt idx="17826">
                  <c:v>182009</c:v>
                </c:pt>
                <c:pt idx="17827">
                  <c:v>182019</c:v>
                </c:pt>
                <c:pt idx="17828">
                  <c:v>182029</c:v>
                </c:pt>
                <c:pt idx="17829">
                  <c:v>182040</c:v>
                </c:pt>
                <c:pt idx="17830">
                  <c:v>182050</c:v>
                </c:pt>
                <c:pt idx="17831">
                  <c:v>182060</c:v>
                </c:pt>
                <c:pt idx="17832">
                  <c:v>182070</c:v>
                </c:pt>
                <c:pt idx="17833">
                  <c:v>182080</c:v>
                </c:pt>
                <c:pt idx="17834">
                  <c:v>182091</c:v>
                </c:pt>
                <c:pt idx="17835">
                  <c:v>182101</c:v>
                </c:pt>
                <c:pt idx="17836">
                  <c:v>182111</c:v>
                </c:pt>
                <c:pt idx="17837">
                  <c:v>182121</c:v>
                </c:pt>
                <c:pt idx="17838">
                  <c:v>182131</c:v>
                </c:pt>
                <c:pt idx="17839">
                  <c:v>182142</c:v>
                </c:pt>
                <c:pt idx="17840">
                  <c:v>182152</c:v>
                </c:pt>
                <c:pt idx="17841">
                  <c:v>182162</c:v>
                </c:pt>
                <c:pt idx="17842">
                  <c:v>182172</c:v>
                </c:pt>
                <c:pt idx="17843">
                  <c:v>182182</c:v>
                </c:pt>
                <c:pt idx="17844">
                  <c:v>182193</c:v>
                </c:pt>
                <c:pt idx="17845">
                  <c:v>182203</c:v>
                </c:pt>
                <c:pt idx="17846">
                  <c:v>182213</c:v>
                </c:pt>
                <c:pt idx="17847">
                  <c:v>182223</c:v>
                </c:pt>
                <c:pt idx="17848">
                  <c:v>182233</c:v>
                </c:pt>
                <c:pt idx="17849">
                  <c:v>182244</c:v>
                </c:pt>
                <c:pt idx="17850">
                  <c:v>182254</c:v>
                </c:pt>
                <c:pt idx="17851">
                  <c:v>182264</c:v>
                </c:pt>
                <c:pt idx="17852">
                  <c:v>182274</c:v>
                </c:pt>
                <c:pt idx="17853">
                  <c:v>182284</c:v>
                </c:pt>
                <c:pt idx="17854">
                  <c:v>182295</c:v>
                </c:pt>
                <c:pt idx="17855">
                  <c:v>182305</c:v>
                </c:pt>
                <c:pt idx="17856">
                  <c:v>182315</c:v>
                </c:pt>
                <c:pt idx="17857">
                  <c:v>182325</c:v>
                </c:pt>
                <c:pt idx="17858">
                  <c:v>182335</c:v>
                </c:pt>
                <c:pt idx="17859">
                  <c:v>182346</c:v>
                </c:pt>
                <c:pt idx="17860">
                  <c:v>182356</c:v>
                </c:pt>
                <c:pt idx="17861">
                  <c:v>182366</c:v>
                </c:pt>
                <c:pt idx="17862">
                  <c:v>182376</c:v>
                </c:pt>
                <c:pt idx="17863">
                  <c:v>182386</c:v>
                </c:pt>
                <c:pt idx="17864">
                  <c:v>182397</c:v>
                </c:pt>
                <c:pt idx="17865">
                  <c:v>182407</c:v>
                </c:pt>
                <c:pt idx="17866">
                  <c:v>182417</c:v>
                </c:pt>
                <c:pt idx="17867">
                  <c:v>182427</c:v>
                </c:pt>
                <c:pt idx="17868">
                  <c:v>182437</c:v>
                </c:pt>
                <c:pt idx="17869">
                  <c:v>182448</c:v>
                </c:pt>
                <c:pt idx="17870">
                  <c:v>182458</c:v>
                </c:pt>
                <c:pt idx="17871">
                  <c:v>182468</c:v>
                </c:pt>
                <c:pt idx="17872">
                  <c:v>182478</c:v>
                </c:pt>
                <c:pt idx="17873">
                  <c:v>182488</c:v>
                </c:pt>
                <c:pt idx="17874">
                  <c:v>182499</c:v>
                </c:pt>
                <c:pt idx="17875">
                  <c:v>182509</c:v>
                </c:pt>
                <c:pt idx="17876">
                  <c:v>182519</c:v>
                </c:pt>
                <c:pt idx="17877">
                  <c:v>182529</c:v>
                </c:pt>
                <c:pt idx="17878">
                  <c:v>182539</c:v>
                </c:pt>
                <c:pt idx="17879">
                  <c:v>182550</c:v>
                </c:pt>
                <c:pt idx="17880">
                  <c:v>182560</c:v>
                </c:pt>
                <c:pt idx="17881">
                  <c:v>182570</c:v>
                </c:pt>
                <c:pt idx="17882">
                  <c:v>182580</c:v>
                </c:pt>
                <c:pt idx="17883">
                  <c:v>182591</c:v>
                </c:pt>
                <c:pt idx="17884">
                  <c:v>182601</c:v>
                </c:pt>
                <c:pt idx="17885">
                  <c:v>182611</c:v>
                </c:pt>
                <c:pt idx="17886">
                  <c:v>182621</c:v>
                </c:pt>
                <c:pt idx="17887">
                  <c:v>182631</c:v>
                </c:pt>
                <c:pt idx="17888">
                  <c:v>182642</c:v>
                </c:pt>
                <c:pt idx="17889">
                  <c:v>182652</c:v>
                </c:pt>
                <c:pt idx="17890">
                  <c:v>182662</c:v>
                </c:pt>
                <c:pt idx="17891">
                  <c:v>182672</c:v>
                </c:pt>
                <c:pt idx="17892">
                  <c:v>182682</c:v>
                </c:pt>
                <c:pt idx="17893">
                  <c:v>182693</c:v>
                </c:pt>
                <c:pt idx="17894">
                  <c:v>182703</c:v>
                </c:pt>
                <c:pt idx="17895">
                  <c:v>182713</c:v>
                </c:pt>
                <c:pt idx="17896">
                  <c:v>182723</c:v>
                </c:pt>
                <c:pt idx="17897">
                  <c:v>182733</c:v>
                </c:pt>
                <c:pt idx="17898">
                  <c:v>182744</c:v>
                </c:pt>
                <c:pt idx="17899">
                  <c:v>182754</c:v>
                </c:pt>
                <c:pt idx="17900">
                  <c:v>182764</c:v>
                </c:pt>
                <c:pt idx="17901">
                  <c:v>182774</c:v>
                </c:pt>
                <c:pt idx="17902">
                  <c:v>182784</c:v>
                </c:pt>
                <c:pt idx="17903">
                  <c:v>182795</c:v>
                </c:pt>
                <c:pt idx="17904">
                  <c:v>182805</c:v>
                </c:pt>
                <c:pt idx="17905">
                  <c:v>182815</c:v>
                </c:pt>
                <c:pt idx="17906">
                  <c:v>182825</c:v>
                </c:pt>
                <c:pt idx="17907">
                  <c:v>182835</c:v>
                </c:pt>
                <c:pt idx="17908">
                  <c:v>182846</c:v>
                </c:pt>
                <c:pt idx="17909">
                  <c:v>182856</c:v>
                </c:pt>
                <c:pt idx="17910">
                  <c:v>182866</c:v>
                </c:pt>
                <c:pt idx="17911">
                  <c:v>182876</c:v>
                </c:pt>
                <c:pt idx="17912">
                  <c:v>182886</c:v>
                </c:pt>
                <c:pt idx="17913">
                  <c:v>182897</c:v>
                </c:pt>
                <c:pt idx="17914">
                  <c:v>182907</c:v>
                </c:pt>
                <c:pt idx="17915">
                  <c:v>182917</c:v>
                </c:pt>
                <c:pt idx="17916">
                  <c:v>182927</c:v>
                </c:pt>
                <c:pt idx="17917">
                  <c:v>182937</c:v>
                </c:pt>
                <c:pt idx="17918">
                  <c:v>182948</c:v>
                </c:pt>
                <c:pt idx="17919">
                  <c:v>182958</c:v>
                </c:pt>
                <c:pt idx="17920">
                  <c:v>182968</c:v>
                </c:pt>
                <c:pt idx="17921">
                  <c:v>182978</c:v>
                </c:pt>
                <c:pt idx="17922">
                  <c:v>182988</c:v>
                </c:pt>
                <c:pt idx="17923">
                  <c:v>182999</c:v>
                </c:pt>
                <c:pt idx="17924">
                  <c:v>183009</c:v>
                </c:pt>
                <c:pt idx="17925">
                  <c:v>183019</c:v>
                </c:pt>
                <c:pt idx="17926">
                  <c:v>183029</c:v>
                </c:pt>
                <c:pt idx="17927">
                  <c:v>183039</c:v>
                </c:pt>
                <c:pt idx="17928">
                  <c:v>183050</c:v>
                </c:pt>
                <c:pt idx="17929">
                  <c:v>183060</c:v>
                </c:pt>
                <c:pt idx="17930">
                  <c:v>183070</c:v>
                </c:pt>
                <c:pt idx="17931">
                  <c:v>183080</c:v>
                </c:pt>
                <c:pt idx="17932">
                  <c:v>183090</c:v>
                </c:pt>
                <c:pt idx="17933">
                  <c:v>183101</c:v>
                </c:pt>
                <c:pt idx="17934">
                  <c:v>183111</c:v>
                </c:pt>
                <c:pt idx="17935">
                  <c:v>183121</c:v>
                </c:pt>
                <c:pt idx="17936">
                  <c:v>183131</c:v>
                </c:pt>
                <c:pt idx="17937">
                  <c:v>183141</c:v>
                </c:pt>
                <c:pt idx="17938">
                  <c:v>183152</c:v>
                </c:pt>
                <c:pt idx="17939">
                  <c:v>183162</c:v>
                </c:pt>
                <c:pt idx="17940">
                  <c:v>183172</c:v>
                </c:pt>
                <c:pt idx="17941">
                  <c:v>183182</c:v>
                </c:pt>
                <c:pt idx="17942">
                  <c:v>183192</c:v>
                </c:pt>
                <c:pt idx="17943">
                  <c:v>183203</c:v>
                </c:pt>
                <c:pt idx="17944">
                  <c:v>183213</c:v>
                </c:pt>
                <c:pt idx="17945">
                  <c:v>183223</c:v>
                </c:pt>
                <c:pt idx="17946">
                  <c:v>183233</c:v>
                </c:pt>
                <c:pt idx="17947">
                  <c:v>183243</c:v>
                </c:pt>
                <c:pt idx="17948">
                  <c:v>183254</c:v>
                </c:pt>
                <c:pt idx="17949">
                  <c:v>183264</c:v>
                </c:pt>
                <c:pt idx="17950">
                  <c:v>183274</c:v>
                </c:pt>
                <c:pt idx="17951">
                  <c:v>183284</c:v>
                </c:pt>
                <c:pt idx="17952">
                  <c:v>183294</c:v>
                </c:pt>
                <c:pt idx="17953">
                  <c:v>183305</c:v>
                </c:pt>
                <c:pt idx="17954">
                  <c:v>183315</c:v>
                </c:pt>
                <c:pt idx="17955">
                  <c:v>183325</c:v>
                </c:pt>
                <c:pt idx="17956">
                  <c:v>183335</c:v>
                </c:pt>
                <c:pt idx="17957">
                  <c:v>183345</c:v>
                </c:pt>
                <c:pt idx="17958">
                  <c:v>183356</c:v>
                </c:pt>
                <c:pt idx="17959">
                  <c:v>183366</c:v>
                </c:pt>
                <c:pt idx="17960">
                  <c:v>183376</c:v>
                </c:pt>
                <c:pt idx="17961">
                  <c:v>183386</c:v>
                </c:pt>
                <c:pt idx="17962">
                  <c:v>183396</c:v>
                </c:pt>
                <c:pt idx="17963">
                  <c:v>183407</c:v>
                </c:pt>
                <c:pt idx="17964">
                  <c:v>183417</c:v>
                </c:pt>
                <c:pt idx="17965">
                  <c:v>183427</c:v>
                </c:pt>
                <c:pt idx="17966">
                  <c:v>183437</c:v>
                </c:pt>
                <c:pt idx="17967">
                  <c:v>183447</c:v>
                </c:pt>
                <c:pt idx="17968">
                  <c:v>183458</c:v>
                </c:pt>
                <c:pt idx="17969">
                  <c:v>183468</c:v>
                </c:pt>
                <c:pt idx="17970">
                  <c:v>183478</c:v>
                </c:pt>
                <c:pt idx="17971">
                  <c:v>183488</c:v>
                </c:pt>
                <c:pt idx="17972">
                  <c:v>183498</c:v>
                </c:pt>
                <c:pt idx="17973">
                  <c:v>183509</c:v>
                </c:pt>
                <c:pt idx="17974">
                  <c:v>183519</c:v>
                </c:pt>
                <c:pt idx="17975">
                  <c:v>183529</c:v>
                </c:pt>
                <c:pt idx="17976">
                  <c:v>183539</c:v>
                </c:pt>
                <c:pt idx="17977">
                  <c:v>183549</c:v>
                </c:pt>
                <c:pt idx="17978">
                  <c:v>183560</c:v>
                </c:pt>
                <c:pt idx="17979">
                  <c:v>183570</c:v>
                </c:pt>
                <c:pt idx="17980">
                  <c:v>183580</c:v>
                </c:pt>
                <c:pt idx="17981">
                  <c:v>183590</c:v>
                </c:pt>
                <c:pt idx="17982">
                  <c:v>183600</c:v>
                </c:pt>
                <c:pt idx="17983">
                  <c:v>183611</c:v>
                </c:pt>
                <c:pt idx="17984">
                  <c:v>183621</c:v>
                </c:pt>
                <c:pt idx="17985">
                  <c:v>183631</c:v>
                </c:pt>
                <c:pt idx="17986">
                  <c:v>183641</c:v>
                </c:pt>
                <c:pt idx="17987">
                  <c:v>183651</c:v>
                </c:pt>
                <c:pt idx="17988">
                  <c:v>183662</c:v>
                </c:pt>
                <c:pt idx="17989">
                  <c:v>183672</c:v>
                </c:pt>
                <c:pt idx="17990">
                  <c:v>183682</c:v>
                </c:pt>
                <c:pt idx="17991">
                  <c:v>183692</c:v>
                </c:pt>
                <c:pt idx="17992">
                  <c:v>183702</c:v>
                </c:pt>
                <c:pt idx="17993">
                  <c:v>183713</c:v>
                </c:pt>
                <c:pt idx="17994">
                  <c:v>183723</c:v>
                </c:pt>
                <c:pt idx="17995">
                  <c:v>183733</c:v>
                </c:pt>
                <c:pt idx="17996">
                  <c:v>183743</c:v>
                </c:pt>
                <c:pt idx="17997">
                  <c:v>183754</c:v>
                </c:pt>
                <c:pt idx="17998">
                  <c:v>183764</c:v>
                </c:pt>
                <c:pt idx="17999">
                  <c:v>183774</c:v>
                </c:pt>
                <c:pt idx="18000">
                  <c:v>183784</c:v>
                </c:pt>
                <c:pt idx="18001">
                  <c:v>183794</c:v>
                </c:pt>
                <c:pt idx="18002">
                  <c:v>183805</c:v>
                </c:pt>
                <c:pt idx="18003">
                  <c:v>183815</c:v>
                </c:pt>
                <c:pt idx="18004">
                  <c:v>183825</c:v>
                </c:pt>
                <c:pt idx="18005">
                  <c:v>183835</c:v>
                </c:pt>
                <c:pt idx="18006">
                  <c:v>183845</c:v>
                </c:pt>
                <c:pt idx="18007">
                  <c:v>183856</c:v>
                </c:pt>
                <c:pt idx="18008">
                  <c:v>183866</c:v>
                </c:pt>
                <c:pt idx="18009">
                  <c:v>183876</c:v>
                </c:pt>
                <c:pt idx="18010">
                  <c:v>183886</c:v>
                </c:pt>
                <c:pt idx="18011">
                  <c:v>183896</c:v>
                </c:pt>
                <c:pt idx="18012">
                  <c:v>183907</c:v>
                </c:pt>
                <c:pt idx="18013">
                  <c:v>183917</c:v>
                </c:pt>
                <c:pt idx="18014">
                  <c:v>183927</c:v>
                </c:pt>
                <c:pt idx="18015">
                  <c:v>183937</c:v>
                </c:pt>
                <c:pt idx="18016">
                  <c:v>183947</c:v>
                </c:pt>
                <c:pt idx="18017">
                  <c:v>183958</c:v>
                </c:pt>
                <c:pt idx="18018">
                  <c:v>183968</c:v>
                </c:pt>
                <c:pt idx="18019">
                  <c:v>183978</c:v>
                </c:pt>
                <c:pt idx="18020">
                  <c:v>183988</c:v>
                </c:pt>
                <c:pt idx="18021">
                  <c:v>183998</c:v>
                </c:pt>
                <c:pt idx="18022">
                  <c:v>184009</c:v>
                </c:pt>
                <c:pt idx="18023">
                  <c:v>184019</c:v>
                </c:pt>
                <c:pt idx="18024">
                  <c:v>184029</c:v>
                </c:pt>
                <c:pt idx="18025">
                  <c:v>184039</c:v>
                </c:pt>
                <c:pt idx="18026">
                  <c:v>184049</c:v>
                </c:pt>
                <c:pt idx="18027">
                  <c:v>184060</c:v>
                </c:pt>
                <c:pt idx="18028">
                  <c:v>184070</c:v>
                </c:pt>
                <c:pt idx="18029">
                  <c:v>184080</c:v>
                </c:pt>
                <c:pt idx="18030">
                  <c:v>184090</c:v>
                </c:pt>
                <c:pt idx="18031">
                  <c:v>184100</c:v>
                </c:pt>
                <c:pt idx="18032">
                  <c:v>184111</c:v>
                </c:pt>
                <c:pt idx="18033">
                  <c:v>184121</c:v>
                </c:pt>
                <c:pt idx="18034">
                  <c:v>184131</c:v>
                </c:pt>
                <c:pt idx="18035">
                  <c:v>184141</c:v>
                </c:pt>
                <c:pt idx="18036">
                  <c:v>184151</c:v>
                </c:pt>
                <c:pt idx="18037">
                  <c:v>184162</c:v>
                </c:pt>
                <c:pt idx="18038">
                  <c:v>184172</c:v>
                </c:pt>
                <c:pt idx="18039">
                  <c:v>184182</c:v>
                </c:pt>
                <c:pt idx="18040">
                  <c:v>184192</c:v>
                </c:pt>
                <c:pt idx="18041">
                  <c:v>184202</c:v>
                </c:pt>
                <c:pt idx="18042">
                  <c:v>184213</c:v>
                </c:pt>
                <c:pt idx="18043">
                  <c:v>184223</c:v>
                </c:pt>
                <c:pt idx="18044">
                  <c:v>184233</c:v>
                </c:pt>
                <c:pt idx="18045">
                  <c:v>184243</c:v>
                </c:pt>
                <c:pt idx="18046">
                  <c:v>184253</c:v>
                </c:pt>
                <c:pt idx="18047">
                  <c:v>184264</c:v>
                </c:pt>
                <c:pt idx="18048">
                  <c:v>184274</c:v>
                </c:pt>
                <c:pt idx="18049">
                  <c:v>184284</c:v>
                </c:pt>
                <c:pt idx="18050">
                  <c:v>184294</c:v>
                </c:pt>
                <c:pt idx="18051">
                  <c:v>184304</c:v>
                </c:pt>
                <c:pt idx="18052">
                  <c:v>184315</c:v>
                </c:pt>
                <c:pt idx="18053">
                  <c:v>184325</c:v>
                </c:pt>
                <c:pt idx="18054">
                  <c:v>184335</c:v>
                </c:pt>
                <c:pt idx="18055">
                  <c:v>184345</c:v>
                </c:pt>
                <c:pt idx="18056">
                  <c:v>184355</c:v>
                </c:pt>
                <c:pt idx="18057">
                  <c:v>184366</c:v>
                </c:pt>
                <c:pt idx="18058">
                  <c:v>184376</c:v>
                </c:pt>
                <c:pt idx="18059">
                  <c:v>184386</c:v>
                </c:pt>
                <c:pt idx="18060">
                  <c:v>184396</c:v>
                </c:pt>
                <c:pt idx="18061">
                  <c:v>184406</c:v>
                </c:pt>
                <c:pt idx="18062">
                  <c:v>184417</c:v>
                </c:pt>
                <c:pt idx="18063">
                  <c:v>184427</c:v>
                </c:pt>
                <c:pt idx="18064">
                  <c:v>184437</c:v>
                </c:pt>
                <c:pt idx="18065">
                  <c:v>184447</c:v>
                </c:pt>
                <c:pt idx="18066">
                  <c:v>184457</c:v>
                </c:pt>
                <c:pt idx="18067">
                  <c:v>184468</c:v>
                </c:pt>
                <c:pt idx="18068">
                  <c:v>184478</c:v>
                </c:pt>
                <c:pt idx="18069">
                  <c:v>184488</c:v>
                </c:pt>
                <c:pt idx="18070">
                  <c:v>184498</c:v>
                </c:pt>
                <c:pt idx="18071">
                  <c:v>184508</c:v>
                </c:pt>
                <c:pt idx="18072">
                  <c:v>184519</c:v>
                </c:pt>
                <c:pt idx="18073">
                  <c:v>184529</c:v>
                </c:pt>
                <c:pt idx="18074">
                  <c:v>184539</c:v>
                </c:pt>
                <c:pt idx="18075">
                  <c:v>184549</c:v>
                </c:pt>
                <c:pt idx="18076">
                  <c:v>184559</c:v>
                </c:pt>
                <c:pt idx="18077">
                  <c:v>184570</c:v>
                </c:pt>
                <c:pt idx="18078">
                  <c:v>184580</c:v>
                </c:pt>
                <c:pt idx="18079">
                  <c:v>184590</c:v>
                </c:pt>
                <c:pt idx="18080">
                  <c:v>184600</c:v>
                </c:pt>
                <c:pt idx="18081">
                  <c:v>184610</c:v>
                </c:pt>
                <c:pt idx="18082">
                  <c:v>184621</c:v>
                </c:pt>
                <c:pt idx="18083">
                  <c:v>184631</c:v>
                </c:pt>
                <c:pt idx="18084">
                  <c:v>184641</c:v>
                </c:pt>
                <c:pt idx="18085">
                  <c:v>184651</c:v>
                </c:pt>
                <c:pt idx="18086">
                  <c:v>184661</c:v>
                </c:pt>
                <c:pt idx="18087">
                  <c:v>184672</c:v>
                </c:pt>
                <c:pt idx="18088">
                  <c:v>184682</c:v>
                </c:pt>
                <c:pt idx="18089">
                  <c:v>184692</c:v>
                </c:pt>
                <c:pt idx="18090">
                  <c:v>184702</c:v>
                </c:pt>
                <c:pt idx="18091">
                  <c:v>184712</c:v>
                </c:pt>
                <c:pt idx="18092">
                  <c:v>184723</c:v>
                </c:pt>
                <c:pt idx="18093">
                  <c:v>184733</c:v>
                </c:pt>
                <c:pt idx="18094">
                  <c:v>184743</c:v>
                </c:pt>
                <c:pt idx="18095">
                  <c:v>184753</c:v>
                </c:pt>
                <c:pt idx="18096">
                  <c:v>184763</c:v>
                </c:pt>
                <c:pt idx="18097">
                  <c:v>184774</c:v>
                </c:pt>
                <c:pt idx="18098">
                  <c:v>184784</c:v>
                </c:pt>
                <c:pt idx="18099">
                  <c:v>184794</c:v>
                </c:pt>
                <c:pt idx="18100">
                  <c:v>184804</c:v>
                </c:pt>
                <c:pt idx="18101">
                  <c:v>184814</c:v>
                </c:pt>
                <c:pt idx="18102">
                  <c:v>184825</c:v>
                </c:pt>
                <c:pt idx="18103">
                  <c:v>184835</c:v>
                </c:pt>
                <c:pt idx="18104">
                  <c:v>184845</c:v>
                </c:pt>
                <c:pt idx="18105">
                  <c:v>184855</c:v>
                </c:pt>
                <c:pt idx="18106">
                  <c:v>184865</c:v>
                </c:pt>
                <c:pt idx="18107">
                  <c:v>184876</c:v>
                </c:pt>
                <c:pt idx="18108">
                  <c:v>184886</c:v>
                </c:pt>
                <c:pt idx="18109">
                  <c:v>184896</c:v>
                </c:pt>
                <c:pt idx="18110">
                  <c:v>184906</c:v>
                </c:pt>
                <c:pt idx="18111">
                  <c:v>184917</c:v>
                </c:pt>
                <c:pt idx="18112">
                  <c:v>184927</c:v>
                </c:pt>
                <c:pt idx="18113">
                  <c:v>184937</c:v>
                </c:pt>
                <c:pt idx="18114">
                  <c:v>184947</c:v>
                </c:pt>
                <c:pt idx="18115">
                  <c:v>184957</c:v>
                </c:pt>
                <c:pt idx="18116">
                  <c:v>184968</c:v>
                </c:pt>
                <c:pt idx="18117">
                  <c:v>184978</c:v>
                </c:pt>
                <c:pt idx="18118">
                  <c:v>184988</c:v>
                </c:pt>
                <c:pt idx="18119">
                  <c:v>184998</c:v>
                </c:pt>
                <c:pt idx="18120">
                  <c:v>185008</c:v>
                </c:pt>
                <c:pt idx="18121">
                  <c:v>185019</c:v>
                </c:pt>
                <c:pt idx="18122">
                  <c:v>185029</c:v>
                </c:pt>
                <c:pt idx="18123">
                  <c:v>185039</c:v>
                </c:pt>
                <c:pt idx="18124">
                  <c:v>185049</c:v>
                </c:pt>
                <c:pt idx="18125">
                  <c:v>185059</c:v>
                </c:pt>
                <c:pt idx="18126">
                  <c:v>185070</c:v>
                </c:pt>
                <c:pt idx="18127">
                  <c:v>185080</c:v>
                </c:pt>
                <c:pt idx="18128">
                  <c:v>185090</c:v>
                </c:pt>
                <c:pt idx="18129">
                  <c:v>185100</c:v>
                </c:pt>
                <c:pt idx="18130">
                  <c:v>185110</c:v>
                </c:pt>
                <c:pt idx="18131">
                  <c:v>185121</c:v>
                </c:pt>
                <c:pt idx="18132">
                  <c:v>185131</c:v>
                </c:pt>
                <c:pt idx="18133">
                  <c:v>185141</c:v>
                </c:pt>
                <c:pt idx="18134">
                  <c:v>185151</c:v>
                </c:pt>
                <c:pt idx="18135">
                  <c:v>185161</c:v>
                </c:pt>
                <c:pt idx="18136">
                  <c:v>185172</c:v>
                </c:pt>
                <c:pt idx="18137">
                  <c:v>185182</c:v>
                </c:pt>
                <c:pt idx="18138">
                  <c:v>185192</c:v>
                </c:pt>
                <c:pt idx="18139">
                  <c:v>185202</c:v>
                </c:pt>
                <c:pt idx="18140">
                  <c:v>185212</c:v>
                </c:pt>
                <c:pt idx="18141">
                  <c:v>185223</c:v>
                </c:pt>
                <c:pt idx="18142">
                  <c:v>185233</c:v>
                </c:pt>
                <c:pt idx="18143">
                  <c:v>185243</c:v>
                </c:pt>
                <c:pt idx="18144">
                  <c:v>185253</c:v>
                </c:pt>
                <c:pt idx="18145">
                  <c:v>185263</c:v>
                </c:pt>
                <c:pt idx="18146">
                  <c:v>185274</c:v>
                </c:pt>
                <c:pt idx="18147">
                  <c:v>185284</c:v>
                </c:pt>
                <c:pt idx="18148">
                  <c:v>185294</c:v>
                </c:pt>
                <c:pt idx="18149">
                  <c:v>185304</c:v>
                </c:pt>
                <c:pt idx="18150">
                  <c:v>185314</c:v>
                </c:pt>
                <c:pt idx="18151">
                  <c:v>185325</c:v>
                </c:pt>
                <c:pt idx="18152">
                  <c:v>185335</c:v>
                </c:pt>
                <c:pt idx="18153">
                  <c:v>185345</c:v>
                </c:pt>
                <c:pt idx="18154">
                  <c:v>185355</c:v>
                </c:pt>
                <c:pt idx="18155">
                  <c:v>185365</c:v>
                </c:pt>
                <c:pt idx="18156">
                  <c:v>185376</c:v>
                </c:pt>
                <c:pt idx="18157">
                  <c:v>185386</c:v>
                </c:pt>
                <c:pt idx="18158">
                  <c:v>185396</c:v>
                </c:pt>
                <c:pt idx="18159">
                  <c:v>185406</c:v>
                </c:pt>
                <c:pt idx="18160">
                  <c:v>185416</c:v>
                </c:pt>
                <c:pt idx="18161">
                  <c:v>185427</c:v>
                </c:pt>
                <c:pt idx="18162">
                  <c:v>185437</c:v>
                </c:pt>
                <c:pt idx="18163">
                  <c:v>185447</c:v>
                </c:pt>
                <c:pt idx="18164">
                  <c:v>185457</c:v>
                </c:pt>
                <c:pt idx="18165">
                  <c:v>185467</c:v>
                </c:pt>
                <c:pt idx="18166">
                  <c:v>185478</c:v>
                </c:pt>
                <c:pt idx="18167">
                  <c:v>185488</c:v>
                </c:pt>
                <c:pt idx="18168">
                  <c:v>185498</c:v>
                </c:pt>
                <c:pt idx="18169">
                  <c:v>185508</c:v>
                </c:pt>
                <c:pt idx="18170">
                  <c:v>185518</c:v>
                </c:pt>
                <c:pt idx="18171">
                  <c:v>185529</c:v>
                </c:pt>
                <c:pt idx="18172">
                  <c:v>185539</c:v>
                </c:pt>
                <c:pt idx="18173">
                  <c:v>185549</c:v>
                </c:pt>
                <c:pt idx="18174">
                  <c:v>185559</c:v>
                </c:pt>
                <c:pt idx="18175">
                  <c:v>185569</c:v>
                </c:pt>
                <c:pt idx="18176">
                  <c:v>185580</c:v>
                </c:pt>
                <c:pt idx="18177">
                  <c:v>185590</c:v>
                </c:pt>
                <c:pt idx="18178">
                  <c:v>185600</c:v>
                </c:pt>
                <c:pt idx="18179">
                  <c:v>185610</c:v>
                </c:pt>
                <c:pt idx="18180">
                  <c:v>185620</c:v>
                </c:pt>
                <c:pt idx="18181">
                  <c:v>185631</c:v>
                </c:pt>
                <c:pt idx="18182">
                  <c:v>185641</c:v>
                </c:pt>
                <c:pt idx="18183">
                  <c:v>185651</c:v>
                </c:pt>
                <c:pt idx="18184">
                  <c:v>185661</c:v>
                </c:pt>
                <c:pt idx="18185">
                  <c:v>185671</c:v>
                </c:pt>
                <c:pt idx="18186">
                  <c:v>185682</c:v>
                </c:pt>
                <c:pt idx="18187">
                  <c:v>185692</c:v>
                </c:pt>
                <c:pt idx="18188">
                  <c:v>185702</c:v>
                </c:pt>
                <c:pt idx="18189">
                  <c:v>185712</c:v>
                </c:pt>
                <c:pt idx="18190">
                  <c:v>185722</c:v>
                </c:pt>
                <c:pt idx="18191">
                  <c:v>185733</c:v>
                </c:pt>
                <c:pt idx="18192">
                  <c:v>185743</c:v>
                </c:pt>
                <c:pt idx="18193">
                  <c:v>185753</c:v>
                </c:pt>
                <c:pt idx="18194">
                  <c:v>185763</c:v>
                </c:pt>
                <c:pt idx="18195">
                  <c:v>185773</c:v>
                </c:pt>
                <c:pt idx="18196">
                  <c:v>185784</c:v>
                </c:pt>
                <c:pt idx="18197">
                  <c:v>185794</c:v>
                </c:pt>
                <c:pt idx="18198">
                  <c:v>185804</c:v>
                </c:pt>
                <c:pt idx="18199">
                  <c:v>185814</c:v>
                </c:pt>
                <c:pt idx="18200">
                  <c:v>185824</c:v>
                </c:pt>
                <c:pt idx="18201">
                  <c:v>185835</c:v>
                </c:pt>
                <c:pt idx="18202">
                  <c:v>185845</c:v>
                </c:pt>
                <c:pt idx="18203">
                  <c:v>185855</c:v>
                </c:pt>
                <c:pt idx="18204">
                  <c:v>185865</c:v>
                </c:pt>
                <c:pt idx="18205">
                  <c:v>185875</c:v>
                </c:pt>
                <c:pt idx="18206">
                  <c:v>185886</c:v>
                </c:pt>
                <c:pt idx="18207">
                  <c:v>185896</c:v>
                </c:pt>
                <c:pt idx="18208">
                  <c:v>185906</c:v>
                </c:pt>
                <c:pt idx="18209">
                  <c:v>185916</c:v>
                </c:pt>
                <c:pt idx="18210">
                  <c:v>185926</c:v>
                </c:pt>
                <c:pt idx="18211">
                  <c:v>185937</c:v>
                </c:pt>
                <c:pt idx="18212">
                  <c:v>185947</c:v>
                </c:pt>
                <c:pt idx="18213">
                  <c:v>185957</c:v>
                </c:pt>
                <c:pt idx="18214">
                  <c:v>185967</c:v>
                </c:pt>
                <c:pt idx="18215">
                  <c:v>185977</c:v>
                </c:pt>
                <c:pt idx="18216">
                  <c:v>185988</c:v>
                </c:pt>
                <c:pt idx="18217">
                  <c:v>185998</c:v>
                </c:pt>
                <c:pt idx="18218">
                  <c:v>186008</c:v>
                </c:pt>
                <c:pt idx="18219">
                  <c:v>186018</c:v>
                </c:pt>
                <c:pt idx="18220">
                  <c:v>186028</c:v>
                </c:pt>
                <c:pt idx="18221">
                  <c:v>186039</c:v>
                </c:pt>
                <c:pt idx="18222">
                  <c:v>186049</c:v>
                </c:pt>
                <c:pt idx="18223">
                  <c:v>186059</c:v>
                </c:pt>
                <c:pt idx="18224">
                  <c:v>186069</c:v>
                </c:pt>
                <c:pt idx="18225">
                  <c:v>186080</c:v>
                </c:pt>
                <c:pt idx="18226">
                  <c:v>186090</c:v>
                </c:pt>
                <c:pt idx="18227">
                  <c:v>186100</c:v>
                </c:pt>
                <c:pt idx="18228">
                  <c:v>186110</c:v>
                </c:pt>
                <c:pt idx="18229">
                  <c:v>186120</c:v>
                </c:pt>
                <c:pt idx="18230">
                  <c:v>186131</c:v>
                </c:pt>
                <c:pt idx="18231">
                  <c:v>186141</c:v>
                </c:pt>
                <c:pt idx="18232">
                  <c:v>186151</c:v>
                </c:pt>
                <c:pt idx="18233">
                  <c:v>186161</c:v>
                </c:pt>
                <c:pt idx="18234">
                  <c:v>186171</c:v>
                </c:pt>
                <c:pt idx="18235">
                  <c:v>186182</c:v>
                </c:pt>
                <c:pt idx="18236">
                  <c:v>186192</c:v>
                </c:pt>
                <c:pt idx="18237">
                  <c:v>186202</c:v>
                </c:pt>
                <c:pt idx="18238">
                  <c:v>186212</c:v>
                </c:pt>
                <c:pt idx="18239">
                  <c:v>186222</c:v>
                </c:pt>
                <c:pt idx="18240">
                  <c:v>186233</c:v>
                </c:pt>
                <c:pt idx="18241">
                  <c:v>186243</c:v>
                </c:pt>
                <c:pt idx="18242">
                  <c:v>186253</c:v>
                </c:pt>
                <c:pt idx="18243">
                  <c:v>186263</c:v>
                </c:pt>
                <c:pt idx="18244">
                  <c:v>186273</c:v>
                </c:pt>
                <c:pt idx="18245">
                  <c:v>186284</c:v>
                </c:pt>
                <c:pt idx="18246">
                  <c:v>186294</c:v>
                </c:pt>
                <c:pt idx="18247">
                  <c:v>186304</c:v>
                </c:pt>
                <c:pt idx="18248">
                  <c:v>186314</c:v>
                </c:pt>
                <c:pt idx="18249">
                  <c:v>186324</c:v>
                </c:pt>
                <c:pt idx="18250">
                  <c:v>186335</c:v>
                </c:pt>
                <c:pt idx="18251">
                  <c:v>186345</c:v>
                </c:pt>
                <c:pt idx="18252">
                  <c:v>186355</c:v>
                </c:pt>
                <c:pt idx="18253">
                  <c:v>186365</c:v>
                </c:pt>
                <c:pt idx="18254">
                  <c:v>186375</c:v>
                </c:pt>
                <c:pt idx="18255">
                  <c:v>186386</c:v>
                </c:pt>
                <c:pt idx="18256">
                  <c:v>186396</c:v>
                </c:pt>
                <c:pt idx="18257">
                  <c:v>186406</c:v>
                </c:pt>
                <c:pt idx="18258">
                  <c:v>186416</c:v>
                </c:pt>
                <c:pt idx="18259">
                  <c:v>186426</c:v>
                </c:pt>
                <c:pt idx="18260">
                  <c:v>186437</c:v>
                </c:pt>
                <c:pt idx="18261">
                  <c:v>186447</c:v>
                </c:pt>
                <c:pt idx="18262">
                  <c:v>186457</c:v>
                </c:pt>
                <c:pt idx="18263">
                  <c:v>186467</c:v>
                </c:pt>
                <c:pt idx="18264">
                  <c:v>186477</c:v>
                </c:pt>
                <c:pt idx="18265">
                  <c:v>186488</c:v>
                </c:pt>
                <c:pt idx="18266">
                  <c:v>186498</c:v>
                </c:pt>
                <c:pt idx="18267">
                  <c:v>186508</c:v>
                </c:pt>
                <c:pt idx="18268">
                  <c:v>186518</c:v>
                </c:pt>
                <c:pt idx="18269">
                  <c:v>186528</c:v>
                </c:pt>
                <c:pt idx="18270">
                  <c:v>186539</c:v>
                </c:pt>
                <c:pt idx="18271">
                  <c:v>186549</c:v>
                </c:pt>
                <c:pt idx="18272">
                  <c:v>186559</c:v>
                </c:pt>
                <c:pt idx="18273">
                  <c:v>186569</c:v>
                </c:pt>
                <c:pt idx="18274">
                  <c:v>186579</c:v>
                </c:pt>
                <c:pt idx="18275">
                  <c:v>186590</c:v>
                </c:pt>
                <c:pt idx="18276">
                  <c:v>186600</c:v>
                </c:pt>
                <c:pt idx="18277">
                  <c:v>186610</c:v>
                </c:pt>
                <c:pt idx="18278">
                  <c:v>186620</c:v>
                </c:pt>
                <c:pt idx="18279">
                  <c:v>186630</c:v>
                </c:pt>
                <c:pt idx="18280">
                  <c:v>186641</c:v>
                </c:pt>
                <c:pt idx="18281">
                  <c:v>186651</c:v>
                </c:pt>
                <c:pt idx="18282">
                  <c:v>186661</c:v>
                </c:pt>
                <c:pt idx="18283">
                  <c:v>186671</c:v>
                </c:pt>
                <c:pt idx="18284">
                  <c:v>186681</c:v>
                </c:pt>
                <c:pt idx="18285">
                  <c:v>186692</c:v>
                </c:pt>
                <c:pt idx="18286">
                  <c:v>186702</c:v>
                </c:pt>
                <c:pt idx="18287">
                  <c:v>186712</c:v>
                </c:pt>
                <c:pt idx="18288">
                  <c:v>186722</c:v>
                </c:pt>
                <c:pt idx="18289">
                  <c:v>186732</c:v>
                </c:pt>
                <c:pt idx="18290">
                  <c:v>186743</c:v>
                </c:pt>
                <c:pt idx="18291">
                  <c:v>186753</c:v>
                </c:pt>
                <c:pt idx="18292">
                  <c:v>186763</c:v>
                </c:pt>
                <c:pt idx="18293">
                  <c:v>186773</c:v>
                </c:pt>
                <c:pt idx="18294">
                  <c:v>186783</c:v>
                </c:pt>
                <c:pt idx="18295">
                  <c:v>186794</c:v>
                </c:pt>
                <c:pt idx="18296">
                  <c:v>186804</c:v>
                </c:pt>
                <c:pt idx="18297">
                  <c:v>186814</c:v>
                </c:pt>
                <c:pt idx="18298">
                  <c:v>186824</c:v>
                </c:pt>
                <c:pt idx="18299">
                  <c:v>186834</c:v>
                </c:pt>
                <c:pt idx="18300">
                  <c:v>186845</c:v>
                </c:pt>
                <c:pt idx="18301">
                  <c:v>186855</c:v>
                </c:pt>
                <c:pt idx="18302">
                  <c:v>186865</c:v>
                </c:pt>
                <c:pt idx="18303">
                  <c:v>186875</c:v>
                </c:pt>
                <c:pt idx="18304">
                  <c:v>186885</c:v>
                </c:pt>
                <c:pt idx="18305">
                  <c:v>186896</c:v>
                </c:pt>
                <c:pt idx="18306">
                  <c:v>186906</c:v>
                </c:pt>
                <c:pt idx="18307">
                  <c:v>186916</c:v>
                </c:pt>
                <c:pt idx="18308">
                  <c:v>186926</c:v>
                </c:pt>
                <c:pt idx="18309">
                  <c:v>186936</c:v>
                </c:pt>
                <c:pt idx="18310">
                  <c:v>186947</c:v>
                </c:pt>
                <c:pt idx="18311">
                  <c:v>186957</c:v>
                </c:pt>
                <c:pt idx="18312">
                  <c:v>186967</c:v>
                </c:pt>
                <c:pt idx="18313">
                  <c:v>186977</c:v>
                </c:pt>
                <c:pt idx="18314">
                  <c:v>186987</c:v>
                </c:pt>
                <c:pt idx="18315">
                  <c:v>186998</c:v>
                </c:pt>
                <c:pt idx="18316">
                  <c:v>187008</c:v>
                </c:pt>
                <c:pt idx="18317">
                  <c:v>187018</c:v>
                </c:pt>
                <c:pt idx="18318">
                  <c:v>187028</c:v>
                </c:pt>
                <c:pt idx="18319">
                  <c:v>187038</c:v>
                </c:pt>
                <c:pt idx="18320">
                  <c:v>187049</c:v>
                </c:pt>
                <c:pt idx="18321">
                  <c:v>187059</c:v>
                </c:pt>
                <c:pt idx="18322">
                  <c:v>187069</c:v>
                </c:pt>
                <c:pt idx="18323">
                  <c:v>187079</c:v>
                </c:pt>
                <c:pt idx="18324">
                  <c:v>187089</c:v>
                </c:pt>
                <c:pt idx="18325">
                  <c:v>187100</c:v>
                </c:pt>
                <c:pt idx="18326">
                  <c:v>187110</c:v>
                </c:pt>
                <c:pt idx="18327">
                  <c:v>187120</c:v>
                </c:pt>
                <c:pt idx="18328">
                  <c:v>187130</c:v>
                </c:pt>
                <c:pt idx="18329">
                  <c:v>187140</c:v>
                </c:pt>
                <c:pt idx="18330">
                  <c:v>187151</c:v>
                </c:pt>
                <c:pt idx="18331">
                  <c:v>187161</c:v>
                </c:pt>
                <c:pt idx="18332">
                  <c:v>187171</c:v>
                </c:pt>
                <c:pt idx="18333">
                  <c:v>187181</c:v>
                </c:pt>
                <c:pt idx="18334">
                  <c:v>187191</c:v>
                </c:pt>
                <c:pt idx="18335">
                  <c:v>187202</c:v>
                </c:pt>
                <c:pt idx="18336">
                  <c:v>187212</c:v>
                </c:pt>
                <c:pt idx="18337">
                  <c:v>187222</c:v>
                </c:pt>
                <c:pt idx="18338">
                  <c:v>187232</c:v>
                </c:pt>
                <c:pt idx="18339">
                  <c:v>187243</c:v>
                </c:pt>
                <c:pt idx="18340">
                  <c:v>187253</c:v>
                </c:pt>
                <c:pt idx="18341">
                  <c:v>187263</c:v>
                </c:pt>
                <c:pt idx="18342">
                  <c:v>187273</c:v>
                </c:pt>
                <c:pt idx="18343">
                  <c:v>187283</c:v>
                </c:pt>
                <c:pt idx="18344">
                  <c:v>187294</c:v>
                </c:pt>
                <c:pt idx="18345">
                  <c:v>187304</c:v>
                </c:pt>
                <c:pt idx="18346">
                  <c:v>187314</c:v>
                </c:pt>
                <c:pt idx="18347">
                  <c:v>187324</c:v>
                </c:pt>
                <c:pt idx="18348">
                  <c:v>187334</c:v>
                </c:pt>
                <c:pt idx="18349">
                  <c:v>187345</c:v>
                </c:pt>
                <c:pt idx="18350">
                  <c:v>187355</c:v>
                </c:pt>
                <c:pt idx="18351">
                  <c:v>187365</c:v>
                </c:pt>
                <c:pt idx="18352">
                  <c:v>187375</c:v>
                </c:pt>
                <c:pt idx="18353">
                  <c:v>187385</c:v>
                </c:pt>
                <c:pt idx="18354">
                  <c:v>187396</c:v>
                </c:pt>
                <c:pt idx="18355">
                  <c:v>187406</c:v>
                </c:pt>
                <c:pt idx="18356">
                  <c:v>187416</c:v>
                </c:pt>
                <c:pt idx="18357">
                  <c:v>187426</c:v>
                </c:pt>
                <c:pt idx="18358">
                  <c:v>187436</c:v>
                </c:pt>
                <c:pt idx="18359">
                  <c:v>187447</c:v>
                </c:pt>
                <c:pt idx="18360">
                  <c:v>187457</c:v>
                </c:pt>
                <c:pt idx="18361">
                  <c:v>187467</c:v>
                </c:pt>
                <c:pt idx="18362">
                  <c:v>187477</c:v>
                </c:pt>
                <c:pt idx="18363">
                  <c:v>187487</c:v>
                </c:pt>
                <c:pt idx="18364">
                  <c:v>187498</c:v>
                </c:pt>
                <c:pt idx="18365">
                  <c:v>187508</c:v>
                </c:pt>
                <c:pt idx="18366">
                  <c:v>187518</c:v>
                </c:pt>
                <c:pt idx="18367">
                  <c:v>187528</c:v>
                </c:pt>
                <c:pt idx="18368">
                  <c:v>187538</c:v>
                </c:pt>
                <c:pt idx="18369">
                  <c:v>187549</c:v>
                </c:pt>
                <c:pt idx="18370">
                  <c:v>187559</c:v>
                </c:pt>
                <c:pt idx="18371">
                  <c:v>187569</c:v>
                </c:pt>
                <c:pt idx="18372">
                  <c:v>187579</c:v>
                </c:pt>
                <c:pt idx="18373">
                  <c:v>187589</c:v>
                </c:pt>
                <c:pt idx="18374">
                  <c:v>187600</c:v>
                </c:pt>
                <c:pt idx="18375">
                  <c:v>187610</c:v>
                </c:pt>
                <c:pt idx="18376">
                  <c:v>187620</c:v>
                </c:pt>
                <c:pt idx="18377">
                  <c:v>187630</c:v>
                </c:pt>
                <c:pt idx="18378">
                  <c:v>187640</c:v>
                </c:pt>
                <c:pt idx="18379">
                  <c:v>187651</c:v>
                </c:pt>
                <c:pt idx="18380">
                  <c:v>187661</c:v>
                </c:pt>
                <c:pt idx="18381">
                  <c:v>187671</c:v>
                </c:pt>
                <c:pt idx="18382">
                  <c:v>187681</c:v>
                </c:pt>
                <c:pt idx="18383">
                  <c:v>187691</c:v>
                </c:pt>
                <c:pt idx="18384">
                  <c:v>187702</c:v>
                </c:pt>
                <c:pt idx="18385">
                  <c:v>187712</c:v>
                </c:pt>
                <c:pt idx="18386">
                  <c:v>187722</c:v>
                </c:pt>
                <c:pt idx="18387">
                  <c:v>187732</c:v>
                </c:pt>
                <c:pt idx="18388">
                  <c:v>187742</c:v>
                </c:pt>
                <c:pt idx="18389">
                  <c:v>187753</c:v>
                </c:pt>
                <c:pt idx="18390">
                  <c:v>187763</c:v>
                </c:pt>
                <c:pt idx="18391">
                  <c:v>187773</c:v>
                </c:pt>
                <c:pt idx="18392">
                  <c:v>187783</c:v>
                </c:pt>
                <c:pt idx="18393">
                  <c:v>187793</c:v>
                </c:pt>
                <c:pt idx="18394">
                  <c:v>187804</c:v>
                </c:pt>
                <c:pt idx="18395">
                  <c:v>187814</c:v>
                </c:pt>
                <c:pt idx="18396">
                  <c:v>187824</c:v>
                </c:pt>
                <c:pt idx="18397">
                  <c:v>187834</c:v>
                </c:pt>
                <c:pt idx="18398">
                  <c:v>187844</c:v>
                </c:pt>
                <c:pt idx="18399">
                  <c:v>187855</c:v>
                </c:pt>
                <c:pt idx="18400">
                  <c:v>187865</c:v>
                </c:pt>
                <c:pt idx="18401">
                  <c:v>187875</c:v>
                </c:pt>
                <c:pt idx="18402">
                  <c:v>187885</c:v>
                </c:pt>
                <c:pt idx="18403">
                  <c:v>187895</c:v>
                </c:pt>
                <c:pt idx="18404">
                  <c:v>187906</c:v>
                </c:pt>
                <c:pt idx="18405">
                  <c:v>187916</c:v>
                </c:pt>
                <c:pt idx="18406">
                  <c:v>187926</c:v>
                </c:pt>
                <c:pt idx="18407">
                  <c:v>187936</c:v>
                </c:pt>
                <c:pt idx="18408">
                  <c:v>187946</c:v>
                </c:pt>
                <c:pt idx="18409">
                  <c:v>187957</c:v>
                </c:pt>
                <c:pt idx="18410">
                  <c:v>187967</c:v>
                </c:pt>
                <c:pt idx="18411">
                  <c:v>187977</c:v>
                </c:pt>
                <c:pt idx="18412">
                  <c:v>187987</c:v>
                </c:pt>
                <c:pt idx="18413">
                  <c:v>187997</c:v>
                </c:pt>
                <c:pt idx="18414">
                  <c:v>188008</c:v>
                </c:pt>
                <c:pt idx="18415">
                  <c:v>188018</c:v>
                </c:pt>
                <c:pt idx="18416">
                  <c:v>188028</c:v>
                </c:pt>
                <c:pt idx="18417">
                  <c:v>188038</c:v>
                </c:pt>
                <c:pt idx="18418">
                  <c:v>188048</c:v>
                </c:pt>
                <c:pt idx="18419">
                  <c:v>188059</c:v>
                </c:pt>
                <c:pt idx="18420">
                  <c:v>188069</c:v>
                </c:pt>
                <c:pt idx="18421">
                  <c:v>188079</c:v>
                </c:pt>
                <c:pt idx="18422">
                  <c:v>188089</c:v>
                </c:pt>
                <c:pt idx="18423">
                  <c:v>188099</c:v>
                </c:pt>
                <c:pt idx="18424">
                  <c:v>188110</c:v>
                </c:pt>
                <c:pt idx="18425">
                  <c:v>188120</c:v>
                </c:pt>
                <c:pt idx="18426">
                  <c:v>188130</c:v>
                </c:pt>
                <c:pt idx="18427">
                  <c:v>188140</c:v>
                </c:pt>
                <c:pt idx="18428">
                  <c:v>188150</c:v>
                </c:pt>
                <c:pt idx="18429">
                  <c:v>188161</c:v>
                </c:pt>
                <c:pt idx="18430">
                  <c:v>188171</c:v>
                </c:pt>
                <c:pt idx="18431">
                  <c:v>188181</c:v>
                </c:pt>
                <c:pt idx="18432">
                  <c:v>188191</c:v>
                </c:pt>
                <c:pt idx="18433">
                  <c:v>188201</c:v>
                </c:pt>
                <c:pt idx="18434">
                  <c:v>188212</c:v>
                </c:pt>
                <c:pt idx="18435">
                  <c:v>188222</c:v>
                </c:pt>
                <c:pt idx="18436">
                  <c:v>188232</c:v>
                </c:pt>
                <c:pt idx="18437">
                  <c:v>188242</c:v>
                </c:pt>
                <c:pt idx="18438">
                  <c:v>188252</c:v>
                </c:pt>
                <c:pt idx="18439">
                  <c:v>188263</c:v>
                </c:pt>
                <c:pt idx="18440">
                  <c:v>188273</c:v>
                </c:pt>
                <c:pt idx="18441">
                  <c:v>188283</c:v>
                </c:pt>
                <c:pt idx="18442">
                  <c:v>188293</c:v>
                </c:pt>
                <c:pt idx="18443">
                  <c:v>188303</c:v>
                </c:pt>
                <c:pt idx="18444">
                  <c:v>188314</c:v>
                </c:pt>
                <c:pt idx="18445">
                  <c:v>188324</c:v>
                </c:pt>
                <c:pt idx="18446">
                  <c:v>188334</c:v>
                </c:pt>
                <c:pt idx="18447">
                  <c:v>188344</c:v>
                </c:pt>
                <c:pt idx="18448">
                  <c:v>188354</c:v>
                </c:pt>
                <c:pt idx="18449">
                  <c:v>188365</c:v>
                </c:pt>
                <c:pt idx="18450">
                  <c:v>188375</c:v>
                </c:pt>
                <c:pt idx="18451">
                  <c:v>188385</c:v>
                </c:pt>
                <c:pt idx="18452">
                  <c:v>188395</c:v>
                </c:pt>
                <c:pt idx="18453">
                  <c:v>188406</c:v>
                </c:pt>
                <c:pt idx="18454">
                  <c:v>188416</c:v>
                </c:pt>
                <c:pt idx="18455">
                  <c:v>188426</c:v>
                </c:pt>
                <c:pt idx="18456">
                  <c:v>188436</c:v>
                </c:pt>
                <c:pt idx="18457">
                  <c:v>188446</c:v>
                </c:pt>
                <c:pt idx="18458">
                  <c:v>188457</c:v>
                </c:pt>
                <c:pt idx="18459">
                  <c:v>188467</c:v>
                </c:pt>
                <c:pt idx="18460">
                  <c:v>188477</c:v>
                </c:pt>
                <c:pt idx="18461">
                  <c:v>188487</c:v>
                </c:pt>
                <c:pt idx="18462">
                  <c:v>188497</c:v>
                </c:pt>
                <c:pt idx="18463">
                  <c:v>188508</c:v>
                </c:pt>
                <c:pt idx="18464">
                  <c:v>188518</c:v>
                </c:pt>
                <c:pt idx="18465">
                  <c:v>188528</c:v>
                </c:pt>
                <c:pt idx="18466">
                  <c:v>188538</c:v>
                </c:pt>
                <c:pt idx="18467">
                  <c:v>188548</c:v>
                </c:pt>
                <c:pt idx="18468">
                  <c:v>188559</c:v>
                </c:pt>
                <c:pt idx="18469">
                  <c:v>188569</c:v>
                </c:pt>
                <c:pt idx="18470">
                  <c:v>188579</c:v>
                </c:pt>
                <c:pt idx="18471">
                  <c:v>188589</c:v>
                </c:pt>
                <c:pt idx="18472">
                  <c:v>188599</c:v>
                </c:pt>
                <c:pt idx="18473">
                  <c:v>188610</c:v>
                </c:pt>
                <c:pt idx="18474">
                  <c:v>188620</c:v>
                </c:pt>
                <c:pt idx="18475">
                  <c:v>188630</c:v>
                </c:pt>
                <c:pt idx="18476">
                  <c:v>188640</c:v>
                </c:pt>
                <c:pt idx="18477">
                  <c:v>188650</c:v>
                </c:pt>
                <c:pt idx="18478">
                  <c:v>188661</c:v>
                </c:pt>
                <c:pt idx="18479">
                  <c:v>188671</c:v>
                </c:pt>
                <c:pt idx="18480">
                  <c:v>188681</c:v>
                </c:pt>
                <c:pt idx="18481">
                  <c:v>188691</c:v>
                </c:pt>
                <c:pt idx="18482">
                  <c:v>188701</c:v>
                </c:pt>
                <c:pt idx="18483">
                  <c:v>188712</c:v>
                </c:pt>
                <c:pt idx="18484">
                  <c:v>188722</c:v>
                </c:pt>
                <c:pt idx="18485">
                  <c:v>188732</c:v>
                </c:pt>
                <c:pt idx="18486">
                  <c:v>188742</c:v>
                </c:pt>
                <c:pt idx="18487">
                  <c:v>188752</c:v>
                </c:pt>
                <c:pt idx="18488">
                  <c:v>188763</c:v>
                </c:pt>
                <c:pt idx="18489">
                  <c:v>188773</c:v>
                </c:pt>
                <c:pt idx="18490">
                  <c:v>188783</c:v>
                </c:pt>
                <c:pt idx="18491">
                  <c:v>188793</c:v>
                </c:pt>
                <c:pt idx="18492">
                  <c:v>188803</c:v>
                </c:pt>
                <c:pt idx="18493">
                  <c:v>188814</c:v>
                </c:pt>
                <c:pt idx="18494">
                  <c:v>188824</c:v>
                </c:pt>
                <c:pt idx="18495">
                  <c:v>188834</c:v>
                </c:pt>
                <c:pt idx="18496">
                  <c:v>188844</c:v>
                </c:pt>
                <c:pt idx="18497">
                  <c:v>188854</c:v>
                </c:pt>
                <c:pt idx="18498">
                  <c:v>188865</c:v>
                </c:pt>
                <c:pt idx="18499">
                  <c:v>188875</c:v>
                </c:pt>
                <c:pt idx="18500">
                  <c:v>188885</c:v>
                </c:pt>
                <c:pt idx="18501">
                  <c:v>188895</c:v>
                </c:pt>
                <c:pt idx="18502">
                  <c:v>188905</c:v>
                </c:pt>
                <c:pt idx="18503">
                  <c:v>188916</c:v>
                </c:pt>
                <c:pt idx="18504">
                  <c:v>188926</c:v>
                </c:pt>
                <c:pt idx="18505">
                  <c:v>188936</c:v>
                </c:pt>
                <c:pt idx="18506">
                  <c:v>188946</c:v>
                </c:pt>
                <c:pt idx="18507">
                  <c:v>188956</c:v>
                </c:pt>
                <c:pt idx="18508">
                  <c:v>188967</c:v>
                </c:pt>
                <c:pt idx="18509">
                  <c:v>188977</c:v>
                </c:pt>
                <c:pt idx="18510">
                  <c:v>188987</c:v>
                </c:pt>
                <c:pt idx="18511">
                  <c:v>188997</c:v>
                </c:pt>
                <c:pt idx="18512">
                  <c:v>189007</c:v>
                </c:pt>
                <c:pt idx="18513">
                  <c:v>189018</c:v>
                </c:pt>
                <c:pt idx="18514">
                  <c:v>189028</c:v>
                </c:pt>
                <c:pt idx="18515">
                  <c:v>189038</c:v>
                </c:pt>
                <c:pt idx="18516">
                  <c:v>189048</c:v>
                </c:pt>
                <c:pt idx="18517">
                  <c:v>189058</c:v>
                </c:pt>
                <c:pt idx="18518">
                  <c:v>189069</c:v>
                </c:pt>
                <c:pt idx="18519">
                  <c:v>189079</c:v>
                </c:pt>
                <c:pt idx="18520">
                  <c:v>189089</c:v>
                </c:pt>
                <c:pt idx="18521">
                  <c:v>189099</c:v>
                </c:pt>
                <c:pt idx="18522">
                  <c:v>189109</c:v>
                </c:pt>
                <c:pt idx="18523">
                  <c:v>189120</c:v>
                </c:pt>
                <c:pt idx="18524">
                  <c:v>189130</c:v>
                </c:pt>
                <c:pt idx="18525">
                  <c:v>189140</c:v>
                </c:pt>
                <c:pt idx="18526">
                  <c:v>189150</c:v>
                </c:pt>
                <c:pt idx="18527">
                  <c:v>189160</c:v>
                </c:pt>
                <c:pt idx="18528">
                  <c:v>189171</c:v>
                </c:pt>
                <c:pt idx="18529">
                  <c:v>189181</c:v>
                </c:pt>
                <c:pt idx="18530">
                  <c:v>189191</c:v>
                </c:pt>
                <c:pt idx="18531">
                  <c:v>189201</c:v>
                </c:pt>
                <c:pt idx="18532">
                  <c:v>189211</c:v>
                </c:pt>
                <c:pt idx="18533">
                  <c:v>189222</c:v>
                </c:pt>
                <c:pt idx="18534">
                  <c:v>189232</c:v>
                </c:pt>
                <c:pt idx="18535">
                  <c:v>189242</c:v>
                </c:pt>
                <c:pt idx="18536">
                  <c:v>189252</c:v>
                </c:pt>
                <c:pt idx="18537">
                  <c:v>189262</c:v>
                </c:pt>
                <c:pt idx="18538">
                  <c:v>189273</c:v>
                </c:pt>
                <c:pt idx="18539">
                  <c:v>189283</c:v>
                </c:pt>
                <c:pt idx="18540">
                  <c:v>189293</c:v>
                </c:pt>
                <c:pt idx="18541">
                  <c:v>189303</c:v>
                </c:pt>
                <c:pt idx="18542">
                  <c:v>189313</c:v>
                </c:pt>
                <c:pt idx="18543">
                  <c:v>189324</c:v>
                </c:pt>
                <c:pt idx="18544">
                  <c:v>189334</c:v>
                </c:pt>
                <c:pt idx="18545">
                  <c:v>189344</c:v>
                </c:pt>
                <c:pt idx="18546">
                  <c:v>189354</c:v>
                </c:pt>
                <c:pt idx="18547">
                  <c:v>189364</c:v>
                </c:pt>
                <c:pt idx="18548">
                  <c:v>189375</c:v>
                </c:pt>
                <c:pt idx="18549">
                  <c:v>189385</c:v>
                </c:pt>
                <c:pt idx="18550">
                  <c:v>189395</c:v>
                </c:pt>
                <c:pt idx="18551">
                  <c:v>189405</c:v>
                </c:pt>
                <c:pt idx="18552">
                  <c:v>189415</c:v>
                </c:pt>
                <c:pt idx="18553">
                  <c:v>189426</c:v>
                </c:pt>
                <c:pt idx="18554">
                  <c:v>189436</c:v>
                </c:pt>
                <c:pt idx="18555">
                  <c:v>189446</c:v>
                </c:pt>
                <c:pt idx="18556">
                  <c:v>189456</c:v>
                </c:pt>
                <c:pt idx="18557">
                  <c:v>189466</c:v>
                </c:pt>
                <c:pt idx="18558">
                  <c:v>189477</c:v>
                </c:pt>
                <c:pt idx="18559">
                  <c:v>189487</c:v>
                </c:pt>
                <c:pt idx="18560">
                  <c:v>189497</c:v>
                </c:pt>
                <c:pt idx="18561">
                  <c:v>189507</c:v>
                </c:pt>
                <c:pt idx="18562">
                  <c:v>189517</c:v>
                </c:pt>
                <c:pt idx="18563">
                  <c:v>189528</c:v>
                </c:pt>
                <c:pt idx="18564">
                  <c:v>189538</c:v>
                </c:pt>
                <c:pt idx="18565">
                  <c:v>189548</c:v>
                </c:pt>
                <c:pt idx="18566">
                  <c:v>189558</c:v>
                </c:pt>
                <c:pt idx="18567">
                  <c:v>189569</c:v>
                </c:pt>
                <c:pt idx="18568">
                  <c:v>189579</c:v>
                </c:pt>
                <c:pt idx="18569">
                  <c:v>189589</c:v>
                </c:pt>
                <c:pt idx="18570">
                  <c:v>189599</c:v>
                </c:pt>
                <c:pt idx="18571">
                  <c:v>189609</c:v>
                </c:pt>
                <c:pt idx="18572">
                  <c:v>189620</c:v>
                </c:pt>
                <c:pt idx="18573">
                  <c:v>189630</c:v>
                </c:pt>
                <c:pt idx="18574">
                  <c:v>189640</c:v>
                </c:pt>
                <c:pt idx="18575">
                  <c:v>189650</c:v>
                </c:pt>
                <c:pt idx="18576">
                  <c:v>189660</c:v>
                </c:pt>
                <c:pt idx="18577">
                  <c:v>189671</c:v>
                </c:pt>
                <c:pt idx="18578">
                  <c:v>189681</c:v>
                </c:pt>
                <c:pt idx="18579">
                  <c:v>189691</c:v>
                </c:pt>
                <c:pt idx="18580">
                  <c:v>189701</c:v>
                </c:pt>
                <c:pt idx="18581">
                  <c:v>189711</c:v>
                </c:pt>
                <c:pt idx="18582">
                  <c:v>189722</c:v>
                </c:pt>
                <c:pt idx="18583">
                  <c:v>189732</c:v>
                </c:pt>
                <c:pt idx="18584">
                  <c:v>189742</c:v>
                </c:pt>
                <c:pt idx="18585">
                  <c:v>189752</c:v>
                </c:pt>
                <c:pt idx="18586">
                  <c:v>189762</c:v>
                </c:pt>
                <c:pt idx="18587">
                  <c:v>189773</c:v>
                </c:pt>
                <c:pt idx="18588">
                  <c:v>189783</c:v>
                </c:pt>
                <c:pt idx="18589">
                  <c:v>189793</c:v>
                </c:pt>
                <c:pt idx="18590">
                  <c:v>189803</c:v>
                </c:pt>
                <c:pt idx="18591">
                  <c:v>189813</c:v>
                </c:pt>
                <c:pt idx="18592">
                  <c:v>189824</c:v>
                </c:pt>
                <c:pt idx="18593">
                  <c:v>189834</c:v>
                </c:pt>
                <c:pt idx="18594">
                  <c:v>189844</c:v>
                </c:pt>
                <c:pt idx="18595">
                  <c:v>189854</c:v>
                </c:pt>
                <c:pt idx="18596">
                  <c:v>189864</c:v>
                </c:pt>
                <c:pt idx="18597">
                  <c:v>189875</c:v>
                </c:pt>
                <c:pt idx="18598">
                  <c:v>189885</c:v>
                </c:pt>
                <c:pt idx="18599">
                  <c:v>189895</c:v>
                </c:pt>
                <c:pt idx="18600">
                  <c:v>189905</c:v>
                </c:pt>
                <c:pt idx="18601">
                  <c:v>189915</c:v>
                </c:pt>
                <c:pt idx="18602">
                  <c:v>189926</c:v>
                </c:pt>
                <c:pt idx="18603">
                  <c:v>189936</c:v>
                </c:pt>
                <c:pt idx="18604">
                  <c:v>189946</c:v>
                </c:pt>
                <c:pt idx="18605">
                  <c:v>189956</c:v>
                </c:pt>
                <c:pt idx="18606">
                  <c:v>189966</c:v>
                </c:pt>
                <c:pt idx="18607">
                  <c:v>189977</c:v>
                </c:pt>
                <c:pt idx="18608">
                  <c:v>189987</c:v>
                </c:pt>
                <c:pt idx="18609">
                  <c:v>189997</c:v>
                </c:pt>
                <c:pt idx="18610">
                  <c:v>190007</c:v>
                </c:pt>
                <c:pt idx="18611">
                  <c:v>190017</c:v>
                </c:pt>
                <c:pt idx="18612">
                  <c:v>190028</c:v>
                </c:pt>
                <c:pt idx="18613">
                  <c:v>190038</c:v>
                </c:pt>
                <c:pt idx="18614">
                  <c:v>190048</c:v>
                </c:pt>
                <c:pt idx="18615">
                  <c:v>190058</c:v>
                </c:pt>
                <c:pt idx="18616">
                  <c:v>190068</c:v>
                </c:pt>
                <c:pt idx="18617">
                  <c:v>190079</c:v>
                </c:pt>
                <c:pt idx="18618">
                  <c:v>190089</c:v>
                </c:pt>
                <c:pt idx="18619">
                  <c:v>190099</c:v>
                </c:pt>
                <c:pt idx="18620">
                  <c:v>190109</c:v>
                </c:pt>
                <c:pt idx="18621">
                  <c:v>190119</c:v>
                </c:pt>
                <c:pt idx="18622">
                  <c:v>190130</c:v>
                </c:pt>
                <c:pt idx="18623">
                  <c:v>190140</c:v>
                </c:pt>
                <c:pt idx="18624">
                  <c:v>190150</c:v>
                </c:pt>
                <c:pt idx="18625">
                  <c:v>190160</c:v>
                </c:pt>
                <c:pt idx="18626">
                  <c:v>190170</c:v>
                </c:pt>
                <c:pt idx="18627">
                  <c:v>190181</c:v>
                </c:pt>
                <c:pt idx="18628">
                  <c:v>190191</c:v>
                </c:pt>
                <c:pt idx="18629">
                  <c:v>190201</c:v>
                </c:pt>
                <c:pt idx="18630">
                  <c:v>190211</c:v>
                </c:pt>
                <c:pt idx="18631">
                  <c:v>190221</c:v>
                </c:pt>
                <c:pt idx="18632">
                  <c:v>190232</c:v>
                </c:pt>
                <c:pt idx="18633">
                  <c:v>190242</c:v>
                </c:pt>
                <c:pt idx="18634">
                  <c:v>190252</c:v>
                </c:pt>
                <c:pt idx="18635">
                  <c:v>190262</c:v>
                </c:pt>
                <c:pt idx="18636">
                  <c:v>190272</c:v>
                </c:pt>
                <c:pt idx="18637">
                  <c:v>190283</c:v>
                </c:pt>
                <c:pt idx="18638">
                  <c:v>190293</c:v>
                </c:pt>
                <c:pt idx="18639">
                  <c:v>190303</c:v>
                </c:pt>
                <c:pt idx="18640">
                  <c:v>190313</c:v>
                </c:pt>
                <c:pt idx="18641">
                  <c:v>190323</c:v>
                </c:pt>
                <c:pt idx="18642">
                  <c:v>190334</c:v>
                </c:pt>
                <c:pt idx="18643">
                  <c:v>190344</c:v>
                </c:pt>
                <c:pt idx="18644">
                  <c:v>190354</c:v>
                </c:pt>
                <c:pt idx="18645">
                  <c:v>190364</c:v>
                </c:pt>
                <c:pt idx="18646">
                  <c:v>190374</c:v>
                </c:pt>
                <c:pt idx="18647">
                  <c:v>190385</c:v>
                </c:pt>
                <c:pt idx="18648">
                  <c:v>190395</c:v>
                </c:pt>
                <c:pt idx="18649">
                  <c:v>190405</c:v>
                </c:pt>
                <c:pt idx="18650">
                  <c:v>190415</c:v>
                </c:pt>
                <c:pt idx="18651">
                  <c:v>190425</c:v>
                </c:pt>
                <c:pt idx="18652">
                  <c:v>190436</c:v>
                </c:pt>
                <c:pt idx="18653">
                  <c:v>190446</c:v>
                </c:pt>
                <c:pt idx="18654">
                  <c:v>190456</c:v>
                </c:pt>
                <c:pt idx="18655">
                  <c:v>190466</c:v>
                </c:pt>
                <c:pt idx="18656">
                  <c:v>190476</c:v>
                </c:pt>
                <c:pt idx="18657">
                  <c:v>190487</c:v>
                </c:pt>
                <c:pt idx="18658">
                  <c:v>190497</c:v>
                </c:pt>
                <c:pt idx="18659">
                  <c:v>190507</c:v>
                </c:pt>
                <c:pt idx="18660">
                  <c:v>190517</c:v>
                </c:pt>
                <c:pt idx="18661">
                  <c:v>190527</c:v>
                </c:pt>
                <c:pt idx="18662">
                  <c:v>190538</c:v>
                </c:pt>
                <c:pt idx="18663">
                  <c:v>190548</c:v>
                </c:pt>
                <c:pt idx="18664">
                  <c:v>190558</c:v>
                </c:pt>
                <c:pt idx="18665">
                  <c:v>190568</c:v>
                </c:pt>
                <c:pt idx="18666">
                  <c:v>190578</c:v>
                </c:pt>
                <c:pt idx="18667">
                  <c:v>190589</c:v>
                </c:pt>
                <c:pt idx="18668">
                  <c:v>190599</c:v>
                </c:pt>
                <c:pt idx="18669">
                  <c:v>190609</c:v>
                </c:pt>
                <c:pt idx="18670">
                  <c:v>190619</c:v>
                </c:pt>
                <c:pt idx="18671">
                  <c:v>190629</c:v>
                </c:pt>
                <c:pt idx="18672">
                  <c:v>190640</c:v>
                </c:pt>
                <c:pt idx="18673">
                  <c:v>190650</c:v>
                </c:pt>
                <c:pt idx="18674">
                  <c:v>190660</c:v>
                </c:pt>
                <c:pt idx="18675">
                  <c:v>190670</c:v>
                </c:pt>
                <c:pt idx="18676">
                  <c:v>190680</c:v>
                </c:pt>
                <c:pt idx="18677">
                  <c:v>190691</c:v>
                </c:pt>
                <c:pt idx="18678">
                  <c:v>190701</c:v>
                </c:pt>
                <c:pt idx="18679">
                  <c:v>190711</c:v>
                </c:pt>
                <c:pt idx="18680">
                  <c:v>190721</c:v>
                </c:pt>
                <c:pt idx="18681">
                  <c:v>190732</c:v>
                </c:pt>
                <c:pt idx="18682">
                  <c:v>190742</c:v>
                </c:pt>
                <c:pt idx="18683">
                  <c:v>190752</c:v>
                </c:pt>
                <c:pt idx="18684">
                  <c:v>190762</c:v>
                </c:pt>
                <c:pt idx="18685">
                  <c:v>190772</c:v>
                </c:pt>
                <c:pt idx="18686">
                  <c:v>190783</c:v>
                </c:pt>
                <c:pt idx="18687">
                  <c:v>190793</c:v>
                </c:pt>
                <c:pt idx="18688">
                  <c:v>190803</c:v>
                </c:pt>
                <c:pt idx="18689">
                  <c:v>190813</c:v>
                </c:pt>
                <c:pt idx="18690">
                  <c:v>190823</c:v>
                </c:pt>
                <c:pt idx="18691">
                  <c:v>190834</c:v>
                </c:pt>
                <c:pt idx="18692">
                  <c:v>190844</c:v>
                </c:pt>
                <c:pt idx="18693">
                  <c:v>190854</c:v>
                </c:pt>
                <c:pt idx="18694">
                  <c:v>190864</c:v>
                </c:pt>
                <c:pt idx="18695">
                  <c:v>190874</c:v>
                </c:pt>
                <c:pt idx="18696">
                  <c:v>190885</c:v>
                </c:pt>
                <c:pt idx="18697">
                  <c:v>190895</c:v>
                </c:pt>
                <c:pt idx="18698">
                  <c:v>190905</c:v>
                </c:pt>
                <c:pt idx="18699">
                  <c:v>190915</c:v>
                </c:pt>
                <c:pt idx="18700">
                  <c:v>190925</c:v>
                </c:pt>
                <c:pt idx="18701">
                  <c:v>190936</c:v>
                </c:pt>
                <c:pt idx="18702">
                  <c:v>190946</c:v>
                </c:pt>
                <c:pt idx="18703">
                  <c:v>190956</c:v>
                </c:pt>
                <c:pt idx="18704">
                  <c:v>190966</c:v>
                </c:pt>
                <c:pt idx="18705">
                  <c:v>190976</c:v>
                </c:pt>
                <c:pt idx="18706">
                  <c:v>190987</c:v>
                </c:pt>
                <c:pt idx="18707">
                  <c:v>190997</c:v>
                </c:pt>
                <c:pt idx="18708">
                  <c:v>191007</c:v>
                </c:pt>
                <c:pt idx="18709">
                  <c:v>191017</c:v>
                </c:pt>
                <c:pt idx="18710">
                  <c:v>191027</c:v>
                </c:pt>
                <c:pt idx="18711">
                  <c:v>191038</c:v>
                </c:pt>
                <c:pt idx="18712">
                  <c:v>191048</c:v>
                </c:pt>
                <c:pt idx="18713">
                  <c:v>191058</c:v>
                </c:pt>
                <c:pt idx="18714">
                  <c:v>191068</c:v>
                </c:pt>
                <c:pt idx="18715">
                  <c:v>191078</c:v>
                </c:pt>
                <c:pt idx="18716">
                  <c:v>191089</c:v>
                </c:pt>
                <c:pt idx="18717">
                  <c:v>191099</c:v>
                </c:pt>
                <c:pt idx="18718">
                  <c:v>191109</c:v>
                </c:pt>
                <c:pt idx="18719">
                  <c:v>191119</c:v>
                </c:pt>
                <c:pt idx="18720">
                  <c:v>191129</c:v>
                </c:pt>
                <c:pt idx="18721">
                  <c:v>191140</c:v>
                </c:pt>
                <c:pt idx="18722">
                  <c:v>191150</c:v>
                </c:pt>
                <c:pt idx="18723">
                  <c:v>191160</c:v>
                </c:pt>
                <c:pt idx="18724">
                  <c:v>191170</c:v>
                </c:pt>
                <c:pt idx="18725">
                  <c:v>191180</c:v>
                </c:pt>
                <c:pt idx="18726">
                  <c:v>191191</c:v>
                </c:pt>
                <c:pt idx="18727">
                  <c:v>191201</c:v>
                </c:pt>
                <c:pt idx="18728">
                  <c:v>191211</c:v>
                </c:pt>
                <c:pt idx="18729">
                  <c:v>191221</c:v>
                </c:pt>
                <c:pt idx="18730">
                  <c:v>191231</c:v>
                </c:pt>
                <c:pt idx="18731">
                  <c:v>191242</c:v>
                </c:pt>
                <c:pt idx="18732">
                  <c:v>191252</c:v>
                </c:pt>
                <c:pt idx="18733">
                  <c:v>191262</c:v>
                </c:pt>
                <c:pt idx="18734">
                  <c:v>191272</c:v>
                </c:pt>
                <c:pt idx="18735">
                  <c:v>191282</c:v>
                </c:pt>
                <c:pt idx="18736">
                  <c:v>191293</c:v>
                </c:pt>
                <c:pt idx="18737">
                  <c:v>191303</c:v>
                </c:pt>
                <c:pt idx="18738">
                  <c:v>191313</c:v>
                </c:pt>
                <c:pt idx="18739">
                  <c:v>191323</c:v>
                </c:pt>
                <c:pt idx="18740">
                  <c:v>191333</c:v>
                </c:pt>
                <c:pt idx="18741">
                  <c:v>191344</c:v>
                </c:pt>
                <c:pt idx="18742">
                  <c:v>191354</c:v>
                </c:pt>
                <c:pt idx="18743">
                  <c:v>191364</c:v>
                </c:pt>
                <c:pt idx="18744">
                  <c:v>191374</c:v>
                </c:pt>
                <c:pt idx="18745">
                  <c:v>191384</c:v>
                </c:pt>
                <c:pt idx="18746">
                  <c:v>191395</c:v>
                </c:pt>
                <c:pt idx="18747">
                  <c:v>191405</c:v>
                </c:pt>
                <c:pt idx="18748">
                  <c:v>191415</c:v>
                </c:pt>
                <c:pt idx="18749">
                  <c:v>191425</c:v>
                </c:pt>
                <c:pt idx="18750">
                  <c:v>191435</c:v>
                </c:pt>
                <c:pt idx="18751">
                  <c:v>191446</c:v>
                </c:pt>
                <c:pt idx="18752">
                  <c:v>191456</c:v>
                </c:pt>
                <c:pt idx="18753">
                  <c:v>191466</c:v>
                </c:pt>
                <c:pt idx="18754">
                  <c:v>191476</c:v>
                </c:pt>
                <c:pt idx="18755">
                  <c:v>191486</c:v>
                </c:pt>
                <c:pt idx="18756">
                  <c:v>191497</c:v>
                </c:pt>
                <c:pt idx="18757">
                  <c:v>191507</c:v>
                </c:pt>
                <c:pt idx="18758">
                  <c:v>191517</c:v>
                </c:pt>
                <c:pt idx="18759">
                  <c:v>191527</c:v>
                </c:pt>
                <c:pt idx="18760">
                  <c:v>191537</c:v>
                </c:pt>
                <c:pt idx="18761">
                  <c:v>191548</c:v>
                </c:pt>
                <c:pt idx="18762">
                  <c:v>191558</c:v>
                </c:pt>
                <c:pt idx="18763">
                  <c:v>191568</c:v>
                </c:pt>
                <c:pt idx="18764">
                  <c:v>191578</c:v>
                </c:pt>
                <c:pt idx="18765">
                  <c:v>191588</c:v>
                </c:pt>
                <c:pt idx="18766">
                  <c:v>191599</c:v>
                </c:pt>
                <c:pt idx="18767">
                  <c:v>191609</c:v>
                </c:pt>
                <c:pt idx="18768">
                  <c:v>191619</c:v>
                </c:pt>
                <c:pt idx="18769">
                  <c:v>191629</c:v>
                </c:pt>
                <c:pt idx="18770">
                  <c:v>191639</c:v>
                </c:pt>
                <c:pt idx="18771">
                  <c:v>191650</c:v>
                </c:pt>
                <c:pt idx="18772">
                  <c:v>191660</c:v>
                </c:pt>
                <c:pt idx="18773">
                  <c:v>191670</c:v>
                </c:pt>
                <c:pt idx="18774">
                  <c:v>191680</c:v>
                </c:pt>
                <c:pt idx="18775">
                  <c:v>191690</c:v>
                </c:pt>
                <c:pt idx="18776">
                  <c:v>191701</c:v>
                </c:pt>
                <c:pt idx="18777">
                  <c:v>191711</c:v>
                </c:pt>
                <c:pt idx="18778">
                  <c:v>191721</c:v>
                </c:pt>
                <c:pt idx="18779">
                  <c:v>191731</c:v>
                </c:pt>
                <c:pt idx="18780">
                  <c:v>191741</c:v>
                </c:pt>
                <c:pt idx="18781">
                  <c:v>191752</c:v>
                </c:pt>
                <c:pt idx="18782">
                  <c:v>191762</c:v>
                </c:pt>
                <c:pt idx="18783">
                  <c:v>191772</c:v>
                </c:pt>
                <c:pt idx="18784">
                  <c:v>191782</c:v>
                </c:pt>
                <c:pt idx="18785">
                  <c:v>191792</c:v>
                </c:pt>
                <c:pt idx="18786">
                  <c:v>191803</c:v>
                </c:pt>
                <c:pt idx="18787">
                  <c:v>191813</c:v>
                </c:pt>
                <c:pt idx="18788">
                  <c:v>191823</c:v>
                </c:pt>
                <c:pt idx="18789">
                  <c:v>191833</c:v>
                </c:pt>
                <c:pt idx="18790">
                  <c:v>191843</c:v>
                </c:pt>
                <c:pt idx="18791">
                  <c:v>191854</c:v>
                </c:pt>
                <c:pt idx="18792">
                  <c:v>191864</c:v>
                </c:pt>
                <c:pt idx="18793">
                  <c:v>191874</c:v>
                </c:pt>
                <c:pt idx="18794">
                  <c:v>191884</c:v>
                </c:pt>
                <c:pt idx="18795">
                  <c:v>191895</c:v>
                </c:pt>
                <c:pt idx="18796">
                  <c:v>191905</c:v>
                </c:pt>
                <c:pt idx="18797">
                  <c:v>191915</c:v>
                </c:pt>
                <c:pt idx="18798">
                  <c:v>191925</c:v>
                </c:pt>
                <c:pt idx="18799">
                  <c:v>191935</c:v>
                </c:pt>
                <c:pt idx="18800">
                  <c:v>191946</c:v>
                </c:pt>
                <c:pt idx="18801">
                  <c:v>191956</c:v>
                </c:pt>
                <c:pt idx="18802">
                  <c:v>191966</c:v>
                </c:pt>
                <c:pt idx="18803">
                  <c:v>191976</c:v>
                </c:pt>
                <c:pt idx="18804">
                  <c:v>191986</c:v>
                </c:pt>
                <c:pt idx="18805">
                  <c:v>191997</c:v>
                </c:pt>
                <c:pt idx="18806">
                  <c:v>192007</c:v>
                </c:pt>
                <c:pt idx="18807">
                  <c:v>192017</c:v>
                </c:pt>
                <c:pt idx="18808">
                  <c:v>192027</c:v>
                </c:pt>
                <c:pt idx="18809">
                  <c:v>192037</c:v>
                </c:pt>
                <c:pt idx="18810">
                  <c:v>192048</c:v>
                </c:pt>
                <c:pt idx="18811">
                  <c:v>192058</c:v>
                </c:pt>
                <c:pt idx="18812">
                  <c:v>192068</c:v>
                </c:pt>
                <c:pt idx="18813">
                  <c:v>192078</c:v>
                </c:pt>
                <c:pt idx="18814">
                  <c:v>192088</c:v>
                </c:pt>
                <c:pt idx="18815">
                  <c:v>192099</c:v>
                </c:pt>
                <c:pt idx="18816">
                  <c:v>192109</c:v>
                </c:pt>
                <c:pt idx="18817">
                  <c:v>192119</c:v>
                </c:pt>
                <c:pt idx="18818">
                  <c:v>192129</c:v>
                </c:pt>
                <c:pt idx="18819">
                  <c:v>192139</c:v>
                </c:pt>
                <c:pt idx="18820">
                  <c:v>192150</c:v>
                </c:pt>
                <c:pt idx="18821">
                  <c:v>192160</c:v>
                </c:pt>
                <c:pt idx="18822">
                  <c:v>192170</c:v>
                </c:pt>
                <c:pt idx="18823">
                  <c:v>192180</c:v>
                </c:pt>
                <c:pt idx="18824">
                  <c:v>192190</c:v>
                </c:pt>
                <c:pt idx="18825">
                  <c:v>192201</c:v>
                </c:pt>
                <c:pt idx="18826">
                  <c:v>192211</c:v>
                </c:pt>
                <c:pt idx="18827">
                  <c:v>192221</c:v>
                </c:pt>
                <c:pt idx="18828">
                  <c:v>192231</c:v>
                </c:pt>
                <c:pt idx="18829">
                  <c:v>192241</c:v>
                </c:pt>
                <c:pt idx="18830">
                  <c:v>192252</c:v>
                </c:pt>
                <c:pt idx="18831">
                  <c:v>192262</c:v>
                </c:pt>
                <c:pt idx="18832">
                  <c:v>192272</c:v>
                </c:pt>
                <c:pt idx="18833">
                  <c:v>192282</c:v>
                </c:pt>
                <c:pt idx="18834">
                  <c:v>192292</c:v>
                </c:pt>
                <c:pt idx="18835">
                  <c:v>192303</c:v>
                </c:pt>
                <c:pt idx="18836">
                  <c:v>192313</c:v>
                </c:pt>
                <c:pt idx="18837">
                  <c:v>192323</c:v>
                </c:pt>
                <c:pt idx="18838">
                  <c:v>192333</c:v>
                </c:pt>
                <c:pt idx="18839">
                  <c:v>192343</c:v>
                </c:pt>
                <c:pt idx="18840">
                  <c:v>192354</c:v>
                </c:pt>
                <c:pt idx="18841">
                  <c:v>192364</c:v>
                </c:pt>
                <c:pt idx="18842">
                  <c:v>192374</c:v>
                </c:pt>
                <c:pt idx="18843">
                  <c:v>192384</c:v>
                </c:pt>
                <c:pt idx="18844">
                  <c:v>192394</c:v>
                </c:pt>
                <c:pt idx="18845">
                  <c:v>192405</c:v>
                </c:pt>
                <c:pt idx="18846">
                  <c:v>192415</c:v>
                </c:pt>
                <c:pt idx="18847">
                  <c:v>192425</c:v>
                </c:pt>
                <c:pt idx="18848">
                  <c:v>192435</c:v>
                </c:pt>
                <c:pt idx="18849">
                  <c:v>192445</c:v>
                </c:pt>
                <c:pt idx="18850">
                  <c:v>192456</c:v>
                </c:pt>
                <c:pt idx="18851">
                  <c:v>192466</c:v>
                </c:pt>
                <c:pt idx="18852">
                  <c:v>192476</c:v>
                </c:pt>
                <c:pt idx="18853">
                  <c:v>192486</c:v>
                </c:pt>
                <c:pt idx="18854">
                  <c:v>192496</c:v>
                </c:pt>
                <c:pt idx="18855">
                  <c:v>192507</c:v>
                </c:pt>
                <c:pt idx="18856">
                  <c:v>192517</c:v>
                </c:pt>
                <c:pt idx="18857">
                  <c:v>192527</c:v>
                </c:pt>
                <c:pt idx="18858">
                  <c:v>192537</c:v>
                </c:pt>
                <c:pt idx="18859">
                  <c:v>192547</c:v>
                </c:pt>
                <c:pt idx="18860">
                  <c:v>192558</c:v>
                </c:pt>
                <c:pt idx="18861">
                  <c:v>192568</c:v>
                </c:pt>
                <c:pt idx="18862">
                  <c:v>192578</c:v>
                </c:pt>
                <c:pt idx="18863">
                  <c:v>192588</c:v>
                </c:pt>
                <c:pt idx="18864">
                  <c:v>192598</c:v>
                </c:pt>
                <c:pt idx="18865">
                  <c:v>192609</c:v>
                </c:pt>
                <c:pt idx="18866">
                  <c:v>192619</c:v>
                </c:pt>
                <c:pt idx="18867">
                  <c:v>192629</c:v>
                </c:pt>
                <c:pt idx="18868">
                  <c:v>192639</c:v>
                </c:pt>
                <c:pt idx="18869">
                  <c:v>192649</c:v>
                </c:pt>
                <c:pt idx="18870">
                  <c:v>192660</c:v>
                </c:pt>
                <c:pt idx="18871">
                  <c:v>192670</c:v>
                </c:pt>
                <c:pt idx="18872">
                  <c:v>192680</c:v>
                </c:pt>
                <c:pt idx="18873">
                  <c:v>192690</c:v>
                </c:pt>
                <c:pt idx="18874">
                  <c:v>192700</c:v>
                </c:pt>
                <c:pt idx="18875">
                  <c:v>192711</c:v>
                </c:pt>
                <c:pt idx="18876">
                  <c:v>192721</c:v>
                </c:pt>
                <c:pt idx="18877">
                  <c:v>192731</c:v>
                </c:pt>
                <c:pt idx="18878">
                  <c:v>192741</c:v>
                </c:pt>
                <c:pt idx="18879">
                  <c:v>192751</c:v>
                </c:pt>
                <c:pt idx="18880">
                  <c:v>192762</c:v>
                </c:pt>
                <c:pt idx="18881">
                  <c:v>192772</c:v>
                </c:pt>
                <c:pt idx="18882">
                  <c:v>192782</c:v>
                </c:pt>
                <c:pt idx="18883">
                  <c:v>192792</c:v>
                </c:pt>
                <c:pt idx="18884">
                  <c:v>192802</c:v>
                </c:pt>
                <c:pt idx="18885">
                  <c:v>192813</c:v>
                </c:pt>
                <c:pt idx="18886">
                  <c:v>192823</c:v>
                </c:pt>
                <c:pt idx="18887">
                  <c:v>192833</c:v>
                </c:pt>
                <c:pt idx="18888">
                  <c:v>192843</c:v>
                </c:pt>
                <c:pt idx="18889">
                  <c:v>192853</c:v>
                </c:pt>
                <c:pt idx="18890">
                  <c:v>192864</c:v>
                </c:pt>
                <c:pt idx="18891">
                  <c:v>192874</c:v>
                </c:pt>
                <c:pt idx="18892">
                  <c:v>192884</c:v>
                </c:pt>
                <c:pt idx="18893">
                  <c:v>192894</c:v>
                </c:pt>
                <c:pt idx="18894">
                  <c:v>192904</c:v>
                </c:pt>
                <c:pt idx="18895">
                  <c:v>192915</c:v>
                </c:pt>
                <c:pt idx="18896">
                  <c:v>192925</c:v>
                </c:pt>
                <c:pt idx="18897">
                  <c:v>192935</c:v>
                </c:pt>
                <c:pt idx="18898">
                  <c:v>192945</c:v>
                </c:pt>
                <c:pt idx="18899">
                  <c:v>192955</c:v>
                </c:pt>
                <c:pt idx="18900">
                  <c:v>192966</c:v>
                </c:pt>
                <c:pt idx="18901">
                  <c:v>192976</c:v>
                </c:pt>
                <c:pt idx="18902">
                  <c:v>192986</c:v>
                </c:pt>
                <c:pt idx="18903">
                  <c:v>192996</c:v>
                </c:pt>
                <c:pt idx="18904">
                  <c:v>193006</c:v>
                </c:pt>
                <c:pt idx="18905">
                  <c:v>193017</c:v>
                </c:pt>
                <c:pt idx="18906">
                  <c:v>193027</c:v>
                </c:pt>
                <c:pt idx="18907">
                  <c:v>193037</c:v>
                </c:pt>
                <c:pt idx="18908">
                  <c:v>193047</c:v>
                </c:pt>
                <c:pt idx="18909">
                  <c:v>193058</c:v>
                </c:pt>
                <c:pt idx="18910">
                  <c:v>193068</c:v>
                </c:pt>
                <c:pt idx="18911">
                  <c:v>193078</c:v>
                </c:pt>
                <c:pt idx="18912">
                  <c:v>193088</c:v>
                </c:pt>
                <c:pt idx="18913">
                  <c:v>193098</c:v>
                </c:pt>
                <c:pt idx="18914">
                  <c:v>193109</c:v>
                </c:pt>
                <c:pt idx="18915">
                  <c:v>193119</c:v>
                </c:pt>
                <c:pt idx="18916">
                  <c:v>193129</c:v>
                </c:pt>
                <c:pt idx="18917">
                  <c:v>193139</c:v>
                </c:pt>
                <c:pt idx="18918">
                  <c:v>193149</c:v>
                </c:pt>
                <c:pt idx="18919">
                  <c:v>193160</c:v>
                </c:pt>
                <c:pt idx="18920">
                  <c:v>193170</c:v>
                </c:pt>
                <c:pt idx="18921">
                  <c:v>193180</c:v>
                </c:pt>
                <c:pt idx="18922">
                  <c:v>193190</c:v>
                </c:pt>
                <c:pt idx="18923">
                  <c:v>193200</c:v>
                </c:pt>
                <c:pt idx="18924">
                  <c:v>193211</c:v>
                </c:pt>
                <c:pt idx="18925">
                  <c:v>193221</c:v>
                </c:pt>
                <c:pt idx="18926">
                  <c:v>193231</c:v>
                </c:pt>
                <c:pt idx="18927">
                  <c:v>193241</c:v>
                </c:pt>
                <c:pt idx="18928">
                  <c:v>193251</c:v>
                </c:pt>
                <c:pt idx="18929">
                  <c:v>193262</c:v>
                </c:pt>
                <c:pt idx="18930">
                  <c:v>193272</c:v>
                </c:pt>
                <c:pt idx="18931">
                  <c:v>193282</c:v>
                </c:pt>
                <c:pt idx="18932">
                  <c:v>193292</c:v>
                </c:pt>
                <c:pt idx="18933">
                  <c:v>193302</c:v>
                </c:pt>
                <c:pt idx="18934">
                  <c:v>193313</c:v>
                </c:pt>
                <c:pt idx="18935">
                  <c:v>193323</c:v>
                </c:pt>
                <c:pt idx="18936">
                  <c:v>193333</c:v>
                </c:pt>
                <c:pt idx="18937">
                  <c:v>193343</c:v>
                </c:pt>
                <c:pt idx="18938">
                  <c:v>193353</c:v>
                </c:pt>
                <c:pt idx="18939">
                  <c:v>193364</c:v>
                </c:pt>
                <c:pt idx="18940">
                  <c:v>193374</c:v>
                </c:pt>
                <c:pt idx="18941">
                  <c:v>193384</c:v>
                </c:pt>
                <c:pt idx="18942">
                  <c:v>193394</c:v>
                </c:pt>
                <c:pt idx="18943">
                  <c:v>193404</c:v>
                </c:pt>
                <c:pt idx="18944">
                  <c:v>193415</c:v>
                </c:pt>
                <c:pt idx="18945">
                  <c:v>193425</c:v>
                </c:pt>
                <c:pt idx="18946">
                  <c:v>193435</c:v>
                </c:pt>
                <c:pt idx="18947">
                  <c:v>193445</c:v>
                </c:pt>
                <c:pt idx="18948">
                  <c:v>193455</c:v>
                </c:pt>
                <c:pt idx="18949">
                  <c:v>193466</c:v>
                </c:pt>
                <c:pt idx="18950">
                  <c:v>193476</c:v>
                </c:pt>
                <c:pt idx="18951">
                  <c:v>193486</c:v>
                </c:pt>
                <c:pt idx="18952">
                  <c:v>193496</c:v>
                </c:pt>
                <c:pt idx="18953">
                  <c:v>193506</c:v>
                </c:pt>
                <c:pt idx="18954">
                  <c:v>193517</c:v>
                </c:pt>
                <c:pt idx="18955">
                  <c:v>193527</c:v>
                </c:pt>
                <c:pt idx="18956">
                  <c:v>193537</c:v>
                </c:pt>
                <c:pt idx="18957">
                  <c:v>193547</c:v>
                </c:pt>
                <c:pt idx="18958">
                  <c:v>193557</c:v>
                </c:pt>
                <c:pt idx="18959">
                  <c:v>193568</c:v>
                </c:pt>
                <c:pt idx="18960">
                  <c:v>193578</c:v>
                </c:pt>
                <c:pt idx="18961">
                  <c:v>193588</c:v>
                </c:pt>
                <c:pt idx="18962">
                  <c:v>193598</c:v>
                </c:pt>
                <c:pt idx="18963">
                  <c:v>193608</c:v>
                </c:pt>
                <c:pt idx="18964">
                  <c:v>193619</c:v>
                </c:pt>
                <c:pt idx="18965">
                  <c:v>193629</c:v>
                </c:pt>
                <c:pt idx="18966">
                  <c:v>193639</c:v>
                </c:pt>
                <c:pt idx="18967">
                  <c:v>193649</c:v>
                </c:pt>
                <c:pt idx="18968">
                  <c:v>193659</c:v>
                </c:pt>
                <c:pt idx="18969">
                  <c:v>193670</c:v>
                </c:pt>
                <c:pt idx="18970">
                  <c:v>193680</c:v>
                </c:pt>
                <c:pt idx="18971">
                  <c:v>193690</c:v>
                </c:pt>
                <c:pt idx="18972">
                  <c:v>193700</c:v>
                </c:pt>
                <c:pt idx="18973">
                  <c:v>193710</c:v>
                </c:pt>
                <c:pt idx="18974">
                  <c:v>193721</c:v>
                </c:pt>
                <c:pt idx="18975">
                  <c:v>193731</c:v>
                </c:pt>
                <c:pt idx="18976">
                  <c:v>193741</c:v>
                </c:pt>
                <c:pt idx="18977">
                  <c:v>193751</c:v>
                </c:pt>
                <c:pt idx="18978">
                  <c:v>193761</c:v>
                </c:pt>
                <c:pt idx="18979">
                  <c:v>193772</c:v>
                </c:pt>
                <c:pt idx="18980">
                  <c:v>193782</c:v>
                </c:pt>
                <c:pt idx="18981">
                  <c:v>193792</c:v>
                </c:pt>
                <c:pt idx="18982">
                  <c:v>193802</c:v>
                </c:pt>
                <c:pt idx="18983">
                  <c:v>193812</c:v>
                </c:pt>
                <c:pt idx="18984">
                  <c:v>193823</c:v>
                </c:pt>
                <c:pt idx="18985">
                  <c:v>193833</c:v>
                </c:pt>
                <c:pt idx="18986">
                  <c:v>193843</c:v>
                </c:pt>
                <c:pt idx="18987">
                  <c:v>193853</c:v>
                </c:pt>
                <c:pt idx="18988">
                  <c:v>193863</c:v>
                </c:pt>
                <c:pt idx="18989">
                  <c:v>193874</c:v>
                </c:pt>
                <c:pt idx="18990">
                  <c:v>193884</c:v>
                </c:pt>
                <c:pt idx="18991">
                  <c:v>193894</c:v>
                </c:pt>
                <c:pt idx="18992">
                  <c:v>193904</c:v>
                </c:pt>
                <c:pt idx="18993">
                  <c:v>193914</c:v>
                </c:pt>
                <c:pt idx="18994">
                  <c:v>193925</c:v>
                </c:pt>
                <c:pt idx="18995">
                  <c:v>193935</c:v>
                </c:pt>
                <c:pt idx="18996">
                  <c:v>193945</c:v>
                </c:pt>
                <c:pt idx="18997">
                  <c:v>193955</c:v>
                </c:pt>
                <c:pt idx="18998">
                  <c:v>193965</c:v>
                </c:pt>
                <c:pt idx="18999">
                  <c:v>193976</c:v>
                </c:pt>
                <c:pt idx="19000">
                  <c:v>193986</c:v>
                </c:pt>
                <c:pt idx="19001">
                  <c:v>193996</c:v>
                </c:pt>
                <c:pt idx="19002">
                  <c:v>194006</c:v>
                </c:pt>
                <c:pt idx="19003">
                  <c:v>194016</c:v>
                </c:pt>
                <c:pt idx="19004">
                  <c:v>194027</c:v>
                </c:pt>
                <c:pt idx="19005">
                  <c:v>194037</c:v>
                </c:pt>
                <c:pt idx="19006">
                  <c:v>194047</c:v>
                </c:pt>
                <c:pt idx="19007">
                  <c:v>194057</c:v>
                </c:pt>
                <c:pt idx="19008">
                  <c:v>194067</c:v>
                </c:pt>
                <c:pt idx="19009">
                  <c:v>194078</c:v>
                </c:pt>
                <c:pt idx="19010">
                  <c:v>194088</c:v>
                </c:pt>
                <c:pt idx="19011">
                  <c:v>194098</c:v>
                </c:pt>
                <c:pt idx="19012">
                  <c:v>194108</c:v>
                </c:pt>
                <c:pt idx="19013">
                  <c:v>194118</c:v>
                </c:pt>
                <c:pt idx="19014">
                  <c:v>194129</c:v>
                </c:pt>
                <c:pt idx="19015">
                  <c:v>194139</c:v>
                </c:pt>
                <c:pt idx="19016">
                  <c:v>194149</c:v>
                </c:pt>
                <c:pt idx="19017">
                  <c:v>194159</c:v>
                </c:pt>
                <c:pt idx="19018">
                  <c:v>194169</c:v>
                </c:pt>
                <c:pt idx="19019">
                  <c:v>194180</c:v>
                </c:pt>
                <c:pt idx="19020">
                  <c:v>194190</c:v>
                </c:pt>
                <c:pt idx="19021">
                  <c:v>194200</c:v>
                </c:pt>
                <c:pt idx="19022">
                  <c:v>194210</c:v>
                </c:pt>
                <c:pt idx="19023">
                  <c:v>194221</c:v>
                </c:pt>
                <c:pt idx="19024">
                  <c:v>194231</c:v>
                </c:pt>
                <c:pt idx="19025">
                  <c:v>194241</c:v>
                </c:pt>
                <c:pt idx="19026">
                  <c:v>194251</c:v>
                </c:pt>
                <c:pt idx="19027">
                  <c:v>194261</c:v>
                </c:pt>
                <c:pt idx="19028">
                  <c:v>194272</c:v>
                </c:pt>
                <c:pt idx="19029">
                  <c:v>194282</c:v>
                </c:pt>
                <c:pt idx="19030">
                  <c:v>194292</c:v>
                </c:pt>
                <c:pt idx="19031">
                  <c:v>194302</c:v>
                </c:pt>
                <c:pt idx="19032">
                  <c:v>194312</c:v>
                </c:pt>
                <c:pt idx="19033">
                  <c:v>194323</c:v>
                </c:pt>
                <c:pt idx="19034">
                  <c:v>194333</c:v>
                </c:pt>
                <c:pt idx="19035">
                  <c:v>194343</c:v>
                </c:pt>
                <c:pt idx="19036">
                  <c:v>194353</c:v>
                </c:pt>
                <c:pt idx="19037">
                  <c:v>194363</c:v>
                </c:pt>
                <c:pt idx="19038">
                  <c:v>194374</c:v>
                </c:pt>
                <c:pt idx="19039">
                  <c:v>194384</c:v>
                </c:pt>
                <c:pt idx="19040">
                  <c:v>194394</c:v>
                </c:pt>
                <c:pt idx="19041">
                  <c:v>194404</c:v>
                </c:pt>
                <c:pt idx="19042">
                  <c:v>194414</c:v>
                </c:pt>
                <c:pt idx="19043">
                  <c:v>194425</c:v>
                </c:pt>
                <c:pt idx="19044">
                  <c:v>194435</c:v>
                </c:pt>
                <c:pt idx="19045">
                  <c:v>194445</c:v>
                </c:pt>
                <c:pt idx="19046">
                  <c:v>194455</c:v>
                </c:pt>
                <c:pt idx="19047">
                  <c:v>194465</c:v>
                </c:pt>
                <c:pt idx="19048">
                  <c:v>194476</c:v>
                </c:pt>
                <c:pt idx="19049">
                  <c:v>194486</c:v>
                </c:pt>
                <c:pt idx="19050">
                  <c:v>194496</c:v>
                </c:pt>
                <c:pt idx="19051">
                  <c:v>194506</c:v>
                </c:pt>
                <c:pt idx="19052">
                  <c:v>194516</c:v>
                </c:pt>
                <c:pt idx="19053">
                  <c:v>194527</c:v>
                </c:pt>
                <c:pt idx="19054">
                  <c:v>194537</c:v>
                </c:pt>
                <c:pt idx="19055">
                  <c:v>194547</c:v>
                </c:pt>
                <c:pt idx="19056">
                  <c:v>194557</c:v>
                </c:pt>
                <c:pt idx="19057">
                  <c:v>194567</c:v>
                </c:pt>
                <c:pt idx="19058">
                  <c:v>194578</c:v>
                </c:pt>
                <c:pt idx="19059">
                  <c:v>194588</c:v>
                </c:pt>
                <c:pt idx="19060">
                  <c:v>194598</c:v>
                </c:pt>
                <c:pt idx="19061">
                  <c:v>194608</c:v>
                </c:pt>
                <c:pt idx="19062">
                  <c:v>194618</c:v>
                </c:pt>
                <c:pt idx="19063">
                  <c:v>194629</c:v>
                </c:pt>
                <c:pt idx="19064">
                  <c:v>194639</c:v>
                </c:pt>
                <c:pt idx="19065">
                  <c:v>194649</c:v>
                </c:pt>
                <c:pt idx="19066">
                  <c:v>194659</c:v>
                </c:pt>
                <c:pt idx="19067">
                  <c:v>194669</c:v>
                </c:pt>
                <c:pt idx="19068">
                  <c:v>194680</c:v>
                </c:pt>
                <c:pt idx="19069">
                  <c:v>194690</c:v>
                </c:pt>
                <c:pt idx="19070">
                  <c:v>194700</c:v>
                </c:pt>
                <c:pt idx="19071">
                  <c:v>194710</c:v>
                </c:pt>
                <c:pt idx="19072">
                  <c:v>194720</c:v>
                </c:pt>
                <c:pt idx="19073">
                  <c:v>194731</c:v>
                </c:pt>
                <c:pt idx="19074">
                  <c:v>194741</c:v>
                </c:pt>
                <c:pt idx="19075">
                  <c:v>194751</c:v>
                </c:pt>
                <c:pt idx="19076">
                  <c:v>194761</c:v>
                </c:pt>
                <c:pt idx="19077">
                  <c:v>194771</c:v>
                </c:pt>
                <c:pt idx="19078">
                  <c:v>194782</c:v>
                </c:pt>
                <c:pt idx="19079">
                  <c:v>194792</c:v>
                </c:pt>
                <c:pt idx="19080">
                  <c:v>194802</c:v>
                </c:pt>
                <c:pt idx="19081">
                  <c:v>194812</c:v>
                </c:pt>
                <c:pt idx="19082">
                  <c:v>194822</c:v>
                </c:pt>
                <c:pt idx="19083">
                  <c:v>194833</c:v>
                </c:pt>
                <c:pt idx="19084">
                  <c:v>194843</c:v>
                </c:pt>
                <c:pt idx="19085">
                  <c:v>194853</c:v>
                </c:pt>
                <c:pt idx="19086">
                  <c:v>194863</c:v>
                </c:pt>
                <c:pt idx="19087">
                  <c:v>194873</c:v>
                </c:pt>
                <c:pt idx="19088">
                  <c:v>194884</c:v>
                </c:pt>
                <c:pt idx="19089">
                  <c:v>194894</c:v>
                </c:pt>
                <c:pt idx="19090">
                  <c:v>194904</c:v>
                </c:pt>
                <c:pt idx="19091">
                  <c:v>194914</c:v>
                </c:pt>
                <c:pt idx="19092">
                  <c:v>194924</c:v>
                </c:pt>
                <c:pt idx="19093">
                  <c:v>194935</c:v>
                </c:pt>
                <c:pt idx="19094">
                  <c:v>194945</c:v>
                </c:pt>
                <c:pt idx="19095">
                  <c:v>194955</c:v>
                </c:pt>
                <c:pt idx="19096">
                  <c:v>194965</c:v>
                </c:pt>
                <c:pt idx="19097">
                  <c:v>194975</c:v>
                </c:pt>
                <c:pt idx="19098">
                  <c:v>194986</c:v>
                </c:pt>
                <c:pt idx="19099">
                  <c:v>194996</c:v>
                </c:pt>
                <c:pt idx="19100">
                  <c:v>195006</c:v>
                </c:pt>
                <c:pt idx="19101">
                  <c:v>195016</c:v>
                </c:pt>
                <c:pt idx="19102">
                  <c:v>195026</c:v>
                </c:pt>
                <c:pt idx="19103">
                  <c:v>195037</c:v>
                </c:pt>
                <c:pt idx="19104">
                  <c:v>195047</c:v>
                </c:pt>
                <c:pt idx="19105">
                  <c:v>195057</c:v>
                </c:pt>
                <c:pt idx="19106">
                  <c:v>195067</c:v>
                </c:pt>
                <c:pt idx="19107">
                  <c:v>195077</c:v>
                </c:pt>
                <c:pt idx="19108">
                  <c:v>195088</c:v>
                </c:pt>
                <c:pt idx="19109">
                  <c:v>195098</c:v>
                </c:pt>
                <c:pt idx="19110">
                  <c:v>195108</c:v>
                </c:pt>
                <c:pt idx="19111">
                  <c:v>195118</c:v>
                </c:pt>
                <c:pt idx="19112">
                  <c:v>195128</c:v>
                </c:pt>
                <c:pt idx="19113">
                  <c:v>195139</c:v>
                </c:pt>
                <c:pt idx="19114">
                  <c:v>195149</c:v>
                </c:pt>
                <c:pt idx="19115">
                  <c:v>195159</c:v>
                </c:pt>
                <c:pt idx="19116">
                  <c:v>195169</c:v>
                </c:pt>
                <c:pt idx="19117">
                  <c:v>195179</c:v>
                </c:pt>
                <c:pt idx="19118">
                  <c:v>195190</c:v>
                </c:pt>
                <c:pt idx="19119">
                  <c:v>195200</c:v>
                </c:pt>
                <c:pt idx="19120">
                  <c:v>195210</c:v>
                </c:pt>
                <c:pt idx="19121">
                  <c:v>195220</c:v>
                </c:pt>
                <c:pt idx="19122">
                  <c:v>195230</c:v>
                </c:pt>
                <c:pt idx="19123">
                  <c:v>195241</c:v>
                </c:pt>
                <c:pt idx="19124">
                  <c:v>195251</c:v>
                </c:pt>
                <c:pt idx="19125">
                  <c:v>195261</c:v>
                </c:pt>
                <c:pt idx="19126">
                  <c:v>195271</c:v>
                </c:pt>
                <c:pt idx="19127">
                  <c:v>195281</c:v>
                </c:pt>
                <c:pt idx="19128">
                  <c:v>195292</c:v>
                </c:pt>
                <c:pt idx="19129">
                  <c:v>195302</c:v>
                </c:pt>
                <c:pt idx="19130">
                  <c:v>195312</c:v>
                </c:pt>
                <c:pt idx="19131">
                  <c:v>195322</c:v>
                </c:pt>
                <c:pt idx="19132">
                  <c:v>195332</c:v>
                </c:pt>
                <c:pt idx="19133">
                  <c:v>195343</c:v>
                </c:pt>
                <c:pt idx="19134">
                  <c:v>195353</c:v>
                </c:pt>
                <c:pt idx="19135">
                  <c:v>195363</c:v>
                </c:pt>
                <c:pt idx="19136">
                  <c:v>195373</c:v>
                </c:pt>
                <c:pt idx="19137">
                  <c:v>195384</c:v>
                </c:pt>
                <c:pt idx="19138">
                  <c:v>195394</c:v>
                </c:pt>
                <c:pt idx="19139">
                  <c:v>195404</c:v>
                </c:pt>
                <c:pt idx="19140">
                  <c:v>195414</c:v>
                </c:pt>
                <c:pt idx="19141">
                  <c:v>195424</c:v>
                </c:pt>
                <c:pt idx="19142">
                  <c:v>195435</c:v>
                </c:pt>
                <c:pt idx="19143">
                  <c:v>195445</c:v>
                </c:pt>
                <c:pt idx="19144">
                  <c:v>195455</c:v>
                </c:pt>
                <c:pt idx="19145">
                  <c:v>195465</c:v>
                </c:pt>
                <c:pt idx="19146">
                  <c:v>195475</c:v>
                </c:pt>
                <c:pt idx="19147">
                  <c:v>195486</c:v>
                </c:pt>
                <c:pt idx="19148">
                  <c:v>195496</c:v>
                </c:pt>
                <c:pt idx="19149">
                  <c:v>195506</c:v>
                </c:pt>
                <c:pt idx="19150">
                  <c:v>195516</c:v>
                </c:pt>
                <c:pt idx="19151">
                  <c:v>195526</c:v>
                </c:pt>
                <c:pt idx="19152">
                  <c:v>195537</c:v>
                </c:pt>
                <c:pt idx="19153">
                  <c:v>195547</c:v>
                </c:pt>
                <c:pt idx="19154">
                  <c:v>195557</c:v>
                </c:pt>
                <c:pt idx="19155">
                  <c:v>195567</c:v>
                </c:pt>
                <c:pt idx="19156">
                  <c:v>195577</c:v>
                </c:pt>
                <c:pt idx="19157">
                  <c:v>195588</c:v>
                </c:pt>
                <c:pt idx="19158">
                  <c:v>195598</c:v>
                </c:pt>
                <c:pt idx="19159">
                  <c:v>195608</c:v>
                </c:pt>
                <c:pt idx="19160">
                  <c:v>195618</c:v>
                </c:pt>
                <c:pt idx="19161">
                  <c:v>195628</c:v>
                </c:pt>
                <c:pt idx="19162">
                  <c:v>195639</c:v>
                </c:pt>
                <c:pt idx="19163">
                  <c:v>195649</c:v>
                </c:pt>
                <c:pt idx="19164">
                  <c:v>195659</c:v>
                </c:pt>
                <c:pt idx="19165">
                  <c:v>195669</c:v>
                </c:pt>
                <c:pt idx="19166">
                  <c:v>195679</c:v>
                </c:pt>
                <c:pt idx="19167">
                  <c:v>195690</c:v>
                </c:pt>
                <c:pt idx="19168">
                  <c:v>195700</c:v>
                </c:pt>
                <c:pt idx="19169">
                  <c:v>195710</c:v>
                </c:pt>
                <c:pt idx="19170">
                  <c:v>195720</c:v>
                </c:pt>
                <c:pt idx="19171">
                  <c:v>195730</c:v>
                </c:pt>
                <c:pt idx="19172">
                  <c:v>195741</c:v>
                </c:pt>
                <c:pt idx="19173">
                  <c:v>195751</c:v>
                </c:pt>
                <c:pt idx="19174">
                  <c:v>195761</c:v>
                </c:pt>
                <c:pt idx="19175">
                  <c:v>195771</c:v>
                </c:pt>
                <c:pt idx="19176">
                  <c:v>195781</c:v>
                </c:pt>
                <c:pt idx="19177">
                  <c:v>195792</c:v>
                </c:pt>
                <c:pt idx="19178">
                  <c:v>195802</c:v>
                </c:pt>
                <c:pt idx="19179">
                  <c:v>195812</c:v>
                </c:pt>
                <c:pt idx="19180">
                  <c:v>195822</c:v>
                </c:pt>
                <c:pt idx="19181">
                  <c:v>195832</c:v>
                </c:pt>
                <c:pt idx="19182">
                  <c:v>195843</c:v>
                </c:pt>
                <c:pt idx="19183">
                  <c:v>195853</c:v>
                </c:pt>
                <c:pt idx="19184">
                  <c:v>195863</c:v>
                </c:pt>
                <c:pt idx="19185">
                  <c:v>195873</c:v>
                </c:pt>
                <c:pt idx="19186">
                  <c:v>195883</c:v>
                </c:pt>
                <c:pt idx="19187">
                  <c:v>195894</c:v>
                </c:pt>
                <c:pt idx="19188">
                  <c:v>195904</c:v>
                </c:pt>
                <c:pt idx="19189">
                  <c:v>195914</c:v>
                </c:pt>
                <c:pt idx="19190">
                  <c:v>195924</c:v>
                </c:pt>
                <c:pt idx="19191">
                  <c:v>195934</c:v>
                </c:pt>
                <c:pt idx="19192">
                  <c:v>195945</c:v>
                </c:pt>
                <c:pt idx="19193">
                  <c:v>195955</c:v>
                </c:pt>
                <c:pt idx="19194">
                  <c:v>195965</c:v>
                </c:pt>
                <c:pt idx="19195">
                  <c:v>195975</c:v>
                </c:pt>
                <c:pt idx="19196">
                  <c:v>195985</c:v>
                </c:pt>
                <c:pt idx="19197">
                  <c:v>195996</c:v>
                </c:pt>
                <c:pt idx="19198">
                  <c:v>196006</c:v>
                </c:pt>
                <c:pt idx="19199">
                  <c:v>196016</c:v>
                </c:pt>
                <c:pt idx="19200">
                  <c:v>196026</c:v>
                </c:pt>
                <c:pt idx="19201">
                  <c:v>196036</c:v>
                </c:pt>
                <c:pt idx="19202">
                  <c:v>196047</c:v>
                </c:pt>
                <c:pt idx="19203">
                  <c:v>196057</c:v>
                </c:pt>
                <c:pt idx="19204">
                  <c:v>196067</c:v>
                </c:pt>
                <c:pt idx="19205">
                  <c:v>196077</c:v>
                </c:pt>
                <c:pt idx="19206">
                  <c:v>196087</c:v>
                </c:pt>
                <c:pt idx="19207">
                  <c:v>196098</c:v>
                </c:pt>
                <c:pt idx="19208">
                  <c:v>196108</c:v>
                </c:pt>
                <c:pt idx="19209">
                  <c:v>196118</c:v>
                </c:pt>
                <c:pt idx="19210">
                  <c:v>196128</c:v>
                </c:pt>
                <c:pt idx="19211">
                  <c:v>196138</c:v>
                </c:pt>
                <c:pt idx="19212">
                  <c:v>196149</c:v>
                </c:pt>
                <c:pt idx="19213">
                  <c:v>196159</c:v>
                </c:pt>
                <c:pt idx="19214">
                  <c:v>196169</c:v>
                </c:pt>
                <c:pt idx="19215">
                  <c:v>196179</c:v>
                </c:pt>
                <c:pt idx="19216">
                  <c:v>196189</c:v>
                </c:pt>
                <c:pt idx="19217">
                  <c:v>196200</c:v>
                </c:pt>
                <c:pt idx="19218">
                  <c:v>196210</c:v>
                </c:pt>
                <c:pt idx="19219">
                  <c:v>196220</c:v>
                </c:pt>
                <c:pt idx="19220">
                  <c:v>196230</c:v>
                </c:pt>
                <c:pt idx="19221">
                  <c:v>196240</c:v>
                </c:pt>
                <c:pt idx="19222">
                  <c:v>196251</c:v>
                </c:pt>
                <c:pt idx="19223">
                  <c:v>196261</c:v>
                </c:pt>
                <c:pt idx="19224">
                  <c:v>196271</c:v>
                </c:pt>
                <c:pt idx="19225">
                  <c:v>196281</c:v>
                </c:pt>
                <c:pt idx="19226">
                  <c:v>196291</c:v>
                </c:pt>
                <c:pt idx="19227">
                  <c:v>196302</c:v>
                </c:pt>
                <c:pt idx="19228">
                  <c:v>196312</c:v>
                </c:pt>
                <c:pt idx="19229">
                  <c:v>196322</c:v>
                </c:pt>
                <c:pt idx="19230">
                  <c:v>196332</c:v>
                </c:pt>
                <c:pt idx="19231">
                  <c:v>196342</c:v>
                </c:pt>
                <c:pt idx="19232">
                  <c:v>196353</c:v>
                </c:pt>
                <c:pt idx="19233">
                  <c:v>196363</c:v>
                </c:pt>
                <c:pt idx="19234">
                  <c:v>196373</c:v>
                </c:pt>
                <c:pt idx="19235">
                  <c:v>196383</c:v>
                </c:pt>
                <c:pt idx="19236">
                  <c:v>196393</c:v>
                </c:pt>
                <c:pt idx="19237">
                  <c:v>196404</c:v>
                </c:pt>
                <c:pt idx="19238">
                  <c:v>196414</c:v>
                </c:pt>
                <c:pt idx="19239">
                  <c:v>196424</c:v>
                </c:pt>
                <c:pt idx="19240">
                  <c:v>196434</c:v>
                </c:pt>
                <c:pt idx="19241">
                  <c:v>196444</c:v>
                </c:pt>
                <c:pt idx="19242">
                  <c:v>196455</c:v>
                </c:pt>
                <c:pt idx="19243">
                  <c:v>196465</c:v>
                </c:pt>
                <c:pt idx="19244">
                  <c:v>196475</c:v>
                </c:pt>
                <c:pt idx="19245">
                  <c:v>196485</c:v>
                </c:pt>
                <c:pt idx="19246">
                  <c:v>196495</c:v>
                </c:pt>
                <c:pt idx="19247">
                  <c:v>196506</c:v>
                </c:pt>
                <c:pt idx="19248">
                  <c:v>196516</c:v>
                </c:pt>
                <c:pt idx="19249">
                  <c:v>196526</c:v>
                </c:pt>
                <c:pt idx="19250">
                  <c:v>196536</c:v>
                </c:pt>
                <c:pt idx="19251">
                  <c:v>196547</c:v>
                </c:pt>
                <c:pt idx="19252">
                  <c:v>196557</c:v>
                </c:pt>
                <c:pt idx="19253">
                  <c:v>196567</c:v>
                </c:pt>
                <c:pt idx="19254">
                  <c:v>196577</c:v>
                </c:pt>
                <c:pt idx="19255">
                  <c:v>196587</c:v>
                </c:pt>
                <c:pt idx="19256">
                  <c:v>196598</c:v>
                </c:pt>
                <c:pt idx="19257">
                  <c:v>196608</c:v>
                </c:pt>
                <c:pt idx="19258">
                  <c:v>196618</c:v>
                </c:pt>
                <c:pt idx="19259">
                  <c:v>196628</c:v>
                </c:pt>
                <c:pt idx="19260">
                  <c:v>196638</c:v>
                </c:pt>
                <c:pt idx="19261">
                  <c:v>196649</c:v>
                </c:pt>
                <c:pt idx="19262">
                  <c:v>196659</c:v>
                </c:pt>
                <c:pt idx="19263">
                  <c:v>196669</c:v>
                </c:pt>
                <c:pt idx="19264">
                  <c:v>196679</c:v>
                </c:pt>
                <c:pt idx="19265">
                  <c:v>196689</c:v>
                </c:pt>
                <c:pt idx="19266">
                  <c:v>196700</c:v>
                </c:pt>
                <c:pt idx="19267">
                  <c:v>196710</c:v>
                </c:pt>
                <c:pt idx="19268">
                  <c:v>196720</c:v>
                </c:pt>
                <c:pt idx="19269">
                  <c:v>196730</c:v>
                </c:pt>
                <c:pt idx="19270">
                  <c:v>196740</c:v>
                </c:pt>
                <c:pt idx="19271">
                  <c:v>196751</c:v>
                </c:pt>
                <c:pt idx="19272">
                  <c:v>196761</c:v>
                </c:pt>
                <c:pt idx="19273">
                  <c:v>196771</c:v>
                </c:pt>
                <c:pt idx="19274">
                  <c:v>196781</c:v>
                </c:pt>
                <c:pt idx="19275">
                  <c:v>196791</c:v>
                </c:pt>
                <c:pt idx="19276">
                  <c:v>196802</c:v>
                </c:pt>
                <c:pt idx="19277">
                  <c:v>196812</c:v>
                </c:pt>
                <c:pt idx="19278">
                  <c:v>196822</c:v>
                </c:pt>
                <c:pt idx="19279">
                  <c:v>196832</c:v>
                </c:pt>
                <c:pt idx="19280">
                  <c:v>196842</c:v>
                </c:pt>
                <c:pt idx="19281">
                  <c:v>196853</c:v>
                </c:pt>
                <c:pt idx="19282">
                  <c:v>196863</c:v>
                </c:pt>
                <c:pt idx="19283">
                  <c:v>196873</c:v>
                </c:pt>
                <c:pt idx="19284">
                  <c:v>196883</c:v>
                </c:pt>
                <c:pt idx="19285">
                  <c:v>196893</c:v>
                </c:pt>
                <c:pt idx="19286">
                  <c:v>196904</c:v>
                </c:pt>
                <c:pt idx="19287">
                  <c:v>196914</c:v>
                </c:pt>
                <c:pt idx="19288">
                  <c:v>196924</c:v>
                </c:pt>
                <c:pt idx="19289">
                  <c:v>196934</c:v>
                </c:pt>
                <c:pt idx="19290">
                  <c:v>196944</c:v>
                </c:pt>
                <c:pt idx="19291">
                  <c:v>196955</c:v>
                </c:pt>
                <c:pt idx="19292">
                  <c:v>196965</c:v>
                </c:pt>
                <c:pt idx="19293">
                  <c:v>196975</c:v>
                </c:pt>
                <c:pt idx="19294">
                  <c:v>196985</c:v>
                </c:pt>
                <c:pt idx="19295">
                  <c:v>196995</c:v>
                </c:pt>
                <c:pt idx="19296">
                  <c:v>197006</c:v>
                </c:pt>
                <c:pt idx="19297">
                  <c:v>197016</c:v>
                </c:pt>
                <c:pt idx="19298">
                  <c:v>197026</c:v>
                </c:pt>
                <c:pt idx="19299">
                  <c:v>197036</c:v>
                </c:pt>
                <c:pt idx="19300">
                  <c:v>197046</c:v>
                </c:pt>
                <c:pt idx="19301">
                  <c:v>197057</c:v>
                </c:pt>
                <c:pt idx="19302">
                  <c:v>197067</c:v>
                </c:pt>
                <c:pt idx="19303">
                  <c:v>197077</c:v>
                </c:pt>
                <c:pt idx="19304">
                  <c:v>197087</c:v>
                </c:pt>
                <c:pt idx="19305">
                  <c:v>197097</c:v>
                </c:pt>
                <c:pt idx="19306">
                  <c:v>197108</c:v>
                </c:pt>
                <c:pt idx="19307">
                  <c:v>197118</c:v>
                </c:pt>
                <c:pt idx="19308">
                  <c:v>197128</c:v>
                </c:pt>
                <c:pt idx="19309">
                  <c:v>197138</c:v>
                </c:pt>
                <c:pt idx="19310">
                  <c:v>197148</c:v>
                </c:pt>
                <c:pt idx="19311">
                  <c:v>197159</c:v>
                </c:pt>
                <c:pt idx="19312">
                  <c:v>197169</c:v>
                </c:pt>
                <c:pt idx="19313">
                  <c:v>197179</c:v>
                </c:pt>
                <c:pt idx="19314">
                  <c:v>197189</c:v>
                </c:pt>
                <c:pt idx="19315">
                  <c:v>197199</c:v>
                </c:pt>
                <c:pt idx="19316">
                  <c:v>197210</c:v>
                </c:pt>
                <c:pt idx="19317">
                  <c:v>197220</c:v>
                </c:pt>
                <c:pt idx="19318">
                  <c:v>197230</c:v>
                </c:pt>
                <c:pt idx="19319">
                  <c:v>197240</c:v>
                </c:pt>
                <c:pt idx="19320">
                  <c:v>197250</c:v>
                </c:pt>
                <c:pt idx="19321">
                  <c:v>197261</c:v>
                </c:pt>
                <c:pt idx="19322">
                  <c:v>197271</c:v>
                </c:pt>
                <c:pt idx="19323">
                  <c:v>197281</c:v>
                </c:pt>
                <c:pt idx="19324">
                  <c:v>197291</c:v>
                </c:pt>
                <c:pt idx="19325">
                  <c:v>197301</c:v>
                </c:pt>
                <c:pt idx="19326">
                  <c:v>197312</c:v>
                </c:pt>
                <c:pt idx="19327">
                  <c:v>197322</c:v>
                </c:pt>
                <c:pt idx="19328">
                  <c:v>197332</c:v>
                </c:pt>
                <c:pt idx="19329">
                  <c:v>197342</c:v>
                </c:pt>
                <c:pt idx="19330">
                  <c:v>197352</c:v>
                </c:pt>
                <c:pt idx="19331">
                  <c:v>197363</c:v>
                </c:pt>
                <c:pt idx="19332">
                  <c:v>197373</c:v>
                </c:pt>
                <c:pt idx="19333">
                  <c:v>197383</c:v>
                </c:pt>
                <c:pt idx="19334">
                  <c:v>197393</c:v>
                </c:pt>
                <c:pt idx="19335">
                  <c:v>197403</c:v>
                </c:pt>
                <c:pt idx="19336">
                  <c:v>197414</c:v>
                </c:pt>
                <c:pt idx="19337">
                  <c:v>197424</c:v>
                </c:pt>
                <c:pt idx="19338">
                  <c:v>197434</c:v>
                </c:pt>
                <c:pt idx="19339">
                  <c:v>197444</c:v>
                </c:pt>
                <c:pt idx="19340">
                  <c:v>197454</c:v>
                </c:pt>
                <c:pt idx="19341">
                  <c:v>197465</c:v>
                </c:pt>
                <c:pt idx="19342">
                  <c:v>197475</c:v>
                </c:pt>
                <c:pt idx="19343">
                  <c:v>197485</c:v>
                </c:pt>
                <c:pt idx="19344">
                  <c:v>197495</c:v>
                </c:pt>
                <c:pt idx="19345">
                  <c:v>197505</c:v>
                </c:pt>
                <c:pt idx="19346">
                  <c:v>197516</c:v>
                </c:pt>
                <c:pt idx="19347">
                  <c:v>197526</c:v>
                </c:pt>
                <c:pt idx="19348">
                  <c:v>197536</c:v>
                </c:pt>
                <c:pt idx="19349">
                  <c:v>197546</c:v>
                </c:pt>
                <c:pt idx="19350">
                  <c:v>197556</c:v>
                </c:pt>
                <c:pt idx="19351">
                  <c:v>197567</c:v>
                </c:pt>
                <c:pt idx="19352">
                  <c:v>197577</c:v>
                </c:pt>
                <c:pt idx="19353">
                  <c:v>197587</c:v>
                </c:pt>
                <c:pt idx="19354">
                  <c:v>197597</c:v>
                </c:pt>
                <c:pt idx="19355">
                  <c:v>197607</c:v>
                </c:pt>
                <c:pt idx="19356">
                  <c:v>197618</c:v>
                </c:pt>
                <c:pt idx="19357">
                  <c:v>197628</c:v>
                </c:pt>
                <c:pt idx="19358">
                  <c:v>197638</c:v>
                </c:pt>
                <c:pt idx="19359">
                  <c:v>197648</c:v>
                </c:pt>
                <c:pt idx="19360">
                  <c:v>197658</c:v>
                </c:pt>
                <c:pt idx="19361">
                  <c:v>197669</c:v>
                </c:pt>
                <c:pt idx="19362">
                  <c:v>197679</c:v>
                </c:pt>
                <c:pt idx="19363">
                  <c:v>197689</c:v>
                </c:pt>
                <c:pt idx="19364">
                  <c:v>197699</c:v>
                </c:pt>
                <c:pt idx="19365">
                  <c:v>197710</c:v>
                </c:pt>
                <c:pt idx="19366">
                  <c:v>197720</c:v>
                </c:pt>
                <c:pt idx="19367">
                  <c:v>197730</c:v>
                </c:pt>
                <c:pt idx="19368">
                  <c:v>197740</c:v>
                </c:pt>
                <c:pt idx="19369">
                  <c:v>197750</c:v>
                </c:pt>
                <c:pt idx="19370">
                  <c:v>197761</c:v>
                </c:pt>
                <c:pt idx="19371">
                  <c:v>197771</c:v>
                </c:pt>
                <c:pt idx="19372">
                  <c:v>197781</c:v>
                </c:pt>
                <c:pt idx="19373">
                  <c:v>197791</c:v>
                </c:pt>
                <c:pt idx="19374">
                  <c:v>197801</c:v>
                </c:pt>
                <c:pt idx="19375">
                  <c:v>197812</c:v>
                </c:pt>
                <c:pt idx="19376">
                  <c:v>197822</c:v>
                </c:pt>
                <c:pt idx="19377">
                  <c:v>197832</c:v>
                </c:pt>
                <c:pt idx="19378">
                  <c:v>197842</c:v>
                </c:pt>
                <c:pt idx="19379">
                  <c:v>197852</c:v>
                </c:pt>
                <c:pt idx="19380">
                  <c:v>197863</c:v>
                </c:pt>
                <c:pt idx="19381">
                  <c:v>197873</c:v>
                </c:pt>
                <c:pt idx="19382">
                  <c:v>197883</c:v>
                </c:pt>
                <c:pt idx="19383">
                  <c:v>197893</c:v>
                </c:pt>
                <c:pt idx="19384">
                  <c:v>197903</c:v>
                </c:pt>
                <c:pt idx="19385">
                  <c:v>197914</c:v>
                </c:pt>
                <c:pt idx="19386">
                  <c:v>197924</c:v>
                </c:pt>
                <c:pt idx="19387">
                  <c:v>197934</c:v>
                </c:pt>
                <c:pt idx="19388">
                  <c:v>197944</c:v>
                </c:pt>
                <c:pt idx="19389">
                  <c:v>197954</c:v>
                </c:pt>
                <c:pt idx="19390">
                  <c:v>197965</c:v>
                </c:pt>
                <c:pt idx="19391">
                  <c:v>197975</c:v>
                </c:pt>
                <c:pt idx="19392">
                  <c:v>197985</c:v>
                </c:pt>
                <c:pt idx="19393">
                  <c:v>197995</c:v>
                </c:pt>
                <c:pt idx="19394">
                  <c:v>198005</c:v>
                </c:pt>
                <c:pt idx="19395">
                  <c:v>198016</c:v>
                </c:pt>
                <c:pt idx="19396">
                  <c:v>198026</c:v>
                </c:pt>
                <c:pt idx="19397">
                  <c:v>198036</c:v>
                </c:pt>
                <c:pt idx="19398">
                  <c:v>198046</c:v>
                </c:pt>
                <c:pt idx="19399">
                  <c:v>198056</c:v>
                </c:pt>
                <c:pt idx="19400">
                  <c:v>198067</c:v>
                </c:pt>
                <c:pt idx="19401">
                  <c:v>198077</c:v>
                </c:pt>
                <c:pt idx="19402">
                  <c:v>198087</c:v>
                </c:pt>
                <c:pt idx="19403">
                  <c:v>198097</c:v>
                </c:pt>
                <c:pt idx="19404">
                  <c:v>198107</c:v>
                </c:pt>
                <c:pt idx="19405">
                  <c:v>198118</c:v>
                </c:pt>
                <c:pt idx="19406">
                  <c:v>198128</c:v>
                </c:pt>
                <c:pt idx="19407">
                  <c:v>198138</c:v>
                </c:pt>
                <c:pt idx="19408">
                  <c:v>198148</c:v>
                </c:pt>
                <c:pt idx="19409">
                  <c:v>198158</c:v>
                </c:pt>
                <c:pt idx="19410">
                  <c:v>198169</c:v>
                </c:pt>
                <c:pt idx="19411">
                  <c:v>198179</c:v>
                </c:pt>
                <c:pt idx="19412">
                  <c:v>198189</c:v>
                </c:pt>
                <c:pt idx="19413">
                  <c:v>198199</c:v>
                </c:pt>
                <c:pt idx="19414">
                  <c:v>198209</c:v>
                </c:pt>
                <c:pt idx="19415">
                  <c:v>198220</c:v>
                </c:pt>
                <c:pt idx="19416">
                  <c:v>198230</c:v>
                </c:pt>
                <c:pt idx="19417">
                  <c:v>198240</c:v>
                </c:pt>
                <c:pt idx="19418">
                  <c:v>198250</c:v>
                </c:pt>
                <c:pt idx="19419">
                  <c:v>198260</c:v>
                </c:pt>
                <c:pt idx="19420">
                  <c:v>198271</c:v>
                </c:pt>
                <c:pt idx="19421">
                  <c:v>198281</c:v>
                </c:pt>
                <c:pt idx="19422">
                  <c:v>198291</c:v>
                </c:pt>
                <c:pt idx="19423">
                  <c:v>198301</c:v>
                </c:pt>
                <c:pt idx="19424">
                  <c:v>198311</c:v>
                </c:pt>
                <c:pt idx="19425">
                  <c:v>198322</c:v>
                </c:pt>
                <c:pt idx="19426">
                  <c:v>198332</c:v>
                </c:pt>
                <c:pt idx="19427">
                  <c:v>198342</c:v>
                </c:pt>
                <c:pt idx="19428">
                  <c:v>198352</c:v>
                </c:pt>
                <c:pt idx="19429">
                  <c:v>198362</c:v>
                </c:pt>
                <c:pt idx="19430">
                  <c:v>198373</c:v>
                </c:pt>
                <c:pt idx="19431">
                  <c:v>198383</c:v>
                </c:pt>
                <c:pt idx="19432">
                  <c:v>198393</c:v>
                </c:pt>
                <c:pt idx="19433">
                  <c:v>198403</c:v>
                </c:pt>
                <c:pt idx="19434">
                  <c:v>198413</c:v>
                </c:pt>
                <c:pt idx="19435">
                  <c:v>198424</c:v>
                </c:pt>
                <c:pt idx="19436">
                  <c:v>198434</c:v>
                </c:pt>
                <c:pt idx="19437">
                  <c:v>198444</c:v>
                </c:pt>
                <c:pt idx="19438">
                  <c:v>198454</c:v>
                </c:pt>
                <c:pt idx="19439">
                  <c:v>198464</c:v>
                </c:pt>
                <c:pt idx="19440">
                  <c:v>198475</c:v>
                </c:pt>
                <c:pt idx="19441">
                  <c:v>198485</c:v>
                </c:pt>
                <c:pt idx="19442">
                  <c:v>198495</c:v>
                </c:pt>
                <c:pt idx="19443">
                  <c:v>198505</c:v>
                </c:pt>
                <c:pt idx="19444">
                  <c:v>198515</c:v>
                </c:pt>
                <c:pt idx="19445">
                  <c:v>198526</c:v>
                </c:pt>
                <c:pt idx="19446">
                  <c:v>198536</c:v>
                </c:pt>
                <c:pt idx="19447">
                  <c:v>198546</c:v>
                </c:pt>
                <c:pt idx="19448">
                  <c:v>198556</c:v>
                </c:pt>
                <c:pt idx="19449">
                  <c:v>198566</c:v>
                </c:pt>
                <c:pt idx="19450">
                  <c:v>198577</c:v>
                </c:pt>
                <c:pt idx="19451">
                  <c:v>198587</c:v>
                </c:pt>
                <c:pt idx="19452">
                  <c:v>198597</c:v>
                </c:pt>
                <c:pt idx="19453">
                  <c:v>198607</c:v>
                </c:pt>
                <c:pt idx="19454">
                  <c:v>198617</c:v>
                </c:pt>
                <c:pt idx="19455">
                  <c:v>198628</c:v>
                </c:pt>
                <c:pt idx="19456">
                  <c:v>198638</c:v>
                </c:pt>
                <c:pt idx="19457">
                  <c:v>198648</c:v>
                </c:pt>
                <c:pt idx="19458">
                  <c:v>198658</c:v>
                </c:pt>
                <c:pt idx="19459">
                  <c:v>198668</c:v>
                </c:pt>
                <c:pt idx="19460">
                  <c:v>198679</c:v>
                </c:pt>
                <c:pt idx="19461">
                  <c:v>198689</c:v>
                </c:pt>
                <c:pt idx="19462">
                  <c:v>198699</c:v>
                </c:pt>
                <c:pt idx="19463">
                  <c:v>198709</c:v>
                </c:pt>
                <c:pt idx="19464">
                  <c:v>198719</c:v>
                </c:pt>
                <c:pt idx="19465">
                  <c:v>198730</c:v>
                </c:pt>
                <c:pt idx="19466">
                  <c:v>198740</c:v>
                </c:pt>
                <c:pt idx="19467">
                  <c:v>198750</c:v>
                </c:pt>
                <c:pt idx="19468">
                  <c:v>198760</c:v>
                </c:pt>
                <c:pt idx="19469">
                  <c:v>198770</c:v>
                </c:pt>
                <c:pt idx="19470">
                  <c:v>198781</c:v>
                </c:pt>
                <c:pt idx="19471">
                  <c:v>198791</c:v>
                </c:pt>
                <c:pt idx="19472">
                  <c:v>198801</c:v>
                </c:pt>
                <c:pt idx="19473">
                  <c:v>198811</c:v>
                </c:pt>
                <c:pt idx="19474">
                  <c:v>198821</c:v>
                </c:pt>
                <c:pt idx="19475">
                  <c:v>198832</c:v>
                </c:pt>
                <c:pt idx="19476">
                  <c:v>198842</c:v>
                </c:pt>
                <c:pt idx="19477">
                  <c:v>198852</c:v>
                </c:pt>
                <c:pt idx="19478">
                  <c:v>198862</c:v>
                </c:pt>
                <c:pt idx="19479">
                  <c:v>198873</c:v>
                </c:pt>
                <c:pt idx="19480">
                  <c:v>198883</c:v>
                </c:pt>
                <c:pt idx="19481">
                  <c:v>198893</c:v>
                </c:pt>
                <c:pt idx="19482">
                  <c:v>198903</c:v>
                </c:pt>
                <c:pt idx="19483">
                  <c:v>198913</c:v>
                </c:pt>
                <c:pt idx="19484">
                  <c:v>198924</c:v>
                </c:pt>
                <c:pt idx="19485">
                  <c:v>198934</c:v>
                </c:pt>
                <c:pt idx="19486">
                  <c:v>198944</c:v>
                </c:pt>
                <c:pt idx="19487">
                  <c:v>198954</c:v>
                </c:pt>
                <c:pt idx="19488">
                  <c:v>198964</c:v>
                </c:pt>
                <c:pt idx="19489">
                  <c:v>198975</c:v>
                </c:pt>
                <c:pt idx="19490">
                  <c:v>198985</c:v>
                </c:pt>
                <c:pt idx="19491">
                  <c:v>198995</c:v>
                </c:pt>
                <c:pt idx="19492">
                  <c:v>199005</c:v>
                </c:pt>
                <c:pt idx="19493">
                  <c:v>199015</c:v>
                </c:pt>
                <c:pt idx="19494">
                  <c:v>199026</c:v>
                </c:pt>
                <c:pt idx="19495">
                  <c:v>199036</c:v>
                </c:pt>
                <c:pt idx="19496">
                  <c:v>199046</c:v>
                </c:pt>
                <c:pt idx="19497">
                  <c:v>199056</c:v>
                </c:pt>
                <c:pt idx="19498">
                  <c:v>199066</c:v>
                </c:pt>
                <c:pt idx="19499">
                  <c:v>199077</c:v>
                </c:pt>
                <c:pt idx="19500">
                  <c:v>199087</c:v>
                </c:pt>
                <c:pt idx="19501">
                  <c:v>199097</c:v>
                </c:pt>
                <c:pt idx="19502">
                  <c:v>199107</c:v>
                </c:pt>
                <c:pt idx="19503">
                  <c:v>199117</c:v>
                </c:pt>
                <c:pt idx="19504">
                  <c:v>199128</c:v>
                </c:pt>
                <c:pt idx="19505">
                  <c:v>199138</c:v>
                </c:pt>
                <c:pt idx="19506">
                  <c:v>199148</c:v>
                </c:pt>
                <c:pt idx="19507">
                  <c:v>199158</c:v>
                </c:pt>
                <c:pt idx="19508">
                  <c:v>199168</c:v>
                </c:pt>
                <c:pt idx="19509">
                  <c:v>199179</c:v>
                </c:pt>
                <c:pt idx="19510">
                  <c:v>199189</c:v>
                </c:pt>
                <c:pt idx="19511">
                  <c:v>199199</c:v>
                </c:pt>
                <c:pt idx="19512">
                  <c:v>199209</c:v>
                </c:pt>
                <c:pt idx="19513">
                  <c:v>199219</c:v>
                </c:pt>
                <c:pt idx="19514">
                  <c:v>199230</c:v>
                </c:pt>
                <c:pt idx="19515">
                  <c:v>199240</c:v>
                </c:pt>
                <c:pt idx="19516">
                  <c:v>199250</c:v>
                </c:pt>
                <c:pt idx="19517">
                  <c:v>199260</c:v>
                </c:pt>
                <c:pt idx="19518">
                  <c:v>199270</c:v>
                </c:pt>
                <c:pt idx="19519">
                  <c:v>199281</c:v>
                </c:pt>
                <c:pt idx="19520">
                  <c:v>199291</c:v>
                </c:pt>
                <c:pt idx="19521">
                  <c:v>199301</c:v>
                </c:pt>
                <c:pt idx="19522">
                  <c:v>199311</c:v>
                </c:pt>
                <c:pt idx="19523">
                  <c:v>199321</c:v>
                </c:pt>
                <c:pt idx="19524">
                  <c:v>199332</c:v>
                </c:pt>
                <c:pt idx="19525">
                  <c:v>199342</c:v>
                </c:pt>
                <c:pt idx="19526">
                  <c:v>199352</c:v>
                </c:pt>
                <c:pt idx="19527">
                  <c:v>199362</c:v>
                </c:pt>
                <c:pt idx="19528">
                  <c:v>199372</c:v>
                </c:pt>
                <c:pt idx="19529">
                  <c:v>199383</c:v>
                </c:pt>
                <c:pt idx="19530">
                  <c:v>199393</c:v>
                </c:pt>
                <c:pt idx="19531">
                  <c:v>199403</c:v>
                </c:pt>
                <c:pt idx="19532">
                  <c:v>199413</c:v>
                </c:pt>
                <c:pt idx="19533">
                  <c:v>199423</c:v>
                </c:pt>
                <c:pt idx="19534">
                  <c:v>199434</c:v>
                </c:pt>
                <c:pt idx="19535">
                  <c:v>199444</c:v>
                </c:pt>
                <c:pt idx="19536">
                  <c:v>199454</c:v>
                </c:pt>
                <c:pt idx="19537">
                  <c:v>199464</c:v>
                </c:pt>
                <c:pt idx="19538">
                  <c:v>199474</c:v>
                </c:pt>
                <c:pt idx="19539">
                  <c:v>199485</c:v>
                </c:pt>
                <c:pt idx="19540">
                  <c:v>199495</c:v>
                </c:pt>
                <c:pt idx="19541">
                  <c:v>199505</c:v>
                </c:pt>
                <c:pt idx="19542">
                  <c:v>199515</c:v>
                </c:pt>
                <c:pt idx="19543">
                  <c:v>199525</c:v>
                </c:pt>
                <c:pt idx="19544">
                  <c:v>199536</c:v>
                </c:pt>
                <c:pt idx="19545">
                  <c:v>199546</c:v>
                </c:pt>
                <c:pt idx="19546">
                  <c:v>199556</c:v>
                </c:pt>
                <c:pt idx="19547">
                  <c:v>199566</c:v>
                </c:pt>
                <c:pt idx="19548">
                  <c:v>199576</c:v>
                </c:pt>
                <c:pt idx="19549">
                  <c:v>199587</c:v>
                </c:pt>
                <c:pt idx="19550">
                  <c:v>199597</c:v>
                </c:pt>
                <c:pt idx="19551">
                  <c:v>199607</c:v>
                </c:pt>
                <c:pt idx="19552">
                  <c:v>199617</c:v>
                </c:pt>
                <c:pt idx="19553">
                  <c:v>199627</c:v>
                </c:pt>
                <c:pt idx="19554">
                  <c:v>199638</c:v>
                </c:pt>
                <c:pt idx="19555">
                  <c:v>199648</c:v>
                </c:pt>
                <c:pt idx="19556">
                  <c:v>199658</c:v>
                </c:pt>
                <c:pt idx="19557">
                  <c:v>199668</c:v>
                </c:pt>
                <c:pt idx="19558">
                  <c:v>199678</c:v>
                </c:pt>
                <c:pt idx="19559">
                  <c:v>199689</c:v>
                </c:pt>
                <c:pt idx="19560">
                  <c:v>199699</c:v>
                </c:pt>
                <c:pt idx="19561">
                  <c:v>199709</c:v>
                </c:pt>
                <c:pt idx="19562">
                  <c:v>199719</c:v>
                </c:pt>
                <c:pt idx="19563">
                  <c:v>199729</c:v>
                </c:pt>
                <c:pt idx="19564">
                  <c:v>199740</c:v>
                </c:pt>
                <c:pt idx="19565">
                  <c:v>199750</c:v>
                </c:pt>
                <c:pt idx="19566">
                  <c:v>199760</c:v>
                </c:pt>
                <c:pt idx="19567">
                  <c:v>199770</c:v>
                </c:pt>
                <c:pt idx="19568">
                  <c:v>199780</c:v>
                </c:pt>
                <c:pt idx="19569">
                  <c:v>199791</c:v>
                </c:pt>
                <c:pt idx="19570">
                  <c:v>199801</c:v>
                </c:pt>
                <c:pt idx="19571">
                  <c:v>199811</c:v>
                </c:pt>
                <c:pt idx="19572">
                  <c:v>199821</c:v>
                </c:pt>
                <c:pt idx="19573">
                  <c:v>199831</c:v>
                </c:pt>
                <c:pt idx="19574">
                  <c:v>199842</c:v>
                </c:pt>
                <c:pt idx="19575">
                  <c:v>199852</c:v>
                </c:pt>
                <c:pt idx="19576">
                  <c:v>199862</c:v>
                </c:pt>
                <c:pt idx="19577">
                  <c:v>199872</c:v>
                </c:pt>
                <c:pt idx="19578">
                  <c:v>199882</c:v>
                </c:pt>
                <c:pt idx="19579">
                  <c:v>199893</c:v>
                </c:pt>
                <c:pt idx="19580">
                  <c:v>199903</c:v>
                </c:pt>
                <c:pt idx="19581">
                  <c:v>199913</c:v>
                </c:pt>
                <c:pt idx="19582">
                  <c:v>199923</c:v>
                </c:pt>
                <c:pt idx="19583">
                  <c:v>199933</c:v>
                </c:pt>
                <c:pt idx="19584">
                  <c:v>199944</c:v>
                </c:pt>
                <c:pt idx="19585">
                  <c:v>199954</c:v>
                </c:pt>
                <c:pt idx="19586">
                  <c:v>199964</c:v>
                </c:pt>
                <c:pt idx="19587">
                  <c:v>199974</c:v>
                </c:pt>
                <c:pt idx="19588">
                  <c:v>199985</c:v>
                </c:pt>
                <c:pt idx="19589">
                  <c:v>199995</c:v>
                </c:pt>
                <c:pt idx="19590">
                  <c:v>200005</c:v>
                </c:pt>
                <c:pt idx="19591">
                  <c:v>200015</c:v>
                </c:pt>
                <c:pt idx="19592">
                  <c:v>200025</c:v>
                </c:pt>
                <c:pt idx="19593">
                  <c:v>200036</c:v>
                </c:pt>
                <c:pt idx="19594">
                  <c:v>200046</c:v>
                </c:pt>
                <c:pt idx="19595">
                  <c:v>200056</c:v>
                </c:pt>
                <c:pt idx="19596">
                  <c:v>200066</c:v>
                </c:pt>
                <c:pt idx="19597">
                  <c:v>200076</c:v>
                </c:pt>
                <c:pt idx="19598">
                  <c:v>200087</c:v>
                </c:pt>
                <c:pt idx="19599">
                  <c:v>200097</c:v>
                </c:pt>
                <c:pt idx="19600">
                  <c:v>200107</c:v>
                </c:pt>
                <c:pt idx="19601">
                  <c:v>200117</c:v>
                </c:pt>
                <c:pt idx="19602">
                  <c:v>200127</c:v>
                </c:pt>
                <c:pt idx="19603">
                  <c:v>200138</c:v>
                </c:pt>
                <c:pt idx="19604">
                  <c:v>200148</c:v>
                </c:pt>
                <c:pt idx="19605">
                  <c:v>200158</c:v>
                </c:pt>
                <c:pt idx="19606">
                  <c:v>200168</c:v>
                </c:pt>
                <c:pt idx="19607">
                  <c:v>200178</c:v>
                </c:pt>
                <c:pt idx="19608">
                  <c:v>200189</c:v>
                </c:pt>
                <c:pt idx="19609">
                  <c:v>200199</c:v>
                </c:pt>
                <c:pt idx="19610">
                  <c:v>200209</c:v>
                </c:pt>
                <c:pt idx="19611">
                  <c:v>200219</c:v>
                </c:pt>
                <c:pt idx="19612">
                  <c:v>200229</c:v>
                </c:pt>
                <c:pt idx="19613">
                  <c:v>200240</c:v>
                </c:pt>
                <c:pt idx="19614">
                  <c:v>200250</c:v>
                </c:pt>
                <c:pt idx="19615">
                  <c:v>200260</c:v>
                </c:pt>
                <c:pt idx="19616">
                  <c:v>200270</c:v>
                </c:pt>
                <c:pt idx="19617">
                  <c:v>200280</c:v>
                </c:pt>
                <c:pt idx="19618">
                  <c:v>200291</c:v>
                </c:pt>
                <c:pt idx="19619">
                  <c:v>200301</c:v>
                </c:pt>
                <c:pt idx="19620">
                  <c:v>200311</c:v>
                </c:pt>
                <c:pt idx="19621">
                  <c:v>200321</c:v>
                </c:pt>
                <c:pt idx="19622">
                  <c:v>200331</c:v>
                </c:pt>
                <c:pt idx="19623">
                  <c:v>200342</c:v>
                </c:pt>
                <c:pt idx="19624">
                  <c:v>200352</c:v>
                </c:pt>
                <c:pt idx="19625">
                  <c:v>200362</c:v>
                </c:pt>
                <c:pt idx="19626">
                  <c:v>200372</c:v>
                </c:pt>
                <c:pt idx="19627">
                  <c:v>200382</c:v>
                </c:pt>
                <c:pt idx="19628">
                  <c:v>200393</c:v>
                </c:pt>
                <c:pt idx="19629">
                  <c:v>200403</c:v>
                </c:pt>
                <c:pt idx="19630">
                  <c:v>200413</c:v>
                </c:pt>
                <c:pt idx="19631">
                  <c:v>200423</c:v>
                </c:pt>
                <c:pt idx="19632">
                  <c:v>200433</c:v>
                </c:pt>
                <c:pt idx="19633">
                  <c:v>200444</c:v>
                </c:pt>
                <c:pt idx="19634">
                  <c:v>200454</c:v>
                </c:pt>
                <c:pt idx="19635">
                  <c:v>200464</c:v>
                </c:pt>
                <c:pt idx="19636">
                  <c:v>200474</c:v>
                </c:pt>
                <c:pt idx="19637">
                  <c:v>200484</c:v>
                </c:pt>
                <c:pt idx="19638">
                  <c:v>200495</c:v>
                </c:pt>
                <c:pt idx="19639">
                  <c:v>200505</c:v>
                </c:pt>
                <c:pt idx="19640">
                  <c:v>200515</c:v>
                </c:pt>
                <c:pt idx="19641">
                  <c:v>200525</c:v>
                </c:pt>
                <c:pt idx="19642">
                  <c:v>200535</c:v>
                </c:pt>
                <c:pt idx="19643">
                  <c:v>200546</c:v>
                </c:pt>
                <c:pt idx="19644">
                  <c:v>200556</c:v>
                </c:pt>
                <c:pt idx="19645">
                  <c:v>200566</c:v>
                </c:pt>
                <c:pt idx="19646">
                  <c:v>200576</c:v>
                </c:pt>
                <c:pt idx="19647">
                  <c:v>200586</c:v>
                </c:pt>
                <c:pt idx="19648">
                  <c:v>200597</c:v>
                </c:pt>
                <c:pt idx="19649">
                  <c:v>200607</c:v>
                </c:pt>
                <c:pt idx="19650">
                  <c:v>200617</c:v>
                </c:pt>
                <c:pt idx="19651">
                  <c:v>200627</c:v>
                </c:pt>
                <c:pt idx="19652">
                  <c:v>200637</c:v>
                </c:pt>
                <c:pt idx="19653">
                  <c:v>200648</c:v>
                </c:pt>
                <c:pt idx="19654">
                  <c:v>200658</c:v>
                </c:pt>
                <c:pt idx="19655">
                  <c:v>200668</c:v>
                </c:pt>
                <c:pt idx="19656">
                  <c:v>200678</c:v>
                </c:pt>
                <c:pt idx="19657">
                  <c:v>200688</c:v>
                </c:pt>
                <c:pt idx="19658">
                  <c:v>200699</c:v>
                </c:pt>
                <c:pt idx="19659">
                  <c:v>200709</c:v>
                </c:pt>
                <c:pt idx="19660">
                  <c:v>200719</c:v>
                </c:pt>
                <c:pt idx="19661">
                  <c:v>200729</c:v>
                </c:pt>
                <c:pt idx="19662">
                  <c:v>200739</c:v>
                </c:pt>
                <c:pt idx="19663">
                  <c:v>200750</c:v>
                </c:pt>
                <c:pt idx="19664">
                  <c:v>200760</c:v>
                </c:pt>
                <c:pt idx="19665">
                  <c:v>200770</c:v>
                </c:pt>
                <c:pt idx="19666">
                  <c:v>200780</c:v>
                </c:pt>
                <c:pt idx="19667">
                  <c:v>200790</c:v>
                </c:pt>
                <c:pt idx="19668">
                  <c:v>200801</c:v>
                </c:pt>
                <c:pt idx="19669">
                  <c:v>200811</c:v>
                </c:pt>
                <c:pt idx="19670">
                  <c:v>200821</c:v>
                </c:pt>
                <c:pt idx="19671">
                  <c:v>200831</c:v>
                </c:pt>
                <c:pt idx="19672">
                  <c:v>200841</c:v>
                </c:pt>
                <c:pt idx="19673">
                  <c:v>200852</c:v>
                </c:pt>
                <c:pt idx="19674">
                  <c:v>200862</c:v>
                </c:pt>
                <c:pt idx="19675">
                  <c:v>200872</c:v>
                </c:pt>
                <c:pt idx="19676">
                  <c:v>200882</c:v>
                </c:pt>
                <c:pt idx="19677">
                  <c:v>200892</c:v>
                </c:pt>
                <c:pt idx="19678">
                  <c:v>200903</c:v>
                </c:pt>
                <c:pt idx="19679">
                  <c:v>200913</c:v>
                </c:pt>
                <c:pt idx="19680">
                  <c:v>200923</c:v>
                </c:pt>
                <c:pt idx="19681">
                  <c:v>200933</c:v>
                </c:pt>
                <c:pt idx="19682">
                  <c:v>200943</c:v>
                </c:pt>
                <c:pt idx="19683">
                  <c:v>200954</c:v>
                </c:pt>
                <c:pt idx="19684">
                  <c:v>200964</c:v>
                </c:pt>
                <c:pt idx="19685">
                  <c:v>200974</c:v>
                </c:pt>
                <c:pt idx="19686">
                  <c:v>200984</c:v>
                </c:pt>
                <c:pt idx="19687">
                  <c:v>200994</c:v>
                </c:pt>
                <c:pt idx="19688">
                  <c:v>201005</c:v>
                </c:pt>
                <c:pt idx="19689">
                  <c:v>201015</c:v>
                </c:pt>
                <c:pt idx="19690">
                  <c:v>201025</c:v>
                </c:pt>
                <c:pt idx="19691">
                  <c:v>201035</c:v>
                </c:pt>
                <c:pt idx="19692">
                  <c:v>201045</c:v>
                </c:pt>
                <c:pt idx="19693">
                  <c:v>201056</c:v>
                </c:pt>
                <c:pt idx="19694">
                  <c:v>201066</c:v>
                </c:pt>
                <c:pt idx="19695">
                  <c:v>201076</c:v>
                </c:pt>
                <c:pt idx="19696">
                  <c:v>201086</c:v>
                </c:pt>
                <c:pt idx="19697">
                  <c:v>201096</c:v>
                </c:pt>
                <c:pt idx="19698">
                  <c:v>201107</c:v>
                </c:pt>
                <c:pt idx="19699">
                  <c:v>201117</c:v>
                </c:pt>
                <c:pt idx="19700">
                  <c:v>201127</c:v>
                </c:pt>
                <c:pt idx="19701">
                  <c:v>201137</c:v>
                </c:pt>
                <c:pt idx="19702">
                  <c:v>201148</c:v>
                </c:pt>
                <c:pt idx="19703">
                  <c:v>201158</c:v>
                </c:pt>
                <c:pt idx="19704">
                  <c:v>201168</c:v>
                </c:pt>
                <c:pt idx="19705">
                  <c:v>201178</c:v>
                </c:pt>
                <c:pt idx="19706">
                  <c:v>201188</c:v>
                </c:pt>
                <c:pt idx="19707">
                  <c:v>201199</c:v>
                </c:pt>
                <c:pt idx="19708">
                  <c:v>201209</c:v>
                </c:pt>
                <c:pt idx="19709">
                  <c:v>201219</c:v>
                </c:pt>
                <c:pt idx="19710">
                  <c:v>201229</c:v>
                </c:pt>
                <c:pt idx="19711">
                  <c:v>201239</c:v>
                </c:pt>
                <c:pt idx="19712">
                  <c:v>201250</c:v>
                </c:pt>
                <c:pt idx="19713">
                  <c:v>201260</c:v>
                </c:pt>
                <c:pt idx="19714">
                  <c:v>201270</c:v>
                </c:pt>
                <c:pt idx="19715">
                  <c:v>201280</c:v>
                </c:pt>
                <c:pt idx="19716">
                  <c:v>201290</c:v>
                </c:pt>
                <c:pt idx="19717">
                  <c:v>201301</c:v>
                </c:pt>
                <c:pt idx="19718">
                  <c:v>201311</c:v>
                </c:pt>
                <c:pt idx="19719">
                  <c:v>201321</c:v>
                </c:pt>
                <c:pt idx="19720">
                  <c:v>201331</c:v>
                </c:pt>
                <c:pt idx="19721">
                  <c:v>201341</c:v>
                </c:pt>
                <c:pt idx="19722">
                  <c:v>201352</c:v>
                </c:pt>
                <c:pt idx="19723">
                  <c:v>201362</c:v>
                </c:pt>
                <c:pt idx="19724">
                  <c:v>201372</c:v>
                </c:pt>
                <c:pt idx="19725">
                  <c:v>201382</c:v>
                </c:pt>
                <c:pt idx="19726">
                  <c:v>201392</c:v>
                </c:pt>
                <c:pt idx="19727">
                  <c:v>201403</c:v>
                </c:pt>
                <c:pt idx="19728">
                  <c:v>201413</c:v>
                </c:pt>
                <c:pt idx="19729">
                  <c:v>201423</c:v>
                </c:pt>
                <c:pt idx="19730">
                  <c:v>201433</c:v>
                </c:pt>
                <c:pt idx="19731">
                  <c:v>201443</c:v>
                </c:pt>
                <c:pt idx="19732">
                  <c:v>201454</c:v>
                </c:pt>
                <c:pt idx="19733">
                  <c:v>201464</c:v>
                </c:pt>
                <c:pt idx="19734">
                  <c:v>201474</c:v>
                </c:pt>
                <c:pt idx="19735">
                  <c:v>201484</c:v>
                </c:pt>
                <c:pt idx="19736">
                  <c:v>201494</c:v>
                </c:pt>
                <c:pt idx="19737">
                  <c:v>201505</c:v>
                </c:pt>
                <c:pt idx="19738">
                  <c:v>201515</c:v>
                </c:pt>
                <c:pt idx="19739">
                  <c:v>201525</c:v>
                </c:pt>
                <c:pt idx="19740">
                  <c:v>201535</c:v>
                </c:pt>
                <c:pt idx="19741">
                  <c:v>201545</c:v>
                </c:pt>
                <c:pt idx="19742">
                  <c:v>201556</c:v>
                </c:pt>
                <c:pt idx="19743">
                  <c:v>201566</c:v>
                </c:pt>
                <c:pt idx="19744">
                  <c:v>201576</c:v>
                </c:pt>
                <c:pt idx="19745">
                  <c:v>201586</c:v>
                </c:pt>
                <c:pt idx="19746">
                  <c:v>201596</c:v>
                </c:pt>
                <c:pt idx="19747">
                  <c:v>201607</c:v>
                </c:pt>
                <c:pt idx="19748">
                  <c:v>201617</c:v>
                </c:pt>
                <c:pt idx="19749">
                  <c:v>201627</c:v>
                </c:pt>
                <c:pt idx="19750">
                  <c:v>201637</c:v>
                </c:pt>
                <c:pt idx="19751">
                  <c:v>201647</c:v>
                </c:pt>
                <c:pt idx="19752">
                  <c:v>201658</c:v>
                </c:pt>
                <c:pt idx="19753">
                  <c:v>201668</c:v>
                </c:pt>
                <c:pt idx="19754">
                  <c:v>201678</c:v>
                </c:pt>
                <c:pt idx="19755">
                  <c:v>201688</c:v>
                </c:pt>
                <c:pt idx="19756">
                  <c:v>201698</c:v>
                </c:pt>
                <c:pt idx="19757">
                  <c:v>201709</c:v>
                </c:pt>
                <c:pt idx="19758">
                  <c:v>201719</c:v>
                </c:pt>
                <c:pt idx="19759">
                  <c:v>201729</c:v>
                </c:pt>
                <c:pt idx="19760">
                  <c:v>201739</c:v>
                </c:pt>
                <c:pt idx="19761">
                  <c:v>201749</c:v>
                </c:pt>
                <c:pt idx="19762">
                  <c:v>201760</c:v>
                </c:pt>
                <c:pt idx="19763">
                  <c:v>201770</c:v>
                </c:pt>
                <c:pt idx="19764">
                  <c:v>201780</c:v>
                </c:pt>
                <c:pt idx="19765">
                  <c:v>201790</c:v>
                </c:pt>
                <c:pt idx="19766">
                  <c:v>201800</c:v>
                </c:pt>
                <c:pt idx="19767">
                  <c:v>201811</c:v>
                </c:pt>
                <c:pt idx="19768">
                  <c:v>201821</c:v>
                </c:pt>
                <c:pt idx="19769">
                  <c:v>201831</c:v>
                </c:pt>
                <c:pt idx="19770">
                  <c:v>201841</c:v>
                </c:pt>
                <c:pt idx="19771">
                  <c:v>201851</c:v>
                </c:pt>
                <c:pt idx="19772">
                  <c:v>201862</c:v>
                </c:pt>
                <c:pt idx="19773">
                  <c:v>201872</c:v>
                </c:pt>
                <c:pt idx="19774">
                  <c:v>201882</c:v>
                </c:pt>
                <c:pt idx="19775">
                  <c:v>201892</c:v>
                </c:pt>
                <c:pt idx="19776">
                  <c:v>201902</c:v>
                </c:pt>
                <c:pt idx="19777">
                  <c:v>201913</c:v>
                </c:pt>
                <c:pt idx="19778">
                  <c:v>201923</c:v>
                </c:pt>
                <c:pt idx="19779">
                  <c:v>201933</c:v>
                </c:pt>
                <c:pt idx="19780">
                  <c:v>201943</c:v>
                </c:pt>
                <c:pt idx="19781">
                  <c:v>201953</c:v>
                </c:pt>
                <c:pt idx="19782">
                  <c:v>201964</c:v>
                </c:pt>
                <c:pt idx="19783">
                  <c:v>201974</c:v>
                </c:pt>
                <c:pt idx="19784">
                  <c:v>201984</c:v>
                </c:pt>
                <c:pt idx="19785">
                  <c:v>201994</c:v>
                </c:pt>
                <c:pt idx="19786">
                  <c:v>202004</c:v>
                </c:pt>
                <c:pt idx="19787">
                  <c:v>202015</c:v>
                </c:pt>
                <c:pt idx="19788">
                  <c:v>202025</c:v>
                </c:pt>
                <c:pt idx="19789">
                  <c:v>202035</c:v>
                </c:pt>
                <c:pt idx="19790">
                  <c:v>202045</c:v>
                </c:pt>
                <c:pt idx="19791">
                  <c:v>202055</c:v>
                </c:pt>
                <c:pt idx="19792">
                  <c:v>202066</c:v>
                </c:pt>
                <c:pt idx="19793">
                  <c:v>202076</c:v>
                </c:pt>
                <c:pt idx="19794">
                  <c:v>202086</c:v>
                </c:pt>
                <c:pt idx="19795">
                  <c:v>202096</c:v>
                </c:pt>
                <c:pt idx="19796">
                  <c:v>202106</c:v>
                </c:pt>
                <c:pt idx="19797">
                  <c:v>202117</c:v>
                </c:pt>
                <c:pt idx="19798">
                  <c:v>202127</c:v>
                </c:pt>
                <c:pt idx="19799">
                  <c:v>202137</c:v>
                </c:pt>
                <c:pt idx="19800">
                  <c:v>202147</c:v>
                </c:pt>
                <c:pt idx="19801">
                  <c:v>202157</c:v>
                </c:pt>
                <c:pt idx="19802">
                  <c:v>202168</c:v>
                </c:pt>
                <c:pt idx="19803">
                  <c:v>202178</c:v>
                </c:pt>
                <c:pt idx="19804">
                  <c:v>202188</c:v>
                </c:pt>
                <c:pt idx="19805">
                  <c:v>202198</c:v>
                </c:pt>
                <c:pt idx="19806">
                  <c:v>202208</c:v>
                </c:pt>
                <c:pt idx="19807">
                  <c:v>202219</c:v>
                </c:pt>
                <c:pt idx="19808">
                  <c:v>202229</c:v>
                </c:pt>
                <c:pt idx="19809">
                  <c:v>202239</c:v>
                </c:pt>
                <c:pt idx="19810">
                  <c:v>202249</c:v>
                </c:pt>
                <c:pt idx="19811">
                  <c:v>202260</c:v>
                </c:pt>
                <c:pt idx="19812">
                  <c:v>202270</c:v>
                </c:pt>
                <c:pt idx="19813">
                  <c:v>202280</c:v>
                </c:pt>
                <c:pt idx="19814">
                  <c:v>202290</c:v>
                </c:pt>
                <c:pt idx="19815">
                  <c:v>202300</c:v>
                </c:pt>
                <c:pt idx="19816">
                  <c:v>202311</c:v>
                </c:pt>
                <c:pt idx="19817">
                  <c:v>202321</c:v>
                </c:pt>
                <c:pt idx="19818">
                  <c:v>202331</c:v>
                </c:pt>
                <c:pt idx="19819">
                  <c:v>202341</c:v>
                </c:pt>
                <c:pt idx="19820">
                  <c:v>202351</c:v>
                </c:pt>
                <c:pt idx="19821">
                  <c:v>202362</c:v>
                </c:pt>
                <c:pt idx="19822">
                  <c:v>202372</c:v>
                </c:pt>
                <c:pt idx="19823">
                  <c:v>202382</c:v>
                </c:pt>
                <c:pt idx="19824">
                  <c:v>202392</c:v>
                </c:pt>
                <c:pt idx="19825">
                  <c:v>202402</c:v>
                </c:pt>
                <c:pt idx="19826">
                  <c:v>202413</c:v>
                </c:pt>
                <c:pt idx="19827">
                  <c:v>202423</c:v>
                </c:pt>
                <c:pt idx="19828">
                  <c:v>202433</c:v>
                </c:pt>
                <c:pt idx="19829">
                  <c:v>202443</c:v>
                </c:pt>
                <c:pt idx="19830">
                  <c:v>202453</c:v>
                </c:pt>
                <c:pt idx="19831">
                  <c:v>202464</c:v>
                </c:pt>
                <c:pt idx="19832">
                  <c:v>202474</c:v>
                </c:pt>
                <c:pt idx="19833">
                  <c:v>202484</c:v>
                </c:pt>
                <c:pt idx="19834">
                  <c:v>202494</c:v>
                </c:pt>
                <c:pt idx="19835">
                  <c:v>202504</c:v>
                </c:pt>
                <c:pt idx="19836">
                  <c:v>202515</c:v>
                </c:pt>
                <c:pt idx="19837">
                  <c:v>202525</c:v>
                </c:pt>
                <c:pt idx="19838">
                  <c:v>202535</c:v>
                </c:pt>
                <c:pt idx="19839">
                  <c:v>202545</c:v>
                </c:pt>
                <c:pt idx="19840">
                  <c:v>202555</c:v>
                </c:pt>
                <c:pt idx="19841">
                  <c:v>202566</c:v>
                </c:pt>
                <c:pt idx="19842">
                  <c:v>202576</c:v>
                </c:pt>
                <c:pt idx="19843">
                  <c:v>202586</c:v>
                </c:pt>
                <c:pt idx="19844">
                  <c:v>202596</c:v>
                </c:pt>
                <c:pt idx="19845">
                  <c:v>202606</c:v>
                </c:pt>
                <c:pt idx="19846">
                  <c:v>202617</c:v>
                </c:pt>
                <c:pt idx="19847">
                  <c:v>202627</c:v>
                </c:pt>
                <c:pt idx="19848">
                  <c:v>202637</c:v>
                </c:pt>
                <c:pt idx="19849">
                  <c:v>202647</c:v>
                </c:pt>
                <c:pt idx="19850">
                  <c:v>202657</c:v>
                </c:pt>
                <c:pt idx="19851">
                  <c:v>202668</c:v>
                </c:pt>
                <c:pt idx="19852">
                  <c:v>202678</c:v>
                </c:pt>
                <c:pt idx="19853">
                  <c:v>202688</c:v>
                </c:pt>
                <c:pt idx="19854">
                  <c:v>202698</c:v>
                </c:pt>
                <c:pt idx="19855">
                  <c:v>202708</c:v>
                </c:pt>
                <c:pt idx="19856">
                  <c:v>202719</c:v>
                </c:pt>
                <c:pt idx="19857">
                  <c:v>202729</c:v>
                </c:pt>
                <c:pt idx="19858">
                  <c:v>202739</c:v>
                </c:pt>
                <c:pt idx="19859">
                  <c:v>202749</c:v>
                </c:pt>
                <c:pt idx="19860">
                  <c:v>202759</c:v>
                </c:pt>
                <c:pt idx="19861">
                  <c:v>202770</c:v>
                </c:pt>
                <c:pt idx="19862">
                  <c:v>202780</c:v>
                </c:pt>
                <c:pt idx="19863">
                  <c:v>202790</c:v>
                </c:pt>
                <c:pt idx="19864">
                  <c:v>202800</c:v>
                </c:pt>
                <c:pt idx="19865">
                  <c:v>202810</c:v>
                </c:pt>
                <c:pt idx="19866">
                  <c:v>202821</c:v>
                </c:pt>
                <c:pt idx="19867">
                  <c:v>202831</c:v>
                </c:pt>
                <c:pt idx="19868">
                  <c:v>202841</c:v>
                </c:pt>
                <c:pt idx="19869">
                  <c:v>202851</c:v>
                </c:pt>
                <c:pt idx="19870">
                  <c:v>202861</c:v>
                </c:pt>
                <c:pt idx="19871">
                  <c:v>202872</c:v>
                </c:pt>
                <c:pt idx="19872">
                  <c:v>202882</c:v>
                </c:pt>
                <c:pt idx="19873">
                  <c:v>202892</c:v>
                </c:pt>
                <c:pt idx="19874">
                  <c:v>202902</c:v>
                </c:pt>
                <c:pt idx="19875">
                  <c:v>202912</c:v>
                </c:pt>
                <c:pt idx="19876">
                  <c:v>202923</c:v>
                </c:pt>
                <c:pt idx="19877">
                  <c:v>202933</c:v>
                </c:pt>
                <c:pt idx="19878">
                  <c:v>202943</c:v>
                </c:pt>
                <c:pt idx="19879">
                  <c:v>202953</c:v>
                </c:pt>
                <c:pt idx="19880">
                  <c:v>202963</c:v>
                </c:pt>
                <c:pt idx="19881">
                  <c:v>202974</c:v>
                </c:pt>
                <c:pt idx="19882">
                  <c:v>202984</c:v>
                </c:pt>
                <c:pt idx="19883">
                  <c:v>202994</c:v>
                </c:pt>
                <c:pt idx="19884">
                  <c:v>203004</c:v>
                </c:pt>
                <c:pt idx="19885">
                  <c:v>203014</c:v>
                </c:pt>
                <c:pt idx="19886">
                  <c:v>203025</c:v>
                </c:pt>
                <c:pt idx="19887">
                  <c:v>203035</c:v>
                </c:pt>
                <c:pt idx="19888">
                  <c:v>203045</c:v>
                </c:pt>
                <c:pt idx="19889">
                  <c:v>203055</c:v>
                </c:pt>
                <c:pt idx="19890">
                  <c:v>203065</c:v>
                </c:pt>
                <c:pt idx="19891">
                  <c:v>203076</c:v>
                </c:pt>
                <c:pt idx="19892">
                  <c:v>203086</c:v>
                </c:pt>
                <c:pt idx="19893">
                  <c:v>203096</c:v>
                </c:pt>
                <c:pt idx="19894">
                  <c:v>203106</c:v>
                </c:pt>
                <c:pt idx="19895">
                  <c:v>203116</c:v>
                </c:pt>
                <c:pt idx="19896">
                  <c:v>203127</c:v>
                </c:pt>
                <c:pt idx="19897">
                  <c:v>203137</c:v>
                </c:pt>
                <c:pt idx="19898">
                  <c:v>203147</c:v>
                </c:pt>
                <c:pt idx="19899">
                  <c:v>203157</c:v>
                </c:pt>
                <c:pt idx="19900">
                  <c:v>203167</c:v>
                </c:pt>
                <c:pt idx="19901">
                  <c:v>203178</c:v>
                </c:pt>
                <c:pt idx="19902">
                  <c:v>203188</c:v>
                </c:pt>
                <c:pt idx="19903">
                  <c:v>203198</c:v>
                </c:pt>
                <c:pt idx="19904">
                  <c:v>203208</c:v>
                </c:pt>
                <c:pt idx="19905">
                  <c:v>203218</c:v>
                </c:pt>
                <c:pt idx="19906">
                  <c:v>203229</c:v>
                </c:pt>
                <c:pt idx="19907">
                  <c:v>203239</c:v>
                </c:pt>
                <c:pt idx="19908">
                  <c:v>203249</c:v>
                </c:pt>
                <c:pt idx="19909">
                  <c:v>203259</c:v>
                </c:pt>
                <c:pt idx="19910">
                  <c:v>203269</c:v>
                </c:pt>
                <c:pt idx="19911">
                  <c:v>203280</c:v>
                </c:pt>
                <c:pt idx="19912">
                  <c:v>203290</c:v>
                </c:pt>
                <c:pt idx="19913">
                  <c:v>203300</c:v>
                </c:pt>
                <c:pt idx="19914">
                  <c:v>203310</c:v>
                </c:pt>
                <c:pt idx="19915">
                  <c:v>203320</c:v>
                </c:pt>
                <c:pt idx="19916">
                  <c:v>203331</c:v>
                </c:pt>
                <c:pt idx="19917">
                  <c:v>203341</c:v>
                </c:pt>
                <c:pt idx="19918">
                  <c:v>203351</c:v>
                </c:pt>
                <c:pt idx="19919">
                  <c:v>203361</c:v>
                </c:pt>
                <c:pt idx="19920">
                  <c:v>203372</c:v>
                </c:pt>
                <c:pt idx="19921">
                  <c:v>203382</c:v>
                </c:pt>
                <c:pt idx="19922">
                  <c:v>203392</c:v>
                </c:pt>
                <c:pt idx="19923">
                  <c:v>203402</c:v>
                </c:pt>
                <c:pt idx="19924">
                  <c:v>203412</c:v>
                </c:pt>
                <c:pt idx="19925">
                  <c:v>203423</c:v>
                </c:pt>
                <c:pt idx="19926">
                  <c:v>203433</c:v>
                </c:pt>
                <c:pt idx="19927">
                  <c:v>203443</c:v>
                </c:pt>
                <c:pt idx="19928">
                  <c:v>203453</c:v>
                </c:pt>
                <c:pt idx="19929">
                  <c:v>203463</c:v>
                </c:pt>
                <c:pt idx="19930">
                  <c:v>203474</c:v>
                </c:pt>
                <c:pt idx="19931">
                  <c:v>203484</c:v>
                </c:pt>
                <c:pt idx="19932">
                  <c:v>203494</c:v>
                </c:pt>
                <c:pt idx="19933">
                  <c:v>203504</c:v>
                </c:pt>
                <c:pt idx="19934">
                  <c:v>203514</c:v>
                </c:pt>
                <c:pt idx="19935">
                  <c:v>203525</c:v>
                </c:pt>
                <c:pt idx="19936">
                  <c:v>203535</c:v>
                </c:pt>
                <c:pt idx="19937">
                  <c:v>203545</c:v>
                </c:pt>
                <c:pt idx="19938">
                  <c:v>203555</c:v>
                </c:pt>
                <c:pt idx="19939">
                  <c:v>203565</c:v>
                </c:pt>
                <c:pt idx="19940">
                  <c:v>203576</c:v>
                </c:pt>
                <c:pt idx="19941">
                  <c:v>203586</c:v>
                </c:pt>
                <c:pt idx="19942">
                  <c:v>203596</c:v>
                </c:pt>
                <c:pt idx="19943">
                  <c:v>203606</c:v>
                </c:pt>
                <c:pt idx="19944">
                  <c:v>203616</c:v>
                </c:pt>
                <c:pt idx="19945">
                  <c:v>203627</c:v>
                </c:pt>
                <c:pt idx="19946">
                  <c:v>203637</c:v>
                </c:pt>
                <c:pt idx="19947">
                  <c:v>203647</c:v>
                </c:pt>
                <c:pt idx="19948">
                  <c:v>203657</c:v>
                </c:pt>
                <c:pt idx="19949">
                  <c:v>203667</c:v>
                </c:pt>
                <c:pt idx="19950">
                  <c:v>203678</c:v>
                </c:pt>
                <c:pt idx="19951">
                  <c:v>203688</c:v>
                </c:pt>
                <c:pt idx="19952">
                  <c:v>203698</c:v>
                </c:pt>
                <c:pt idx="19953">
                  <c:v>203708</c:v>
                </c:pt>
                <c:pt idx="19954">
                  <c:v>203718</c:v>
                </c:pt>
                <c:pt idx="19955">
                  <c:v>203729</c:v>
                </c:pt>
                <c:pt idx="19956">
                  <c:v>203739</c:v>
                </c:pt>
                <c:pt idx="19957">
                  <c:v>203749</c:v>
                </c:pt>
                <c:pt idx="19958">
                  <c:v>203759</c:v>
                </c:pt>
                <c:pt idx="19959">
                  <c:v>203769</c:v>
                </c:pt>
                <c:pt idx="19960">
                  <c:v>203780</c:v>
                </c:pt>
                <c:pt idx="19961">
                  <c:v>203790</c:v>
                </c:pt>
                <c:pt idx="19962">
                  <c:v>203800</c:v>
                </c:pt>
                <c:pt idx="19963">
                  <c:v>203810</c:v>
                </c:pt>
                <c:pt idx="19964">
                  <c:v>203820</c:v>
                </c:pt>
                <c:pt idx="19965">
                  <c:v>203831</c:v>
                </c:pt>
                <c:pt idx="19966">
                  <c:v>203841</c:v>
                </c:pt>
                <c:pt idx="19967">
                  <c:v>203851</c:v>
                </c:pt>
                <c:pt idx="19968">
                  <c:v>203861</c:v>
                </c:pt>
                <c:pt idx="19969">
                  <c:v>203871</c:v>
                </c:pt>
                <c:pt idx="19970">
                  <c:v>203882</c:v>
                </c:pt>
                <c:pt idx="19971">
                  <c:v>203892</c:v>
                </c:pt>
                <c:pt idx="19972">
                  <c:v>203902</c:v>
                </c:pt>
                <c:pt idx="19973">
                  <c:v>203912</c:v>
                </c:pt>
                <c:pt idx="19974">
                  <c:v>203922</c:v>
                </c:pt>
                <c:pt idx="19975">
                  <c:v>203933</c:v>
                </c:pt>
                <c:pt idx="19976">
                  <c:v>203943</c:v>
                </c:pt>
                <c:pt idx="19977">
                  <c:v>203953</c:v>
                </c:pt>
                <c:pt idx="19978">
                  <c:v>203963</c:v>
                </c:pt>
                <c:pt idx="19979">
                  <c:v>203973</c:v>
                </c:pt>
                <c:pt idx="19980">
                  <c:v>203984</c:v>
                </c:pt>
                <c:pt idx="19981">
                  <c:v>203994</c:v>
                </c:pt>
                <c:pt idx="19982">
                  <c:v>204004</c:v>
                </c:pt>
                <c:pt idx="19983">
                  <c:v>204014</c:v>
                </c:pt>
                <c:pt idx="19984">
                  <c:v>204024</c:v>
                </c:pt>
                <c:pt idx="19985">
                  <c:v>204035</c:v>
                </c:pt>
                <c:pt idx="19986">
                  <c:v>204045</c:v>
                </c:pt>
                <c:pt idx="19987">
                  <c:v>204055</c:v>
                </c:pt>
                <c:pt idx="19988">
                  <c:v>204065</c:v>
                </c:pt>
                <c:pt idx="19989">
                  <c:v>204075</c:v>
                </c:pt>
                <c:pt idx="19990">
                  <c:v>204086</c:v>
                </c:pt>
                <c:pt idx="19991">
                  <c:v>204096</c:v>
                </c:pt>
                <c:pt idx="19992">
                  <c:v>204106</c:v>
                </c:pt>
                <c:pt idx="19993">
                  <c:v>204116</c:v>
                </c:pt>
                <c:pt idx="19994">
                  <c:v>204126</c:v>
                </c:pt>
                <c:pt idx="19995">
                  <c:v>204137</c:v>
                </c:pt>
                <c:pt idx="19996">
                  <c:v>204147</c:v>
                </c:pt>
                <c:pt idx="19997">
                  <c:v>204157</c:v>
                </c:pt>
                <c:pt idx="19998">
                  <c:v>204167</c:v>
                </c:pt>
                <c:pt idx="19999">
                  <c:v>204177</c:v>
                </c:pt>
                <c:pt idx="20000">
                  <c:v>204188</c:v>
                </c:pt>
                <c:pt idx="20001">
                  <c:v>204198</c:v>
                </c:pt>
                <c:pt idx="20002">
                  <c:v>204208</c:v>
                </c:pt>
                <c:pt idx="20003">
                  <c:v>204218</c:v>
                </c:pt>
                <c:pt idx="20004">
                  <c:v>204228</c:v>
                </c:pt>
                <c:pt idx="20005">
                  <c:v>204239</c:v>
                </c:pt>
                <c:pt idx="20006">
                  <c:v>204249</c:v>
                </c:pt>
                <c:pt idx="20007">
                  <c:v>204259</c:v>
                </c:pt>
                <c:pt idx="20008">
                  <c:v>204269</c:v>
                </c:pt>
                <c:pt idx="20009">
                  <c:v>204279</c:v>
                </c:pt>
                <c:pt idx="20010">
                  <c:v>204290</c:v>
                </c:pt>
                <c:pt idx="20011">
                  <c:v>204300</c:v>
                </c:pt>
                <c:pt idx="20012">
                  <c:v>204310</c:v>
                </c:pt>
                <c:pt idx="20013">
                  <c:v>204320</c:v>
                </c:pt>
                <c:pt idx="20014">
                  <c:v>204330</c:v>
                </c:pt>
                <c:pt idx="20015">
                  <c:v>204341</c:v>
                </c:pt>
                <c:pt idx="20016">
                  <c:v>204351</c:v>
                </c:pt>
                <c:pt idx="20017">
                  <c:v>204361</c:v>
                </c:pt>
                <c:pt idx="20018">
                  <c:v>204371</c:v>
                </c:pt>
                <c:pt idx="20019">
                  <c:v>204381</c:v>
                </c:pt>
                <c:pt idx="20020">
                  <c:v>204392</c:v>
                </c:pt>
                <c:pt idx="20021">
                  <c:v>204402</c:v>
                </c:pt>
                <c:pt idx="20022">
                  <c:v>204412</c:v>
                </c:pt>
                <c:pt idx="20023">
                  <c:v>204422</c:v>
                </c:pt>
                <c:pt idx="20024">
                  <c:v>204432</c:v>
                </c:pt>
                <c:pt idx="20025">
                  <c:v>204443</c:v>
                </c:pt>
                <c:pt idx="20026">
                  <c:v>204453</c:v>
                </c:pt>
                <c:pt idx="20027">
                  <c:v>204463</c:v>
                </c:pt>
                <c:pt idx="20028">
                  <c:v>204473</c:v>
                </c:pt>
                <c:pt idx="20029">
                  <c:v>204483</c:v>
                </c:pt>
                <c:pt idx="20030">
                  <c:v>204494</c:v>
                </c:pt>
                <c:pt idx="20031">
                  <c:v>204504</c:v>
                </c:pt>
                <c:pt idx="20032">
                  <c:v>204514</c:v>
                </c:pt>
                <c:pt idx="20033">
                  <c:v>204524</c:v>
                </c:pt>
                <c:pt idx="20034">
                  <c:v>204535</c:v>
                </c:pt>
                <c:pt idx="20035">
                  <c:v>204545</c:v>
                </c:pt>
                <c:pt idx="20036">
                  <c:v>204555</c:v>
                </c:pt>
                <c:pt idx="20037">
                  <c:v>204565</c:v>
                </c:pt>
                <c:pt idx="20038">
                  <c:v>204575</c:v>
                </c:pt>
                <c:pt idx="20039">
                  <c:v>204586</c:v>
                </c:pt>
                <c:pt idx="20040">
                  <c:v>204596</c:v>
                </c:pt>
                <c:pt idx="20041">
                  <c:v>204606</c:v>
                </c:pt>
                <c:pt idx="20042">
                  <c:v>204616</c:v>
                </c:pt>
                <c:pt idx="20043">
                  <c:v>204626</c:v>
                </c:pt>
                <c:pt idx="20044">
                  <c:v>204637</c:v>
                </c:pt>
                <c:pt idx="20045">
                  <c:v>204647</c:v>
                </c:pt>
                <c:pt idx="20046">
                  <c:v>204657</c:v>
                </c:pt>
                <c:pt idx="20047">
                  <c:v>204667</c:v>
                </c:pt>
                <c:pt idx="20048">
                  <c:v>204677</c:v>
                </c:pt>
                <c:pt idx="20049">
                  <c:v>204688</c:v>
                </c:pt>
                <c:pt idx="20050">
                  <c:v>204698</c:v>
                </c:pt>
                <c:pt idx="20051">
                  <c:v>204708</c:v>
                </c:pt>
                <c:pt idx="20052">
                  <c:v>204718</c:v>
                </c:pt>
                <c:pt idx="20053">
                  <c:v>204728</c:v>
                </c:pt>
                <c:pt idx="20054">
                  <c:v>204739</c:v>
                </c:pt>
                <c:pt idx="20055">
                  <c:v>204749</c:v>
                </c:pt>
                <c:pt idx="20056">
                  <c:v>204759</c:v>
                </c:pt>
                <c:pt idx="20057">
                  <c:v>204769</c:v>
                </c:pt>
                <c:pt idx="20058">
                  <c:v>204779</c:v>
                </c:pt>
                <c:pt idx="20059">
                  <c:v>204790</c:v>
                </c:pt>
                <c:pt idx="20060">
                  <c:v>204800</c:v>
                </c:pt>
                <c:pt idx="20061">
                  <c:v>204810</c:v>
                </c:pt>
                <c:pt idx="20062">
                  <c:v>204820</c:v>
                </c:pt>
                <c:pt idx="20063">
                  <c:v>204830</c:v>
                </c:pt>
                <c:pt idx="20064">
                  <c:v>204841</c:v>
                </c:pt>
                <c:pt idx="20065">
                  <c:v>204851</c:v>
                </c:pt>
                <c:pt idx="20066">
                  <c:v>204861</c:v>
                </c:pt>
                <c:pt idx="20067">
                  <c:v>204871</c:v>
                </c:pt>
                <c:pt idx="20068">
                  <c:v>204881</c:v>
                </c:pt>
                <c:pt idx="20069">
                  <c:v>204892</c:v>
                </c:pt>
                <c:pt idx="20070">
                  <c:v>204902</c:v>
                </c:pt>
                <c:pt idx="20071">
                  <c:v>204912</c:v>
                </c:pt>
                <c:pt idx="20072">
                  <c:v>204922</c:v>
                </c:pt>
                <c:pt idx="20073">
                  <c:v>204932</c:v>
                </c:pt>
                <c:pt idx="20074">
                  <c:v>204943</c:v>
                </c:pt>
                <c:pt idx="20075">
                  <c:v>204953</c:v>
                </c:pt>
                <c:pt idx="20076">
                  <c:v>204963</c:v>
                </c:pt>
                <c:pt idx="20077">
                  <c:v>204973</c:v>
                </c:pt>
                <c:pt idx="20078">
                  <c:v>204983</c:v>
                </c:pt>
                <c:pt idx="20079">
                  <c:v>204994</c:v>
                </c:pt>
                <c:pt idx="20080">
                  <c:v>205004</c:v>
                </c:pt>
                <c:pt idx="20081">
                  <c:v>205014</c:v>
                </c:pt>
                <c:pt idx="20082">
                  <c:v>205024</c:v>
                </c:pt>
                <c:pt idx="20083">
                  <c:v>205034</c:v>
                </c:pt>
                <c:pt idx="20084">
                  <c:v>205045</c:v>
                </c:pt>
                <c:pt idx="20085">
                  <c:v>205055</c:v>
                </c:pt>
                <c:pt idx="20086">
                  <c:v>205065</c:v>
                </c:pt>
                <c:pt idx="20087">
                  <c:v>205075</c:v>
                </c:pt>
                <c:pt idx="20088">
                  <c:v>205085</c:v>
                </c:pt>
                <c:pt idx="20089">
                  <c:v>205096</c:v>
                </c:pt>
                <c:pt idx="20090">
                  <c:v>205106</c:v>
                </c:pt>
                <c:pt idx="20091">
                  <c:v>205116</c:v>
                </c:pt>
                <c:pt idx="20092">
                  <c:v>205126</c:v>
                </c:pt>
                <c:pt idx="20093">
                  <c:v>205136</c:v>
                </c:pt>
                <c:pt idx="20094">
                  <c:v>205147</c:v>
                </c:pt>
                <c:pt idx="20095">
                  <c:v>205157</c:v>
                </c:pt>
                <c:pt idx="20096">
                  <c:v>205167</c:v>
                </c:pt>
                <c:pt idx="20097">
                  <c:v>205177</c:v>
                </c:pt>
                <c:pt idx="20098">
                  <c:v>205187</c:v>
                </c:pt>
                <c:pt idx="20099">
                  <c:v>205198</c:v>
                </c:pt>
                <c:pt idx="20100">
                  <c:v>205208</c:v>
                </c:pt>
                <c:pt idx="20101">
                  <c:v>205218</c:v>
                </c:pt>
                <c:pt idx="20102">
                  <c:v>205228</c:v>
                </c:pt>
                <c:pt idx="20103">
                  <c:v>205238</c:v>
                </c:pt>
                <c:pt idx="20104">
                  <c:v>205249</c:v>
                </c:pt>
                <c:pt idx="20105">
                  <c:v>205259</c:v>
                </c:pt>
                <c:pt idx="20106">
                  <c:v>205269</c:v>
                </c:pt>
                <c:pt idx="20107">
                  <c:v>205279</c:v>
                </c:pt>
                <c:pt idx="20108">
                  <c:v>205289</c:v>
                </c:pt>
                <c:pt idx="20109">
                  <c:v>205300</c:v>
                </c:pt>
                <c:pt idx="20110">
                  <c:v>205310</c:v>
                </c:pt>
                <c:pt idx="20111">
                  <c:v>205320</c:v>
                </c:pt>
                <c:pt idx="20112">
                  <c:v>205330</c:v>
                </c:pt>
                <c:pt idx="20113">
                  <c:v>205340</c:v>
                </c:pt>
                <c:pt idx="20114">
                  <c:v>205351</c:v>
                </c:pt>
                <c:pt idx="20115">
                  <c:v>205361</c:v>
                </c:pt>
                <c:pt idx="20116">
                  <c:v>205371</c:v>
                </c:pt>
                <c:pt idx="20117">
                  <c:v>205381</c:v>
                </c:pt>
                <c:pt idx="20118">
                  <c:v>205391</c:v>
                </c:pt>
                <c:pt idx="20119">
                  <c:v>205402</c:v>
                </c:pt>
                <c:pt idx="20120">
                  <c:v>205412</c:v>
                </c:pt>
                <c:pt idx="20121">
                  <c:v>205422</c:v>
                </c:pt>
                <c:pt idx="20122">
                  <c:v>205432</c:v>
                </c:pt>
                <c:pt idx="20123">
                  <c:v>205442</c:v>
                </c:pt>
                <c:pt idx="20124">
                  <c:v>205453</c:v>
                </c:pt>
                <c:pt idx="20125">
                  <c:v>205463</c:v>
                </c:pt>
                <c:pt idx="20126">
                  <c:v>205473</c:v>
                </c:pt>
                <c:pt idx="20127">
                  <c:v>205483</c:v>
                </c:pt>
                <c:pt idx="20128">
                  <c:v>205493</c:v>
                </c:pt>
                <c:pt idx="20129">
                  <c:v>205504</c:v>
                </c:pt>
                <c:pt idx="20130">
                  <c:v>205514</c:v>
                </c:pt>
                <c:pt idx="20131">
                  <c:v>205524</c:v>
                </c:pt>
                <c:pt idx="20132">
                  <c:v>205534</c:v>
                </c:pt>
                <c:pt idx="20133">
                  <c:v>205544</c:v>
                </c:pt>
                <c:pt idx="20134">
                  <c:v>205555</c:v>
                </c:pt>
                <c:pt idx="20135">
                  <c:v>205565</c:v>
                </c:pt>
                <c:pt idx="20136">
                  <c:v>205575</c:v>
                </c:pt>
                <c:pt idx="20137">
                  <c:v>205585</c:v>
                </c:pt>
                <c:pt idx="20138">
                  <c:v>205595</c:v>
                </c:pt>
                <c:pt idx="20139">
                  <c:v>205606</c:v>
                </c:pt>
                <c:pt idx="20140">
                  <c:v>205616</c:v>
                </c:pt>
                <c:pt idx="20141">
                  <c:v>205626</c:v>
                </c:pt>
                <c:pt idx="20142">
                  <c:v>205636</c:v>
                </c:pt>
                <c:pt idx="20143">
                  <c:v>205647</c:v>
                </c:pt>
                <c:pt idx="20144">
                  <c:v>205657</c:v>
                </c:pt>
                <c:pt idx="20145">
                  <c:v>205667</c:v>
                </c:pt>
                <c:pt idx="20146">
                  <c:v>205677</c:v>
                </c:pt>
                <c:pt idx="20147">
                  <c:v>205687</c:v>
                </c:pt>
                <c:pt idx="20148">
                  <c:v>205698</c:v>
                </c:pt>
                <c:pt idx="20149">
                  <c:v>205708</c:v>
                </c:pt>
                <c:pt idx="20150">
                  <c:v>205718</c:v>
                </c:pt>
                <c:pt idx="20151">
                  <c:v>205728</c:v>
                </c:pt>
                <c:pt idx="20152">
                  <c:v>205738</c:v>
                </c:pt>
                <c:pt idx="20153">
                  <c:v>205749</c:v>
                </c:pt>
                <c:pt idx="20154">
                  <c:v>205759</c:v>
                </c:pt>
                <c:pt idx="20155">
                  <c:v>205769</c:v>
                </c:pt>
                <c:pt idx="20156">
                  <c:v>205779</c:v>
                </c:pt>
                <c:pt idx="20157">
                  <c:v>205789</c:v>
                </c:pt>
                <c:pt idx="20158">
                  <c:v>205800</c:v>
                </c:pt>
                <c:pt idx="20159">
                  <c:v>205810</c:v>
                </c:pt>
                <c:pt idx="20160">
                  <c:v>205820</c:v>
                </c:pt>
                <c:pt idx="20161">
                  <c:v>205830</c:v>
                </c:pt>
                <c:pt idx="20162">
                  <c:v>205840</c:v>
                </c:pt>
                <c:pt idx="20163">
                  <c:v>205851</c:v>
                </c:pt>
                <c:pt idx="20164">
                  <c:v>205861</c:v>
                </c:pt>
                <c:pt idx="20165">
                  <c:v>205871</c:v>
                </c:pt>
                <c:pt idx="20166">
                  <c:v>205881</c:v>
                </c:pt>
                <c:pt idx="20167">
                  <c:v>205891</c:v>
                </c:pt>
                <c:pt idx="20168">
                  <c:v>205902</c:v>
                </c:pt>
                <c:pt idx="20169">
                  <c:v>205912</c:v>
                </c:pt>
                <c:pt idx="20170">
                  <c:v>205922</c:v>
                </c:pt>
                <c:pt idx="20171">
                  <c:v>205932</c:v>
                </c:pt>
                <c:pt idx="20172">
                  <c:v>205942</c:v>
                </c:pt>
                <c:pt idx="20173">
                  <c:v>205953</c:v>
                </c:pt>
                <c:pt idx="20174">
                  <c:v>205963</c:v>
                </c:pt>
                <c:pt idx="20175">
                  <c:v>205973</c:v>
                </c:pt>
                <c:pt idx="20176">
                  <c:v>205983</c:v>
                </c:pt>
                <c:pt idx="20177">
                  <c:v>205993</c:v>
                </c:pt>
                <c:pt idx="20178">
                  <c:v>206004</c:v>
                </c:pt>
                <c:pt idx="20179">
                  <c:v>206014</c:v>
                </c:pt>
                <c:pt idx="20180">
                  <c:v>206024</c:v>
                </c:pt>
                <c:pt idx="20181">
                  <c:v>206034</c:v>
                </c:pt>
                <c:pt idx="20182">
                  <c:v>206044</c:v>
                </c:pt>
                <c:pt idx="20183">
                  <c:v>206055</c:v>
                </c:pt>
                <c:pt idx="20184">
                  <c:v>206065</c:v>
                </c:pt>
                <c:pt idx="20185">
                  <c:v>206075</c:v>
                </c:pt>
                <c:pt idx="20186">
                  <c:v>206085</c:v>
                </c:pt>
                <c:pt idx="20187">
                  <c:v>206095</c:v>
                </c:pt>
                <c:pt idx="20188">
                  <c:v>206106</c:v>
                </c:pt>
                <c:pt idx="20189">
                  <c:v>206116</c:v>
                </c:pt>
                <c:pt idx="20190">
                  <c:v>206126</c:v>
                </c:pt>
                <c:pt idx="20191">
                  <c:v>206136</c:v>
                </c:pt>
                <c:pt idx="20192">
                  <c:v>206146</c:v>
                </c:pt>
                <c:pt idx="20193">
                  <c:v>206157</c:v>
                </c:pt>
                <c:pt idx="20194">
                  <c:v>206167</c:v>
                </c:pt>
                <c:pt idx="20195">
                  <c:v>206177</c:v>
                </c:pt>
                <c:pt idx="20196">
                  <c:v>206187</c:v>
                </c:pt>
                <c:pt idx="20197">
                  <c:v>206197</c:v>
                </c:pt>
                <c:pt idx="20198">
                  <c:v>206208</c:v>
                </c:pt>
                <c:pt idx="20199">
                  <c:v>206218</c:v>
                </c:pt>
                <c:pt idx="20200">
                  <c:v>206228</c:v>
                </c:pt>
                <c:pt idx="20201">
                  <c:v>206238</c:v>
                </c:pt>
                <c:pt idx="20202">
                  <c:v>206248</c:v>
                </c:pt>
                <c:pt idx="20203">
                  <c:v>206259</c:v>
                </c:pt>
                <c:pt idx="20204">
                  <c:v>206269</c:v>
                </c:pt>
                <c:pt idx="20205">
                  <c:v>206279</c:v>
                </c:pt>
                <c:pt idx="20206">
                  <c:v>206289</c:v>
                </c:pt>
                <c:pt idx="20207">
                  <c:v>206299</c:v>
                </c:pt>
                <c:pt idx="20208">
                  <c:v>206310</c:v>
                </c:pt>
                <c:pt idx="20209">
                  <c:v>206320</c:v>
                </c:pt>
                <c:pt idx="20210">
                  <c:v>206330</c:v>
                </c:pt>
                <c:pt idx="20211">
                  <c:v>206340</c:v>
                </c:pt>
                <c:pt idx="20212">
                  <c:v>206350</c:v>
                </c:pt>
                <c:pt idx="20213">
                  <c:v>206361</c:v>
                </c:pt>
                <c:pt idx="20214">
                  <c:v>206371</c:v>
                </c:pt>
                <c:pt idx="20215">
                  <c:v>206381</c:v>
                </c:pt>
                <c:pt idx="20216">
                  <c:v>206391</c:v>
                </c:pt>
                <c:pt idx="20217">
                  <c:v>206401</c:v>
                </c:pt>
                <c:pt idx="20218">
                  <c:v>206412</c:v>
                </c:pt>
                <c:pt idx="20219">
                  <c:v>206422</c:v>
                </c:pt>
                <c:pt idx="20220">
                  <c:v>206432</c:v>
                </c:pt>
                <c:pt idx="20221">
                  <c:v>206442</c:v>
                </c:pt>
                <c:pt idx="20222">
                  <c:v>206452</c:v>
                </c:pt>
                <c:pt idx="20223">
                  <c:v>206463</c:v>
                </c:pt>
                <c:pt idx="20224">
                  <c:v>206473</c:v>
                </c:pt>
                <c:pt idx="20225">
                  <c:v>206483</c:v>
                </c:pt>
                <c:pt idx="20226">
                  <c:v>206493</c:v>
                </c:pt>
                <c:pt idx="20227">
                  <c:v>206503</c:v>
                </c:pt>
                <c:pt idx="20228">
                  <c:v>206514</c:v>
                </c:pt>
                <c:pt idx="20229">
                  <c:v>206524</c:v>
                </c:pt>
                <c:pt idx="20230">
                  <c:v>206534</c:v>
                </c:pt>
                <c:pt idx="20231">
                  <c:v>206544</c:v>
                </c:pt>
                <c:pt idx="20232">
                  <c:v>206554</c:v>
                </c:pt>
                <c:pt idx="20233">
                  <c:v>206565</c:v>
                </c:pt>
                <c:pt idx="20234">
                  <c:v>206575</c:v>
                </c:pt>
                <c:pt idx="20235">
                  <c:v>206585</c:v>
                </c:pt>
                <c:pt idx="20236">
                  <c:v>206595</c:v>
                </c:pt>
                <c:pt idx="20237">
                  <c:v>206605</c:v>
                </c:pt>
                <c:pt idx="20238">
                  <c:v>206616</c:v>
                </c:pt>
                <c:pt idx="20239">
                  <c:v>206626</c:v>
                </c:pt>
                <c:pt idx="20240">
                  <c:v>206636</c:v>
                </c:pt>
                <c:pt idx="20241">
                  <c:v>206646</c:v>
                </c:pt>
                <c:pt idx="20242">
                  <c:v>206656</c:v>
                </c:pt>
                <c:pt idx="20243">
                  <c:v>206667</c:v>
                </c:pt>
                <c:pt idx="20244">
                  <c:v>206677</c:v>
                </c:pt>
                <c:pt idx="20245">
                  <c:v>206687</c:v>
                </c:pt>
                <c:pt idx="20246">
                  <c:v>206697</c:v>
                </c:pt>
                <c:pt idx="20247">
                  <c:v>206707</c:v>
                </c:pt>
                <c:pt idx="20248">
                  <c:v>206718</c:v>
                </c:pt>
                <c:pt idx="20249">
                  <c:v>206728</c:v>
                </c:pt>
                <c:pt idx="20250">
                  <c:v>206738</c:v>
                </c:pt>
                <c:pt idx="20251">
                  <c:v>206748</c:v>
                </c:pt>
                <c:pt idx="20252">
                  <c:v>206759</c:v>
                </c:pt>
                <c:pt idx="20253">
                  <c:v>206769</c:v>
                </c:pt>
                <c:pt idx="20254">
                  <c:v>206779</c:v>
                </c:pt>
                <c:pt idx="20255">
                  <c:v>206789</c:v>
                </c:pt>
                <c:pt idx="20256">
                  <c:v>206799</c:v>
                </c:pt>
                <c:pt idx="20257">
                  <c:v>206810</c:v>
                </c:pt>
                <c:pt idx="20258">
                  <c:v>206820</c:v>
                </c:pt>
                <c:pt idx="20259">
                  <c:v>206830</c:v>
                </c:pt>
                <c:pt idx="20260">
                  <c:v>206840</c:v>
                </c:pt>
                <c:pt idx="20261">
                  <c:v>206850</c:v>
                </c:pt>
                <c:pt idx="20262">
                  <c:v>206861</c:v>
                </c:pt>
                <c:pt idx="20263">
                  <c:v>206871</c:v>
                </c:pt>
                <c:pt idx="20264">
                  <c:v>206881</c:v>
                </c:pt>
                <c:pt idx="20265">
                  <c:v>206891</c:v>
                </c:pt>
                <c:pt idx="20266">
                  <c:v>206901</c:v>
                </c:pt>
                <c:pt idx="20267">
                  <c:v>206912</c:v>
                </c:pt>
                <c:pt idx="20268">
                  <c:v>206922</c:v>
                </c:pt>
                <c:pt idx="20269">
                  <c:v>206932</c:v>
                </c:pt>
                <c:pt idx="20270">
                  <c:v>206942</c:v>
                </c:pt>
                <c:pt idx="20271">
                  <c:v>206952</c:v>
                </c:pt>
                <c:pt idx="20272">
                  <c:v>206963</c:v>
                </c:pt>
                <c:pt idx="20273">
                  <c:v>206973</c:v>
                </c:pt>
                <c:pt idx="20274">
                  <c:v>206983</c:v>
                </c:pt>
                <c:pt idx="20275">
                  <c:v>206993</c:v>
                </c:pt>
                <c:pt idx="20276">
                  <c:v>207003</c:v>
                </c:pt>
                <c:pt idx="20277">
                  <c:v>207014</c:v>
                </c:pt>
                <c:pt idx="20278">
                  <c:v>207024</c:v>
                </c:pt>
                <c:pt idx="20279">
                  <c:v>207034</c:v>
                </c:pt>
                <c:pt idx="20280">
                  <c:v>207044</c:v>
                </c:pt>
                <c:pt idx="20281">
                  <c:v>207054</c:v>
                </c:pt>
                <c:pt idx="20282">
                  <c:v>207065</c:v>
                </c:pt>
                <c:pt idx="20283">
                  <c:v>207075</c:v>
                </c:pt>
                <c:pt idx="20284">
                  <c:v>207085</c:v>
                </c:pt>
                <c:pt idx="20285">
                  <c:v>207095</c:v>
                </c:pt>
                <c:pt idx="20286">
                  <c:v>207105</c:v>
                </c:pt>
                <c:pt idx="20287">
                  <c:v>207116</c:v>
                </c:pt>
                <c:pt idx="20288">
                  <c:v>207126</c:v>
                </c:pt>
                <c:pt idx="20289">
                  <c:v>207136</c:v>
                </c:pt>
                <c:pt idx="20290">
                  <c:v>207146</c:v>
                </c:pt>
                <c:pt idx="20291">
                  <c:v>207156</c:v>
                </c:pt>
                <c:pt idx="20292">
                  <c:v>207167</c:v>
                </c:pt>
                <c:pt idx="20293">
                  <c:v>207177</c:v>
                </c:pt>
                <c:pt idx="20294">
                  <c:v>207187</c:v>
                </c:pt>
                <c:pt idx="20295">
                  <c:v>207197</c:v>
                </c:pt>
                <c:pt idx="20296">
                  <c:v>207207</c:v>
                </c:pt>
                <c:pt idx="20297">
                  <c:v>207218</c:v>
                </c:pt>
                <c:pt idx="20298">
                  <c:v>207228</c:v>
                </c:pt>
                <c:pt idx="20299">
                  <c:v>207238</c:v>
                </c:pt>
                <c:pt idx="20300">
                  <c:v>207248</c:v>
                </c:pt>
                <c:pt idx="20301">
                  <c:v>207258</c:v>
                </c:pt>
                <c:pt idx="20302">
                  <c:v>207269</c:v>
                </c:pt>
                <c:pt idx="20303">
                  <c:v>207279</c:v>
                </c:pt>
                <c:pt idx="20304">
                  <c:v>207289</c:v>
                </c:pt>
                <c:pt idx="20305">
                  <c:v>207299</c:v>
                </c:pt>
                <c:pt idx="20306">
                  <c:v>207309</c:v>
                </c:pt>
                <c:pt idx="20307">
                  <c:v>207320</c:v>
                </c:pt>
                <c:pt idx="20308">
                  <c:v>207330</c:v>
                </c:pt>
                <c:pt idx="20309">
                  <c:v>207340</c:v>
                </c:pt>
                <c:pt idx="20310">
                  <c:v>207350</c:v>
                </c:pt>
                <c:pt idx="20311">
                  <c:v>207360</c:v>
                </c:pt>
                <c:pt idx="20312">
                  <c:v>207371</c:v>
                </c:pt>
                <c:pt idx="20313">
                  <c:v>207381</c:v>
                </c:pt>
                <c:pt idx="20314">
                  <c:v>207391</c:v>
                </c:pt>
                <c:pt idx="20315">
                  <c:v>207401</c:v>
                </c:pt>
                <c:pt idx="20316">
                  <c:v>207411</c:v>
                </c:pt>
                <c:pt idx="20317">
                  <c:v>207422</c:v>
                </c:pt>
                <c:pt idx="20318">
                  <c:v>207432</c:v>
                </c:pt>
                <c:pt idx="20319">
                  <c:v>207442</c:v>
                </c:pt>
                <c:pt idx="20320">
                  <c:v>207452</c:v>
                </c:pt>
                <c:pt idx="20321">
                  <c:v>207462</c:v>
                </c:pt>
                <c:pt idx="20322">
                  <c:v>207473</c:v>
                </c:pt>
                <c:pt idx="20323">
                  <c:v>207483</c:v>
                </c:pt>
                <c:pt idx="20324">
                  <c:v>207493</c:v>
                </c:pt>
                <c:pt idx="20325">
                  <c:v>207503</c:v>
                </c:pt>
                <c:pt idx="20326">
                  <c:v>207513</c:v>
                </c:pt>
                <c:pt idx="20327">
                  <c:v>207524</c:v>
                </c:pt>
                <c:pt idx="20328">
                  <c:v>207534</c:v>
                </c:pt>
                <c:pt idx="20329">
                  <c:v>207544</c:v>
                </c:pt>
                <c:pt idx="20330">
                  <c:v>207554</c:v>
                </c:pt>
                <c:pt idx="20331">
                  <c:v>207564</c:v>
                </c:pt>
                <c:pt idx="20332">
                  <c:v>207575</c:v>
                </c:pt>
                <c:pt idx="20333">
                  <c:v>207585</c:v>
                </c:pt>
                <c:pt idx="20334">
                  <c:v>207595</c:v>
                </c:pt>
                <c:pt idx="20335">
                  <c:v>207605</c:v>
                </c:pt>
                <c:pt idx="20336">
                  <c:v>207615</c:v>
                </c:pt>
                <c:pt idx="20337">
                  <c:v>207626</c:v>
                </c:pt>
                <c:pt idx="20338">
                  <c:v>207636</c:v>
                </c:pt>
                <c:pt idx="20339">
                  <c:v>207646</c:v>
                </c:pt>
                <c:pt idx="20340">
                  <c:v>207656</c:v>
                </c:pt>
                <c:pt idx="20341">
                  <c:v>207666</c:v>
                </c:pt>
                <c:pt idx="20342">
                  <c:v>207677</c:v>
                </c:pt>
                <c:pt idx="20343">
                  <c:v>207687</c:v>
                </c:pt>
                <c:pt idx="20344">
                  <c:v>207697</c:v>
                </c:pt>
                <c:pt idx="20345">
                  <c:v>207707</c:v>
                </c:pt>
                <c:pt idx="20346">
                  <c:v>207717</c:v>
                </c:pt>
                <c:pt idx="20347">
                  <c:v>207728</c:v>
                </c:pt>
                <c:pt idx="20348">
                  <c:v>207738</c:v>
                </c:pt>
                <c:pt idx="20349">
                  <c:v>207748</c:v>
                </c:pt>
                <c:pt idx="20350">
                  <c:v>207758</c:v>
                </c:pt>
                <c:pt idx="20351">
                  <c:v>207768</c:v>
                </c:pt>
                <c:pt idx="20352">
                  <c:v>207779</c:v>
                </c:pt>
                <c:pt idx="20353">
                  <c:v>207789</c:v>
                </c:pt>
                <c:pt idx="20354">
                  <c:v>207799</c:v>
                </c:pt>
                <c:pt idx="20355">
                  <c:v>207809</c:v>
                </c:pt>
                <c:pt idx="20356">
                  <c:v>207819</c:v>
                </c:pt>
                <c:pt idx="20357">
                  <c:v>207830</c:v>
                </c:pt>
                <c:pt idx="20358">
                  <c:v>207840</c:v>
                </c:pt>
                <c:pt idx="20359">
                  <c:v>207850</c:v>
                </c:pt>
                <c:pt idx="20360">
                  <c:v>207860</c:v>
                </c:pt>
                <c:pt idx="20361">
                  <c:v>207870</c:v>
                </c:pt>
                <c:pt idx="20362">
                  <c:v>207881</c:v>
                </c:pt>
                <c:pt idx="20363">
                  <c:v>207891</c:v>
                </c:pt>
                <c:pt idx="20364">
                  <c:v>207901</c:v>
                </c:pt>
                <c:pt idx="20365">
                  <c:v>207911</c:v>
                </c:pt>
                <c:pt idx="20366">
                  <c:v>207922</c:v>
                </c:pt>
                <c:pt idx="20367">
                  <c:v>207932</c:v>
                </c:pt>
                <c:pt idx="20368">
                  <c:v>207942</c:v>
                </c:pt>
                <c:pt idx="20369">
                  <c:v>207952</c:v>
                </c:pt>
                <c:pt idx="20370">
                  <c:v>207962</c:v>
                </c:pt>
                <c:pt idx="20371">
                  <c:v>207973</c:v>
                </c:pt>
                <c:pt idx="20372">
                  <c:v>207983</c:v>
                </c:pt>
                <c:pt idx="20373">
                  <c:v>207993</c:v>
                </c:pt>
                <c:pt idx="20374">
                  <c:v>208003</c:v>
                </c:pt>
                <c:pt idx="20375">
                  <c:v>208013</c:v>
                </c:pt>
                <c:pt idx="20376">
                  <c:v>208024</c:v>
                </c:pt>
                <c:pt idx="20377">
                  <c:v>208034</c:v>
                </c:pt>
                <c:pt idx="20378">
                  <c:v>208044</c:v>
                </c:pt>
                <c:pt idx="20379">
                  <c:v>208054</c:v>
                </c:pt>
                <c:pt idx="20380">
                  <c:v>208064</c:v>
                </c:pt>
                <c:pt idx="20381">
                  <c:v>208075</c:v>
                </c:pt>
                <c:pt idx="20382">
                  <c:v>208085</c:v>
                </c:pt>
                <c:pt idx="20383">
                  <c:v>208095</c:v>
                </c:pt>
                <c:pt idx="20384">
                  <c:v>208105</c:v>
                </c:pt>
                <c:pt idx="20385">
                  <c:v>208115</c:v>
                </c:pt>
                <c:pt idx="20386">
                  <c:v>208126</c:v>
                </c:pt>
                <c:pt idx="20387">
                  <c:v>208136</c:v>
                </c:pt>
                <c:pt idx="20388">
                  <c:v>208146</c:v>
                </c:pt>
                <c:pt idx="20389">
                  <c:v>208156</c:v>
                </c:pt>
                <c:pt idx="20390">
                  <c:v>208166</c:v>
                </c:pt>
                <c:pt idx="20391">
                  <c:v>208177</c:v>
                </c:pt>
                <c:pt idx="20392">
                  <c:v>208187</c:v>
                </c:pt>
                <c:pt idx="20393">
                  <c:v>208197</c:v>
                </c:pt>
                <c:pt idx="20394">
                  <c:v>208207</c:v>
                </c:pt>
                <c:pt idx="20395">
                  <c:v>208217</c:v>
                </c:pt>
                <c:pt idx="20396">
                  <c:v>208228</c:v>
                </c:pt>
                <c:pt idx="20397">
                  <c:v>208238</c:v>
                </c:pt>
                <c:pt idx="20398">
                  <c:v>208248</c:v>
                </c:pt>
                <c:pt idx="20399">
                  <c:v>208258</c:v>
                </c:pt>
                <c:pt idx="20400">
                  <c:v>208268</c:v>
                </c:pt>
                <c:pt idx="20401">
                  <c:v>208279</c:v>
                </c:pt>
                <c:pt idx="20402">
                  <c:v>208289</c:v>
                </c:pt>
                <c:pt idx="20403">
                  <c:v>208299</c:v>
                </c:pt>
                <c:pt idx="20404">
                  <c:v>208309</c:v>
                </c:pt>
                <c:pt idx="20405">
                  <c:v>208319</c:v>
                </c:pt>
                <c:pt idx="20406">
                  <c:v>208330</c:v>
                </c:pt>
                <c:pt idx="20407">
                  <c:v>208340</c:v>
                </c:pt>
                <c:pt idx="20408">
                  <c:v>208350</c:v>
                </c:pt>
                <c:pt idx="20409">
                  <c:v>208360</c:v>
                </c:pt>
                <c:pt idx="20410">
                  <c:v>208370</c:v>
                </c:pt>
                <c:pt idx="20411">
                  <c:v>208381</c:v>
                </c:pt>
                <c:pt idx="20412">
                  <c:v>208391</c:v>
                </c:pt>
                <c:pt idx="20413">
                  <c:v>208401</c:v>
                </c:pt>
                <c:pt idx="20414">
                  <c:v>208411</c:v>
                </c:pt>
                <c:pt idx="20415">
                  <c:v>208421</c:v>
                </c:pt>
                <c:pt idx="20416">
                  <c:v>208432</c:v>
                </c:pt>
                <c:pt idx="20417">
                  <c:v>208442</c:v>
                </c:pt>
                <c:pt idx="20418">
                  <c:v>208452</c:v>
                </c:pt>
                <c:pt idx="20419">
                  <c:v>208462</c:v>
                </c:pt>
                <c:pt idx="20420">
                  <c:v>208472</c:v>
                </c:pt>
                <c:pt idx="20421">
                  <c:v>208483</c:v>
                </c:pt>
                <c:pt idx="20422">
                  <c:v>208493</c:v>
                </c:pt>
                <c:pt idx="20423">
                  <c:v>208503</c:v>
                </c:pt>
                <c:pt idx="20424">
                  <c:v>208513</c:v>
                </c:pt>
                <c:pt idx="20425">
                  <c:v>208523</c:v>
                </c:pt>
                <c:pt idx="20426">
                  <c:v>208534</c:v>
                </c:pt>
                <c:pt idx="20427">
                  <c:v>208544</c:v>
                </c:pt>
                <c:pt idx="20428">
                  <c:v>208554</c:v>
                </c:pt>
                <c:pt idx="20429">
                  <c:v>208564</c:v>
                </c:pt>
                <c:pt idx="20430">
                  <c:v>208574</c:v>
                </c:pt>
                <c:pt idx="20431">
                  <c:v>208585</c:v>
                </c:pt>
                <c:pt idx="20432">
                  <c:v>208595</c:v>
                </c:pt>
                <c:pt idx="20433">
                  <c:v>208605</c:v>
                </c:pt>
                <c:pt idx="20434">
                  <c:v>208615</c:v>
                </c:pt>
                <c:pt idx="20435">
                  <c:v>208625</c:v>
                </c:pt>
                <c:pt idx="20436">
                  <c:v>208636</c:v>
                </c:pt>
                <c:pt idx="20437">
                  <c:v>208646</c:v>
                </c:pt>
                <c:pt idx="20438">
                  <c:v>208656</c:v>
                </c:pt>
                <c:pt idx="20439">
                  <c:v>208666</c:v>
                </c:pt>
                <c:pt idx="20440">
                  <c:v>208676</c:v>
                </c:pt>
                <c:pt idx="20441">
                  <c:v>208687</c:v>
                </c:pt>
                <c:pt idx="20442">
                  <c:v>208697</c:v>
                </c:pt>
                <c:pt idx="20443">
                  <c:v>208707</c:v>
                </c:pt>
                <c:pt idx="20444">
                  <c:v>208717</c:v>
                </c:pt>
                <c:pt idx="20445">
                  <c:v>208727</c:v>
                </c:pt>
                <c:pt idx="20446">
                  <c:v>208738</c:v>
                </c:pt>
                <c:pt idx="20447">
                  <c:v>208748</c:v>
                </c:pt>
                <c:pt idx="20448">
                  <c:v>208758</c:v>
                </c:pt>
                <c:pt idx="20449">
                  <c:v>208768</c:v>
                </c:pt>
                <c:pt idx="20450">
                  <c:v>208778</c:v>
                </c:pt>
                <c:pt idx="20451">
                  <c:v>208789</c:v>
                </c:pt>
                <c:pt idx="20452">
                  <c:v>208799</c:v>
                </c:pt>
                <c:pt idx="20453">
                  <c:v>208809</c:v>
                </c:pt>
                <c:pt idx="20454">
                  <c:v>208819</c:v>
                </c:pt>
                <c:pt idx="20455">
                  <c:v>208829</c:v>
                </c:pt>
                <c:pt idx="20456">
                  <c:v>208840</c:v>
                </c:pt>
                <c:pt idx="20457">
                  <c:v>208850</c:v>
                </c:pt>
                <c:pt idx="20458">
                  <c:v>208860</c:v>
                </c:pt>
                <c:pt idx="20459">
                  <c:v>208870</c:v>
                </c:pt>
                <c:pt idx="20460">
                  <c:v>208880</c:v>
                </c:pt>
                <c:pt idx="20461">
                  <c:v>208891</c:v>
                </c:pt>
                <c:pt idx="20462">
                  <c:v>208901</c:v>
                </c:pt>
                <c:pt idx="20463">
                  <c:v>208911</c:v>
                </c:pt>
                <c:pt idx="20464">
                  <c:v>208921</c:v>
                </c:pt>
                <c:pt idx="20465">
                  <c:v>208931</c:v>
                </c:pt>
                <c:pt idx="20466">
                  <c:v>208942</c:v>
                </c:pt>
                <c:pt idx="20467">
                  <c:v>208952</c:v>
                </c:pt>
                <c:pt idx="20468">
                  <c:v>208962</c:v>
                </c:pt>
                <c:pt idx="20469">
                  <c:v>208972</c:v>
                </c:pt>
                <c:pt idx="20470">
                  <c:v>208982</c:v>
                </c:pt>
                <c:pt idx="20471">
                  <c:v>208993</c:v>
                </c:pt>
                <c:pt idx="20472">
                  <c:v>209003</c:v>
                </c:pt>
                <c:pt idx="20473">
                  <c:v>209013</c:v>
                </c:pt>
                <c:pt idx="20474">
                  <c:v>209023</c:v>
                </c:pt>
                <c:pt idx="20475">
                  <c:v>209034</c:v>
                </c:pt>
                <c:pt idx="20476">
                  <c:v>209044</c:v>
                </c:pt>
                <c:pt idx="20477">
                  <c:v>209054</c:v>
                </c:pt>
                <c:pt idx="20478">
                  <c:v>209064</c:v>
                </c:pt>
                <c:pt idx="20479">
                  <c:v>209074</c:v>
                </c:pt>
                <c:pt idx="20480">
                  <c:v>209085</c:v>
                </c:pt>
                <c:pt idx="20481">
                  <c:v>209095</c:v>
                </c:pt>
                <c:pt idx="20482">
                  <c:v>209105</c:v>
                </c:pt>
                <c:pt idx="20483">
                  <c:v>209115</c:v>
                </c:pt>
                <c:pt idx="20484">
                  <c:v>209125</c:v>
                </c:pt>
                <c:pt idx="20485">
                  <c:v>209136</c:v>
                </c:pt>
                <c:pt idx="20486">
                  <c:v>209146</c:v>
                </c:pt>
                <c:pt idx="20487">
                  <c:v>209156</c:v>
                </c:pt>
                <c:pt idx="20488">
                  <c:v>209166</c:v>
                </c:pt>
                <c:pt idx="20489">
                  <c:v>209176</c:v>
                </c:pt>
                <c:pt idx="20490">
                  <c:v>209187</c:v>
                </c:pt>
                <c:pt idx="20491">
                  <c:v>209197</c:v>
                </c:pt>
                <c:pt idx="20492">
                  <c:v>209207</c:v>
                </c:pt>
                <c:pt idx="20493">
                  <c:v>209217</c:v>
                </c:pt>
                <c:pt idx="20494">
                  <c:v>209227</c:v>
                </c:pt>
                <c:pt idx="20495">
                  <c:v>209238</c:v>
                </c:pt>
                <c:pt idx="20496">
                  <c:v>209248</c:v>
                </c:pt>
                <c:pt idx="20497">
                  <c:v>209258</c:v>
                </c:pt>
                <c:pt idx="20498">
                  <c:v>209268</c:v>
                </c:pt>
                <c:pt idx="20499">
                  <c:v>209278</c:v>
                </c:pt>
                <c:pt idx="20500">
                  <c:v>209289</c:v>
                </c:pt>
                <c:pt idx="20501">
                  <c:v>209299</c:v>
                </c:pt>
                <c:pt idx="20502">
                  <c:v>209309</c:v>
                </c:pt>
                <c:pt idx="20503">
                  <c:v>209319</c:v>
                </c:pt>
                <c:pt idx="20504">
                  <c:v>209329</c:v>
                </c:pt>
                <c:pt idx="20505">
                  <c:v>209340</c:v>
                </c:pt>
                <c:pt idx="20506">
                  <c:v>209350</c:v>
                </c:pt>
                <c:pt idx="20507">
                  <c:v>209360</c:v>
                </c:pt>
                <c:pt idx="20508">
                  <c:v>209370</c:v>
                </c:pt>
                <c:pt idx="20509">
                  <c:v>209380</c:v>
                </c:pt>
                <c:pt idx="20510">
                  <c:v>209391</c:v>
                </c:pt>
                <c:pt idx="20511">
                  <c:v>209401</c:v>
                </c:pt>
                <c:pt idx="20512">
                  <c:v>209411</c:v>
                </c:pt>
                <c:pt idx="20513">
                  <c:v>209421</c:v>
                </c:pt>
                <c:pt idx="20514">
                  <c:v>209431</c:v>
                </c:pt>
                <c:pt idx="20515">
                  <c:v>209442</c:v>
                </c:pt>
                <c:pt idx="20516">
                  <c:v>209452</c:v>
                </c:pt>
                <c:pt idx="20517">
                  <c:v>209462</c:v>
                </c:pt>
                <c:pt idx="20518">
                  <c:v>209472</c:v>
                </c:pt>
                <c:pt idx="20519">
                  <c:v>209482</c:v>
                </c:pt>
                <c:pt idx="20520">
                  <c:v>209493</c:v>
                </c:pt>
                <c:pt idx="20521">
                  <c:v>209503</c:v>
                </c:pt>
                <c:pt idx="20522">
                  <c:v>209513</c:v>
                </c:pt>
                <c:pt idx="20523">
                  <c:v>209523</c:v>
                </c:pt>
                <c:pt idx="20524">
                  <c:v>209533</c:v>
                </c:pt>
                <c:pt idx="20525">
                  <c:v>209544</c:v>
                </c:pt>
                <c:pt idx="20526">
                  <c:v>209554</c:v>
                </c:pt>
                <c:pt idx="20527">
                  <c:v>209564</c:v>
                </c:pt>
                <c:pt idx="20528">
                  <c:v>209574</c:v>
                </c:pt>
                <c:pt idx="20529">
                  <c:v>209584</c:v>
                </c:pt>
                <c:pt idx="20530">
                  <c:v>209595</c:v>
                </c:pt>
                <c:pt idx="20531">
                  <c:v>209605</c:v>
                </c:pt>
                <c:pt idx="20532">
                  <c:v>209615</c:v>
                </c:pt>
                <c:pt idx="20533">
                  <c:v>209625</c:v>
                </c:pt>
                <c:pt idx="20534">
                  <c:v>209635</c:v>
                </c:pt>
                <c:pt idx="20535">
                  <c:v>209646</c:v>
                </c:pt>
                <c:pt idx="20536">
                  <c:v>209656</c:v>
                </c:pt>
                <c:pt idx="20537">
                  <c:v>209666</c:v>
                </c:pt>
                <c:pt idx="20538">
                  <c:v>209676</c:v>
                </c:pt>
                <c:pt idx="20539">
                  <c:v>209686</c:v>
                </c:pt>
                <c:pt idx="20540">
                  <c:v>209697</c:v>
                </c:pt>
                <c:pt idx="20541">
                  <c:v>209707</c:v>
                </c:pt>
                <c:pt idx="20542">
                  <c:v>209717</c:v>
                </c:pt>
                <c:pt idx="20543">
                  <c:v>209727</c:v>
                </c:pt>
                <c:pt idx="20544">
                  <c:v>209737</c:v>
                </c:pt>
                <c:pt idx="20545">
                  <c:v>209748</c:v>
                </c:pt>
                <c:pt idx="20546">
                  <c:v>209758</c:v>
                </c:pt>
                <c:pt idx="20547">
                  <c:v>209768</c:v>
                </c:pt>
                <c:pt idx="20548">
                  <c:v>209778</c:v>
                </c:pt>
                <c:pt idx="20549">
                  <c:v>209788</c:v>
                </c:pt>
                <c:pt idx="20550">
                  <c:v>209799</c:v>
                </c:pt>
                <c:pt idx="20551">
                  <c:v>209809</c:v>
                </c:pt>
                <c:pt idx="20552">
                  <c:v>209819</c:v>
                </c:pt>
                <c:pt idx="20553">
                  <c:v>209829</c:v>
                </c:pt>
                <c:pt idx="20554">
                  <c:v>209839</c:v>
                </c:pt>
                <c:pt idx="20555">
                  <c:v>209850</c:v>
                </c:pt>
                <c:pt idx="20556">
                  <c:v>209860</c:v>
                </c:pt>
                <c:pt idx="20557">
                  <c:v>209870</c:v>
                </c:pt>
                <c:pt idx="20558">
                  <c:v>209880</c:v>
                </c:pt>
                <c:pt idx="20559">
                  <c:v>209890</c:v>
                </c:pt>
                <c:pt idx="20560">
                  <c:v>209901</c:v>
                </c:pt>
                <c:pt idx="20561">
                  <c:v>209911</c:v>
                </c:pt>
                <c:pt idx="20562">
                  <c:v>209921</c:v>
                </c:pt>
                <c:pt idx="20563">
                  <c:v>209931</c:v>
                </c:pt>
                <c:pt idx="20564">
                  <c:v>209941</c:v>
                </c:pt>
                <c:pt idx="20565">
                  <c:v>209952</c:v>
                </c:pt>
                <c:pt idx="20566">
                  <c:v>209962</c:v>
                </c:pt>
                <c:pt idx="20567">
                  <c:v>209972</c:v>
                </c:pt>
                <c:pt idx="20568">
                  <c:v>209982</c:v>
                </c:pt>
                <c:pt idx="20569">
                  <c:v>209992</c:v>
                </c:pt>
                <c:pt idx="20570">
                  <c:v>210003</c:v>
                </c:pt>
                <c:pt idx="20571">
                  <c:v>210013</c:v>
                </c:pt>
                <c:pt idx="20572">
                  <c:v>210023</c:v>
                </c:pt>
                <c:pt idx="20573">
                  <c:v>210033</c:v>
                </c:pt>
                <c:pt idx="20574">
                  <c:v>210043</c:v>
                </c:pt>
                <c:pt idx="20575">
                  <c:v>210054</c:v>
                </c:pt>
                <c:pt idx="20576">
                  <c:v>210064</c:v>
                </c:pt>
                <c:pt idx="20577">
                  <c:v>210074</c:v>
                </c:pt>
                <c:pt idx="20578">
                  <c:v>210084</c:v>
                </c:pt>
                <c:pt idx="20579">
                  <c:v>210094</c:v>
                </c:pt>
                <c:pt idx="20580">
                  <c:v>210105</c:v>
                </c:pt>
                <c:pt idx="20581">
                  <c:v>210115</c:v>
                </c:pt>
                <c:pt idx="20582">
                  <c:v>210125</c:v>
                </c:pt>
                <c:pt idx="20583">
                  <c:v>210135</c:v>
                </c:pt>
                <c:pt idx="20584">
                  <c:v>210146</c:v>
                </c:pt>
                <c:pt idx="20585">
                  <c:v>210156</c:v>
                </c:pt>
                <c:pt idx="20586">
                  <c:v>210166</c:v>
                </c:pt>
                <c:pt idx="20587">
                  <c:v>210176</c:v>
                </c:pt>
                <c:pt idx="20588">
                  <c:v>210186</c:v>
                </c:pt>
                <c:pt idx="20589">
                  <c:v>210197</c:v>
                </c:pt>
                <c:pt idx="20590">
                  <c:v>210207</c:v>
                </c:pt>
                <c:pt idx="20591">
                  <c:v>210217</c:v>
                </c:pt>
                <c:pt idx="20592">
                  <c:v>210227</c:v>
                </c:pt>
                <c:pt idx="20593">
                  <c:v>210237</c:v>
                </c:pt>
                <c:pt idx="20594">
                  <c:v>210248</c:v>
                </c:pt>
                <c:pt idx="20595">
                  <c:v>210258</c:v>
                </c:pt>
                <c:pt idx="20596">
                  <c:v>210268</c:v>
                </c:pt>
                <c:pt idx="20597">
                  <c:v>210278</c:v>
                </c:pt>
                <c:pt idx="20598">
                  <c:v>210288</c:v>
                </c:pt>
                <c:pt idx="20599">
                  <c:v>210299</c:v>
                </c:pt>
                <c:pt idx="20600">
                  <c:v>210309</c:v>
                </c:pt>
                <c:pt idx="20601">
                  <c:v>210319</c:v>
                </c:pt>
                <c:pt idx="20602">
                  <c:v>210329</c:v>
                </c:pt>
                <c:pt idx="20603">
                  <c:v>210339</c:v>
                </c:pt>
                <c:pt idx="20604">
                  <c:v>210350</c:v>
                </c:pt>
                <c:pt idx="20605">
                  <c:v>210360</c:v>
                </c:pt>
                <c:pt idx="20606">
                  <c:v>210370</c:v>
                </c:pt>
                <c:pt idx="20607">
                  <c:v>210380</c:v>
                </c:pt>
                <c:pt idx="20608">
                  <c:v>210390</c:v>
                </c:pt>
                <c:pt idx="20609">
                  <c:v>210401</c:v>
                </c:pt>
                <c:pt idx="20610">
                  <c:v>210411</c:v>
                </c:pt>
                <c:pt idx="20611">
                  <c:v>210421</c:v>
                </c:pt>
                <c:pt idx="20612">
                  <c:v>210431</c:v>
                </c:pt>
                <c:pt idx="20613">
                  <c:v>210441</c:v>
                </c:pt>
                <c:pt idx="20614">
                  <c:v>210452</c:v>
                </c:pt>
                <c:pt idx="20615">
                  <c:v>210462</c:v>
                </c:pt>
                <c:pt idx="20616">
                  <c:v>210472</c:v>
                </c:pt>
                <c:pt idx="20617">
                  <c:v>210482</c:v>
                </c:pt>
                <c:pt idx="20618">
                  <c:v>210492</c:v>
                </c:pt>
                <c:pt idx="20619">
                  <c:v>210503</c:v>
                </c:pt>
                <c:pt idx="20620">
                  <c:v>210513</c:v>
                </c:pt>
                <c:pt idx="20621">
                  <c:v>210523</c:v>
                </c:pt>
                <c:pt idx="20622">
                  <c:v>210533</c:v>
                </c:pt>
                <c:pt idx="20623">
                  <c:v>210543</c:v>
                </c:pt>
                <c:pt idx="20624">
                  <c:v>210554</c:v>
                </c:pt>
                <c:pt idx="20625">
                  <c:v>210564</c:v>
                </c:pt>
                <c:pt idx="20626">
                  <c:v>210574</c:v>
                </c:pt>
                <c:pt idx="20627">
                  <c:v>210584</c:v>
                </c:pt>
                <c:pt idx="20628">
                  <c:v>210594</c:v>
                </c:pt>
                <c:pt idx="20629">
                  <c:v>210605</c:v>
                </c:pt>
                <c:pt idx="20630">
                  <c:v>210615</c:v>
                </c:pt>
                <c:pt idx="20631">
                  <c:v>210625</c:v>
                </c:pt>
                <c:pt idx="20632">
                  <c:v>210635</c:v>
                </c:pt>
                <c:pt idx="20633">
                  <c:v>210645</c:v>
                </c:pt>
                <c:pt idx="20634">
                  <c:v>210656</c:v>
                </c:pt>
                <c:pt idx="20635">
                  <c:v>210666</c:v>
                </c:pt>
                <c:pt idx="20636">
                  <c:v>210676</c:v>
                </c:pt>
                <c:pt idx="20637">
                  <c:v>210686</c:v>
                </c:pt>
                <c:pt idx="20638">
                  <c:v>210696</c:v>
                </c:pt>
                <c:pt idx="20639">
                  <c:v>210707</c:v>
                </c:pt>
                <c:pt idx="20640">
                  <c:v>210717</c:v>
                </c:pt>
                <c:pt idx="20641">
                  <c:v>210727</c:v>
                </c:pt>
                <c:pt idx="20642">
                  <c:v>210737</c:v>
                </c:pt>
                <c:pt idx="20643">
                  <c:v>210747</c:v>
                </c:pt>
                <c:pt idx="20644">
                  <c:v>210758</c:v>
                </c:pt>
                <c:pt idx="20645">
                  <c:v>210768</c:v>
                </c:pt>
                <c:pt idx="20646">
                  <c:v>210778</c:v>
                </c:pt>
                <c:pt idx="20647">
                  <c:v>210788</c:v>
                </c:pt>
                <c:pt idx="20648">
                  <c:v>210798</c:v>
                </c:pt>
                <c:pt idx="20649">
                  <c:v>210809</c:v>
                </c:pt>
                <c:pt idx="20650">
                  <c:v>210819</c:v>
                </c:pt>
                <c:pt idx="20651">
                  <c:v>210829</c:v>
                </c:pt>
                <c:pt idx="20652">
                  <c:v>210839</c:v>
                </c:pt>
                <c:pt idx="20653">
                  <c:v>210849</c:v>
                </c:pt>
                <c:pt idx="20654">
                  <c:v>210860</c:v>
                </c:pt>
                <c:pt idx="20655">
                  <c:v>210870</c:v>
                </c:pt>
                <c:pt idx="20656">
                  <c:v>210880</c:v>
                </c:pt>
                <c:pt idx="20657">
                  <c:v>210890</c:v>
                </c:pt>
                <c:pt idx="20658">
                  <c:v>210900</c:v>
                </c:pt>
                <c:pt idx="20659">
                  <c:v>210911</c:v>
                </c:pt>
                <c:pt idx="20660">
                  <c:v>210921</c:v>
                </c:pt>
                <c:pt idx="20661">
                  <c:v>210931</c:v>
                </c:pt>
                <c:pt idx="20662">
                  <c:v>210941</c:v>
                </c:pt>
                <c:pt idx="20663">
                  <c:v>210951</c:v>
                </c:pt>
                <c:pt idx="20664">
                  <c:v>210962</c:v>
                </c:pt>
                <c:pt idx="20665">
                  <c:v>210972</c:v>
                </c:pt>
                <c:pt idx="20666">
                  <c:v>210982</c:v>
                </c:pt>
                <c:pt idx="20667">
                  <c:v>210992</c:v>
                </c:pt>
                <c:pt idx="20668">
                  <c:v>211002</c:v>
                </c:pt>
                <c:pt idx="20669">
                  <c:v>211013</c:v>
                </c:pt>
                <c:pt idx="20670">
                  <c:v>211023</c:v>
                </c:pt>
                <c:pt idx="20671">
                  <c:v>211033</c:v>
                </c:pt>
                <c:pt idx="20672">
                  <c:v>211043</c:v>
                </c:pt>
                <c:pt idx="20673">
                  <c:v>211053</c:v>
                </c:pt>
                <c:pt idx="20674">
                  <c:v>211064</c:v>
                </c:pt>
                <c:pt idx="20675">
                  <c:v>211074</c:v>
                </c:pt>
                <c:pt idx="20676">
                  <c:v>211084</c:v>
                </c:pt>
                <c:pt idx="20677">
                  <c:v>211094</c:v>
                </c:pt>
                <c:pt idx="20678">
                  <c:v>211104</c:v>
                </c:pt>
                <c:pt idx="20679">
                  <c:v>211115</c:v>
                </c:pt>
                <c:pt idx="20680">
                  <c:v>211125</c:v>
                </c:pt>
                <c:pt idx="20681">
                  <c:v>211135</c:v>
                </c:pt>
                <c:pt idx="20682">
                  <c:v>211145</c:v>
                </c:pt>
                <c:pt idx="20683">
                  <c:v>211155</c:v>
                </c:pt>
                <c:pt idx="20684">
                  <c:v>211166</c:v>
                </c:pt>
                <c:pt idx="20685">
                  <c:v>211176</c:v>
                </c:pt>
                <c:pt idx="20686">
                  <c:v>211186</c:v>
                </c:pt>
                <c:pt idx="20687">
                  <c:v>211196</c:v>
                </c:pt>
                <c:pt idx="20688">
                  <c:v>211206</c:v>
                </c:pt>
                <c:pt idx="20689">
                  <c:v>211217</c:v>
                </c:pt>
                <c:pt idx="20690">
                  <c:v>211227</c:v>
                </c:pt>
                <c:pt idx="20691">
                  <c:v>211237</c:v>
                </c:pt>
                <c:pt idx="20692">
                  <c:v>211247</c:v>
                </c:pt>
                <c:pt idx="20693">
                  <c:v>211257</c:v>
                </c:pt>
                <c:pt idx="20694">
                  <c:v>211268</c:v>
                </c:pt>
                <c:pt idx="20695">
                  <c:v>211278</c:v>
                </c:pt>
                <c:pt idx="20696">
                  <c:v>211288</c:v>
                </c:pt>
                <c:pt idx="20697">
                  <c:v>211298</c:v>
                </c:pt>
                <c:pt idx="20698">
                  <c:v>211309</c:v>
                </c:pt>
                <c:pt idx="20699">
                  <c:v>211319</c:v>
                </c:pt>
                <c:pt idx="20700">
                  <c:v>211329</c:v>
                </c:pt>
                <c:pt idx="20701">
                  <c:v>211339</c:v>
                </c:pt>
                <c:pt idx="20702">
                  <c:v>211349</c:v>
                </c:pt>
                <c:pt idx="20703">
                  <c:v>211360</c:v>
                </c:pt>
                <c:pt idx="20704">
                  <c:v>211370</c:v>
                </c:pt>
                <c:pt idx="20705">
                  <c:v>211380</c:v>
                </c:pt>
                <c:pt idx="20706">
                  <c:v>211390</c:v>
                </c:pt>
                <c:pt idx="20707">
                  <c:v>211400</c:v>
                </c:pt>
                <c:pt idx="20708">
                  <c:v>211411</c:v>
                </c:pt>
                <c:pt idx="20709">
                  <c:v>211421</c:v>
                </c:pt>
                <c:pt idx="20710">
                  <c:v>211431</c:v>
                </c:pt>
                <c:pt idx="20711">
                  <c:v>211441</c:v>
                </c:pt>
                <c:pt idx="20712">
                  <c:v>211451</c:v>
                </c:pt>
                <c:pt idx="20713">
                  <c:v>211462</c:v>
                </c:pt>
                <c:pt idx="20714">
                  <c:v>211472</c:v>
                </c:pt>
                <c:pt idx="20715">
                  <c:v>211482</c:v>
                </c:pt>
                <c:pt idx="20716">
                  <c:v>211492</c:v>
                </c:pt>
                <c:pt idx="20717">
                  <c:v>211502</c:v>
                </c:pt>
                <c:pt idx="20718">
                  <c:v>211513</c:v>
                </c:pt>
                <c:pt idx="20719">
                  <c:v>211523</c:v>
                </c:pt>
                <c:pt idx="20720">
                  <c:v>211533</c:v>
                </c:pt>
                <c:pt idx="20721">
                  <c:v>211543</c:v>
                </c:pt>
                <c:pt idx="20722">
                  <c:v>211553</c:v>
                </c:pt>
                <c:pt idx="20723">
                  <c:v>211564</c:v>
                </c:pt>
                <c:pt idx="20724">
                  <c:v>211574</c:v>
                </c:pt>
                <c:pt idx="20725">
                  <c:v>211584</c:v>
                </c:pt>
                <c:pt idx="20726">
                  <c:v>211594</c:v>
                </c:pt>
                <c:pt idx="20727">
                  <c:v>211604</c:v>
                </c:pt>
                <c:pt idx="20728">
                  <c:v>211615</c:v>
                </c:pt>
                <c:pt idx="20729">
                  <c:v>211625</c:v>
                </c:pt>
                <c:pt idx="20730">
                  <c:v>211635</c:v>
                </c:pt>
                <c:pt idx="20731">
                  <c:v>211645</c:v>
                </c:pt>
                <c:pt idx="20732">
                  <c:v>211655</c:v>
                </c:pt>
                <c:pt idx="20733">
                  <c:v>211666</c:v>
                </c:pt>
                <c:pt idx="20734">
                  <c:v>211676</c:v>
                </c:pt>
                <c:pt idx="20735">
                  <c:v>211686</c:v>
                </c:pt>
                <c:pt idx="20736">
                  <c:v>211696</c:v>
                </c:pt>
                <c:pt idx="20737">
                  <c:v>211706</c:v>
                </c:pt>
                <c:pt idx="20738">
                  <c:v>211717</c:v>
                </c:pt>
                <c:pt idx="20739">
                  <c:v>211727</c:v>
                </c:pt>
                <c:pt idx="20740">
                  <c:v>211737</c:v>
                </c:pt>
                <c:pt idx="20741">
                  <c:v>211747</c:v>
                </c:pt>
                <c:pt idx="20742">
                  <c:v>211757</c:v>
                </c:pt>
                <c:pt idx="20743">
                  <c:v>211768</c:v>
                </c:pt>
                <c:pt idx="20744">
                  <c:v>211778</c:v>
                </c:pt>
                <c:pt idx="20745">
                  <c:v>211788</c:v>
                </c:pt>
                <c:pt idx="20746">
                  <c:v>211798</c:v>
                </c:pt>
                <c:pt idx="20747">
                  <c:v>211808</c:v>
                </c:pt>
                <c:pt idx="20748">
                  <c:v>211819</c:v>
                </c:pt>
                <c:pt idx="20749">
                  <c:v>211829</c:v>
                </c:pt>
                <c:pt idx="20750">
                  <c:v>211839</c:v>
                </c:pt>
                <c:pt idx="20751">
                  <c:v>211849</c:v>
                </c:pt>
                <c:pt idx="20752">
                  <c:v>211859</c:v>
                </c:pt>
                <c:pt idx="20753">
                  <c:v>211870</c:v>
                </c:pt>
                <c:pt idx="20754">
                  <c:v>211880</c:v>
                </c:pt>
                <c:pt idx="20755">
                  <c:v>211890</c:v>
                </c:pt>
                <c:pt idx="20756">
                  <c:v>211900</c:v>
                </c:pt>
                <c:pt idx="20757">
                  <c:v>211910</c:v>
                </c:pt>
                <c:pt idx="20758">
                  <c:v>211921</c:v>
                </c:pt>
                <c:pt idx="20759">
                  <c:v>211931</c:v>
                </c:pt>
                <c:pt idx="20760">
                  <c:v>211941</c:v>
                </c:pt>
                <c:pt idx="20761">
                  <c:v>211951</c:v>
                </c:pt>
                <c:pt idx="20762">
                  <c:v>211961</c:v>
                </c:pt>
                <c:pt idx="20763">
                  <c:v>211972</c:v>
                </c:pt>
                <c:pt idx="20764">
                  <c:v>211982</c:v>
                </c:pt>
                <c:pt idx="20765">
                  <c:v>211992</c:v>
                </c:pt>
                <c:pt idx="20766">
                  <c:v>212002</c:v>
                </c:pt>
                <c:pt idx="20767">
                  <c:v>212012</c:v>
                </c:pt>
                <c:pt idx="20768">
                  <c:v>212023</c:v>
                </c:pt>
                <c:pt idx="20769">
                  <c:v>212033</c:v>
                </c:pt>
                <c:pt idx="20770">
                  <c:v>212043</c:v>
                </c:pt>
                <c:pt idx="20771">
                  <c:v>212053</c:v>
                </c:pt>
                <c:pt idx="20772">
                  <c:v>212063</c:v>
                </c:pt>
                <c:pt idx="20773">
                  <c:v>212074</c:v>
                </c:pt>
                <c:pt idx="20774">
                  <c:v>212084</c:v>
                </c:pt>
                <c:pt idx="20775">
                  <c:v>212094</c:v>
                </c:pt>
                <c:pt idx="20776">
                  <c:v>212104</c:v>
                </c:pt>
                <c:pt idx="20777">
                  <c:v>212114</c:v>
                </c:pt>
                <c:pt idx="20778">
                  <c:v>212125</c:v>
                </c:pt>
                <c:pt idx="20779">
                  <c:v>212135</c:v>
                </c:pt>
                <c:pt idx="20780">
                  <c:v>212145</c:v>
                </c:pt>
                <c:pt idx="20781">
                  <c:v>212155</c:v>
                </c:pt>
                <c:pt idx="20782">
                  <c:v>212165</c:v>
                </c:pt>
                <c:pt idx="20783">
                  <c:v>212176</c:v>
                </c:pt>
                <c:pt idx="20784">
                  <c:v>212186</c:v>
                </c:pt>
                <c:pt idx="20785">
                  <c:v>212196</c:v>
                </c:pt>
                <c:pt idx="20786">
                  <c:v>212206</c:v>
                </c:pt>
                <c:pt idx="20787">
                  <c:v>212216</c:v>
                </c:pt>
                <c:pt idx="20788">
                  <c:v>212227</c:v>
                </c:pt>
                <c:pt idx="20789">
                  <c:v>212237</c:v>
                </c:pt>
                <c:pt idx="20790">
                  <c:v>212247</c:v>
                </c:pt>
                <c:pt idx="20791">
                  <c:v>212257</c:v>
                </c:pt>
                <c:pt idx="20792">
                  <c:v>212267</c:v>
                </c:pt>
                <c:pt idx="20793">
                  <c:v>212278</c:v>
                </c:pt>
                <c:pt idx="20794">
                  <c:v>212288</c:v>
                </c:pt>
                <c:pt idx="20795">
                  <c:v>212298</c:v>
                </c:pt>
                <c:pt idx="20796">
                  <c:v>212308</c:v>
                </c:pt>
                <c:pt idx="20797">
                  <c:v>212318</c:v>
                </c:pt>
                <c:pt idx="20798">
                  <c:v>212329</c:v>
                </c:pt>
                <c:pt idx="20799">
                  <c:v>212339</c:v>
                </c:pt>
                <c:pt idx="20800">
                  <c:v>212349</c:v>
                </c:pt>
                <c:pt idx="20801">
                  <c:v>212359</c:v>
                </c:pt>
                <c:pt idx="20802">
                  <c:v>212369</c:v>
                </c:pt>
                <c:pt idx="20803">
                  <c:v>212380</c:v>
                </c:pt>
                <c:pt idx="20804">
                  <c:v>212390</c:v>
                </c:pt>
                <c:pt idx="20805">
                  <c:v>212400</c:v>
                </c:pt>
                <c:pt idx="20806">
                  <c:v>212410</c:v>
                </c:pt>
                <c:pt idx="20807">
                  <c:v>212421</c:v>
                </c:pt>
                <c:pt idx="20808">
                  <c:v>212431</c:v>
                </c:pt>
                <c:pt idx="20809">
                  <c:v>212441</c:v>
                </c:pt>
                <c:pt idx="20810">
                  <c:v>212451</c:v>
                </c:pt>
                <c:pt idx="20811">
                  <c:v>212461</c:v>
                </c:pt>
                <c:pt idx="20812">
                  <c:v>212472</c:v>
                </c:pt>
                <c:pt idx="20813">
                  <c:v>212482</c:v>
                </c:pt>
                <c:pt idx="20814">
                  <c:v>212492</c:v>
                </c:pt>
                <c:pt idx="20815">
                  <c:v>212502</c:v>
                </c:pt>
                <c:pt idx="20816">
                  <c:v>212512</c:v>
                </c:pt>
                <c:pt idx="20817">
                  <c:v>212523</c:v>
                </c:pt>
                <c:pt idx="20818">
                  <c:v>212533</c:v>
                </c:pt>
                <c:pt idx="20819">
                  <c:v>212543</c:v>
                </c:pt>
                <c:pt idx="20820">
                  <c:v>212553</c:v>
                </c:pt>
                <c:pt idx="20821">
                  <c:v>212563</c:v>
                </c:pt>
                <c:pt idx="20822">
                  <c:v>212574</c:v>
                </c:pt>
                <c:pt idx="20823">
                  <c:v>212584</c:v>
                </c:pt>
                <c:pt idx="20824">
                  <c:v>212594</c:v>
                </c:pt>
                <c:pt idx="20825">
                  <c:v>212604</c:v>
                </c:pt>
                <c:pt idx="20826">
                  <c:v>212614</c:v>
                </c:pt>
                <c:pt idx="20827">
                  <c:v>212625</c:v>
                </c:pt>
                <c:pt idx="20828">
                  <c:v>212635</c:v>
                </c:pt>
                <c:pt idx="20829">
                  <c:v>212645</c:v>
                </c:pt>
                <c:pt idx="20830">
                  <c:v>212655</c:v>
                </c:pt>
                <c:pt idx="20831">
                  <c:v>212665</c:v>
                </c:pt>
                <c:pt idx="20832">
                  <c:v>212676</c:v>
                </c:pt>
                <c:pt idx="20833">
                  <c:v>212686</c:v>
                </c:pt>
                <c:pt idx="20834">
                  <c:v>212696</c:v>
                </c:pt>
                <c:pt idx="20835">
                  <c:v>212706</c:v>
                </c:pt>
                <c:pt idx="20836">
                  <c:v>212716</c:v>
                </c:pt>
                <c:pt idx="20837">
                  <c:v>212727</c:v>
                </c:pt>
                <c:pt idx="20838">
                  <c:v>212737</c:v>
                </c:pt>
                <c:pt idx="20839">
                  <c:v>212747</c:v>
                </c:pt>
                <c:pt idx="20840">
                  <c:v>212757</c:v>
                </c:pt>
                <c:pt idx="20841">
                  <c:v>212767</c:v>
                </c:pt>
                <c:pt idx="20842">
                  <c:v>212778</c:v>
                </c:pt>
                <c:pt idx="20843">
                  <c:v>212788</c:v>
                </c:pt>
                <c:pt idx="20844">
                  <c:v>212798</c:v>
                </c:pt>
                <c:pt idx="20845">
                  <c:v>212808</c:v>
                </c:pt>
                <c:pt idx="20846">
                  <c:v>212818</c:v>
                </c:pt>
                <c:pt idx="20847">
                  <c:v>212829</c:v>
                </c:pt>
                <c:pt idx="20848">
                  <c:v>212839</c:v>
                </c:pt>
                <c:pt idx="20849">
                  <c:v>212849</c:v>
                </c:pt>
                <c:pt idx="20850">
                  <c:v>212859</c:v>
                </c:pt>
                <c:pt idx="20851">
                  <c:v>212869</c:v>
                </c:pt>
                <c:pt idx="20852">
                  <c:v>212880</c:v>
                </c:pt>
                <c:pt idx="20853">
                  <c:v>212890</c:v>
                </c:pt>
                <c:pt idx="20854">
                  <c:v>212900</c:v>
                </c:pt>
                <c:pt idx="20855">
                  <c:v>212910</c:v>
                </c:pt>
                <c:pt idx="20856">
                  <c:v>212920</c:v>
                </c:pt>
                <c:pt idx="20857">
                  <c:v>212931</c:v>
                </c:pt>
                <c:pt idx="20858">
                  <c:v>212941</c:v>
                </c:pt>
                <c:pt idx="20859">
                  <c:v>212951</c:v>
                </c:pt>
                <c:pt idx="20860">
                  <c:v>212961</c:v>
                </c:pt>
                <c:pt idx="20861">
                  <c:v>212971</c:v>
                </c:pt>
                <c:pt idx="20862">
                  <c:v>212982</c:v>
                </c:pt>
                <c:pt idx="20863">
                  <c:v>212992</c:v>
                </c:pt>
                <c:pt idx="20864">
                  <c:v>213002</c:v>
                </c:pt>
                <c:pt idx="20865">
                  <c:v>213012</c:v>
                </c:pt>
                <c:pt idx="20866">
                  <c:v>213022</c:v>
                </c:pt>
                <c:pt idx="20867">
                  <c:v>213033</c:v>
                </c:pt>
                <c:pt idx="20868">
                  <c:v>213043</c:v>
                </c:pt>
                <c:pt idx="20869">
                  <c:v>213053</c:v>
                </c:pt>
                <c:pt idx="20870">
                  <c:v>213063</c:v>
                </c:pt>
                <c:pt idx="20871">
                  <c:v>213073</c:v>
                </c:pt>
                <c:pt idx="20872">
                  <c:v>213084</c:v>
                </c:pt>
                <c:pt idx="20873">
                  <c:v>213094</c:v>
                </c:pt>
                <c:pt idx="20874">
                  <c:v>213104</c:v>
                </c:pt>
                <c:pt idx="20875">
                  <c:v>213114</c:v>
                </c:pt>
                <c:pt idx="20876">
                  <c:v>213124</c:v>
                </c:pt>
                <c:pt idx="20877">
                  <c:v>213135</c:v>
                </c:pt>
                <c:pt idx="20878">
                  <c:v>213145</c:v>
                </c:pt>
                <c:pt idx="20879">
                  <c:v>213155</c:v>
                </c:pt>
                <c:pt idx="20880">
                  <c:v>213165</c:v>
                </c:pt>
                <c:pt idx="20881">
                  <c:v>213175</c:v>
                </c:pt>
                <c:pt idx="20882">
                  <c:v>213186</c:v>
                </c:pt>
                <c:pt idx="20883">
                  <c:v>213196</c:v>
                </c:pt>
                <c:pt idx="20884">
                  <c:v>213206</c:v>
                </c:pt>
                <c:pt idx="20885">
                  <c:v>213216</c:v>
                </c:pt>
                <c:pt idx="20886">
                  <c:v>213226</c:v>
                </c:pt>
                <c:pt idx="20887">
                  <c:v>213237</c:v>
                </c:pt>
                <c:pt idx="20888">
                  <c:v>213247</c:v>
                </c:pt>
                <c:pt idx="20889">
                  <c:v>213257</c:v>
                </c:pt>
                <c:pt idx="20890">
                  <c:v>213267</c:v>
                </c:pt>
                <c:pt idx="20891">
                  <c:v>213277</c:v>
                </c:pt>
                <c:pt idx="20892">
                  <c:v>213288</c:v>
                </c:pt>
                <c:pt idx="20893">
                  <c:v>213298</c:v>
                </c:pt>
                <c:pt idx="20894">
                  <c:v>213308</c:v>
                </c:pt>
                <c:pt idx="20895">
                  <c:v>213318</c:v>
                </c:pt>
                <c:pt idx="20896">
                  <c:v>213328</c:v>
                </c:pt>
                <c:pt idx="20897">
                  <c:v>213339</c:v>
                </c:pt>
                <c:pt idx="20898">
                  <c:v>213349</c:v>
                </c:pt>
                <c:pt idx="20899">
                  <c:v>213359</c:v>
                </c:pt>
                <c:pt idx="20900">
                  <c:v>213369</c:v>
                </c:pt>
                <c:pt idx="20901">
                  <c:v>213379</c:v>
                </c:pt>
                <c:pt idx="20902">
                  <c:v>213390</c:v>
                </c:pt>
                <c:pt idx="20903">
                  <c:v>213400</c:v>
                </c:pt>
                <c:pt idx="20904">
                  <c:v>213410</c:v>
                </c:pt>
                <c:pt idx="20905">
                  <c:v>213420</c:v>
                </c:pt>
                <c:pt idx="20906">
                  <c:v>213430</c:v>
                </c:pt>
                <c:pt idx="20907">
                  <c:v>213441</c:v>
                </c:pt>
                <c:pt idx="20908">
                  <c:v>213451</c:v>
                </c:pt>
                <c:pt idx="20909">
                  <c:v>213461</c:v>
                </c:pt>
                <c:pt idx="20910">
                  <c:v>213471</c:v>
                </c:pt>
                <c:pt idx="20911">
                  <c:v>213481</c:v>
                </c:pt>
                <c:pt idx="20912">
                  <c:v>213492</c:v>
                </c:pt>
                <c:pt idx="20913">
                  <c:v>213502</c:v>
                </c:pt>
                <c:pt idx="20914">
                  <c:v>213512</c:v>
                </c:pt>
                <c:pt idx="20915">
                  <c:v>213522</c:v>
                </c:pt>
                <c:pt idx="20916">
                  <c:v>213533</c:v>
                </c:pt>
                <c:pt idx="20917">
                  <c:v>213543</c:v>
                </c:pt>
                <c:pt idx="20918">
                  <c:v>213553</c:v>
                </c:pt>
                <c:pt idx="20919">
                  <c:v>213563</c:v>
                </c:pt>
                <c:pt idx="20920">
                  <c:v>213573</c:v>
                </c:pt>
                <c:pt idx="20921">
                  <c:v>213584</c:v>
                </c:pt>
                <c:pt idx="20922">
                  <c:v>213594</c:v>
                </c:pt>
                <c:pt idx="20923">
                  <c:v>213604</c:v>
                </c:pt>
                <c:pt idx="20924">
                  <c:v>213614</c:v>
                </c:pt>
                <c:pt idx="20925">
                  <c:v>213624</c:v>
                </c:pt>
                <c:pt idx="20926">
                  <c:v>213635</c:v>
                </c:pt>
                <c:pt idx="20927">
                  <c:v>213645</c:v>
                </c:pt>
                <c:pt idx="20928">
                  <c:v>213655</c:v>
                </c:pt>
                <c:pt idx="20929">
                  <c:v>213665</c:v>
                </c:pt>
                <c:pt idx="20930">
                  <c:v>213675</c:v>
                </c:pt>
                <c:pt idx="20931">
                  <c:v>213686</c:v>
                </c:pt>
                <c:pt idx="20932">
                  <c:v>213696</c:v>
                </c:pt>
                <c:pt idx="20933">
                  <c:v>213706</c:v>
                </c:pt>
                <c:pt idx="20934">
                  <c:v>213716</c:v>
                </c:pt>
                <c:pt idx="20935">
                  <c:v>213726</c:v>
                </c:pt>
                <c:pt idx="20936">
                  <c:v>213737</c:v>
                </c:pt>
                <c:pt idx="20937">
                  <c:v>213747</c:v>
                </c:pt>
                <c:pt idx="20938">
                  <c:v>213757</c:v>
                </c:pt>
                <c:pt idx="20939">
                  <c:v>213767</c:v>
                </c:pt>
                <c:pt idx="20940">
                  <c:v>213777</c:v>
                </c:pt>
                <c:pt idx="20941">
                  <c:v>213788</c:v>
                </c:pt>
                <c:pt idx="20942">
                  <c:v>213798</c:v>
                </c:pt>
                <c:pt idx="20943">
                  <c:v>213808</c:v>
                </c:pt>
                <c:pt idx="20944">
                  <c:v>213818</c:v>
                </c:pt>
                <c:pt idx="20945">
                  <c:v>213828</c:v>
                </c:pt>
                <c:pt idx="20946">
                  <c:v>213839</c:v>
                </c:pt>
                <c:pt idx="20947">
                  <c:v>213849</c:v>
                </c:pt>
                <c:pt idx="20948">
                  <c:v>213859</c:v>
                </c:pt>
                <c:pt idx="20949">
                  <c:v>213869</c:v>
                </c:pt>
                <c:pt idx="20950">
                  <c:v>213879</c:v>
                </c:pt>
                <c:pt idx="20951">
                  <c:v>213890</c:v>
                </c:pt>
                <c:pt idx="20952">
                  <c:v>213900</c:v>
                </c:pt>
                <c:pt idx="20953">
                  <c:v>213910</c:v>
                </c:pt>
                <c:pt idx="20954">
                  <c:v>213920</c:v>
                </c:pt>
                <c:pt idx="20955">
                  <c:v>213930</c:v>
                </c:pt>
                <c:pt idx="20956">
                  <c:v>213941</c:v>
                </c:pt>
                <c:pt idx="20957">
                  <c:v>213951</c:v>
                </c:pt>
                <c:pt idx="20958">
                  <c:v>213961</c:v>
                </c:pt>
                <c:pt idx="20959">
                  <c:v>213971</c:v>
                </c:pt>
                <c:pt idx="20960">
                  <c:v>213981</c:v>
                </c:pt>
                <c:pt idx="20961">
                  <c:v>213992</c:v>
                </c:pt>
                <c:pt idx="20962">
                  <c:v>214002</c:v>
                </c:pt>
                <c:pt idx="20963">
                  <c:v>214012</c:v>
                </c:pt>
                <c:pt idx="20964">
                  <c:v>214022</c:v>
                </c:pt>
                <c:pt idx="20965">
                  <c:v>214032</c:v>
                </c:pt>
                <c:pt idx="20966">
                  <c:v>214043</c:v>
                </c:pt>
                <c:pt idx="20967">
                  <c:v>214053</c:v>
                </c:pt>
                <c:pt idx="20968">
                  <c:v>214063</c:v>
                </c:pt>
                <c:pt idx="20969">
                  <c:v>214073</c:v>
                </c:pt>
                <c:pt idx="20970">
                  <c:v>214083</c:v>
                </c:pt>
                <c:pt idx="20971">
                  <c:v>214094</c:v>
                </c:pt>
                <c:pt idx="20972">
                  <c:v>214104</c:v>
                </c:pt>
                <c:pt idx="20973">
                  <c:v>214114</c:v>
                </c:pt>
                <c:pt idx="20974">
                  <c:v>214124</c:v>
                </c:pt>
                <c:pt idx="20975">
                  <c:v>214134</c:v>
                </c:pt>
                <c:pt idx="20976">
                  <c:v>214145</c:v>
                </c:pt>
                <c:pt idx="20977">
                  <c:v>214155</c:v>
                </c:pt>
                <c:pt idx="20978">
                  <c:v>214165</c:v>
                </c:pt>
                <c:pt idx="20979">
                  <c:v>214175</c:v>
                </c:pt>
                <c:pt idx="20980">
                  <c:v>214185</c:v>
                </c:pt>
                <c:pt idx="20981">
                  <c:v>214196</c:v>
                </c:pt>
                <c:pt idx="20982">
                  <c:v>214206</c:v>
                </c:pt>
                <c:pt idx="20983">
                  <c:v>214216</c:v>
                </c:pt>
                <c:pt idx="20984">
                  <c:v>214226</c:v>
                </c:pt>
                <c:pt idx="20985">
                  <c:v>214236</c:v>
                </c:pt>
                <c:pt idx="20986">
                  <c:v>214247</c:v>
                </c:pt>
                <c:pt idx="20987">
                  <c:v>214257</c:v>
                </c:pt>
                <c:pt idx="20988">
                  <c:v>214267</c:v>
                </c:pt>
                <c:pt idx="20989">
                  <c:v>214277</c:v>
                </c:pt>
                <c:pt idx="20990">
                  <c:v>214287</c:v>
                </c:pt>
                <c:pt idx="20991">
                  <c:v>214298</c:v>
                </c:pt>
                <c:pt idx="20992">
                  <c:v>214308</c:v>
                </c:pt>
                <c:pt idx="20993">
                  <c:v>214318</c:v>
                </c:pt>
                <c:pt idx="20994">
                  <c:v>214328</c:v>
                </c:pt>
                <c:pt idx="20995">
                  <c:v>214338</c:v>
                </c:pt>
                <c:pt idx="20996">
                  <c:v>214349</c:v>
                </c:pt>
                <c:pt idx="20997">
                  <c:v>214359</c:v>
                </c:pt>
                <c:pt idx="20998">
                  <c:v>214369</c:v>
                </c:pt>
                <c:pt idx="20999">
                  <c:v>214379</c:v>
                </c:pt>
                <c:pt idx="21000">
                  <c:v>214389</c:v>
                </c:pt>
                <c:pt idx="21001">
                  <c:v>214400</c:v>
                </c:pt>
                <c:pt idx="21002">
                  <c:v>214410</c:v>
                </c:pt>
                <c:pt idx="21003">
                  <c:v>214420</c:v>
                </c:pt>
                <c:pt idx="21004">
                  <c:v>214430</c:v>
                </c:pt>
                <c:pt idx="21005">
                  <c:v>214440</c:v>
                </c:pt>
                <c:pt idx="21006">
                  <c:v>214451</c:v>
                </c:pt>
                <c:pt idx="21007">
                  <c:v>214461</c:v>
                </c:pt>
                <c:pt idx="21008">
                  <c:v>214471</c:v>
                </c:pt>
                <c:pt idx="21009">
                  <c:v>214481</c:v>
                </c:pt>
                <c:pt idx="21010">
                  <c:v>214491</c:v>
                </c:pt>
                <c:pt idx="21011">
                  <c:v>214502</c:v>
                </c:pt>
                <c:pt idx="21012">
                  <c:v>214512</c:v>
                </c:pt>
                <c:pt idx="21013">
                  <c:v>214522</c:v>
                </c:pt>
                <c:pt idx="21014">
                  <c:v>214532</c:v>
                </c:pt>
                <c:pt idx="21015">
                  <c:v>214542</c:v>
                </c:pt>
                <c:pt idx="21016">
                  <c:v>214553</c:v>
                </c:pt>
                <c:pt idx="21017">
                  <c:v>214563</c:v>
                </c:pt>
                <c:pt idx="21018">
                  <c:v>214573</c:v>
                </c:pt>
                <c:pt idx="21019">
                  <c:v>214583</c:v>
                </c:pt>
                <c:pt idx="21020">
                  <c:v>214593</c:v>
                </c:pt>
                <c:pt idx="21021">
                  <c:v>214604</c:v>
                </c:pt>
                <c:pt idx="21022">
                  <c:v>214614</c:v>
                </c:pt>
                <c:pt idx="21023">
                  <c:v>214624</c:v>
                </c:pt>
                <c:pt idx="21024">
                  <c:v>214634</c:v>
                </c:pt>
                <c:pt idx="21025">
                  <c:v>214644</c:v>
                </c:pt>
                <c:pt idx="21026">
                  <c:v>214655</c:v>
                </c:pt>
                <c:pt idx="21027">
                  <c:v>214665</c:v>
                </c:pt>
                <c:pt idx="21028">
                  <c:v>214675</c:v>
                </c:pt>
                <c:pt idx="21029">
                  <c:v>214685</c:v>
                </c:pt>
                <c:pt idx="21030">
                  <c:v>214696</c:v>
                </c:pt>
                <c:pt idx="21031">
                  <c:v>214706</c:v>
                </c:pt>
                <c:pt idx="21032">
                  <c:v>214716</c:v>
                </c:pt>
                <c:pt idx="21033">
                  <c:v>214726</c:v>
                </c:pt>
                <c:pt idx="21034">
                  <c:v>214736</c:v>
                </c:pt>
                <c:pt idx="21035">
                  <c:v>214747</c:v>
                </c:pt>
                <c:pt idx="21036">
                  <c:v>214757</c:v>
                </c:pt>
                <c:pt idx="21037">
                  <c:v>214767</c:v>
                </c:pt>
                <c:pt idx="21038">
                  <c:v>214777</c:v>
                </c:pt>
                <c:pt idx="21039">
                  <c:v>214787</c:v>
                </c:pt>
                <c:pt idx="21040">
                  <c:v>214798</c:v>
                </c:pt>
                <c:pt idx="21041">
                  <c:v>214808</c:v>
                </c:pt>
                <c:pt idx="21042">
                  <c:v>214818</c:v>
                </c:pt>
                <c:pt idx="21043">
                  <c:v>214828</c:v>
                </c:pt>
                <c:pt idx="21044">
                  <c:v>214838</c:v>
                </c:pt>
                <c:pt idx="21045">
                  <c:v>214849</c:v>
                </c:pt>
                <c:pt idx="21046">
                  <c:v>214859</c:v>
                </c:pt>
                <c:pt idx="21047">
                  <c:v>214869</c:v>
                </c:pt>
                <c:pt idx="21048">
                  <c:v>214879</c:v>
                </c:pt>
                <c:pt idx="21049">
                  <c:v>214889</c:v>
                </c:pt>
                <c:pt idx="21050">
                  <c:v>214900</c:v>
                </c:pt>
                <c:pt idx="21051">
                  <c:v>214910</c:v>
                </c:pt>
                <c:pt idx="21052">
                  <c:v>214920</c:v>
                </c:pt>
                <c:pt idx="21053">
                  <c:v>214930</c:v>
                </c:pt>
                <c:pt idx="21054">
                  <c:v>214940</c:v>
                </c:pt>
                <c:pt idx="21055">
                  <c:v>214951</c:v>
                </c:pt>
                <c:pt idx="21056">
                  <c:v>214961</c:v>
                </c:pt>
                <c:pt idx="21057">
                  <c:v>214971</c:v>
                </c:pt>
                <c:pt idx="21058">
                  <c:v>214981</c:v>
                </c:pt>
                <c:pt idx="21059">
                  <c:v>214991</c:v>
                </c:pt>
                <c:pt idx="21060">
                  <c:v>215002</c:v>
                </c:pt>
                <c:pt idx="21061">
                  <c:v>215012</c:v>
                </c:pt>
                <c:pt idx="21062">
                  <c:v>215022</c:v>
                </c:pt>
                <c:pt idx="21063">
                  <c:v>215032</c:v>
                </c:pt>
                <c:pt idx="21064">
                  <c:v>215042</c:v>
                </c:pt>
                <c:pt idx="21065">
                  <c:v>215053</c:v>
                </c:pt>
                <c:pt idx="21066">
                  <c:v>215063</c:v>
                </c:pt>
                <c:pt idx="21067">
                  <c:v>215073</c:v>
                </c:pt>
                <c:pt idx="21068">
                  <c:v>215083</c:v>
                </c:pt>
                <c:pt idx="21069">
                  <c:v>215093</c:v>
                </c:pt>
                <c:pt idx="21070">
                  <c:v>215104</c:v>
                </c:pt>
                <c:pt idx="21071">
                  <c:v>215114</c:v>
                </c:pt>
                <c:pt idx="21072">
                  <c:v>215124</c:v>
                </c:pt>
                <c:pt idx="21073">
                  <c:v>215134</c:v>
                </c:pt>
                <c:pt idx="21074">
                  <c:v>215144</c:v>
                </c:pt>
                <c:pt idx="21075">
                  <c:v>215155</c:v>
                </c:pt>
                <c:pt idx="21076">
                  <c:v>215165</c:v>
                </c:pt>
                <c:pt idx="21077">
                  <c:v>215175</c:v>
                </c:pt>
                <c:pt idx="21078">
                  <c:v>215185</c:v>
                </c:pt>
                <c:pt idx="21079">
                  <c:v>215195</c:v>
                </c:pt>
                <c:pt idx="21080">
                  <c:v>215206</c:v>
                </c:pt>
                <c:pt idx="21081">
                  <c:v>215216</c:v>
                </c:pt>
                <c:pt idx="21082">
                  <c:v>215226</c:v>
                </c:pt>
                <c:pt idx="21083">
                  <c:v>215236</c:v>
                </c:pt>
                <c:pt idx="21084">
                  <c:v>215246</c:v>
                </c:pt>
                <c:pt idx="21085">
                  <c:v>215257</c:v>
                </c:pt>
                <c:pt idx="21086">
                  <c:v>215267</c:v>
                </c:pt>
                <c:pt idx="21087">
                  <c:v>215277</c:v>
                </c:pt>
                <c:pt idx="21088">
                  <c:v>215287</c:v>
                </c:pt>
                <c:pt idx="21089">
                  <c:v>215297</c:v>
                </c:pt>
                <c:pt idx="21090">
                  <c:v>215308</c:v>
                </c:pt>
                <c:pt idx="21091">
                  <c:v>215318</c:v>
                </c:pt>
                <c:pt idx="21092">
                  <c:v>215328</c:v>
                </c:pt>
                <c:pt idx="21093">
                  <c:v>215338</c:v>
                </c:pt>
                <c:pt idx="21094">
                  <c:v>215348</c:v>
                </c:pt>
                <c:pt idx="21095">
                  <c:v>215359</c:v>
                </c:pt>
                <c:pt idx="21096">
                  <c:v>215369</c:v>
                </c:pt>
                <c:pt idx="21097">
                  <c:v>215379</c:v>
                </c:pt>
                <c:pt idx="21098">
                  <c:v>215389</c:v>
                </c:pt>
                <c:pt idx="21099">
                  <c:v>215399</c:v>
                </c:pt>
                <c:pt idx="21100">
                  <c:v>215410</c:v>
                </c:pt>
                <c:pt idx="21101">
                  <c:v>215420</c:v>
                </c:pt>
                <c:pt idx="21102">
                  <c:v>215430</c:v>
                </c:pt>
                <c:pt idx="21103">
                  <c:v>215440</c:v>
                </c:pt>
                <c:pt idx="21104">
                  <c:v>215450</c:v>
                </c:pt>
                <c:pt idx="21105">
                  <c:v>215461</c:v>
                </c:pt>
                <c:pt idx="21106">
                  <c:v>215471</c:v>
                </c:pt>
                <c:pt idx="21107">
                  <c:v>215481</c:v>
                </c:pt>
                <c:pt idx="21108">
                  <c:v>215491</c:v>
                </c:pt>
                <c:pt idx="21109">
                  <c:v>215501</c:v>
                </c:pt>
                <c:pt idx="21110">
                  <c:v>215512</c:v>
                </c:pt>
                <c:pt idx="21111">
                  <c:v>215522</c:v>
                </c:pt>
                <c:pt idx="21112">
                  <c:v>215532</c:v>
                </c:pt>
                <c:pt idx="21113">
                  <c:v>215542</c:v>
                </c:pt>
                <c:pt idx="21114">
                  <c:v>215552</c:v>
                </c:pt>
                <c:pt idx="21115">
                  <c:v>215563</c:v>
                </c:pt>
                <c:pt idx="21116">
                  <c:v>215573</c:v>
                </c:pt>
                <c:pt idx="21117">
                  <c:v>215583</c:v>
                </c:pt>
                <c:pt idx="21118">
                  <c:v>215593</c:v>
                </c:pt>
                <c:pt idx="21119">
                  <c:v>215603</c:v>
                </c:pt>
                <c:pt idx="21120">
                  <c:v>215614</c:v>
                </c:pt>
                <c:pt idx="21121">
                  <c:v>215624</c:v>
                </c:pt>
                <c:pt idx="21122">
                  <c:v>215634</c:v>
                </c:pt>
                <c:pt idx="21123">
                  <c:v>215644</c:v>
                </c:pt>
                <c:pt idx="21124">
                  <c:v>215654</c:v>
                </c:pt>
                <c:pt idx="21125">
                  <c:v>215665</c:v>
                </c:pt>
                <c:pt idx="21126">
                  <c:v>215675</c:v>
                </c:pt>
                <c:pt idx="21127">
                  <c:v>215685</c:v>
                </c:pt>
                <c:pt idx="21128">
                  <c:v>215695</c:v>
                </c:pt>
                <c:pt idx="21129">
                  <c:v>215705</c:v>
                </c:pt>
                <c:pt idx="21130">
                  <c:v>215716</c:v>
                </c:pt>
                <c:pt idx="21131">
                  <c:v>215726</c:v>
                </c:pt>
                <c:pt idx="21132">
                  <c:v>215736</c:v>
                </c:pt>
                <c:pt idx="21133">
                  <c:v>215746</c:v>
                </c:pt>
                <c:pt idx="21134">
                  <c:v>215756</c:v>
                </c:pt>
                <c:pt idx="21135">
                  <c:v>215767</c:v>
                </c:pt>
                <c:pt idx="21136">
                  <c:v>215777</c:v>
                </c:pt>
                <c:pt idx="21137">
                  <c:v>215787</c:v>
                </c:pt>
                <c:pt idx="21138">
                  <c:v>215797</c:v>
                </c:pt>
                <c:pt idx="21139">
                  <c:v>215808</c:v>
                </c:pt>
                <c:pt idx="21140">
                  <c:v>215818</c:v>
                </c:pt>
                <c:pt idx="21141">
                  <c:v>215828</c:v>
                </c:pt>
                <c:pt idx="21142">
                  <c:v>215838</c:v>
                </c:pt>
                <c:pt idx="21143">
                  <c:v>215848</c:v>
                </c:pt>
                <c:pt idx="21144">
                  <c:v>215859</c:v>
                </c:pt>
                <c:pt idx="21145">
                  <c:v>215869</c:v>
                </c:pt>
                <c:pt idx="21146">
                  <c:v>215879</c:v>
                </c:pt>
                <c:pt idx="21147">
                  <c:v>215889</c:v>
                </c:pt>
                <c:pt idx="21148">
                  <c:v>215899</c:v>
                </c:pt>
                <c:pt idx="21149">
                  <c:v>215910</c:v>
                </c:pt>
                <c:pt idx="21150">
                  <c:v>215920</c:v>
                </c:pt>
                <c:pt idx="21151">
                  <c:v>215930</c:v>
                </c:pt>
                <c:pt idx="21152">
                  <c:v>215940</c:v>
                </c:pt>
                <c:pt idx="21153">
                  <c:v>215950</c:v>
                </c:pt>
                <c:pt idx="21154">
                  <c:v>215961</c:v>
                </c:pt>
                <c:pt idx="21155">
                  <c:v>215971</c:v>
                </c:pt>
                <c:pt idx="21156">
                  <c:v>215981</c:v>
                </c:pt>
                <c:pt idx="21157">
                  <c:v>215991</c:v>
                </c:pt>
                <c:pt idx="21158">
                  <c:v>216001</c:v>
                </c:pt>
                <c:pt idx="21159">
                  <c:v>216012</c:v>
                </c:pt>
                <c:pt idx="21160">
                  <c:v>216022</c:v>
                </c:pt>
                <c:pt idx="21161">
                  <c:v>216032</c:v>
                </c:pt>
                <c:pt idx="21162">
                  <c:v>216042</c:v>
                </c:pt>
                <c:pt idx="21163">
                  <c:v>216052</c:v>
                </c:pt>
                <c:pt idx="21164">
                  <c:v>216063</c:v>
                </c:pt>
                <c:pt idx="21165">
                  <c:v>216073</c:v>
                </c:pt>
                <c:pt idx="21166">
                  <c:v>216083</c:v>
                </c:pt>
                <c:pt idx="21167">
                  <c:v>216093</c:v>
                </c:pt>
                <c:pt idx="21168">
                  <c:v>216103</c:v>
                </c:pt>
                <c:pt idx="21169">
                  <c:v>216114</c:v>
                </c:pt>
                <c:pt idx="21170">
                  <c:v>216124</c:v>
                </c:pt>
                <c:pt idx="21171">
                  <c:v>216134</c:v>
                </c:pt>
                <c:pt idx="21172">
                  <c:v>216144</c:v>
                </c:pt>
                <c:pt idx="21173">
                  <c:v>216154</c:v>
                </c:pt>
                <c:pt idx="21174">
                  <c:v>216165</c:v>
                </c:pt>
                <c:pt idx="21175">
                  <c:v>216175</c:v>
                </c:pt>
                <c:pt idx="21176">
                  <c:v>216185</c:v>
                </c:pt>
                <c:pt idx="21177">
                  <c:v>216195</c:v>
                </c:pt>
                <c:pt idx="21178">
                  <c:v>216205</c:v>
                </c:pt>
                <c:pt idx="21179">
                  <c:v>216216</c:v>
                </c:pt>
                <c:pt idx="21180">
                  <c:v>216226</c:v>
                </c:pt>
                <c:pt idx="21181">
                  <c:v>216236</c:v>
                </c:pt>
                <c:pt idx="21182">
                  <c:v>216246</c:v>
                </c:pt>
                <c:pt idx="21183">
                  <c:v>216256</c:v>
                </c:pt>
                <c:pt idx="21184">
                  <c:v>216267</c:v>
                </c:pt>
                <c:pt idx="21185">
                  <c:v>216277</c:v>
                </c:pt>
                <c:pt idx="21186">
                  <c:v>216287</c:v>
                </c:pt>
                <c:pt idx="21187">
                  <c:v>216297</c:v>
                </c:pt>
                <c:pt idx="21188">
                  <c:v>216307</c:v>
                </c:pt>
                <c:pt idx="21189">
                  <c:v>216318</c:v>
                </c:pt>
                <c:pt idx="21190">
                  <c:v>216328</c:v>
                </c:pt>
                <c:pt idx="21191">
                  <c:v>216338</c:v>
                </c:pt>
                <c:pt idx="21192">
                  <c:v>216348</c:v>
                </c:pt>
                <c:pt idx="21193">
                  <c:v>216358</c:v>
                </c:pt>
                <c:pt idx="21194">
                  <c:v>216369</c:v>
                </c:pt>
                <c:pt idx="21195">
                  <c:v>216379</c:v>
                </c:pt>
                <c:pt idx="21196">
                  <c:v>216389</c:v>
                </c:pt>
                <c:pt idx="21197">
                  <c:v>216399</c:v>
                </c:pt>
                <c:pt idx="21198">
                  <c:v>216409</c:v>
                </c:pt>
                <c:pt idx="21199">
                  <c:v>216420</c:v>
                </c:pt>
                <c:pt idx="21200">
                  <c:v>216430</c:v>
                </c:pt>
                <c:pt idx="21201">
                  <c:v>216440</c:v>
                </c:pt>
                <c:pt idx="21202">
                  <c:v>216450</c:v>
                </c:pt>
                <c:pt idx="21203">
                  <c:v>216460</c:v>
                </c:pt>
                <c:pt idx="21204">
                  <c:v>216471</c:v>
                </c:pt>
                <c:pt idx="21205">
                  <c:v>216481</c:v>
                </c:pt>
                <c:pt idx="21206">
                  <c:v>216491</c:v>
                </c:pt>
                <c:pt idx="21207">
                  <c:v>216501</c:v>
                </c:pt>
                <c:pt idx="21208">
                  <c:v>216511</c:v>
                </c:pt>
                <c:pt idx="21209">
                  <c:v>216522</c:v>
                </c:pt>
                <c:pt idx="21210">
                  <c:v>216532</c:v>
                </c:pt>
                <c:pt idx="21211">
                  <c:v>216542</c:v>
                </c:pt>
                <c:pt idx="21212">
                  <c:v>216552</c:v>
                </c:pt>
                <c:pt idx="21213">
                  <c:v>216562</c:v>
                </c:pt>
                <c:pt idx="21214">
                  <c:v>216573</c:v>
                </c:pt>
                <c:pt idx="21215">
                  <c:v>216583</c:v>
                </c:pt>
                <c:pt idx="21216">
                  <c:v>216593</c:v>
                </c:pt>
                <c:pt idx="21217">
                  <c:v>216603</c:v>
                </c:pt>
                <c:pt idx="21218">
                  <c:v>216613</c:v>
                </c:pt>
                <c:pt idx="21219">
                  <c:v>216624</c:v>
                </c:pt>
                <c:pt idx="21220">
                  <c:v>216634</c:v>
                </c:pt>
                <c:pt idx="21221">
                  <c:v>216644</c:v>
                </c:pt>
                <c:pt idx="21222">
                  <c:v>216654</c:v>
                </c:pt>
                <c:pt idx="21223">
                  <c:v>216664</c:v>
                </c:pt>
                <c:pt idx="21224">
                  <c:v>216675</c:v>
                </c:pt>
                <c:pt idx="21225">
                  <c:v>216685</c:v>
                </c:pt>
                <c:pt idx="21226">
                  <c:v>216695</c:v>
                </c:pt>
                <c:pt idx="21227">
                  <c:v>216705</c:v>
                </c:pt>
                <c:pt idx="21228">
                  <c:v>216715</c:v>
                </c:pt>
                <c:pt idx="21229">
                  <c:v>216726</c:v>
                </c:pt>
                <c:pt idx="21230">
                  <c:v>216736</c:v>
                </c:pt>
                <c:pt idx="21231">
                  <c:v>216746</c:v>
                </c:pt>
                <c:pt idx="21232">
                  <c:v>216756</c:v>
                </c:pt>
                <c:pt idx="21233">
                  <c:v>216766</c:v>
                </c:pt>
                <c:pt idx="21234">
                  <c:v>216777</c:v>
                </c:pt>
                <c:pt idx="21235">
                  <c:v>216787</c:v>
                </c:pt>
                <c:pt idx="21236">
                  <c:v>216797</c:v>
                </c:pt>
                <c:pt idx="21237">
                  <c:v>216807</c:v>
                </c:pt>
                <c:pt idx="21238">
                  <c:v>216817</c:v>
                </c:pt>
                <c:pt idx="21239">
                  <c:v>216828</c:v>
                </c:pt>
                <c:pt idx="21240">
                  <c:v>216838</c:v>
                </c:pt>
                <c:pt idx="21241">
                  <c:v>216848</c:v>
                </c:pt>
                <c:pt idx="21242">
                  <c:v>216858</c:v>
                </c:pt>
                <c:pt idx="21243">
                  <c:v>216868</c:v>
                </c:pt>
                <c:pt idx="21244">
                  <c:v>216879</c:v>
                </c:pt>
                <c:pt idx="21245">
                  <c:v>216889</c:v>
                </c:pt>
                <c:pt idx="21246">
                  <c:v>216899</c:v>
                </c:pt>
                <c:pt idx="21247">
                  <c:v>216909</c:v>
                </c:pt>
                <c:pt idx="21248">
                  <c:v>216920</c:v>
                </c:pt>
                <c:pt idx="21249">
                  <c:v>216930</c:v>
                </c:pt>
                <c:pt idx="21250">
                  <c:v>216940</c:v>
                </c:pt>
                <c:pt idx="21251">
                  <c:v>216950</c:v>
                </c:pt>
                <c:pt idx="21252">
                  <c:v>216960</c:v>
                </c:pt>
                <c:pt idx="21253">
                  <c:v>216971</c:v>
                </c:pt>
                <c:pt idx="21254">
                  <c:v>216981</c:v>
                </c:pt>
                <c:pt idx="21255">
                  <c:v>216991</c:v>
                </c:pt>
                <c:pt idx="21256">
                  <c:v>217001</c:v>
                </c:pt>
                <c:pt idx="21257">
                  <c:v>217011</c:v>
                </c:pt>
                <c:pt idx="21258">
                  <c:v>217022</c:v>
                </c:pt>
                <c:pt idx="21259">
                  <c:v>217032</c:v>
                </c:pt>
                <c:pt idx="21260">
                  <c:v>217042</c:v>
                </c:pt>
                <c:pt idx="21261">
                  <c:v>217052</c:v>
                </c:pt>
                <c:pt idx="21262">
                  <c:v>217062</c:v>
                </c:pt>
                <c:pt idx="21263">
                  <c:v>217073</c:v>
                </c:pt>
                <c:pt idx="21264">
                  <c:v>217083</c:v>
                </c:pt>
                <c:pt idx="21265">
                  <c:v>217093</c:v>
                </c:pt>
                <c:pt idx="21266">
                  <c:v>217103</c:v>
                </c:pt>
                <c:pt idx="21267">
                  <c:v>217113</c:v>
                </c:pt>
                <c:pt idx="21268">
                  <c:v>217124</c:v>
                </c:pt>
                <c:pt idx="21269">
                  <c:v>217134</c:v>
                </c:pt>
                <c:pt idx="21270">
                  <c:v>217144</c:v>
                </c:pt>
                <c:pt idx="21271">
                  <c:v>217154</c:v>
                </c:pt>
                <c:pt idx="21272">
                  <c:v>217164</c:v>
                </c:pt>
                <c:pt idx="21273">
                  <c:v>217175</c:v>
                </c:pt>
                <c:pt idx="21274">
                  <c:v>217185</c:v>
                </c:pt>
                <c:pt idx="21275">
                  <c:v>217195</c:v>
                </c:pt>
                <c:pt idx="21276">
                  <c:v>217205</c:v>
                </c:pt>
                <c:pt idx="21277">
                  <c:v>217215</c:v>
                </c:pt>
                <c:pt idx="21278">
                  <c:v>217226</c:v>
                </c:pt>
                <c:pt idx="21279">
                  <c:v>217236</c:v>
                </c:pt>
                <c:pt idx="21280">
                  <c:v>217246</c:v>
                </c:pt>
                <c:pt idx="21281">
                  <c:v>217256</c:v>
                </c:pt>
                <c:pt idx="21282">
                  <c:v>217266</c:v>
                </c:pt>
                <c:pt idx="21283">
                  <c:v>217277</c:v>
                </c:pt>
                <c:pt idx="21284">
                  <c:v>217287</c:v>
                </c:pt>
                <c:pt idx="21285">
                  <c:v>217297</c:v>
                </c:pt>
                <c:pt idx="21286">
                  <c:v>217307</c:v>
                </c:pt>
                <c:pt idx="21287">
                  <c:v>217317</c:v>
                </c:pt>
                <c:pt idx="21288">
                  <c:v>217328</c:v>
                </c:pt>
                <c:pt idx="21289">
                  <c:v>217338</c:v>
                </c:pt>
                <c:pt idx="21290">
                  <c:v>217348</c:v>
                </c:pt>
                <c:pt idx="21291">
                  <c:v>217358</c:v>
                </c:pt>
                <c:pt idx="21292">
                  <c:v>217368</c:v>
                </c:pt>
                <c:pt idx="21293">
                  <c:v>217379</c:v>
                </c:pt>
                <c:pt idx="21294">
                  <c:v>217389</c:v>
                </c:pt>
                <c:pt idx="21295">
                  <c:v>217399</c:v>
                </c:pt>
                <c:pt idx="21296">
                  <c:v>217409</c:v>
                </c:pt>
                <c:pt idx="21297">
                  <c:v>217419</c:v>
                </c:pt>
                <c:pt idx="21298">
                  <c:v>217430</c:v>
                </c:pt>
                <c:pt idx="21299">
                  <c:v>217440</c:v>
                </c:pt>
                <c:pt idx="21300">
                  <c:v>217450</c:v>
                </c:pt>
                <c:pt idx="21301">
                  <c:v>217460</c:v>
                </c:pt>
                <c:pt idx="21302">
                  <c:v>217470</c:v>
                </c:pt>
                <c:pt idx="21303">
                  <c:v>217481</c:v>
                </c:pt>
                <c:pt idx="21304">
                  <c:v>217491</c:v>
                </c:pt>
                <c:pt idx="21305">
                  <c:v>217501</c:v>
                </c:pt>
                <c:pt idx="21306">
                  <c:v>217511</c:v>
                </c:pt>
                <c:pt idx="21307">
                  <c:v>217521</c:v>
                </c:pt>
                <c:pt idx="21308">
                  <c:v>217532</c:v>
                </c:pt>
                <c:pt idx="21309">
                  <c:v>217542</c:v>
                </c:pt>
                <c:pt idx="21310">
                  <c:v>217552</c:v>
                </c:pt>
                <c:pt idx="21311">
                  <c:v>217562</c:v>
                </c:pt>
                <c:pt idx="21312">
                  <c:v>217572</c:v>
                </c:pt>
                <c:pt idx="21313">
                  <c:v>217583</c:v>
                </c:pt>
                <c:pt idx="21314">
                  <c:v>217593</c:v>
                </c:pt>
                <c:pt idx="21315">
                  <c:v>217603</c:v>
                </c:pt>
                <c:pt idx="21316">
                  <c:v>217613</c:v>
                </c:pt>
                <c:pt idx="21317">
                  <c:v>217623</c:v>
                </c:pt>
                <c:pt idx="21318">
                  <c:v>217634</c:v>
                </c:pt>
                <c:pt idx="21319">
                  <c:v>217644</c:v>
                </c:pt>
                <c:pt idx="21320">
                  <c:v>217654</c:v>
                </c:pt>
                <c:pt idx="21321">
                  <c:v>217664</c:v>
                </c:pt>
                <c:pt idx="21322">
                  <c:v>217674</c:v>
                </c:pt>
                <c:pt idx="21323">
                  <c:v>217685</c:v>
                </c:pt>
                <c:pt idx="21324">
                  <c:v>217695</c:v>
                </c:pt>
                <c:pt idx="21325">
                  <c:v>217705</c:v>
                </c:pt>
                <c:pt idx="21326">
                  <c:v>217715</c:v>
                </c:pt>
                <c:pt idx="21327">
                  <c:v>217725</c:v>
                </c:pt>
                <c:pt idx="21328">
                  <c:v>217736</c:v>
                </c:pt>
                <c:pt idx="21329">
                  <c:v>217746</c:v>
                </c:pt>
                <c:pt idx="21330">
                  <c:v>217756</c:v>
                </c:pt>
                <c:pt idx="21331">
                  <c:v>217766</c:v>
                </c:pt>
                <c:pt idx="21332">
                  <c:v>217776</c:v>
                </c:pt>
                <c:pt idx="21333">
                  <c:v>217787</c:v>
                </c:pt>
                <c:pt idx="21334">
                  <c:v>217797</c:v>
                </c:pt>
                <c:pt idx="21335">
                  <c:v>217807</c:v>
                </c:pt>
                <c:pt idx="21336">
                  <c:v>217817</c:v>
                </c:pt>
                <c:pt idx="21337">
                  <c:v>217827</c:v>
                </c:pt>
                <c:pt idx="21338">
                  <c:v>217838</c:v>
                </c:pt>
                <c:pt idx="21339">
                  <c:v>217848</c:v>
                </c:pt>
                <c:pt idx="21340">
                  <c:v>217858</c:v>
                </c:pt>
                <c:pt idx="21341">
                  <c:v>217868</c:v>
                </c:pt>
                <c:pt idx="21342">
                  <c:v>217878</c:v>
                </c:pt>
                <c:pt idx="21343">
                  <c:v>217889</c:v>
                </c:pt>
                <c:pt idx="21344">
                  <c:v>217899</c:v>
                </c:pt>
                <c:pt idx="21345">
                  <c:v>217909</c:v>
                </c:pt>
                <c:pt idx="21346">
                  <c:v>217919</c:v>
                </c:pt>
                <c:pt idx="21347">
                  <c:v>217929</c:v>
                </c:pt>
                <c:pt idx="21348">
                  <c:v>217940</c:v>
                </c:pt>
                <c:pt idx="21349">
                  <c:v>217950</c:v>
                </c:pt>
                <c:pt idx="21350">
                  <c:v>217960</c:v>
                </c:pt>
                <c:pt idx="21351">
                  <c:v>217970</c:v>
                </c:pt>
                <c:pt idx="21352">
                  <c:v>217980</c:v>
                </c:pt>
                <c:pt idx="21353">
                  <c:v>217991</c:v>
                </c:pt>
                <c:pt idx="21354">
                  <c:v>218001</c:v>
                </c:pt>
                <c:pt idx="21355">
                  <c:v>218011</c:v>
                </c:pt>
                <c:pt idx="21356">
                  <c:v>218021</c:v>
                </c:pt>
                <c:pt idx="21357">
                  <c:v>218031</c:v>
                </c:pt>
                <c:pt idx="21358">
                  <c:v>218042</c:v>
                </c:pt>
                <c:pt idx="21359">
                  <c:v>218052</c:v>
                </c:pt>
                <c:pt idx="21360">
                  <c:v>218062</c:v>
                </c:pt>
                <c:pt idx="21361">
                  <c:v>218072</c:v>
                </c:pt>
                <c:pt idx="21362">
                  <c:v>218083</c:v>
                </c:pt>
                <c:pt idx="21363">
                  <c:v>218093</c:v>
                </c:pt>
                <c:pt idx="21364">
                  <c:v>218103</c:v>
                </c:pt>
                <c:pt idx="21365">
                  <c:v>218113</c:v>
                </c:pt>
                <c:pt idx="21366">
                  <c:v>218123</c:v>
                </c:pt>
                <c:pt idx="21367">
                  <c:v>218134</c:v>
                </c:pt>
                <c:pt idx="21368">
                  <c:v>218144</c:v>
                </c:pt>
                <c:pt idx="21369">
                  <c:v>218154</c:v>
                </c:pt>
                <c:pt idx="21370">
                  <c:v>218164</c:v>
                </c:pt>
                <c:pt idx="21371">
                  <c:v>218174</c:v>
                </c:pt>
                <c:pt idx="21372">
                  <c:v>218185</c:v>
                </c:pt>
                <c:pt idx="21373">
                  <c:v>218195</c:v>
                </c:pt>
                <c:pt idx="21374">
                  <c:v>218205</c:v>
                </c:pt>
                <c:pt idx="21375">
                  <c:v>218215</c:v>
                </c:pt>
                <c:pt idx="21376">
                  <c:v>218225</c:v>
                </c:pt>
                <c:pt idx="21377">
                  <c:v>218236</c:v>
                </c:pt>
                <c:pt idx="21378">
                  <c:v>218246</c:v>
                </c:pt>
                <c:pt idx="21379">
                  <c:v>218256</c:v>
                </c:pt>
                <c:pt idx="21380">
                  <c:v>218266</c:v>
                </c:pt>
                <c:pt idx="21381">
                  <c:v>218276</c:v>
                </c:pt>
                <c:pt idx="21382">
                  <c:v>218287</c:v>
                </c:pt>
                <c:pt idx="21383">
                  <c:v>218297</c:v>
                </c:pt>
                <c:pt idx="21384">
                  <c:v>218307</c:v>
                </c:pt>
                <c:pt idx="21385">
                  <c:v>218317</c:v>
                </c:pt>
                <c:pt idx="21386">
                  <c:v>218327</c:v>
                </c:pt>
                <c:pt idx="21387">
                  <c:v>218338</c:v>
                </c:pt>
                <c:pt idx="21388">
                  <c:v>218348</c:v>
                </c:pt>
                <c:pt idx="21389">
                  <c:v>218358</c:v>
                </c:pt>
                <c:pt idx="21390">
                  <c:v>218368</c:v>
                </c:pt>
                <c:pt idx="21391">
                  <c:v>218378</c:v>
                </c:pt>
                <c:pt idx="21392">
                  <c:v>218389</c:v>
                </c:pt>
                <c:pt idx="21393">
                  <c:v>218399</c:v>
                </c:pt>
                <c:pt idx="21394">
                  <c:v>218409</c:v>
                </c:pt>
                <c:pt idx="21395">
                  <c:v>218419</c:v>
                </c:pt>
                <c:pt idx="21396">
                  <c:v>218429</c:v>
                </c:pt>
                <c:pt idx="21397">
                  <c:v>218440</c:v>
                </c:pt>
                <c:pt idx="21398">
                  <c:v>218450</c:v>
                </c:pt>
                <c:pt idx="21399">
                  <c:v>218460</c:v>
                </c:pt>
                <c:pt idx="21400">
                  <c:v>218470</c:v>
                </c:pt>
                <c:pt idx="21401">
                  <c:v>218480</c:v>
                </c:pt>
                <c:pt idx="21402">
                  <c:v>218491</c:v>
                </c:pt>
                <c:pt idx="21403">
                  <c:v>218501</c:v>
                </c:pt>
                <c:pt idx="21404">
                  <c:v>218511</c:v>
                </c:pt>
                <c:pt idx="21405">
                  <c:v>218521</c:v>
                </c:pt>
                <c:pt idx="21406">
                  <c:v>218531</c:v>
                </c:pt>
                <c:pt idx="21407">
                  <c:v>218542</c:v>
                </c:pt>
                <c:pt idx="21408">
                  <c:v>218552</c:v>
                </c:pt>
                <c:pt idx="21409">
                  <c:v>218562</c:v>
                </c:pt>
                <c:pt idx="21410">
                  <c:v>218572</c:v>
                </c:pt>
                <c:pt idx="21411">
                  <c:v>218582</c:v>
                </c:pt>
                <c:pt idx="21412">
                  <c:v>218593</c:v>
                </c:pt>
                <c:pt idx="21413">
                  <c:v>218603</c:v>
                </c:pt>
                <c:pt idx="21414">
                  <c:v>218613</c:v>
                </c:pt>
                <c:pt idx="21415">
                  <c:v>218623</c:v>
                </c:pt>
                <c:pt idx="21416">
                  <c:v>218633</c:v>
                </c:pt>
                <c:pt idx="21417">
                  <c:v>218644</c:v>
                </c:pt>
                <c:pt idx="21418">
                  <c:v>218654</c:v>
                </c:pt>
                <c:pt idx="21419">
                  <c:v>218664</c:v>
                </c:pt>
                <c:pt idx="21420">
                  <c:v>218674</c:v>
                </c:pt>
                <c:pt idx="21421">
                  <c:v>218684</c:v>
                </c:pt>
                <c:pt idx="21422">
                  <c:v>218695</c:v>
                </c:pt>
                <c:pt idx="21423">
                  <c:v>218705</c:v>
                </c:pt>
                <c:pt idx="21424">
                  <c:v>218715</c:v>
                </c:pt>
                <c:pt idx="21425">
                  <c:v>218725</c:v>
                </c:pt>
                <c:pt idx="21426">
                  <c:v>218735</c:v>
                </c:pt>
                <c:pt idx="21427">
                  <c:v>218746</c:v>
                </c:pt>
                <c:pt idx="21428">
                  <c:v>218756</c:v>
                </c:pt>
                <c:pt idx="21429">
                  <c:v>218766</c:v>
                </c:pt>
                <c:pt idx="21430">
                  <c:v>218776</c:v>
                </c:pt>
                <c:pt idx="21431">
                  <c:v>218786</c:v>
                </c:pt>
                <c:pt idx="21432">
                  <c:v>218797</c:v>
                </c:pt>
                <c:pt idx="21433">
                  <c:v>218807</c:v>
                </c:pt>
                <c:pt idx="21434">
                  <c:v>218817</c:v>
                </c:pt>
                <c:pt idx="21435">
                  <c:v>218827</c:v>
                </c:pt>
                <c:pt idx="21436">
                  <c:v>218837</c:v>
                </c:pt>
                <c:pt idx="21437">
                  <c:v>218848</c:v>
                </c:pt>
                <c:pt idx="21438">
                  <c:v>218858</c:v>
                </c:pt>
                <c:pt idx="21439">
                  <c:v>218868</c:v>
                </c:pt>
                <c:pt idx="21440">
                  <c:v>218878</c:v>
                </c:pt>
                <c:pt idx="21441">
                  <c:v>218888</c:v>
                </c:pt>
                <c:pt idx="21442">
                  <c:v>218899</c:v>
                </c:pt>
                <c:pt idx="21443">
                  <c:v>218909</c:v>
                </c:pt>
                <c:pt idx="21444">
                  <c:v>218919</c:v>
                </c:pt>
                <c:pt idx="21445">
                  <c:v>218929</c:v>
                </c:pt>
                <c:pt idx="21446">
                  <c:v>218939</c:v>
                </c:pt>
                <c:pt idx="21447">
                  <c:v>218950</c:v>
                </c:pt>
                <c:pt idx="21448">
                  <c:v>218960</c:v>
                </c:pt>
                <c:pt idx="21449">
                  <c:v>218970</c:v>
                </c:pt>
                <c:pt idx="21450">
                  <c:v>218980</c:v>
                </c:pt>
                <c:pt idx="21451">
                  <c:v>218990</c:v>
                </c:pt>
                <c:pt idx="21452">
                  <c:v>219001</c:v>
                </c:pt>
                <c:pt idx="21453">
                  <c:v>219011</c:v>
                </c:pt>
                <c:pt idx="21454">
                  <c:v>219021</c:v>
                </c:pt>
                <c:pt idx="21455">
                  <c:v>219031</c:v>
                </c:pt>
                <c:pt idx="21456">
                  <c:v>219041</c:v>
                </c:pt>
                <c:pt idx="21457">
                  <c:v>219052</c:v>
                </c:pt>
                <c:pt idx="21458">
                  <c:v>219062</c:v>
                </c:pt>
                <c:pt idx="21459">
                  <c:v>219072</c:v>
                </c:pt>
                <c:pt idx="21460">
                  <c:v>219082</c:v>
                </c:pt>
                <c:pt idx="21461">
                  <c:v>219092</c:v>
                </c:pt>
                <c:pt idx="21462">
                  <c:v>219103</c:v>
                </c:pt>
                <c:pt idx="21463">
                  <c:v>219113</c:v>
                </c:pt>
                <c:pt idx="21464">
                  <c:v>219123</c:v>
                </c:pt>
                <c:pt idx="21465">
                  <c:v>219133</c:v>
                </c:pt>
                <c:pt idx="21466">
                  <c:v>219143</c:v>
                </c:pt>
                <c:pt idx="21467">
                  <c:v>219154</c:v>
                </c:pt>
                <c:pt idx="21468">
                  <c:v>219164</c:v>
                </c:pt>
                <c:pt idx="21469">
                  <c:v>219174</c:v>
                </c:pt>
                <c:pt idx="21470">
                  <c:v>219184</c:v>
                </c:pt>
                <c:pt idx="21471">
                  <c:v>219195</c:v>
                </c:pt>
                <c:pt idx="21472">
                  <c:v>219205</c:v>
                </c:pt>
                <c:pt idx="21473">
                  <c:v>219215</c:v>
                </c:pt>
                <c:pt idx="21474">
                  <c:v>219225</c:v>
                </c:pt>
                <c:pt idx="21475">
                  <c:v>219235</c:v>
                </c:pt>
                <c:pt idx="21476">
                  <c:v>219246</c:v>
                </c:pt>
                <c:pt idx="21477">
                  <c:v>219256</c:v>
                </c:pt>
                <c:pt idx="21478">
                  <c:v>219266</c:v>
                </c:pt>
                <c:pt idx="21479">
                  <c:v>219276</c:v>
                </c:pt>
                <c:pt idx="21480">
                  <c:v>219286</c:v>
                </c:pt>
                <c:pt idx="21481">
                  <c:v>219297</c:v>
                </c:pt>
                <c:pt idx="21482">
                  <c:v>219307</c:v>
                </c:pt>
                <c:pt idx="21483">
                  <c:v>219317</c:v>
                </c:pt>
                <c:pt idx="21484">
                  <c:v>219327</c:v>
                </c:pt>
                <c:pt idx="21485">
                  <c:v>219337</c:v>
                </c:pt>
                <c:pt idx="21486">
                  <c:v>219348</c:v>
                </c:pt>
                <c:pt idx="21487">
                  <c:v>219358</c:v>
                </c:pt>
                <c:pt idx="21488">
                  <c:v>219368</c:v>
                </c:pt>
                <c:pt idx="21489">
                  <c:v>219378</c:v>
                </c:pt>
                <c:pt idx="21490">
                  <c:v>219388</c:v>
                </c:pt>
                <c:pt idx="21491">
                  <c:v>219399</c:v>
                </c:pt>
                <c:pt idx="21492">
                  <c:v>219409</c:v>
                </c:pt>
                <c:pt idx="21493">
                  <c:v>219419</c:v>
                </c:pt>
                <c:pt idx="21494">
                  <c:v>219429</c:v>
                </c:pt>
                <c:pt idx="21495">
                  <c:v>219439</c:v>
                </c:pt>
                <c:pt idx="21496">
                  <c:v>219450</c:v>
                </c:pt>
                <c:pt idx="21497">
                  <c:v>219460</c:v>
                </c:pt>
                <c:pt idx="21498">
                  <c:v>219470</c:v>
                </c:pt>
                <c:pt idx="21499">
                  <c:v>219480</c:v>
                </c:pt>
                <c:pt idx="21500">
                  <c:v>219490</c:v>
                </c:pt>
                <c:pt idx="21501">
                  <c:v>219501</c:v>
                </c:pt>
                <c:pt idx="21502">
                  <c:v>219511</c:v>
                </c:pt>
                <c:pt idx="21503">
                  <c:v>219521</c:v>
                </c:pt>
                <c:pt idx="21504">
                  <c:v>219531</c:v>
                </c:pt>
                <c:pt idx="21505">
                  <c:v>219541</c:v>
                </c:pt>
                <c:pt idx="21506">
                  <c:v>219552</c:v>
                </c:pt>
                <c:pt idx="21507">
                  <c:v>219562</c:v>
                </c:pt>
                <c:pt idx="21508">
                  <c:v>219572</c:v>
                </c:pt>
                <c:pt idx="21509">
                  <c:v>219582</c:v>
                </c:pt>
                <c:pt idx="21510">
                  <c:v>219592</c:v>
                </c:pt>
                <c:pt idx="21511">
                  <c:v>219603</c:v>
                </c:pt>
                <c:pt idx="21512">
                  <c:v>219613</c:v>
                </c:pt>
                <c:pt idx="21513">
                  <c:v>219623</c:v>
                </c:pt>
                <c:pt idx="21514">
                  <c:v>219633</c:v>
                </c:pt>
                <c:pt idx="21515">
                  <c:v>219643</c:v>
                </c:pt>
                <c:pt idx="21516">
                  <c:v>219654</c:v>
                </c:pt>
                <c:pt idx="21517">
                  <c:v>219664</c:v>
                </c:pt>
                <c:pt idx="21518">
                  <c:v>219674</c:v>
                </c:pt>
                <c:pt idx="21519">
                  <c:v>219684</c:v>
                </c:pt>
                <c:pt idx="21520">
                  <c:v>219694</c:v>
                </c:pt>
                <c:pt idx="21521">
                  <c:v>219705</c:v>
                </c:pt>
                <c:pt idx="21522">
                  <c:v>219715</c:v>
                </c:pt>
                <c:pt idx="21523">
                  <c:v>219725</c:v>
                </c:pt>
                <c:pt idx="21524">
                  <c:v>219735</c:v>
                </c:pt>
                <c:pt idx="21525">
                  <c:v>219745</c:v>
                </c:pt>
                <c:pt idx="21526">
                  <c:v>219756</c:v>
                </c:pt>
                <c:pt idx="21527">
                  <c:v>219766</c:v>
                </c:pt>
                <c:pt idx="21528">
                  <c:v>219776</c:v>
                </c:pt>
                <c:pt idx="21529">
                  <c:v>219786</c:v>
                </c:pt>
                <c:pt idx="21530">
                  <c:v>219796</c:v>
                </c:pt>
                <c:pt idx="21531">
                  <c:v>219807</c:v>
                </c:pt>
                <c:pt idx="21532">
                  <c:v>219817</c:v>
                </c:pt>
                <c:pt idx="21533">
                  <c:v>219827</c:v>
                </c:pt>
                <c:pt idx="21534">
                  <c:v>219837</c:v>
                </c:pt>
                <c:pt idx="21535">
                  <c:v>219847</c:v>
                </c:pt>
                <c:pt idx="21536">
                  <c:v>219858</c:v>
                </c:pt>
                <c:pt idx="21537">
                  <c:v>219868</c:v>
                </c:pt>
                <c:pt idx="21538">
                  <c:v>219878</c:v>
                </c:pt>
                <c:pt idx="21539">
                  <c:v>219888</c:v>
                </c:pt>
                <c:pt idx="21540">
                  <c:v>219898</c:v>
                </c:pt>
                <c:pt idx="21541">
                  <c:v>219909</c:v>
                </c:pt>
                <c:pt idx="21542">
                  <c:v>219919</c:v>
                </c:pt>
                <c:pt idx="21543">
                  <c:v>219929</c:v>
                </c:pt>
                <c:pt idx="21544">
                  <c:v>219939</c:v>
                </c:pt>
                <c:pt idx="21545">
                  <c:v>219949</c:v>
                </c:pt>
                <c:pt idx="21546">
                  <c:v>219960</c:v>
                </c:pt>
                <c:pt idx="21547">
                  <c:v>219970</c:v>
                </c:pt>
                <c:pt idx="21548">
                  <c:v>219980</c:v>
                </c:pt>
                <c:pt idx="21549">
                  <c:v>219990</c:v>
                </c:pt>
                <c:pt idx="21550">
                  <c:v>220000</c:v>
                </c:pt>
                <c:pt idx="21551">
                  <c:v>220011</c:v>
                </c:pt>
                <c:pt idx="21552">
                  <c:v>220021</c:v>
                </c:pt>
                <c:pt idx="21553">
                  <c:v>220031</c:v>
                </c:pt>
                <c:pt idx="21554">
                  <c:v>220041</c:v>
                </c:pt>
                <c:pt idx="21555">
                  <c:v>220051</c:v>
                </c:pt>
                <c:pt idx="21556">
                  <c:v>220062</c:v>
                </c:pt>
                <c:pt idx="21557">
                  <c:v>220072</c:v>
                </c:pt>
                <c:pt idx="21558">
                  <c:v>220082</c:v>
                </c:pt>
                <c:pt idx="21559">
                  <c:v>220092</c:v>
                </c:pt>
                <c:pt idx="21560">
                  <c:v>220102</c:v>
                </c:pt>
                <c:pt idx="21561">
                  <c:v>220113</c:v>
                </c:pt>
                <c:pt idx="21562">
                  <c:v>220123</c:v>
                </c:pt>
                <c:pt idx="21563">
                  <c:v>220133</c:v>
                </c:pt>
                <c:pt idx="21564">
                  <c:v>220143</c:v>
                </c:pt>
                <c:pt idx="21565">
                  <c:v>220153</c:v>
                </c:pt>
                <c:pt idx="21566">
                  <c:v>220164</c:v>
                </c:pt>
                <c:pt idx="21567">
                  <c:v>220174</c:v>
                </c:pt>
                <c:pt idx="21568">
                  <c:v>220184</c:v>
                </c:pt>
                <c:pt idx="21569">
                  <c:v>220194</c:v>
                </c:pt>
                <c:pt idx="21570">
                  <c:v>220204</c:v>
                </c:pt>
                <c:pt idx="21571">
                  <c:v>220215</c:v>
                </c:pt>
                <c:pt idx="21572">
                  <c:v>220225</c:v>
                </c:pt>
                <c:pt idx="21573">
                  <c:v>220235</c:v>
                </c:pt>
                <c:pt idx="21574">
                  <c:v>220245</c:v>
                </c:pt>
                <c:pt idx="21575">
                  <c:v>220255</c:v>
                </c:pt>
                <c:pt idx="21576">
                  <c:v>220266</c:v>
                </c:pt>
                <c:pt idx="21577">
                  <c:v>220276</c:v>
                </c:pt>
                <c:pt idx="21578">
                  <c:v>220286</c:v>
                </c:pt>
                <c:pt idx="21579">
                  <c:v>220296</c:v>
                </c:pt>
                <c:pt idx="21580">
                  <c:v>220307</c:v>
                </c:pt>
                <c:pt idx="21581">
                  <c:v>220317</c:v>
                </c:pt>
                <c:pt idx="21582">
                  <c:v>220327</c:v>
                </c:pt>
                <c:pt idx="21583">
                  <c:v>220337</c:v>
                </c:pt>
                <c:pt idx="21584">
                  <c:v>220347</c:v>
                </c:pt>
                <c:pt idx="21585">
                  <c:v>220358</c:v>
                </c:pt>
                <c:pt idx="21586">
                  <c:v>220368</c:v>
                </c:pt>
                <c:pt idx="21587">
                  <c:v>220378</c:v>
                </c:pt>
                <c:pt idx="21588">
                  <c:v>220388</c:v>
                </c:pt>
                <c:pt idx="21589">
                  <c:v>220398</c:v>
                </c:pt>
                <c:pt idx="21590">
                  <c:v>220409</c:v>
                </c:pt>
                <c:pt idx="21591">
                  <c:v>220419</c:v>
                </c:pt>
                <c:pt idx="21592">
                  <c:v>220429</c:v>
                </c:pt>
                <c:pt idx="21593">
                  <c:v>220439</c:v>
                </c:pt>
                <c:pt idx="21594">
                  <c:v>220449</c:v>
                </c:pt>
                <c:pt idx="21595">
                  <c:v>220460</c:v>
                </c:pt>
                <c:pt idx="21596">
                  <c:v>220470</c:v>
                </c:pt>
                <c:pt idx="21597">
                  <c:v>220480</c:v>
                </c:pt>
                <c:pt idx="21598">
                  <c:v>220490</c:v>
                </c:pt>
                <c:pt idx="21599">
                  <c:v>220500</c:v>
                </c:pt>
                <c:pt idx="21600">
                  <c:v>220511</c:v>
                </c:pt>
                <c:pt idx="21601">
                  <c:v>220521</c:v>
                </c:pt>
                <c:pt idx="21602">
                  <c:v>220531</c:v>
                </c:pt>
                <c:pt idx="21603">
                  <c:v>220541</c:v>
                </c:pt>
                <c:pt idx="21604">
                  <c:v>220551</c:v>
                </c:pt>
                <c:pt idx="21605">
                  <c:v>220562</c:v>
                </c:pt>
                <c:pt idx="21606">
                  <c:v>220572</c:v>
                </c:pt>
                <c:pt idx="21607">
                  <c:v>220582</c:v>
                </c:pt>
                <c:pt idx="21608">
                  <c:v>220592</c:v>
                </c:pt>
                <c:pt idx="21609">
                  <c:v>220602</c:v>
                </c:pt>
                <c:pt idx="21610">
                  <c:v>220613</c:v>
                </c:pt>
                <c:pt idx="21611">
                  <c:v>220623</c:v>
                </c:pt>
                <c:pt idx="21612">
                  <c:v>220633</c:v>
                </c:pt>
                <c:pt idx="21613">
                  <c:v>220643</c:v>
                </c:pt>
                <c:pt idx="21614">
                  <c:v>220653</c:v>
                </c:pt>
                <c:pt idx="21615">
                  <c:v>220664</c:v>
                </c:pt>
                <c:pt idx="21616">
                  <c:v>220674</c:v>
                </c:pt>
                <c:pt idx="21617">
                  <c:v>220684</c:v>
                </c:pt>
                <c:pt idx="21618">
                  <c:v>220694</c:v>
                </c:pt>
                <c:pt idx="21619">
                  <c:v>220704</c:v>
                </c:pt>
                <c:pt idx="21620">
                  <c:v>220715</c:v>
                </c:pt>
                <c:pt idx="21621">
                  <c:v>220725</c:v>
                </c:pt>
                <c:pt idx="21622">
                  <c:v>220735</c:v>
                </c:pt>
                <c:pt idx="21623">
                  <c:v>220745</c:v>
                </c:pt>
                <c:pt idx="21624">
                  <c:v>220755</c:v>
                </c:pt>
                <c:pt idx="21625">
                  <c:v>220766</c:v>
                </c:pt>
                <c:pt idx="21626">
                  <c:v>220776</c:v>
                </c:pt>
                <c:pt idx="21627">
                  <c:v>220786</c:v>
                </c:pt>
                <c:pt idx="21628">
                  <c:v>220796</c:v>
                </c:pt>
                <c:pt idx="21629">
                  <c:v>220806</c:v>
                </c:pt>
                <c:pt idx="21630">
                  <c:v>220817</c:v>
                </c:pt>
                <c:pt idx="21631">
                  <c:v>220827</c:v>
                </c:pt>
                <c:pt idx="21632">
                  <c:v>220837</c:v>
                </c:pt>
                <c:pt idx="21633">
                  <c:v>220847</c:v>
                </c:pt>
                <c:pt idx="21634">
                  <c:v>220857</c:v>
                </c:pt>
                <c:pt idx="21635">
                  <c:v>220868</c:v>
                </c:pt>
                <c:pt idx="21636">
                  <c:v>220878</c:v>
                </c:pt>
                <c:pt idx="21637">
                  <c:v>220888</c:v>
                </c:pt>
                <c:pt idx="21638">
                  <c:v>220898</c:v>
                </c:pt>
                <c:pt idx="21639">
                  <c:v>220908</c:v>
                </c:pt>
                <c:pt idx="21640">
                  <c:v>220919</c:v>
                </c:pt>
                <c:pt idx="21641">
                  <c:v>220929</c:v>
                </c:pt>
                <c:pt idx="21642">
                  <c:v>220939</c:v>
                </c:pt>
                <c:pt idx="21643">
                  <c:v>220949</c:v>
                </c:pt>
                <c:pt idx="21644">
                  <c:v>220959</c:v>
                </c:pt>
                <c:pt idx="21645">
                  <c:v>220970</c:v>
                </c:pt>
                <c:pt idx="21646">
                  <c:v>220980</c:v>
                </c:pt>
                <c:pt idx="21647">
                  <c:v>220990</c:v>
                </c:pt>
                <c:pt idx="21648">
                  <c:v>221000</c:v>
                </c:pt>
                <c:pt idx="21649">
                  <c:v>221010</c:v>
                </c:pt>
                <c:pt idx="21650">
                  <c:v>221021</c:v>
                </c:pt>
                <c:pt idx="21651">
                  <c:v>221031</c:v>
                </c:pt>
                <c:pt idx="21652">
                  <c:v>221041</c:v>
                </c:pt>
                <c:pt idx="21653">
                  <c:v>221051</c:v>
                </c:pt>
                <c:pt idx="21654">
                  <c:v>221061</c:v>
                </c:pt>
                <c:pt idx="21655">
                  <c:v>221072</c:v>
                </c:pt>
                <c:pt idx="21656">
                  <c:v>221082</c:v>
                </c:pt>
                <c:pt idx="21657">
                  <c:v>221092</c:v>
                </c:pt>
                <c:pt idx="21658">
                  <c:v>221102</c:v>
                </c:pt>
                <c:pt idx="21659">
                  <c:v>221112</c:v>
                </c:pt>
                <c:pt idx="21660">
                  <c:v>221123</c:v>
                </c:pt>
                <c:pt idx="21661">
                  <c:v>221133</c:v>
                </c:pt>
                <c:pt idx="21662">
                  <c:v>221143</c:v>
                </c:pt>
                <c:pt idx="21663">
                  <c:v>221153</c:v>
                </c:pt>
                <c:pt idx="21664">
                  <c:v>221163</c:v>
                </c:pt>
                <c:pt idx="21665">
                  <c:v>221174</c:v>
                </c:pt>
                <c:pt idx="21666">
                  <c:v>221184</c:v>
                </c:pt>
                <c:pt idx="21667">
                  <c:v>221194</c:v>
                </c:pt>
                <c:pt idx="21668">
                  <c:v>221204</c:v>
                </c:pt>
                <c:pt idx="21669">
                  <c:v>221214</c:v>
                </c:pt>
                <c:pt idx="21670">
                  <c:v>221225</c:v>
                </c:pt>
                <c:pt idx="21671">
                  <c:v>221235</c:v>
                </c:pt>
                <c:pt idx="21672">
                  <c:v>221245</c:v>
                </c:pt>
                <c:pt idx="21673">
                  <c:v>221255</c:v>
                </c:pt>
                <c:pt idx="21674">
                  <c:v>221265</c:v>
                </c:pt>
                <c:pt idx="21675">
                  <c:v>221276</c:v>
                </c:pt>
                <c:pt idx="21676">
                  <c:v>221286</c:v>
                </c:pt>
                <c:pt idx="21677">
                  <c:v>221296</c:v>
                </c:pt>
                <c:pt idx="21678">
                  <c:v>221306</c:v>
                </c:pt>
                <c:pt idx="21679">
                  <c:v>221316</c:v>
                </c:pt>
                <c:pt idx="21680">
                  <c:v>221327</c:v>
                </c:pt>
                <c:pt idx="21681">
                  <c:v>221337</c:v>
                </c:pt>
                <c:pt idx="21682">
                  <c:v>221347</c:v>
                </c:pt>
                <c:pt idx="21683">
                  <c:v>221357</c:v>
                </c:pt>
                <c:pt idx="21684">
                  <c:v>221367</c:v>
                </c:pt>
                <c:pt idx="21685">
                  <c:v>221378</c:v>
                </c:pt>
                <c:pt idx="21686">
                  <c:v>221388</c:v>
                </c:pt>
                <c:pt idx="21687">
                  <c:v>221398</c:v>
                </c:pt>
                <c:pt idx="21688">
                  <c:v>221408</c:v>
                </c:pt>
                <c:pt idx="21689">
                  <c:v>221418</c:v>
                </c:pt>
                <c:pt idx="21690">
                  <c:v>221429</c:v>
                </c:pt>
                <c:pt idx="21691">
                  <c:v>221439</c:v>
                </c:pt>
                <c:pt idx="21692">
                  <c:v>221449</c:v>
                </c:pt>
                <c:pt idx="21693">
                  <c:v>221459</c:v>
                </c:pt>
                <c:pt idx="21694">
                  <c:v>221470</c:v>
                </c:pt>
                <c:pt idx="21695">
                  <c:v>221480</c:v>
                </c:pt>
                <c:pt idx="21696">
                  <c:v>221490</c:v>
                </c:pt>
                <c:pt idx="21697">
                  <c:v>221500</c:v>
                </c:pt>
                <c:pt idx="21698">
                  <c:v>221510</c:v>
                </c:pt>
                <c:pt idx="21699">
                  <c:v>221521</c:v>
                </c:pt>
                <c:pt idx="21700">
                  <c:v>221531</c:v>
                </c:pt>
                <c:pt idx="21701">
                  <c:v>221541</c:v>
                </c:pt>
                <c:pt idx="21702">
                  <c:v>221551</c:v>
                </c:pt>
                <c:pt idx="21703">
                  <c:v>221561</c:v>
                </c:pt>
                <c:pt idx="21704">
                  <c:v>221572</c:v>
                </c:pt>
                <c:pt idx="21705">
                  <c:v>221582</c:v>
                </c:pt>
                <c:pt idx="21706">
                  <c:v>221592</c:v>
                </c:pt>
                <c:pt idx="21707">
                  <c:v>221602</c:v>
                </c:pt>
                <c:pt idx="21708">
                  <c:v>221612</c:v>
                </c:pt>
                <c:pt idx="21709">
                  <c:v>221623</c:v>
                </c:pt>
                <c:pt idx="21710">
                  <c:v>221633</c:v>
                </c:pt>
                <c:pt idx="21711">
                  <c:v>221643</c:v>
                </c:pt>
                <c:pt idx="21712">
                  <c:v>221653</c:v>
                </c:pt>
                <c:pt idx="21713">
                  <c:v>221663</c:v>
                </c:pt>
                <c:pt idx="21714">
                  <c:v>221674</c:v>
                </c:pt>
                <c:pt idx="21715">
                  <c:v>221684</c:v>
                </c:pt>
                <c:pt idx="21716">
                  <c:v>221694</c:v>
                </c:pt>
                <c:pt idx="21717">
                  <c:v>221704</c:v>
                </c:pt>
                <c:pt idx="21718">
                  <c:v>221714</c:v>
                </c:pt>
                <c:pt idx="21719">
                  <c:v>221725</c:v>
                </c:pt>
                <c:pt idx="21720">
                  <c:v>221735</c:v>
                </c:pt>
                <c:pt idx="21721">
                  <c:v>221745</c:v>
                </c:pt>
                <c:pt idx="21722">
                  <c:v>221755</c:v>
                </c:pt>
                <c:pt idx="21723">
                  <c:v>221765</c:v>
                </c:pt>
                <c:pt idx="21724">
                  <c:v>221776</c:v>
                </c:pt>
                <c:pt idx="21725">
                  <c:v>221786</c:v>
                </c:pt>
                <c:pt idx="21726">
                  <c:v>221796</c:v>
                </c:pt>
                <c:pt idx="21727">
                  <c:v>221806</c:v>
                </c:pt>
                <c:pt idx="21728">
                  <c:v>221816</c:v>
                </c:pt>
                <c:pt idx="21729">
                  <c:v>221827</c:v>
                </c:pt>
                <c:pt idx="21730">
                  <c:v>221837</c:v>
                </c:pt>
                <c:pt idx="21731">
                  <c:v>221847</c:v>
                </c:pt>
                <c:pt idx="21732">
                  <c:v>221857</c:v>
                </c:pt>
                <c:pt idx="21733">
                  <c:v>221867</c:v>
                </c:pt>
                <c:pt idx="21734">
                  <c:v>221878</c:v>
                </c:pt>
                <c:pt idx="21735">
                  <c:v>221888</c:v>
                </c:pt>
                <c:pt idx="21736">
                  <c:v>221898</c:v>
                </c:pt>
                <c:pt idx="21737">
                  <c:v>221908</c:v>
                </c:pt>
                <c:pt idx="21738">
                  <c:v>221918</c:v>
                </c:pt>
                <c:pt idx="21739">
                  <c:v>221929</c:v>
                </c:pt>
                <c:pt idx="21740">
                  <c:v>221939</c:v>
                </c:pt>
                <c:pt idx="21741">
                  <c:v>221949</c:v>
                </c:pt>
                <c:pt idx="21742">
                  <c:v>221959</c:v>
                </c:pt>
                <c:pt idx="21743">
                  <c:v>221969</c:v>
                </c:pt>
                <c:pt idx="21744">
                  <c:v>221980</c:v>
                </c:pt>
                <c:pt idx="21745">
                  <c:v>221990</c:v>
                </c:pt>
                <c:pt idx="21746">
                  <c:v>222000</c:v>
                </c:pt>
                <c:pt idx="21747">
                  <c:v>222010</c:v>
                </c:pt>
                <c:pt idx="21748">
                  <c:v>222020</c:v>
                </c:pt>
                <c:pt idx="21749">
                  <c:v>222031</c:v>
                </c:pt>
                <c:pt idx="21750">
                  <c:v>222041</c:v>
                </c:pt>
                <c:pt idx="21751">
                  <c:v>222051</c:v>
                </c:pt>
                <c:pt idx="21752">
                  <c:v>222061</c:v>
                </c:pt>
                <c:pt idx="21753">
                  <c:v>222071</c:v>
                </c:pt>
                <c:pt idx="21754">
                  <c:v>222082</c:v>
                </c:pt>
                <c:pt idx="21755">
                  <c:v>222092</c:v>
                </c:pt>
                <c:pt idx="21756">
                  <c:v>222102</c:v>
                </c:pt>
                <c:pt idx="21757">
                  <c:v>222112</c:v>
                </c:pt>
                <c:pt idx="21758">
                  <c:v>222122</c:v>
                </c:pt>
                <c:pt idx="21759">
                  <c:v>222133</c:v>
                </c:pt>
                <c:pt idx="21760">
                  <c:v>222143</c:v>
                </c:pt>
                <c:pt idx="21761">
                  <c:v>222153</c:v>
                </c:pt>
                <c:pt idx="21762">
                  <c:v>222163</c:v>
                </c:pt>
                <c:pt idx="21763">
                  <c:v>222173</c:v>
                </c:pt>
                <c:pt idx="21764">
                  <c:v>222184</c:v>
                </c:pt>
                <c:pt idx="21765">
                  <c:v>222194</c:v>
                </c:pt>
                <c:pt idx="21766">
                  <c:v>222204</c:v>
                </c:pt>
                <c:pt idx="21767">
                  <c:v>222214</c:v>
                </c:pt>
                <c:pt idx="21768">
                  <c:v>222224</c:v>
                </c:pt>
                <c:pt idx="21769">
                  <c:v>222235</c:v>
                </c:pt>
                <c:pt idx="21770">
                  <c:v>222245</c:v>
                </c:pt>
                <c:pt idx="21771">
                  <c:v>222255</c:v>
                </c:pt>
                <c:pt idx="21772">
                  <c:v>222265</c:v>
                </c:pt>
                <c:pt idx="21773">
                  <c:v>222275</c:v>
                </c:pt>
                <c:pt idx="21774">
                  <c:v>222286</c:v>
                </c:pt>
                <c:pt idx="21775">
                  <c:v>222296</c:v>
                </c:pt>
                <c:pt idx="21776">
                  <c:v>222306</c:v>
                </c:pt>
                <c:pt idx="21777">
                  <c:v>222316</c:v>
                </c:pt>
                <c:pt idx="21778">
                  <c:v>222326</c:v>
                </c:pt>
                <c:pt idx="21779">
                  <c:v>222337</c:v>
                </c:pt>
                <c:pt idx="21780">
                  <c:v>222347</c:v>
                </c:pt>
                <c:pt idx="21781">
                  <c:v>222357</c:v>
                </c:pt>
                <c:pt idx="21782">
                  <c:v>222367</c:v>
                </c:pt>
                <c:pt idx="21783">
                  <c:v>222377</c:v>
                </c:pt>
                <c:pt idx="21784">
                  <c:v>222388</c:v>
                </c:pt>
                <c:pt idx="21785">
                  <c:v>222398</c:v>
                </c:pt>
                <c:pt idx="21786">
                  <c:v>222408</c:v>
                </c:pt>
                <c:pt idx="21787">
                  <c:v>222418</c:v>
                </c:pt>
                <c:pt idx="21788">
                  <c:v>222428</c:v>
                </c:pt>
                <c:pt idx="21789">
                  <c:v>222439</c:v>
                </c:pt>
                <c:pt idx="21790">
                  <c:v>222449</c:v>
                </c:pt>
                <c:pt idx="21791">
                  <c:v>222459</c:v>
                </c:pt>
                <c:pt idx="21792">
                  <c:v>222469</c:v>
                </c:pt>
                <c:pt idx="21793">
                  <c:v>222479</c:v>
                </c:pt>
                <c:pt idx="21794">
                  <c:v>222490</c:v>
                </c:pt>
                <c:pt idx="21795">
                  <c:v>222500</c:v>
                </c:pt>
                <c:pt idx="21796">
                  <c:v>222510</c:v>
                </c:pt>
                <c:pt idx="21797">
                  <c:v>222520</c:v>
                </c:pt>
                <c:pt idx="21798">
                  <c:v>222530</c:v>
                </c:pt>
                <c:pt idx="21799">
                  <c:v>222541</c:v>
                </c:pt>
                <c:pt idx="21800">
                  <c:v>222551</c:v>
                </c:pt>
                <c:pt idx="21801">
                  <c:v>222561</c:v>
                </c:pt>
                <c:pt idx="21802">
                  <c:v>222571</c:v>
                </c:pt>
                <c:pt idx="21803">
                  <c:v>222582</c:v>
                </c:pt>
                <c:pt idx="21804">
                  <c:v>222592</c:v>
                </c:pt>
                <c:pt idx="21805">
                  <c:v>222602</c:v>
                </c:pt>
                <c:pt idx="21806">
                  <c:v>222612</c:v>
                </c:pt>
                <c:pt idx="21807">
                  <c:v>222622</c:v>
                </c:pt>
                <c:pt idx="21808">
                  <c:v>222633</c:v>
                </c:pt>
                <c:pt idx="21809">
                  <c:v>222643</c:v>
                </c:pt>
                <c:pt idx="21810">
                  <c:v>222653</c:v>
                </c:pt>
                <c:pt idx="21811">
                  <c:v>222663</c:v>
                </c:pt>
                <c:pt idx="21812">
                  <c:v>222673</c:v>
                </c:pt>
                <c:pt idx="21813">
                  <c:v>222684</c:v>
                </c:pt>
                <c:pt idx="21814">
                  <c:v>222694</c:v>
                </c:pt>
                <c:pt idx="21815">
                  <c:v>222704</c:v>
                </c:pt>
                <c:pt idx="21816">
                  <c:v>222714</c:v>
                </c:pt>
                <c:pt idx="21817">
                  <c:v>222724</c:v>
                </c:pt>
                <c:pt idx="21818">
                  <c:v>222735</c:v>
                </c:pt>
                <c:pt idx="21819">
                  <c:v>222745</c:v>
                </c:pt>
                <c:pt idx="21820">
                  <c:v>222755</c:v>
                </c:pt>
                <c:pt idx="21821">
                  <c:v>222765</c:v>
                </c:pt>
                <c:pt idx="21822">
                  <c:v>222775</c:v>
                </c:pt>
                <c:pt idx="21823">
                  <c:v>222786</c:v>
                </c:pt>
                <c:pt idx="21824">
                  <c:v>222796</c:v>
                </c:pt>
                <c:pt idx="21825">
                  <c:v>222806</c:v>
                </c:pt>
                <c:pt idx="21826">
                  <c:v>222816</c:v>
                </c:pt>
                <c:pt idx="21827">
                  <c:v>222826</c:v>
                </c:pt>
                <c:pt idx="21828">
                  <c:v>222837</c:v>
                </c:pt>
                <c:pt idx="21829">
                  <c:v>222847</c:v>
                </c:pt>
                <c:pt idx="21830">
                  <c:v>222857</c:v>
                </c:pt>
                <c:pt idx="21831">
                  <c:v>222867</c:v>
                </c:pt>
                <c:pt idx="21832">
                  <c:v>222877</c:v>
                </c:pt>
                <c:pt idx="21833">
                  <c:v>222888</c:v>
                </c:pt>
                <c:pt idx="21834">
                  <c:v>222898</c:v>
                </c:pt>
                <c:pt idx="21835">
                  <c:v>222908</c:v>
                </c:pt>
                <c:pt idx="21836">
                  <c:v>222918</c:v>
                </c:pt>
                <c:pt idx="21837">
                  <c:v>222928</c:v>
                </c:pt>
                <c:pt idx="21838">
                  <c:v>222939</c:v>
                </c:pt>
                <c:pt idx="21839">
                  <c:v>222949</c:v>
                </c:pt>
                <c:pt idx="21840">
                  <c:v>222959</c:v>
                </c:pt>
                <c:pt idx="21841">
                  <c:v>222969</c:v>
                </c:pt>
                <c:pt idx="21842">
                  <c:v>222979</c:v>
                </c:pt>
                <c:pt idx="21843">
                  <c:v>222990</c:v>
                </c:pt>
                <c:pt idx="21844">
                  <c:v>223000</c:v>
                </c:pt>
                <c:pt idx="21845">
                  <c:v>223010</c:v>
                </c:pt>
                <c:pt idx="21846">
                  <c:v>223020</c:v>
                </c:pt>
                <c:pt idx="21847">
                  <c:v>223030</c:v>
                </c:pt>
                <c:pt idx="21848">
                  <c:v>223041</c:v>
                </c:pt>
                <c:pt idx="21849">
                  <c:v>223051</c:v>
                </c:pt>
                <c:pt idx="21850">
                  <c:v>223061</c:v>
                </c:pt>
                <c:pt idx="21851">
                  <c:v>223071</c:v>
                </c:pt>
                <c:pt idx="21852">
                  <c:v>223081</c:v>
                </c:pt>
                <c:pt idx="21853">
                  <c:v>223092</c:v>
                </c:pt>
                <c:pt idx="21854">
                  <c:v>223102</c:v>
                </c:pt>
                <c:pt idx="21855">
                  <c:v>223112</c:v>
                </c:pt>
                <c:pt idx="21856">
                  <c:v>223122</c:v>
                </c:pt>
                <c:pt idx="21857">
                  <c:v>223132</c:v>
                </c:pt>
                <c:pt idx="21858">
                  <c:v>223143</c:v>
                </c:pt>
                <c:pt idx="21859">
                  <c:v>223153</c:v>
                </c:pt>
                <c:pt idx="21860">
                  <c:v>223163</c:v>
                </c:pt>
                <c:pt idx="21861">
                  <c:v>223173</c:v>
                </c:pt>
                <c:pt idx="21862">
                  <c:v>223183</c:v>
                </c:pt>
                <c:pt idx="21863">
                  <c:v>223194</c:v>
                </c:pt>
                <c:pt idx="21864">
                  <c:v>223204</c:v>
                </c:pt>
                <c:pt idx="21865">
                  <c:v>223214</c:v>
                </c:pt>
                <c:pt idx="21866">
                  <c:v>223224</c:v>
                </c:pt>
                <c:pt idx="21867">
                  <c:v>223234</c:v>
                </c:pt>
                <c:pt idx="21868">
                  <c:v>223245</c:v>
                </c:pt>
                <c:pt idx="21869">
                  <c:v>223255</c:v>
                </c:pt>
                <c:pt idx="21870">
                  <c:v>223265</c:v>
                </c:pt>
                <c:pt idx="21871">
                  <c:v>223275</c:v>
                </c:pt>
                <c:pt idx="21872">
                  <c:v>223285</c:v>
                </c:pt>
                <c:pt idx="21873">
                  <c:v>223296</c:v>
                </c:pt>
                <c:pt idx="21874">
                  <c:v>223306</c:v>
                </c:pt>
                <c:pt idx="21875">
                  <c:v>223316</c:v>
                </c:pt>
                <c:pt idx="21876">
                  <c:v>223326</c:v>
                </c:pt>
                <c:pt idx="21877">
                  <c:v>223336</c:v>
                </c:pt>
                <c:pt idx="21878">
                  <c:v>223347</c:v>
                </c:pt>
                <c:pt idx="21879">
                  <c:v>223357</c:v>
                </c:pt>
                <c:pt idx="21880">
                  <c:v>223367</c:v>
                </c:pt>
                <c:pt idx="21881">
                  <c:v>223377</c:v>
                </c:pt>
                <c:pt idx="21882">
                  <c:v>223387</c:v>
                </c:pt>
                <c:pt idx="21883">
                  <c:v>223398</c:v>
                </c:pt>
                <c:pt idx="21884">
                  <c:v>223408</c:v>
                </c:pt>
                <c:pt idx="21885">
                  <c:v>223418</c:v>
                </c:pt>
                <c:pt idx="21886">
                  <c:v>223428</c:v>
                </c:pt>
                <c:pt idx="21887">
                  <c:v>223438</c:v>
                </c:pt>
                <c:pt idx="21888">
                  <c:v>223449</c:v>
                </c:pt>
                <c:pt idx="21889">
                  <c:v>223459</c:v>
                </c:pt>
                <c:pt idx="21890">
                  <c:v>223469</c:v>
                </c:pt>
                <c:pt idx="21891">
                  <c:v>223479</c:v>
                </c:pt>
                <c:pt idx="21892">
                  <c:v>223489</c:v>
                </c:pt>
                <c:pt idx="21893">
                  <c:v>223500</c:v>
                </c:pt>
                <c:pt idx="21894">
                  <c:v>223510</c:v>
                </c:pt>
                <c:pt idx="21895">
                  <c:v>223520</c:v>
                </c:pt>
                <c:pt idx="21896">
                  <c:v>223530</c:v>
                </c:pt>
                <c:pt idx="21897">
                  <c:v>223540</c:v>
                </c:pt>
                <c:pt idx="21898">
                  <c:v>223551</c:v>
                </c:pt>
                <c:pt idx="21899">
                  <c:v>223561</c:v>
                </c:pt>
                <c:pt idx="21900">
                  <c:v>223571</c:v>
                </c:pt>
                <c:pt idx="21901">
                  <c:v>223581</c:v>
                </c:pt>
                <c:pt idx="21902">
                  <c:v>223591</c:v>
                </c:pt>
                <c:pt idx="21903">
                  <c:v>223602</c:v>
                </c:pt>
                <c:pt idx="21904">
                  <c:v>223612</c:v>
                </c:pt>
                <c:pt idx="21905">
                  <c:v>223622</c:v>
                </c:pt>
                <c:pt idx="21906">
                  <c:v>223632</c:v>
                </c:pt>
                <c:pt idx="21907">
                  <c:v>223642</c:v>
                </c:pt>
                <c:pt idx="21908">
                  <c:v>223653</c:v>
                </c:pt>
                <c:pt idx="21909">
                  <c:v>223663</c:v>
                </c:pt>
                <c:pt idx="21910">
                  <c:v>223673</c:v>
                </c:pt>
                <c:pt idx="21911">
                  <c:v>223683</c:v>
                </c:pt>
                <c:pt idx="21912">
                  <c:v>223693</c:v>
                </c:pt>
                <c:pt idx="21913">
                  <c:v>223704</c:v>
                </c:pt>
                <c:pt idx="21914">
                  <c:v>223714</c:v>
                </c:pt>
                <c:pt idx="21915">
                  <c:v>223724</c:v>
                </c:pt>
                <c:pt idx="21916">
                  <c:v>223734</c:v>
                </c:pt>
                <c:pt idx="21917">
                  <c:v>223745</c:v>
                </c:pt>
                <c:pt idx="21918">
                  <c:v>223755</c:v>
                </c:pt>
                <c:pt idx="21919">
                  <c:v>223765</c:v>
                </c:pt>
                <c:pt idx="21920">
                  <c:v>223775</c:v>
                </c:pt>
                <c:pt idx="21921">
                  <c:v>223785</c:v>
                </c:pt>
                <c:pt idx="21922">
                  <c:v>223796</c:v>
                </c:pt>
                <c:pt idx="21923">
                  <c:v>223806</c:v>
                </c:pt>
                <c:pt idx="21924">
                  <c:v>223816</c:v>
                </c:pt>
                <c:pt idx="21925">
                  <c:v>223826</c:v>
                </c:pt>
                <c:pt idx="21926">
                  <c:v>223836</c:v>
                </c:pt>
                <c:pt idx="21927">
                  <c:v>223847</c:v>
                </c:pt>
                <c:pt idx="21928">
                  <c:v>223857</c:v>
                </c:pt>
                <c:pt idx="21929">
                  <c:v>223867</c:v>
                </c:pt>
                <c:pt idx="21930">
                  <c:v>223877</c:v>
                </c:pt>
                <c:pt idx="21931">
                  <c:v>223887</c:v>
                </c:pt>
                <c:pt idx="21932">
                  <c:v>223898</c:v>
                </c:pt>
                <c:pt idx="21933">
                  <c:v>223908</c:v>
                </c:pt>
                <c:pt idx="21934">
                  <c:v>223918</c:v>
                </c:pt>
                <c:pt idx="21935">
                  <c:v>223928</c:v>
                </c:pt>
                <c:pt idx="21936">
                  <c:v>223938</c:v>
                </c:pt>
                <c:pt idx="21937">
                  <c:v>223949</c:v>
                </c:pt>
                <c:pt idx="21938">
                  <c:v>223959</c:v>
                </c:pt>
                <c:pt idx="21939">
                  <c:v>223969</c:v>
                </c:pt>
                <c:pt idx="21940">
                  <c:v>223979</c:v>
                </c:pt>
                <c:pt idx="21941">
                  <c:v>223989</c:v>
                </c:pt>
                <c:pt idx="21942">
                  <c:v>224000</c:v>
                </c:pt>
                <c:pt idx="21943">
                  <c:v>224010</c:v>
                </c:pt>
                <c:pt idx="21944">
                  <c:v>224020</c:v>
                </c:pt>
                <c:pt idx="21945">
                  <c:v>224030</c:v>
                </c:pt>
                <c:pt idx="21946">
                  <c:v>224040</c:v>
                </c:pt>
                <c:pt idx="21947">
                  <c:v>224051</c:v>
                </c:pt>
                <c:pt idx="21948">
                  <c:v>224061</c:v>
                </c:pt>
                <c:pt idx="21949">
                  <c:v>224071</c:v>
                </c:pt>
                <c:pt idx="21950">
                  <c:v>224081</c:v>
                </c:pt>
                <c:pt idx="21951">
                  <c:v>224091</c:v>
                </c:pt>
                <c:pt idx="21952">
                  <c:v>224102</c:v>
                </c:pt>
                <c:pt idx="21953">
                  <c:v>224112</c:v>
                </c:pt>
                <c:pt idx="21954">
                  <c:v>224122</c:v>
                </c:pt>
                <c:pt idx="21955">
                  <c:v>224132</c:v>
                </c:pt>
                <c:pt idx="21956">
                  <c:v>224142</c:v>
                </c:pt>
                <c:pt idx="21957">
                  <c:v>224153</c:v>
                </c:pt>
                <c:pt idx="21958">
                  <c:v>224163</c:v>
                </c:pt>
                <c:pt idx="21959">
                  <c:v>224173</c:v>
                </c:pt>
                <c:pt idx="21960">
                  <c:v>224183</c:v>
                </c:pt>
                <c:pt idx="21961">
                  <c:v>224193</c:v>
                </c:pt>
                <c:pt idx="21962">
                  <c:v>224204</c:v>
                </c:pt>
                <c:pt idx="21963">
                  <c:v>224214</c:v>
                </c:pt>
                <c:pt idx="21964">
                  <c:v>224224</c:v>
                </c:pt>
                <c:pt idx="21965">
                  <c:v>224234</c:v>
                </c:pt>
                <c:pt idx="21966">
                  <c:v>224244</c:v>
                </c:pt>
                <c:pt idx="21967">
                  <c:v>224255</c:v>
                </c:pt>
                <c:pt idx="21968">
                  <c:v>224265</c:v>
                </c:pt>
                <c:pt idx="21969">
                  <c:v>224275</c:v>
                </c:pt>
                <c:pt idx="21970">
                  <c:v>224285</c:v>
                </c:pt>
                <c:pt idx="21971">
                  <c:v>224295</c:v>
                </c:pt>
                <c:pt idx="21972">
                  <c:v>224306</c:v>
                </c:pt>
                <c:pt idx="21973">
                  <c:v>224316</c:v>
                </c:pt>
                <c:pt idx="21974">
                  <c:v>224326</c:v>
                </c:pt>
                <c:pt idx="21975">
                  <c:v>224336</c:v>
                </c:pt>
                <c:pt idx="21976">
                  <c:v>224346</c:v>
                </c:pt>
                <c:pt idx="21977">
                  <c:v>224357</c:v>
                </c:pt>
                <c:pt idx="21978">
                  <c:v>224367</c:v>
                </c:pt>
                <c:pt idx="21979">
                  <c:v>224377</c:v>
                </c:pt>
                <c:pt idx="21980">
                  <c:v>224387</c:v>
                </c:pt>
                <c:pt idx="21981">
                  <c:v>224397</c:v>
                </c:pt>
                <c:pt idx="21982">
                  <c:v>224408</c:v>
                </c:pt>
                <c:pt idx="21983">
                  <c:v>224418</c:v>
                </c:pt>
                <c:pt idx="21984">
                  <c:v>224428</c:v>
                </c:pt>
                <c:pt idx="21985">
                  <c:v>224438</c:v>
                </c:pt>
                <c:pt idx="21986">
                  <c:v>224448</c:v>
                </c:pt>
                <c:pt idx="21987">
                  <c:v>224459</c:v>
                </c:pt>
                <c:pt idx="21988">
                  <c:v>224469</c:v>
                </c:pt>
                <c:pt idx="21989">
                  <c:v>224479</c:v>
                </c:pt>
                <c:pt idx="21990">
                  <c:v>224489</c:v>
                </c:pt>
                <c:pt idx="21991">
                  <c:v>224499</c:v>
                </c:pt>
                <c:pt idx="21992">
                  <c:v>224510</c:v>
                </c:pt>
                <c:pt idx="21993">
                  <c:v>224520</c:v>
                </c:pt>
                <c:pt idx="21994">
                  <c:v>224530</c:v>
                </c:pt>
                <c:pt idx="21995">
                  <c:v>224540</c:v>
                </c:pt>
                <c:pt idx="21996">
                  <c:v>224550</c:v>
                </c:pt>
                <c:pt idx="21997">
                  <c:v>224561</c:v>
                </c:pt>
                <c:pt idx="21998">
                  <c:v>224571</c:v>
                </c:pt>
                <c:pt idx="21999">
                  <c:v>224581</c:v>
                </c:pt>
                <c:pt idx="22000">
                  <c:v>224591</c:v>
                </c:pt>
                <c:pt idx="22001">
                  <c:v>224601</c:v>
                </c:pt>
                <c:pt idx="22002">
                  <c:v>224612</c:v>
                </c:pt>
                <c:pt idx="22003">
                  <c:v>224622</c:v>
                </c:pt>
                <c:pt idx="22004">
                  <c:v>224632</c:v>
                </c:pt>
                <c:pt idx="22005">
                  <c:v>224642</c:v>
                </c:pt>
                <c:pt idx="22006">
                  <c:v>224652</c:v>
                </c:pt>
                <c:pt idx="22007">
                  <c:v>224663</c:v>
                </c:pt>
                <c:pt idx="22008">
                  <c:v>224673</c:v>
                </c:pt>
                <c:pt idx="22009">
                  <c:v>224683</c:v>
                </c:pt>
                <c:pt idx="22010">
                  <c:v>224693</c:v>
                </c:pt>
                <c:pt idx="22011">
                  <c:v>224703</c:v>
                </c:pt>
                <c:pt idx="22012">
                  <c:v>224714</c:v>
                </c:pt>
                <c:pt idx="22013">
                  <c:v>224724</c:v>
                </c:pt>
                <c:pt idx="22014">
                  <c:v>224734</c:v>
                </c:pt>
                <c:pt idx="22015">
                  <c:v>224744</c:v>
                </c:pt>
                <c:pt idx="22016">
                  <c:v>224754</c:v>
                </c:pt>
                <c:pt idx="22017">
                  <c:v>224765</c:v>
                </c:pt>
                <c:pt idx="22018">
                  <c:v>224775</c:v>
                </c:pt>
                <c:pt idx="22019">
                  <c:v>224785</c:v>
                </c:pt>
                <c:pt idx="22020">
                  <c:v>224795</c:v>
                </c:pt>
                <c:pt idx="22021">
                  <c:v>224805</c:v>
                </c:pt>
                <c:pt idx="22022">
                  <c:v>224816</c:v>
                </c:pt>
                <c:pt idx="22023">
                  <c:v>224826</c:v>
                </c:pt>
                <c:pt idx="22024">
                  <c:v>224836</c:v>
                </c:pt>
                <c:pt idx="22025">
                  <c:v>224846</c:v>
                </c:pt>
                <c:pt idx="22026">
                  <c:v>224857</c:v>
                </c:pt>
                <c:pt idx="22027">
                  <c:v>224867</c:v>
                </c:pt>
                <c:pt idx="22028">
                  <c:v>224877</c:v>
                </c:pt>
                <c:pt idx="22029">
                  <c:v>224887</c:v>
                </c:pt>
                <c:pt idx="22030">
                  <c:v>224897</c:v>
                </c:pt>
                <c:pt idx="22031">
                  <c:v>224908</c:v>
                </c:pt>
                <c:pt idx="22032">
                  <c:v>224918</c:v>
                </c:pt>
                <c:pt idx="22033">
                  <c:v>224928</c:v>
                </c:pt>
                <c:pt idx="22034">
                  <c:v>224938</c:v>
                </c:pt>
                <c:pt idx="22035">
                  <c:v>224948</c:v>
                </c:pt>
                <c:pt idx="22036">
                  <c:v>224959</c:v>
                </c:pt>
                <c:pt idx="22037">
                  <c:v>224969</c:v>
                </c:pt>
                <c:pt idx="22038">
                  <c:v>224979</c:v>
                </c:pt>
                <c:pt idx="22039">
                  <c:v>224989</c:v>
                </c:pt>
                <c:pt idx="22040">
                  <c:v>224999</c:v>
                </c:pt>
                <c:pt idx="22041">
                  <c:v>225010</c:v>
                </c:pt>
                <c:pt idx="22042">
                  <c:v>225020</c:v>
                </c:pt>
                <c:pt idx="22043">
                  <c:v>225030</c:v>
                </c:pt>
                <c:pt idx="22044">
                  <c:v>225040</c:v>
                </c:pt>
                <c:pt idx="22045">
                  <c:v>225050</c:v>
                </c:pt>
                <c:pt idx="22046">
                  <c:v>225061</c:v>
                </c:pt>
                <c:pt idx="22047">
                  <c:v>225071</c:v>
                </c:pt>
                <c:pt idx="22048">
                  <c:v>225081</c:v>
                </c:pt>
                <c:pt idx="22049">
                  <c:v>225091</c:v>
                </c:pt>
                <c:pt idx="22050">
                  <c:v>225101</c:v>
                </c:pt>
                <c:pt idx="22051">
                  <c:v>225112</c:v>
                </c:pt>
                <c:pt idx="22052">
                  <c:v>225122</c:v>
                </c:pt>
                <c:pt idx="22053">
                  <c:v>225132</c:v>
                </c:pt>
                <c:pt idx="22054">
                  <c:v>225142</c:v>
                </c:pt>
                <c:pt idx="22055">
                  <c:v>225152</c:v>
                </c:pt>
                <c:pt idx="22056">
                  <c:v>225163</c:v>
                </c:pt>
                <c:pt idx="22057">
                  <c:v>225173</c:v>
                </c:pt>
                <c:pt idx="22058">
                  <c:v>225183</c:v>
                </c:pt>
                <c:pt idx="22059">
                  <c:v>225193</c:v>
                </c:pt>
                <c:pt idx="22060">
                  <c:v>225203</c:v>
                </c:pt>
                <c:pt idx="22061">
                  <c:v>225214</c:v>
                </c:pt>
                <c:pt idx="22062">
                  <c:v>225224</c:v>
                </c:pt>
                <c:pt idx="22063">
                  <c:v>225234</c:v>
                </c:pt>
                <c:pt idx="22064">
                  <c:v>225244</c:v>
                </c:pt>
                <c:pt idx="22065">
                  <c:v>225254</c:v>
                </c:pt>
                <c:pt idx="22066">
                  <c:v>225265</c:v>
                </c:pt>
                <c:pt idx="22067">
                  <c:v>225275</c:v>
                </c:pt>
                <c:pt idx="22068">
                  <c:v>225285</c:v>
                </c:pt>
                <c:pt idx="22069">
                  <c:v>225295</c:v>
                </c:pt>
                <c:pt idx="22070">
                  <c:v>225305</c:v>
                </c:pt>
                <c:pt idx="22071">
                  <c:v>225316</c:v>
                </c:pt>
                <c:pt idx="22072">
                  <c:v>225326</c:v>
                </c:pt>
                <c:pt idx="22073">
                  <c:v>225336</c:v>
                </c:pt>
                <c:pt idx="22074">
                  <c:v>225346</c:v>
                </c:pt>
                <c:pt idx="22075">
                  <c:v>225356</c:v>
                </c:pt>
                <c:pt idx="22076">
                  <c:v>225367</c:v>
                </c:pt>
                <c:pt idx="22077">
                  <c:v>225377</c:v>
                </c:pt>
                <c:pt idx="22078">
                  <c:v>225387</c:v>
                </c:pt>
                <c:pt idx="22079">
                  <c:v>225397</c:v>
                </c:pt>
                <c:pt idx="22080">
                  <c:v>225407</c:v>
                </c:pt>
                <c:pt idx="22081">
                  <c:v>225418</c:v>
                </c:pt>
                <c:pt idx="22082">
                  <c:v>225428</c:v>
                </c:pt>
                <c:pt idx="22083">
                  <c:v>225438</c:v>
                </c:pt>
                <c:pt idx="22084">
                  <c:v>225448</c:v>
                </c:pt>
                <c:pt idx="22085">
                  <c:v>225458</c:v>
                </c:pt>
                <c:pt idx="22086">
                  <c:v>225469</c:v>
                </c:pt>
                <c:pt idx="22087">
                  <c:v>225479</c:v>
                </c:pt>
                <c:pt idx="22088">
                  <c:v>225489</c:v>
                </c:pt>
                <c:pt idx="22089">
                  <c:v>225499</c:v>
                </c:pt>
                <c:pt idx="22090">
                  <c:v>225509</c:v>
                </c:pt>
                <c:pt idx="22091">
                  <c:v>225520</c:v>
                </c:pt>
                <c:pt idx="22092">
                  <c:v>225530</c:v>
                </c:pt>
                <c:pt idx="22093">
                  <c:v>225540</c:v>
                </c:pt>
                <c:pt idx="22094">
                  <c:v>225550</c:v>
                </c:pt>
                <c:pt idx="22095">
                  <c:v>225560</c:v>
                </c:pt>
                <c:pt idx="22096">
                  <c:v>225571</c:v>
                </c:pt>
                <c:pt idx="22097">
                  <c:v>225581</c:v>
                </c:pt>
                <c:pt idx="22098">
                  <c:v>225591</c:v>
                </c:pt>
                <c:pt idx="22099">
                  <c:v>225601</c:v>
                </c:pt>
                <c:pt idx="22100">
                  <c:v>225611</c:v>
                </c:pt>
                <c:pt idx="22101">
                  <c:v>225622</c:v>
                </c:pt>
                <c:pt idx="22102">
                  <c:v>225632</c:v>
                </c:pt>
                <c:pt idx="22103">
                  <c:v>225642</c:v>
                </c:pt>
                <c:pt idx="22104">
                  <c:v>225652</c:v>
                </c:pt>
                <c:pt idx="22105">
                  <c:v>225662</c:v>
                </c:pt>
                <c:pt idx="22106">
                  <c:v>225673</c:v>
                </c:pt>
                <c:pt idx="22107">
                  <c:v>225683</c:v>
                </c:pt>
                <c:pt idx="22108">
                  <c:v>225693</c:v>
                </c:pt>
                <c:pt idx="22109">
                  <c:v>225703</c:v>
                </c:pt>
                <c:pt idx="22110">
                  <c:v>225713</c:v>
                </c:pt>
                <c:pt idx="22111">
                  <c:v>225724</c:v>
                </c:pt>
                <c:pt idx="22112">
                  <c:v>225734</c:v>
                </c:pt>
                <c:pt idx="22113">
                  <c:v>225744</c:v>
                </c:pt>
                <c:pt idx="22114">
                  <c:v>225754</c:v>
                </c:pt>
                <c:pt idx="22115">
                  <c:v>225764</c:v>
                </c:pt>
                <c:pt idx="22116">
                  <c:v>225775</c:v>
                </c:pt>
                <c:pt idx="22117">
                  <c:v>225785</c:v>
                </c:pt>
                <c:pt idx="22118">
                  <c:v>225795</c:v>
                </c:pt>
                <c:pt idx="22119">
                  <c:v>225805</c:v>
                </c:pt>
                <c:pt idx="22120">
                  <c:v>225815</c:v>
                </c:pt>
                <c:pt idx="22121">
                  <c:v>225826</c:v>
                </c:pt>
                <c:pt idx="22122">
                  <c:v>225836</c:v>
                </c:pt>
                <c:pt idx="22123">
                  <c:v>225846</c:v>
                </c:pt>
                <c:pt idx="22124">
                  <c:v>225856</c:v>
                </c:pt>
                <c:pt idx="22125">
                  <c:v>225866</c:v>
                </c:pt>
                <c:pt idx="22126">
                  <c:v>225877</c:v>
                </c:pt>
                <c:pt idx="22127">
                  <c:v>225887</c:v>
                </c:pt>
                <c:pt idx="22128">
                  <c:v>225897</c:v>
                </c:pt>
                <c:pt idx="22129">
                  <c:v>225907</c:v>
                </c:pt>
                <c:pt idx="22130">
                  <c:v>225917</c:v>
                </c:pt>
                <c:pt idx="22131">
                  <c:v>225928</c:v>
                </c:pt>
                <c:pt idx="22132">
                  <c:v>225938</c:v>
                </c:pt>
                <c:pt idx="22133">
                  <c:v>225948</c:v>
                </c:pt>
                <c:pt idx="22134">
                  <c:v>225958</c:v>
                </c:pt>
                <c:pt idx="22135">
                  <c:v>225969</c:v>
                </c:pt>
                <c:pt idx="22136">
                  <c:v>225979</c:v>
                </c:pt>
                <c:pt idx="22137">
                  <c:v>225989</c:v>
                </c:pt>
                <c:pt idx="22138">
                  <c:v>225999</c:v>
                </c:pt>
                <c:pt idx="22139">
                  <c:v>226009</c:v>
                </c:pt>
                <c:pt idx="22140">
                  <c:v>226020</c:v>
                </c:pt>
                <c:pt idx="22141">
                  <c:v>226030</c:v>
                </c:pt>
                <c:pt idx="22142">
                  <c:v>226040</c:v>
                </c:pt>
                <c:pt idx="22143">
                  <c:v>226050</c:v>
                </c:pt>
                <c:pt idx="22144">
                  <c:v>226060</c:v>
                </c:pt>
                <c:pt idx="22145">
                  <c:v>226071</c:v>
                </c:pt>
                <c:pt idx="22146">
                  <c:v>226081</c:v>
                </c:pt>
                <c:pt idx="22147">
                  <c:v>226091</c:v>
                </c:pt>
                <c:pt idx="22148">
                  <c:v>226101</c:v>
                </c:pt>
                <c:pt idx="22149">
                  <c:v>226111</c:v>
                </c:pt>
                <c:pt idx="22150">
                  <c:v>226122</c:v>
                </c:pt>
                <c:pt idx="22151">
                  <c:v>226132</c:v>
                </c:pt>
                <c:pt idx="22152">
                  <c:v>226142</c:v>
                </c:pt>
                <c:pt idx="22153">
                  <c:v>226152</c:v>
                </c:pt>
                <c:pt idx="22154">
                  <c:v>226162</c:v>
                </c:pt>
                <c:pt idx="22155">
                  <c:v>226173</c:v>
                </c:pt>
                <c:pt idx="22156">
                  <c:v>226183</c:v>
                </c:pt>
                <c:pt idx="22157">
                  <c:v>226193</c:v>
                </c:pt>
                <c:pt idx="22158">
                  <c:v>226203</c:v>
                </c:pt>
                <c:pt idx="22159">
                  <c:v>226213</c:v>
                </c:pt>
                <c:pt idx="22160">
                  <c:v>226224</c:v>
                </c:pt>
                <c:pt idx="22161">
                  <c:v>226234</c:v>
                </c:pt>
                <c:pt idx="22162">
                  <c:v>226244</c:v>
                </c:pt>
                <c:pt idx="22163">
                  <c:v>226254</c:v>
                </c:pt>
                <c:pt idx="22164">
                  <c:v>226264</c:v>
                </c:pt>
                <c:pt idx="22165">
                  <c:v>226275</c:v>
                </c:pt>
                <c:pt idx="22166">
                  <c:v>226285</c:v>
                </c:pt>
                <c:pt idx="22167">
                  <c:v>226295</c:v>
                </c:pt>
                <c:pt idx="22168">
                  <c:v>226305</c:v>
                </c:pt>
                <c:pt idx="22169">
                  <c:v>226315</c:v>
                </c:pt>
                <c:pt idx="22170">
                  <c:v>226326</c:v>
                </c:pt>
                <c:pt idx="22171">
                  <c:v>226336</c:v>
                </c:pt>
                <c:pt idx="22172">
                  <c:v>226346</c:v>
                </c:pt>
                <c:pt idx="22173">
                  <c:v>226356</c:v>
                </c:pt>
                <c:pt idx="22174">
                  <c:v>226366</c:v>
                </c:pt>
                <c:pt idx="22175">
                  <c:v>226377</c:v>
                </c:pt>
                <c:pt idx="22176">
                  <c:v>226387</c:v>
                </c:pt>
                <c:pt idx="22177">
                  <c:v>226397</c:v>
                </c:pt>
                <c:pt idx="22178">
                  <c:v>226407</c:v>
                </c:pt>
                <c:pt idx="22179">
                  <c:v>226417</c:v>
                </c:pt>
                <c:pt idx="22180">
                  <c:v>226428</c:v>
                </c:pt>
                <c:pt idx="22181">
                  <c:v>226438</c:v>
                </c:pt>
                <c:pt idx="22182">
                  <c:v>226448</c:v>
                </c:pt>
                <c:pt idx="22183">
                  <c:v>226458</c:v>
                </c:pt>
                <c:pt idx="22184">
                  <c:v>226468</c:v>
                </c:pt>
                <c:pt idx="22185">
                  <c:v>226479</c:v>
                </c:pt>
                <c:pt idx="22186">
                  <c:v>226489</c:v>
                </c:pt>
                <c:pt idx="22187">
                  <c:v>226499</c:v>
                </c:pt>
                <c:pt idx="22188">
                  <c:v>226509</c:v>
                </c:pt>
                <c:pt idx="22189">
                  <c:v>226519</c:v>
                </c:pt>
                <c:pt idx="22190">
                  <c:v>226530</c:v>
                </c:pt>
                <c:pt idx="22191">
                  <c:v>226540</c:v>
                </c:pt>
                <c:pt idx="22192">
                  <c:v>226550</c:v>
                </c:pt>
                <c:pt idx="22193">
                  <c:v>226560</c:v>
                </c:pt>
                <c:pt idx="22194">
                  <c:v>226570</c:v>
                </c:pt>
                <c:pt idx="22195">
                  <c:v>226581</c:v>
                </c:pt>
                <c:pt idx="22196">
                  <c:v>226591</c:v>
                </c:pt>
                <c:pt idx="22197">
                  <c:v>226601</c:v>
                </c:pt>
                <c:pt idx="22198">
                  <c:v>226611</c:v>
                </c:pt>
                <c:pt idx="22199">
                  <c:v>226621</c:v>
                </c:pt>
                <c:pt idx="22200">
                  <c:v>226632</c:v>
                </c:pt>
                <c:pt idx="22201">
                  <c:v>226642</c:v>
                </c:pt>
                <c:pt idx="22202">
                  <c:v>226652</c:v>
                </c:pt>
                <c:pt idx="22203">
                  <c:v>226662</c:v>
                </c:pt>
                <c:pt idx="22204">
                  <c:v>226672</c:v>
                </c:pt>
                <c:pt idx="22205">
                  <c:v>226683</c:v>
                </c:pt>
                <c:pt idx="22206">
                  <c:v>226693</c:v>
                </c:pt>
                <c:pt idx="22207">
                  <c:v>226703</c:v>
                </c:pt>
                <c:pt idx="22208">
                  <c:v>226713</c:v>
                </c:pt>
                <c:pt idx="22209">
                  <c:v>226723</c:v>
                </c:pt>
                <c:pt idx="22210">
                  <c:v>226734</c:v>
                </c:pt>
                <c:pt idx="22211">
                  <c:v>226744</c:v>
                </c:pt>
                <c:pt idx="22212">
                  <c:v>226754</c:v>
                </c:pt>
                <c:pt idx="22213">
                  <c:v>226764</c:v>
                </c:pt>
                <c:pt idx="22214">
                  <c:v>226774</c:v>
                </c:pt>
                <c:pt idx="22215">
                  <c:v>226785</c:v>
                </c:pt>
                <c:pt idx="22216">
                  <c:v>226795</c:v>
                </c:pt>
                <c:pt idx="22217">
                  <c:v>226805</c:v>
                </c:pt>
                <c:pt idx="22218">
                  <c:v>226815</c:v>
                </c:pt>
                <c:pt idx="22219">
                  <c:v>226825</c:v>
                </c:pt>
                <c:pt idx="22220">
                  <c:v>226836</c:v>
                </c:pt>
                <c:pt idx="22221">
                  <c:v>226846</c:v>
                </c:pt>
                <c:pt idx="22222">
                  <c:v>226856</c:v>
                </c:pt>
                <c:pt idx="22223">
                  <c:v>226866</c:v>
                </c:pt>
                <c:pt idx="22224">
                  <c:v>226876</c:v>
                </c:pt>
                <c:pt idx="22225">
                  <c:v>226887</c:v>
                </c:pt>
                <c:pt idx="22226">
                  <c:v>226897</c:v>
                </c:pt>
                <c:pt idx="22227">
                  <c:v>226907</c:v>
                </c:pt>
                <c:pt idx="22228">
                  <c:v>226917</c:v>
                </c:pt>
                <c:pt idx="22229">
                  <c:v>226927</c:v>
                </c:pt>
                <c:pt idx="22230">
                  <c:v>226938</c:v>
                </c:pt>
                <c:pt idx="22231">
                  <c:v>226948</c:v>
                </c:pt>
                <c:pt idx="22232">
                  <c:v>226958</c:v>
                </c:pt>
                <c:pt idx="22233">
                  <c:v>226968</c:v>
                </c:pt>
                <c:pt idx="22234">
                  <c:v>226978</c:v>
                </c:pt>
                <c:pt idx="22235">
                  <c:v>226989</c:v>
                </c:pt>
                <c:pt idx="22236">
                  <c:v>226999</c:v>
                </c:pt>
                <c:pt idx="22237">
                  <c:v>227009</c:v>
                </c:pt>
                <c:pt idx="22238">
                  <c:v>227019</c:v>
                </c:pt>
                <c:pt idx="22239">
                  <c:v>227029</c:v>
                </c:pt>
                <c:pt idx="22240">
                  <c:v>227040</c:v>
                </c:pt>
                <c:pt idx="22241">
                  <c:v>227050</c:v>
                </c:pt>
                <c:pt idx="22242">
                  <c:v>227060</c:v>
                </c:pt>
                <c:pt idx="22243">
                  <c:v>227070</c:v>
                </c:pt>
                <c:pt idx="22244">
                  <c:v>227080</c:v>
                </c:pt>
                <c:pt idx="22245">
                  <c:v>227091</c:v>
                </c:pt>
                <c:pt idx="22246">
                  <c:v>227101</c:v>
                </c:pt>
                <c:pt idx="22247">
                  <c:v>227111</c:v>
                </c:pt>
                <c:pt idx="22248">
                  <c:v>227121</c:v>
                </c:pt>
                <c:pt idx="22249">
                  <c:v>227132</c:v>
                </c:pt>
                <c:pt idx="22250">
                  <c:v>227142</c:v>
                </c:pt>
                <c:pt idx="22251">
                  <c:v>227152</c:v>
                </c:pt>
                <c:pt idx="22252">
                  <c:v>227162</c:v>
                </c:pt>
                <c:pt idx="22253">
                  <c:v>227172</c:v>
                </c:pt>
                <c:pt idx="22254">
                  <c:v>227183</c:v>
                </c:pt>
                <c:pt idx="22255">
                  <c:v>227193</c:v>
                </c:pt>
                <c:pt idx="22256">
                  <c:v>227203</c:v>
                </c:pt>
                <c:pt idx="22257">
                  <c:v>227213</c:v>
                </c:pt>
                <c:pt idx="22258">
                  <c:v>227223</c:v>
                </c:pt>
                <c:pt idx="22259">
                  <c:v>227234</c:v>
                </c:pt>
                <c:pt idx="22260">
                  <c:v>227244</c:v>
                </c:pt>
                <c:pt idx="22261">
                  <c:v>227254</c:v>
                </c:pt>
                <c:pt idx="22262">
                  <c:v>227264</c:v>
                </c:pt>
                <c:pt idx="22263">
                  <c:v>227274</c:v>
                </c:pt>
                <c:pt idx="22264">
                  <c:v>227285</c:v>
                </c:pt>
                <c:pt idx="22265">
                  <c:v>227295</c:v>
                </c:pt>
                <c:pt idx="22266">
                  <c:v>227305</c:v>
                </c:pt>
                <c:pt idx="22267">
                  <c:v>227315</c:v>
                </c:pt>
                <c:pt idx="22268">
                  <c:v>227325</c:v>
                </c:pt>
                <c:pt idx="22269">
                  <c:v>227336</c:v>
                </c:pt>
                <c:pt idx="22270">
                  <c:v>227346</c:v>
                </c:pt>
                <c:pt idx="22271">
                  <c:v>227356</c:v>
                </c:pt>
                <c:pt idx="22272">
                  <c:v>227366</c:v>
                </c:pt>
                <c:pt idx="22273">
                  <c:v>227376</c:v>
                </c:pt>
                <c:pt idx="22274">
                  <c:v>227387</c:v>
                </c:pt>
                <c:pt idx="22275">
                  <c:v>227397</c:v>
                </c:pt>
                <c:pt idx="22276">
                  <c:v>227407</c:v>
                </c:pt>
                <c:pt idx="22277">
                  <c:v>227417</c:v>
                </c:pt>
                <c:pt idx="22278">
                  <c:v>227427</c:v>
                </c:pt>
                <c:pt idx="22279">
                  <c:v>227438</c:v>
                </c:pt>
                <c:pt idx="22280">
                  <c:v>227448</c:v>
                </c:pt>
                <c:pt idx="22281">
                  <c:v>227458</c:v>
                </c:pt>
                <c:pt idx="22282">
                  <c:v>227468</c:v>
                </c:pt>
                <c:pt idx="22283">
                  <c:v>227478</c:v>
                </c:pt>
                <c:pt idx="22284">
                  <c:v>227489</c:v>
                </c:pt>
                <c:pt idx="22285">
                  <c:v>227499</c:v>
                </c:pt>
                <c:pt idx="22286">
                  <c:v>227509</c:v>
                </c:pt>
                <c:pt idx="22287">
                  <c:v>227519</c:v>
                </c:pt>
                <c:pt idx="22288">
                  <c:v>227529</c:v>
                </c:pt>
                <c:pt idx="22289">
                  <c:v>227540</c:v>
                </c:pt>
                <c:pt idx="22290">
                  <c:v>227550</c:v>
                </c:pt>
                <c:pt idx="22291">
                  <c:v>227560</c:v>
                </c:pt>
                <c:pt idx="22292">
                  <c:v>227570</c:v>
                </c:pt>
                <c:pt idx="22293">
                  <c:v>227580</c:v>
                </c:pt>
                <c:pt idx="22294">
                  <c:v>227591</c:v>
                </c:pt>
                <c:pt idx="22295">
                  <c:v>227601</c:v>
                </c:pt>
                <c:pt idx="22296">
                  <c:v>227611</c:v>
                </c:pt>
                <c:pt idx="22297">
                  <c:v>227621</c:v>
                </c:pt>
                <c:pt idx="22298">
                  <c:v>227631</c:v>
                </c:pt>
                <c:pt idx="22299">
                  <c:v>227642</c:v>
                </c:pt>
                <c:pt idx="22300">
                  <c:v>227652</c:v>
                </c:pt>
                <c:pt idx="22301">
                  <c:v>227662</c:v>
                </c:pt>
                <c:pt idx="22302">
                  <c:v>227672</c:v>
                </c:pt>
                <c:pt idx="22303">
                  <c:v>227682</c:v>
                </c:pt>
                <c:pt idx="22304">
                  <c:v>227693</c:v>
                </c:pt>
                <c:pt idx="22305">
                  <c:v>227703</c:v>
                </c:pt>
                <c:pt idx="22306">
                  <c:v>227713</c:v>
                </c:pt>
                <c:pt idx="22307">
                  <c:v>227723</c:v>
                </c:pt>
                <c:pt idx="22308">
                  <c:v>227733</c:v>
                </c:pt>
                <c:pt idx="22309">
                  <c:v>227744</c:v>
                </c:pt>
                <c:pt idx="22310">
                  <c:v>227754</c:v>
                </c:pt>
                <c:pt idx="22311">
                  <c:v>227764</c:v>
                </c:pt>
                <c:pt idx="22312">
                  <c:v>227774</c:v>
                </c:pt>
                <c:pt idx="22313">
                  <c:v>227784</c:v>
                </c:pt>
                <c:pt idx="22314">
                  <c:v>227795</c:v>
                </c:pt>
                <c:pt idx="22315">
                  <c:v>227805</c:v>
                </c:pt>
                <c:pt idx="22316">
                  <c:v>227815</c:v>
                </c:pt>
                <c:pt idx="22317">
                  <c:v>227825</c:v>
                </c:pt>
                <c:pt idx="22318">
                  <c:v>227835</c:v>
                </c:pt>
                <c:pt idx="22319">
                  <c:v>227846</c:v>
                </c:pt>
                <c:pt idx="22320">
                  <c:v>227856</c:v>
                </c:pt>
                <c:pt idx="22321">
                  <c:v>227866</c:v>
                </c:pt>
                <c:pt idx="22322">
                  <c:v>227876</c:v>
                </c:pt>
                <c:pt idx="22323">
                  <c:v>227886</c:v>
                </c:pt>
                <c:pt idx="22324">
                  <c:v>227897</c:v>
                </c:pt>
                <c:pt idx="22325">
                  <c:v>227907</c:v>
                </c:pt>
                <c:pt idx="22326">
                  <c:v>227917</c:v>
                </c:pt>
                <c:pt idx="22327">
                  <c:v>227927</c:v>
                </c:pt>
                <c:pt idx="22328">
                  <c:v>227937</c:v>
                </c:pt>
                <c:pt idx="22329">
                  <c:v>227948</c:v>
                </c:pt>
                <c:pt idx="22330">
                  <c:v>227958</c:v>
                </c:pt>
                <c:pt idx="22331">
                  <c:v>227968</c:v>
                </c:pt>
                <c:pt idx="22332">
                  <c:v>227978</c:v>
                </c:pt>
                <c:pt idx="22333">
                  <c:v>227988</c:v>
                </c:pt>
                <c:pt idx="22334">
                  <c:v>227999</c:v>
                </c:pt>
                <c:pt idx="22335">
                  <c:v>228009</c:v>
                </c:pt>
                <c:pt idx="22336">
                  <c:v>228019</c:v>
                </c:pt>
                <c:pt idx="22337">
                  <c:v>228029</c:v>
                </c:pt>
                <c:pt idx="22338">
                  <c:v>228039</c:v>
                </c:pt>
                <c:pt idx="22339">
                  <c:v>228050</c:v>
                </c:pt>
                <c:pt idx="22340">
                  <c:v>228060</c:v>
                </c:pt>
                <c:pt idx="22341">
                  <c:v>228070</c:v>
                </c:pt>
                <c:pt idx="22342">
                  <c:v>228080</c:v>
                </c:pt>
                <c:pt idx="22343">
                  <c:v>228090</c:v>
                </c:pt>
                <c:pt idx="22344">
                  <c:v>228101</c:v>
                </c:pt>
                <c:pt idx="22345">
                  <c:v>228111</c:v>
                </c:pt>
                <c:pt idx="22346">
                  <c:v>228121</c:v>
                </c:pt>
                <c:pt idx="22347">
                  <c:v>228131</c:v>
                </c:pt>
                <c:pt idx="22348">
                  <c:v>228141</c:v>
                </c:pt>
                <c:pt idx="22349">
                  <c:v>228152</c:v>
                </c:pt>
                <c:pt idx="22350">
                  <c:v>228162</c:v>
                </c:pt>
                <c:pt idx="22351">
                  <c:v>228172</c:v>
                </c:pt>
                <c:pt idx="22352">
                  <c:v>228182</c:v>
                </c:pt>
                <c:pt idx="22353">
                  <c:v>228192</c:v>
                </c:pt>
                <c:pt idx="22354">
                  <c:v>228203</c:v>
                </c:pt>
                <c:pt idx="22355">
                  <c:v>228213</c:v>
                </c:pt>
                <c:pt idx="22356">
                  <c:v>228223</c:v>
                </c:pt>
                <c:pt idx="22357">
                  <c:v>228233</c:v>
                </c:pt>
                <c:pt idx="22358">
                  <c:v>228244</c:v>
                </c:pt>
                <c:pt idx="22359">
                  <c:v>228254</c:v>
                </c:pt>
                <c:pt idx="22360">
                  <c:v>228264</c:v>
                </c:pt>
                <c:pt idx="22361">
                  <c:v>228274</c:v>
                </c:pt>
                <c:pt idx="22362">
                  <c:v>228284</c:v>
                </c:pt>
                <c:pt idx="22363">
                  <c:v>228295</c:v>
                </c:pt>
                <c:pt idx="22364">
                  <c:v>228305</c:v>
                </c:pt>
                <c:pt idx="22365">
                  <c:v>228315</c:v>
                </c:pt>
                <c:pt idx="22366">
                  <c:v>228325</c:v>
                </c:pt>
                <c:pt idx="22367">
                  <c:v>228335</c:v>
                </c:pt>
                <c:pt idx="22368">
                  <c:v>228346</c:v>
                </c:pt>
                <c:pt idx="22369">
                  <c:v>228356</c:v>
                </c:pt>
                <c:pt idx="22370">
                  <c:v>228366</c:v>
                </c:pt>
                <c:pt idx="22371">
                  <c:v>228376</c:v>
                </c:pt>
                <c:pt idx="22372">
                  <c:v>228386</c:v>
                </c:pt>
                <c:pt idx="22373">
                  <c:v>228397</c:v>
                </c:pt>
                <c:pt idx="22374">
                  <c:v>228407</c:v>
                </c:pt>
                <c:pt idx="22375">
                  <c:v>228417</c:v>
                </c:pt>
                <c:pt idx="22376">
                  <c:v>228427</c:v>
                </c:pt>
                <c:pt idx="22377">
                  <c:v>228437</c:v>
                </c:pt>
                <c:pt idx="22378">
                  <c:v>228448</c:v>
                </c:pt>
                <c:pt idx="22379">
                  <c:v>228458</c:v>
                </c:pt>
                <c:pt idx="22380">
                  <c:v>228468</c:v>
                </c:pt>
                <c:pt idx="22381">
                  <c:v>228478</c:v>
                </c:pt>
                <c:pt idx="22382">
                  <c:v>228488</c:v>
                </c:pt>
                <c:pt idx="22383">
                  <c:v>228499</c:v>
                </c:pt>
                <c:pt idx="22384">
                  <c:v>228509</c:v>
                </c:pt>
                <c:pt idx="22385">
                  <c:v>228519</c:v>
                </c:pt>
                <c:pt idx="22386">
                  <c:v>228529</c:v>
                </c:pt>
                <c:pt idx="22387">
                  <c:v>228539</c:v>
                </c:pt>
                <c:pt idx="22388">
                  <c:v>228550</c:v>
                </c:pt>
                <c:pt idx="22389">
                  <c:v>228560</c:v>
                </c:pt>
                <c:pt idx="22390">
                  <c:v>228570</c:v>
                </c:pt>
                <c:pt idx="22391">
                  <c:v>228580</c:v>
                </c:pt>
                <c:pt idx="22392">
                  <c:v>228590</c:v>
                </c:pt>
                <c:pt idx="22393">
                  <c:v>228601</c:v>
                </c:pt>
                <c:pt idx="22394">
                  <c:v>228611</c:v>
                </c:pt>
                <c:pt idx="22395">
                  <c:v>228621</c:v>
                </c:pt>
                <c:pt idx="22396">
                  <c:v>228631</c:v>
                </c:pt>
                <c:pt idx="22397">
                  <c:v>228641</c:v>
                </c:pt>
                <c:pt idx="22398">
                  <c:v>228652</c:v>
                </c:pt>
                <c:pt idx="22399">
                  <c:v>228662</c:v>
                </c:pt>
                <c:pt idx="22400">
                  <c:v>228672</c:v>
                </c:pt>
                <c:pt idx="22401">
                  <c:v>228682</c:v>
                </c:pt>
                <c:pt idx="22402">
                  <c:v>228692</c:v>
                </c:pt>
                <c:pt idx="22403">
                  <c:v>228703</c:v>
                </c:pt>
                <c:pt idx="22404">
                  <c:v>228713</c:v>
                </c:pt>
                <c:pt idx="22405">
                  <c:v>228723</c:v>
                </c:pt>
                <c:pt idx="22406">
                  <c:v>228733</c:v>
                </c:pt>
                <c:pt idx="22407">
                  <c:v>228743</c:v>
                </c:pt>
                <c:pt idx="22408">
                  <c:v>228754</c:v>
                </c:pt>
                <c:pt idx="22409">
                  <c:v>228764</c:v>
                </c:pt>
                <c:pt idx="22410">
                  <c:v>228774</c:v>
                </c:pt>
                <c:pt idx="22411">
                  <c:v>228784</c:v>
                </c:pt>
                <c:pt idx="22412">
                  <c:v>228794</c:v>
                </c:pt>
                <c:pt idx="22413">
                  <c:v>228805</c:v>
                </c:pt>
                <c:pt idx="22414">
                  <c:v>228815</c:v>
                </c:pt>
                <c:pt idx="22415">
                  <c:v>228825</c:v>
                </c:pt>
                <c:pt idx="22416">
                  <c:v>228835</c:v>
                </c:pt>
                <c:pt idx="22417">
                  <c:v>228845</c:v>
                </c:pt>
                <c:pt idx="22418">
                  <c:v>228856</c:v>
                </c:pt>
                <c:pt idx="22419">
                  <c:v>228866</c:v>
                </c:pt>
                <c:pt idx="22420">
                  <c:v>228876</c:v>
                </c:pt>
                <c:pt idx="22421">
                  <c:v>228886</c:v>
                </c:pt>
                <c:pt idx="22422">
                  <c:v>228896</c:v>
                </c:pt>
                <c:pt idx="22423">
                  <c:v>228907</c:v>
                </c:pt>
                <c:pt idx="22424">
                  <c:v>228917</c:v>
                </c:pt>
                <c:pt idx="22425">
                  <c:v>228927</c:v>
                </c:pt>
                <c:pt idx="22426">
                  <c:v>228937</c:v>
                </c:pt>
                <c:pt idx="22427">
                  <c:v>228947</c:v>
                </c:pt>
                <c:pt idx="22428">
                  <c:v>228958</c:v>
                </c:pt>
                <c:pt idx="22429">
                  <c:v>228968</c:v>
                </c:pt>
                <c:pt idx="22430">
                  <c:v>228978</c:v>
                </c:pt>
                <c:pt idx="22431">
                  <c:v>228988</c:v>
                </c:pt>
                <c:pt idx="22432">
                  <c:v>228998</c:v>
                </c:pt>
                <c:pt idx="22433">
                  <c:v>229009</c:v>
                </c:pt>
                <c:pt idx="22434">
                  <c:v>229019</c:v>
                </c:pt>
                <c:pt idx="22435">
                  <c:v>229029</c:v>
                </c:pt>
                <c:pt idx="22436">
                  <c:v>229039</c:v>
                </c:pt>
                <c:pt idx="22437">
                  <c:v>229049</c:v>
                </c:pt>
                <c:pt idx="22438">
                  <c:v>229060</c:v>
                </c:pt>
                <c:pt idx="22439">
                  <c:v>229070</c:v>
                </c:pt>
                <c:pt idx="22440">
                  <c:v>229080</c:v>
                </c:pt>
                <c:pt idx="22441">
                  <c:v>229090</c:v>
                </c:pt>
                <c:pt idx="22442">
                  <c:v>229100</c:v>
                </c:pt>
                <c:pt idx="22443">
                  <c:v>229111</c:v>
                </c:pt>
                <c:pt idx="22444">
                  <c:v>229121</c:v>
                </c:pt>
                <c:pt idx="22445">
                  <c:v>229131</c:v>
                </c:pt>
                <c:pt idx="22446">
                  <c:v>229141</c:v>
                </c:pt>
                <c:pt idx="22447">
                  <c:v>229151</c:v>
                </c:pt>
                <c:pt idx="22448">
                  <c:v>229162</c:v>
                </c:pt>
                <c:pt idx="22449">
                  <c:v>229172</c:v>
                </c:pt>
                <c:pt idx="22450">
                  <c:v>229182</c:v>
                </c:pt>
                <c:pt idx="22451">
                  <c:v>229192</c:v>
                </c:pt>
                <c:pt idx="22452">
                  <c:v>229202</c:v>
                </c:pt>
                <c:pt idx="22453">
                  <c:v>229213</c:v>
                </c:pt>
                <c:pt idx="22454">
                  <c:v>229223</c:v>
                </c:pt>
                <c:pt idx="22455">
                  <c:v>229233</c:v>
                </c:pt>
                <c:pt idx="22456">
                  <c:v>229243</c:v>
                </c:pt>
                <c:pt idx="22457">
                  <c:v>229253</c:v>
                </c:pt>
                <c:pt idx="22458">
                  <c:v>229264</c:v>
                </c:pt>
                <c:pt idx="22459">
                  <c:v>229274</c:v>
                </c:pt>
                <c:pt idx="22460">
                  <c:v>229284</c:v>
                </c:pt>
                <c:pt idx="22461">
                  <c:v>229294</c:v>
                </c:pt>
                <c:pt idx="22462">
                  <c:v>229304</c:v>
                </c:pt>
                <c:pt idx="22463">
                  <c:v>229315</c:v>
                </c:pt>
                <c:pt idx="22464">
                  <c:v>229325</c:v>
                </c:pt>
                <c:pt idx="22465">
                  <c:v>229335</c:v>
                </c:pt>
                <c:pt idx="22466">
                  <c:v>229345</c:v>
                </c:pt>
                <c:pt idx="22467">
                  <c:v>229356</c:v>
                </c:pt>
                <c:pt idx="22468">
                  <c:v>229366</c:v>
                </c:pt>
                <c:pt idx="22469">
                  <c:v>229376</c:v>
                </c:pt>
                <c:pt idx="22470">
                  <c:v>229386</c:v>
                </c:pt>
                <c:pt idx="22471">
                  <c:v>229396</c:v>
                </c:pt>
                <c:pt idx="22472">
                  <c:v>229407</c:v>
                </c:pt>
                <c:pt idx="22473">
                  <c:v>229417</c:v>
                </c:pt>
                <c:pt idx="22474">
                  <c:v>229427</c:v>
                </c:pt>
                <c:pt idx="22475">
                  <c:v>229437</c:v>
                </c:pt>
                <c:pt idx="22476">
                  <c:v>229447</c:v>
                </c:pt>
                <c:pt idx="22477">
                  <c:v>229458</c:v>
                </c:pt>
                <c:pt idx="22478">
                  <c:v>229468</c:v>
                </c:pt>
                <c:pt idx="22479">
                  <c:v>229478</c:v>
                </c:pt>
                <c:pt idx="22480">
                  <c:v>229488</c:v>
                </c:pt>
                <c:pt idx="22481">
                  <c:v>229498</c:v>
                </c:pt>
                <c:pt idx="22482">
                  <c:v>229509</c:v>
                </c:pt>
                <c:pt idx="22483">
                  <c:v>229519</c:v>
                </c:pt>
                <c:pt idx="22484">
                  <c:v>229529</c:v>
                </c:pt>
                <c:pt idx="22485">
                  <c:v>229539</c:v>
                </c:pt>
                <c:pt idx="22486">
                  <c:v>229549</c:v>
                </c:pt>
                <c:pt idx="22487">
                  <c:v>229560</c:v>
                </c:pt>
                <c:pt idx="22488">
                  <c:v>229570</c:v>
                </c:pt>
                <c:pt idx="22489">
                  <c:v>229580</c:v>
                </c:pt>
                <c:pt idx="22490">
                  <c:v>229590</c:v>
                </c:pt>
                <c:pt idx="22491">
                  <c:v>229600</c:v>
                </c:pt>
                <c:pt idx="22492">
                  <c:v>229611</c:v>
                </c:pt>
                <c:pt idx="22493">
                  <c:v>229621</c:v>
                </c:pt>
                <c:pt idx="22494">
                  <c:v>229631</c:v>
                </c:pt>
                <c:pt idx="22495">
                  <c:v>229641</c:v>
                </c:pt>
                <c:pt idx="22496">
                  <c:v>229651</c:v>
                </c:pt>
                <c:pt idx="22497">
                  <c:v>229662</c:v>
                </c:pt>
                <c:pt idx="22498">
                  <c:v>229672</c:v>
                </c:pt>
                <c:pt idx="22499">
                  <c:v>229682</c:v>
                </c:pt>
                <c:pt idx="22500">
                  <c:v>229692</c:v>
                </c:pt>
                <c:pt idx="22501">
                  <c:v>229702</c:v>
                </c:pt>
                <c:pt idx="22502">
                  <c:v>229713</c:v>
                </c:pt>
                <c:pt idx="22503">
                  <c:v>229723</c:v>
                </c:pt>
                <c:pt idx="22504">
                  <c:v>229733</c:v>
                </c:pt>
                <c:pt idx="22505">
                  <c:v>229743</c:v>
                </c:pt>
                <c:pt idx="22506">
                  <c:v>229753</c:v>
                </c:pt>
                <c:pt idx="22507">
                  <c:v>229764</c:v>
                </c:pt>
                <c:pt idx="22508">
                  <c:v>229774</c:v>
                </c:pt>
                <c:pt idx="22509">
                  <c:v>229784</c:v>
                </c:pt>
                <c:pt idx="22510">
                  <c:v>229794</c:v>
                </c:pt>
                <c:pt idx="22511">
                  <c:v>229804</c:v>
                </c:pt>
                <c:pt idx="22512">
                  <c:v>229815</c:v>
                </c:pt>
                <c:pt idx="22513">
                  <c:v>229825</c:v>
                </c:pt>
                <c:pt idx="22514">
                  <c:v>229835</c:v>
                </c:pt>
                <c:pt idx="22515">
                  <c:v>229845</c:v>
                </c:pt>
                <c:pt idx="22516">
                  <c:v>229855</c:v>
                </c:pt>
                <c:pt idx="22517">
                  <c:v>229866</c:v>
                </c:pt>
                <c:pt idx="22518">
                  <c:v>229876</c:v>
                </c:pt>
                <c:pt idx="22519">
                  <c:v>229886</c:v>
                </c:pt>
                <c:pt idx="22520">
                  <c:v>229896</c:v>
                </c:pt>
                <c:pt idx="22521">
                  <c:v>229906</c:v>
                </c:pt>
                <c:pt idx="22522">
                  <c:v>229917</c:v>
                </c:pt>
                <c:pt idx="22523">
                  <c:v>229927</c:v>
                </c:pt>
                <c:pt idx="22524">
                  <c:v>229937</c:v>
                </c:pt>
                <c:pt idx="22525">
                  <c:v>229947</c:v>
                </c:pt>
                <c:pt idx="22526">
                  <c:v>229957</c:v>
                </c:pt>
                <c:pt idx="22527">
                  <c:v>229968</c:v>
                </c:pt>
                <c:pt idx="22528">
                  <c:v>229978</c:v>
                </c:pt>
                <c:pt idx="22529">
                  <c:v>229988</c:v>
                </c:pt>
                <c:pt idx="22530">
                  <c:v>229998</c:v>
                </c:pt>
                <c:pt idx="22531">
                  <c:v>230008</c:v>
                </c:pt>
                <c:pt idx="22532">
                  <c:v>230019</c:v>
                </c:pt>
                <c:pt idx="22533">
                  <c:v>230029</c:v>
                </c:pt>
                <c:pt idx="22534">
                  <c:v>230039</c:v>
                </c:pt>
                <c:pt idx="22535">
                  <c:v>230049</c:v>
                </c:pt>
                <c:pt idx="22536">
                  <c:v>230059</c:v>
                </c:pt>
                <c:pt idx="22537">
                  <c:v>230070</c:v>
                </c:pt>
                <c:pt idx="22538">
                  <c:v>230080</c:v>
                </c:pt>
                <c:pt idx="22539">
                  <c:v>230090</c:v>
                </c:pt>
                <c:pt idx="22540">
                  <c:v>230100</c:v>
                </c:pt>
                <c:pt idx="22541">
                  <c:v>230110</c:v>
                </c:pt>
                <c:pt idx="22542">
                  <c:v>230121</c:v>
                </c:pt>
                <c:pt idx="22543">
                  <c:v>230131</c:v>
                </c:pt>
                <c:pt idx="22544">
                  <c:v>230141</c:v>
                </c:pt>
                <c:pt idx="22545">
                  <c:v>230151</c:v>
                </c:pt>
                <c:pt idx="22546">
                  <c:v>230161</c:v>
                </c:pt>
                <c:pt idx="22547">
                  <c:v>230172</c:v>
                </c:pt>
                <c:pt idx="22548">
                  <c:v>230182</c:v>
                </c:pt>
                <c:pt idx="22549">
                  <c:v>230192</c:v>
                </c:pt>
                <c:pt idx="22550">
                  <c:v>230202</c:v>
                </c:pt>
                <c:pt idx="22551">
                  <c:v>230212</c:v>
                </c:pt>
                <c:pt idx="22552">
                  <c:v>230223</c:v>
                </c:pt>
                <c:pt idx="22553">
                  <c:v>230233</c:v>
                </c:pt>
                <c:pt idx="22554">
                  <c:v>230243</c:v>
                </c:pt>
                <c:pt idx="22555">
                  <c:v>230253</c:v>
                </c:pt>
                <c:pt idx="22556">
                  <c:v>230263</c:v>
                </c:pt>
                <c:pt idx="22557">
                  <c:v>230274</c:v>
                </c:pt>
                <c:pt idx="22558">
                  <c:v>230284</c:v>
                </c:pt>
                <c:pt idx="22559">
                  <c:v>230294</c:v>
                </c:pt>
                <c:pt idx="22560">
                  <c:v>230304</c:v>
                </c:pt>
                <c:pt idx="22561">
                  <c:v>230314</c:v>
                </c:pt>
                <c:pt idx="22562">
                  <c:v>230325</c:v>
                </c:pt>
                <c:pt idx="22563">
                  <c:v>230335</c:v>
                </c:pt>
                <c:pt idx="22564">
                  <c:v>230345</c:v>
                </c:pt>
                <c:pt idx="22565">
                  <c:v>230355</c:v>
                </c:pt>
                <c:pt idx="22566">
                  <c:v>230365</c:v>
                </c:pt>
                <c:pt idx="22567">
                  <c:v>230376</c:v>
                </c:pt>
                <c:pt idx="22568">
                  <c:v>230386</c:v>
                </c:pt>
                <c:pt idx="22569">
                  <c:v>230396</c:v>
                </c:pt>
                <c:pt idx="22570">
                  <c:v>230406</c:v>
                </c:pt>
                <c:pt idx="22571">
                  <c:v>230416</c:v>
                </c:pt>
                <c:pt idx="22572">
                  <c:v>230427</c:v>
                </c:pt>
                <c:pt idx="22573">
                  <c:v>230437</c:v>
                </c:pt>
                <c:pt idx="22574">
                  <c:v>230447</c:v>
                </c:pt>
                <c:pt idx="22575">
                  <c:v>230457</c:v>
                </c:pt>
                <c:pt idx="22576">
                  <c:v>230467</c:v>
                </c:pt>
                <c:pt idx="22577">
                  <c:v>230478</c:v>
                </c:pt>
                <c:pt idx="22578">
                  <c:v>230488</c:v>
                </c:pt>
                <c:pt idx="22579">
                  <c:v>230498</c:v>
                </c:pt>
                <c:pt idx="22580">
                  <c:v>230508</c:v>
                </c:pt>
                <c:pt idx="22581">
                  <c:v>230519</c:v>
                </c:pt>
                <c:pt idx="22582">
                  <c:v>230529</c:v>
                </c:pt>
                <c:pt idx="22583">
                  <c:v>230539</c:v>
                </c:pt>
                <c:pt idx="22584">
                  <c:v>230549</c:v>
                </c:pt>
                <c:pt idx="22585">
                  <c:v>230559</c:v>
                </c:pt>
                <c:pt idx="22586">
                  <c:v>230570</c:v>
                </c:pt>
                <c:pt idx="22587">
                  <c:v>230580</c:v>
                </c:pt>
                <c:pt idx="22588">
                  <c:v>230590</c:v>
                </c:pt>
                <c:pt idx="22589">
                  <c:v>230600</c:v>
                </c:pt>
                <c:pt idx="22590">
                  <c:v>230610</c:v>
                </c:pt>
                <c:pt idx="22591">
                  <c:v>230621</c:v>
                </c:pt>
                <c:pt idx="22592">
                  <c:v>230631</c:v>
                </c:pt>
                <c:pt idx="22593">
                  <c:v>230641</c:v>
                </c:pt>
                <c:pt idx="22594">
                  <c:v>230651</c:v>
                </c:pt>
                <c:pt idx="22595">
                  <c:v>230661</c:v>
                </c:pt>
                <c:pt idx="22596">
                  <c:v>230672</c:v>
                </c:pt>
                <c:pt idx="22597">
                  <c:v>230682</c:v>
                </c:pt>
                <c:pt idx="22598">
                  <c:v>230692</c:v>
                </c:pt>
                <c:pt idx="22599">
                  <c:v>230702</c:v>
                </c:pt>
                <c:pt idx="22600">
                  <c:v>230712</c:v>
                </c:pt>
                <c:pt idx="22601">
                  <c:v>230723</c:v>
                </c:pt>
                <c:pt idx="22602">
                  <c:v>230733</c:v>
                </c:pt>
                <c:pt idx="22603">
                  <c:v>230743</c:v>
                </c:pt>
                <c:pt idx="22604">
                  <c:v>230753</c:v>
                </c:pt>
                <c:pt idx="22605">
                  <c:v>230763</c:v>
                </c:pt>
                <c:pt idx="22606">
                  <c:v>230774</c:v>
                </c:pt>
                <c:pt idx="22607">
                  <c:v>230784</c:v>
                </c:pt>
                <c:pt idx="22608">
                  <c:v>230794</c:v>
                </c:pt>
                <c:pt idx="22609">
                  <c:v>230804</c:v>
                </c:pt>
                <c:pt idx="22610">
                  <c:v>230814</c:v>
                </c:pt>
                <c:pt idx="22611">
                  <c:v>230825</c:v>
                </c:pt>
                <c:pt idx="22612">
                  <c:v>230835</c:v>
                </c:pt>
                <c:pt idx="22613">
                  <c:v>230845</c:v>
                </c:pt>
                <c:pt idx="22614">
                  <c:v>230855</c:v>
                </c:pt>
                <c:pt idx="22615">
                  <c:v>230865</c:v>
                </c:pt>
                <c:pt idx="22616">
                  <c:v>230876</c:v>
                </c:pt>
                <c:pt idx="22617">
                  <c:v>230886</c:v>
                </c:pt>
                <c:pt idx="22618">
                  <c:v>230896</c:v>
                </c:pt>
                <c:pt idx="22619">
                  <c:v>230906</c:v>
                </c:pt>
                <c:pt idx="22620">
                  <c:v>230916</c:v>
                </c:pt>
                <c:pt idx="22621">
                  <c:v>230927</c:v>
                </c:pt>
                <c:pt idx="22622">
                  <c:v>230937</c:v>
                </c:pt>
                <c:pt idx="22623">
                  <c:v>230947</c:v>
                </c:pt>
                <c:pt idx="22624">
                  <c:v>230957</c:v>
                </c:pt>
                <c:pt idx="22625">
                  <c:v>230967</c:v>
                </c:pt>
                <c:pt idx="22626">
                  <c:v>230978</c:v>
                </c:pt>
                <c:pt idx="22627">
                  <c:v>230988</c:v>
                </c:pt>
                <c:pt idx="22628">
                  <c:v>230998</c:v>
                </c:pt>
                <c:pt idx="22629">
                  <c:v>231008</c:v>
                </c:pt>
                <c:pt idx="22630">
                  <c:v>231018</c:v>
                </c:pt>
                <c:pt idx="22631">
                  <c:v>231029</c:v>
                </c:pt>
                <c:pt idx="22632">
                  <c:v>231039</c:v>
                </c:pt>
                <c:pt idx="22633">
                  <c:v>231049</c:v>
                </c:pt>
                <c:pt idx="22634">
                  <c:v>231059</c:v>
                </c:pt>
                <c:pt idx="22635">
                  <c:v>231069</c:v>
                </c:pt>
                <c:pt idx="22636">
                  <c:v>231080</c:v>
                </c:pt>
                <c:pt idx="22637">
                  <c:v>231090</c:v>
                </c:pt>
                <c:pt idx="22638">
                  <c:v>231100</c:v>
                </c:pt>
                <c:pt idx="22639">
                  <c:v>231110</c:v>
                </c:pt>
                <c:pt idx="22640">
                  <c:v>231120</c:v>
                </c:pt>
                <c:pt idx="22641">
                  <c:v>231131</c:v>
                </c:pt>
                <c:pt idx="22642">
                  <c:v>231141</c:v>
                </c:pt>
                <c:pt idx="22643">
                  <c:v>231151</c:v>
                </c:pt>
                <c:pt idx="22644">
                  <c:v>231161</c:v>
                </c:pt>
                <c:pt idx="22645">
                  <c:v>231171</c:v>
                </c:pt>
                <c:pt idx="22646">
                  <c:v>231182</c:v>
                </c:pt>
                <c:pt idx="22647">
                  <c:v>231192</c:v>
                </c:pt>
                <c:pt idx="22648">
                  <c:v>231202</c:v>
                </c:pt>
                <c:pt idx="22649">
                  <c:v>231212</c:v>
                </c:pt>
                <c:pt idx="22650">
                  <c:v>231222</c:v>
                </c:pt>
                <c:pt idx="22651">
                  <c:v>231233</c:v>
                </c:pt>
                <c:pt idx="22652">
                  <c:v>231243</c:v>
                </c:pt>
                <c:pt idx="22653">
                  <c:v>231253</c:v>
                </c:pt>
                <c:pt idx="22654">
                  <c:v>231263</c:v>
                </c:pt>
                <c:pt idx="22655">
                  <c:v>231273</c:v>
                </c:pt>
                <c:pt idx="22656">
                  <c:v>231284</c:v>
                </c:pt>
                <c:pt idx="22657">
                  <c:v>231294</c:v>
                </c:pt>
                <c:pt idx="22658">
                  <c:v>231304</c:v>
                </c:pt>
                <c:pt idx="22659">
                  <c:v>231314</c:v>
                </c:pt>
                <c:pt idx="22660">
                  <c:v>231324</c:v>
                </c:pt>
                <c:pt idx="22661">
                  <c:v>231335</c:v>
                </c:pt>
                <c:pt idx="22662">
                  <c:v>231345</c:v>
                </c:pt>
                <c:pt idx="22663">
                  <c:v>231355</c:v>
                </c:pt>
                <c:pt idx="22664">
                  <c:v>231365</c:v>
                </c:pt>
                <c:pt idx="22665">
                  <c:v>231375</c:v>
                </c:pt>
                <c:pt idx="22666">
                  <c:v>231386</c:v>
                </c:pt>
                <c:pt idx="22667">
                  <c:v>231396</c:v>
                </c:pt>
                <c:pt idx="22668">
                  <c:v>231406</c:v>
                </c:pt>
                <c:pt idx="22669">
                  <c:v>231416</c:v>
                </c:pt>
                <c:pt idx="22670">
                  <c:v>231426</c:v>
                </c:pt>
                <c:pt idx="22671">
                  <c:v>231437</c:v>
                </c:pt>
                <c:pt idx="22672">
                  <c:v>231447</c:v>
                </c:pt>
                <c:pt idx="22673">
                  <c:v>231457</c:v>
                </c:pt>
                <c:pt idx="22674">
                  <c:v>231467</c:v>
                </c:pt>
                <c:pt idx="22675">
                  <c:v>231477</c:v>
                </c:pt>
                <c:pt idx="22676">
                  <c:v>231488</c:v>
                </c:pt>
                <c:pt idx="22677">
                  <c:v>231498</c:v>
                </c:pt>
                <c:pt idx="22678">
                  <c:v>231508</c:v>
                </c:pt>
                <c:pt idx="22679">
                  <c:v>231518</c:v>
                </c:pt>
                <c:pt idx="22680">
                  <c:v>231528</c:v>
                </c:pt>
                <c:pt idx="22681">
                  <c:v>231539</c:v>
                </c:pt>
                <c:pt idx="22682">
                  <c:v>231549</c:v>
                </c:pt>
                <c:pt idx="22683">
                  <c:v>231559</c:v>
                </c:pt>
                <c:pt idx="22684">
                  <c:v>231569</c:v>
                </c:pt>
                <c:pt idx="22685">
                  <c:v>231579</c:v>
                </c:pt>
                <c:pt idx="22686">
                  <c:v>231590</c:v>
                </c:pt>
                <c:pt idx="22687">
                  <c:v>231600</c:v>
                </c:pt>
                <c:pt idx="22688">
                  <c:v>231610</c:v>
                </c:pt>
                <c:pt idx="22689">
                  <c:v>231620</c:v>
                </c:pt>
                <c:pt idx="22690">
                  <c:v>231631</c:v>
                </c:pt>
                <c:pt idx="22691">
                  <c:v>231641</c:v>
                </c:pt>
                <c:pt idx="22692">
                  <c:v>231651</c:v>
                </c:pt>
                <c:pt idx="22693">
                  <c:v>231661</c:v>
                </c:pt>
                <c:pt idx="22694">
                  <c:v>231671</c:v>
                </c:pt>
                <c:pt idx="22695">
                  <c:v>231682</c:v>
                </c:pt>
                <c:pt idx="22696">
                  <c:v>231692</c:v>
                </c:pt>
                <c:pt idx="22697">
                  <c:v>231702</c:v>
                </c:pt>
                <c:pt idx="22698">
                  <c:v>231712</c:v>
                </c:pt>
                <c:pt idx="22699">
                  <c:v>231722</c:v>
                </c:pt>
                <c:pt idx="22700">
                  <c:v>231733</c:v>
                </c:pt>
                <c:pt idx="22701">
                  <c:v>231743</c:v>
                </c:pt>
                <c:pt idx="22702">
                  <c:v>231753</c:v>
                </c:pt>
                <c:pt idx="22703">
                  <c:v>231763</c:v>
                </c:pt>
                <c:pt idx="22704">
                  <c:v>231773</c:v>
                </c:pt>
                <c:pt idx="22705">
                  <c:v>231784</c:v>
                </c:pt>
                <c:pt idx="22706">
                  <c:v>231794</c:v>
                </c:pt>
                <c:pt idx="22707">
                  <c:v>231804</c:v>
                </c:pt>
                <c:pt idx="22708">
                  <c:v>231814</c:v>
                </c:pt>
                <c:pt idx="22709">
                  <c:v>231824</c:v>
                </c:pt>
                <c:pt idx="22710">
                  <c:v>231835</c:v>
                </c:pt>
                <c:pt idx="22711">
                  <c:v>231845</c:v>
                </c:pt>
                <c:pt idx="22712">
                  <c:v>231855</c:v>
                </c:pt>
                <c:pt idx="22713">
                  <c:v>231865</c:v>
                </c:pt>
                <c:pt idx="22714">
                  <c:v>231875</c:v>
                </c:pt>
                <c:pt idx="22715">
                  <c:v>231886</c:v>
                </c:pt>
                <c:pt idx="22716">
                  <c:v>231896</c:v>
                </c:pt>
                <c:pt idx="22717">
                  <c:v>231906</c:v>
                </c:pt>
                <c:pt idx="22718">
                  <c:v>231916</c:v>
                </c:pt>
                <c:pt idx="22719">
                  <c:v>231926</c:v>
                </c:pt>
                <c:pt idx="22720">
                  <c:v>231937</c:v>
                </c:pt>
                <c:pt idx="22721">
                  <c:v>231947</c:v>
                </c:pt>
                <c:pt idx="22722">
                  <c:v>231957</c:v>
                </c:pt>
                <c:pt idx="22723">
                  <c:v>231967</c:v>
                </c:pt>
                <c:pt idx="22724">
                  <c:v>231977</c:v>
                </c:pt>
                <c:pt idx="22725">
                  <c:v>231988</c:v>
                </c:pt>
                <c:pt idx="22726">
                  <c:v>231998</c:v>
                </c:pt>
                <c:pt idx="22727">
                  <c:v>232008</c:v>
                </c:pt>
                <c:pt idx="22728">
                  <c:v>232018</c:v>
                </c:pt>
                <c:pt idx="22729">
                  <c:v>232028</c:v>
                </c:pt>
                <c:pt idx="22730">
                  <c:v>232039</c:v>
                </c:pt>
                <c:pt idx="22731">
                  <c:v>232049</c:v>
                </c:pt>
                <c:pt idx="22732">
                  <c:v>232059</c:v>
                </c:pt>
                <c:pt idx="22733">
                  <c:v>232069</c:v>
                </c:pt>
                <c:pt idx="22734">
                  <c:v>232079</c:v>
                </c:pt>
                <c:pt idx="22735">
                  <c:v>232090</c:v>
                </c:pt>
                <c:pt idx="22736">
                  <c:v>232100</c:v>
                </c:pt>
                <c:pt idx="22737">
                  <c:v>232110</c:v>
                </c:pt>
                <c:pt idx="22738">
                  <c:v>232120</c:v>
                </c:pt>
                <c:pt idx="22739">
                  <c:v>232130</c:v>
                </c:pt>
                <c:pt idx="22740">
                  <c:v>232141</c:v>
                </c:pt>
                <c:pt idx="22741">
                  <c:v>232151</c:v>
                </c:pt>
                <c:pt idx="22742">
                  <c:v>232161</c:v>
                </c:pt>
                <c:pt idx="22743">
                  <c:v>232171</c:v>
                </c:pt>
                <c:pt idx="22744">
                  <c:v>232181</c:v>
                </c:pt>
                <c:pt idx="22745">
                  <c:v>232192</c:v>
                </c:pt>
                <c:pt idx="22746">
                  <c:v>232202</c:v>
                </c:pt>
                <c:pt idx="22747">
                  <c:v>232212</c:v>
                </c:pt>
                <c:pt idx="22748">
                  <c:v>232222</c:v>
                </c:pt>
                <c:pt idx="22749">
                  <c:v>232232</c:v>
                </c:pt>
                <c:pt idx="22750">
                  <c:v>232243</c:v>
                </c:pt>
                <c:pt idx="22751">
                  <c:v>232253</c:v>
                </c:pt>
                <c:pt idx="22752">
                  <c:v>232263</c:v>
                </c:pt>
                <c:pt idx="22753">
                  <c:v>232273</c:v>
                </c:pt>
                <c:pt idx="22754">
                  <c:v>232283</c:v>
                </c:pt>
                <c:pt idx="22755">
                  <c:v>232294</c:v>
                </c:pt>
                <c:pt idx="22756">
                  <c:v>232304</c:v>
                </c:pt>
                <c:pt idx="22757">
                  <c:v>232314</c:v>
                </c:pt>
                <c:pt idx="22758">
                  <c:v>232324</c:v>
                </c:pt>
                <c:pt idx="22759">
                  <c:v>232334</c:v>
                </c:pt>
                <c:pt idx="22760">
                  <c:v>232345</c:v>
                </c:pt>
                <c:pt idx="22761">
                  <c:v>232355</c:v>
                </c:pt>
                <c:pt idx="22762">
                  <c:v>232365</c:v>
                </c:pt>
                <c:pt idx="22763">
                  <c:v>232375</c:v>
                </c:pt>
                <c:pt idx="22764">
                  <c:v>232385</c:v>
                </c:pt>
                <c:pt idx="22765">
                  <c:v>232396</c:v>
                </c:pt>
                <c:pt idx="22766">
                  <c:v>232406</c:v>
                </c:pt>
                <c:pt idx="22767">
                  <c:v>232416</c:v>
                </c:pt>
                <c:pt idx="22768">
                  <c:v>232426</c:v>
                </c:pt>
                <c:pt idx="22769">
                  <c:v>232436</c:v>
                </c:pt>
                <c:pt idx="22770">
                  <c:v>232447</c:v>
                </c:pt>
                <c:pt idx="22771">
                  <c:v>232457</c:v>
                </c:pt>
                <c:pt idx="22772">
                  <c:v>232467</c:v>
                </c:pt>
                <c:pt idx="22773">
                  <c:v>232477</c:v>
                </c:pt>
                <c:pt idx="22774">
                  <c:v>232487</c:v>
                </c:pt>
                <c:pt idx="22775">
                  <c:v>232498</c:v>
                </c:pt>
                <c:pt idx="22776">
                  <c:v>232508</c:v>
                </c:pt>
                <c:pt idx="22777">
                  <c:v>232518</c:v>
                </c:pt>
                <c:pt idx="22778">
                  <c:v>232528</c:v>
                </c:pt>
                <c:pt idx="22779">
                  <c:v>232538</c:v>
                </c:pt>
                <c:pt idx="22780">
                  <c:v>232549</c:v>
                </c:pt>
                <c:pt idx="22781">
                  <c:v>232559</c:v>
                </c:pt>
                <c:pt idx="22782">
                  <c:v>232569</c:v>
                </c:pt>
                <c:pt idx="22783">
                  <c:v>232579</c:v>
                </c:pt>
                <c:pt idx="22784">
                  <c:v>232589</c:v>
                </c:pt>
                <c:pt idx="22785">
                  <c:v>232600</c:v>
                </c:pt>
                <c:pt idx="22786">
                  <c:v>232610</c:v>
                </c:pt>
                <c:pt idx="22787">
                  <c:v>232620</c:v>
                </c:pt>
                <c:pt idx="22788">
                  <c:v>232630</c:v>
                </c:pt>
                <c:pt idx="22789">
                  <c:v>232640</c:v>
                </c:pt>
                <c:pt idx="22790">
                  <c:v>232651</c:v>
                </c:pt>
                <c:pt idx="22791">
                  <c:v>232661</c:v>
                </c:pt>
                <c:pt idx="22792">
                  <c:v>232671</c:v>
                </c:pt>
                <c:pt idx="22793">
                  <c:v>232681</c:v>
                </c:pt>
                <c:pt idx="22794">
                  <c:v>232691</c:v>
                </c:pt>
                <c:pt idx="22795">
                  <c:v>232702</c:v>
                </c:pt>
                <c:pt idx="22796">
                  <c:v>232712</c:v>
                </c:pt>
                <c:pt idx="22797">
                  <c:v>232722</c:v>
                </c:pt>
                <c:pt idx="22798">
                  <c:v>232732</c:v>
                </c:pt>
                <c:pt idx="22799">
                  <c:v>232743</c:v>
                </c:pt>
                <c:pt idx="22800">
                  <c:v>232753</c:v>
                </c:pt>
                <c:pt idx="22801">
                  <c:v>232763</c:v>
                </c:pt>
                <c:pt idx="22802">
                  <c:v>232773</c:v>
                </c:pt>
                <c:pt idx="22803">
                  <c:v>232783</c:v>
                </c:pt>
                <c:pt idx="22804">
                  <c:v>232794</c:v>
                </c:pt>
                <c:pt idx="22805">
                  <c:v>232804</c:v>
                </c:pt>
                <c:pt idx="22806">
                  <c:v>232814</c:v>
                </c:pt>
                <c:pt idx="22807">
                  <c:v>232824</c:v>
                </c:pt>
                <c:pt idx="22808">
                  <c:v>232834</c:v>
                </c:pt>
                <c:pt idx="22809">
                  <c:v>232845</c:v>
                </c:pt>
                <c:pt idx="22810">
                  <c:v>232855</c:v>
                </c:pt>
                <c:pt idx="22811">
                  <c:v>232865</c:v>
                </c:pt>
                <c:pt idx="22812">
                  <c:v>232875</c:v>
                </c:pt>
                <c:pt idx="22813">
                  <c:v>232885</c:v>
                </c:pt>
                <c:pt idx="22814">
                  <c:v>232896</c:v>
                </c:pt>
                <c:pt idx="22815">
                  <c:v>232906</c:v>
                </c:pt>
                <c:pt idx="22816">
                  <c:v>232916</c:v>
                </c:pt>
                <c:pt idx="22817">
                  <c:v>232926</c:v>
                </c:pt>
                <c:pt idx="22818">
                  <c:v>232936</c:v>
                </c:pt>
                <c:pt idx="22819">
                  <c:v>232947</c:v>
                </c:pt>
                <c:pt idx="22820">
                  <c:v>232957</c:v>
                </c:pt>
                <c:pt idx="22821">
                  <c:v>232967</c:v>
                </c:pt>
                <c:pt idx="22822">
                  <c:v>232977</c:v>
                </c:pt>
                <c:pt idx="22823">
                  <c:v>232987</c:v>
                </c:pt>
                <c:pt idx="22824">
                  <c:v>232998</c:v>
                </c:pt>
                <c:pt idx="22825">
                  <c:v>233008</c:v>
                </c:pt>
                <c:pt idx="22826">
                  <c:v>233018</c:v>
                </c:pt>
                <c:pt idx="22827">
                  <c:v>233028</c:v>
                </c:pt>
                <c:pt idx="22828">
                  <c:v>233038</c:v>
                </c:pt>
                <c:pt idx="22829">
                  <c:v>233049</c:v>
                </c:pt>
                <c:pt idx="22830">
                  <c:v>233059</c:v>
                </c:pt>
                <c:pt idx="22831">
                  <c:v>233069</c:v>
                </c:pt>
                <c:pt idx="22832">
                  <c:v>233079</c:v>
                </c:pt>
                <c:pt idx="22833">
                  <c:v>233089</c:v>
                </c:pt>
                <c:pt idx="22834">
                  <c:v>233100</c:v>
                </c:pt>
                <c:pt idx="22835">
                  <c:v>233110</c:v>
                </c:pt>
                <c:pt idx="22836">
                  <c:v>233120</c:v>
                </c:pt>
                <c:pt idx="22837">
                  <c:v>233130</c:v>
                </c:pt>
                <c:pt idx="22838">
                  <c:v>233140</c:v>
                </c:pt>
                <c:pt idx="22839">
                  <c:v>233151</c:v>
                </c:pt>
                <c:pt idx="22840">
                  <c:v>233161</c:v>
                </c:pt>
                <c:pt idx="22841">
                  <c:v>233171</c:v>
                </c:pt>
                <c:pt idx="22842">
                  <c:v>233181</c:v>
                </c:pt>
                <c:pt idx="22843">
                  <c:v>233191</c:v>
                </c:pt>
                <c:pt idx="22844">
                  <c:v>233202</c:v>
                </c:pt>
                <c:pt idx="22845">
                  <c:v>233212</c:v>
                </c:pt>
                <c:pt idx="22846">
                  <c:v>233222</c:v>
                </c:pt>
                <c:pt idx="22847">
                  <c:v>233232</c:v>
                </c:pt>
                <c:pt idx="22848">
                  <c:v>233242</c:v>
                </c:pt>
                <c:pt idx="22849">
                  <c:v>233253</c:v>
                </c:pt>
                <c:pt idx="22850">
                  <c:v>233263</c:v>
                </c:pt>
                <c:pt idx="22851">
                  <c:v>233273</c:v>
                </c:pt>
                <c:pt idx="22852">
                  <c:v>233283</c:v>
                </c:pt>
                <c:pt idx="22853">
                  <c:v>233293</c:v>
                </c:pt>
                <c:pt idx="22854">
                  <c:v>233304</c:v>
                </c:pt>
                <c:pt idx="22855">
                  <c:v>233314</c:v>
                </c:pt>
                <c:pt idx="22856">
                  <c:v>233324</c:v>
                </c:pt>
                <c:pt idx="22857">
                  <c:v>233334</c:v>
                </c:pt>
                <c:pt idx="22858">
                  <c:v>233344</c:v>
                </c:pt>
                <c:pt idx="22859">
                  <c:v>233355</c:v>
                </c:pt>
                <c:pt idx="22860">
                  <c:v>233365</c:v>
                </c:pt>
                <c:pt idx="22861">
                  <c:v>233375</c:v>
                </c:pt>
                <c:pt idx="22862">
                  <c:v>233385</c:v>
                </c:pt>
                <c:pt idx="22863">
                  <c:v>233395</c:v>
                </c:pt>
                <c:pt idx="22864">
                  <c:v>233406</c:v>
                </c:pt>
                <c:pt idx="22865">
                  <c:v>233416</c:v>
                </c:pt>
                <c:pt idx="22866">
                  <c:v>233426</c:v>
                </c:pt>
                <c:pt idx="22867">
                  <c:v>233436</c:v>
                </c:pt>
                <c:pt idx="22868">
                  <c:v>233446</c:v>
                </c:pt>
                <c:pt idx="22869">
                  <c:v>233457</c:v>
                </c:pt>
                <c:pt idx="22870">
                  <c:v>233467</c:v>
                </c:pt>
                <c:pt idx="22871">
                  <c:v>233477</c:v>
                </c:pt>
                <c:pt idx="22872">
                  <c:v>233487</c:v>
                </c:pt>
                <c:pt idx="22873">
                  <c:v>233497</c:v>
                </c:pt>
                <c:pt idx="22874">
                  <c:v>233508</c:v>
                </c:pt>
                <c:pt idx="22875">
                  <c:v>233518</c:v>
                </c:pt>
                <c:pt idx="22876">
                  <c:v>233528</c:v>
                </c:pt>
                <c:pt idx="22877">
                  <c:v>233538</c:v>
                </c:pt>
                <c:pt idx="22878">
                  <c:v>233548</c:v>
                </c:pt>
                <c:pt idx="22879">
                  <c:v>233559</c:v>
                </c:pt>
                <c:pt idx="22880">
                  <c:v>233569</c:v>
                </c:pt>
                <c:pt idx="22881">
                  <c:v>233579</c:v>
                </c:pt>
                <c:pt idx="22882">
                  <c:v>233589</c:v>
                </c:pt>
                <c:pt idx="22883">
                  <c:v>233599</c:v>
                </c:pt>
                <c:pt idx="22884">
                  <c:v>233610</c:v>
                </c:pt>
                <c:pt idx="22885">
                  <c:v>233620</c:v>
                </c:pt>
                <c:pt idx="22886">
                  <c:v>233630</c:v>
                </c:pt>
                <c:pt idx="22887">
                  <c:v>233640</c:v>
                </c:pt>
                <c:pt idx="22888">
                  <c:v>233650</c:v>
                </c:pt>
                <c:pt idx="22889">
                  <c:v>233661</c:v>
                </c:pt>
                <c:pt idx="22890">
                  <c:v>233671</c:v>
                </c:pt>
                <c:pt idx="22891">
                  <c:v>233681</c:v>
                </c:pt>
                <c:pt idx="22892">
                  <c:v>233691</c:v>
                </c:pt>
                <c:pt idx="22893">
                  <c:v>233701</c:v>
                </c:pt>
                <c:pt idx="22894">
                  <c:v>233712</c:v>
                </c:pt>
                <c:pt idx="22895">
                  <c:v>233722</c:v>
                </c:pt>
                <c:pt idx="22896">
                  <c:v>233732</c:v>
                </c:pt>
                <c:pt idx="22897">
                  <c:v>233742</c:v>
                </c:pt>
                <c:pt idx="22898">
                  <c:v>233752</c:v>
                </c:pt>
                <c:pt idx="22899">
                  <c:v>233763</c:v>
                </c:pt>
                <c:pt idx="22900">
                  <c:v>233773</c:v>
                </c:pt>
                <c:pt idx="22901">
                  <c:v>233783</c:v>
                </c:pt>
                <c:pt idx="22902">
                  <c:v>233793</c:v>
                </c:pt>
                <c:pt idx="22903">
                  <c:v>233803</c:v>
                </c:pt>
                <c:pt idx="22904">
                  <c:v>233814</c:v>
                </c:pt>
                <c:pt idx="22905">
                  <c:v>233824</c:v>
                </c:pt>
                <c:pt idx="22906">
                  <c:v>233834</c:v>
                </c:pt>
                <c:pt idx="22907">
                  <c:v>233844</c:v>
                </c:pt>
                <c:pt idx="22908">
                  <c:v>233854</c:v>
                </c:pt>
                <c:pt idx="22909">
                  <c:v>233865</c:v>
                </c:pt>
                <c:pt idx="22910">
                  <c:v>233875</c:v>
                </c:pt>
                <c:pt idx="22911">
                  <c:v>233885</c:v>
                </c:pt>
                <c:pt idx="22912">
                  <c:v>233895</c:v>
                </c:pt>
                <c:pt idx="22913">
                  <c:v>233906</c:v>
                </c:pt>
                <c:pt idx="22914">
                  <c:v>233916</c:v>
                </c:pt>
                <c:pt idx="22915">
                  <c:v>233926</c:v>
                </c:pt>
                <c:pt idx="22916">
                  <c:v>233936</c:v>
                </c:pt>
                <c:pt idx="22917">
                  <c:v>233946</c:v>
                </c:pt>
                <c:pt idx="22918">
                  <c:v>233957</c:v>
                </c:pt>
                <c:pt idx="22919">
                  <c:v>233967</c:v>
                </c:pt>
                <c:pt idx="22920">
                  <c:v>233977</c:v>
                </c:pt>
                <c:pt idx="22921">
                  <c:v>233987</c:v>
                </c:pt>
                <c:pt idx="22922">
                  <c:v>233997</c:v>
                </c:pt>
                <c:pt idx="22923">
                  <c:v>234008</c:v>
                </c:pt>
                <c:pt idx="22924">
                  <c:v>234018</c:v>
                </c:pt>
                <c:pt idx="22925">
                  <c:v>234028</c:v>
                </c:pt>
                <c:pt idx="22926">
                  <c:v>234038</c:v>
                </c:pt>
                <c:pt idx="22927">
                  <c:v>234048</c:v>
                </c:pt>
                <c:pt idx="22928">
                  <c:v>234059</c:v>
                </c:pt>
                <c:pt idx="22929">
                  <c:v>234069</c:v>
                </c:pt>
                <c:pt idx="22930">
                  <c:v>234079</c:v>
                </c:pt>
                <c:pt idx="22931">
                  <c:v>234089</c:v>
                </c:pt>
                <c:pt idx="22932">
                  <c:v>234099</c:v>
                </c:pt>
                <c:pt idx="22933">
                  <c:v>234110</c:v>
                </c:pt>
                <c:pt idx="22934">
                  <c:v>234120</c:v>
                </c:pt>
                <c:pt idx="22935">
                  <c:v>234130</c:v>
                </c:pt>
                <c:pt idx="22936">
                  <c:v>234140</c:v>
                </c:pt>
                <c:pt idx="22937">
                  <c:v>234150</c:v>
                </c:pt>
                <c:pt idx="22938">
                  <c:v>234161</c:v>
                </c:pt>
                <c:pt idx="22939">
                  <c:v>234171</c:v>
                </c:pt>
                <c:pt idx="22940">
                  <c:v>234181</c:v>
                </c:pt>
                <c:pt idx="22941">
                  <c:v>234191</c:v>
                </c:pt>
                <c:pt idx="22942">
                  <c:v>234201</c:v>
                </c:pt>
                <c:pt idx="22943">
                  <c:v>234212</c:v>
                </c:pt>
                <c:pt idx="22944">
                  <c:v>234222</c:v>
                </c:pt>
                <c:pt idx="22945">
                  <c:v>234232</c:v>
                </c:pt>
                <c:pt idx="22946">
                  <c:v>234242</c:v>
                </c:pt>
                <c:pt idx="22947">
                  <c:v>234252</c:v>
                </c:pt>
                <c:pt idx="22948">
                  <c:v>234263</c:v>
                </c:pt>
                <c:pt idx="22949">
                  <c:v>234273</c:v>
                </c:pt>
                <c:pt idx="22950">
                  <c:v>234283</c:v>
                </c:pt>
                <c:pt idx="22951">
                  <c:v>234293</c:v>
                </c:pt>
                <c:pt idx="22952">
                  <c:v>234303</c:v>
                </c:pt>
                <c:pt idx="22953">
                  <c:v>234314</c:v>
                </c:pt>
                <c:pt idx="22954">
                  <c:v>234324</c:v>
                </c:pt>
                <c:pt idx="22955">
                  <c:v>234334</c:v>
                </c:pt>
                <c:pt idx="22956">
                  <c:v>234344</c:v>
                </c:pt>
                <c:pt idx="22957">
                  <c:v>234354</c:v>
                </c:pt>
                <c:pt idx="22958">
                  <c:v>234365</c:v>
                </c:pt>
                <c:pt idx="22959">
                  <c:v>234375</c:v>
                </c:pt>
                <c:pt idx="22960">
                  <c:v>234385</c:v>
                </c:pt>
                <c:pt idx="22961">
                  <c:v>234395</c:v>
                </c:pt>
                <c:pt idx="22962">
                  <c:v>234405</c:v>
                </c:pt>
                <c:pt idx="22963">
                  <c:v>234416</c:v>
                </c:pt>
                <c:pt idx="22964">
                  <c:v>234426</c:v>
                </c:pt>
                <c:pt idx="22965">
                  <c:v>234436</c:v>
                </c:pt>
                <c:pt idx="22966">
                  <c:v>234446</c:v>
                </c:pt>
                <c:pt idx="22967">
                  <c:v>234456</c:v>
                </c:pt>
                <c:pt idx="22968">
                  <c:v>234467</c:v>
                </c:pt>
                <c:pt idx="22969">
                  <c:v>234477</c:v>
                </c:pt>
                <c:pt idx="22970">
                  <c:v>234487</c:v>
                </c:pt>
                <c:pt idx="22971">
                  <c:v>234497</c:v>
                </c:pt>
                <c:pt idx="22972">
                  <c:v>234507</c:v>
                </c:pt>
                <c:pt idx="22973">
                  <c:v>234518</c:v>
                </c:pt>
                <c:pt idx="22974">
                  <c:v>234528</c:v>
                </c:pt>
                <c:pt idx="22975">
                  <c:v>234538</c:v>
                </c:pt>
                <c:pt idx="22976">
                  <c:v>234548</c:v>
                </c:pt>
                <c:pt idx="22977">
                  <c:v>234558</c:v>
                </c:pt>
                <c:pt idx="22978">
                  <c:v>234569</c:v>
                </c:pt>
                <c:pt idx="22979">
                  <c:v>234579</c:v>
                </c:pt>
                <c:pt idx="22980">
                  <c:v>234589</c:v>
                </c:pt>
                <c:pt idx="22981">
                  <c:v>234599</c:v>
                </c:pt>
                <c:pt idx="22982">
                  <c:v>234609</c:v>
                </c:pt>
                <c:pt idx="22983">
                  <c:v>234620</c:v>
                </c:pt>
                <c:pt idx="22984">
                  <c:v>234630</c:v>
                </c:pt>
                <c:pt idx="22985">
                  <c:v>234640</c:v>
                </c:pt>
                <c:pt idx="22986">
                  <c:v>234650</c:v>
                </c:pt>
                <c:pt idx="22987">
                  <c:v>234660</c:v>
                </c:pt>
                <c:pt idx="22988">
                  <c:v>234671</c:v>
                </c:pt>
                <c:pt idx="22989">
                  <c:v>234681</c:v>
                </c:pt>
                <c:pt idx="22990">
                  <c:v>234691</c:v>
                </c:pt>
                <c:pt idx="22991">
                  <c:v>234701</c:v>
                </c:pt>
                <c:pt idx="22992">
                  <c:v>234711</c:v>
                </c:pt>
                <c:pt idx="22993">
                  <c:v>234722</c:v>
                </c:pt>
                <c:pt idx="22994">
                  <c:v>234732</c:v>
                </c:pt>
                <c:pt idx="22995">
                  <c:v>234742</c:v>
                </c:pt>
                <c:pt idx="22996">
                  <c:v>234752</c:v>
                </c:pt>
                <c:pt idx="22997">
                  <c:v>234762</c:v>
                </c:pt>
                <c:pt idx="22998">
                  <c:v>234773</c:v>
                </c:pt>
                <c:pt idx="22999">
                  <c:v>234783</c:v>
                </c:pt>
                <c:pt idx="23000">
                  <c:v>234793</c:v>
                </c:pt>
                <c:pt idx="23001">
                  <c:v>234803</c:v>
                </c:pt>
                <c:pt idx="23002">
                  <c:v>234813</c:v>
                </c:pt>
                <c:pt idx="23003">
                  <c:v>234824</c:v>
                </c:pt>
                <c:pt idx="23004">
                  <c:v>234834</c:v>
                </c:pt>
                <c:pt idx="23005">
                  <c:v>234844</c:v>
                </c:pt>
                <c:pt idx="23006">
                  <c:v>234854</c:v>
                </c:pt>
                <c:pt idx="23007">
                  <c:v>234864</c:v>
                </c:pt>
                <c:pt idx="23008">
                  <c:v>234875</c:v>
                </c:pt>
                <c:pt idx="23009">
                  <c:v>234885</c:v>
                </c:pt>
                <c:pt idx="23010">
                  <c:v>234895</c:v>
                </c:pt>
                <c:pt idx="23011">
                  <c:v>234905</c:v>
                </c:pt>
                <c:pt idx="23012">
                  <c:v>234915</c:v>
                </c:pt>
                <c:pt idx="23013">
                  <c:v>234926</c:v>
                </c:pt>
                <c:pt idx="23014">
                  <c:v>234936</c:v>
                </c:pt>
                <c:pt idx="23015">
                  <c:v>234946</c:v>
                </c:pt>
                <c:pt idx="23016">
                  <c:v>234956</c:v>
                </c:pt>
                <c:pt idx="23017">
                  <c:v>234966</c:v>
                </c:pt>
                <c:pt idx="23018">
                  <c:v>234977</c:v>
                </c:pt>
                <c:pt idx="23019">
                  <c:v>234987</c:v>
                </c:pt>
                <c:pt idx="23020">
                  <c:v>234997</c:v>
                </c:pt>
                <c:pt idx="23021">
                  <c:v>235007</c:v>
                </c:pt>
                <c:pt idx="23022">
                  <c:v>235018</c:v>
                </c:pt>
                <c:pt idx="23023">
                  <c:v>235028</c:v>
                </c:pt>
                <c:pt idx="23024">
                  <c:v>235038</c:v>
                </c:pt>
                <c:pt idx="23025">
                  <c:v>235048</c:v>
                </c:pt>
                <c:pt idx="23026">
                  <c:v>235058</c:v>
                </c:pt>
                <c:pt idx="23027">
                  <c:v>235069</c:v>
                </c:pt>
                <c:pt idx="23028">
                  <c:v>235079</c:v>
                </c:pt>
                <c:pt idx="23029">
                  <c:v>235089</c:v>
                </c:pt>
                <c:pt idx="23030">
                  <c:v>235099</c:v>
                </c:pt>
                <c:pt idx="23031">
                  <c:v>235109</c:v>
                </c:pt>
                <c:pt idx="23032">
                  <c:v>235120</c:v>
                </c:pt>
                <c:pt idx="23033">
                  <c:v>235130</c:v>
                </c:pt>
                <c:pt idx="23034">
                  <c:v>235140</c:v>
                </c:pt>
                <c:pt idx="23035">
                  <c:v>235150</c:v>
                </c:pt>
                <c:pt idx="23036">
                  <c:v>235160</c:v>
                </c:pt>
                <c:pt idx="23037">
                  <c:v>235171</c:v>
                </c:pt>
                <c:pt idx="23038">
                  <c:v>235181</c:v>
                </c:pt>
                <c:pt idx="23039">
                  <c:v>235191</c:v>
                </c:pt>
                <c:pt idx="23040">
                  <c:v>235201</c:v>
                </c:pt>
                <c:pt idx="23041">
                  <c:v>235211</c:v>
                </c:pt>
                <c:pt idx="23042">
                  <c:v>235222</c:v>
                </c:pt>
                <c:pt idx="23043">
                  <c:v>235232</c:v>
                </c:pt>
                <c:pt idx="23044">
                  <c:v>235242</c:v>
                </c:pt>
                <c:pt idx="23045">
                  <c:v>235252</c:v>
                </c:pt>
                <c:pt idx="23046">
                  <c:v>235262</c:v>
                </c:pt>
                <c:pt idx="23047">
                  <c:v>235273</c:v>
                </c:pt>
                <c:pt idx="23048">
                  <c:v>235283</c:v>
                </c:pt>
                <c:pt idx="23049">
                  <c:v>235293</c:v>
                </c:pt>
                <c:pt idx="23050">
                  <c:v>235303</c:v>
                </c:pt>
                <c:pt idx="23051">
                  <c:v>235313</c:v>
                </c:pt>
                <c:pt idx="23052">
                  <c:v>235324</c:v>
                </c:pt>
                <c:pt idx="23053">
                  <c:v>235334</c:v>
                </c:pt>
                <c:pt idx="23054">
                  <c:v>235344</c:v>
                </c:pt>
                <c:pt idx="23055">
                  <c:v>235354</c:v>
                </c:pt>
                <c:pt idx="23056">
                  <c:v>235364</c:v>
                </c:pt>
                <c:pt idx="23057">
                  <c:v>235375</c:v>
                </c:pt>
                <c:pt idx="23058">
                  <c:v>235385</c:v>
                </c:pt>
                <c:pt idx="23059">
                  <c:v>235395</c:v>
                </c:pt>
                <c:pt idx="23060">
                  <c:v>235405</c:v>
                </c:pt>
                <c:pt idx="23061">
                  <c:v>235415</c:v>
                </c:pt>
                <c:pt idx="23062">
                  <c:v>235426</c:v>
                </c:pt>
                <c:pt idx="23063">
                  <c:v>235436</c:v>
                </c:pt>
                <c:pt idx="23064">
                  <c:v>235446</c:v>
                </c:pt>
                <c:pt idx="23065">
                  <c:v>235456</c:v>
                </c:pt>
                <c:pt idx="23066">
                  <c:v>235466</c:v>
                </c:pt>
                <c:pt idx="23067">
                  <c:v>235477</c:v>
                </c:pt>
                <c:pt idx="23068">
                  <c:v>235487</c:v>
                </c:pt>
                <c:pt idx="23069">
                  <c:v>235497</c:v>
                </c:pt>
                <c:pt idx="23070">
                  <c:v>235507</c:v>
                </c:pt>
                <c:pt idx="23071">
                  <c:v>235517</c:v>
                </c:pt>
                <c:pt idx="23072">
                  <c:v>235528</c:v>
                </c:pt>
                <c:pt idx="23073">
                  <c:v>235538</c:v>
                </c:pt>
                <c:pt idx="23074">
                  <c:v>235548</c:v>
                </c:pt>
                <c:pt idx="23075">
                  <c:v>235558</c:v>
                </c:pt>
                <c:pt idx="23076">
                  <c:v>235568</c:v>
                </c:pt>
                <c:pt idx="23077">
                  <c:v>235579</c:v>
                </c:pt>
                <c:pt idx="23078">
                  <c:v>235589</c:v>
                </c:pt>
                <c:pt idx="23079">
                  <c:v>235599</c:v>
                </c:pt>
                <c:pt idx="23080">
                  <c:v>235609</c:v>
                </c:pt>
                <c:pt idx="23081">
                  <c:v>235619</c:v>
                </c:pt>
                <c:pt idx="23082">
                  <c:v>235630</c:v>
                </c:pt>
                <c:pt idx="23083">
                  <c:v>235640</c:v>
                </c:pt>
                <c:pt idx="23084">
                  <c:v>235650</c:v>
                </c:pt>
                <c:pt idx="23085">
                  <c:v>235660</c:v>
                </c:pt>
                <c:pt idx="23086">
                  <c:v>235670</c:v>
                </c:pt>
                <c:pt idx="23087">
                  <c:v>235681</c:v>
                </c:pt>
                <c:pt idx="23088">
                  <c:v>235691</c:v>
                </c:pt>
                <c:pt idx="23089">
                  <c:v>235701</c:v>
                </c:pt>
                <c:pt idx="23090">
                  <c:v>235711</c:v>
                </c:pt>
                <c:pt idx="23091">
                  <c:v>235721</c:v>
                </c:pt>
                <c:pt idx="23092">
                  <c:v>235732</c:v>
                </c:pt>
                <c:pt idx="23093">
                  <c:v>235742</c:v>
                </c:pt>
                <c:pt idx="23094">
                  <c:v>235752</c:v>
                </c:pt>
                <c:pt idx="23095">
                  <c:v>235762</c:v>
                </c:pt>
                <c:pt idx="23096">
                  <c:v>235772</c:v>
                </c:pt>
                <c:pt idx="23097">
                  <c:v>235783</c:v>
                </c:pt>
                <c:pt idx="23098">
                  <c:v>235793</c:v>
                </c:pt>
                <c:pt idx="23099">
                  <c:v>235803</c:v>
                </c:pt>
                <c:pt idx="23100">
                  <c:v>235813</c:v>
                </c:pt>
                <c:pt idx="23101">
                  <c:v>235823</c:v>
                </c:pt>
                <c:pt idx="23102">
                  <c:v>235834</c:v>
                </c:pt>
                <c:pt idx="23103">
                  <c:v>235844</c:v>
                </c:pt>
                <c:pt idx="23104">
                  <c:v>235854</c:v>
                </c:pt>
                <c:pt idx="23105">
                  <c:v>235864</c:v>
                </c:pt>
                <c:pt idx="23106">
                  <c:v>235874</c:v>
                </c:pt>
                <c:pt idx="23107">
                  <c:v>235885</c:v>
                </c:pt>
                <c:pt idx="23108">
                  <c:v>235895</c:v>
                </c:pt>
                <c:pt idx="23109">
                  <c:v>235905</c:v>
                </c:pt>
                <c:pt idx="23110">
                  <c:v>235915</c:v>
                </c:pt>
                <c:pt idx="23111">
                  <c:v>235925</c:v>
                </c:pt>
                <c:pt idx="23112">
                  <c:v>235936</c:v>
                </c:pt>
                <c:pt idx="23113">
                  <c:v>235946</c:v>
                </c:pt>
                <c:pt idx="23114">
                  <c:v>235956</c:v>
                </c:pt>
                <c:pt idx="23115">
                  <c:v>235966</c:v>
                </c:pt>
                <c:pt idx="23116">
                  <c:v>235976</c:v>
                </c:pt>
                <c:pt idx="23117">
                  <c:v>235987</c:v>
                </c:pt>
                <c:pt idx="23118">
                  <c:v>235997</c:v>
                </c:pt>
                <c:pt idx="23119">
                  <c:v>236007</c:v>
                </c:pt>
                <c:pt idx="23120">
                  <c:v>236017</c:v>
                </c:pt>
                <c:pt idx="23121">
                  <c:v>236027</c:v>
                </c:pt>
                <c:pt idx="23122">
                  <c:v>236038</c:v>
                </c:pt>
                <c:pt idx="23123">
                  <c:v>236048</c:v>
                </c:pt>
                <c:pt idx="23124">
                  <c:v>236058</c:v>
                </c:pt>
                <c:pt idx="23125">
                  <c:v>236068</c:v>
                </c:pt>
                <c:pt idx="23126">
                  <c:v>236078</c:v>
                </c:pt>
                <c:pt idx="23127">
                  <c:v>236089</c:v>
                </c:pt>
                <c:pt idx="23128">
                  <c:v>236099</c:v>
                </c:pt>
                <c:pt idx="23129">
                  <c:v>236109</c:v>
                </c:pt>
                <c:pt idx="23130">
                  <c:v>236119</c:v>
                </c:pt>
                <c:pt idx="23131">
                  <c:v>236130</c:v>
                </c:pt>
                <c:pt idx="23132">
                  <c:v>236140</c:v>
                </c:pt>
                <c:pt idx="23133">
                  <c:v>236150</c:v>
                </c:pt>
                <c:pt idx="23134">
                  <c:v>236160</c:v>
                </c:pt>
                <c:pt idx="23135">
                  <c:v>236170</c:v>
                </c:pt>
                <c:pt idx="23136">
                  <c:v>236181</c:v>
                </c:pt>
                <c:pt idx="23137">
                  <c:v>236191</c:v>
                </c:pt>
                <c:pt idx="23138">
                  <c:v>236201</c:v>
                </c:pt>
                <c:pt idx="23139">
                  <c:v>236211</c:v>
                </c:pt>
                <c:pt idx="23140">
                  <c:v>236221</c:v>
                </c:pt>
                <c:pt idx="23141">
                  <c:v>236232</c:v>
                </c:pt>
                <c:pt idx="23142">
                  <c:v>236242</c:v>
                </c:pt>
                <c:pt idx="23143">
                  <c:v>236252</c:v>
                </c:pt>
                <c:pt idx="23144">
                  <c:v>236262</c:v>
                </c:pt>
                <c:pt idx="23145">
                  <c:v>236272</c:v>
                </c:pt>
                <c:pt idx="23146">
                  <c:v>236283</c:v>
                </c:pt>
                <c:pt idx="23147">
                  <c:v>236293</c:v>
                </c:pt>
                <c:pt idx="23148">
                  <c:v>236303</c:v>
                </c:pt>
                <c:pt idx="23149">
                  <c:v>236313</c:v>
                </c:pt>
                <c:pt idx="23150">
                  <c:v>236323</c:v>
                </c:pt>
                <c:pt idx="23151">
                  <c:v>236334</c:v>
                </c:pt>
                <c:pt idx="23152">
                  <c:v>236344</c:v>
                </c:pt>
                <c:pt idx="23153">
                  <c:v>236354</c:v>
                </c:pt>
                <c:pt idx="23154">
                  <c:v>236364</c:v>
                </c:pt>
                <c:pt idx="23155">
                  <c:v>236374</c:v>
                </c:pt>
                <c:pt idx="23156">
                  <c:v>236385</c:v>
                </c:pt>
                <c:pt idx="23157">
                  <c:v>236395</c:v>
                </c:pt>
                <c:pt idx="23158">
                  <c:v>236405</c:v>
                </c:pt>
                <c:pt idx="23159">
                  <c:v>236415</c:v>
                </c:pt>
                <c:pt idx="23160">
                  <c:v>236425</c:v>
                </c:pt>
                <c:pt idx="23161">
                  <c:v>236436</c:v>
                </c:pt>
                <c:pt idx="23162">
                  <c:v>236446</c:v>
                </c:pt>
                <c:pt idx="23163">
                  <c:v>236456</c:v>
                </c:pt>
                <c:pt idx="23164">
                  <c:v>236466</c:v>
                </c:pt>
                <c:pt idx="23165">
                  <c:v>236476</c:v>
                </c:pt>
                <c:pt idx="23166">
                  <c:v>236487</c:v>
                </c:pt>
                <c:pt idx="23167">
                  <c:v>236497</c:v>
                </c:pt>
                <c:pt idx="23168">
                  <c:v>236507</c:v>
                </c:pt>
                <c:pt idx="23169">
                  <c:v>236517</c:v>
                </c:pt>
                <c:pt idx="23170">
                  <c:v>236527</c:v>
                </c:pt>
                <c:pt idx="23171">
                  <c:v>236538</c:v>
                </c:pt>
                <c:pt idx="23172">
                  <c:v>236548</c:v>
                </c:pt>
                <c:pt idx="23173">
                  <c:v>236558</c:v>
                </c:pt>
                <c:pt idx="23174">
                  <c:v>236568</c:v>
                </c:pt>
                <c:pt idx="23175">
                  <c:v>236578</c:v>
                </c:pt>
                <c:pt idx="23176">
                  <c:v>236589</c:v>
                </c:pt>
                <c:pt idx="23177">
                  <c:v>236599</c:v>
                </c:pt>
                <c:pt idx="23178">
                  <c:v>236609</c:v>
                </c:pt>
                <c:pt idx="23179">
                  <c:v>236619</c:v>
                </c:pt>
                <c:pt idx="23180">
                  <c:v>236629</c:v>
                </c:pt>
                <c:pt idx="23181">
                  <c:v>236640</c:v>
                </c:pt>
                <c:pt idx="23182">
                  <c:v>236650</c:v>
                </c:pt>
                <c:pt idx="23183">
                  <c:v>236660</c:v>
                </c:pt>
                <c:pt idx="23184">
                  <c:v>236670</c:v>
                </c:pt>
                <c:pt idx="23185">
                  <c:v>236680</c:v>
                </c:pt>
                <c:pt idx="23186">
                  <c:v>236691</c:v>
                </c:pt>
                <c:pt idx="23187">
                  <c:v>236701</c:v>
                </c:pt>
                <c:pt idx="23188">
                  <c:v>236711</c:v>
                </c:pt>
                <c:pt idx="23189">
                  <c:v>236721</c:v>
                </c:pt>
                <c:pt idx="23190">
                  <c:v>236731</c:v>
                </c:pt>
                <c:pt idx="23191">
                  <c:v>236742</c:v>
                </c:pt>
                <c:pt idx="23192">
                  <c:v>236752</c:v>
                </c:pt>
                <c:pt idx="23193">
                  <c:v>236762</c:v>
                </c:pt>
                <c:pt idx="23194">
                  <c:v>236772</c:v>
                </c:pt>
                <c:pt idx="23195">
                  <c:v>236782</c:v>
                </c:pt>
                <c:pt idx="23196">
                  <c:v>236793</c:v>
                </c:pt>
                <c:pt idx="23197">
                  <c:v>236803</c:v>
                </c:pt>
                <c:pt idx="23198">
                  <c:v>236813</c:v>
                </c:pt>
                <c:pt idx="23199">
                  <c:v>236823</c:v>
                </c:pt>
                <c:pt idx="23200">
                  <c:v>236833</c:v>
                </c:pt>
                <c:pt idx="23201">
                  <c:v>236844</c:v>
                </c:pt>
                <c:pt idx="23202">
                  <c:v>236854</c:v>
                </c:pt>
                <c:pt idx="23203">
                  <c:v>236864</c:v>
                </c:pt>
                <c:pt idx="23204">
                  <c:v>236874</c:v>
                </c:pt>
                <c:pt idx="23205">
                  <c:v>236884</c:v>
                </c:pt>
                <c:pt idx="23206">
                  <c:v>236895</c:v>
                </c:pt>
                <c:pt idx="23207">
                  <c:v>236905</c:v>
                </c:pt>
                <c:pt idx="23208">
                  <c:v>236915</c:v>
                </c:pt>
                <c:pt idx="23209">
                  <c:v>236925</c:v>
                </c:pt>
                <c:pt idx="23210">
                  <c:v>236935</c:v>
                </c:pt>
                <c:pt idx="23211">
                  <c:v>236946</c:v>
                </c:pt>
                <c:pt idx="23212">
                  <c:v>236956</c:v>
                </c:pt>
                <c:pt idx="23213">
                  <c:v>236966</c:v>
                </c:pt>
                <c:pt idx="23214">
                  <c:v>236976</c:v>
                </c:pt>
                <c:pt idx="23215">
                  <c:v>236986</c:v>
                </c:pt>
                <c:pt idx="23216">
                  <c:v>236997</c:v>
                </c:pt>
                <c:pt idx="23217">
                  <c:v>237007</c:v>
                </c:pt>
                <c:pt idx="23218">
                  <c:v>237017</c:v>
                </c:pt>
                <c:pt idx="23219">
                  <c:v>237027</c:v>
                </c:pt>
                <c:pt idx="23220">
                  <c:v>237037</c:v>
                </c:pt>
                <c:pt idx="23221">
                  <c:v>237048</c:v>
                </c:pt>
                <c:pt idx="23222">
                  <c:v>237058</c:v>
                </c:pt>
                <c:pt idx="23223">
                  <c:v>237068</c:v>
                </c:pt>
                <c:pt idx="23224">
                  <c:v>237078</c:v>
                </c:pt>
                <c:pt idx="23225">
                  <c:v>237088</c:v>
                </c:pt>
                <c:pt idx="23226">
                  <c:v>237099</c:v>
                </c:pt>
                <c:pt idx="23227">
                  <c:v>237109</c:v>
                </c:pt>
                <c:pt idx="23228">
                  <c:v>237119</c:v>
                </c:pt>
                <c:pt idx="23229">
                  <c:v>237129</c:v>
                </c:pt>
                <c:pt idx="23230">
                  <c:v>237139</c:v>
                </c:pt>
                <c:pt idx="23231">
                  <c:v>237150</c:v>
                </c:pt>
                <c:pt idx="23232">
                  <c:v>237160</c:v>
                </c:pt>
                <c:pt idx="23233">
                  <c:v>237170</c:v>
                </c:pt>
                <c:pt idx="23234">
                  <c:v>237180</c:v>
                </c:pt>
                <c:pt idx="23235">
                  <c:v>237190</c:v>
                </c:pt>
                <c:pt idx="23236">
                  <c:v>237201</c:v>
                </c:pt>
                <c:pt idx="23237">
                  <c:v>237211</c:v>
                </c:pt>
                <c:pt idx="23238">
                  <c:v>237221</c:v>
                </c:pt>
                <c:pt idx="23239">
                  <c:v>237231</c:v>
                </c:pt>
                <c:pt idx="23240">
                  <c:v>237241</c:v>
                </c:pt>
                <c:pt idx="23241">
                  <c:v>237252</c:v>
                </c:pt>
                <c:pt idx="23242">
                  <c:v>237262</c:v>
                </c:pt>
                <c:pt idx="23243">
                  <c:v>237272</c:v>
                </c:pt>
                <c:pt idx="23244">
                  <c:v>237282</c:v>
                </c:pt>
                <c:pt idx="23245">
                  <c:v>237293</c:v>
                </c:pt>
                <c:pt idx="23246">
                  <c:v>237303</c:v>
                </c:pt>
                <c:pt idx="23247">
                  <c:v>237313</c:v>
                </c:pt>
                <c:pt idx="23248">
                  <c:v>237323</c:v>
                </c:pt>
                <c:pt idx="23249">
                  <c:v>237333</c:v>
                </c:pt>
                <c:pt idx="23250">
                  <c:v>237344</c:v>
                </c:pt>
                <c:pt idx="23251">
                  <c:v>237354</c:v>
                </c:pt>
                <c:pt idx="23252">
                  <c:v>237364</c:v>
                </c:pt>
                <c:pt idx="23253">
                  <c:v>237374</c:v>
                </c:pt>
                <c:pt idx="23254">
                  <c:v>237384</c:v>
                </c:pt>
                <c:pt idx="23255">
                  <c:v>237395</c:v>
                </c:pt>
                <c:pt idx="23256">
                  <c:v>237405</c:v>
                </c:pt>
                <c:pt idx="23257">
                  <c:v>237415</c:v>
                </c:pt>
                <c:pt idx="23258">
                  <c:v>237425</c:v>
                </c:pt>
                <c:pt idx="23259">
                  <c:v>237435</c:v>
                </c:pt>
                <c:pt idx="23260">
                  <c:v>237446</c:v>
                </c:pt>
                <c:pt idx="23261">
                  <c:v>237456</c:v>
                </c:pt>
                <c:pt idx="23262">
                  <c:v>237466</c:v>
                </c:pt>
                <c:pt idx="23263">
                  <c:v>237476</c:v>
                </c:pt>
                <c:pt idx="23264">
                  <c:v>237486</c:v>
                </c:pt>
                <c:pt idx="23265">
                  <c:v>237497</c:v>
                </c:pt>
                <c:pt idx="23266">
                  <c:v>237507</c:v>
                </c:pt>
                <c:pt idx="23267">
                  <c:v>237517</c:v>
                </c:pt>
                <c:pt idx="23268">
                  <c:v>237527</c:v>
                </c:pt>
                <c:pt idx="23269">
                  <c:v>237537</c:v>
                </c:pt>
                <c:pt idx="23270">
                  <c:v>237548</c:v>
                </c:pt>
                <c:pt idx="23271">
                  <c:v>237558</c:v>
                </c:pt>
                <c:pt idx="23272">
                  <c:v>237568</c:v>
                </c:pt>
                <c:pt idx="23273">
                  <c:v>237578</c:v>
                </c:pt>
                <c:pt idx="23274">
                  <c:v>237588</c:v>
                </c:pt>
                <c:pt idx="23275">
                  <c:v>237599</c:v>
                </c:pt>
                <c:pt idx="23276">
                  <c:v>237609</c:v>
                </c:pt>
                <c:pt idx="23277">
                  <c:v>237619</c:v>
                </c:pt>
                <c:pt idx="23278">
                  <c:v>237629</c:v>
                </c:pt>
                <c:pt idx="23279">
                  <c:v>237639</c:v>
                </c:pt>
                <c:pt idx="23280">
                  <c:v>237650</c:v>
                </c:pt>
                <c:pt idx="23281">
                  <c:v>237660</c:v>
                </c:pt>
                <c:pt idx="23282">
                  <c:v>237670</c:v>
                </c:pt>
                <c:pt idx="23283">
                  <c:v>237680</c:v>
                </c:pt>
                <c:pt idx="23284">
                  <c:v>237690</c:v>
                </c:pt>
                <c:pt idx="23285">
                  <c:v>237701</c:v>
                </c:pt>
                <c:pt idx="23286">
                  <c:v>237711</c:v>
                </c:pt>
                <c:pt idx="23287">
                  <c:v>237721</c:v>
                </c:pt>
                <c:pt idx="23288">
                  <c:v>237731</c:v>
                </c:pt>
                <c:pt idx="23289">
                  <c:v>237741</c:v>
                </c:pt>
                <c:pt idx="23290">
                  <c:v>237752</c:v>
                </c:pt>
                <c:pt idx="23291">
                  <c:v>237762</c:v>
                </c:pt>
                <c:pt idx="23292">
                  <c:v>237772</c:v>
                </c:pt>
                <c:pt idx="23293">
                  <c:v>237782</c:v>
                </c:pt>
                <c:pt idx="23294">
                  <c:v>237792</c:v>
                </c:pt>
                <c:pt idx="23295">
                  <c:v>237803</c:v>
                </c:pt>
                <c:pt idx="23296">
                  <c:v>237813</c:v>
                </c:pt>
                <c:pt idx="23297">
                  <c:v>237823</c:v>
                </c:pt>
                <c:pt idx="23298">
                  <c:v>237833</c:v>
                </c:pt>
                <c:pt idx="23299">
                  <c:v>237843</c:v>
                </c:pt>
                <c:pt idx="23300">
                  <c:v>237854</c:v>
                </c:pt>
                <c:pt idx="23301">
                  <c:v>237864</c:v>
                </c:pt>
                <c:pt idx="23302">
                  <c:v>237874</c:v>
                </c:pt>
                <c:pt idx="23303">
                  <c:v>237884</c:v>
                </c:pt>
                <c:pt idx="23304">
                  <c:v>237894</c:v>
                </c:pt>
                <c:pt idx="23305">
                  <c:v>237905</c:v>
                </c:pt>
                <c:pt idx="23306">
                  <c:v>237915</c:v>
                </c:pt>
                <c:pt idx="23307">
                  <c:v>237925</c:v>
                </c:pt>
                <c:pt idx="23308">
                  <c:v>237935</c:v>
                </c:pt>
                <c:pt idx="23309">
                  <c:v>237945</c:v>
                </c:pt>
                <c:pt idx="23310">
                  <c:v>237956</c:v>
                </c:pt>
                <c:pt idx="23311">
                  <c:v>237966</c:v>
                </c:pt>
                <c:pt idx="23312">
                  <c:v>237976</c:v>
                </c:pt>
                <c:pt idx="23313">
                  <c:v>237986</c:v>
                </c:pt>
                <c:pt idx="23314">
                  <c:v>237996</c:v>
                </c:pt>
                <c:pt idx="23315">
                  <c:v>238007</c:v>
                </c:pt>
                <c:pt idx="23316">
                  <c:v>238017</c:v>
                </c:pt>
                <c:pt idx="23317">
                  <c:v>238027</c:v>
                </c:pt>
                <c:pt idx="23318">
                  <c:v>238037</c:v>
                </c:pt>
                <c:pt idx="23319">
                  <c:v>238047</c:v>
                </c:pt>
                <c:pt idx="23320">
                  <c:v>238058</c:v>
                </c:pt>
                <c:pt idx="23321">
                  <c:v>238068</c:v>
                </c:pt>
                <c:pt idx="23322">
                  <c:v>238078</c:v>
                </c:pt>
                <c:pt idx="23323">
                  <c:v>238088</c:v>
                </c:pt>
                <c:pt idx="23324">
                  <c:v>238098</c:v>
                </c:pt>
                <c:pt idx="23325">
                  <c:v>238109</c:v>
                </c:pt>
                <c:pt idx="23326">
                  <c:v>238119</c:v>
                </c:pt>
                <c:pt idx="23327">
                  <c:v>238129</c:v>
                </c:pt>
                <c:pt idx="23328">
                  <c:v>238139</c:v>
                </c:pt>
                <c:pt idx="23329">
                  <c:v>238149</c:v>
                </c:pt>
                <c:pt idx="23330">
                  <c:v>238160</c:v>
                </c:pt>
                <c:pt idx="23331">
                  <c:v>238170</c:v>
                </c:pt>
                <c:pt idx="23332">
                  <c:v>238180</c:v>
                </c:pt>
                <c:pt idx="23333">
                  <c:v>238190</c:v>
                </c:pt>
                <c:pt idx="23334">
                  <c:v>238200</c:v>
                </c:pt>
                <c:pt idx="23335">
                  <c:v>238211</c:v>
                </c:pt>
                <c:pt idx="23336">
                  <c:v>238221</c:v>
                </c:pt>
                <c:pt idx="23337">
                  <c:v>238231</c:v>
                </c:pt>
                <c:pt idx="23338">
                  <c:v>238241</c:v>
                </c:pt>
                <c:pt idx="23339">
                  <c:v>238251</c:v>
                </c:pt>
                <c:pt idx="23340">
                  <c:v>238262</c:v>
                </c:pt>
                <c:pt idx="23341">
                  <c:v>238272</c:v>
                </c:pt>
                <c:pt idx="23342">
                  <c:v>238282</c:v>
                </c:pt>
                <c:pt idx="23343">
                  <c:v>238292</c:v>
                </c:pt>
                <c:pt idx="23344">
                  <c:v>238302</c:v>
                </c:pt>
                <c:pt idx="23345">
                  <c:v>238313</c:v>
                </c:pt>
                <c:pt idx="23346">
                  <c:v>238323</c:v>
                </c:pt>
                <c:pt idx="23347">
                  <c:v>238333</c:v>
                </c:pt>
                <c:pt idx="23348">
                  <c:v>238343</c:v>
                </c:pt>
                <c:pt idx="23349">
                  <c:v>238353</c:v>
                </c:pt>
                <c:pt idx="23350">
                  <c:v>238364</c:v>
                </c:pt>
                <c:pt idx="23351">
                  <c:v>238374</c:v>
                </c:pt>
                <c:pt idx="23352">
                  <c:v>238384</c:v>
                </c:pt>
                <c:pt idx="23353">
                  <c:v>238394</c:v>
                </c:pt>
                <c:pt idx="23354">
                  <c:v>238405</c:v>
                </c:pt>
                <c:pt idx="23355">
                  <c:v>238415</c:v>
                </c:pt>
                <c:pt idx="23356">
                  <c:v>238425</c:v>
                </c:pt>
                <c:pt idx="23357">
                  <c:v>238435</c:v>
                </c:pt>
                <c:pt idx="23358">
                  <c:v>238445</c:v>
                </c:pt>
                <c:pt idx="23359">
                  <c:v>238456</c:v>
                </c:pt>
                <c:pt idx="23360">
                  <c:v>238466</c:v>
                </c:pt>
                <c:pt idx="23361">
                  <c:v>238476</c:v>
                </c:pt>
                <c:pt idx="23362">
                  <c:v>238486</c:v>
                </c:pt>
                <c:pt idx="23363">
                  <c:v>238496</c:v>
                </c:pt>
                <c:pt idx="23364">
                  <c:v>238507</c:v>
                </c:pt>
                <c:pt idx="23365">
                  <c:v>238517</c:v>
                </c:pt>
                <c:pt idx="23366">
                  <c:v>238527</c:v>
                </c:pt>
                <c:pt idx="23367">
                  <c:v>238537</c:v>
                </c:pt>
                <c:pt idx="23368">
                  <c:v>238547</c:v>
                </c:pt>
                <c:pt idx="23369">
                  <c:v>238558</c:v>
                </c:pt>
                <c:pt idx="23370">
                  <c:v>238568</c:v>
                </c:pt>
                <c:pt idx="23371">
                  <c:v>238578</c:v>
                </c:pt>
                <c:pt idx="23372">
                  <c:v>238588</c:v>
                </c:pt>
                <c:pt idx="23373">
                  <c:v>238598</c:v>
                </c:pt>
                <c:pt idx="23374">
                  <c:v>238609</c:v>
                </c:pt>
                <c:pt idx="23375">
                  <c:v>238619</c:v>
                </c:pt>
                <c:pt idx="23376">
                  <c:v>238629</c:v>
                </c:pt>
                <c:pt idx="23377">
                  <c:v>238639</c:v>
                </c:pt>
                <c:pt idx="23378">
                  <c:v>238649</c:v>
                </c:pt>
                <c:pt idx="23379">
                  <c:v>238660</c:v>
                </c:pt>
                <c:pt idx="23380">
                  <c:v>238670</c:v>
                </c:pt>
                <c:pt idx="23381">
                  <c:v>238680</c:v>
                </c:pt>
                <c:pt idx="23382">
                  <c:v>238690</c:v>
                </c:pt>
                <c:pt idx="23383">
                  <c:v>238700</c:v>
                </c:pt>
                <c:pt idx="23384">
                  <c:v>238711</c:v>
                </c:pt>
                <c:pt idx="23385">
                  <c:v>238721</c:v>
                </c:pt>
                <c:pt idx="23386">
                  <c:v>238731</c:v>
                </c:pt>
                <c:pt idx="23387">
                  <c:v>238741</c:v>
                </c:pt>
                <c:pt idx="23388">
                  <c:v>238751</c:v>
                </c:pt>
                <c:pt idx="23389">
                  <c:v>238762</c:v>
                </c:pt>
                <c:pt idx="23390">
                  <c:v>238772</c:v>
                </c:pt>
                <c:pt idx="23391">
                  <c:v>238782</c:v>
                </c:pt>
                <c:pt idx="23392">
                  <c:v>238792</c:v>
                </c:pt>
                <c:pt idx="23393">
                  <c:v>238802</c:v>
                </c:pt>
                <c:pt idx="23394">
                  <c:v>238813</c:v>
                </c:pt>
                <c:pt idx="23395">
                  <c:v>238823</c:v>
                </c:pt>
                <c:pt idx="23396">
                  <c:v>238833</c:v>
                </c:pt>
                <c:pt idx="23397">
                  <c:v>238843</c:v>
                </c:pt>
                <c:pt idx="23398">
                  <c:v>238853</c:v>
                </c:pt>
                <c:pt idx="23399">
                  <c:v>238864</c:v>
                </c:pt>
                <c:pt idx="23400">
                  <c:v>238874</c:v>
                </c:pt>
                <c:pt idx="23401">
                  <c:v>238884</c:v>
                </c:pt>
                <c:pt idx="23402">
                  <c:v>238894</c:v>
                </c:pt>
                <c:pt idx="23403">
                  <c:v>238904</c:v>
                </c:pt>
                <c:pt idx="23404">
                  <c:v>238915</c:v>
                </c:pt>
                <c:pt idx="23405">
                  <c:v>238925</c:v>
                </c:pt>
                <c:pt idx="23406">
                  <c:v>238935</c:v>
                </c:pt>
                <c:pt idx="23407">
                  <c:v>238945</c:v>
                </c:pt>
                <c:pt idx="23408">
                  <c:v>238955</c:v>
                </c:pt>
                <c:pt idx="23409">
                  <c:v>238966</c:v>
                </c:pt>
                <c:pt idx="23410">
                  <c:v>238976</c:v>
                </c:pt>
                <c:pt idx="23411">
                  <c:v>238986</c:v>
                </c:pt>
                <c:pt idx="23412">
                  <c:v>238996</c:v>
                </c:pt>
                <c:pt idx="23413">
                  <c:v>239006</c:v>
                </c:pt>
                <c:pt idx="23414">
                  <c:v>239017</c:v>
                </c:pt>
                <c:pt idx="23415">
                  <c:v>239027</c:v>
                </c:pt>
                <c:pt idx="23416">
                  <c:v>239037</c:v>
                </c:pt>
                <c:pt idx="23417">
                  <c:v>239047</c:v>
                </c:pt>
                <c:pt idx="23418">
                  <c:v>239057</c:v>
                </c:pt>
                <c:pt idx="23419">
                  <c:v>239068</c:v>
                </c:pt>
                <c:pt idx="23420">
                  <c:v>239078</c:v>
                </c:pt>
                <c:pt idx="23421">
                  <c:v>239088</c:v>
                </c:pt>
                <c:pt idx="23422">
                  <c:v>239098</c:v>
                </c:pt>
                <c:pt idx="23423">
                  <c:v>239108</c:v>
                </c:pt>
                <c:pt idx="23424">
                  <c:v>239119</c:v>
                </c:pt>
                <c:pt idx="23425">
                  <c:v>239129</c:v>
                </c:pt>
                <c:pt idx="23426">
                  <c:v>239139</c:v>
                </c:pt>
                <c:pt idx="23427">
                  <c:v>239149</c:v>
                </c:pt>
                <c:pt idx="23428">
                  <c:v>239159</c:v>
                </c:pt>
                <c:pt idx="23429">
                  <c:v>239170</c:v>
                </c:pt>
                <c:pt idx="23430">
                  <c:v>239180</c:v>
                </c:pt>
                <c:pt idx="23431">
                  <c:v>239190</c:v>
                </c:pt>
                <c:pt idx="23432">
                  <c:v>239200</c:v>
                </c:pt>
                <c:pt idx="23433">
                  <c:v>239210</c:v>
                </c:pt>
                <c:pt idx="23434">
                  <c:v>239221</c:v>
                </c:pt>
                <c:pt idx="23435">
                  <c:v>239231</c:v>
                </c:pt>
                <c:pt idx="23436">
                  <c:v>239241</c:v>
                </c:pt>
                <c:pt idx="23437">
                  <c:v>239251</c:v>
                </c:pt>
                <c:pt idx="23438">
                  <c:v>239261</c:v>
                </c:pt>
                <c:pt idx="23439">
                  <c:v>239272</c:v>
                </c:pt>
                <c:pt idx="23440">
                  <c:v>239282</c:v>
                </c:pt>
                <c:pt idx="23441">
                  <c:v>239292</c:v>
                </c:pt>
                <c:pt idx="23442">
                  <c:v>239302</c:v>
                </c:pt>
                <c:pt idx="23443">
                  <c:v>239312</c:v>
                </c:pt>
                <c:pt idx="23444">
                  <c:v>239323</c:v>
                </c:pt>
                <c:pt idx="23445">
                  <c:v>239333</c:v>
                </c:pt>
                <c:pt idx="23446">
                  <c:v>239343</c:v>
                </c:pt>
                <c:pt idx="23447">
                  <c:v>239353</c:v>
                </c:pt>
                <c:pt idx="23448">
                  <c:v>239363</c:v>
                </c:pt>
                <c:pt idx="23449">
                  <c:v>239374</c:v>
                </c:pt>
                <c:pt idx="23450">
                  <c:v>239384</c:v>
                </c:pt>
                <c:pt idx="23451">
                  <c:v>239394</c:v>
                </c:pt>
                <c:pt idx="23452">
                  <c:v>239404</c:v>
                </c:pt>
                <c:pt idx="23453">
                  <c:v>239414</c:v>
                </c:pt>
                <c:pt idx="23454">
                  <c:v>239425</c:v>
                </c:pt>
                <c:pt idx="23455">
                  <c:v>239435</c:v>
                </c:pt>
                <c:pt idx="23456">
                  <c:v>239445</c:v>
                </c:pt>
                <c:pt idx="23457">
                  <c:v>239455</c:v>
                </c:pt>
                <c:pt idx="23458">
                  <c:v>239465</c:v>
                </c:pt>
                <c:pt idx="23459">
                  <c:v>239476</c:v>
                </c:pt>
                <c:pt idx="23460">
                  <c:v>239486</c:v>
                </c:pt>
                <c:pt idx="23461">
                  <c:v>239496</c:v>
                </c:pt>
                <c:pt idx="23462">
                  <c:v>239506</c:v>
                </c:pt>
                <c:pt idx="23463">
                  <c:v>239517</c:v>
                </c:pt>
                <c:pt idx="23464">
                  <c:v>239527</c:v>
                </c:pt>
                <c:pt idx="23465">
                  <c:v>239537</c:v>
                </c:pt>
                <c:pt idx="23466">
                  <c:v>239547</c:v>
                </c:pt>
                <c:pt idx="23467">
                  <c:v>239557</c:v>
                </c:pt>
                <c:pt idx="23468">
                  <c:v>239568</c:v>
                </c:pt>
                <c:pt idx="23469">
                  <c:v>239578</c:v>
                </c:pt>
                <c:pt idx="23470">
                  <c:v>239588</c:v>
                </c:pt>
                <c:pt idx="23471">
                  <c:v>239598</c:v>
                </c:pt>
                <c:pt idx="23472">
                  <c:v>239608</c:v>
                </c:pt>
                <c:pt idx="23473">
                  <c:v>239619</c:v>
                </c:pt>
                <c:pt idx="23474">
                  <c:v>239629</c:v>
                </c:pt>
                <c:pt idx="23475">
                  <c:v>239639</c:v>
                </c:pt>
                <c:pt idx="23476">
                  <c:v>239649</c:v>
                </c:pt>
                <c:pt idx="23477">
                  <c:v>239659</c:v>
                </c:pt>
                <c:pt idx="23478">
                  <c:v>239670</c:v>
                </c:pt>
                <c:pt idx="23479">
                  <c:v>239680</c:v>
                </c:pt>
                <c:pt idx="23480">
                  <c:v>239690</c:v>
                </c:pt>
                <c:pt idx="23481">
                  <c:v>239700</c:v>
                </c:pt>
                <c:pt idx="23482">
                  <c:v>239710</c:v>
                </c:pt>
                <c:pt idx="23483">
                  <c:v>239721</c:v>
                </c:pt>
                <c:pt idx="23484">
                  <c:v>239731</c:v>
                </c:pt>
                <c:pt idx="23485">
                  <c:v>239741</c:v>
                </c:pt>
                <c:pt idx="23486">
                  <c:v>239751</c:v>
                </c:pt>
                <c:pt idx="23487">
                  <c:v>239761</c:v>
                </c:pt>
                <c:pt idx="23488">
                  <c:v>239772</c:v>
                </c:pt>
                <c:pt idx="23489">
                  <c:v>239782</c:v>
                </c:pt>
                <c:pt idx="23490">
                  <c:v>239792</c:v>
                </c:pt>
                <c:pt idx="23491">
                  <c:v>239802</c:v>
                </c:pt>
                <c:pt idx="23492">
                  <c:v>239812</c:v>
                </c:pt>
                <c:pt idx="23493">
                  <c:v>239823</c:v>
                </c:pt>
                <c:pt idx="23494">
                  <c:v>239833</c:v>
                </c:pt>
                <c:pt idx="23495">
                  <c:v>239843</c:v>
                </c:pt>
                <c:pt idx="23496">
                  <c:v>239853</c:v>
                </c:pt>
                <c:pt idx="23497">
                  <c:v>239863</c:v>
                </c:pt>
                <c:pt idx="23498">
                  <c:v>239874</c:v>
                </c:pt>
                <c:pt idx="23499">
                  <c:v>239884</c:v>
                </c:pt>
                <c:pt idx="23500">
                  <c:v>239894</c:v>
                </c:pt>
                <c:pt idx="23501">
                  <c:v>239904</c:v>
                </c:pt>
                <c:pt idx="23502">
                  <c:v>239914</c:v>
                </c:pt>
                <c:pt idx="23503">
                  <c:v>239925</c:v>
                </c:pt>
                <c:pt idx="23504">
                  <c:v>239935</c:v>
                </c:pt>
                <c:pt idx="23505">
                  <c:v>239945</c:v>
                </c:pt>
                <c:pt idx="23506">
                  <c:v>239955</c:v>
                </c:pt>
                <c:pt idx="23507">
                  <c:v>239965</c:v>
                </c:pt>
                <c:pt idx="23508">
                  <c:v>239976</c:v>
                </c:pt>
                <c:pt idx="23509">
                  <c:v>239986</c:v>
                </c:pt>
                <c:pt idx="23510">
                  <c:v>239996</c:v>
                </c:pt>
                <c:pt idx="23511">
                  <c:v>240006</c:v>
                </c:pt>
                <c:pt idx="23512">
                  <c:v>240016</c:v>
                </c:pt>
                <c:pt idx="23513">
                  <c:v>240027</c:v>
                </c:pt>
                <c:pt idx="23514">
                  <c:v>240037</c:v>
                </c:pt>
                <c:pt idx="23515">
                  <c:v>240047</c:v>
                </c:pt>
                <c:pt idx="23516">
                  <c:v>240057</c:v>
                </c:pt>
                <c:pt idx="23517">
                  <c:v>240067</c:v>
                </c:pt>
                <c:pt idx="23518">
                  <c:v>240078</c:v>
                </c:pt>
                <c:pt idx="23519">
                  <c:v>240088</c:v>
                </c:pt>
                <c:pt idx="23520">
                  <c:v>240098</c:v>
                </c:pt>
                <c:pt idx="23521">
                  <c:v>240108</c:v>
                </c:pt>
                <c:pt idx="23522">
                  <c:v>240118</c:v>
                </c:pt>
                <c:pt idx="23523">
                  <c:v>240129</c:v>
                </c:pt>
                <c:pt idx="23524">
                  <c:v>240139</c:v>
                </c:pt>
                <c:pt idx="23525">
                  <c:v>240149</c:v>
                </c:pt>
                <c:pt idx="23526">
                  <c:v>240159</c:v>
                </c:pt>
                <c:pt idx="23527">
                  <c:v>240169</c:v>
                </c:pt>
                <c:pt idx="23528">
                  <c:v>240180</c:v>
                </c:pt>
                <c:pt idx="23529">
                  <c:v>240190</c:v>
                </c:pt>
                <c:pt idx="23530">
                  <c:v>240200</c:v>
                </c:pt>
                <c:pt idx="23531">
                  <c:v>240210</c:v>
                </c:pt>
                <c:pt idx="23532">
                  <c:v>240220</c:v>
                </c:pt>
                <c:pt idx="23533">
                  <c:v>240231</c:v>
                </c:pt>
                <c:pt idx="23534">
                  <c:v>240241</c:v>
                </c:pt>
                <c:pt idx="23535">
                  <c:v>240251</c:v>
                </c:pt>
                <c:pt idx="23536">
                  <c:v>240261</c:v>
                </c:pt>
                <c:pt idx="23537">
                  <c:v>240271</c:v>
                </c:pt>
                <c:pt idx="23538">
                  <c:v>240282</c:v>
                </c:pt>
                <c:pt idx="23539">
                  <c:v>240292</c:v>
                </c:pt>
                <c:pt idx="23540">
                  <c:v>240302</c:v>
                </c:pt>
                <c:pt idx="23541">
                  <c:v>240312</c:v>
                </c:pt>
                <c:pt idx="23542">
                  <c:v>240322</c:v>
                </c:pt>
                <c:pt idx="23543">
                  <c:v>240333</c:v>
                </c:pt>
                <c:pt idx="23544">
                  <c:v>240343</c:v>
                </c:pt>
                <c:pt idx="23545">
                  <c:v>240353</c:v>
                </c:pt>
                <c:pt idx="23546">
                  <c:v>240363</c:v>
                </c:pt>
                <c:pt idx="23547">
                  <c:v>240373</c:v>
                </c:pt>
                <c:pt idx="23548">
                  <c:v>240384</c:v>
                </c:pt>
                <c:pt idx="23549">
                  <c:v>240394</c:v>
                </c:pt>
                <c:pt idx="23550">
                  <c:v>240404</c:v>
                </c:pt>
                <c:pt idx="23551">
                  <c:v>240414</c:v>
                </c:pt>
                <c:pt idx="23552">
                  <c:v>240424</c:v>
                </c:pt>
                <c:pt idx="23553">
                  <c:v>240435</c:v>
                </c:pt>
                <c:pt idx="23554">
                  <c:v>240445</c:v>
                </c:pt>
                <c:pt idx="23555">
                  <c:v>240455</c:v>
                </c:pt>
                <c:pt idx="23556">
                  <c:v>240465</c:v>
                </c:pt>
                <c:pt idx="23557">
                  <c:v>240475</c:v>
                </c:pt>
                <c:pt idx="23558">
                  <c:v>240486</c:v>
                </c:pt>
                <c:pt idx="23559">
                  <c:v>240496</c:v>
                </c:pt>
                <c:pt idx="23560">
                  <c:v>240506</c:v>
                </c:pt>
                <c:pt idx="23561">
                  <c:v>240516</c:v>
                </c:pt>
                <c:pt idx="23562">
                  <c:v>240526</c:v>
                </c:pt>
                <c:pt idx="23563">
                  <c:v>240537</c:v>
                </c:pt>
                <c:pt idx="23564">
                  <c:v>240547</c:v>
                </c:pt>
                <c:pt idx="23565">
                  <c:v>240557</c:v>
                </c:pt>
                <c:pt idx="23566">
                  <c:v>240567</c:v>
                </c:pt>
                <c:pt idx="23567">
                  <c:v>240577</c:v>
                </c:pt>
                <c:pt idx="23568">
                  <c:v>240588</c:v>
                </c:pt>
                <c:pt idx="23569">
                  <c:v>240598</c:v>
                </c:pt>
                <c:pt idx="23570">
                  <c:v>240608</c:v>
                </c:pt>
                <c:pt idx="23571">
                  <c:v>240618</c:v>
                </c:pt>
                <c:pt idx="23572">
                  <c:v>240628</c:v>
                </c:pt>
                <c:pt idx="23573">
                  <c:v>240639</c:v>
                </c:pt>
                <c:pt idx="23574">
                  <c:v>240649</c:v>
                </c:pt>
                <c:pt idx="23575">
                  <c:v>240659</c:v>
                </c:pt>
                <c:pt idx="23576">
                  <c:v>240669</c:v>
                </c:pt>
                <c:pt idx="23577">
                  <c:v>240680</c:v>
                </c:pt>
                <c:pt idx="23578">
                  <c:v>240690</c:v>
                </c:pt>
                <c:pt idx="23579">
                  <c:v>240700</c:v>
                </c:pt>
                <c:pt idx="23580">
                  <c:v>240710</c:v>
                </c:pt>
                <c:pt idx="23581">
                  <c:v>240720</c:v>
                </c:pt>
                <c:pt idx="23582">
                  <c:v>240731</c:v>
                </c:pt>
                <c:pt idx="23583">
                  <c:v>240741</c:v>
                </c:pt>
                <c:pt idx="23584">
                  <c:v>240751</c:v>
                </c:pt>
                <c:pt idx="23585">
                  <c:v>240761</c:v>
                </c:pt>
                <c:pt idx="23586">
                  <c:v>240771</c:v>
                </c:pt>
                <c:pt idx="23587">
                  <c:v>240782</c:v>
                </c:pt>
                <c:pt idx="23588">
                  <c:v>240792</c:v>
                </c:pt>
                <c:pt idx="23589">
                  <c:v>240802</c:v>
                </c:pt>
                <c:pt idx="23590">
                  <c:v>240812</c:v>
                </c:pt>
                <c:pt idx="23591">
                  <c:v>240822</c:v>
                </c:pt>
                <c:pt idx="23592">
                  <c:v>240833</c:v>
                </c:pt>
                <c:pt idx="23593">
                  <c:v>240843</c:v>
                </c:pt>
                <c:pt idx="23594">
                  <c:v>240853</c:v>
                </c:pt>
                <c:pt idx="23595">
                  <c:v>240863</c:v>
                </c:pt>
                <c:pt idx="23596">
                  <c:v>240873</c:v>
                </c:pt>
                <c:pt idx="23597">
                  <c:v>240884</c:v>
                </c:pt>
                <c:pt idx="23598">
                  <c:v>240894</c:v>
                </c:pt>
                <c:pt idx="23599">
                  <c:v>240904</c:v>
                </c:pt>
                <c:pt idx="23600">
                  <c:v>240914</c:v>
                </c:pt>
                <c:pt idx="23601">
                  <c:v>240924</c:v>
                </c:pt>
                <c:pt idx="23602">
                  <c:v>240935</c:v>
                </c:pt>
                <c:pt idx="23603">
                  <c:v>240945</c:v>
                </c:pt>
                <c:pt idx="23604">
                  <c:v>240955</c:v>
                </c:pt>
                <c:pt idx="23605">
                  <c:v>240965</c:v>
                </c:pt>
                <c:pt idx="23606">
                  <c:v>240975</c:v>
                </c:pt>
                <c:pt idx="23607">
                  <c:v>240986</c:v>
                </c:pt>
                <c:pt idx="23608">
                  <c:v>240996</c:v>
                </c:pt>
                <c:pt idx="23609">
                  <c:v>241006</c:v>
                </c:pt>
                <c:pt idx="23610">
                  <c:v>241016</c:v>
                </c:pt>
                <c:pt idx="23611">
                  <c:v>241026</c:v>
                </c:pt>
                <c:pt idx="23612">
                  <c:v>241037</c:v>
                </c:pt>
                <c:pt idx="23613">
                  <c:v>241047</c:v>
                </c:pt>
                <c:pt idx="23614">
                  <c:v>241057</c:v>
                </c:pt>
                <c:pt idx="23615">
                  <c:v>241067</c:v>
                </c:pt>
                <c:pt idx="23616">
                  <c:v>241077</c:v>
                </c:pt>
                <c:pt idx="23617">
                  <c:v>241088</c:v>
                </c:pt>
                <c:pt idx="23618">
                  <c:v>241098</c:v>
                </c:pt>
                <c:pt idx="23619">
                  <c:v>241108</c:v>
                </c:pt>
                <c:pt idx="23620">
                  <c:v>241118</c:v>
                </c:pt>
                <c:pt idx="23621">
                  <c:v>241128</c:v>
                </c:pt>
                <c:pt idx="23622">
                  <c:v>241139</c:v>
                </c:pt>
                <c:pt idx="23623">
                  <c:v>241149</c:v>
                </c:pt>
                <c:pt idx="23624">
                  <c:v>241159</c:v>
                </c:pt>
                <c:pt idx="23625">
                  <c:v>241169</c:v>
                </c:pt>
                <c:pt idx="23626">
                  <c:v>241179</c:v>
                </c:pt>
                <c:pt idx="23627">
                  <c:v>241190</c:v>
                </c:pt>
                <c:pt idx="23628">
                  <c:v>241200</c:v>
                </c:pt>
                <c:pt idx="23629">
                  <c:v>241210</c:v>
                </c:pt>
                <c:pt idx="23630">
                  <c:v>241220</c:v>
                </c:pt>
                <c:pt idx="23631">
                  <c:v>241230</c:v>
                </c:pt>
                <c:pt idx="23632">
                  <c:v>241241</c:v>
                </c:pt>
                <c:pt idx="23633">
                  <c:v>241251</c:v>
                </c:pt>
                <c:pt idx="23634">
                  <c:v>241261</c:v>
                </c:pt>
                <c:pt idx="23635">
                  <c:v>241271</c:v>
                </c:pt>
                <c:pt idx="23636">
                  <c:v>241281</c:v>
                </c:pt>
                <c:pt idx="23637">
                  <c:v>241292</c:v>
                </c:pt>
                <c:pt idx="23638">
                  <c:v>241302</c:v>
                </c:pt>
                <c:pt idx="23639">
                  <c:v>241312</c:v>
                </c:pt>
                <c:pt idx="23640">
                  <c:v>241322</c:v>
                </c:pt>
                <c:pt idx="23641">
                  <c:v>241332</c:v>
                </c:pt>
                <c:pt idx="23642">
                  <c:v>241343</c:v>
                </c:pt>
                <c:pt idx="23643">
                  <c:v>241353</c:v>
                </c:pt>
                <c:pt idx="23644">
                  <c:v>241363</c:v>
                </c:pt>
                <c:pt idx="23645">
                  <c:v>241373</c:v>
                </c:pt>
                <c:pt idx="23646">
                  <c:v>241383</c:v>
                </c:pt>
                <c:pt idx="23647">
                  <c:v>241394</c:v>
                </c:pt>
                <c:pt idx="23648">
                  <c:v>241404</c:v>
                </c:pt>
                <c:pt idx="23649">
                  <c:v>241414</c:v>
                </c:pt>
                <c:pt idx="23650">
                  <c:v>241424</c:v>
                </c:pt>
                <c:pt idx="23651">
                  <c:v>241434</c:v>
                </c:pt>
                <c:pt idx="23652">
                  <c:v>241445</c:v>
                </c:pt>
                <c:pt idx="23653">
                  <c:v>241455</c:v>
                </c:pt>
                <c:pt idx="23654">
                  <c:v>241465</c:v>
                </c:pt>
                <c:pt idx="23655">
                  <c:v>241475</c:v>
                </c:pt>
                <c:pt idx="23656">
                  <c:v>241485</c:v>
                </c:pt>
                <c:pt idx="23657">
                  <c:v>241496</c:v>
                </c:pt>
                <c:pt idx="23658">
                  <c:v>241506</c:v>
                </c:pt>
                <c:pt idx="23659">
                  <c:v>241516</c:v>
                </c:pt>
                <c:pt idx="23660">
                  <c:v>241526</c:v>
                </c:pt>
                <c:pt idx="23661">
                  <c:v>241536</c:v>
                </c:pt>
                <c:pt idx="23662">
                  <c:v>241547</c:v>
                </c:pt>
                <c:pt idx="23663">
                  <c:v>241557</c:v>
                </c:pt>
                <c:pt idx="23664">
                  <c:v>241567</c:v>
                </c:pt>
                <c:pt idx="23665">
                  <c:v>241577</c:v>
                </c:pt>
                <c:pt idx="23666">
                  <c:v>241587</c:v>
                </c:pt>
                <c:pt idx="23667">
                  <c:v>241598</c:v>
                </c:pt>
                <c:pt idx="23668">
                  <c:v>241608</c:v>
                </c:pt>
                <c:pt idx="23669">
                  <c:v>241618</c:v>
                </c:pt>
                <c:pt idx="23670">
                  <c:v>241628</c:v>
                </c:pt>
                <c:pt idx="23671">
                  <c:v>241638</c:v>
                </c:pt>
                <c:pt idx="23672">
                  <c:v>241649</c:v>
                </c:pt>
                <c:pt idx="23673">
                  <c:v>241659</c:v>
                </c:pt>
                <c:pt idx="23674">
                  <c:v>241669</c:v>
                </c:pt>
                <c:pt idx="23675">
                  <c:v>241679</c:v>
                </c:pt>
                <c:pt idx="23676">
                  <c:v>241689</c:v>
                </c:pt>
                <c:pt idx="23677">
                  <c:v>241700</c:v>
                </c:pt>
                <c:pt idx="23678">
                  <c:v>241710</c:v>
                </c:pt>
                <c:pt idx="23679">
                  <c:v>241720</c:v>
                </c:pt>
                <c:pt idx="23680">
                  <c:v>241730</c:v>
                </c:pt>
                <c:pt idx="23681">
                  <c:v>241740</c:v>
                </c:pt>
                <c:pt idx="23682">
                  <c:v>241751</c:v>
                </c:pt>
                <c:pt idx="23683">
                  <c:v>241761</c:v>
                </c:pt>
                <c:pt idx="23684">
                  <c:v>241771</c:v>
                </c:pt>
                <c:pt idx="23685">
                  <c:v>241781</c:v>
                </c:pt>
                <c:pt idx="23686">
                  <c:v>241792</c:v>
                </c:pt>
                <c:pt idx="23687">
                  <c:v>241802</c:v>
                </c:pt>
                <c:pt idx="23688">
                  <c:v>241812</c:v>
                </c:pt>
                <c:pt idx="23689">
                  <c:v>241822</c:v>
                </c:pt>
                <c:pt idx="23690">
                  <c:v>241832</c:v>
                </c:pt>
                <c:pt idx="23691">
                  <c:v>241843</c:v>
                </c:pt>
                <c:pt idx="23692">
                  <c:v>241853</c:v>
                </c:pt>
                <c:pt idx="23693">
                  <c:v>241863</c:v>
                </c:pt>
                <c:pt idx="23694">
                  <c:v>241873</c:v>
                </c:pt>
                <c:pt idx="23695">
                  <c:v>241883</c:v>
                </c:pt>
                <c:pt idx="23696">
                  <c:v>241894</c:v>
                </c:pt>
                <c:pt idx="23697">
                  <c:v>241904</c:v>
                </c:pt>
                <c:pt idx="23698">
                  <c:v>241914</c:v>
                </c:pt>
                <c:pt idx="23699">
                  <c:v>241924</c:v>
                </c:pt>
                <c:pt idx="23700">
                  <c:v>241934</c:v>
                </c:pt>
                <c:pt idx="23701">
                  <c:v>241945</c:v>
                </c:pt>
                <c:pt idx="23702">
                  <c:v>241955</c:v>
                </c:pt>
                <c:pt idx="23703">
                  <c:v>241965</c:v>
                </c:pt>
                <c:pt idx="23704">
                  <c:v>241975</c:v>
                </c:pt>
                <c:pt idx="23705">
                  <c:v>241985</c:v>
                </c:pt>
                <c:pt idx="23706">
                  <c:v>241996</c:v>
                </c:pt>
                <c:pt idx="23707">
                  <c:v>242006</c:v>
                </c:pt>
                <c:pt idx="23708">
                  <c:v>242016</c:v>
                </c:pt>
                <c:pt idx="23709">
                  <c:v>242026</c:v>
                </c:pt>
                <c:pt idx="23710">
                  <c:v>242036</c:v>
                </c:pt>
                <c:pt idx="23711">
                  <c:v>242047</c:v>
                </c:pt>
                <c:pt idx="23712">
                  <c:v>242057</c:v>
                </c:pt>
                <c:pt idx="23713">
                  <c:v>242067</c:v>
                </c:pt>
                <c:pt idx="23714">
                  <c:v>242077</c:v>
                </c:pt>
                <c:pt idx="23715">
                  <c:v>242087</c:v>
                </c:pt>
                <c:pt idx="23716">
                  <c:v>242098</c:v>
                </c:pt>
                <c:pt idx="23717">
                  <c:v>242108</c:v>
                </c:pt>
                <c:pt idx="23718">
                  <c:v>242118</c:v>
                </c:pt>
                <c:pt idx="23719">
                  <c:v>242128</c:v>
                </c:pt>
                <c:pt idx="23720">
                  <c:v>242138</c:v>
                </c:pt>
                <c:pt idx="23721">
                  <c:v>242149</c:v>
                </c:pt>
                <c:pt idx="23722">
                  <c:v>242159</c:v>
                </c:pt>
                <c:pt idx="23723">
                  <c:v>242169</c:v>
                </c:pt>
                <c:pt idx="23724">
                  <c:v>242179</c:v>
                </c:pt>
                <c:pt idx="23725">
                  <c:v>242189</c:v>
                </c:pt>
                <c:pt idx="23726">
                  <c:v>242200</c:v>
                </c:pt>
                <c:pt idx="23727">
                  <c:v>242210</c:v>
                </c:pt>
                <c:pt idx="23728">
                  <c:v>242220</c:v>
                </c:pt>
                <c:pt idx="23729">
                  <c:v>242230</c:v>
                </c:pt>
                <c:pt idx="23730">
                  <c:v>242240</c:v>
                </c:pt>
                <c:pt idx="23731">
                  <c:v>242251</c:v>
                </c:pt>
                <c:pt idx="23732">
                  <c:v>242261</c:v>
                </c:pt>
                <c:pt idx="23733">
                  <c:v>242271</c:v>
                </c:pt>
                <c:pt idx="23734">
                  <c:v>242281</c:v>
                </c:pt>
                <c:pt idx="23735">
                  <c:v>242291</c:v>
                </c:pt>
                <c:pt idx="23736">
                  <c:v>242302</c:v>
                </c:pt>
                <c:pt idx="23737">
                  <c:v>242312</c:v>
                </c:pt>
                <c:pt idx="23738">
                  <c:v>242322</c:v>
                </c:pt>
                <c:pt idx="23739">
                  <c:v>242332</c:v>
                </c:pt>
                <c:pt idx="23740">
                  <c:v>242342</c:v>
                </c:pt>
                <c:pt idx="23741">
                  <c:v>242353</c:v>
                </c:pt>
                <c:pt idx="23742">
                  <c:v>242363</c:v>
                </c:pt>
                <c:pt idx="23743">
                  <c:v>242373</c:v>
                </c:pt>
                <c:pt idx="23744">
                  <c:v>242383</c:v>
                </c:pt>
                <c:pt idx="23745">
                  <c:v>242393</c:v>
                </c:pt>
                <c:pt idx="23746">
                  <c:v>242404</c:v>
                </c:pt>
                <c:pt idx="23747">
                  <c:v>242414</c:v>
                </c:pt>
                <c:pt idx="23748">
                  <c:v>242424</c:v>
                </c:pt>
                <c:pt idx="23749">
                  <c:v>242434</c:v>
                </c:pt>
                <c:pt idx="23750">
                  <c:v>242444</c:v>
                </c:pt>
                <c:pt idx="23751">
                  <c:v>242455</c:v>
                </c:pt>
                <c:pt idx="23752">
                  <c:v>242465</c:v>
                </c:pt>
                <c:pt idx="23753">
                  <c:v>242475</c:v>
                </c:pt>
                <c:pt idx="23754">
                  <c:v>242485</c:v>
                </c:pt>
                <c:pt idx="23755">
                  <c:v>242495</c:v>
                </c:pt>
                <c:pt idx="23756">
                  <c:v>242506</c:v>
                </c:pt>
                <c:pt idx="23757">
                  <c:v>242516</c:v>
                </c:pt>
                <c:pt idx="23758">
                  <c:v>242526</c:v>
                </c:pt>
                <c:pt idx="23759">
                  <c:v>242536</c:v>
                </c:pt>
                <c:pt idx="23760">
                  <c:v>242546</c:v>
                </c:pt>
                <c:pt idx="23761">
                  <c:v>242557</c:v>
                </c:pt>
                <c:pt idx="23762">
                  <c:v>242567</c:v>
                </c:pt>
                <c:pt idx="23763">
                  <c:v>242577</c:v>
                </c:pt>
                <c:pt idx="23764">
                  <c:v>242587</c:v>
                </c:pt>
                <c:pt idx="23765">
                  <c:v>242597</c:v>
                </c:pt>
                <c:pt idx="23766">
                  <c:v>242608</c:v>
                </c:pt>
                <c:pt idx="23767">
                  <c:v>242618</c:v>
                </c:pt>
                <c:pt idx="23768">
                  <c:v>242628</c:v>
                </c:pt>
                <c:pt idx="23769">
                  <c:v>242638</c:v>
                </c:pt>
                <c:pt idx="23770">
                  <c:v>242648</c:v>
                </c:pt>
                <c:pt idx="23771">
                  <c:v>242659</c:v>
                </c:pt>
                <c:pt idx="23772">
                  <c:v>242669</c:v>
                </c:pt>
                <c:pt idx="23773">
                  <c:v>242679</c:v>
                </c:pt>
                <c:pt idx="23774">
                  <c:v>242689</c:v>
                </c:pt>
                <c:pt idx="23775">
                  <c:v>242699</c:v>
                </c:pt>
                <c:pt idx="23776">
                  <c:v>242710</c:v>
                </c:pt>
                <c:pt idx="23777">
                  <c:v>242720</c:v>
                </c:pt>
                <c:pt idx="23778">
                  <c:v>242730</c:v>
                </c:pt>
                <c:pt idx="23779">
                  <c:v>242740</c:v>
                </c:pt>
                <c:pt idx="23780">
                  <c:v>242750</c:v>
                </c:pt>
                <c:pt idx="23781">
                  <c:v>242761</c:v>
                </c:pt>
                <c:pt idx="23782">
                  <c:v>242771</c:v>
                </c:pt>
                <c:pt idx="23783">
                  <c:v>242781</c:v>
                </c:pt>
                <c:pt idx="23784">
                  <c:v>242791</c:v>
                </c:pt>
                <c:pt idx="23785">
                  <c:v>242801</c:v>
                </c:pt>
                <c:pt idx="23786">
                  <c:v>242812</c:v>
                </c:pt>
                <c:pt idx="23787">
                  <c:v>242822</c:v>
                </c:pt>
                <c:pt idx="23788">
                  <c:v>242832</c:v>
                </c:pt>
                <c:pt idx="23789">
                  <c:v>242842</c:v>
                </c:pt>
                <c:pt idx="23790">
                  <c:v>242852</c:v>
                </c:pt>
                <c:pt idx="23791">
                  <c:v>242863</c:v>
                </c:pt>
                <c:pt idx="23792">
                  <c:v>242873</c:v>
                </c:pt>
                <c:pt idx="23793">
                  <c:v>242883</c:v>
                </c:pt>
                <c:pt idx="23794">
                  <c:v>242893</c:v>
                </c:pt>
                <c:pt idx="23795">
                  <c:v>242904</c:v>
                </c:pt>
                <c:pt idx="23796">
                  <c:v>242914</c:v>
                </c:pt>
                <c:pt idx="23797">
                  <c:v>242924</c:v>
                </c:pt>
                <c:pt idx="23798">
                  <c:v>242934</c:v>
                </c:pt>
                <c:pt idx="23799">
                  <c:v>242944</c:v>
                </c:pt>
                <c:pt idx="23800">
                  <c:v>242955</c:v>
                </c:pt>
                <c:pt idx="23801">
                  <c:v>242965</c:v>
                </c:pt>
                <c:pt idx="23802">
                  <c:v>242975</c:v>
                </c:pt>
                <c:pt idx="23803">
                  <c:v>242985</c:v>
                </c:pt>
                <c:pt idx="23804">
                  <c:v>242995</c:v>
                </c:pt>
                <c:pt idx="23805">
                  <c:v>243006</c:v>
                </c:pt>
                <c:pt idx="23806">
                  <c:v>243016</c:v>
                </c:pt>
                <c:pt idx="23807">
                  <c:v>243026</c:v>
                </c:pt>
                <c:pt idx="23808">
                  <c:v>243036</c:v>
                </c:pt>
                <c:pt idx="23809">
                  <c:v>243046</c:v>
                </c:pt>
                <c:pt idx="23810">
                  <c:v>243057</c:v>
                </c:pt>
                <c:pt idx="23811">
                  <c:v>243067</c:v>
                </c:pt>
                <c:pt idx="23812">
                  <c:v>243077</c:v>
                </c:pt>
                <c:pt idx="23813">
                  <c:v>243087</c:v>
                </c:pt>
                <c:pt idx="23814">
                  <c:v>243097</c:v>
                </c:pt>
                <c:pt idx="23815">
                  <c:v>243108</c:v>
                </c:pt>
                <c:pt idx="23816">
                  <c:v>243118</c:v>
                </c:pt>
                <c:pt idx="23817">
                  <c:v>243128</c:v>
                </c:pt>
                <c:pt idx="23818">
                  <c:v>243138</c:v>
                </c:pt>
                <c:pt idx="23819">
                  <c:v>243148</c:v>
                </c:pt>
                <c:pt idx="23820">
                  <c:v>243159</c:v>
                </c:pt>
                <c:pt idx="23821">
                  <c:v>243169</c:v>
                </c:pt>
                <c:pt idx="23822">
                  <c:v>243179</c:v>
                </c:pt>
                <c:pt idx="23823">
                  <c:v>243189</c:v>
                </c:pt>
                <c:pt idx="23824">
                  <c:v>243199</c:v>
                </c:pt>
                <c:pt idx="23825">
                  <c:v>243210</c:v>
                </c:pt>
                <c:pt idx="23826">
                  <c:v>243220</c:v>
                </c:pt>
                <c:pt idx="23827">
                  <c:v>243230</c:v>
                </c:pt>
                <c:pt idx="23828">
                  <c:v>243240</c:v>
                </c:pt>
                <c:pt idx="23829">
                  <c:v>243250</c:v>
                </c:pt>
                <c:pt idx="23830">
                  <c:v>243261</c:v>
                </c:pt>
                <c:pt idx="23831">
                  <c:v>243271</c:v>
                </c:pt>
                <c:pt idx="23832">
                  <c:v>243281</c:v>
                </c:pt>
                <c:pt idx="23833">
                  <c:v>243291</c:v>
                </c:pt>
                <c:pt idx="23834">
                  <c:v>243301</c:v>
                </c:pt>
                <c:pt idx="23835">
                  <c:v>243312</c:v>
                </c:pt>
                <c:pt idx="23836">
                  <c:v>243322</c:v>
                </c:pt>
                <c:pt idx="23837">
                  <c:v>243332</c:v>
                </c:pt>
                <c:pt idx="23838">
                  <c:v>243342</c:v>
                </c:pt>
                <c:pt idx="23839">
                  <c:v>243352</c:v>
                </c:pt>
                <c:pt idx="23840">
                  <c:v>243363</c:v>
                </c:pt>
                <c:pt idx="23841">
                  <c:v>243373</c:v>
                </c:pt>
                <c:pt idx="23842">
                  <c:v>243383</c:v>
                </c:pt>
                <c:pt idx="23843">
                  <c:v>243393</c:v>
                </c:pt>
                <c:pt idx="23844">
                  <c:v>243403</c:v>
                </c:pt>
                <c:pt idx="23845">
                  <c:v>243414</c:v>
                </c:pt>
                <c:pt idx="23846">
                  <c:v>243424</c:v>
                </c:pt>
                <c:pt idx="23847">
                  <c:v>243434</c:v>
                </c:pt>
                <c:pt idx="23848">
                  <c:v>243444</c:v>
                </c:pt>
                <c:pt idx="23849">
                  <c:v>243454</c:v>
                </c:pt>
                <c:pt idx="23850">
                  <c:v>243465</c:v>
                </c:pt>
                <c:pt idx="23851">
                  <c:v>243475</c:v>
                </c:pt>
                <c:pt idx="23852">
                  <c:v>243485</c:v>
                </c:pt>
                <c:pt idx="23853">
                  <c:v>243495</c:v>
                </c:pt>
                <c:pt idx="23854">
                  <c:v>243505</c:v>
                </c:pt>
                <c:pt idx="23855">
                  <c:v>243516</c:v>
                </c:pt>
                <c:pt idx="23856">
                  <c:v>243526</c:v>
                </c:pt>
                <c:pt idx="23857">
                  <c:v>243536</c:v>
                </c:pt>
                <c:pt idx="23858">
                  <c:v>243546</c:v>
                </c:pt>
                <c:pt idx="23859">
                  <c:v>243556</c:v>
                </c:pt>
                <c:pt idx="23860">
                  <c:v>243567</c:v>
                </c:pt>
                <c:pt idx="23861">
                  <c:v>243577</c:v>
                </c:pt>
                <c:pt idx="23862">
                  <c:v>243587</c:v>
                </c:pt>
                <c:pt idx="23863">
                  <c:v>243597</c:v>
                </c:pt>
                <c:pt idx="23864">
                  <c:v>243607</c:v>
                </c:pt>
                <c:pt idx="23865">
                  <c:v>243618</c:v>
                </c:pt>
                <c:pt idx="23866">
                  <c:v>243628</c:v>
                </c:pt>
                <c:pt idx="23867">
                  <c:v>243638</c:v>
                </c:pt>
                <c:pt idx="23868">
                  <c:v>243648</c:v>
                </c:pt>
                <c:pt idx="23869">
                  <c:v>243658</c:v>
                </c:pt>
                <c:pt idx="23870">
                  <c:v>243669</c:v>
                </c:pt>
                <c:pt idx="23871">
                  <c:v>243679</c:v>
                </c:pt>
                <c:pt idx="23872">
                  <c:v>243689</c:v>
                </c:pt>
                <c:pt idx="23873">
                  <c:v>243699</c:v>
                </c:pt>
                <c:pt idx="23874">
                  <c:v>243709</c:v>
                </c:pt>
                <c:pt idx="23875">
                  <c:v>243720</c:v>
                </c:pt>
                <c:pt idx="23876">
                  <c:v>243730</c:v>
                </c:pt>
                <c:pt idx="23877">
                  <c:v>243740</c:v>
                </c:pt>
                <c:pt idx="23878">
                  <c:v>243750</c:v>
                </c:pt>
                <c:pt idx="23879">
                  <c:v>243760</c:v>
                </c:pt>
                <c:pt idx="23880">
                  <c:v>243771</c:v>
                </c:pt>
                <c:pt idx="23881">
                  <c:v>243781</c:v>
                </c:pt>
                <c:pt idx="23882">
                  <c:v>243791</c:v>
                </c:pt>
                <c:pt idx="23883">
                  <c:v>243801</c:v>
                </c:pt>
                <c:pt idx="23884">
                  <c:v>243811</c:v>
                </c:pt>
                <c:pt idx="23885">
                  <c:v>243822</c:v>
                </c:pt>
                <c:pt idx="23886">
                  <c:v>243832</c:v>
                </c:pt>
                <c:pt idx="23887">
                  <c:v>243842</c:v>
                </c:pt>
                <c:pt idx="23888">
                  <c:v>243852</c:v>
                </c:pt>
                <c:pt idx="23889">
                  <c:v>243862</c:v>
                </c:pt>
                <c:pt idx="23890">
                  <c:v>243873</c:v>
                </c:pt>
                <c:pt idx="23891">
                  <c:v>243883</c:v>
                </c:pt>
                <c:pt idx="23892">
                  <c:v>243893</c:v>
                </c:pt>
                <c:pt idx="23893">
                  <c:v>243903</c:v>
                </c:pt>
                <c:pt idx="23894">
                  <c:v>243913</c:v>
                </c:pt>
                <c:pt idx="23895">
                  <c:v>243924</c:v>
                </c:pt>
                <c:pt idx="23896">
                  <c:v>243934</c:v>
                </c:pt>
                <c:pt idx="23897">
                  <c:v>243944</c:v>
                </c:pt>
                <c:pt idx="23898">
                  <c:v>243954</c:v>
                </c:pt>
                <c:pt idx="23899">
                  <c:v>243964</c:v>
                </c:pt>
                <c:pt idx="23900">
                  <c:v>243975</c:v>
                </c:pt>
                <c:pt idx="23901">
                  <c:v>243985</c:v>
                </c:pt>
                <c:pt idx="23902">
                  <c:v>243995</c:v>
                </c:pt>
                <c:pt idx="23903">
                  <c:v>244005</c:v>
                </c:pt>
                <c:pt idx="23904">
                  <c:v>244015</c:v>
                </c:pt>
                <c:pt idx="23905">
                  <c:v>244026</c:v>
                </c:pt>
                <c:pt idx="23906">
                  <c:v>244036</c:v>
                </c:pt>
                <c:pt idx="23907">
                  <c:v>244046</c:v>
                </c:pt>
                <c:pt idx="23908">
                  <c:v>244056</c:v>
                </c:pt>
                <c:pt idx="23909">
                  <c:v>244067</c:v>
                </c:pt>
                <c:pt idx="23910">
                  <c:v>244077</c:v>
                </c:pt>
                <c:pt idx="23911">
                  <c:v>244087</c:v>
                </c:pt>
                <c:pt idx="23912">
                  <c:v>244097</c:v>
                </c:pt>
                <c:pt idx="23913">
                  <c:v>244107</c:v>
                </c:pt>
                <c:pt idx="23914">
                  <c:v>244118</c:v>
                </c:pt>
                <c:pt idx="23915">
                  <c:v>244128</c:v>
                </c:pt>
                <c:pt idx="23916">
                  <c:v>244138</c:v>
                </c:pt>
                <c:pt idx="23917">
                  <c:v>244148</c:v>
                </c:pt>
                <c:pt idx="23918">
                  <c:v>244158</c:v>
                </c:pt>
                <c:pt idx="23919">
                  <c:v>244169</c:v>
                </c:pt>
                <c:pt idx="23920">
                  <c:v>244179</c:v>
                </c:pt>
                <c:pt idx="23921">
                  <c:v>244189</c:v>
                </c:pt>
                <c:pt idx="23922">
                  <c:v>244199</c:v>
                </c:pt>
                <c:pt idx="23923">
                  <c:v>244209</c:v>
                </c:pt>
                <c:pt idx="23924">
                  <c:v>244220</c:v>
                </c:pt>
                <c:pt idx="23925">
                  <c:v>244230</c:v>
                </c:pt>
                <c:pt idx="23926">
                  <c:v>244240</c:v>
                </c:pt>
                <c:pt idx="23927">
                  <c:v>244250</c:v>
                </c:pt>
                <c:pt idx="23928">
                  <c:v>244260</c:v>
                </c:pt>
                <c:pt idx="23929">
                  <c:v>244271</c:v>
                </c:pt>
                <c:pt idx="23930">
                  <c:v>244281</c:v>
                </c:pt>
                <c:pt idx="23931">
                  <c:v>244291</c:v>
                </c:pt>
                <c:pt idx="23932">
                  <c:v>244301</c:v>
                </c:pt>
                <c:pt idx="23933">
                  <c:v>244311</c:v>
                </c:pt>
                <c:pt idx="23934">
                  <c:v>244322</c:v>
                </c:pt>
                <c:pt idx="23935">
                  <c:v>244332</c:v>
                </c:pt>
                <c:pt idx="23936">
                  <c:v>244342</c:v>
                </c:pt>
                <c:pt idx="23937">
                  <c:v>244352</c:v>
                </c:pt>
                <c:pt idx="23938">
                  <c:v>244362</c:v>
                </c:pt>
                <c:pt idx="23939">
                  <c:v>244373</c:v>
                </c:pt>
                <c:pt idx="23940">
                  <c:v>244383</c:v>
                </c:pt>
                <c:pt idx="23941">
                  <c:v>244393</c:v>
                </c:pt>
                <c:pt idx="23942">
                  <c:v>244403</c:v>
                </c:pt>
                <c:pt idx="23943">
                  <c:v>244413</c:v>
                </c:pt>
                <c:pt idx="23944">
                  <c:v>244424</c:v>
                </c:pt>
                <c:pt idx="23945">
                  <c:v>244434</c:v>
                </c:pt>
                <c:pt idx="23946">
                  <c:v>244444</c:v>
                </c:pt>
                <c:pt idx="23947">
                  <c:v>244454</c:v>
                </c:pt>
                <c:pt idx="23948">
                  <c:v>244464</c:v>
                </c:pt>
                <c:pt idx="23949">
                  <c:v>244475</c:v>
                </c:pt>
                <c:pt idx="23950">
                  <c:v>244485</c:v>
                </c:pt>
                <c:pt idx="23951">
                  <c:v>244495</c:v>
                </c:pt>
                <c:pt idx="23952">
                  <c:v>244505</c:v>
                </c:pt>
                <c:pt idx="23953">
                  <c:v>244515</c:v>
                </c:pt>
                <c:pt idx="23954">
                  <c:v>244526</c:v>
                </c:pt>
                <c:pt idx="23955">
                  <c:v>244536</c:v>
                </c:pt>
                <c:pt idx="23956">
                  <c:v>244546</c:v>
                </c:pt>
                <c:pt idx="23957">
                  <c:v>244556</c:v>
                </c:pt>
                <c:pt idx="23958">
                  <c:v>244566</c:v>
                </c:pt>
                <c:pt idx="23959">
                  <c:v>244577</c:v>
                </c:pt>
                <c:pt idx="23960">
                  <c:v>244587</c:v>
                </c:pt>
                <c:pt idx="23961">
                  <c:v>244597</c:v>
                </c:pt>
                <c:pt idx="23962">
                  <c:v>244607</c:v>
                </c:pt>
                <c:pt idx="23963">
                  <c:v>244617</c:v>
                </c:pt>
                <c:pt idx="23964">
                  <c:v>244628</c:v>
                </c:pt>
                <c:pt idx="23965">
                  <c:v>244638</c:v>
                </c:pt>
                <c:pt idx="23966">
                  <c:v>244648</c:v>
                </c:pt>
                <c:pt idx="23967">
                  <c:v>244658</c:v>
                </c:pt>
                <c:pt idx="23968">
                  <c:v>244668</c:v>
                </c:pt>
                <c:pt idx="23969">
                  <c:v>244679</c:v>
                </c:pt>
                <c:pt idx="23970">
                  <c:v>244689</c:v>
                </c:pt>
                <c:pt idx="23971">
                  <c:v>244699</c:v>
                </c:pt>
                <c:pt idx="23972">
                  <c:v>244709</c:v>
                </c:pt>
                <c:pt idx="23973">
                  <c:v>244719</c:v>
                </c:pt>
                <c:pt idx="23974">
                  <c:v>244730</c:v>
                </c:pt>
                <c:pt idx="23975">
                  <c:v>244740</c:v>
                </c:pt>
                <c:pt idx="23976">
                  <c:v>244750</c:v>
                </c:pt>
                <c:pt idx="23977">
                  <c:v>244760</c:v>
                </c:pt>
                <c:pt idx="23978">
                  <c:v>244770</c:v>
                </c:pt>
                <c:pt idx="23979">
                  <c:v>244781</c:v>
                </c:pt>
                <c:pt idx="23980">
                  <c:v>244791</c:v>
                </c:pt>
                <c:pt idx="23981">
                  <c:v>244801</c:v>
                </c:pt>
                <c:pt idx="23982">
                  <c:v>244811</c:v>
                </c:pt>
                <c:pt idx="23983">
                  <c:v>244821</c:v>
                </c:pt>
                <c:pt idx="23984">
                  <c:v>244832</c:v>
                </c:pt>
                <c:pt idx="23985">
                  <c:v>244842</c:v>
                </c:pt>
                <c:pt idx="23986">
                  <c:v>244852</c:v>
                </c:pt>
                <c:pt idx="23987">
                  <c:v>244862</c:v>
                </c:pt>
                <c:pt idx="23988">
                  <c:v>244872</c:v>
                </c:pt>
                <c:pt idx="23989">
                  <c:v>244883</c:v>
                </c:pt>
                <c:pt idx="23990">
                  <c:v>244893</c:v>
                </c:pt>
                <c:pt idx="23991">
                  <c:v>244903</c:v>
                </c:pt>
                <c:pt idx="23992">
                  <c:v>244913</c:v>
                </c:pt>
                <c:pt idx="23993">
                  <c:v>244923</c:v>
                </c:pt>
                <c:pt idx="23994">
                  <c:v>244934</c:v>
                </c:pt>
                <c:pt idx="23995">
                  <c:v>244944</c:v>
                </c:pt>
                <c:pt idx="23996">
                  <c:v>244954</c:v>
                </c:pt>
                <c:pt idx="23997">
                  <c:v>244964</c:v>
                </c:pt>
                <c:pt idx="23998">
                  <c:v>244974</c:v>
                </c:pt>
                <c:pt idx="23999">
                  <c:v>244985</c:v>
                </c:pt>
                <c:pt idx="24000">
                  <c:v>244995</c:v>
                </c:pt>
                <c:pt idx="24001">
                  <c:v>245005</c:v>
                </c:pt>
                <c:pt idx="24002">
                  <c:v>245015</c:v>
                </c:pt>
                <c:pt idx="24003">
                  <c:v>245025</c:v>
                </c:pt>
                <c:pt idx="24004">
                  <c:v>245036</c:v>
                </c:pt>
                <c:pt idx="24005">
                  <c:v>245046</c:v>
                </c:pt>
                <c:pt idx="24006">
                  <c:v>245056</c:v>
                </c:pt>
                <c:pt idx="24007">
                  <c:v>245066</c:v>
                </c:pt>
                <c:pt idx="24008">
                  <c:v>245076</c:v>
                </c:pt>
                <c:pt idx="24009">
                  <c:v>245087</c:v>
                </c:pt>
                <c:pt idx="24010">
                  <c:v>245097</c:v>
                </c:pt>
                <c:pt idx="24011">
                  <c:v>245107</c:v>
                </c:pt>
                <c:pt idx="24012">
                  <c:v>245117</c:v>
                </c:pt>
                <c:pt idx="24013">
                  <c:v>245127</c:v>
                </c:pt>
                <c:pt idx="24014">
                  <c:v>245138</c:v>
                </c:pt>
                <c:pt idx="24015">
                  <c:v>245148</c:v>
                </c:pt>
                <c:pt idx="24016">
                  <c:v>245158</c:v>
                </c:pt>
                <c:pt idx="24017">
                  <c:v>245168</c:v>
                </c:pt>
                <c:pt idx="24018">
                  <c:v>245179</c:v>
                </c:pt>
                <c:pt idx="24019">
                  <c:v>245189</c:v>
                </c:pt>
                <c:pt idx="24020">
                  <c:v>245199</c:v>
                </c:pt>
                <c:pt idx="24021">
                  <c:v>245209</c:v>
                </c:pt>
                <c:pt idx="24022">
                  <c:v>245219</c:v>
                </c:pt>
                <c:pt idx="24023">
                  <c:v>245230</c:v>
                </c:pt>
                <c:pt idx="24024">
                  <c:v>245240</c:v>
                </c:pt>
                <c:pt idx="24025">
                  <c:v>245250</c:v>
                </c:pt>
                <c:pt idx="24026">
                  <c:v>245260</c:v>
                </c:pt>
                <c:pt idx="24027">
                  <c:v>245270</c:v>
                </c:pt>
                <c:pt idx="24028">
                  <c:v>245281</c:v>
                </c:pt>
                <c:pt idx="24029">
                  <c:v>245291</c:v>
                </c:pt>
                <c:pt idx="24030">
                  <c:v>245301</c:v>
                </c:pt>
                <c:pt idx="24031">
                  <c:v>245311</c:v>
                </c:pt>
                <c:pt idx="24032">
                  <c:v>245321</c:v>
                </c:pt>
                <c:pt idx="24033">
                  <c:v>245332</c:v>
                </c:pt>
                <c:pt idx="24034">
                  <c:v>245342</c:v>
                </c:pt>
                <c:pt idx="24035">
                  <c:v>245352</c:v>
                </c:pt>
                <c:pt idx="24036">
                  <c:v>245362</c:v>
                </c:pt>
                <c:pt idx="24037">
                  <c:v>245372</c:v>
                </c:pt>
                <c:pt idx="24038">
                  <c:v>245383</c:v>
                </c:pt>
                <c:pt idx="24039">
                  <c:v>245393</c:v>
                </c:pt>
                <c:pt idx="24040">
                  <c:v>245403</c:v>
                </c:pt>
                <c:pt idx="24041">
                  <c:v>245413</c:v>
                </c:pt>
                <c:pt idx="24042">
                  <c:v>245423</c:v>
                </c:pt>
                <c:pt idx="24043">
                  <c:v>245434</c:v>
                </c:pt>
                <c:pt idx="24044">
                  <c:v>245444</c:v>
                </c:pt>
                <c:pt idx="24045">
                  <c:v>245454</c:v>
                </c:pt>
                <c:pt idx="24046">
                  <c:v>245464</c:v>
                </c:pt>
                <c:pt idx="24047">
                  <c:v>245474</c:v>
                </c:pt>
                <c:pt idx="24048">
                  <c:v>245485</c:v>
                </c:pt>
                <c:pt idx="24049">
                  <c:v>245495</c:v>
                </c:pt>
                <c:pt idx="24050">
                  <c:v>245505</c:v>
                </c:pt>
                <c:pt idx="24051">
                  <c:v>245515</c:v>
                </c:pt>
                <c:pt idx="24052">
                  <c:v>245525</c:v>
                </c:pt>
                <c:pt idx="24053">
                  <c:v>245536</c:v>
                </c:pt>
                <c:pt idx="24054">
                  <c:v>245546</c:v>
                </c:pt>
                <c:pt idx="24055">
                  <c:v>245556</c:v>
                </c:pt>
                <c:pt idx="24056">
                  <c:v>245566</c:v>
                </c:pt>
                <c:pt idx="24057">
                  <c:v>245576</c:v>
                </c:pt>
                <c:pt idx="24058">
                  <c:v>245587</c:v>
                </c:pt>
                <c:pt idx="24059">
                  <c:v>245597</c:v>
                </c:pt>
                <c:pt idx="24060">
                  <c:v>245607</c:v>
                </c:pt>
                <c:pt idx="24061">
                  <c:v>245617</c:v>
                </c:pt>
                <c:pt idx="24062">
                  <c:v>245627</c:v>
                </c:pt>
                <c:pt idx="24063">
                  <c:v>245638</c:v>
                </c:pt>
                <c:pt idx="24064">
                  <c:v>245648</c:v>
                </c:pt>
                <c:pt idx="24065">
                  <c:v>245658</c:v>
                </c:pt>
                <c:pt idx="24066">
                  <c:v>245668</c:v>
                </c:pt>
                <c:pt idx="24067">
                  <c:v>245678</c:v>
                </c:pt>
                <c:pt idx="24068">
                  <c:v>245689</c:v>
                </c:pt>
                <c:pt idx="24069">
                  <c:v>245699</c:v>
                </c:pt>
                <c:pt idx="24070">
                  <c:v>245709</c:v>
                </c:pt>
                <c:pt idx="24071">
                  <c:v>245719</c:v>
                </c:pt>
                <c:pt idx="24072">
                  <c:v>245729</c:v>
                </c:pt>
                <c:pt idx="24073">
                  <c:v>245740</c:v>
                </c:pt>
                <c:pt idx="24074">
                  <c:v>245750</c:v>
                </c:pt>
                <c:pt idx="24075">
                  <c:v>245760</c:v>
                </c:pt>
                <c:pt idx="24076">
                  <c:v>245770</c:v>
                </c:pt>
                <c:pt idx="24077">
                  <c:v>245780</c:v>
                </c:pt>
                <c:pt idx="24078">
                  <c:v>245791</c:v>
                </c:pt>
                <c:pt idx="24079">
                  <c:v>245801</c:v>
                </c:pt>
                <c:pt idx="24080">
                  <c:v>245811</c:v>
                </c:pt>
                <c:pt idx="24081">
                  <c:v>245821</c:v>
                </c:pt>
                <c:pt idx="24082">
                  <c:v>245831</c:v>
                </c:pt>
                <c:pt idx="24083">
                  <c:v>245842</c:v>
                </c:pt>
                <c:pt idx="24084">
                  <c:v>245852</c:v>
                </c:pt>
                <c:pt idx="24085">
                  <c:v>245862</c:v>
                </c:pt>
                <c:pt idx="24086">
                  <c:v>245872</c:v>
                </c:pt>
                <c:pt idx="24087">
                  <c:v>245882</c:v>
                </c:pt>
                <c:pt idx="24088">
                  <c:v>245893</c:v>
                </c:pt>
                <c:pt idx="24089">
                  <c:v>245903</c:v>
                </c:pt>
                <c:pt idx="24090">
                  <c:v>245913</c:v>
                </c:pt>
                <c:pt idx="24091">
                  <c:v>245923</c:v>
                </c:pt>
                <c:pt idx="24092">
                  <c:v>245933</c:v>
                </c:pt>
                <c:pt idx="24093">
                  <c:v>245944</c:v>
                </c:pt>
                <c:pt idx="24094">
                  <c:v>245954</c:v>
                </c:pt>
                <c:pt idx="24095">
                  <c:v>245964</c:v>
                </c:pt>
                <c:pt idx="24096">
                  <c:v>245974</c:v>
                </c:pt>
                <c:pt idx="24097">
                  <c:v>245984</c:v>
                </c:pt>
                <c:pt idx="24098">
                  <c:v>245995</c:v>
                </c:pt>
                <c:pt idx="24099">
                  <c:v>246005</c:v>
                </c:pt>
                <c:pt idx="24100">
                  <c:v>246015</c:v>
                </c:pt>
                <c:pt idx="24101">
                  <c:v>246025</c:v>
                </c:pt>
                <c:pt idx="24102">
                  <c:v>246035</c:v>
                </c:pt>
                <c:pt idx="24103">
                  <c:v>246046</c:v>
                </c:pt>
                <c:pt idx="24104">
                  <c:v>246056</c:v>
                </c:pt>
                <c:pt idx="24105">
                  <c:v>246066</c:v>
                </c:pt>
                <c:pt idx="24106">
                  <c:v>246076</c:v>
                </c:pt>
                <c:pt idx="24107">
                  <c:v>246086</c:v>
                </c:pt>
                <c:pt idx="24108">
                  <c:v>246097</c:v>
                </c:pt>
                <c:pt idx="24109">
                  <c:v>246107</c:v>
                </c:pt>
                <c:pt idx="24110">
                  <c:v>246117</c:v>
                </c:pt>
                <c:pt idx="24111">
                  <c:v>246127</c:v>
                </c:pt>
                <c:pt idx="24112">
                  <c:v>246137</c:v>
                </c:pt>
                <c:pt idx="24113">
                  <c:v>246148</c:v>
                </c:pt>
                <c:pt idx="24114">
                  <c:v>246158</c:v>
                </c:pt>
                <c:pt idx="24115">
                  <c:v>246168</c:v>
                </c:pt>
                <c:pt idx="24116">
                  <c:v>246178</c:v>
                </c:pt>
                <c:pt idx="24117">
                  <c:v>246188</c:v>
                </c:pt>
                <c:pt idx="24118">
                  <c:v>246199</c:v>
                </c:pt>
                <c:pt idx="24119">
                  <c:v>246209</c:v>
                </c:pt>
                <c:pt idx="24120">
                  <c:v>246219</c:v>
                </c:pt>
                <c:pt idx="24121">
                  <c:v>246229</c:v>
                </c:pt>
                <c:pt idx="24122">
                  <c:v>246239</c:v>
                </c:pt>
                <c:pt idx="24123">
                  <c:v>246250</c:v>
                </c:pt>
                <c:pt idx="24124">
                  <c:v>246260</c:v>
                </c:pt>
                <c:pt idx="24125">
                  <c:v>246270</c:v>
                </c:pt>
                <c:pt idx="24126">
                  <c:v>246280</c:v>
                </c:pt>
                <c:pt idx="24127">
                  <c:v>246291</c:v>
                </c:pt>
                <c:pt idx="24128">
                  <c:v>246301</c:v>
                </c:pt>
                <c:pt idx="24129">
                  <c:v>246311</c:v>
                </c:pt>
                <c:pt idx="24130">
                  <c:v>246321</c:v>
                </c:pt>
                <c:pt idx="24131">
                  <c:v>246331</c:v>
                </c:pt>
                <c:pt idx="24132">
                  <c:v>246342</c:v>
                </c:pt>
                <c:pt idx="24133">
                  <c:v>246352</c:v>
                </c:pt>
                <c:pt idx="24134">
                  <c:v>246362</c:v>
                </c:pt>
                <c:pt idx="24135">
                  <c:v>246372</c:v>
                </c:pt>
                <c:pt idx="24136">
                  <c:v>246382</c:v>
                </c:pt>
                <c:pt idx="24137">
                  <c:v>246393</c:v>
                </c:pt>
                <c:pt idx="24138">
                  <c:v>246403</c:v>
                </c:pt>
                <c:pt idx="24139">
                  <c:v>246413</c:v>
                </c:pt>
                <c:pt idx="24140">
                  <c:v>246423</c:v>
                </c:pt>
                <c:pt idx="24141">
                  <c:v>246433</c:v>
                </c:pt>
                <c:pt idx="24142">
                  <c:v>246444</c:v>
                </c:pt>
                <c:pt idx="24143">
                  <c:v>246454</c:v>
                </c:pt>
                <c:pt idx="24144">
                  <c:v>246464</c:v>
                </c:pt>
                <c:pt idx="24145">
                  <c:v>246474</c:v>
                </c:pt>
                <c:pt idx="24146">
                  <c:v>246484</c:v>
                </c:pt>
                <c:pt idx="24147">
                  <c:v>246495</c:v>
                </c:pt>
                <c:pt idx="24148">
                  <c:v>246505</c:v>
                </c:pt>
                <c:pt idx="24149">
                  <c:v>246515</c:v>
                </c:pt>
                <c:pt idx="24150">
                  <c:v>246525</c:v>
                </c:pt>
                <c:pt idx="24151">
                  <c:v>246535</c:v>
                </c:pt>
                <c:pt idx="24152">
                  <c:v>246546</c:v>
                </c:pt>
                <c:pt idx="24153">
                  <c:v>246556</c:v>
                </c:pt>
                <c:pt idx="24154">
                  <c:v>246566</c:v>
                </c:pt>
                <c:pt idx="24155">
                  <c:v>246576</c:v>
                </c:pt>
                <c:pt idx="24156">
                  <c:v>246586</c:v>
                </c:pt>
                <c:pt idx="24157">
                  <c:v>246597</c:v>
                </c:pt>
                <c:pt idx="24158">
                  <c:v>246607</c:v>
                </c:pt>
                <c:pt idx="24159">
                  <c:v>246617</c:v>
                </c:pt>
                <c:pt idx="24160">
                  <c:v>246627</c:v>
                </c:pt>
                <c:pt idx="24161">
                  <c:v>246637</c:v>
                </c:pt>
                <c:pt idx="24162">
                  <c:v>246648</c:v>
                </c:pt>
                <c:pt idx="24163">
                  <c:v>246658</c:v>
                </c:pt>
                <c:pt idx="24164">
                  <c:v>246668</c:v>
                </c:pt>
                <c:pt idx="24165">
                  <c:v>246678</c:v>
                </c:pt>
                <c:pt idx="24166">
                  <c:v>246688</c:v>
                </c:pt>
                <c:pt idx="24167">
                  <c:v>246699</c:v>
                </c:pt>
                <c:pt idx="24168">
                  <c:v>246709</c:v>
                </c:pt>
                <c:pt idx="24169">
                  <c:v>246719</c:v>
                </c:pt>
                <c:pt idx="24170">
                  <c:v>246729</c:v>
                </c:pt>
                <c:pt idx="24171">
                  <c:v>246739</c:v>
                </c:pt>
                <c:pt idx="24172">
                  <c:v>246750</c:v>
                </c:pt>
                <c:pt idx="24173">
                  <c:v>246760</c:v>
                </c:pt>
                <c:pt idx="24174">
                  <c:v>246770</c:v>
                </c:pt>
                <c:pt idx="24175">
                  <c:v>246780</c:v>
                </c:pt>
                <c:pt idx="24176">
                  <c:v>246790</c:v>
                </c:pt>
                <c:pt idx="24177">
                  <c:v>246801</c:v>
                </c:pt>
                <c:pt idx="24178">
                  <c:v>246811</c:v>
                </c:pt>
                <c:pt idx="24179">
                  <c:v>246821</c:v>
                </c:pt>
                <c:pt idx="24180">
                  <c:v>246831</c:v>
                </c:pt>
                <c:pt idx="24181">
                  <c:v>246841</c:v>
                </c:pt>
                <c:pt idx="24182">
                  <c:v>246852</c:v>
                </c:pt>
                <c:pt idx="24183">
                  <c:v>246862</c:v>
                </c:pt>
                <c:pt idx="24184">
                  <c:v>246872</c:v>
                </c:pt>
                <c:pt idx="24185">
                  <c:v>246882</c:v>
                </c:pt>
                <c:pt idx="24186">
                  <c:v>246892</c:v>
                </c:pt>
                <c:pt idx="24187">
                  <c:v>246903</c:v>
                </c:pt>
                <c:pt idx="24188">
                  <c:v>246913</c:v>
                </c:pt>
                <c:pt idx="24189">
                  <c:v>246923</c:v>
                </c:pt>
                <c:pt idx="24190">
                  <c:v>246933</c:v>
                </c:pt>
                <c:pt idx="24191">
                  <c:v>246943</c:v>
                </c:pt>
                <c:pt idx="24192">
                  <c:v>246954</c:v>
                </c:pt>
                <c:pt idx="24193">
                  <c:v>246964</c:v>
                </c:pt>
                <c:pt idx="24194">
                  <c:v>246974</c:v>
                </c:pt>
                <c:pt idx="24195">
                  <c:v>246984</c:v>
                </c:pt>
                <c:pt idx="24196">
                  <c:v>246994</c:v>
                </c:pt>
                <c:pt idx="24197">
                  <c:v>247005</c:v>
                </c:pt>
                <c:pt idx="24198">
                  <c:v>247015</c:v>
                </c:pt>
                <c:pt idx="24199">
                  <c:v>247025</c:v>
                </c:pt>
                <c:pt idx="24200">
                  <c:v>247035</c:v>
                </c:pt>
                <c:pt idx="24201">
                  <c:v>247045</c:v>
                </c:pt>
                <c:pt idx="24202">
                  <c:v>247056</c:v>
                </c:pt>
                <c:pt idx="24203">
                  <c:v>247066</c:v>
                </c:pt>
                <c:pt idx="24204">
                  <c:v>247076</c:v>
                </c:pt>
                <c:pt idx="24205">
                  <c:v>247086</c:v>
                </c:pt>
                <c:pt idx="24206">
                  <c:v>247096</c:v>
                </c:pt>
                <c:pt idx="24207">
                  <c:v>247107</c:v>
                </c:pt>
                <c:pt idx="24208">
                  <c:v>247117</c:v>
                </c:pt>
                <c:pt idx="24209">
                  <c:v>247127</c:v>
                </c:pt>
                <c:pt idx="24210">
                  <c:v>247137</c:v>
                </c:pt>
                <c:pt idx="24211">
                  <c:v>247147</c:v>
                </c:pt>
                <c:pt idx="24212">
                  <c:v>247158</c:v>
                </c:pt>
                <c:pt idx="24213">
                  <c:v>247168</c:v>
                </c:pt>
                <c:pt idx="24214">
                  <c:v>247178</c:v>
                </c:pt>
                <c:pt idx="24215">
                  <c:v>247188</c:v>
                </c:pt>
                <c:pt idx="24216">
                  <c:v>247198</c:v>
                </c:pt>
                <c:pt idx="24217">
                  <c:v>247209</c:v>
                </c:pt>
                <c:pt idx="24218">
                  <c:v>247219</c:v>
                </c:pt>
                <c:pt idx="24219">
                  <c:v>247229</c:v>
                </c:pt>
                <c:pt idx="24220">
                  <c:v>247239</c:v>
                </c:pt>
                <c:pt idx="24221">
                  <c:v>247249</c:v>
                </c:pt>
                <c:pt idx="24222">
                  <c:v>247260</c:v>
                </c:pt>
                <c:pt idx="24223">
                  <c:v>247270</c:v>
                </c:pt>
                <c:pt idx="24224">
                  <c:v>247280</c:v>
                </c:pt>
                <c:pt idx="24225">
                  <c:v>247290</c:v>
                </c:pt>
                <c:pt idx="24226">
                  <c:v>247300</c:v>
                </c:pt>
                <c:pt idx="24227">
                  <c:v>247311</c:v>
                </c:pt>
                <c:pt idx="24228">
                  <c:v>247321</c:v>
                </c:pt>
                <c:pt idx="24229">
                  <c:v>247331</c:v>
                </c:pt>
                <c:pt idx="24230">
                  <c:v>247341</c:v>
                </c:pt>
                <c:pt idx="24231">
                  <c:v>247351</c:v>
                </c:pt>
                <c:pt idx="24232">
                  <c:v>247362</c:v>
                </c:pt>
                <c:pt idx="24233">
                  <c:v>247372</c:v>
                </c:pt>
                <c:pt idx="24234">
                  <c:v>247382</c:v>
                </c:pt>
                <c:pt idx="24235">
                  <c:v>247392</c:v>
                </c:pt>
                <c:pt idx="24236">
                  <c:v>247402</c:v>
                </c:pt>
                <c:pt idx="24237">
                  <c:v>247413</c:v>
                </c:pt>
                <c:pt idx="24238">
                  <c:v>247423</c:v>
                </c:pt>
                <c:pt idx="24239">
                  <c:v>247433</c:v>
                </c:pt>
                <c:pt idx="24240">
                  <c:v>247443</c:v>
                </c:pt>
                <c:pt idx="24241">
                  <c:v>247454</c:v>
                </c:pt>
                <c:pt idx="24242">
                  <c:v>247464</c:v>
                </c:pt>
                <c:pt idx="24243">
                  <c:v>247474</c:v>
                </c:pt>
                <c:pt idx="24244">
                  <c:v>247484</c:v>
                </c:pt>
                <c:pt idx="24245">
                  <c:v>247494</c:v>
                </c:pt>
                <c:pt idx="24246">
                  <c:v>247505</c:v>
                </c:pt>
                <c:pt idx="24247">
                  <c:v>247515</c:v>
                </c:pt>
                <c:pt idx="24248">
                  <c:v>247525</c:v>
                </c:pt>
                <c:pt idx="24249">
                  <c:v>247535</c:v>
                </c:pt>
                <c:pt idx="24250">
                  <c:v>247545</c:v>
                </c:pt>
                <c:pt idx="24251">
                  <c:v>247556</c:v>
                </c:pt>
                <c:pt idx="24252">
                  <c:v>247566</c:v>
                </c:pt>
                <c:pt idx="24253">
                  <c:v>247576</c:v>
                </c:pt>
                <c:pt idx="24254">
                  <c:v>247586</c:v>
                </c:pt>
                <c:pt idx="24255">
                  <c:v>247596</c:v>
                </c:pt>
                <c:pt idx="24256">
                  <c:v>247607</c:v>
                </c:pt>
                <c:pt idx="24257">
                  <c:v>247617</c:v>
                </c:pt>
                <c:pt idx="24258">
                  <c:v>247627</c:v>
                </c:pt>
                <c:pt idx="24259">
                  <c:v>247637</c:v>
                </c:pt>
                <c:pt idx="24260">
                  <c:v>247647</c:v>
                </c:pt>
                <c:pt idx="24261">
                  <c:v>247658</c:v>
                </c:pt>
                <c:pt idx="24262">
                  <c:v>247668</c:v>
                </c:pt>
                <c:pt idx="24263">
                  <c:v>247678</c:v>
                </c:pt>
                <c:pt idx="24264">
                  <c:v>247688</c:v>
                </c:pt>
                <c:pt idx="24265">
                  <c:v>247698</c:v>
                </c:pt>
                <c:pt idx="24266">
                  <c:v>247709</c:v>
                </c:pt>
                <c:pt idx="24267">
                  <c:v>247719</c:v>
                </c:pt>
                <c:pt idx="24268">
                  <c:v>247729</c:v>
                </c:pt>
                <c:pt idx="24269">
                  <c:v>247739</c:v>
                </c:pt>
                <c:pt idx="24270">
                  <c:v>247749</c:v>
                </c:pt>
                <c:pt idx="24271">
                  <c:v>247760</c:v>
                </c:pt>
                <c:pt idx="24272">
                  <c:v>247770</c:v>
                </c:pt>
                <c:pt idx="24273">
                  <c:v>247780</c:v>
                </c:pt>
                <c:pt idx="24274">
                  <c:v>247790</c:v>
                </c:pt>
                <c:pt idx="24275">
                  <c:v>247800</c:v>
                </c:pt>
                <c:pt idx="24276">
                  <c:v>247811</c:v>
                </c:pt>
                <c:pt idx="24277">
                  <c:v>247821</c:v>
                </c:pt>
                <c:pt idx="24278">
                  <c:v>247831</c:v>
                </c:pt>
                <c:pt idx="24279">
                  <c:v>247841</c:v>
                </c:pt>
                <c:pt idx="24280">
                  <c:v>247851</c:v>
                </c:pt>
                <c:pt idx="24281">
                  <c:v>247862</c:v>
                </c:pt>
                <c:pt idx="24282">
                  <c:v>247872</c:v>
                </c:pt>
                <c:pt idx="24283">
                  <c:v>247882</c:v>
                </c:pt>
                <c:pt idx="24284">
                  <c:v>247892</c:v>
                </c:pt>
                <c:pt idx="24285">
                  <c:v>247902</c:v>
                </c:pt>
                <c:pt idx="24286">
                  <c:v>247913</c:v>
                </c:pt>
                <c:pt idx="24287">
                  <c:v>247923</c:v>
                </c:pt>
                <c:pt idx="24288">
                  <c:v>247933</c:v>
                </c:pt>
                <c:pt idx="24289">
                  <c:v>247943</c:v>
                </c:pt>
                <c:pt idx="24290">
                  <c:v>247953</c:v>
                </c:pt>
                <c:pt idx="24291">
                  <c:v>247964</c:v>
                </c:pt>
                <c:pt idx="24292">
                  <c:v>247974</c:v>
                </c:pt>
                <c:pt idx="24293">
                  <c:v>247984</c:v>
                </c:pt>
                <c:pt idx="24294">
                  <c:v>247994</c:v>
                </c:pt>
                <c:pt idx="24295">
                  <c:v>248004</c:v>
                </c:pt>
                <c:pt idx="24296">
                  <c:v>248015</c:v>
                </c:pt>
                <c:pt idx="24297">
                  <c:v>248025</c:v>
                </c:pt>
                <c:pt idx="24298">
                  <c:v>248035</c:v>
                </c:pt>
                <c:pt idx="24299">
                  <c:v>248045</c:v>
                </c:pt>
                <c:pt idx="24300">
                  <c:v>248055</c:v>
                </c:pt>
                <c:pt idx="24301">
                  <c:v>248066</c:v>
                </c:pt>
                <c:pt idx="24302">
                  <c:v>248076</c:v>
                </c:pt>
                <c:pt idx="24303">
                  <c:v>248086</c:v>
                </c:pt>
                <c:pt idx="24304">
                  <c:v>248096</c:v>
                </c:pt>
                <c:pt idx="24305">
                  <c:v>248106</c:v>
                </c:pt>
                <c:pt idx="24306">
                  <c:v>248117</c:v>
                </c:pt>
                <c:pt idx="24307">
                  <c:v>248127</c:v>
                </c:pt>
                <c:pt idx="24308">
                  <c:v>248137</c:v>
                </c:pt>
                <c:pt idx="24309">
                  <c:v>248147</c:v>
                </c:pt>
                <c:pt idx="24310">
                  <c:v>248157</c:v>
                </c:pt>
                <c:pt idx="24311">
                  <c:v>248168</c:v>
                </c:pt>
                <c:pt idx="24312">
                  <c:v>248178</c:v>
                </c:pt>
                <c:pt idx="24313">
                  <c:v>248188</c:v>
                </c:pt>
                <c:pt idx="24314">
                  <c:v>248198</c:v>
                </c:pt>
                <c:pt idx="24315">
                  <c:v>248208</c:v>
                </c:pt>
                <c:pt idx="24316">
                  <c:v>248219</c:v>
                </c:pt>
              </c:numCache>
            </c:numRef>
          </c:xVal>
          <c:yVal>
            <c:numRef>
              <c:f>Sheet1!$B$1:$B$24317</c:f>
              <c:numCache>
                <c:formatCode>General</c:formatCode>
                <c:ptCount val="24317"/>
                <c:pt idx="0">
                  <c:v>564.55999999999995</c:v>
                </c:pt>
                <c:pt idx="1">
                  <c:v>542.58000000000004</c:v>
                </c:pt>
                <c:pt idx="2">
                  <c:v>572.09</c:v>
                </c:pt>
                <c:pt idx="3">
                  <c:v>557.14</c:v>
                </c:pt>
                <c:pt idx="4">
                  <c:v>557.14</c:v>
                </c:pt>
                <c:pt idx="5">
                  <c:v>557.14</c:v>
                </c:pt>
                <c:pt idx="6">
                  <c:v>557.14</c:v>
                </c:pt>
                <c:pt idx="7">
                  <c:v>557.14</c:v>
                </c:pt>
                <c:pt idx="8">
                  <c:v>557.14</c:v>
                </c:pt>
                <c:pt idx="9">
                  <c:v>542.58000000000004</c:v>
                </c:pt>
                <c:pt idx="10">
                  <c:v>507.82</c:v>
                </c:pt>
                <c:pt idx="11">
                  <c:v>549.80999999999995</c:v>
                </c:pt>
                <c:pt idx="12">
                  <c:v>542.58000000000004</c:v>
                </c:pt>
                <c:pt idx="13">
                  <c:v>572.09</c:v>
                </c:pt>
                <c:pt idx="14">
                  <c:v>579.71</c:v>
                </c:pt>
                <c:pt idx="15">
                  <c:v>579.71</c:v>
                </c:pt>
                <c:pt idx="16">
                  <c:v>549.80999999999995</c:v>
                </c:pt>
                <c:pt idx="17">
                  <c:v>587.44000000000005</c:v>
                </c:pt>
                <c:pt idx="18">
                  <c:v>535.44000000000005</c:v>
                </c:pt>
                <c:pt idx="19">
                  <c:v>564.55999999999995</c:v>
                </c:pt>
                <c:pt idx="20">
                  <c:v>579.71</c:v>
                </c:pt>
                <c:pt idx="21">
                  <c:v>595.27</c:v>
                </c:pt>
                <c:pt idx="22">
                  <c:v>579.71</c:v>
                </c:pt>
                <c:pt idx="23">
                  <c:v>542.58000000000004</c:v>
                </c:pt>
                <c:pt idx="24">
                  <c:v>564.55999999999995</c:v>
                </c:pt>
                <c:pt idx="25">
                  <c:v>572.09</c:v>
                </c:pt>
                <c:pt idx="26">
                  <c:v>542.58000000000004</c:v>
                </c:pt>
                <c:pt idx="27">
                  <c:v>595.27</c:v>
                </c:pt>
                <c:pt idx="28">
                  <c:v>557.14</c:v>
                </c:pt>
                <c:pt idx="29">
                  <c:v>587.44000000000005</c:v>
                </c:pt>
                <c:pt idx="30">
                  <c:v>587.44000000000005</c:v>
                </c:pt>
                <c:pt idx="31">
                  <c:v>595.27</c:v>
                </c:pt>
                <c:pt idx="32">
                  <c:v>587.44000000000005</c:v>
                </c:pt>
                <c:pt idx="33">
                  <c:v>579.71</c:v>
                </c:pt>
                <c:pt idx="34">
                  <c:v>572.09</c:v>
                </c:pt>
                <c:pt idx="35">
                  <c:v>549.80999999999995</c:v>
                </c:pt>
                <c:pt idx="36">
                  <c:v>595.27</c:v>
                </c:pt>
                <c:pt idx="37">
                  <c:v>549.80999999999995</c:v>
                </c:pt>
                <c:pt idx="38">
                  <c:v>603.20000000000005</c:v>
                </c:pt>
                <c:pt idx="39">
                  <c:v>587.44000000000005</c:v>
                </c:pt>
                <c:pt idx="40">
                  <c:v>595.27</c:v>
                </c:pt>
                <c:pt idx="41">
                  <c:v>564.55999999999995</c:v>
                </c:pt>
                <c:pt idx="42">
                  <c:v>603.20000000000005</c:v>
                </c:pt>
                <c:pt idx="43">
                  <c:v>557.14</c:v>
                </c:pt>
                <c:pt idx="44">
                  <c:v>603.20000000000005</c:v>
                </c:pt>
                <c:pt idx="45">
                  <c:v>611.24</c:v>
                </c:pt>
                <c:pt idx="46">
                  <c:v>603.20000000000005</c:v>
                </c:pt>
                <c:pt idx="47">
                  <c:v>603.20000000000005</c:v>
                </c:pt>
                <c:pt idx="48">
                  <c:v>603.20000000000005</c:v>
                </c:pt>
                <c:pt idx="49">
                  <c:v>603.20000000000005</c:v>
                </c:pt>
                <c:pt idx="50">
                  <c:v>603.20000000000005</c:v>
                </c:pt>
                <c:pt idx="51">
                  <c:v>603.20000000000005</c:v>
                </c:pt>
                <c:pt idx="52">
                  <c:v>603.20000000000005</c:v>
                </c:pt>
                <c:pt idx="53">
                  <c:v>603.20000000000005</c:v>
                </c:pt>
                <c:pt idx="54">
                  <c:v>603.20000000000005</c:v>
                </c:pt>
                <c:pt idx="55">
                  <c:v>603.20000000000005</c:v>
                </c:pt>
                <c:pt idx="56">
                  <c:v>603.20000000000005</c:v>
                </c:pt>
                <c:pt idx="57">
                  <c:v>603.20000000000005</c:v>
                </c:pt>
                <c:pt idx="58">
                  <c:v>595.27</c:v>
                </c:pt>
                <c:pt idx="59">
                  <c:v>611.24</c:v>
                </c:pt>
                <c:pt idx="60">
                  <c:v>603.20000000000005</c:v>
                </c:pt>
                <c:pt idx="61">
                  <c:v>611.24</c:v>
                </c:pt>
                <c:pt idx="62">
                  <c:v>611.24</c:v>
                </c:pt>
                <c:pt idx="63">
                  <c:v>557.14</c:v>
                </c:pt>
                <c:pt idx="64">
                  <c:v>611.24</c:v>
                </c:pt>
                <c:pt idx="65">
                  <c:v>611.24</c:v>
                </c:pt>
                <c:pt idx="66">
                  <c:v>595.27</c:v>
                </c:pt>
                <c:pt idx="67">
                  <c:v>611.24</c:v>
                </c:pt>
                <c:pt idx="68">
                  <c:v>611.24</c:v>
                </c:pt>
                <c:pt idx="69">
                  <c:v>611.24</c:v>
                </c:pt>
                <c:pt idx="70">
                  <c:v>619.39</c:v>
                </c:pt>
                <c:pt idx="71">
                  <c:v>619.39</c:v>
                </c:pt>
                <c:pt idx="72">
                  <c:v>595.27</c:v>
                </c:pt>
                <c:pt idx="73">
                  <c:v>611.24</c:v>
                </c:pt>
                <c:pt idx="74">
                  <c:v>611.24</c:v>
                </c:pt>
                <c:pt idx="75">
                  <c:v>603.20000000000005</c:v>
                </c:pt>
                <c:pt idx="76">
                  <c:v>587.44000000000005</c:v>
                </c:pt>
                <c:pt idx="77">
                  <c:v>579.71</c:v>
                </c:pt>
                <c:pt idx="78">
                  <c:v>611.24</c:v>
                </c:pt>
                <c:pt idx="79">
                  <c:v>611.24</c:v>
                </c:pt>
                <c:pt idx="80">
                  <c:v>603.20000000000005</c:v>
                </c:pt>
                <c:pt idx="81">
                  <c:v>611.24</c:v>
                </c:pt>
                <c:pt idx="82">
                  <c:v>611.24</c:v>
                </c:pt>
                <c:pt idx="83">
                  <c:v>619.39</c:v>
                </c:pt>
                <c:pt idx="84">
                  <c:v>619.39</c:v>
                </c:pt>
                <c:pt idx="85">
                  <c:v>619.39</c:v>
                </c:pt>
                <c:pt idx="86">
                  <c:v>579.71</c:v>
                </c:pt>
                <c:pt idx="87">
                  <c:v>619.39</c:v>
                </c:pt>
                <c:pt idx="88">
                  <c:v>603.20000000000005</c:v>
                </c:pt>
                <c:pt idx="89">
                  <c:v>619.39</c:v>
                </c:pt>
                <c:pt idx="90">
                  <c:v>627.64</c:v>
                </c:pt>
                <c:pt idx="91">
                  <c:v>619.39</c:v>
                </c:pt>
                <c:pt idx="92">
                  <c:v>587.44000000000005</c:v>
                </c:pt>
                <c:pt idx="93">
                  <c:v>627.64</c:v>
                </c:pt>
                <c:pt idx="94">
                  <c:v>627.64</c:v>
                </c:pt>
                <c:pt idx="95">
                  <c:v>636.01</c:v>
                </c:pt>
                <c:pt idx="96">
                  <c:v>619.39</c:v>
                </c:pt>
                <c:pt idx="97">
                  <c:v>603.20000000000005</c:v>
                </c:pt>
                <c:pt idx="98">
                  <c:v>627.64</c:v>
                </c:pt>
                <c:pt idx="99">
                  <c:v>627.64</c:v>
                </c:pt>
                <c:pt idx="100">
                  <c:v>636.01</c:v>
                </c:pt>
                <c:pt idx="101">
                  <c:v>636.01</c:v>
                </c:pt>
                <c:pt idx="102">
                  <c:v>636.01</c:v>
                </c:pt>
                <c:pt idx="103">
                  <c:v>636.01</c:v>
                </c:pt>
                <c:pt idx="104">
                  <c:v>636.01</c:v>
                </c:pt>
                <c:pt idx="105">
                  <c:v>627.64</c:v>
                </c:pt>
                <c:pt idx="106">
                  <c:v>636.01</c:v>
                </c:pt>
                <c:pt idx="107">
                  <c:v>644.49</c:v>
                </c:pt>
                <c:pt idx="108">
                  <c:v>619.39</c:v>
                </c:pt>
                <c:pt idx="109">
                  <c:v>595.27</c:v>
                </c:pt>
                <c:pt idx="110">
                  <c:v>627.64</c:v>
                </c:pt>
                <c:pt idx="111">
                  <c:v>603.20000000000005</c:v>
                </c:pt>
                <c:pt idx="112">
                  <c:v>636.01</c:v>
                </c:pt>
                <c:pt idx="113">
                  <c:v>627.64</c:v>
                </c:pt>
                <c:pt idx="114">
                  <c:v>653.08000000000004</c:v>
                </c:pt>
                <c:pt idx="115">
                  <c:v>636.01</c:v>
                </c:pt>
                <c:pt idx="116">
                  <c:v>653.08000000000004</c:v>
                </c:pt>
                <c:pt idx="117">
                  <c:v>644.49</c:v>
                </c:pt>
                <c:pt idx="118">
                  <c:v>653.08000000000004</c:v>
                </c:pt>
                <c:pt idx="119">
                  <c:v>653.08000000000004</c:v>
                </c:pt>
                <c:pt idx="120">
                  <c:v>644.49</c:v>
                </c:pt>
                <c:pt idx="121">
                  <c:v>653.08000000000004</c:v>
                </c:pt>
                <c:pt idx="122">
                  <c:v>653.08000000000004</c:v>
                </c:pt>
                <c:pt idx="123">
                  <c:v>653.08000000000004</c:v>
                </c:pt>
                <c:pt idx="124">
                  <c:v>661.78</c:v>
                </c:pt>
                <c:pt idx="125">
                  <c:v>661.78</c:v>
                </c:pt>
                <c:pt idx="126">
                  <c:v>661.78</c:v>
                </c:pt>
                <c:pt idx="127">
                  <c:v>661.78</c:v>
                </c:pt>
                <c:pt idx="128">
                  <c:v>661.78</c:v>
                </c:pt>
                <c:pt idx="129">
                  <c:v>661.78</c:v>
                </c:pt>
                <c:pt idx="130">
                  <c:v>661.78</c:v>
                </c:pt>
                <c:pt idx="131">
                  <c:v>653.08000000000004</c:v>
                </c:pt>
                <c:pt idx="132">
                  <c:v>619.39</c:v>
                </c:pt>
                <c:pt idx="133">
                  <c:v>670.6</c:v>
                </c:pt>
                <c:pt idx="134">
                  <c:v>653.08000000000004</c:v>
                </c:pt>
                <c:pt idx="135">
                  <c:v>670.6</c:v>
                </c:pt>
                <c:pt idx="136">
                  <c:v>661.78</c:v>
                </c:pt>
                <c:pt idx="137">
                  <c:v>670.6</c:v>
                </c:pt>
                <c:pt idx="138">
                  <c:v>644.49</c:v>
                </c:pt>
                <c:pt idx="139">
                  <c:v>670.6</c:v>
                </c:pt>
                <c:pt idx="140">
                  <c:v>644.49</c:v>
                </c:pt>
                <c:pt idx="141">
                  <c:v>644.49</c:v>
                </c:pt>
                <c:pt idx="142">
                  <c:v>670.6</c:v>
                </c:pt>
                <c:pt idx="143">
                  <c:v>619.39</c:v>
                </c:pt>
                <c:pt idx="144">
                  <c:v>619.39</c:v>
                </c:pt>
                <c:pt idx="145">
                  <c:v>670.6</c:v>
                </c:pt>
                <c:pt idx="146">
                  <c:v>670.6</c:v>
                </c:pt>
                <c:pt idx="147">
                  <c:v>670.6</c:v>
                </c:pt>
                <c:pt idx="148">
                  <c:v>653.08000000000004</c:v>
                </c:pt>
                <c:pt idx="149">
                  <c:v>679.54</c:v>
                </c:pt>
                <c:pt idx="150">
                  <c:v>636.01</c:v>
                </c:pt>
                <c:pt idx="151">
                  <c:v>653.08000000000004</c:v>
                </c:pt>
                <c:pt idx="152">
                  <c:v>636.01</c:v>
                </c:pt>
                <c:pt idx="153">
                  <c:v>679.54</c:v>
                </c:pt>
                <c:pt idx="154">
                  <c:v>670.6</c:v>
                </c:pt>
                <c:pt idx="155">
                  <c:v>679.54</c:v>
                </c:pt>
                <c:pt idx="156">
                  <c:v>661.78</c:v>
                </c:pt>
                <c:pt idx="157">
                  <c:v>679.54</c:v>
                </c:pt>
                <c:pt idx="158">
                  <c:v>636.01</c:v>
                </c:pt>
                <c:pt idx="159">
                  <c:v>636.01</c:v>
                </c:pt>
                <c:pt idx="160">
                  <c:v>679.54</c:v>
                </c:pt>
                <c:pt idx="161">
                  <c:v>670.6</c:v>
                </c:pt>
                <c:pt idx="162">
                  <c:v>653.08000000000004</c:v>
                </c:pt>
                <c:pt idx="163">
                  <c:v>661.78</c:v>
                </c:pt>
                <c:pt idx="164">
                  <c:v>653.08000000000004</c:v>
                </c:pt>
                <c:pt idx="165">
                  <c:v>707.07</c:v>
                </c:pt>
                <c:pt idx="166">
                  <c:v>670.6</c:v>
                </c:pt>
                <c:pt idx="167">
                  <c:v>661.78</c:v>
                </c:pt>
                <c:pt idx="168">
                  <c:v>707.07</c:v>
                </c:pt>
                <c:pt idx="169">
                  <c:v>697.77</c:v>
                </c:pt>
                <c:pt idx="170">
                  <c:v>644.49</c:v>
                </c:pt>
                <c:pt idx="171">
                  <c:v>653.08000000000004</c:v>
                </c:pt>
                <c:pt idx="172">
                  <c:v>644.49</c:v>
                </c:pt>
                <c:pt idx="173">
                  <c:v>679.54</c:v>
                </c:pt>
                <c:pt idx="174">
                  <c:v>679.54</c:v>
                </c:pt>
                <c:pt idx="175">
                  <c:v>670.6</c:v>
                </c:pt>
                <c:pt idx="176">
                  <c:v>697.77</c:v>
                </c:pt>
                <c:pt idx="177">
                  <c:v>661.78</c:v>
                </c:pt>
                <c:pt idx="178">
                  <c:v>707.07</c:v>
                </c:pt>
                <c:pt idx="179">
                  <c:v>697.77</c:v>
                </c:pt>
                <c:pt idx="180">
                  <c:v>707.07</c:v>
                </c:pt>
                <c:pt idx="181">
                  <c:v>697.77</c:v>
                </c:pt>
                <c:pt idx="182">
                  <c:v>707.07</c:v>
                </c:pt>
                <c:pt idx="183">
                  <c:v>707.07</c:v>
                </c:pt>
                <c:pt idx="184">
                  <c:v>697.77</c:v>
                </c:pt>
                <c:pt idx="185">
                  <c:v>707.07</c:v>
                </c:pt>
                <c:pt idx="186">
                  <c:v>688.6</c:v>
                </c:pt>
                <c:pt idx="187">
                  <c:v>697.77</c:v>
                </c:pt>
                <c:pt idx="188">
                  <c:v>707.07</c:v>
                </c:pt>
                <c:pt idx="189">
                  <c:v>707.07</c:v>
                </c:pt>
                <c:pt idx="190">
                  <c:v>697.77</c:v>
                </c:pt>
                <c:pt idx="191">
                  <c:v>688.6</c:v>
                </c:pt>
                <c:pt idx="192">
                  <c:v>679.54</c:v>
                </c:pt>
                <c:pt idx="193">
                  <c:v>661.78</c:v>
                </c:pt>
                <c:pt idx="194">
                  <c:v>679.54</c:v>
                </c:pt>
                <c:pt idx="195">
                  <c:v>670.6</c:v>
                </c:pt>
                <c:pt idx="196">
                  <c:v>679.54</c:v>
                </c:pt>
                <c:pt idx="197">
                  <c:v>670.6</c:v>
                </c:pt>
                <c:pt idx="198">
                  <c:v>661.78</c:v>
                </c:pt>
                <c:pt idx="199">
                  <c:v>661.78</c:v>
                </c:pt>
                <c:pt idx="200">
                  <c:v>661.78</c:v>
                </c:pt>
                <c:pt idx="201">
                  <c:v>661.78</c:v>
                </c:pt>
                <c:pt idx="202">
                  <c:v>661.78</c:v>
                </c:pt>
                <c:pt idx="203">
                  <c:v>653.08000000000004</c:v>
                </c:pt>
                <c:pt idx="204">
                  <c:v>644.49</c:v>
                </c:pt>
                <c:pt idx="205">
                  <c:v>653.08000000000004</c:v>
                </c:pt>
                <c:pt idx="206">
                  <c:v>644.49</c:v>
                </c:pt>
                <c:pt idx="207">
                  <c:v>644.49</c:v>
                </c:pt>
                <c:pt idx="208">
                  <c:v>653.08000000000004</c:v>
                </c:pt>
                <c:pt idx="209">
                  <c:v>636.01</c:v>
                </c:pt>
                <c:pt idx="210">
                  <c:v>636.01</c:v>
                </c:pt>
                <c:pt idx="211">
                  <c:v>644.49</c:v>
                </c:pt>
                <c:pt idx="212">
                  <c:v>627.64</c:v>
                </c:pt>
                <c:pt idx="213">
                  <c:v>619.39</c:v>
                </c:pt>
                <c:pt idx="214">
                  <c:v>611.24</c:v>
                </c:pt>
                <c:pt idx="215">
                  <c:v>636.01</c:v>
                </c:pt>
                <c:pt idx="216">
                  <c:v>627.64</c:v>
                </c:pt>
                <c:pt idx="217">
                  <c:v>627.64</c:v>
                </c:pt>
                <c:pt idx="218">
                  <c:v>627.64</c:v>
                </c:pt>
                <c:pt idx="219">
                  <c:v>636.01</c:v>
                </c:pt>
                <c:pt idx="220">
                  <c:v>627.64</c:v>
                </c:pt>
                <c:pt idx="221">
                  <c:v>627.64</c:v>
                </c:pt>
                <c:pt idx="222">
                  <c:v>619.39</c:v>
                </c:pt>
                <c:pt idx="223">
                  <c:v>627.64</c:v>
                </c:pt>
                <c:pt idx="224">
                  <c:v>619.39</c:v>
                </c:pt>
                <c:pt idx="225">
                  <c:v>619.39</c:v>
                </c:pt>
                <c:pt idx="226">
                  <c:v>619.39</c:v>
                </c:pt>
                <c:pt idx="227">
                  <c:v>595.27</c:v>
                </c:pt>
                <c:pt idx="228">
                  <c:v>619.39</c:v>
                </c:pt>
                <c:pt idx="229">
                  <c:v>611.24</c:v>
                </c:pt>
                <c:pt idx="230">
                  <c:v>619.39</c:v>
                </c:pt>
                <c:pt idx="231">
                  <c:v>611.24</c:v>
                </c:pt>
                <c:pt idx="232">
                  <c:v>587.44000000000005</c:v>
                </c:pt>
                <c:pt idx="233">
                  <c:v>611.24</c:v>
                </c:pt>
                <c:pt idx="234">
                  <c:v>603.20000000000005</c:v>
                </c:pt>
                <c:pt idx="235">
                  <c:v>595.27</c:v>
                </c:pt>
                <c:pt idx="236">
                  <c:v>595.27</c:v>
                </c:pt>
                <c:pt idx="237">
                  <c:v>603.20000000000005</c:v>
                </c:pt>
                <c:pt idx="238">
                  <c:v>603.20000000000005</c:v>
                </c:pt>
                <c:pt idx="239">
                  <c:v>595.27</c:v>
                </c:pt>
                <c:pt idx="240">
                  <c:v>587.44000000000005</c:v>
                </c:pt>
                <c:pt idx="241">
                  <c:v>587.44000000000005</c:v>
                </c:pt>
                <c:pt idx="242">
                  <c:v>587.44000000000005</c:v>
                </c:pt>
                <c:pt idx="243">
                  <c:v>572.09</c:v>
                </c:pt>
                <c:pt idx="244">
                  <c:v>572.09</c:v>
                </c:pt>
                <c:pt idx="245">
                  <c:v>572.09</c:v>
                </c:pt>
                <c:pt idx="246">
                  <c:v>572.09</c:v>
                </c:pt>
                <c:pt idx="247">
                  <c:v>572.09</c:v>
                </c:pt>
                <c:pt idx="248">
                  <c:v>564.55999999999995</c:v>
                </c:pt>
                <c:pt idx="249">
                  <c:v>564.55999999999995</c:v>
                </c:pt>
                <c:pt idx="250">
                  <c:v>557.14</c:v>
                </c:pt>
                <c:pt idx="251">
                  <c:v>557.14</c:v>
                </c:pt>
                <c:pt idx="252">
                  <c:v>549.80999999999995</c:v>
                </c:pt>
                <c:pt idx="253">
                  <c:v>557.14</c:v>
                </c:pt>
                <c:pt idx="254">
                  <c:v>557.14</c:v>
                </c:pt>
                <c:pt idx="255">
                  <c:v>549.80999999999995</c:v>
                </c:pt>
                <c:pt idx="256">
                  <c:v>549.80999999999995</c:v>
                </c:pt>
                <c:pt idx="257">
                  <c:v>549.80999999999995</c:v>
                </c:pt>
                <c:pt idx="258">
                  <c:v>557.14</c:v>
                </c:pt>
                <c:pt idx="259">
                  <c:v>549.80999999999995</c:v>
                </c:pt>
                <c:pt idx="260">
                  <c:v>549.80999999999995</c:v>
                </c:pt>
                <c:pt idx="261">
                  <c:v>549.80999999999995</c:v>
                </c:pt>
                <c:pt idx="262">
                  <c:v>549.80999999999995</c:v>
                </c:pt>
                <c:pt idx="263">
                  <c:v>549.80999999999995</c:v>
                </c:pt>
                <c:pt idx="264">
                  <c:v>549.80999999999995</c:v>
                </c:pt>
                <c:pt idx="265">
                  <c:v>557.14</c:v>
                </c:pt>
                <c:pt idx="266">
                  <c:v>549.80999999999995</c:v>
                </c:pt>
                <c:pt idx="267">
                  <c:v>549.80999999999995</c:v>
                </c:pt>
                <c:pt idx="268">
                  <c:v>549.80999999999995</c:v>
                </c:pt>
                <c:pt idx="269">
                  <c:v>549.80999999999995</c:v>
                </c:pt>
                <c:pt idx="270">
                  <c:v>549.80999999999995</c:v>
                </c:pt>
                <c:pt idx="271">
                  <c:v>542.58000000000004</c:v>
                </c:pt>
                <c:pt idx="272">
                  <c:v>521.45000000000005</c:v>
                </c:pt>
                <c:pt idx="273">
                  <c:v>528.4</c:v>
                </c:pt>
                <c:pt idx="274">
                  <c:v>535.44000000000005</c:v>
                </c:pt>
                <c:pt idx="275">
                  <c:v>528.4</c:v>
                </c:pt>
                <c:pt idx="276">
                  <c:v>528.4</c:v>
                </c:pt>
                <c:pt idx="277">
                  <c:v>528.4</c:v>
                </c:pt>
                <c:pt idx="278">
                  <c:v>535.44000000000005</c:v>
                </c:pt>
                <c:pt idx="279">
                  <c:v>528.4</c:v>
                </c:pt>
                <c:pt idx="280">
                  <c:v>521.45000000000005</c:v>
                </c:pt>
                <c:pt idx="281">
                  <c:v>521.45000000000005</c:v>
                </c:pt>
                <c:pt idx="282">
                  <c:v>528.4</c:v>
                </c:pt>
                <c:pt idx="283">
                  <c:v>521.45000000000005</c:v>
                </c:pt>
                <c:pt idx="284">
                  <c:v>521.45000000000005</c:v>
                </c:pt>
                <c:pt idx="285">
                  <c:v>521.45000000000005</c:v>
                </c:pt>
                <c:pt idx="286">
                  <c:v>528.4</c:v>
                </c:pt>
                <c:pt idx="287">
                  <c:v>507.82</c:v>
                </c:pt>
                <c:pt idx="288">
                  <c:v>521.45000000000005</c:v>
                </c:pt>
                <c:pt idx="289">
                  <c:v>514.59</c:v>
                </c:pt>
                <c:pt idx="290">
                  <c:v>488.05</c:v>
                </c:pt>
                <c:pt idx="291">
                  <c:v>507.82</c:v>
                </c:pt>
                <c:pt idx="292">
                  <c:v>507.82</c:v>
                </c:pt>
                <c:pt idx="293">
                  <c:v>507.82</c:v>
                </c:pt>
                <c:pt idx="294">
                  <c:v>501.14</c:v>
                </c:pt>
                <c:pt idx="295">
                  <c:v>501.14</c:v>
                </c:pt>
                <c:pt idx="296">
                  <c:v>494.55</c:v>
                </c:pt>
                <c:pt idx="297">
                  <c:v>494.55</c:v>
                </c:pt>
                <c:pt idx="298">
                  <c:v>501.14</c:v>
                </c:pt>
                <c:pt idx="299">
                  <c:v>507.82</c:v>
                </c:pt>
                <c:pt idx="300">
                  <c:v>501.14</c:v>
                </c:pt>
                <c:pt idx="301">
                  <c:v>481.63</c:v>
                </c:pt>
                <c:pt idx="302">
                  <c:v>501.14</c:v>
                </c:pt>
                <c:pt idx="303">
                  <c:v>494.55</c:v>
                </c:pt>
                <c:pt idx="304">
                  <c:v>488.05</c:v>
                </c:pt>
                <c:pt idx="305">
                  <c:v>475.29</c:v>
                </c:pt>
                <c:pt idx="306">
                  <c:v>488.05</c:v>
                </c:pt>
                <c:pt idx="307">
                  <c:v>494.55</c:v>
                </c:pt>
                <c:pt idx="308">
                  <c:v>469.04</c:v>
                </c:pt>
                <c:pt idx="309">
                  <c:v>481.63</c:v>
                </c:pt>
                <c:pt idx="310">
                  <c:v>488.05</c:v>
                </c:pt>
                <c:pt idx="311">
                  <c:v>488.05</c:v>
                </c:pt>
                <c:pt idx="312">
                  <c:v>488.05</c:v>
                </c:pt>
                <c:pt idx="313">
                  <c:v>481.63</c:v>
                </c:pt>
                <c:pt idx="314">
                  <c:v>488.05</c:v>
                </c:pt>
                <c:pt idx="315">
                  <c:v>481.63</c:v>
                </c:pt>
                <c:pt idx="316">
                  <c:v>481.63</c:v>
                </c:pt>
                <c:pt idx="317">
                  <c:v>475.29</c:v>
                </c:pt>
                <c:pt idx="318">
                  <c:v>475.29</c:v>
                </c:pt>
                <c:pt idx="319">
                  <c:v>481.63</c:v>
                </c:pt>
                <c:pt idx="320">
                  <c:v>475.29</c:v>
                </c:pt>
                <c:pt idx="321">
                  <c:v>475.29</c:v>
                </c:pt>
                <c:pt idx="322">
                  <c:v>475.29</c:v>
                </c:pt>
                <c:pt idx="323">
                  <c:v>475.29</c:v>
                </c:pt>
                <c:pt idx="324">
                  <c:v>475.29</c:v>
                </c:pt>
                <c:pt idx="325">
                  <c:v>469.04</c:v>
                </c:pt>
                <c:pt idx="326">
                  <c:v>469.04</c:v>
                </c:pt>
                <c:pt idx="327">
                  <c:v>475.29</c:v>
                </c:pt>
                <c:pt idx="328">
                  <c:v>469.04</c:v>
                </c:pt>
                <c:pt idx="329">
                  <c:v>469.04</c:v>
                </c:pt>
                <c:pt idx="330">
                  <c:v>475.29</c:v>
                </c:pt>
                <c:pt idx="331">
                  <c:v>469.04</c:v>
                </c:pt>
                <c:pt idx="332">
                  <c:v>462.87</c:v>
                </c:pt>
                <c:pt idx="333">
                  <c:v>462.87</c:v>
                </c:pt>
                <c:pt idx="334">
                  <c:v>462.87</c:v>
                </c:pt>
                <c:pt idx="335">
                  <c:v>462.87</c:v>
                </c:pt>
                <c:pt idx="336">
                  <c:v>444.85</c:v>
                </c:pt>
                <c:pt idx="337">
                  <c:v>456.78</c:v>
                </c:pt>
                <c:pt idx="338">
                  <c:v>462.87</c:v>
                </c:pt>
                <c:pt idx="339">
                  <c:v>456.78</c:v>
                </c:pt>
                <c:pt idx="340">
                  <c:v>456.78</c:v>
                </c:pt>
                <c:pt idx="341">
                  <c:v>456.78</c:v>
                </c:pt>
                <c:pt idx="342">
                  <c:v>456.78</c:v>
                </c:pt>
                <c:pt idx="343">
                  <c:v>456.78</c:v>
                </c:pt>
                <c:pt idx="344">
                  <c:v>456.78</c:v>
                </c:pt>
                <c:pt idx="345">
                  <c:v>456.78</c:v>
                </c:pt>
                <c:pt idx="346">
                  <c:v>456.78</c:v>
                </c:pt>
                <c:pt idx="347">
                  <c:v>462.87</c:v>
                </c:pt>
                <c:pt idx="348">
                  <c:v>444.85</c:v>
                </c:pt>
                <c:pt idx="349">
                  <c:v>450.78</c:v>
                </c:pt>
                <c:pt idx="350">
                  <c:v>450.78</c:v>
                </c:pt>
                <c:pt idx="351">
                  <c:v>444.85</c:v>
                </c:pt>
                <c:pt idx="352">
                  <c:v>450.78</c:v>
                </c:pt>
                <c:pt idx="353">
                  <c:v>450.78</c:v>
                </c:pt>
                <c:pt idx="354">
                  <c:v>444.85</c:v>
                </c:pt>
                <c:pt idx="355">
                  <c:v>444.85</c:v>
                </c:pt>
                <c:pt idx="356">
                  <c:v>450.78</c:v>
                </c:pt>
                <c:pt idx="357">
                  <c:v>444.85</c:v>
                </c:pt>
                <c:pt idx="358">
                  <c:v>444.85</c:v>
                </c:pt>
                <c:pt idx="359">
                  <c:v>450.78</c:v>
                </c:pt>
                <c:pt idx="360">
                  <c:v>450.78</c:v>
                </c:pt>
                <c:pt idx="361">
                  <c:v>450.78</c:v>
                </c:pt>
                <c:pt idx="362">
                  <c:v>444.85</c:v>
                </c:pt>
                <c:pt idx="363">
                  <c:v>450.78</c:v>
                </c:pt>
                <c:pt idx="364">
                  <c:v>444.85</c:v>
                </c:pt>
                <c:pt idx="365">
                  <c:v>444.85</c:v>
                </c:pt>
                <c:pt idx="366">
                  <c:v>450.78</c:v>
                </c:pt>
                <c:pt idx="367">
                  <c:v>444.85</c:v>
                </c:pt>
                <c:pt idx="368">
                  <c:v>444.85</c:v>
                </c:pt>
                <c:pt idx="369">
                  <c:v>444.85</c:v>
                </c:pt>
                <c:pt idx="370">
                  <c:v>444.85</c:v>
                </c:pt>
                <c:pt idx="371">
                  <c:v>444.85</c:v>
                </c:pt>
                <c:pt idx="372">
                  <c:v>439</c:v>
                </c:pt>
                <c:pt idx="373">
                  <c:v>444.85</c:v>
                </c:pt>
                <c:pt idx="374">
                  <c:v>439</c:v>
                </c:pt>
                <c:pt idx="375">
                  <c:v>444.85</c:v>
                </c:pt>
                <c:pt idx="376">
                  <c:v>439</c:v>
                </c:pt>
                <c:pt idx="377">
                  <c:v>444.85</c:v>
                </c:pt>
                <c:pt idx="378">
                  <c:v>444.85</c:v>
                </c:pt>
                <c:pt idx="379">
                  <c:v>444.85</c:v>
                </c:pt>
                <c:pt idx="380">
                  <c:v>439</c:v>
                </c:pt>
                <c:pt idx="381">
                  <c:v>450.78</c:v>
                </c:pt>
                <c:pt idx="382">
                  <c:v>456.78</c:v>
                </c:pt>
                <c:pt idx="383">
                  <c:v>456.78</c:v>
                </c:pt>
                <c:pt idx="384">
                  <c:v>462.87</c:v>
                </c:pt>
                <c:pt idx="385">
                  <c:v>462.87</c:v>
                </c:pt>
                <c:pt idx="386">
                  <c:v>469.04</c:v>
                </c:pt>
                <c:pt idx="387">
                  <c:v>469.04</c:v>
                </c:pt>
                <c:pt idx="388">
                  <c:v>469.04</c:v>
                </c:pt>
                <c:pt idx="389">
                  <c:v>469.04</c:v>
                </c:pt>
                <c:pt idx="390">
                  <c:v>469.04</c:v>
                </c:pt>
                <c:pt idx="391">
                  <c:v>475.29</c:v>
                </c:pt>
                <c:pt idx="392">
                  <c:v>469.04</c:v>
                </c:pt>
                <c:pt idx="393">
                  <c:v>469.04</c:v>
                </c:pt>
                <c:pt idx="394">
                  <c:v>469.04</c:v>
                </c:pt>
                <c:pt idx="395">
                  <c:v>475.29</c:v>
                </c:pt>
                <c:pt idx="396">
                  <c:v>475.29</c:v>
                </c:pt>
                <c:pt idx="397">
                  <c:v>469.04</c:v>
                </c:pt>
                <c:pt idx="398">
                  <c:v>475.29</c:v>
                </c:pt>
                <c:pt idx="399">
                  <c:v>481.63</c:v>
                </c:pt>
                <c:pt idx="400">
                  <c:v>439</c:v>
                </c:pt>
                <c:pt idx="401">
                  <c:v>481.63</c:v>
                </c:pt>
                <c:pt idx="402">
                  <c:v>439</c:v>
                </c:pt>
                <c:pt idx="403">
                  <c:v>488.05</c:v>
                </c:pt>
                <c:pt idx="404">
                  <c:v>488.05</c:v>
                </c:pt>
                <c:pt idx="405">
                  <c:v>481.63</c:v>
                </c:pt>
                <c:pt idx="406">
                  <c:v>475.29</c:v>
                </c:pt>
                <c:pt idx="407">
                  <c:v>488.05</c:v>
                </c:pt>
                <c:pt idx="408">
                  <c:v>481.63</c:v>
                </c:pt>
                <c:pt idx="409">
                  <c:v>488.05</c:v>
                </c:pt>
                <c:pt idx="410">
                  <c:v>488.05</c:v>
                </c:pt>
                <c:pt idx="411">
                  <c:v>481.63</c:v>
                </c:pt>
                <c:pt idx="412">
                  <c:v>488.05</c:v>
                </c:pt>
                <c:pt idx="413">
                  <c:v>488.05</c:v>
                </c:pt>
                <c:pt idx="414">
                  <c:v>494.55</c:v>
                </c:pt>
                <c:pt idx="415">
                  <c:v>475.29</c:v>
                </c:pt>
                <c:pt idx="416">
                  <c:v>494.55</c:v>
                </c:pt>
                <c:pt idx="417">
                  <c:v>501.14</c:v>
                </c:pt>
                <c:pt idx="418">
                  <c:v>488.05</c:v>
                </c:pt>
                <c:pt idx="419">
                  <c:v>507.82</c:v>
                </c:pt>
                <c:pt idx="420">
                  <c:v>481.63</c:v>
                </c:pt>
                <c:pt idx="421">
                  <c:v>488.05</c:v>
                </c:pt>
                <c:pt idx="422">
                  <c:v>501.14</c:v>
                </c:pt>
                <c:pt idx="423">
                  <c:v>501.14</c:v>
                </c:pt>
                <c:pt idx="424">
                  <c:v>501.14</c:v>
                </c:pt>
                <c:pt idx="425">
                  <c:v>501.14</c:v>
                </c:pt>
                <c:pt idx="426">
                  <c:v>501.14</c:v>
                </c:pt>
                <c:pt idx="427">
                  <c:v>507.82</c:v>
                </c:pt>
                <c:pt idx="428">
                  <c:v>507.82</c:v>
                </c:pt>
                <c:pt idx="429">
                  <c:v>507.82</c:v>
                </c:pt>
                <c:pt idx="430">
                  <c:v>514.59</c:v>
                </c:pt>
                <c:pt idx="431">
                  <c:v>521.45000000000005</c:v>
                </c:pt>
                <c:pt idx="432">
                  <c:v>514.59</c:v>
                </c:pt>
                <c:pt idx="433">
                  <c:v>514.59</c:v>
                </c:pt>
                <c:pt idx="434">
                  <c:v>514.59</c:v>
                </c:pt>
                <c:pt idx="435">
                  <c:v>514.59</c:v>
                </c:pt>
                <c:pt idx="436">
                  <c:v>494.55</c:v>
                </c:pt>
                <c:pt idx="437">
                  <c:v>514.59</c:v>
                </c:pt>
                <c:pt idx="438">
                  <c:v>514.59</c:v>
                </c:pt>
                <c:pt idx="439">
                  <c:v>521.45000000000005</c:v>
                </c:pt>
                <c:pt idx="440">
                  <c:v>514.59</c:v>
                </c:pt>
                <c:pt idx="441">
                  <c:v>501.14</c:v>
                </c:pt>
                <c:pt idx="442">
                  <c:v>507.82</c:v>
                </c:pt>
                <c:pt idx="443">
                  <c:v>514.59</c:v>
                </c:pt>
                <c:pt idx="444">
                  <c:v>514.59</c:v>
                </c:pt>
                <c:pt idx="445">
                  <c:v>501.14</c:v>
                </c:pt>
                <c:pt idx="446">
                  <c:v>528.4</c:v>
                </c:pt>
                <c:pt idx="447">
                  <c:v>501.14</c:v>
                </c:pt>
                <c:pt idx="448">
                  <c:v>521.45000000000005</c:v>
                </c:pt>
                <c:pt idx="449">
                  <c:v>521.45000000000005</c:v>
                </c:pt>
                <c:pt idx="450">
                  <c:v>528.4</c:v>
                </c:pt>
                <c:pt idx="451">
                  <c:v>521.45000000000005</c:v>
                </c:pt>
                <c:pt idx="452">
                  <c:v>528.4</c:v>
                </c:pt>
                <c:pt idx="453">
                  <c:v>521.45000000000005</c:v>
                </c:pt>
                <c:pt idx="454">
                  <c:v>528.4</c:v>
                </c:pt>
                <c:pt idx="455">
                  <c:v>528.4</c:v>
                </c:pt>
                <c:pt idx="456">
                  <c:v>528.4</c:v>
                </c:pt>
                <c:pt idx="457">
                  <c:v>528.4</c:v>
                </c:pt>
                <c:pt idx="458">
                  <c:v>535.44000000000005</c:v>
                </c:pt>
                <c:pt idx="459">
                  <c:v>528.4</c:v>
                </c:pt>
                <c:pt idx="460">
                  <c:v>528.4</c:v>
                </c:pt>
                <c:pt idx="461">
                  <c:v>528.4</c:v>
                </c:pt>
                <c:pt idx="462">
                  <c:v>535.44000000000005</c:v>
                </c:pt>
                <c:pt idx="463">
                  <c:v>528.4</c:v>
                </c:pt>
                <c:pt idx="464">
                  <c:v>542.58000000000004</c:v>
                </c:pt>
                <c:pt idx="465">
                  <c:v>528.4</c:v>
                </c:pt>
                <c:pt idx="466">
                  <c:v>535.44000000000005</c:v>
                </c:pt>
                <c:pt idx="467">
                  <c:v>535.44000000000005</c:v>
                </c:pt>
                <c:pt idx="468">
                  <c:v>535.44000000000005</c:v>
                </c:pt>
                <c:pt idx="469">
                  <c:v>535.44000000000005</c:v>
                </c:pt>
                <c:pt idx="470">
                  <c:v>535.44000000000005</c:v>
                </c:pt>
                <c:pt idx="471">
                  <c:v>535.44000000000005</c:v>
                </c:pt>
                <c:pt idx="472">
                  <c:v>535.44000000000005</c:v>
                </c:pt>
                <c:pt idx="473">
                  <c:v>542.58000000000004</c:v>
                </c:pt>
                <c:pt idx="474">
                  <c:v>535.44000000000005</c:v>
                </c:pt>
                <c:pt idx="475">
                  <c:v>542.58000000000004</c:v>
                </c:pt>
                <c:pt idx="476">
                  <c:v>542.58000000000004</c:v>
                </c:pt>
                <c:pt idx="477">
                  <c:v>542.58000000000004</c:v>
                </c:pt>
                <c:pt idx="478">
                  <c:v>542.58000000000004</c:v>
                </c:pt>
                <c:pt idx="479">
                  <c:v>521.45000000000005</c:v>
                </c:pt>
                <c:pt idx="480">
                  <c:v>549.80999999999995</c:v>
                </c:pt>
                <c:pt idx="481">
                  <c:v>542.58000000000004</c:v>
                </c:pt>
                <c:pt idx="482">
                  <c:v>549.80999999999995</c:v>
                </c:pt>
                <c:pt idx="483">
                  <c:v>557.14</c:v>
                </c:pt>
                <c:pt idx="484">
                  <c:v>549.80999999999995</c:v>
                </c:pt>
                <c:pt idx="485">
                  <c:v>549.80999999999995</c:v>
                </c:pt>
                <c:pt idx="486">
                  <c:v>549.80999999999995</c:v>
                </c:pt>
                <c:pt idx="487">
                  <c:v>535.44000000000005</c:v>
                </c:pt>
                <c:pt idx="488">
                  <c:v>501.14</c:v>
                </c:pt>
                <c:pt idx="489">
                  <c:v>528.4</c:v>
                </c:pt>
                <c:pt idx="490">
                  <c:v>501.14</c:v>
                </c:pt>
                <c:pt idx="491">
                  <c:v>557.14</c:v>
                </c:pt>
                <c:pt idx="492">
                  <c:v>549.80999999999995</c:v>
                </c:pt>
                <c:pt idx="493">
                  <c:v>521.45000000000005</c:v>
                </c:pt>
                <c:pt idx="494">
                  <c:v>535.44000000000005</c:v>
                </c:pt>
                <c:pt idx="495">
                  <c:v>557.14</c:v>
                </c:pt>
                <c:pt idx="496">
                  <c:v>564.55999999999995</c:v>
                </c:pt>
                <c:pt idx="497">
                  <c:v>564.55999999999995</c:v>
                </c:pt>
                <c:pt idx="498">
                  <c:v>564.55999999999995</c:v>
                </c:pt>
                <c:pt idx="499">
                  <c:v>564.55999999999995</c:v>
                </c:pt>
                <c:pt idx="500">
                  <c:v>564.55999999999995</c:v>
                </c:pt>
                <c:pt idx="501">
                  <c:v>564.55999999999995</c:v>
                </c:pt>
                <c:pt idx="502">
                  <c:v>564.55999999999995</c:v>
                </c:pt>
                <c:pt idx="503">
                  <c:v>579.71</c:v>
                </c:pt>
                <c:pt idx="504">
                  <c:v>557.14</c:v>
                </c:pt>
                <c:pt idx="505">
                  <c:v>572.09</c:v>
                </c:pt>
                <c:pt idx="506">
                  <c:v>579.71</c:v>
                </c:pt>
                <c:pt idx="507">
                  <c:v>579.71</c:v>
                </c:pt>
                <c:pt idx="508">
                  <c:v>579.71</c:v>
                </c:pt>
                <c:pt idx="509">
                  <c:v>557.14</c:v>
                </c:pt>
                <c:pt idx="510">
                  <c:v>579.71</c:v>
                </c:pt>
                <c:pt idx="511">
                  <c:v>572.09</c:v>
                </c:pt>
                <c:pt idx="512">
                  <c:v>579.71</c:v>
                </c:pt>
                <c:pt idx="513">
                  <c:v>587.44000000000005</c:v>
                </c:pt>
                <c:pt idx="514">
                  <c:v>587.44000000000005</c:v>
                </c:pt>
                <c:pt idx="515">
                  <c:v>587.44000000000005</c:v>
                </c:pt>
                <c:pt idx="516">
                  <c:v>587.44000000000005</c:v>
                </c:pt>
                <c:pt idx="517">
                  <c:v>595.27</c:v>
                </c:pt>
                <c:pt idx="518">
                  <c:v>587.44000000000005</c:v>
                </c:pt>
                <c:pt idx="519">
                  <c:v>595.27</c:v>
                </c:pt>
                <c:pt idx="520">
                  <c:v>587.44000000000005</c:v>
                </c:pt>
                <c:pt idx="521">
                  <c:v>595.27</c:v>
                </c:pt>
                <c:pt idx="522">
                  <c:v>595.27</c:v>
                </c:pt>
                <c:pt idx="523">
                  <c:v>595.27</c:v>
                </c:pt>
                <c:pt idx="524">
                  <c:v>595.27</c:v>
                </c:pt>
                <c:pt idx="525">
                  <c:v>595.27</c:v>
                </c:pt>
                <c:pt idx="526">
                  <c:v>603.20000000000005</c:v>
                </c:pt>
                <c:pt idx="527">
                  <c:v>595.27</c:v>
                </c:pt>
                <c:pt idx="528">
                  <c:v>603.20000000000005</c:v>
                </c:pt>
                <c:pt idx="529">
                  <c:v>572.09</c:v>
                </c:pt>
                <c:pt idx="530">
                  <c:v>603.20000000000005</c:v>
                </c:pt>
                <c:pt idx="531">
                  <c:v>603.20000000000005</c:v>
                </c:pt>
                <c:pt idx="532">
                  <c:v>603.20000000000005</c:v>
                </c:pt>
                <c:pt idx="533">
                  <c:v>603.20000000000005</c:v>
                </c:pt>
                <c:pt idx="534">
                  <c:v>611.24</c:v>
                </c:pt>
                <c:pt idx="535">
                  <c:v>611.24</c:v>
                </c:pt>
                <c:pt idx="536">
                  <c:v>611.24</c:v>
                </c:pt>
                <c:pt idx="537">
                  <c:v>611.24</c:v>
                </c:pt>
                <c:pt idx="538">
                  <c:v>611.24</c:v>
                </c:pt>
                <c:pt idx="539">
                  <c:v>611.24</c:v>
                </c:pt>
                <c:pt idx="540">
                  <c:v>611.24</c:v>
                </c:pt>
                <c:pt idx="541">
                  <c:v>619.39</c:v>
                </c:pt>
                <c:pt idx="542">
                  <c:v>603.20000000000005</c:v>
                </c:pt>
                <c:pt idx="543">
                  <c:v>611.24</c:v>
                </c:pt>
                <c:pt idx="544">
                  <c:v>619.39</c:v>
                </c:pt>
                <c:pt idx="545">
                  <c:v>619.39</c:v>
                </c:pt>
                <c:pt idx="546">
                  <c:v>619.39</c:v>
                </c:pt>
                <c:pt idx="547">
                  <c:v>619.39</c:v>
                </c:pt>
                <c:pt idx="548">
                  <c:v>603.20000000000005</c:v>
                </c:pt>
                <c:pt idx="549">
                  <c:v>611.24</c:v>
                </c:pt>
                <c:pt idx="550">
                  <c:v>619.39</c:v>
                </c:pt>
                <c:pt idx="551">
                  <c:v>619.39</c:v>
                </c:pt>
                <c:pt idx="552">
                  <c:v>619.39</c:v>
                </c:pt>
                <c:pt idx="553">
                  <c:v>619.39</c:v>
                </c:pt>
                <c:pt idx="554">
                  <c:v>627.64</c:v>
                </c:pt>
                <c:pt idx="555">
                  <c:v>627.64</c:v>
                </c:pt>
                <c:pt idx="556">
                  <c:v>619.39</c:v>
                </c:pt>
                <c:pt idx="557">
                  <c:v>619.39</c:v>
                </c:pt>
                <c:pt idx="558">
                  <c:v>603.20000000000005</c:v>
                </c:pt>
                <c:pt idx="559">
                  <c:v>627.64</c:v>
                </c:pt>
                <c:pt idx="560">
                  <c:v>627.64</c:v>
                </c:pt>
                <c:pt idx="561">
                  <c:v>603.20000000000005</c:v>
                </c:pt>
                <c:pt idx="562">
                  <c:v>611.24</c:v>
                </c:pt>
                <c:pt idx="563">
                  <c:v>611.24</c:v>
                </c:pt>
                <c:pt idx="564">
                  <c:v>636.01</c:v>
                </c:pt>
                <c:pt idx="565">
                  <c:v>636.01</c:v>
                </c:pt>
                <c:pt idx="566">
                  <c:v>627.64</c:v>
                </c:pt>
                <c:pt idx="567">
                  <c:v>636.01</c:v>
                </c:pt>
                <c:pt idx="568">
                  <c:v>644.49</c:v>
                </c:pt>
                <c:pt idx="569">
                  <c:v>644.49</c:v>
                </c:pt>
                <c:pt idx="570">
                  <c:v>619.39</c:v>
                </c:pt>
                <c:pt idx="571">
                  <c:v>636.01</c:v>
                </c:pt>
                <c:pt idx="572">
                  <c:v>653.08000000000004</c:v>
                </c:pt>
                <c:pt idx="573">
                  <c:v>587.44000000000005</c:v>
                </c:pt>
                <c:pt idx="574">
                  <c:v>636.01</c:v>
                </c:pt>
                <c:pt idx="575">
                  <c:v>644.49</c:v>
                </c:pt>
                <c:pt idx="576">
                  <c:v>653.08000000000004</c:v>
                </c:pt>
                <c:pt idx="577">
                  <c:v>653.08000000000004</c:v>
                </c:pt>
                <c:pt idx="578">
                  <c:v>636.01</c:v>
                </c:pt>
                <c:pt idx="579">
                  <c:v>644.49</c:v>
                </c:pt>
                <c:pt idx="580">
                  <c:v>653.08000000000004</c:v>
                </c:pt>
                <c:pt idx="581">
                  <c:v>653.08000000000004</c:v>
                </c:pt>
                <c:pt idx="582">
                  <c:v>644.49</c:v>
                </c:pt>
                <c:pt idx="583">
                  <c:v>670.6</c:v>
                </c:pt>
                <c:pt idx="584">
                  <c:v>653.08000000000004</c:v>
                </c:pt>
                <c:pt idx="585">
                  <c:v>644.49</c:v>
                </c:pt>
                <c:pt idx="586">
                  <c:v>653.08000000000004</c:v>
                </c:pt>
                <c:pt idx="587">
                  <c:v>653.08000000000004</c:v>
                </c:pt>
                <c:pt idx="588">
                  <c:v>653.08000000000004</c:v>
                </c:pt>
                <c:pt idx="589">
                  <c:v>661.78</c:v>
                </c:pt>
                <c:pt idx="590">
                  <c:v>661.78</c:v>
                </c:pt>
                <c:pt idx="591">
                  <c:v>661.78</c:v>
                </c:pt>
                <c:pt idx="592">
                  <c:v>653.08000000000004</c:v>
                </c:pt>
                <c:pt idx="593">
                  <c:v>644.49</c:v>
                </c:pt>
                <c:pt idx="594">
                  <c:v>670.6</c:v>
                </c:pt>
                <c:pt idx="595">
                  <c:v>644.49</c:v>
                </c:pt>
                <c:pt idx="596">
                  <c:v>670.6</c:v>
                </c:pt>
                <c:pt idx="597">
                  <c:v>670.6</c:v>
                </c:pt>
                <c:pt idx="598">
                  <c:v>670.6</c:v>
                </c:pt>
                <c:pt idx="599">
                  <c:v>670.6</c:v>
                </c:pt>
                <c:pt idx="600">
                  <c:v>670.6</c:v>
                </c:pt>
                <c:pt idx="601">
                  <c:v>670.6</c:v>
                </c:pt>
                <c:pt idx="602">
                  <c:v>670.6</c:v>
                </c:pt>
                <c:pt idx="603">
                  <c:v>679.54</c:v>
                </c:pt>
                <c:pt idx="604">
                  <c:v>644.49</c:v>
                </c:pt>
                <c:pt idx="605">
                  <c:v>688.6</c:v>
                </c:pt>
                <c:pt idx="606">
                  <c:v>679.54</c:v>
                </c:pt>
                <c:pt idx="607">
                  <c:v>688.6</c:v>
                </c:pt>
                <c:pt idx="608">
                  <c:v>688.6</c:v>
                </c:pt>
                <c:pt idx="609">
                  <c:v>688.6</c:v>
                </c:pt>
                <c:pt idx="610">
                  <c:v>697.77</c:v>
                </c:pt>
                <c:pt idx="611">
                  <c:v>688.6</c:v>
                </c:pt>
                <c:pt idx="612">
                  <c:v>707.07</c:v>
                </c:pt>
                <c:pt idx="613">
                  <c:v>697.77</c:v>
                </c:pt>
                <c:pt idx="614">
                  <c:v>697.77</c:v>
                </c:pt>
                <c:pt idx="615">
                  <c:v>697.77</c:v>
                </c:pt>
                <c:pt idx="616">
                  <c:v>697.77</c:v>
                </c:pt>
                <c:pt idx="617">
                  <c:v>697.77</c:v>
                </c:pt>
                <c:pt idx="618">
                  <c:v>707.07</c:v>
                </c:pt>
                <c:pt idx="619">
                  <c:v>707.07</c:v>
                </c:pt>
                <c:pt idx="620">
                  <c:v>697.77</c:v>
                </c:pt>
                <c:pt idx="621">
                  <c:v>697.77</c:v>
                </c:pt>
                <c:pt idx="622">
                  <c:v>697.77</c:v>
                </c:pt>
                <c:pt idx="623">
                  <c:v>697.77</c:v>
                </c:pt>
                <c:pt idx="624">
                  <c:v>697.77</c:v>
                </c:pt>
                <c:pt idx="625">
                  <c:v>697.77</c:v>
                </c:pt>
                <c:pt idx="626">
                  <c:v>707.07</c:v>
                </c:pt>
                <c:pt idx="627">
                  <c:v>697.77</c:v>
                </c:pt>
                <c:pt idx="628">
                  <c:v>707.07</c:v>
                </c:pt>
                <c:pt idx="629">
                  <c:v>688.6</c:v>
                </c:pt>
                <c:pt idx="630">
                  <c:v>707.07</c:v>
                </c:pt>
                <c:pt idx="631">
                  <c:v>707.07</c:v>
                </c:pt>
                <c:pt idx="632">
                  <c:v>716.5</c:v>
                </c:pt>
                <c:pt idx="633">
                  <c:v>726.05</c:v>
                </c:pt>
                <c:pt idx="634">
                  <c:v>716.5</c:v>
                </c:pt>
                <c:pt idx="635">
                  <c:v>716.5</c:v>
                </c:pt>
                <c:pt idx="636">
                  <c:v>716.5</c:v>
                </c:pt>
                <c:pt idx="637">
                  <c:v>726.05</c:v>
                </c:pt>
                <c:pt idx="638">
                  <c:v>716.5</c:v>
                </c:pt>
                <c:pt idx="639">
                  <c:v>716.5</c:v>
                </c:pt>
                <c:pt idx="640">
                  <c:v>707.07</c:v>
                </c:pt>
                <c:pt idx="641">
                  <c:v>735.72</c:v>
                </c:pt>
                <c:pt idx="642">
                  <c:v>688.6</c:v>
                </c:pt>
                <c:pt idx="643">
                  <c:v>716.5</c:v>
                </c:pt>
                <c:pt idx="644">
                  <c:v>726.05</c:v>
                </c:pt>
                <c:pt idx="645">
                  <c:v>726.05</c:v>
                </c:pt>
                <c:pt idx="646">
                  <c:v>726.05</c:v>
                </c:pt>
                <c:pt idx="647">
                  <c:v>670.6</c:v>
                </c:pt>
                <c:pt idx="648">
                  <c:v>726.05</c:v>
                </c:pt>
                <c:pt idx="649">
                  <c:v>707.07</c:v>
                </c:pt>
                <c:pt idx="650">
                  <c:v>735.72</c:v>
                </c:pt>
                <c:pt idx="651">
                  <c:v>735.72</c:v>
                </c:pt>
                <c:pt idx="652">
                  <c:v>726.05</c:v>
                </c:pt>
                <c:pt idx="653">
                  <c:v>735.72</c:v>
                </c:pt>
                <c:pt idx="654">
                  <c:v>735.72</c:v>
                </c:pt>
                <c:pt idx="655">
                  <c:v>735.72</c:v>
                </c:pt>
                <c:pt idx="656">
                  <c:v>726.05</c:v>
                </c:pt>
                <c:pt idx="657">
                  <c:v>735.72</c:v>
                </c:pt>
                <c:pt idx="658">
                  <c:v>735.72</c:v>
                </c:pt>
                <c:pt idx="659">
                  <c:v>735.72</c:v>
                </c:pt>
                <c:pt idx="660">
                  <c:v>707.07</c:v>
                </c:pt>
                <c:pt idx="661">
                  <c:v>735.72</c:v>
                </c:pt>
                <c:pt idx="662">
                  <c:v>745.53</c:v>
                </c:pt>
                <c:pt idx="663">
                  <c:v>735.72</c:v>
                </c:pt>
                <c:pt idx="664">
                  <c:v>735.72</c:v>
                </c:pt>
                <c:pt idx="665">
                  <c:v>745.53</c:v>
                </c:pt>
                <c:pt idx="666">
                  <c:v>745.53</c:v>
                </c:pt>
                <c:pt idx="667">
                  <c:v>716.5</c:v>
                </c:pt>
                <c:pt idx="668">
                  <c:v>745.53</c:v>
                </c:pt>
                <c:pt idx="669">
                  <c:v>745.53</c:v>
                </c:pt>
                <c:pt idx="670">
                  <c:v>755.47</c:v>
                </c:pt>
                <c:pt idx="671">
                  <c:v>755.47</c:v>
                </c:pt>
                <c:pt idx="672">
                  <c:v>755.47</c:v>
                </c:pt>
                <c:pt idx="673">
                  <c:v>735.72</c:v>
                </c:pt>
                <c:pt idx="674">
                  <c:v>745.53</c:v>
                </c:pt>
                <c:pt idx="675">
                  <c:v>755.47</c:v>
                </c:pt>
                <c:pt idx="676">
                  <c:v>755.47</c:v>
                </c:pt>
                <c:pt idx="677">
                  <c:v>775.74</c:v>
                </c:pt>
                <c:pt idx="678">
                  <c:v>755.47</c:v>
                </c:pt>
                <c:pt idx="679">
                  <c:v>755.47</c:v>
                </c:pt>
                <c:pt idx="680">
                  <c:v>755.47</c:v>
                </c:pt>
                <c:pt idx="681">
                  <c:v>755.47</c:v>
                </c:pt>
                <c:pt idx="682">
                  <c:v>745.53</c:v>
                </c:pt>
                <c:pt idx="683">
                  <c:v>755.47</c:v>
                </c:pt>
                <c:pt idx="684">
                  <c:v>775.74</c:v>
                </c:pt>
                <c:pt idx="685">
                  <c:v>765.53</c:v>
                </c:pt>
                <c:pt idx="686">
                  <c:v>755.47</c:v>
                </c:pt>
                <c:pt idx="687">
                  <c:v>755.47</c:v>
                </c:pt>
                <c:pt idx="688">
                  <c:v>745.53</c:v>
                </c:pt>
                <c:pt idx="689">
                  <c:v>765.53</c:v>
                </c:pt>
                <c:pt idx="690">
                  <c:v>775.74</c:v>
                </c:pt>
                <c:pt idx="691">
                  <c:v>735.72</c:v>
                </c:pt>
                <c:pt idx="692">
                  <c:v>775.74</c:v>
                </c:pt>
                <c:pt idx="693">
                  <c:v>775.74</c:v>
                </c:pt>
                <c:pt idx="694">
                  <c:v>765.53</c:v>
                </c:pt>
                <c:pt idx="695">
                  <c:v>775.74</c:v>
                </c:pt>
                <c:pt idx="696">
                  <c:v>775.74</c:v>
                </c:pt>
                <c:pt idx="697">
                  <c:v>775.74</c:v>
                </c:pt>
                <c:pt idx="698">
                  <c:v>765.53</c:v>
                </c:pt>
                <c:pt idx="699">
                  <c:v>765.53</c:v>
                </c:pt>
                <c:pt idx="700">
                  <c:v>775.74</c:v>
                </c:pt>
                <c:pt idx="701">
                  <c:v>775.74</c:v>
                </c:pt>
                <c:pt idx="702">
                  <c:v>775.74</c:v>
                </c:pt>
                <c:pt idx="703">
                  <c:v>775.74</c:v>
                </c:pt>
                <c:pt idx="704">
                  <c:v>755.47</c:v>
                </c:pt>
                <c:pt idx="705">
                  <c:v>786.08</c:v>
                </c:pt>
                <c:pt idx="706">
                  <c:v>786.08</c:v>
                </c:pt>
                <c:pt idx="707">
                  <c:v>775.74</c:v>
                </c:pt>
                <c:pt idx="708">
                  <c:v>786.08</c:v>
                </c:pt>
                <c:pt idx="709">
                  <c:v>796.55</c:v>
                </c:pt>
                <c:pt idx="710">
                  <c:v>786.08</c:v>
                </c:pt>
                <c:pt idx="711">
                  <c:v>786.08</c:v>
                </c:pt>
                <c:pt idx="712">
                  <c:v>786.08</c:v>
                </c:pt>
                <c:pt idx="713">
                  <c:v>786.08</c:v>
                </c:pt>
                <c:pt idx="714">
                  <c:v>786.08</c:v>
                </c:pt>
                <c:pt idx="715">
                  <c:v>765.53</c:v>
                </c:pt>
                <c:pt idx="716">
                  <c:v>786.08</c:v>
                </c:pt>
                <c:pt idx="717">
                  <c:v>786.08</c:v>
                </c:pt>
                <c:pt idx="718">
                  <c:v>786.08</c:v>
                </c:pt>
                <c:pt idx="719">
                  <c:v>786.08</c:v>
                </c:pt>
                <c:pt idx="720">
                  <c:v>786.08</c:v>
                </c:pt>
                <c:pt idx="721">
                  <c:v>745.53</c:v>
                </c:pt>
                <c:pt idx="722">
                  <c:v>796.55</c:v>
                </c:pt>
                <c:pt idx="723">
                  <c:v>786.08</c:v>
                </c:pt>
                <c:pt idx="724">
                  <c:v>796.55</c:v>
                </c:pt>
                <c:pt idx="725">
                  <c:v>796.55</c:v>
                </c:pt>
                <c:pt idx="726">
                  <c:v>796.55</c:v>
                </c:pt>
                <c:pt idx="727">
                  <c:v>765.53</c:v>
                </c:pt>
                <c:pt idx="728">
                  <c:v>807.17</c:v>
                </c:pt>
                <c:pt idx="729">
                  <c:v>807.17</c:v>
                </c:pt>
                <c:pt idx="730">
                  <c:v>807.17</c:v>
                </c:pt>
                <c:pt idx="731">
                  <c:v>807.17</c:v>
                </c:pt>
                <c:pt idx="732">
                  <c:v>807.17</c:v>
                </c:pt>
                <c:pt idx="733">
                  <c:v>807.17</c:v>
                </c:pt>
                <c:pt idx="734">
                  <c:v>807.17</c:v>
                </c:pt>
                <c:pt idx="735">
                  <c:v>817.93</c:v>
                </c:pt>
                <c:pt idx="736">
                  <c:v>817.93</c:v>
                </c:pt>
                <c:pt idx="737">
                  <c:v>765.53</c:v>
                </c:pt>
                <c:pt idx="738">
                  <c:v>817.93</c:v>
                </c:pt>
                <c:pt idx="739">
                  <c:v>817.93</c:v>
                </c:pt>
                <c:pt idx="740">
                  <c:v>817.93</c:v>
                </c:pt>
                <c:pt idx="741">
                  <c:v>817.93</c:v>
                </c:pt>
                <c:pt idx="742">
                  <c:v>817.93</c:v>
                </c:pt>
                <c:pt idx="743">
                  <c:v>817.93</c:v>
                </c:pt>
                <c:pt idx="744">
                  <c:v>828.83</c:v>
                </c:pt>
                <c:pt idx="745">
                  <c:v>828.83</c:v>
                </c:pt>
                <c:pt idx="746">
                  <c:v>828.83</c:v>
                </c:pt>
                <c:pt idx="747">
                  <c:v>817.93</c:v>
                </c:pt>
                <c:pt idx="748">
                  <c:v>817.93</c:v>
                </c:pt>
                <c:pt idx="749">
                  <c:v>828.83</c:v>
                </c:pt>
                <c:pt idx="750">
                  <c:v>817.93</c:v>
                </c:pt>
                <c:pt idx="751">
                  <c:v>828.83</c:v>
                </c:pt>
                <c:pt idx="752">
                  <c:v>828.83</c:v>
                </c:pt>
                <c:pt idx="753">
                  <c:v>828.83</c:v>
                </c:pt>
                <c:pt idx="754">
                  <c:v>839.88</c:v>
                </c:pt>
                <c:pt idx="755">
                  <c:v>807.17</c:v>
                </c:pt>
                <c:pt idx="756">
                  <c:v>839.88</c:v>
                </c:pt>
                <c:pt idx="757">
                  <c:v>828.83</c:v>
                </c:pt>
                <c:pt idx="758">
                  <c:v>828.83</c:v>
                </c:pt>
                <c:pt idx="759">
                  <c:v>828.83</c:v>
                </c:pt>
                <c:pt idx="760">
                  <c:v>828.83</c:v>
                </c:pt>
                <c:pt idx="761">
                  <c:v>828.83</c:v>
                </c:pt>
                <c:pt idx="762">
                  <c:v>817.93</c:v>
                </c:pt>
                <c:pt idx="763">
                  <c:v>817.93</c:v>
                </c:pt>
                <c:pt idx="764">
                  <c:v>828.83</c:v>
                </c:pt>
                <c:pt idx="765">
                  <c:v>817.93</c:v>
                </c:pt>
                <c:pt idx="766">
                  <c:v>828.83</c:v>
                </c:pt>
                <c:pt idx="767">
                  <c:v>817.93</c:v>
                </c:pt>
                <c:pt idx="768">
                  <c:v>817.93</c:v>
                </c:pt>
                <c:pt idx="769">
                  <c:v>807.17</c:v>
                </c:pt>
                <c:pt idx="770">
                  <c:v>817.93</c:v>
                </c:pt>
                <c:pt idx="771">
                  <c:v>817.93</c:v>
                </c:pt>
                <c:pt idx="772">
                  <c:v>817.93</c:v>
                </c:pt>
                <c:pt idx="773">
                  <c:v>817.93</c:v>
                </c:pt>
                <c:pt idx="774">
                  <c:v>828.83</c:v>
                </c:pt>
                <c:pt idx="775">
                  <c:v>807.17</c:v>
                </c:pt>
                <c:pt idx="776">
                  <c:v>807.17</c:v>
                </c:pt>
                <c:pt idx="777">
                  <c:v>807.17</c:v>
                </c:pt>
                <c:pt idx="778">
                  <c:v>807.17</c:v>
                </c:pt>
                <c:pt idx="779">
                  <c:v>807.17</c:v>
                </c:pt>
                <c:pt idx="780">
                  <c:v>817.93</c:v>
                </c:pt>
                <c:pt idx="781">
                  <c:v>817.93</c:v>
                </c:pt>
                <c:pt idx="782">
                  <c:v>817.93</c:v>
                </c:pt>
                <c:pt idx="783">
                  <c:v>817.93</c:v>
                </c:pt>
                <c:pt idx="784">
                  <c:v>817.93</c:v>
                </c:pt>
                <c:pt idx="785">
                  <c:v>817.93</c:v>
                </c:pt>
                <c:pt idx="786">
                  <c:v>817.93</c:v>
                </c:pt>
                <c:pt idx="787">
                  <c:v>817.93</c:v>
                </c:pt>
                <c:pt idx="788">
                  <c:v>817.93</c:v>
                </c:pt>
                <c:pt idx="789">
                  <c:v>817.93</c:v>
                </c:pt>
                <c:pt idx="790">
                  <c:v>817.93</c:v>
                </c:pt>
                <c:pt idx="791">
                  <c:v>828.83</c:v>
                </c:pt>
                <c:pt idx="792">
                  <c:v>817.93</c:v>
                </c:pt>
                <c:pt idx="793">
                  <c:v>817.93</c:v>
                </c:pt>
                <c:pt idx="794">
                  <c:v>828.83</c:v>
                </c:pt>
                <c:pt idx="795">
                  <c:v>817.93</c:v>
                </c:pt>
                <c:pt idx="796">
                  <c:v>828.83</c:v>
                </c:pt>
                <c:pt idx="797">
                  <c:v>817.93</c:v>
                </c:pt>
                <c:pt idx="798">
                  <c:v>817.93</c:v>
                </c:pt>
                <c:pt idx="799">
                  <c:v>817.93</c:v>
                </c:pt>
                <c:pt idx="800">
                  <c:v>817.93</c:v>
                </c:pt>
                <c:pt idx="801">
                  <c:v>817.93</c:v>
                </c:pt>
                <c:pt idx="802">
                  <c:v>817.93</c:v>
                </c:pt>
                <c:pt idx="803">
                  <c:v>817.93</c:v>
                </c:pt>
                <c:pt idx="804">
                  <c:v>817.93</c:v>
                </c:pt>
                <c:pt idx="805">
                  <c:v>817.93</c:v>
                </c:pt>
                <c:pt idx="806">
                  <c:v>817.93</c:v>
                </c:pt>
                <c:pt idx="807">
                  <c:v>817.93</c:v>
                </c:pt>
                <c:pt idx="808">
                  <c:v>817.93</c:v>
                </c:pt>
                <c:pt idx="809">
                  <c:v>817.93</c:v>
                </c:pt>
                <c:pt idx="810">
                  <c:v>828.83</c:v>
                </c:pt>
                <c:pt idx="811">
                  <c:v>828.83</c:v>
                </c:pt>
                <c:pt idx="812">
                  <c:v>817.93</c:v>
                </c:pt>
                <c:pt idx="813">
                  <c:v>817.93</c:v>
                </c:pt>
                <c:pt idx="814">
                  <c:v>817.93</c:v>
                </c:pt>
                <c:pt idx="815">
                  <c:v>817.93</c:v>
                </c:pt>
                <c:pt idx="816">
                  <c:v>817.93</c:v>
                </c:pt>
                <c:pt idx="817">
                  <c:v>817.93</c:v>
                </c:pt>
                <c:pt idx="818">
                  <c:v>817.93</c:v>
                </c:pt>
                <c:pt idx="819">
                  <c:v>817.93</c:v>
                </c:pt>
                <c:pt idx="820">
                  <c:v>817.93</c:v>
                </c:pt>
                <c:pt idx="821">
                  <c:v>817.93</c:v>
                </c:pt>
                <c:pt idx="822">
                  <c:v>817.93</c:v>
                </c:pt>
                <c:pt idx="823">
                  <c:v>828.83</c:v>
                </c:pt>
                <c:pt idx="824">
                  <c:v>817.93</c:v>
                </c:pt>
                <c:pt idx="825">
                  <c:v>817.93</c:v>
                </c:pt>
                <c:pt idx="826">
                  <c:v>817.93</c:v>
                </c:pt>
                <c:pt idx="827">
                  <c:v>817.93</c:v>
                </c:pt>
                <c:pt idx="828">
                  <c:v>817.93</c:v>
                </c:pt>
                <c:pt idx="829">
                  <c:v>817.93</c:v>
                </c:pt>
                <c:pt idx="830">
                  <c:v>817.93</c:v>
                </c:pt>
                <c:pt idx="831">
                  <c:v>817.93</c:v>
                </c:pt>
                <c:pt idx="832">
                  <c:v>817.93</c:v>
                </c:pt>
                <c:pt idx="833">
                  <c:v>817.93</c:v>
                </c:pt>
                <c:pt idx="834">
                  <c:v>817.93</c:v>
                </c:pt>
                <c:pt idx="835">
                  <c:v>817.93</c:v>
                </c:pt>
                <c:pt idx="836">
                  <c:v>817.93</c:v>
                </c:pt>
                <c:pt idx="837">
                  <c:v>807.17</c:v>
                </c:pt>
                <c:pt idx="838">
                  <c:v>817.93</c:v>
                </c:pt>
                <c:pt idx="839">
                  <c:v>817.93</c:v>
                </c:pt>
                <c:pt idx="840">
                  <c:v>817.93</c:v>
                </c:pt>
                <c:pt idx="841">
                  <c:v>817.93</c:v>
                </c:pt>
                <c:pt idx="842">
                  <c:v>817.93</c:v>
                </c:pt>
                <c:pt idx="843">
                  <c:v>817.93</c:v>
                </c:pt>
                <c:pt idx="844">
                  <c:v>817.93</c:v>
                </c:pt>
                <c:pt idx="845">
                  <c:v>817.93</c:v>
                </c:pt>
                <c:pt idx="846">
                  <c:v>817.93</c:v>
                </c:pt>
                <c:pt idx="847">
                  <c:v>817.93</c:v>
                </c:pt>
                <c:pt idx="848">
                  <c:v>828.83</c:v>
                </c:pt>
                <c:pt idx="849">
                  <c:v>817.93</c:v>
                </c:pt>
                <c:pt idx="850">
                  <c:v>817.93</c:v>
                </c:pt>
                <c:pt idx="851">
                  <c:v>817.93</c:v>
                </c:pt>
                <c:pt idx="852">
                  <c:v>817.93</c:v>
                </c:pt>
                <c:pt idx="853">
                  <c:v>817.93</c:v>
                </c:pt>
                <c:pt idx="854">
                  <c:v>817.93</c:v>
                </c:pt>
                <c:pt idx="855">
                  <c:v>828.83</c:v>
                </c:pt>
                <c:pt idx="856">
                  <c:v>817.93</c:v>
                </c:pt>
                <c:pt idx="857">
                  <c:v>817.93</c:v>
                </c:pt>
                <c:pt idx="858">
                  <c:v>817.93</c:v>
                </c:pt>
                <c:pt idx="859">
                  <c:v>817.93</c:v>
                </c:pt>
                <c:pt idx="860">
                  <c:v>817.93</c:v>
                </c:pt>
                <c:pt idx="861">
                  <c:v>817.93</c:v>
                </c:pt>
                <c:pt idx="862">
                  <c:v>817.93</c:v>
                </c:pt>
                <c:pt idx="863">
                  <c:v>817.93</c:v>
                </c:pt>
                <c:pt idx="864">
                  <c:v>817.93</c:v>
                </c:pt>
                <c:pt idx="865">
                  <c:v>817.93</c:v>
                </c:pt>
                <c:pt idx="866">
                  <c:v>807.17</c:v>
                </c:pt>
                <c:pt idx="867">
                  <c:v>817.93</c:v>
                </c:pt>
                <c:pt idx="868">
                  <c:v>817.93</c:v>
                </c:pt>
                <c:pt idx="869">
                  <c:v>817.93</c:v>
                </c:pt>
                <c:pt idx="870">
                  <c:v>817.93</c:v>
                </c:pt>
                <c:pt idx="871">
                  <c:v>817.93</c:v>
                </c:pt>
                <c:pt idx="872">
                  <c:v>807.17</c:v>
                </c:pt>
                <c:pt idx="873">
                  <c:v>817.93</c:v>
                </c:pt>
                <c:pt idx="874">
                  <c:v>817.93</c:v>
                </c:pt>
                <c:pt idx="875">
                  <c:v>817.93</c:v>
                </c:pt>
                <c:pt idx="876">
                  <c:v>817.93</c:v>
                </c:pt>
                <c:pt idx="877">
                  <c:v>817.93</c:v>
                </c:pt>
                <c:pt idx="878">
                  <c:v>817.93</c:v>
                </c:pt>
                <c:pt idx="879">
                  <c:v>807.17</c:v>
                </c:pt>
                <c:pt idx="880">
                  <c:v>817.93</c:v>
                </c:pt>
                <c:pt idx="881">
                  <c:v>817.93</c:v>
                </c:pt>
                <c:pt idx="882">
                  <c:v>828.83</c:v>
                </c:pt>
                <c:pt idx="883">
                  <c:v>817.93</c:v>
                </c:pt>
                <c:pt idx="884">
                  <c:v>817.93</c:v>
                </c:pt>
                <c:pt idx="885">
                  <c:v>817.93</c:v>
                </c:pt>
                <c:pt idx="886">
                  <c:v>807.17</c:v>
                </c:pt>
                <c:pt idx="887">
                  <c:v>817.93</c:v>
                </c:pt>
                <c:pt idx="888">
                  <c:v>817.93</c:v>
                </c:pt>
                <c:pt idx="889">
                  <c:v>817.93</c:v>
                </c:pt>
                <c:pt idx="890">
                  <c:v>817.93</c:v>
                </c:pt>
                <c:pt idx="891">
                  <c:v>817.93</c:v>
                </c:pt>
                <c:pt idx="892">
                  <c:v>817.93</c:v>
                </c:pt>
                <c:pt idx="893">
                  <c:v>817.93</c:v>
                </c:pt>
                <c:pt idx="894">
                  <c:v>817.93</c:v>
                </c:pt>
                <c:pt idx="895">
                  <c:v>817.93</c:v>
                </c:pt>
                <c:pt idx="896">
                  <c:v>817.93</c:v>
                </c:pt>
                <c:pt idx="897">
                  <c:v>817.93</c:v>
                </c:pt>
                <c:pt idx="898">
                  <c:v>817.93</c:v>
                </c:pt>
                <c:pt idx="899">
                  <c:v>817.93</c:v>
                </c:pt>
                <c:pt idx="900">
                  <c:v>817.93</c:v>
                </c:pt>
                <c:pt idx="901">
                  <c:v>817.93</c:v>
                </c:pt>
                <c:pt idx="902">
                  <c:v>817.93</c:v>
                </c:pt>
                <c:pt idx="903">
                  <c:v>817.93</c:v>
                </c:pt>
                <c:pt idx="904">
                  <c:v>817.93</c:v>
                </c:pt>
                <c:pt idx="905">
                  <c:v>817.93</c:v>
                </c:pt>
                <c:pt idx="906">
                  <c:v>817.93</c:v>
                </c:pt>
                <c:pt idx="907">
                  <c:v>817.93</c:v>
                </c:pt>
                <c:pt idx="908">
                  <c:v>807.17</c:v>
                </c:pt>
                <c:pt idx="909">
                  <c:v>817.93</c:v>
                </c:pt>
                <c:pt idx="910">
                  <c:v>817.93</c:v>
                </c:pt>
                <c:pt idx="911">
                  <c:v>817.93</c:v>
                </c:pt>
                <c:pt idx="912">
                  <c:v>817.93</c:v>
                </c:pt>
                <c:pt idx="913">
                  <c:v>817.93</c:v>
                </c:pt>
                <c:pt idx="914">
                  <c:v>817.93</c:v>
                </c:pt>
                <c:pt idx="915">
                  <c:v>807.17</c:v>
                </c:pt>
                <c:pt idx="916">
                  <c:v>817.93</c:v>
                </c:pt>
                <c:pt idx="917">
                  <c:v>817.93</c:v>
                </c:pt>
                <c:pt idx="918">
                  <c:v>807.17</c:v>
                </c:pt>
                <c:pt idx="919">
                  <c:v>817.93</c:v>
                </c:pt>
                <c:pt idx="920">
                  <c:v>817.93</c:v>
                </c:pt>
                <c:pt idx="921">
                  <c:v>817.93</c:v>
                </c:pt>
                <c:pt idx="922">
                  <c:v>817.93</c:v>
                </c:pt>
                <c:pt idx="923">
                  <c:v>817.93</c:v>
                </c:pt>
                <c:pt idx="924">
                  <c:v>807.17</c:v>
                </c:pt>
                <c:pt idx="925">
                  <c:v>807.17</c:v>
                </c:pt>
                <c:pt idx="926">
                  <c:v>807.17</c:v>
                </c:pt>
                <c:pt idx="927">
                  <c:v>807.17</c:v>
                </c:pt>
                <c:pt idx="928">
                  <c:v>817.93</c:v>
                </c:pt>
                <c:pt idx="929">
                  <c:v>817.93</c:v>
                </c:pt>
                <c:pt idx="930">
                  <c:v>817.93</c:v>
                </c:pt>
                <c:pt idx="931">
                  <c:v>807.17</c:v>
                </c:pt>
                <c:pt idx="932">
                  <c:v>807.17</c:v>
                </c:pt>
                <c:pt idx="933">
                  <c:v>807.17</c:v>
                </c:pt>
                <c:pt idx="934">
                  <c:v>817.93</c:v>
                </c:pt>
                <c:pt idx="935">
                  <c:v>817.93</c:v>
                </c:pt>
                <c:pt idx="936">
                  <c:v>817.93</c:v>
                </c:pt>
                <c:pt idx="937">
                  <c:v>807.17</c:v>
                </c:pt>
                <c:pt idx="938">
                  <c:v>807.17</c:v>
                </c:pt>
                <c:pt idx="939">
                  <c:v>796.55</c:v>
                </c:pt>
                <c:pt idx="940">
                  <c:v>817.93</c:v>
                </c:pt>
                <c:pt idx="941">
                  <c:v>807.17</c:v>
                </c:pt>
                <c:pt idx="942">
                  <c:v>817.93</c:v>
                </c:pt>
                <c:pt idx="943">
                  <c:v>807.17</c:v>
                </c:pt>
                <c:pt idx="944">
                  <c:v>817.93</c:v>
                </c:pt>
                <c:pt idx="945">
                  <c:v>807.17</c:v>
                </c:pt>
                <c:pt idx="946">
                  <c:v>817.93</c:v>
                </c:pt>
                <c:pt idx="947">
                  <c:v>807.17</c:v>
                </c:pt>
                <c:pt idx="948">
                  <c:v>807.17</c:v>
                </c:pt>
                <c:pt idx="949">
                  <c:v>807.17</c:v>
                </c:pt>
                <c:pt idx="950">
                  <c:v>807.17</c:v>
                </c:pt>
                <c:pt idx="951">
                  <c:v>817.93</c:v>
                </c:pt>
                <c:pt idx="952">
                  <c:v>807.17</c:v>
                </c:pt>
                <c:pt idx="953">
                  <c:v>807.17</c:v>
                </c:pt>
                <c:pt idx="954">
                  <c:v>807.17</c:v>
                </c:pt>
                <c:pt idx="955">
                  <c:v>807.17</c:v>
                </c:pt>
                <c:pt idx="956">
                  <c:v>807.17</c:v>
                </c:pt>
                <c:pt idx="957">
                  <c:v>807.17</c:v>
                </c:pt>
                <c:pt idx="958">
                  <c:v>817.93</c:v>
                </c:pt>
                <c:pt idx="959">
                  <c:v>807.17</c:v>
                </c:pt>
                <c:pt idx="960">
                  <c:v>807.17</c:v>
                </c:pt>
                <c:pt idx="961">
                  <c:v>807.17</c:v>
                </c:pt>
                <c:pt idx="962">
                  <c:v>807.17</c:v>
                </c:pt>
                <c:pt idx="963">
                  <c:v>807.17</c:v>
                </c:pt>
                <c:pt idx="964">
                  <c:v>807.17</c:v>
                </c:pt>
                <c:pt idx="965">
                  <c:v>817.93</c:v>
                </c:pt>
                <c:pt idx="966">
                  <c:v>807.17</c:v>
                </c:pt>
                <c:pt idx="967">
                  <c:v>807.17</c:v>
                </c:pt>
                <c:pt idx="968">
                  <c:v>807.17</c:v>
                </c:pt>
                <c:pt idx="969">
                  <c:v>807.17</c:v>
                </c:pt>
                <c:pt idx="970">
                  <c:v>796.55</c:v>
                </c:pt>
                <c:pt idx="971">
                  <c:v>807.17</c:v>
                </c:pt>
                <c:pt idx="972">
                  <c:v>807.17</c:v>
                </c:pt>
                <c:pt idx="973">
                  <c:v>807.17</c:v>
                </c:pt>
                <c:pt idx="974">
                  <c:v>807.17</c:v>
                </c:pt>
                <c:pt idx="975">
                  <c:v>807.17</c:v>
                </c:pt>
                <c:pt idx="976">
                  <c:v>807.17</c:v>
                </c:pt>
                <c:pt idx="977">
                  <c:v>807.17</c:v>
                </c:pt>
                <c:pt idx="978">
                  <c:v>817.93</c:v>
                </c:pt>
                <c:pt idx="979">
                  <c:v>807.17</c:v>
                </c:pt>
                <c:pt idx="980">
                  <c:v>807.17</c:v>
                </c:pt>
                <c:pt idx="981">
                  <c:v>807.17</c:v>
                </c:pt>
                <c:pt idx="982">
                  <c:v>807.17</c:v>
                </c:pt>
                <c:pt idx="983">
                  <c:v>807.17</c:v>
                </c:pt>
                <c:pt idx="984">
                  <c:v>817.93</c:v>
                </c:pt>
                <c:pt idx="985">
                  <c:v>807.17</c:v>
                </c:pt>
                <c:pt idx="986">
                  <c:v>817.93</c:v>
                </c:pt>
                <c:pt idx="987">
                  <c:v>817.93</c:v>
                </c:pt>
                <c:pt idx="988">
                  <c:v>807.17</c:v>
                </c:pt>
                <c:pt idx="989">
                  <c:v>807.17</c:v>
                </c:pt>
                <c:pt idx="990">
                  <c:v>817.93</c:v>
                </c:pt>
                <c:pt idx="991">
                  <c:v>817.93</c:v>
                </c:pt>
                <c:pt idx="992">
                  <c:v>817.93</c:v>
                </c:pt>
                <c:pt idx="993">
                  <c:v>817.93</c:v>
                </c:pt>
                <c:pt idx="994">
                  <c:v>807.17</c:v>
                </c:pt>
                <c:pt idx="995">
                  <c:v>807.17</c:v>
                </c:pt>
                <c:pt idx="996">
                  <c:v>807.17</c:v>
                </c:pt>
                <c:pt idx="997">
                  <c:v>807.17</c:v>
                </c:pt>
                <c:pt idx="998">
                  <c:v>807.17</c:v>
                </c:pt>
                <c:pt idx="999">
                  <c:v>817.93</c:v>
                </c:pt>
                <c:pt idx="1000">
                  <c:v>807.17</c:v>
                </c:pt>
                <c:pt idx="1001">
                  <c:v>807.17</c:v>
                </c:pt>
                <c:pt idx="1002">
                  <c:v>828.83</c:v>
                </c:pt>
                <c:pt idx="1003">
                  <c:v>796.55</c:v>
                </c:pt>
                <c:pt idx="1004">
                  <c:v>817.93</c:v>
                </c:pt>
                <c:pt idx="1005">
                  <c:v>807.17</c:v>
                </c:pt>
                <c:pt idx="1006">
                  <c:v>817.93</c:v>
                </c:pt>
                <c:pt idx="1007">
                  <c:v>817.93</c:v>
                </c:pt>
                <c:pt idx="1008">
                  <c:v>817.93</c:v>
                </c:pt>
                <c:pt idx="1009">
                  <c:v>807.17</c:v>
                </c:pt>
                <c:pt idx="1010">
                  <c:v>807.17</c:v>
                </c:pt>
                <c:pt idx="1011">
                  <c:v>807.17</c:v>
                </c:pt>
                <c:pt idx="1012">
                  <c:v>807.17</c:v>
                </c:pt>
                <c:pt idx="1013">
                  <c:v>817.93</c:v>
                </c:pt>
                <c:pt idx="1014">
                  <c:v>796.55</c:v>
                </c:pt>
                <c:pt idx="1015">
                  <c:v>817.93</c:v>
                </c:pt>
                <c:pt idx="1016">
                  <c:v>807.17</c:v>
                </c:pt>
                <c:pt idx="1017">
                  <c:v>817.93</c:v>
                </c:pt>
                <c:pt idx="1018">
                  <c:v>807.17</c:v>
                </c:pt>
                <c:pt idx="1019">
                  <c:v>807.17</c:v>
                </c:pt>
                <c:pt idx="1020">
                  <c:v>807.17</c:v>
                </c:pt>
                <c:pt idx="1021">
                  <c:v>807.17</c:v>
                </c:pt>
                <c:pt idx="1022">
                  <c:v>817.93</c:v>
                </c:pt>
                <c:pt idx="1023">
                  <c:v>807.17</c:v>
                </c:pt>
                <c:pt idx="1024">
                  <c:v>807.17</c:v>
                </c:pt>
                <c:pt idx="1025">
                  <c:v>807.17</c:v>
                </c:pt>
                <c:pt idx="1026">
                  <c:v>817.93</c:v>
                </c:pt>
                <c:pt idx="1027">
                  <c:v>817.93</c:v>
                </c:pt>
                <c:pt idx="1028">
                  <c:v>807.17</c:v>
                </c:pt>
                <c:pt idx="1029">
                  <c:v>807.17</c:v>
                </c:pt>
                <c:pt idx="1030">
                  <c:v>817.93</c:v>
                </c:pt>
                <c:pt idx="1031">
                  <c:v>807.17</c:v>
                </c:pt>
                <c:pt idx="1032">
                  <c:v>807.17</c:v>
                </c:pt>
                <c:pt idx="1033">
                  <c:v>817.93</c:v>
                </c:pt>
                <c:pt idx="1034">
                  <c:v>807.17</c:v>
                </c:pt>
                <c:pt idx="1035">
                  <c:v>817.93</c:v>
                </c:pt>
                <c:pt idx="1036">
                  <c:v>807.17</c:v>
                </c:pt>
                <c:pt idx="1037">
                  <c:v>807.17</c:v>
                </c:pt>
                <c:pt idx="1038">
                  <c:v>807.17</c:v>
                </c:pt>
                <c:pt idx="1039">
                  <c:v>807.17</c:v>
                </c:pt>
                <c:pt idx="1040">
                  <c:v>807.17</c:v>
                </c:pt>
                <c:pt idx="1041">
                  <c:v>807.17</c:v>
                </c:pt>
                <c:pt idx="1042">
                  <c:v>807.17</c:v>
                </c:pt>
                <c:pt idx="1043">
                  <c:v>817.93</c:v>
                </c:pt>
                <c:pt idx="1044">
                  <c:v>807.17</c:v>
                </c:pt>
                <c:pt idx="1045">
                  <c:v>807.17</c:v>
                </c:pt>
                <c:pt idx="1046">
                  <c:v>807.17</c:v>
                </c:pt>
                <c:pt idx="1047">
                  <c:v>807.17</c:v>
                </c:pt>
                <c:pt idx="1048">
                  <c:v>807.17</c:v>
                </c:pt>
                <c:pt idx="1049">
                  <c:v>807.17</c:v>
                </c:pt>
                <c:pt idx="1050">
                  <c:v>807.17</c:v>
                </c:pt>
                <c:pt idx="1051">
                  <c:v>807.17</c:v>
                </c:pt>
                <c:pt idx="1052">
                  <c:v>807.17</c:v>
                </c:pt>
                <c:pt idx="1053">
                  <c:v>807.17</c:v>
                </c:pt>
                <c:pt idx="1054">
                  <c:v>807.17</c:v>
                </c:pt>
                <c:pt idx="1055">
                  <c:v>807.17</c:v>
                </c:pt>
                <c:pt idx="1056">
                  <c:v>807.17</c:v>
                </c:pt>
                <c:pt idx="1057">
                  <c:v>807.17</c:v>
                </c:pt>
                <c:pt idx="1058">
                  <c:v>807.17</c:v>
                </c:pt>
                <c:pt idx="1059">
                  <c:v>807.17</c:v>
                </c:pt>
                <c:pt idx="1060">
                  <c:v>807.17</c:v>
                </c:pt>
                <c:pt idx="1061">
                  <c:v>807.17</c:v>
                </c:pt>
                <c:pt idx="1062">
                  <c:v>807.17</c:v>
                </c:pt>
                <c:pt idx="1063">
                  <c:v>807.17</c:v>
                </c:pt>
                <c:pt idx="1064">
                  <c:v>807.17</c:v>
                </c:pt>
                <c:pt idx="1065">
                  <c:v>807.17</c:v>
                </c:pt>
                <c:pt idx="1066">
                  <c:v>807.17</c:v>
                </c:pt>
                <c:pt idx="1067">
                  <c:v>786.08</c:v>
                </c:pt>
                <c:pt idx="1068">
                  <c:v>796.55</c:v>
                </c:pt>
                <c:pt idx="1069">
                  <c:v>807.17</c:v>
                </c:pt>
                <c:pt idx="1070">
                  <c:v>817.93</c:v>
                </c:pt>
                <c:pt idx="1071">
                  <c:v>807.17</c:v>
                </c:pt>
                <c:pt idx="1072">
                  <c:v>807.17</c:v>
                </c:pt>
                <c:pt idx="1073">
                  <c:v>807.17</c:v>
                </c:pt>
                <c:pt idx="1074">
                  <c:v>807.17</c:v>
                </c:pt>
                <c:pt idx="1075">
                  <c:v>817.93</c:v>
                </c:pt>
                <c:pt idx="1076">
                  <c:v>807.17</c:v>
                </c:pt>
                <c:pt idx="1077">
                  <c:v>807.17</c:v>
                </c:pt>
                <c:pt idx="1078">
                  <c:v>807.17</c:v>
                </c:pt>
                <c:pt idx="1079">
                  <c:v>807.17</c:v>
                </c:pt>
                <c:pt idx="1080">
                  <c:v>807.17</c:v>
                </c:pt>
                <c:pt idx="1081">
                  <c:v>817.93</c:v>
                </c:pt>
                <c:pt idx="1082">
                  <c:v>807.17</c:v>
                </c:pt>
                <c:pt idx="1083">
                  <c:v>807.17</c:v>
                </c:pt>
                <c:pt idx="1084">
                  <c:v>807.17</c:v>
                </c:pt>
                <c:pt idx="1085">
                  <c:v>807.17</c:v>
                </c:pt>
                <c:pt idx="1086">
                  <c:v>807.17</c:v>
                </c:pt>
                <c:pt idx="1087">
                  <c:v>796.55</c:v>
                </c:pt>
                <c:pt idx="1088">
                  <c:v>807.17</c:v>
                </c:pt>
                <c:pt idx="1089">
                  <c:v>807.17</c:v>
                </c:pt>
                <c:pt idx="1090">
                  <c:v>807.17</c:v>
                </c:pt>
                <c:pt idx="1091">
                  <c:v>807.17</c:v>
                </c:pt>
                <c:pt idx="1092">
                  <c:v>807.17</c:v>
                </c:pt>
                <c:pt idx="1093">
                  <c:v>807.17</c:v>
                </c:pt>
                <c:pt idx="1094">
                  <c:v>807.17</c:v>
                </c:pt>
                <c:pt idx="1095">
                  <c:v>807.17</c:v>
                </c:pt>
                <c:pt idx="1096">
                  <c:v>807.17</c:v>
                </c:pt>
                <c:pt idx="1097">
                  <c:v>796.55</c:v>
                </c:pt>
                <c:pt idx="1098">
                  <c:v>807.17</c:v>
                </c:pt>
                <c:pt idx="1099">
                  <c:v>817.93</c:v>
                </c:pt>
                <c:pt idx="1100">
                  <c:v>807.17</c:v>
                </c:pt>
                <c:pt idx="1101">
                  <c:v>796.55</c:v>
                </c:pt>
                <c:pt idx="1102">
                  <c:v>807.17</c:v>
                </c:pt>
                <c:pt idx="1103">
                  <c:v>807.17</c:v>
                </c:pt>
                <c:pt idx="1104">
                  <c:v>807.17</c:v>
                </c:pt>
                <c:pt idx="1105">
                  <c:v>796.55</c:v>
                </c:pt>
                <c:pt idx="1106">
                  <c:v>807.17</c:v>
                </c:pt>
                <c:pt idx="1107">
                  <c:v>807.17</c:v>
                </c:pt>
                <c:pt idx="1108">
                  <c:v>796.55</c:v>
                </c:pt>
                <c:pt idx="1109">
                  <c:v>796.55</c:v>
                </c:pt>
                <c:pt idx="1110">
                  <c:v>786.08</c:v>
                </c:pt>
                <c:pt idx="1111">
                  <c:v>807.17</c:v>
                </c:pt>
                <c:pt idx="1112">
                  <c:v>807.17</c:v>
                </c:pt>
                <c:pt idx="1113">
                  <c:v>796.55</c:v>
                </c:pt>
                <c:pt idx="1114">
                  <c:v>807.17</c:v>
                </c:pt>
                <c:pt idx="1115">
                  <c:v>807.17</c:v>
                </c:pt>
                <c:pt idx="1116">
                  <c:v>796.55</c:v>
                </c:pt>
                <c:pt idx="1117">
                  <c:v>817.93</c:v>
                </c:pt>
                <c:pt idx="1118">
                  <c:v>807.17</c:v>
                </c:pt>
                <c:pt idx="1119">
                  <c:v>807.17</c:v>
                </c:pt>
                <c:pt idx="1120">
                  <c:v>796.55</c:v>
                </c:pt>
                <c:pt idx="1121">
                  <c:v>807.17</c:v>
                </c:pt>
                <c:pt idx="1122">
                  <c:v>807.17</c:v>
                </c:pt>
                <c:pt idx="1123">
                  <c:v>807.17</c:v>
                </c:pt>
                <c:pt idx="1124">
                  <c:v>807.17</c:v>
                </c:pt>
                <c:pt idx="1125">
                  <c:v>807.17</c:v>
                </c:pt>
                <c:pt idx="1126">
                  <c:v>807.17</c:v>
                </c:pt>
                <c:pt idx="1127">
                  <c:v>807.17</c:v>
                </c:pt>
                <c:pt idx="1128">
                  <c:v>807.17</c:v>
                </c:pt>
                <c:pt idx="1129">
                  <c:v>807.17</c:v>
                </c:pt>
                <c:pt idx="1130">
                  <c:v>807.17</c:v>
                </c:pt>
                <c:pt idx="1131">
                  <c:v>796.55</c:v>
                </c:pt>
                <c:pt idx="1132">
                  <c:v>807.17</c:v>
                </c:pt>
                <c:pt idx="1133">
                  <c:v>807.17</c:v>
                </c:pt>
                <c:pt idx="1134">
                  <c:v>796.55</c:v>
                </c:pt>
                <c:pt idx="1135">
                  <c:v>807.17</c:v>
                </c:pt>
                <c:pt idx="1136">
                  <c:v>796.55</c:v>
                </c:pt>
                <c:pt idx="1137">
                  <c:v>796.55</c:v>
                </c:pt>
                <c:pt idx="1138">
                  <c:v>807.17</c:v>
                </c:pt>
                <c:pt idx="1139">
                  <c:v>807.17</c:v>
                </c:pt>
                <c:pt idx="1140">
                  <c:v>807.17</c:v>
                </c:pt>
                <c:pt idx="1141">
                  <c:v>796.55</c:v>
                </c:pt>
                <c:pt idx="1142">
                  <c:v>796.55</c:v>
                </c:pt>
                <c:pt idx="1143">
                  <c:v>807.17</c:v>
                </c:pt>
                <c:pt idx="1144">
                  <c:v>796.55</c:v>
                </c:pt>
                <c:pt idx="1145">
                  <c:v>807.17</c:v>
                </c:pt>
                <c:pt idx="1146">
                  <c:v>807.17</c:v>
                </c:pt>
                <c:pt idx="1147">
                  <c:v>796.55</c:v>
                </c:pt>
                <c:pt idx="1148">
                  <c:v>796.55</c:v>
                </c:pt>
                <c:pt idx="1149">
                  <c:v>807.17</c:v>
                </c:pt>
                <c:pt idx="1150">
                  <c:v>807.17</c:v>
                </c:pt>
                <c:pt idx="1151">
                  <c:v>807.17</c:v>
                </c:pt>
                <c:pt idx="1152">
                  <c:v>796.55</c:v>
                </c:pt>
                <c:pt idx="1153">
                  <c:v>796.55</c:v>
                </c:pt>
                <c:pt idx="1154">
                  <c:v>807.17</c:v>
                </c:pt>
                <c:pt idx="1155">
                  <c:v>796.55</c:v>
                </c:pt>
                <c:pt idx="1156">
                  <c:v>796.55</c:v>
                </c:pt>
                <c:pt idx="1157">
                  <c:v>807.17</c:v>
                </c:pt>
                <c:pt idx="1158">
                  <c:v>807.17</c:v>
                </c:pt>
                <c:pt idx="1159">
                  <c:v>796.55</c:v>
                </c:pt>
                <c:pt idx="1160">
                  <c:v>796.55</c:v>
                </c:pt>
                <c:pt idx="1161">
                  <c:v>807.17</c:v>
                </c:pt>
                <c:pt idx="1162">
                  <c:v>796.55</c:v>
                </c:pt>
                <c:pt idx="1163">
                  <c:v>796.55</c:v>
                </c:pt>
                <c:pt idx="1164">
                  <c:v>807.17</c:v>
                </c:pt>
                <c:pt idx="1165">
                  <c:v>796.55</c:v>
                </c:pt>
                <c:pt idx="1166">
                  <c:v>796.55</c:v>
                </c:pt>
                <c:pt idx="1167">
                  <c:v>807.17</c:v>
                </c:pt>
                <c:pt idx="1168">
                  <c:v>807.17</c:v>
                </c:pt>
                <c:pt idx="1169">
                  <c:v>807.17</c:v>
                </c:pt>
                <c:pt idx="1170">
                  <c:v>796.55</c:v>
                </c:pt>
                <c:pt idx="1171">
                  <c:v>807.17</c:v>
                </c:pt>
                <c:pt idx="1172">
                  <c:v>807.17</c:v>
                </c:pt>
                <c:pt idx="1173">
                  <c:v>796.55</c:v>
                </c:pt>
                <c:pt idx="1174">
                  <c:v>796.55</c:v>
                </c:pt>
                <c:pt idx="1175">
                  <c:v>807.17</c:v>
                </c:pt>
                <c:pt idx="1176">
                  <c:v>796.55</c:v>
                </c:pt>
                <c:pt idx="1177">
                  <c:v>796.55</c:v>
                </c:pt>
                <c:pt idx="1178">
                  <c:v>807.17</c:v>
                </c:pt>
                <c:pt idx="1179">
                  <c:v>796.55</c:v>
                </c:pt>
                <c:pt idx="1180">
                  <c:v>796.55</c:v>
                </c:pt>
                <c:pt idx="1181">
                  <c:v>807.17</c:v>
                </c:pt>
                <c:pt idx="1182">
                  <c:v>807.17</c:v>
                </c:pt>
                <c:pt idx="1183">
                  <c:v>807.17</c:v>
                </c:pt>
                <c:pt idx="1184">
                  <c:v>796.55</c:v>
                </c:pt>
                <c:pt idx="1185">
                  <c:v>807.17</c:v>
                </c:pt>
                <c:pt idx="1186">
                  <c:v>807.17</c:v>
                </c:pt>
                <c:pt idx="1187">
                  <c:v>796.55</c:v>
                </c:pt>
                <c:pt idx="1188">
                  <c:v>796.55</c:v>
                </c:pt>
                <c:pt idx="1189">
                  <c:v>807.17</c:v>
                </c:pt>
                <c:pt idx="1190">
                  <c:v>796.55</c:v>
                </c:pt>
                <c:pt idx="1191">
                  <c:v>807.17</c:v>
                </c:pt>
                <c:pt idx="1192">
                  <c:v>807.17</c:v>
                </c:pt>
                <c:pt idx="1193">
                  <c:v>807.17</c:v>
                </c:pt>
                <c:pt idx="1194">
                  <c:v>807.17</c:v>
                </c:pt>
                <c:pt idx="1195">
                  <c:v>796.55</c:v>
                </c:pt>
                <c:pt idx="1196">
                  <c:v>796.55</c:v>
                </c:pt>
                <c:pt idx="1197">
                  <c:v>807.17</c:v>
                </c:pt>
                <c:pt idx="1198">
                  <c:v>796.55</c:v>
                </c:pt>
                <c:pt idx="1199">
                  <c:v>817.93</c:v>
                </c:pt>
                <c:pt idx="1200">
                  <c:v>796.55</c:v>
                </c:pt>
                <c:pt idx="1201">
                  <c:v>796.55</c:v>
                </c:pt>
                <c:pt idx="1202">
                  <c:v>807.17</c:v>
                </c:pt>
                <c:pt idx="1203">
                  <c:v>796.55</c:v>
                </c:pt>
                <c:pt idx="1204">
                  <c:v>807.17</c:v>
                </c:pt>
                <c:pt idx="1205">
                  <c:v>796.55</c:v>
                </c:pt>
                <c:pt idx="1206">
                  <c:v>807.17</c:v>
                </c:pt>
                <c:pt idx="1207">
                  <c:v>807.17</c:v>
                </c:pt>
                <c:pt idx="1208">
                  <c:v>796.55</c:v>
                </c:pt>
                <c:pt idx="1209">
                  <c:v>796.55</c:v>
                </c:pt>
                <c:pt idx="1210">
                  <c:v>807.17</c:v>
                </c:pt>
                <c:pt idx="1211">
                  <c:v>796.55</c:v>
                </c:pt>
                <c:pt idx="1212">
                  <c:v>796.55</c:v>
                </c:pt>
                <c:pt idx="1213">
                  <c:v>775.74</c:v>
                </c:pt>
                <c:pt idx="1214">
                  <c:v>796.55</c:v>
                </c:pt>
                <c:pt idx="1215">
                  <c:v>796.55</c:v>
                </c:pt>
                <c:pt idx="1216">
                  <c:v>796.55</c:v>
                </c:pt>
                <c:pt idx="1217">
                  <c:v>796.55</c:v>
                </c:pt>
                <c:pt idx="1218">
                  <c:v>796.55</c:v>
                </c:pt>
                <c:pt idx="1219">
                  <c:v>796.55</c:v>
                </c:pt>
                <c:pt idx="1220">
                  <c:v>796.55</c:v>
                </c:pt>
                <c:pt idx="1221">
                  <c:v>796.55</c:v>
                </c:pt>
                <c:pt idx="1222">
                  <c:v>796.55</c:v>
                </c:pt>
                <c:pt idx="1223">
                  <c:v>796.55</c:v>
                </c:pt>
                <c:pt idx="1224">
                  <c:v>796.55</c:v>
                </c:pt>
                <c:pt idx="1225">
                  <c:v>796.55</c:v>
                </c:pt>
                <c:pt idx="1226">
                  <c:v>796.55</c:v>
                </c:pt>
                <c:pt idx="1227">
                  <c:v>796.55</c:v>
                </c:pt>
                <c:pt idx="1228">
                  <c:v>786.08</c:v>
                </c:pt>
                <c:pt idx="1229">
                  <c:v>796.55</c:v>
                </c:pt>
                <c:pt idx="1230">
                  <c:v>796.55</c:v>
                </c:pt>
                <c:pt idx="1231">
                  <c:v>796.55</c:v>
                </c:pt>
                <c:pt idx="1232">
                  <c:v>796.55</c:v>
                </c:pt>
                <c:pt idx="1233">
                  <c:v>796.55</c:v>
                </c:pt>
                <c:pt idx="1234">
                  <c:v>796.55</c:v>
                </c:pt>
                <c:pt idx="1235">
                  <c:v>796.55</c:v>
                </c:pt>
                <c:pt idx="1236">
                  <c:v>796.55</c:v>
                </c:pt>
                <c:pt idx="1237">
                  <c:v>796.55</c:v>
                </c:pt>
                <c:pt idx="1238">
                  <c:v>796.55</c:v>
                </c:pt>
                <c:pt idx="1239">
                  <c:v>796.55</c:v>
                </c:pt>
                <c:pt idx="1240">
                  <c:v>796.55</c:v>
                </c:pt>
                <c:pt idx="1241">
                  <c:v>796.55</c:v>
                </c:pt>
                <c:pt idx="1242">
                  <c:v>796.55</c:v>
                </c:pt>
                <c:pt idx="1243">
                  <c:v>796.55</c:v>
                </c:pt>
                <c:pt idx="1244">
                  <c:v>796.55</c:v>
                </c:pt>
                <c:pt idx="1245">
                  <c:v>786.08</c:v>
                </c:pt>
                <c:pt idx="1246">
                  <c:v>796.55</c:v>
                </c:pt>
                <c:pt idx="1247">
                  <c:v>786.08</c:v>
                </c:pt>
                <c:pt idx="1248">
                  <c:v>796.55</c:v>
                </c:pt>
                <c:pt idx="1249">
                  <c:v>796.55</c:v>
                </c:pt>
                <c:pt idx="1250">
                  <c:v>796.55</c:v>
                </c:pt>
                <c:pt idx="1251">
                  <c:v>796.55</c:v>
                </c:pt>
                <c:pt idx="1252">
                  <c:v>786.08</c:v>
                </c:pt>
                <c:pt idx="1253">
                  <c:v>796.55</c:v>
                </c:pt>
                <c:pt idx="1254">
                  <c:v>796.55</c:v>
                </c:pt>
                <c:pt idx="1255">
                  <c:v>796.55</c:v>
                </c:pt>
                <c:pt idx="1256">
                  <c:v>786.08</c:v>
                </c:pt>
                <c:pt idx="1257">
                  <c:v>796.55</c:v>
                </c:pt>
                <c:pt idx="1258">
                  <c:v>786.08</c:v>
                </c:pt>
                <c:pt idx="1259">
                  <c:v>786.08</c:v>
                </c:pt>
                <c:pt idx="1260">
                  <c:v>796.55</c:v>
                </c:pt>
                <c:pt idx="1261">
                  <c:v>796.55</c:v>
                </c:pt>
                <c:pt idx="1262">
                  <c:v>755.47</c:v>
                </c:pt>
                <c:pt idx="1263">
                  <c:v>786.08</c:v>
                </c:pt>
                <c:pt idx="1264">
                  <c:v>796.55</c:v>
                </c:pt>
                <c:pt idx="1265">
                  <c:v>786.08</c:v>
                </c:pt>
                <c:pt idx="1266">
                  <c:v>796.55</c:v>
                </c:pt>
                <c:pt idx="1267">
                  <c:v>796.55</c:v>
                </c:pt>
                <c:pt idx="1268">
                  <c:v>796.55</c:v>
                </c:pt>
                <c:pt idx="1269">
                  <c:v>796.55</c:v>
                </c:pt>
                <c:pt idx="1270">
                  <c:v>796.55</c:v>
                </c:pt>
                <c:pt idx="1271">
                  <c:v>796.55</c:v>
                </c:pt>
                <c:pt idx="1272">
                  <c:v>796.55</c:v>
                </c:pt>
                <c:pt idx="1273">
                  <c:v>796.55</c:v>
                </c:pt>
                <c:pt idx="1274">
                  <c:v>796.55</c:v>
                </c:pt>
                <c:pt idx="1275">
                  <c:v>796.55</c:v>
                </c:pt>
                <c:pt idx="1276">
                  <c:v>786.08</c:v>
                </c:pt>
                <c:pt idx="1277">
                  <c:v>786.08</c:v>
                </c:pt>
                <c:pt idx="1278">
                  <c:v>796.55</c:v>
                </c:pt>
                <c:pt idx="1279">
                  <c:v>786.08</c:v>
                </c:pt>
                <c:pt idx="1280">
                  <c:v>786.08</c:v>
                </c:pt>
                <c:pt idx="1281">
                  <c:v>786.08</c:v>
                </c:pt>
                <c:pt idx="1282">
                  <c:v>796.55</c:v>
                </c:pt>
                <c:pt idx="1283">
                  <c:v>796.55</c:v>
                </c:pt>
                <c:pt idx="1284">
                  <c:v>786.08</c:v>
                </c:pt>
                <c:pt idx="1285">
                  <c:v>796.55</c:v>
                </c:pt>
                <c:pt idx="1286">
                  <c:v>796.55</c:v>
                </c:pt>
                <c:pt idx="1287">
                  <c:v>796.55</c:v>
                </c:pt>
                <c:pt idx="1288">
                  <c:v>796.55</c:v>
                </c:pt>
                <c:pt idx="1289">
                  <c:v>796.55</c:v>
                </c:pt>
                <c:pt idx="1290">
                  <c:v>796.55</c:v>
                </c:pt>
                <c:pt idx="1291">
                  <c:v>786.08</c:v>
                </c:pt>
                <c:pt idx="1292">
                  <c:v>796.55</c:v>
                </c:pt>
                <c:pt idx="1293">
                  <c:v>796.55</c:v>
                </c:pt>
                <c:pt idx="1294">
                  <c:v>786.08</c:v>
                </c:pt>
                <c:pt idx="1295">
                  <c:v>786.08</c:v>
                </c:pt>
                <c:pt idx="1296">
                  <c:v>796.55</c:v>
                </c:pt>
                <c:pt idx="1297">
                  <c:v>786.08</c:v>
                </c:pt>
                <c:pt idx="1298">
                  <c:v>796.55</c:v>
                </c:pt>
                <c:pt idx="1299">
                  <c:v>796.55</c:v>
                </c:pt>
                <c:pt idx="1300">
                  <c:v>796.55</c:v>
                </c:pt>
                <c:pt idx="1301">
                  <c:v>786.08</c:v>
                </c:pt>
                <c:pt idx="1302">
                  <c:v>786.08</c:v>
                </c:pt>
                <c:pt idx="1303">
                  <c:v>796.55</c:v>
                </c:pt>
                <c:pt idx="1304">
                  <c:v>755.47</c:v>
                </c:pt>
                <c:pt idx="1305">
                  <c:v>775.74</c:v>
                </c:pt>
                <c:pt idx="1306">
                  <c:v>775.74</c:v>
                </c:pt>
                <c:pt idx="1307">
                  <c:v>786.08</c:v>
                </c:pt>
                <c:pt idx="1308">
                  <c:v>786.08</c:v>
                </c:pt>
                <c:pt idx="1309">
                  <c:v>786.08</c:v>
                </c:pt>
                <c:pt idx="1310">
                  <c:v>786.08</c:v>
                </c:pt>
                <c:pt idx="1311">
                  <c:v>775.74</c:v>
                </c:pt>
                <c:pt idx="1312">
                  <c:v>775.74</c:v>
                </c:pt>
                <c:pt idx="1313">
                  <c:v>775.74</c:v>
                </c:pt>
                <c:pt idx="1314">
                  <c:v>775.74</c:v>
                </c:pt>
                <c:pt idx="1315">
                  <c:v>786.08</c:v>
                </c:pt>
                <c:pt idx="1316">
                  <c:v>786.08</c:v>
                </c:pt>
                <c:pt idx="1317">
                  <c:v>786.08</c:v>
                </c:pt>
                <c:pt idx="1318">
                  <c:v>786.08</c:v>
                </c:pt>
                <c:pt idx="1319">
                  <c:v>786.08</c:v>
                </c:pt>
                <c:pt idx="1320">
                  <c:v>775.74</c:v>
                </c:pt>
                <c:pt idx="1321">
                  <c:v>786.08</c:v>
                </c:pt>
                <c:pt idx="1322">
                  <c:v>786.08</c:v>
                </c:pt>
                <c:pt idx="1323">
                  <c:v>775.74</c:v>
                </c:pt>
                <c:pt idx="1324">
                  <c:v>775.74</c:v>
                </c:pt>
                <c:pt idx="1325">
                  <c:v>755.47</c:v>
                </c:pt>
                <c:pt idx="1326">
                  <c:v>775.74</c:v>
                </c:pt>
                <c:pt idx="1327">
                  <c:v>775.74</c:v>
                </c:pt>
                <c:pt idx="1328">
                  <c:v>786.08</c:v>
                </c:pt>
                <c:pt idx="1329">
                  <c:v>775.74</c:v>
                </c:pt>
                <c:pt idx="1330">
                  <c:v>786.08</c:v>
                </c:pt>
                <c:pt idx="1331">
                  <c:v>775.74</c:v>
                </c:pt>
                <c:pt idx="1332">
                  <c:v>775.74</c:v>
                </c:pt>
                <c:pt idx="1333">
                  <c:v>786.08</c:v>
                </c:pt>
                <c:pt idx="1334">
                  <c:v>775.74</c:v>
                </c:pt>
                <c:pt idx="1335">
                  <c:v>786.08</c:v>
                </c:pt>
                <c:pt idx="1336">
                  <c:v>775.74</c:v>
                </c:pt>
                <c:pt idx="1337">
                  <c:v>775.74</c:v>
                </c:pt>
                <c:pt idx="1338">
                  <c:v>775.74</c:v>
                </c:pt>
                <c:pt idx="1339">
                  <c:v>775.74</c:v>
                </c:pt>
                <c:pt idx="1340">
                  <c:v>775.74</c:v>
                </c:pt>
                <c:pt idx="1341">
                  <c:v>786.08</c:v>
                </c:pt>
                <c:pt idx="1342">
                  <c:v>775.74</c:v>
                </c:pt>
                <c:pt idx="1343">
                  <c:v>775.74</c:v>
                </c:pt>
                <c:pt idx="1344">
                  <c:v>775.74</c:v>
                </c:pt>
                <c:pt idx="1345">
                  <c:v>775.74</c:v>
                </c:pt>
                <c:pt idx="1346">
                  <c:v>775.74</c:v>
                </c:pt>
                <c:pt idx="1347">
                  <c:v>775.74</c:v>
                </c:pt>
                <c:pt idx="1348">
                  <c:v>775.74</c:v>
                </c:pt>
                <c:pt idx="1349">
                  <c:v>786.08</c:v>
                </c:pt>
                <c:pt idx="1350">
                  <c:v>775.74</c:v>
                </c:pt>
                <c:pt idx="1351">
                  <c:v>775.74</c:v>
                </c:pt>
                <c:pt idx="1352">
                  <c:v>775.74</c:v>
                </c:pt>
                <c:pt idx="1353">
                  <c:v>775.74</c:v>
                </c:pt>
                <c:pt idx="1354">
                  <c:v>786.08</c:v>
                </c:pt>
                <c:pt idx="1355">
                  <c:v>775.74</c:v>
                </c:pt>
                <c:pt idx="1356">
                  <c:v>786.08</c:v>
                </c:pt>
                <c:pt idx="1357">
                  <c:v>775.74</c:v>
                </c:pt>
                <c:pt idx="1358">
                  <c:v>775.74</c:v>
                </c:pt>
                <c:pt idx="1359">
                  <c:v>775.74</c:v>
                </c:pt>
                <c:pt idx="1360">
                  <c:v>775.74</c:v>
                </c:pt>
                <c:pt idx="1361">
                  <c:v>775.74</c:v>
                </c:pt>
                <c:pt idx="1362">
                  <c:v>775.74</c:v>
                </c:pt>
                <c:pt idx="1363">
                  <c:v>775.74</c:v>
                </c:pt>
                <c:pt idx="1364">
                  <c:v>775.74</c:v>
                </c:pt>
                <c:pt idx="1365">
                  <c:v>775.74</c:v>
                </c:pt>
                <c:pt idx="1366">
                  <c:v>765.53</c:v>
                </c:pt>
                <c:pt idx="1367">
                  <c:v>775.74</c:v>
                </c:pt>
                <c:pt idx="1368">
                  <c:v>775.74</c:v>
                </c:pt>
                <c:pt idx="1369">
                  <c:v>775.74</c:v>
                </c:pt>
                <c:pt idx="1370">
                  <c:v>786.08</c:v>
                </c:pt>
                <c:pt idx="1371">
                  <c:v>775.74</c:v>
                </c:pt>
                <c:pt idx="1372">
                  <c:v>765.53</c:v>
                </c:pt>
                <c:pt idx="1373">
                  <c:v>775.74</c:v>
                </c:pt>
                <c:pt idx="1374">
                  <c:v>775.74</c:v>
                </c:pt>
                <c:pt idx="1375">
                  <c:v>775.74</c:v>
                </c:pt>
                <c:pt idx="1376">
                  <c:v>775.74</c:v>
                </c:pt>
                <c:pt idx="1377">
                  <c:v>775.74</c:v>
                </c:pt>
                <c:pt idx="1378">
                  <c:v>775.74</c:v>
                </c:pt>
                <c:pt idx="1379">
                  <c:v>775.74</c:v>
                </c:pt>
                <c:pt idx="1380">
                  <c:v>775.74</c:v>
                </c:pt>
                <c:pt idx="1381">
                  <c:v>775.74</c:v>
                </c:pt>
                <c:pt idx="1382">
                  <c:v>775.74</c:v>
                </c:pt>
                <c:pt idx="1383">
                  <c:v>775.74</c:v>
                </c:pt>
                <c:pt idx="1384">
                  <c:v>775.74</c:v>
                </c:pt>
                <c:pt idx="1385">
                  <c:v>775.74</c:v>
                </c:pt>
                <c:pt idx="1386">
                  <c:v>775.74</c:v>
                </c:pt>
                <c:pt idx="1387">
                  <c:v>775.74</c:v>
                </c:pt>
                <c:pt idx="1388">
                  <c:v>775.74</c:v>
                </c:pt>
                <c:pt idx="1389">
                  <c:v>775.74</c:v>
                </c:pt>
                <c:pt idx="1390">
                  <c:v>775.74</c:v>
                </c:pt>
                <c:pt idx="1391">
                  <c:v>775.74</c:v>
                </c:pt>
                <c:pt idx="1392">
                  <c:v>775.74</c:v>
                </c:pt>
                <c:pt idx="1393">
                  <c:v>745.53</c:v>
                </c:pt>
                <c:pt idx="1394">
                  <c:v>775.74</c:v>
                </c:pt>
                <c:pt idx="1395">
                  <c:v>775.74</c:v>
                </c:pt>
                <c:pt idx="1396">
                  <c:v>775.74</c:v>
                </c:pt>
                <c:pt idx="1397">
                  <c:v>775.74</c:v>
                </c:pt>
                <c:pt idx="1398">
                  <c:v>775.74</c:v>
                </c:pt>
                <c:pt idx="1399">
                  <c:v>775.74</c:v>
                </c:pt>
                <c:pt idx="1400">
                  <c:v>775.74</c:v>
                </c:pt>
                <c:pt idx="1401">
                  <c:v>775.74</c:v>
                </c:pt>
                <c:pt idx="1402">
                  <c:v>775.74</c:v>
                </c:pt>
                <c:pt idx="1403">
                  <c:v>775.74</c:v>
                </c:pt>
                <c:pt idx="1404">
                  <c:v>775.74</c:v>
                </c:pt>
                <c:pt idx="1405">
                  <c:v>775.74</c:v>
                </c:pt>
                <c:pt idx="1406">
                  <c:v>775.74</c:v>
                </c:pt>
                <c:pt idx="1407">
                  <c:v>775.74</c:v>
                </c:pt>
                <c:pt idx="1408">
                  <c:v>775.74</c:v>
                </c:pt>
                <c:pt idx="1409">
                  <c:v>786.08</c:v>
                </c:pt>
                <c:pt idx="1410">
                  <c:v>786.08</c:v>
                </c:pt>
                <c:pt idx="1411">
                  <c:v>796.55</c:v>
                </c:pt>
                <c:pt idx="1412">
                  <c:v>796.55</c:v>
                </c:pt>
                <c:pt idx="1413">
                  <c:v>807.17</c:v>
                </c:pt>
                <c:pt idx="1414">
                  <c:v>796.55</c:v>
                </c:pt>
                <c:pt idx="1415">
                  <c:v>807.17</c:v>
                </c:pt>
                <c:pt idx="1416">
                  <c:v>807.17</c:v>
                </c:pt>
                <c:pt idx="1417">
                  <c:v>796.55</c:v>
                </c:pt>
                <c:pt idx="1418">
                  <c:v>796.55</c:v>
                </c:pt>
                <c:pt idx="1419">
                  <c:v>796.55</c:v>
                </c:pt>
                <c:pt idx="1420">
                  <c:v>796.55</c:v>
                </c:pt>
                <c:pt idx="1421">
                  <c:v>796.55</c:v>
                </c:pt>
                <c:pt idx="1422">
                  <c:v>796.55</c:v>
                </c:pt>
                <c:pt idx="1423">
                  <c:v>807.17</c:v>
                </c:pt>
                <c:pt idx="1424">
                  <c:v>807.17</c:v>
                </c:pt>
                <c:pt idx="1425">
                  <c:v>796.55</c:v>
                </c:pt>
                <c:pt idx="1426">
                  <c:v>807.17</c:v>
                </c:pt>
                <c:pt idx="1427">
                  <c:v>796.55</c:v>
                </c:pt>
                <c:pt idx="1428">
                  <c:v>796.55</c:v>
                </c:pt>
                <c:pt idx="1429">
                  <c:v>796.55</c:v>
                </c:pt>
                <c:pt idx="1430">
                  <c:v>796.55</c:v>
                </c:pt>
                <c:pt idx="1431">
                  <c:v>807.17</c:v>
                </c:pt>
                <c:pt idx="1432">
                  <c:v>796.55</c:v>
                </c:pt>
                <c:pt idx="1433">
                  <c:v>796.55</c:v>
                </c:pt>
                <c:pt idx="1434">
                  <c:v>796.55</c:v>
                </c:pt>
                <c:pt idx="1435">
                  <c:v>796.55</c:v>
                </c:pt>
                <c:pt idx="1436">
                  <c:v>796.55</c:v>
                </c:pt>
                <c:pt idx="1437">
                  <c:v>796.55</c:v>
                </c:pt>
                <c:pt idx="1438">
                  <c:v>796.55</c:v>
                </c:pt>
                <c:pt idx="1439">
                  <c:v>796.55</c:v>
                </c:pt>
                <c:pt idx="1440">
                  <c:v>796.55</c:v>
                </c:pt>
                <c:pt idx="1441">
                  <c:v>796.55</c:v>
                </c:pt>
                <c:pt idx="1442">
                  <c:v>796.55</c:v>
                </c:pt>
                <c:pt idx="1443">
                  <c:v>796.55</c:v>
                </c:pt>
                <c:pt idx="1444">
                  <c:v>796.55</c:v>
                </c:pt>
                <c:pt idx="1445">
                  <c:v>786.08</c:v>
                </c:pt>
                <c:pt idx="1446">
                  <c:v>796.55</c:v>
                </c:pt>
                <c:pt idx="1447">
                  <c:v>796.55</c:v>
                </c:pt>
                <c:pt idx="1448">
                  <c:v>796.55</c:v>
                </c:pt>
                <c:pt idx="1449">
                  <c:v>796.55</c:v>
                </c:pt>
                <c:pt idx="1450">
                  <c:v>796.55</c:v>
                </c:pt>
                <c:pt idx="1451">
                  <c:v>796.55</c:v>
                </c:pt>
                <c:pt idx="1452">
                  <c:v>786.08</c:v>
                </c:pt>
                <c:pt idx="1453">
                  <c:v>796.55</c:v>
                </c:pt>
                <c:pt idx="1454">
                  <c:v>786.08</c:v>
                </c:pt>
                <c:pt idx="1455">
                  <c:v>796.55</c:v>
                </c:pt>
                <c:pt idx="1456">
                  <c:v>786.08</c:v>
                </c:pt>
                <c:pt idx="1457">
                  <c:v>786.08</c:v>
                </c:pt>
                <c:pt idx="1458">
                  <c:v>796.55</c:v>
                </c:pt>
                <c:pt idx="1459">
                  <c:v>786.08</c:v>
                </c:pt>
                <c:pt idx="1460">
                  <c:v>796.55</c:v>
                </c:pt>
                <c:pt idx="1461">
                  <c:v>786.08</c:v>
                </c:pt>
                <c:pt idx="1462">
                  <c:v>796.55</c:v>
                </c:pt>
                <c:pt idx="1463">
                  <c:v>786.08</c:v>
                </c:pt>
                <c:pt idx="1464">
                  <c:v>786.08</c:v>
                </c:pt>
                <c:pt idx="1465">
                  <c:v>786.08</c:v>
                </c:pt>
                <c:pt idx="1466">
                  <c:v>796.55</c:v>
                </c:pt>
                <c:pt idx="1467">
                  <c:v>786.08</c:v>
                </c:pt>
                <c:pt idx="1468">
                  <c:v>786.08</c:v>
                </c:pt>
                <c:pt idx="1469">
                  <c:v>786.08</c:v>
                </c:pt>
                <c:pt idx="1470">
                  <c:v>786.08</c:v>
                </c:pt>
                <c:pt idx="1471">
                  <c:v>786.08</c:v>
                </c:pt>
                <c:pt idx="1472">
                  <c:v>786.08</c:v>
                </c:pt>
                <c:pt idx="1473">
                  <c:v>786.08</c:v>
                </c:pt>
                <c:pt idx="1474">
                  <c:v>796.55</c:v>
                </c:pt>
                <c:pt idx="1475">
                  <c:v>786.08</c:v>
                </c:pt>
                <c:pt idx="1476">
                  <c:v>786.08</c:v>
                </c:pt>
                <c:pt idx="1477">
                  <c:v>786.08</c:v>
                </c:pt>
                <c:pt idx="1478">
                  <c:v>796.55</c:v>
                </c:pt>
                <c:pt idx="1479">
                  <c:v>786.08</c:v>
                </c:pt>
                <c:pt idx="1480">
                  <c:v>775.74</c:v>
                </c:pt>
                <c:pt idx="1481">
                  <c:v>786.08</c:v>
                </c:pt>
                <c:pt idx="1482">
                  <c:v>786.08</c:v>
                </c:pt>
                <c:pt idx="1483">
                  <c:v>786.08</c:v>
                </c:pt>
                <c:pt idx="1484">
                  <c:v>786.08</c:v>
                </c:pt>
                <c:pt idx="1485">
                  <c:v>775.74</c:v>
                </c:pt>
                <c:pt idx="1486">
                  <c:v>775.74</c:v>
                </c:pt>
                <c:pt idx="1487">
                  <c:v>786.08</c:v>
                </c:pt>
                <c:pt idx="1488">
                  <c:v>775.74</c:v>
                </c:pt>
                <c:pt idx="1489">
                  <c:v>775.74</c:v>
                </c:pt>
                <c:pt idx="1490">
                  <c:v>786.08</c:v>
                </c:pt>
                <c:pt idx="1491">
                  <c:v>775.74</c:v>
                </c:pt>
                <c:pt idx="1492">
                  <c:v>775.74</c:v>
                </c:pt>
                <c:pt idx="1493">
                  <c:v>786.08</c:v>
                </c:pt>
                <c:pt idx="1494">
                  <c:v>775.74</c:v>
                </c:pt>
                <c:pt idx="1495">
                  <c:v>775.74</c:v>
                </c:pt>
                <c:pt idx="1496">
                  <c:v>786.08</c:v>
                </c:pt>
                <c:pt idx="1497">
                  <c:v>786.08</c:v>
                </c:pt>
                <c:pt idx="1498">
                  <c:v>786.08</c:v>
                </c:pt>
                <c:pt idx="1499">
                  <c:v>786.08</c:v>
                </c:pt>
                <c:pt idx="1500">
                  <c:v>786.08</c:v>
                </c:pt>
                <c:pt idx="1501">
                  <c:v>775.74</c:v>
                </c:pt>
                <c:pt idx="1502">
                  <c:v>775.74</c:v>
                </c:pt>
                <c:pt idx="1503">
                  <c:v>775.74</c:v>
                </c:pt>
                <c:pt idx="1504">
                  <c:v>775.74</c:v>
                </c:pt>
                <c:pt idx="1505">
                  <c:v>775.74</c:v>
                </c:pt>
                <c:pt idx="1506">
                  <c:v>775.74</c:v>
                </c:pt>
                <c:pt idx="1507">
                  <c:v>775.74</c:v>
                </c:pt>
                <c:pt idx="1508">
                  <c:v>765.53</c:v>
                </c:pt>
                <c:pt idx="1509">
                  <c:v>775.74</c:v>
                </c:pt>
                <c:pt idx="1510">
                  <c:v>775.74</c:v>
                </c:pt>
                <c:pt idx="1511">
                  <c:v>765.53</c:v>
                </c:pt>
                <c:pt idx="1512">
                  <c:v>765.53</c:v>
                </c:pt>
                <c:pt idx="1513">
                  <c:v>775.74</c:v>
                </c:pt>
                <c:pt idx="1514">
                  <c:v>775.74</c:v>
                </c:pt>
                <c:pt idx="1515">
                  <c:v>765.53</c:v>
                </c:pt>
                <c:pt idx="1516">
                  <c:v>775.74</c:v>
                </c:pt>
                <c:pt idx="1517">
                  <c:v>775.74</c:v>
                </c:pt>
                <c:pt idx="1518">
                  <c:v>765.53</c:v>
                </c:pt>
                <c:pt idx="1519">
                  <c:v>775.74</c:v>
                </c:pt>
                <c:pt idx="1520">
                  <c:v>765.53</c:v>
                </c:pt>
                <c:pt idx="1521">
                  <c:v>765.53</c:v>
                </c:pt>
                <c:pt idx="1522">
                  <c:v>775.74</c:v>
                </c:pt>
                <c:pt idx="1523">
                  <c:v>755.47</c:v>
                </c:pt>
                <c:pt idx="1524">
                  <c:v>755.47</c:v>
                </c:pt>
                <c:pt idx="1525">
                  <c:v>765.53</c:v>
                </c:pt>
                <c:pt idx="1526">
                  <c:v>765.53</c:v>
                </c:pt>
                <c:pt idx="1527">
                  <c:v>765.53</c:v>
                </c:pt>
                <c:pt idx="1528">
                  <c:v>765.53</c:v>
                </c:pt>
                <c:pt idx="1529">
                  <c:v>765.53</c:v>
                </c:pt>
                <c:pt idx="1530">
                  <c:v>765.53</c:v>
                </c:pt>
                <c:pt idx="1531">
                  <c:v>765.53</c:v>
                </c:pt>
                <c:pt idx="1532">
                  <c:v>765.53</c:v>
                </c:pt>
                <c:pt idx="1533">
                  <c:v>765.53</c:v>
                </c:pt>
                <c:pt idx="1534">
                  <c:v>765.53</c:v>
                </c:pt>
                <c:pt idx="1535">
                  <c:v>745.53</c:v>
                </c:pt>
                <c:pt idx="1536">
                  <c:v>775.74</c:v>
                </c:pt>
                <c:pt idx="1537">
                  <c:v>765.53</c:v>
                </c:pt>
                <c:pt idx="1538">
                  <c:v>765.53</c:v>
                </c:pt>
                <c:pt idx="1539">
                  <c:v>765.53</c:v>
                </c:pt>
                <c:pt idx="1540">
                  <c:v>765.53</c:v>
                </c:pt>
                <c:pt idx="1541">
                  <c:v>765.53</c:v>
                </c:pt>
                <c:pt idx="1542">
                  <c:v>765.53</c:v>
                </c:pt>
                <c:pt idx="1543">
                  <c:v>755.47</c:v>
                </c:pt>
                <c:pt idx="1544">
                  <c:v>765.53</c:v>
                </c:pt>
                <c:pt idx="1545">
                  <c:v>755.47</c:v>
                </c:pt>
                <c:pt idx="1546">
                  <c:v>765.53</c:v>
                </c:pt>
                <c:pt idx="1547">
                  <c:v>755.47</c:v>
                </c:pt>
                <c:pt idx="1548">
                  <c:v>755.47</c:v>
                </c:pt>
                <c:pt idx="1549">
                  <c:v>765.53</c:v>
                </c:pt>
                <c:pt idx="1550">
                  <c:v>755.47</c:v>
                </c:pt>
                <c:pt idx="1551">
                  <c:v>716.5</c:v>
                </c:pt>
                <c:pt idx="1552">
                  <c:v>755.47</c:v>
                </c:pt>
                <c:pt idx="1553">
                  <c:v>755.47</c:v>
                </c:pt>
                <c:pt idx="1554">
                  <c:v>755.47</c:v>
                </c:pt>
                <c:pt idx="1555">
                  <c:v>755.47</c:v>
                </c:pt>
                <c:pt idx="1556">
                  <c:v>755.47</c:v>
                </c:pt>
                <c:pt idx="1557">
                  <c:v>755.47</c:v>
                </c:pt>
                <c:pt idx="1558">
                  <c:v>755.47</c:v>
                </c:pt>
                <c:pt idx="1559">
                  <c:v>765.53</c:v>
                </c:pt>
                <c:pt idx="1560">
                  <c:v>755.47</c:v>
                </c:pt>
                <c:pt idx="1561">
                  <c:v>755.47</c:v>
                </c:pt>
                <c:pt idx="1562">
                  <c:v>755.47</c:v>
                </c:pt>
                <c:pt idx="1563">
                  <c:v>755.47</c:v>
                </c:pt>
                <c:pt idx="1564">
                  <c:v>755.47</c:v>
                </c:pt>
                <c:pt idx="1565">
                  <c:v>755.47</c:v>
                </c:pt>
                <c:pt idx="1566">
                  <c:v>765.53</c:v>
                </c:pt>
                <c:pt idx="1567">
                  <c:v>745.53</c:v>
                </c:pt>
                <c:pt idx="1568">
                  <c:v>745.53</c:v>
                </c:pt>
                <c:pt idx="1569">
                  <c:v>745.53</c:v>
                </c:pt>
                <c:pt idx="1570">
                  <c:v>745.53</c:v>
                </c:pt>
                <c:pt idx="1571">
                  <c:v>745.53</c:v>
                </c:pt>
                <c:pt idx="1572">
                  <c:v>755.47</c:v>
                </c:pt>
                <c:pt idx="1573">
                  <c:v>755.47</c:v>
                </c:pt>
                <c:pt idx="1574">
                  <c:v>745.53</c:v>
                </c:pt>
                <c:pt idx="1575">
                  <c:v>745.53</c:v>
                </c:pt>
                <c:pt idx="1576">
                  <c:v>745.53</c:v>
                </c:pt>
                <c:pt idx="1577">
                  <c:v>745.53</c:v>
                </c:pt>
                <c:pt idx="1578">
                  <c:v>755.47</c:v>
                </c:pt>
                <c:pt idx="1579">
                  <c:v>745.53</c:v>
                </c:pt>
                <c:pt idx="1580">
                  <c:v>755.47</c:v>
                </c:pt>
                <c:pt idx="1581">
                  <c:v>755.47</c:v>
                </c:pt>
                <c:pt idx="1582">
                  <c:v>745.53</c:v>
                </c:pt>
                <c:pt idx="1583">
                  <c:v>755.47</c:v>
                </c:pt>
                <c:pt idx="1584">
                  <c:v>745.53</c:v>
                </c:pt>
                <c:pt idx="1585">
                  <c:v>745.53</c:v>
                </c:pt>
                <c:pt idx="1586">
                  <c:v>745.53</c:v>
                </c:pt>
                <c:pt idx="1587">
                  <c:v>735.72</c:v>
                </c:pt>
                <c:pt idx="1588">
                  <c:v>745.53</c:v>
                </c:pt>
                <c:pt idx="1589">
                  <c:v>755.47</c:v>
                </c:pt>
                <c:pt idx="1590">
                  <c:v>745.53</c:v>
                </c:pt>
                <c:pt idx="1591">
                  <c:v>745.53</c:v>
                </c:pt>
                <c:pt idx="1592">
                  <c:v>745.53</c:v>
                </c:pt>
                <c:pt idx="1593">
                  <c:v>745.53</c:v>
                </c:pt>
                <c:pt idx="1594">
                  <c:v>745.53</c:v>
                </c:pt>
                <c:pt idx="1595">
                  <c:v>745.53</c:v>
                </c:pt>
                <c:pt idx="1596">
                  <c:v>745.53</c:v>
                </c:pt>
                <c:pt idx="1597">
                  <c:v>745.53</c:v>
                </c:pt>
                <c:pt idx="1598">
                  <c:v>745.53</c:v>
                </c:pt>
                <c:pt idx="1599">
                  <c:v>745.53</c:v>
                </c:pt>
                <c:pt idx="1600">
                  <c:v>745.53</c:v>
                </c:pt>
                <c:pt idx="1601">
                  <c:v>745.53</c:v>
                </c:pt>
                <c:pt idx="1602">
                  <c:v>735.72</c:v>
                </c:pt>
                <c:pt idx="1603">
                  <c:v>745.53</c:v>
                </c:pt>
                <c:pt idx="1604">
                  <c:v>735.72</c:v>
                </c:pt>
                <c:pt idx="1605">
                  <c:v>735.72</c:v>
                </c:pt>
                <c:pt idx="1606">
                  <c:v>735.72</c:v>
                </c:pt>
                <c:pt idx="1607">
                  <c:v>745.53</c:v>
                </c:pt>
                <c:pt idx="1608">
                  <c:v>745.53</c:v>
                </c:pt>
                <c:pt idx="1609">
                  <c:v>735.72</c:v>
                </c:pt>
                <c:pt idx="1610">
                  <c:v>745.53</c:v>
                </c:pt>
                <c:pt idx="1611">
                  <c:v>735.72</c:v>
                </c:pt>
                <c:pt idx="1612">
                  <c:v>735.72</c:v>
                </c:pt>
                <c:pt idx="1613">
                  <c:v>745.53</c:v>
                </c:pt>
                <c:pt idx="1614">
                  <c:v>726.05</c:v>
                </c:pt>
                <c:pt idx="1615">
                  <c:v>735.72</c:v>
                </c:pt>
                <c:pt idx="1616">
                  <c:v>726.05</c:v>
                </c:pt>
                <c:pt idx="1617">
                  <c:v>735.72</c:v>
                </c:pt>
                <c:pt idx="1618">
                  <c:v>735.72</c:v>
                </c:pt>
                <c:pt idx="1619">
                  <c:v>735.72</c:v>
                </c:pt>
                <c:pt idx="1620">
                  <c:v>735.72</c:v>
                </c:pt>
                <c:pt idx="1621">
                  <c:v>735.72</c:v>
                </c:pt>
                <c:pt idx="1622">
                  <c:v>726.05</c:v>
                </c:pt>
                <c:pt idx="1623">
                  <c:v>726.05</c:v>
                </c:pt>
                <c:pt idx="1624">
                  <c:v>726.05</c:v>
                </c:pt>
                <c:pt idx="1625">
                  <c:v>726.05</c:v>
                </c:pt>
                <c:pt idx="1626">
                  <c:v>726.05</c:v>
                </c:pt>
                <c:pt idx="1627">
                  <c:v>726.05</c:v>
                </c:pt>
                <c:pt idx="1628">
                  <c:v>726.05</c:v>
                </c:pt>
                <c:pt idx="1629">
                  <c:v>726.05</c:v>
                </c:pt>
                <c:pt idx="1630">
                  <c:v>726.05</c:v>
                </c:pt>
                <c:pt idx="1631">
                  <c:v>726.05</c:v>
                </c:pt>
                <c:pt idx="1632">
                  <c:v>726.05</c:v>
                </c:pt>
                <c:pt idx="1633">
                  <c:v>726.05</c:v>
                </c:pt>
                <c:pt idx="1634">
                  <c:v>726.05</c:v>
                </c:pt>
                <c:pt idx="1635">
                  <c:v>726.05</c:v>
                </c:pt>
                <c:pt idx="1636">
                  <c:v>716.5</c:v>
                </c:pt>
                <c:pt idx="1637">
                  <c:v>726.05</c:v>
                </c:pt>
                <c:pt idx="1638">
                  <c:v>726.05</c:v>
                </c:pt>
                <c:pt idx="1639">
                  <c:v>726.05</c:v>
                </c:pt>
                <c:pt idx="1640">
                  <c:v>726.05</c:v>
                </c:pt>
                <c:pt idx="1641">
                  <c:v>726.05</c:v>
                </c:pt>
                <c:pt idx="1642">
                  <c:v>735.72</c:v>
                </c:pt>
                <c:pt idx="1643">
                  <c:v>726.05</c:v>
                </c:pt>
                <c:pt idx="1644">
                  <c:v>726.05</c:v>
                </c:pt>
                <c:pt idx="1645">
                  <c:v>716.5</c:v>
                </c:pt>
                <c:pt idx="1646">
                  <c:v>735.72</c:v>
                </c:pt>
                <c:pt idx="1647">
                  <c:v>726.05</c:v>
                </c:pt>
                <c:pt idx="1648">
                  <c:v>726.05</c:v>
                </c:pt>
                <c:pt idx="1649">
                  <c:v>726.05</c:v>
                </c:pt>
                <c:pt idx="1650">
                  <c:v>726.05</c:v>
                </c:pt>
                <c:pt idx="1651">
                  <c:v>726.05</c:v>
                </c:pt>
                <c:pt idx="1652">
                  <c:v>726.05</c:v>
                </c:pt>
                <c:pt idx="1653">
                  <c:v>726.05</c:v>
                </c:pt>
                <c:pt idx="1654">
                  <c:v>726.05</c:v>
                </c:pt>
                <c:pt idx="1655">
                  <c:v>726.05</c:v>
                </c:pt>
                <c:pt idx="1656">
                  <c:v>735.72</c:v>
                </c:pt>
                <c:pt idx="1657">
                  <c:v>735.72</c:v>
                </c:pt>
                <c:pt idx="1658">
                  <c:v>726.05</c:v>
                </c:pt>
                <c:pt idx="1659">
                  <c:v>735.72</c:v>
                </c:pt>
                <c:pt idx="1660">
                  <c:v>726.05</c:v>
                </c:pt>
                <c:pt idx="1661">
                  <c:v>726.05</c:v>
                </c:pt>
                <c:pt idx="1662">
                  <c:v>735.72</c:v>
                </c:pt>
                <c:pt idx="1663">
                  <c:v>726.05</c:v>
                </c:pt>
                <c:pt idx="1664">
                  <c:v>726.05</c:v>
                </c:pt>
                <c:pt idx="1665">
                  <c:v>726.05</c:v>
                </c:pt>
                <c:pt idx="1666">
                  <c:v>726.05</c:v>
                </c:pt>
                <c:pt idx="1667">
                  <c:v>726.05</c:v>
                </c:pt>
                <c:pt idx="1668">
                  <c:v>726.05</c:v>
                </c:pt>
                <c:pt idx="1669">
                  <c:v>726.05</c:v>
                </c:pt>
                <c:pt idx="1670">
                  <c:v>726.05</c:v>
                </c:pt>
                <c:pt idx="1671">
                  <c:v>726.05</c:v>
                </c:pt>
                <c:pt idx="1672">
                  <c:v>726.05</c:v>
                </c:pt>
                <c:pt idx="1673">
                  <c:v>726.05</c:v>
                </c:pt>
                <c:pt idx="1674">
                  <c:v>716.5</c:v>
                </c:pt>
                <c:pt idx="1675">
                  <c:v>726.05</c:v>
                </c:pt>
                <c:pt idx="1676">
                  <c:v>716.5</c:v>
                </c:pt>
                <c:pt idx="1677">
                  <c:v>726.05</c:v>
                </c:pt>
                <c:pt idx="1678">
                  <c:v>716.5</c:v>
                </c:pt>
                <c:pt idx="1679">
                  <c:v>726.05</c:v>
                </c:pt>
                <c:pt idx="1680">
                  <c:v>716.5</c:v>
                </c:pt>
                <c:pt idx="1681">
                  <c:v>716.5</c:v>
                </c:pt>
                <c:pt idx="1682">
                  <c:v>716.5</c:v>
                </c:pt>
                <c:pt idx="1683">
                  <c:v>726.05</c:v>
                </c:pt>
                <c:pt idx="1684">
                  <c:v>726.05</c:v>
                </c:pt>
                <c:pt idx="1685">
                  <c:v>716.5</c:v>
                </c:pt>
                <c:pt idx="1686">
                  <c:v>726.05</c:v>
                </c:pt>
                <c:pt idx="1687">
                  <c:v>716.5</c:v>
                </c:pt>
                <c:pt idx="1688">
                  <c:v>726.05</c:v>
                </c:pt>
                <c:pt idx="1689">
                  <c:v>716.5</c:v>
                </c:pt>
                <c:pt idx="1690">
                  <c:v>716.5</c:v>
                </c:pt>
                <c:pt idx="1691">
                  <c:v>716.5</c:v>
                </c:pt>
                <c:pt idx="1692">
                  <c:v>716.5</c:v>
                </c:pt>
                <c:pt idx="1693">
                  <c:v>716.5</c:v>
                </c:pt>
                <c:pt idx="1694">
                  <c:v>726.05</c:v>
                </c:pt>
                <c:pt idx="1695">
                  <c:v>716.5</c:v>
                </c:pt>
                <c:pt idx="1696">
                  <c:v>716.5</c:v>
                </c:pt>
                <c:pt idx="1697">
                  <c:v>716.5</c:v>
                </c:pt>
                <c:pt idx="1698">
                  <c:v>716.5</c:v>
                </c:pt>
                <c:pt idx="1699">
                  <c:v>716.5</c:v>
                </c:pt>
                <c:pt idx="1700">
                  <c:v>716.5</c:v>
                </c:pt>
                <c:pt idx="1701">
                  <c:v>707.07</c:v>
                </c:pt>
                <c:pt idx="1702">
                  <c:v>716.5</c:v>
                </c:pt>
                <c:pt idx="1703">
                  <c:v>707.07</c:v>
                </c:pt>
                <c:pt idx="1704">
                  <c:v>707.07</c:v>
                </c:pt>
                <c:pt idx="1705">
                  <c:v>716.5</c:v>
                </c:pt>
                <c:pt idx="1706">
                  <c:v>707.07</c:v>
                </c:pt>
                <c:pt idx="1707">
                  <c:v>688.6</c:v>
                </c:pt>
                <c:pt idx="1708">
                  <c:v>707.07</c:v>
                </c:pt>
                <c:pt idx="1709">
                  <c:v>707.07</c:v>
                </c:pt>
                <c:pt idx="1710">
                  <c:v>707.07</c:v>
                </c:pt>
                <c:pt idx="1711">
                  <c:v>707.07</c:v>
                </c:pt>
                <c:pt idx="1712">
                  <c:v>707.07</c:v>
                </c:pt>
                <c:pt idx="1713">
                  <c:v>707.07</c:v>
                </c:pt>
                <c:pt idx="1714">
                  <c:v>697.77</c:v>
                </c:pt>
                <c:pt idx="1715">
                  <c:v>707.07</c:v>
                </c:pt>
                <c:pt idx="1716">
                  <c:v>697.77</c:v>
                </c:pt>
                <c:pt idx="1717">
                  <c:v>707.07</c:v>
                </c:pt>
                <c:pt idx="1718">
                  <c:v>697.77</c:v>
                </c:pt>
                <c:pt idx="1719">
                  <c:v>697.77</c:v>
                </c:pt>
                <c:pt idx="1720">
                  <c:v>707.07</c:v>
                </c:pt>
                <c:pt idx="1721">
                  <c:v>707.07</c:v>
                </c:pt>
                <c:pt idx="1722">
                  <c:v>697.77</c:v>
                </c:pt>
                <c:pt idx="1723">
                  <c:v>707.07</c:v>
                </c:pt>
                <c:pt idx="1724">
                  <c:v>707.07</c:v>
                </c:pt>
                <c:pt idx="1725">
                  <c:v>707.07</c:v>
                </c:pt>
                <c:pt idx="1726">
                  <c:v>697.77</c:v>
                </c:pt>
                <c:pt idx="1727">
                  <c:v>697.77</c:v>
                </c:pt>
                <c:pt idx="1728">
                  <c:v>697.77</c:v>
                </c:pt>
                <c:pt idx="1729">
                  <c:v>697.77</c:v>
                </c:pt>
                <c:pt idx="1730">
                  <c:v>697.77</c:v>
                </c:pt>
                <c:pt idx="1731">
                  <c:v>697.77</c:v>
                </c:pt>
                <c:pt idx="1732">
                  <c:v>697.77</c:v>
                </c:pt>
                <c:pt idx="1733">
                  <c:v>697.77</c:v>
                </c:pt>
                <c:pt idx="1734">
                  <c:v>697.77</c:v>
                </c:pt>
                <c:pt idx="1735">
                  <c:v>707.07</c:v>
                </c:pt>
                <c:pt idx="1736">
                  <c:v>697.77</c:v>
                </c:pt>
                <c:pt idx="1737">
                  <c:v>707.07</c:v>
                </c:pt>
                <c:pt idx="1738">
                  <c:v>697.77</c:v>
                </c:pt>
                <c:pt idx="1739">
                  <c:v>697.77</c:v>
                </c:pt>
                <c:pt idx="1740">
                  <c:v>697.77</c:v>
                </c:pt>
                <c:pt idx="1741">
                  <c:v>697.77</c:v>
                </c:pt>
                <c:pt idx="1742">
                  <c:v>688.6</c:v>
                </c:pt>
                <c:pt idx="1743">
                  <c:v>688.6</c:v>
                </c:pt>
                <c:pt idx="1744">
                  <c:v>688.6</c:v>
                </c:pt>
                <c:pt idx="1745">
                  <c:v>688.6</c:v>
                </c:pt>
                <c:pt idx="1746">
                  <c:v>697.77</c:v>
                </c:pt>
                <c:pt idx="1747">
                  <c:v>697.77</c:v>
                </c:pt>
                <c:pt idx="1748">
                  <c:v>697.77</c:v>
                </c:pt>
                <c:pt idx="1749">
                  <c:v>688.6</c:v>
                </c:pt>
                <c:pt idx="1750">
                  <c:v>697.77</c:v>
                </c:pt>
                <c:pt idx="1751">
                  <c:v>697.77</c:v>
                </c:pt>
                <c:pt idx="1752">
                  <c:v>707.07</c:v>
                </c:pt>
                <c:pt idx="1753">
                  <c:v>688.6</c:v>
                </c:pt>
                <c:pt idx="1754">
                  <c:v>697.77</c:v>
                </c:pt>
                <c:pt idx="1755">
                  <c:v>688.6</c:v>
                </c:pt>
                <c:pt idx="1756">
                  <c:v>688.6</c:v>
                </c:pt>
                <c:pt idx="1757">
                  <c:v>688.6</c:v>
                </c:pt>
                <c:pt idx="1758">
                  <c:v>688.6</c:v>
                </c:pt>
                <c:pt idx="1759">
                  <c:v>688.6</c:v>
                </c:pt>
                <c:pt idx="1760">
                  <c:v>688.6</c:v>
                </c:pt>
                <c:pt idx="1761">
                  <c:v>688.6</c:v>
                </c:pt>
                <c:pt idx="1762">
                  <c:v>688.6</c:v>
                </c:pt>
                <c:pt idx="1763">
                  <c:v>688.6</c:v>
                </c:pt>
                <c:pt idx="1764">
                  <c:v>688.6</c:v>
                </c:pt>
                <c:pt idx="1765">
                  <c:v>688.6</c:v>
                </c:pt>
                <c:pt idx="1766">
                  <c:v>688.6</c:v>
                </c:pt>
                <c:pt idx="1767">
                  <c:v>688.6</c:v>
                </c:pt>
                <c:pt idx="1768">
                  <c:v>688.6</c:v>
                </c:pt>
                <c:pt idx="1769">
                  <c:v>688.6</c:v>
                </c:pt>
                <c:pt idx="1770">
                  <c:v>688.6</c:v>
                </c:pt>
                <c:pt idx="1771">
                  <c:v>679.54</c:v>
                </c:pt>
                <c:pt idx="1772">
                  <c:v>688.6</c:v>
                </c:pt>
                <c:pt idx="1773">
                  <c:v>679.54</c:v>
                </c:pt>
                <c:pt idx="1774">
                  <c:v>688.6</c:v>
                </c:pt>
                <c:pt idx="1775">
                  <c:v>670.6</c:v>
                </c:pt>
                <c:pt idx="1776">
                  <c:v>679.54</c:v>
                </c:pt>
                <c:pt idx="1777">
                  <c:v>688.6</c:v>
                </c:pt>
                <c:pt idx="1778">
                  <c:v>679.54</c:v>
                </c:pt>
                <c:pt idx="1779">
                  <c:v>688.6</c:v>
                </c:pt>
                <c:pt idx="1780">
                  <c:v>679.54</c:v>
                </c:pt>
                <c:pt idx="1781">
                  <c:v>688.6</c:v>
                </c:pt>
                <c:pt idx="1782">
                  <c:v>688.6</c:v>
                </c:pt>
                <c:pt idx="1783">
                  <c:v>679.54</c:v>
                </c:pt>
                <c:pt idx="1784">
                  <c:v>688.6</c:v>
                </c:pt>
                <c:pt idx="1785">
                  <c:v>679.54</c:v>
                </c:pt>
                <c:pt idx="1786">
                  <c:v>679.54</c:v>
                </c:pt>
                <c:pt idx="1787">
                  <c:v>679.54</c:v>
                </c:pt>
                <c:pt idx="1788">
                  <c:v>679.54</c:v>
                </c:pt>
                <c:pt idx="1789">
                  <c:v>679.54</c:v>
                </c:pt>
                <c:pt idx="1790">
                  <c:v>688.6</c:v>
                </c:pt>
                <c:pt idx="1791">
                  <c:v>679.54</c:v>
                </c:pt>
                <c:pt idx="1792">
                  <c:v>679.54</c:v>
                </c:pt>
                <c:pt idx="1793">
                  <c:v>679.54</c:v>
                </c:pt>
                <c:pt idx="1794">
                  <c:v>679.54</c:v>
                </c:pt>
                <c:pt idx="1795">
                  <c:v>679.54</c:v>
                </c:pt>
                <c:pt idx="1796">
                  <c:v>688.6</c:v>
                </c:pt>
                <c:pt idx="1797">
                  <c:v>679.54</c:v>
                </c:pt>
                <c:pt idx="1798">
                  <c:v>679.54</c:v>
                </c:pt>
                <c:pt idx="1799">
                  <c:v>670.6</c:v>
                </c:pt>
                <c:pt idx="1800">
                  <c:v>679.54</c:v>
                </c:pt>
                <c:pt idx="1801">
                  <c:v>670.6</c:v>
                </c:pt>
                <c:pt idx="1802">
                  <c:v>679.54</c:v>
                </c:pt>
                <c:pt idx="1803">
                  <c:v>670.6</c:v>
                </c:pt>
                <c:pt idx="1804">
                  <c:v>679.54</c:v>
                </c:pt>
                <c:pt idx="1805">
                  <c:v>670.6</c:v>
                </c:pt>
                <c:pt idx="1806">
                  <c:v>679.54</c:v>
                </c:pt>
                <c:pt idx="1807">
                  <c:v>670.6</c:v>
                </c:pt>
                <c:pt idx="1808">
                  <c:v>679.54</c:v>
                </c:pt>
                <c:pt idx="1809">
                  <c:v>679.54</c:v>
                </c:pt>
                <c:pt idx="1810">
                  <c:v>679.54</c:v>
                </c:pt>
                <c:pt idx="1811">
                  <c:v>679.54</c:v>
                </c:pt>
                <c:pt idx="1812">
                  <c:v>679.54</c:v>
                </c:pt>
                <c:pt idx="1813">
                  <c:v>670.6</c:v>
                </c:pt>
                <c:pt idx="1814">
                  <c:v>679.54</c:v>
                </c:pt>
                <c:pt idx="1815">
                  <c:v>670.6</c:v>
                </c:pt>
                <c:pt idx="1816">
                  <c:v>670.6</c:v>
                </c:pt>
                <c:pt idx="1817">
                  <c:v>670.6</c:v>
                </c:pt>
                <c:pt idx="1818">
                  <c:v>670.6</c:v>
                </c:pt>
                <c:pt idx="1819">
                  <c:v>670.6</c:v>
                </c:pt>
                <c:pt idx="1820">
                  <c:v>670.6</c:v>
                </c:pt>
                <c:pt idx="1821">
                  <c:v>670.6</c:v>
                </c:pt>
                <c:pt idx="1822">
                  <c:v>670.6</c:v>
                </c:pt>
                <c:pt idx="1823">
                  <c:v>661.78</c:v>
                </c:pt>
                <c:pt idx="1824">
                  <c:v>670.6</c:v>
                </c:pt>
                <c:pt idx="1825">
                  <c:v>670.6</c:v>
                </c:pt>
                <c:pt idx="1826">
                  <c:v>661.78</c:v>
                </c:pt>
                <c:pt idx="1827">
                  <c:v>661.78</c:v>
                </c:pt>
                <c:pt idx="1828">
                  <c:v>670.6</c:v>
                </c:pt>
                <c:pt idx="1829">
                  <c:v>661.78</c:v>
                </c:pt>
                <c:pt idx="1830">
                  <c:v>670.6</c:v>
                </c:pt>
                <c:pt idx="1831">
                  <c:v>670.6</c:v>
                </c:pt>
                <c:pt idx="1832">
                  <c:v>670.6</c:v>
                </c:pt>
                <c:pt idx="1833">
                  <c:v>670.6</c:v>
                </c:pt>
                <c:pt idx="1834">
                  <c:v>670.6</c:v>
                </c:pt>
                <c:pt idx="1835">
                  <c:v>670.6</c:v>
                </c:pt>
                <c:pt idx="1836">
                  <c:v>670.6</c:v>
                </c:pt>
                <c:pt idx="1837">
                  <c:v>679.54</c:v>
                </c:pt>
                <c:pt idx="1838">
                  <c:v>670.6</c:v>
                </c:pt>
                <c:pt idx="1839">
                  <c:v>670.6</c:v>
                </c:pt>
                <c:pt idx="1840">
                  <c:v>661.78</c:v>
                </c:pt>
                <c:pt idx="1841">
                  <c:v>670.6</c:v>
                </c:pt>
                <c:pt idx="1842">
                  <c:v>670.6</c:v>
                </c:pt>
                <c:pt idx="1843">
                  <c:v>661.78</c:v>
                </c:pt>
                <c:pt idx="1844">
                  <c:v>661.78</c:v>
                </c:pt>
                <c:pt idx="1845">
                  <c:v>661.78</c:v>
                </c:pt>
                <c:pt idx="1846">
                  <c:v>661.78</c:v>
                </c:pt>
                <c:pt idx="1847">
                  <c:v>661.78</c:v>
                </c:pt>
                <c:pt idx="1848">
                  <c:v>661.78</c:v>
                </c:pt>
                <c:pt idx="1849">
                  <c:v>661.78</c:v>
                </c:pt>
                <c:pt idx="1850">
                  <c:v>661.78</c:v>
                </c:pt>
                <c:pt idx="1851">
                  <c:v>661.78</c:v>
                </c:pt>
                <c:pt idx="1852">
                  <c:v>661.78</c:v>
                </c:pt>
                <c:pt idx="1853">
                  <c:v>670.6</c:v>
                </c:pt>
                <c:pt idx="1854">
                  <c:v>670.6</c:v>
                </c:pt>
                <c:pt idx="1855">
                  <c:v>661.78</c:v>
                </c:pt>
                <c:pt idx="1856">
                  <c:v>661.78</c:v>
                </c:pt>
                <c:pt idx="1857">
                  <c:v>661.78</c:v>
                </c:pt>
                <c:pt idx="1858">
                  <c:v>661.78</c:v>
                </c:pt>
                <c:pt idx="1859">
                  <c:v>661.78</c:v>
                </c:pt>
                <c:pt idx="1860">
                  <c:v>661.78</c:v>
                </c:pt>
                <c:pt idx="1861">
                  <c:v>661.78</c:v>
                </c:pt>
                <c:pt idx="1862">
                  <c:v>661.78</c:v>
                </c:pt>
                <c:pt idx="1863">
                  <c:v>661.78</c:v>
                </c:pt>
                <c:pt idx="1864">
                  <c:v>653.08000000000004</c:v>
                </c:pt>
                <c:pt idx="1865">
                  <c:v>661.78</c:v>
                </c:pt>
                <c:pt idx="1866">
                  <c:v>653.08000000000004</c:v>
                </c:pt>
                <c:pt idx="1867">
                  <c:v>653.08000000000004</c:v>
                </c:pt>
                <c:pt idx="1868">
                  <c:v>653.08000000000004</c:v>
                </c:pt>
                <c:pt idx="1869">
                  <c:v>653.08000000000004</c:v>
                </c:pt>
                <c:pt idx="1870">
                  <c:v>661.78</c:v>
                </c:pt>
                <c:pt idx="1871">
                  <c:v>653.08000000000004</c:v>
                </c:pt>
                <c:pt idx="1872">
                  <c:v>653.08000000000004</c:v>
                </c:pt>
                <c:pt idx="1873">
                  <c:v>653.08000000000004</c:v>
                </c:pt>
                <c:pt idx="1874">
                  <c:v>661.78</c:v>
                </c:pt>
                <c:pt idx="1875">
                  <c:v>653.08000000000004</c:v>
                </c:pt>
                <c:pt idx="1876">
                  <c:v>653.08000000000004</c:v>
                </c:pt>
                <c:pt idx="1877">
                  <c:v>661.78</c:v>
                </c:pt>
                <c:pt idx="1878">
                  <c:v>661.78</c:v>
                </c:pt>
                <c:pt idx="1879">
                  <c:v>653.08000000000004</c:v>
                </c:pt>
                <c:pt idx="1880">
                  <c:v>653.08000000000004</c:v>
                </c:pt>
                <c:pt idx="1881">
                  <c:v>653.08000000000004</c:v>
                </c:pt>
                <c:pt idx="1882">
                  <c:v>661.78</c:v>
                </c:pt>
                <c:pt idx="1883">
                  <c:v>661.78</c:v>
                </c:pt>
                <c:pt idx="1884">
                  <c:v>661.78</c:v>
                </c:pt>
                <c:pt idx="1885">
                  <c:v>653.08000000000004</c:v>
                </c:pt>
                <c:pt idx="1886">
                  <c:v>653.08000000000004</c:v>
                </c:pt>
                <c:pt idx="1887">
                  <c:v>653.08000000000004</c:v>
                </c:pt>
                <c:pt idx="1888">
                  <c:v>653.08000000000004</c:v>
                </c:pt>
                <c:pt idx="1889">
                  <c:v>661.78</c:v>
                </c:pt>
                <c:pt idx="1890">
                  <c:v>661.78</c:v>
                </c:pt>
                <c:pt idx="1891">
                  <c:v>653.08000000000004</c:v>
                </c:pt>
                <c:pt idx="1892">
                  <c:v>653.08000000000004</c:v>
                </c:pt>
                <c:pt idx="1893">
                  <c:v>653.08000000000004</c:v>
                </c:pt>
                <c:pt idx="1894">
                  <c:v>653.08000000000004</c:v>
                </c:pt>
                <c:pt idx="1895">
                  <c:v>653.08000000000004</c:v>
                </c:pt>
                <c:pt idx="1896">
                  <c:v>653.08000000000004</c:v>
                </c:pt>
                <c:pt idx="1897">
                  <c:v>653.08000000000004</c:v>
                </c:pt>
                <c:pt idx="1898">
                  <c:v>644.49</c:v>
                </c:pt>
                <c:pt idx="1899">
                  <c:v>644.49</c:v>
                </c:pt>
                <c:pt idx="1900">
                  <c:v>653.08000000000004</c:v>
                </c:pt>
                <c:pt idx="1901">
                  <c:v>653.08000000000004</c:v>
                </c:pt>
                <c:pt idx="1902">
                  <c:v>653.08000000000004</c:v>
                </c:pt>
                <c:pt idx="1903">
                  <c:v>653.08000000000004</c:v>
                </c:pt>
                <c:pt idx="1904">
                  <c:v>653.08000000000004</c:v>
                </c:pt>
                <c:pt idx="1905">
                  <c:v>644.49</c:v>
                </c:pt>
                <c:pt idx="1906">
                  <c:v>653.08000000000004</c:v>
                </c:pt>
                <c:pt idx="1907">
                  <c:v>653.08000000000004</c:v>
                </c:pt>
                <c:pt idx="1908">
                  <c:v>653.08000000000004</c:v>
                </c:pt>
                <c:pt idx="1909">
                  <c:v>644.49</c:v>
                </c:pt>
                <c:pt idx="1910">
                  <c:v>653.08000000000004</c:v>
                </c:pt>
                <c:pt idx="1911">
                  <c:v>644.49</c:v>
                </c:pt>
                <c:pt idx="1912">
                  <c:v>653.08000000000004</c:v>
                </c:pt>
                <c:pt idx="1913">
                  <c:v>653.08000000000004</c:v>
                </c:pt>
                <c:pt idx="1914">
                  <c:v>644.49</c:v>
                </c:pt>
                <c:pt idx="1915">
                  <c:v>653.08000000000004</c:v>
                </c:pt>
                <c:pt idx="1916">
                  <c:v>644.49</c:v>
                </c:pt>
                <c:pt idx="1917">
                  <c:v>653.08000000000004</c:v>
                </c:pt>
                <c:pt idx="1918">
                  <c:v>644.49</c:v>
                </c:pt>
                <c:pt idx="1919">
                  <c:v>644.49</c:v>
                </c:pt>
                <c:pt idx="1920">
                  <c:v>644.49</c:v>
                </c:pt>
                <c:pt idx="1921">
                  <c:v>644.49</c:v>
                </c:pt>
                <c:pt idx="1922">
                  <c:v>644.49</c:v>
                </c:pt>
                <c:pt idx="1923">
                  <c:v>644.49</c:v>
                </c:pt>
                <c:pt idx="1924">
                  <c:v>644.49</c:v>
                </c:pt>
                <c:pt idx="1925">
                  <c:v>636.01</c:v>
                </c:pt>
                <c:pt idx="1926">
                  <c:v>636.01</c:v>
                </c:pt>
                <c:pt idx="1927">
                  <c:v>644.49</c:v>
                </c:pt>
                <c:pt idx="1928">
                  <c:v>644.49</c:v>
                </c:pt>
                <c:pt idx="1929">
                  <c:v>644.49</c:v>
                </c:pt>
                <c:pt idx="1930">
                  <c:v>636.01</c:v>
                </c:pt>
                <c:pt idx="1931">
                  <c:v>653.08000000000004</c:v>
                </c:pt>
                <c:pt idx="1932">
                  <c:v>627.64</c:v>
                </c:pt>
                <c:pt idx="1933">
                  <c:v>636.01</c:v>
                </c:pt>
                <c:pt idx="1934">
                  <c:v>644.49</c:v>
                </c:pt>
                <c:pt idx="1935">
                  <c:v>644.49</c:v>
                </c:pt>
                <c:pt idx="1936">
                  <c:v>636.01</c:v>
                </c:pt>
                <c:pt idx="1937">
                  <c:v>636.01</c:v>
                </c:pt>
                <c:pt idx="1938">
                  <c:v>636.01</c:v>
                </c:pt>
                <c:pt idx="1939">
                  <c:v>644.49</c:v>
                </c:pt>
                <c:pt idx="1940">
                  <c:v>636.01</c:v>
                </c:pt>
                <c:pt idx="1941">
                  <c:v>636.01</c:v>
                </c:pt>
                <c:pt idx="1942">
                  <c:v>636.01</c:v>
                </c:pt>
                <c:pt idx="1943">
                  <c:v>636.01</c:v>
                </c:pt>
                <c:pt idx="1944">
                  <c:v>636.01</c:v>
                </c:pt>
                <c:pt idx="1945">
                  <c:v>644.49</c:v>
                </c:pt>
                <c:pt idx="1946">
                  <c:v>644.49</c:v>
                </c:pt>
                <c:pt idx="1947">
                  <c:v>644.49</c:v>
                </c:pt>
                <c:pt idx="1948">
                  <c:v>636.01</c:v>
                </c:pt>
                <c:pt idx="1949">
                  <c:v>636.01</c:v>
                </c:pt>
                <c:pt idx="1950">
                  <c:v>636.01</c:v>
                </c:pt>
                <c:pt idx="1951">
                  <c:v>636.01</c:v>
                </c:pt>
                <c:pt idx="1952">
                  <c:v>644.49</c:v>
                </c:pt>
                <c:pt idx="1953">
                  <c:v>636.01</c:v>
                </c:pt>
                <c:pt idx="1954">
                  <c:v>644.49</c:v>
                </c:pt>
                <c:pt idx="1955">
                  <c:v>636.01</c:v>
                </c:pt>
                <c:pt idx="1956">
                  <c:v>636.01</c:v>
                </c:pt>
                <c:pt idx="1957">
                  <c:v>636.01</c:v>
                </c:pt>
                <c:pt idx="1958">
                  <c:v>644.49</c:v>
                </c:pt>
                <c:pt idx="1959">
                  <c:v>636.01</c:v>
                </c:pt>
                <c:pt idx="1960">
                  <c:v>636.01</c:v>
                </c:pt>
                <c:pt idx="1961">
                  <c:v>636.01</c:v>
                </c:pt>
                <c:pt idx="1962">
                  <c:v>644.49</c:v>
                </c:pt>
                <c:pt idx="1963">
                  <c:v>636.01</c:v>
                </c:pt>
                <c:pt idx="1964">
                  <c:v>636.01</c:v>
                </c:pt>
                <c:pt idx="1965">
                  <c:v>636.01</c:v>
                </c:pt>
                <c:pt idx="1966">
                  <c:v>636.01</c:v>
                </c:pt>
                <c:pt idx="1967">
                  <c:v>627.64</c:v>
                </c:pt>
                <c:pt idx="1968">
                  <c:v>636.01</c:v>
                </c:pt>
                <c:pt idx="1969">
                  <c:v>636.01</c:v>
                </c:pt>
                <c:pt idx="1970">
                  <c:v>644.49</c:v>
                </c:pt>
                <c:pt idx="1971">
                  <c:v>627.64</c:v>
                </c:pt>
                <c:pt idx="1972">
                  <c:v>636.01</c:v>
                </c:pt>
                <c:pt idx="1973">
                  <c:v>627.64</c:v>
                </c:pt>
                <c:pt idx="1974">
                  <c:v>636.01</c:v>
                </c:pt>
                <c:pt idx="1975">
                  <c:v>627.64</c:v>
                </c:pt>
                <c:pt idx="1976">
                  <c:v>636.01</c:v>
                </c:pt>
                <c:pt idx="1977">
                  <c:v>627.64</c:v>
                </c:pt>
                <c:pt idx="1978">
                  <c:v>627.64</c:v>
                </c:pt>
                <c:pt idx="1979">
                  <c:v>611.24</c:v>
                </c:pt>
                <c:pt idx="1980">
                  <c:v>627.64</c:v>
                </c:pt>
                <c:pt idx="1981">
                  <c:v>627.64</c:v>
                </c:pt>
                <c:pt idx="1982">
                  <c:v>627.64</c:v>
                </c:pt>
                <c:pt idx="1983">
                  <c:v>627.64</c:v>
                </c:pt>
                <c:pt idx="1984">
                  <c:v>627.64</c:v>
                </c:pt>
                <c:pt idx="1985">
                  <c:v>627.64</c:v>
                </c:pt>
                <c:pt idx="1986">
                  <c:v>627.64</c:v>
                </c:pt>
                <c:pt idx="1987">
                  <c:v>627.64</c:v>
                </c:pt>
                <c:pt idx="1988">
                  <c:v>627.64</c:v>
                </c:pt>
                <c:pt idx="1989">
                  <c:v>627.64</c:v>
                </c:pt>
                <c:pt idx="1990">
                  <c:v>627.64</c:v>
                </c:pt>
                <c:pt idx="1991">
                  <c:v>627.64</c:v>
                </c:pt>
                <c:pt idx="1992">
                  <c:v>627.64</c:v>
                </c:pt>
                <c:pt idx="1993">
                  <c:v>627.64</c:v>
                </c:pt>
                <c:pt idx="1994">
                  <c:v>627.64</c:v>
                </c:pt>
                <c:pt idx="1995">
                  <c:v>627.64</c:v>
                </c:pt>
                <c:pt idx="1996">
                  <c:v>627.64</c:v>
                </c:pt>
                <c:pt idx="1997">
                  <c:v>619.39</c:v>
                </c:pt>
                <c:pt idx="1998">
                  <c:v>627.64</c:v>
                </c:pt>
                <c:pt idx="1999">
                  <c:v>627.64</c:v>
                </c:pt>
                <c:pt idx="2000">
                  <c:v>619.39</c:v>
                </c:pt>
                <c:pt idx="2001">
                  <c:v>627.64</c:v>
                </c:pt>
                <c:pt idx="2002">
                  <c:v>619.39</c:v>
                </c:pt>
                <c:pt idx="2003">
                  <c:v>619.39</c:v>
                </c:pt>
                <c:pt idx="2004">
                  <c:v>619.39</c:v>
                </c:pt>
                <c:pt idx="2005">
                  <c:v>619.39</c:v>
                </c:pt>
                <c:pt idx="2006">
                  <c:v>627.64</c:v>
                </c:pt>
                <c:pt idx="2007">
                  <c:v>619.39</c:v>
                </c:pt>
                <c:pt idx="2008">
                  <c:v>619.39</c:v>
                </c:pt>
                <c:pt idx="2009">
                  <c:v>627.64</c:v>
                </c:pt>
                <c:pt idx="2010">
                  <c:v>611.24</c:v>
                </c:pt>
                <c:pt idx="2011">
                  <c:v>627.64</c:v>
                </c:pt>
                <c:pt idx="2012">
                  <c:v>619.39</c:v>
                </c:pt>
                <c:pt idx="2013">
                  <c:v>627.64</c:v>
                </c:pt>
                <c:pt idx="2014">
                  <c:v>627.64</c:v>
                </c:pt>
                <c:pt idx="2015">
                  <c:v>627.64</c:v>
                </c:pt>
                <c:pt idx="2016">
                  <c:v>627.64</c:v>
                </c:pt>
                <c:pt idx="2017">
                  <c:v>627.64</c:v>
                </c:pt>
                <c:pt idx="2018">
                  <c:v>619.39</c:v>
                </c:pt>
                <c:pt idx="2019">
                  <c:v>619.39</c:v>
                </c:pt>
                <c:pt idx="2020">
                  <c:v>619.39</c:v>
                </c:pt>
                <c:pt idx="2021">
                  <c:v>627.64</c:v>
                </c:pt>
                <c:pt idx="2022">
                  <c:v>619.39</c:v>
                </c:pt>
                <c:pt idx="2023">
                  <c:v>619.39</c:v>
                </c:pt>
                <c:pt idx="2024">
                  <c:v>619.39</c:v>
                </c:pt>
                <c:pt idx="2025">
                  <c:v>619.39</c:v>
                </c:pt>
                <c:pt idx="2026">
                  <c:v>619.39</c:v>
                </c:pt>
                <c:pt idx="2027">
                  <c:v>627.64</c:v>
                </c:pt>
                <c:pt idx="2028">
                  <c:v>619.39</c:v>
                </c:pt>
                <c:pt idx="2029">
                  <c:v>619.39</c:v>
                </c:pt>
                <c:pt idx="2030">
                  <c:v>627.64</c:v>
                </c:pt>
                <c:pt idx="2031">
                  <c:v>619.39</c:v>
                </c:pt>
                <c:pt idx="2032">
                  <c:v>627.64</c:v>
                </c:pt>
                <c:pt idx="2033">
                  <c:v>619.39</c:v>
                </c:pt>
                <c:pt idx="2034">
                  <c:v>619.39</c:v>
                </c:pt>
                <c:pt idx="2035">
                  <c:v>619.39</c:v>
                </c:pt>
                <c:pt idx="2036">
                  <c:v>627.64</c:v>
                </c:pt>
                <c:pt idx="2037">
                  <c:v>619.39</c:v>
                </c:pt>
                <c:pt idx="2038">
                  <c:v>627.64</c:v>
                </c:pt>
                <c:pt idx="2039">
                  <c:v>619.39</c:v>
                </c:pt>
                <c:pt idx="2040">
                  <c:v>619.39</c:v>
                </c:pt>
                <c:pt idx="2041">
                  <c:v>619.39</c:v>
                </c:pt>
                <c:pt idx="2042">
                  <c:v>619.39</c:v>
                </c:pt>
                <c:pt idx="2043">
                  <c:v>627.64</c:v>
                </c:pt>
                <c:pt idx="2044">
                  <c:v>619.39</c:v>
                </c:pt>
                <c:pt idx="2045">
                  <c:v>619.39</c:v>
                </c:pt>
                <c:pt idx="2046">
                  <c:v>619.39</c:v>
                </c:pt>
                <c:pt idx="2047">
                  <c:v>619.39</c:v>
                </c:pt>
                <c:pt idx="2048">
                  <c:v>619.39</c:v>
                </c:pt>
                <c:pt idx="2049">
                  <c:v>619.39</c:v>
                </c:pt>
                <c:pt idx="2050">
                  <c:v>619.39</c:v>
                </c:pt>
                <c:pt idx="2051">
                  <c:v>619.39</c:v>
                </c:pt>
                <c:pt idx="2052">
                  <c:v>611.24</c:v>
                </c:pt>
                <c:pt idx="2053">
                  <c:v>627.64</c:v>
                </c:pt>
                <c:pt idx="2054">
                  <c:v>611.24</c:v>
                </c:pt>
                <c:pt idx="2055">
                  <c:v>619.39</c:v>
                </c:pt>
                <c:pt idx="2056">
                  <c:v>619.39</c:v>
                </c:pt>
                <c:pt idx="2057">
                  <c:v>619.39</c:v>
                </c:pt>
                <c:pt idx="2058">
                  <c:v>611.24</c:v>
                </c:pt>
                <c:pt idx="2059">
                  <c:v>619.39</c:v>
                </c:pt>
                <c:pt idx="2060">
                  <c:v>619.39</c:v>
                </c:pt>
                <c:pt idx="2061">
                  <c:v>611.24</c:v>
                </c:pt>
                <c:pt idx="2062">
                  <c:v>611.24</c:v>
                </c:pt>
                <c:pt idx="2063">
                  <c:v>619.39</c:v>
                </c:pt>
                <c:pt idx="2064">
                  <c:v>611.24</c:v>
                </c:pt>
                <c:pt idx="2065">
                  <c:v>619.39</c:v>
                </c:pt>
                <c:pt idx="2066">
                  <c:v>611.24</c:v>
                </c:pt>
                <c:pt idx="2067">
                  <c:v>619.39</c:v>
                </c:pt>
                <c:pt idx="2068">
                  <c:v>611.24</c:v>
                </c:pt>
                <c:pt idx="2069">
                  <c:v>619.39</c:v>
                </c:pt>
                <c:pt idx="2070">
                  <c:v>611.24</c:v>
                </c:pt>
                <c:pt idx="2071">
                  <c:v>619.39</c:v>
                </c:pt>
                <c:pt idx="2072">
                  <c:v>611.24</c:v>
                </c:pt>
                <c:pt idx="2073">
                  <c:v>611.24</c:v>
                </c:pt>
                <c:pt idx="2074">
                  <c:v>611.24</c:v>
                </c:pt>
                <c:pt idx="2075">
                  <c:v>611.24</c:v>
                </c:pt>
                <c:pt idx="2076">
                  <c:v>611.24</c:v>
                </c:pt>
                <c:pt idx="2077">
                  <c:v>611.24</c:v>
                </c:pt>
                <c:pt idx="2078">
                  <c:v>611.24</c:v>
                </c:pt>
                <c:pt idx="2079">
                  <c:v>619.39</c:v>
                </c:pt>
                <c:pt idx="2080">
                  <c:v>603.20000000000005</c:v>
                </c:pt>
                <c:pt idx="2081">
                  <c:v>603.20000000000005</c:v>
                </c:pt>
                <c:pt idx="2082">
                  <c:v>595.27</c:v>
                </c:pt>
                <c:pt idx="2083">
                  <c:v>595.27</c:v>
                </c:pt>
                <c:pt idx="2084">
                  <c:v>603.20000000000005</c:v>
                </c:pt>
                <c:pt idx="2085">
                  <c:v>603.20000000000005</c:v>
                </c:pt>
                <c:pt idx="2086">
                  <c:v>603.20000000000005</c:v>
                </c:pt>
                <c:pt idx="2087">
                  <c:v>603.20000000000005</c:v>
                </c:pt>
                <c:pt idx="2088">
                  <c:v>603.20000000000005</c:v>
                </c:pt>
                <c:pt idx="2089">
                  <c:v>603.20000000000005</c:v>
                </c:pt>
                <c:pt idx="2090">
                  <c:v>603.20000000000005</c:v>
                </c:pt>
                <c:pt idx="2091">
                  <c:v>595.27</c:v>
                </c:pt>
                <c:pt idx="2092">
                  <c:v>595.27</c:v>
                </c:pt>
                <c:pt idx="2093">
                  <c:v>603.20000000000005</c:v>
                </c:pt>
                <c:pt idx="2094">
                  <c:v>603.20000000000005</c:v>
                </c:pt>
                <c:pt idx="2095">
                  <c:v>595.27</c:v>
                </c:pt>
                <c:pt idx="2096">
                  <c:v>603.20000000000005</c:v>
                </c:pt>
                <c:pt idx="2097">
                  <c:v>595.27</c:v>
                </c:pt>
                <c:pt idx="2098">
                  <c:v>603.20000000000005</c:v>
                </c:pt>
                <c:pt idx="2099">
                  <c:v>595.27</c:v>
                </c:pt>
                <c:pt idx="2100">
                  <c:v>603.20000000000005</c:v>
                </c:pt>
                <c:pt idx="2101">
                  <c:v>595.27</c:v>
                </c:pt>
                <c:pt idx="2102">
                  <c:v>603.20000000000005</c:v>
                </c:pt>
                <c:pt idx="2103">
                  <c:v>595.27</c:v>
                </c:pt>
                <c:pt idx="2104">
                  <c:v>595.27</c:v>
                </c:pt>
                <c:pt idx="2105">
                  <c:v>587.44000000000005</c:v>
                </c:pt>
                <c:pt idx="2106">
                  <c:v>595.27</c:v>
                </c:pt>
                <c:pt idx="2107">
                  <c:v>595.27</c:v>
                </c:pt>
                <c:pt idx="2108">
                  <c:v>595.27</c:v>
                </c:pt>
                <c:pt idx="2109">
                  <c:v>595.27</c:v>
                </c:pt>
                <c:pt idx="2110">
                  <c:v>595.27</c:v>
                </c:pt>
                <c:pt idx="2111">
                  <c:v>595.27</c:v>
                </c:pt>
                <c:pt idx="2112">
                  <c:v>595.27</c:v>
                </c:pt>
                <c:pt idx="2113">
                  <c:v>595.27</c:v>
                </c:pt>
                <c:pt idx="2114">
                  <c:v>587.44000000000005</c:v>
                </c:pt>
                <c:pt idx="2115">
                  <c:v>595.27</c:v>
                </c:pt>
                <c:pt idx="2116">
                  <c:v>595.27</c:v>
                </c:pt>
                <c:pt idx="2117">
                  <c:v>595.27</c:v>
                </c:pt>
                <c:pt idx="2118">
                  <c:v>595.27</c:v>
                </c:pt>
                <c:pt idx="2119">
                  <c:v>595.27</c:v>
                </c:pt>
                <c:pt idx="2120">
                  <c:v>595.27</c:v>
                </c:pt>
                <c:pt idx="2121">
                  <c:v>595.27</c:v>
                </c:pt>
                <c:pt idx="2122">
                  <c:v>595.27</c:v>
                </c:pt>
                <c:pt idx="2123">
                  <c:v>595.27</c:v>
                </c:pt>
                <c:pt idx="2124">
                  <c:v>595.27</c:v>
                </c:pt>
                <c:pt idx="2125">
                  <c:v>595.27</c:v>
                </c:pt>
                <c:pt idx="2126">
                  <c:v>595.27</c:v>
                </c:pt>
                <c:pt idx="2127">
                  <c:v>595.27</c:v>
                </c:pt>
                <c:pt idx="2128">
                  <c:v>587.44000000000005</c:v>
                </c:pt>
                <c:pt idx="2129">
                  <c:v>549.80999999999995</c:v>
                </c:pt>
                <c:pt idx="2130">
                  <c:v>595.27</c:v>
                </c:pt>
                <c:pt idx="2131">
                  <c:v>595.27</c:v>
                </c:pt>
                <c:pt idx="2132">
                  <c:v>587.44000000000005</c:v>
                </c:pt>
                <c:pt idx="2133">
                  <c:v>595.27</c:v>
                </c:pt>
                <c:pt idx="2134">
                  <c:v>587.44000000000005</c:v>
                </c:pt>
                <c:pt idx="2135">
                  <c:v>595.27</c:v>
                </c:pt>
                <c:pt idx="2136">
                  <c:v>587.44000000000005</c:v>
                </c:pt>
                <c:pt idx="2137">
                  <c:v>595.27</c:v>
                </c:pt>
                <c:pt idx="2138">
                  <c:v>587.44000000000005</c:v>
                </c:pt>
                <c:pt idx="2139">
                  <c:v>595.27</c:v>
                </c:pt>
                <c:pt idx="2140">
                  <c:v>587.44000000000005</c:v>
                </c:pt>
                <c:pt idx="2141">
                  <c:v>595.27</c:v>
                </c:pt>
                <c:pt idx="2142">
                  <c:v>587.44000000000005</c:v>
                </c:pt>
                <c:pt idx="2143">
                  <c:v>595.27</c:v>
                </c:pt>
                <c:pt idx="2144">
                  <c:v>587.44000000000005</c:v>
                </c:pt>
                <c:pt idx="2145">
                  <c:v>595.27</c:v>
                </c:pt>
                <c:pt idx="2146">
                  <c:v>587.44000000000005</c:v>
                </c:pt>
                <c:pt idx="2147">
                  <c:v>587.44000000000005</c:v>
                </c:pt>
                <c:pt idx="2148">
                  <c:v>579.71</c:v>
                </c:pt>
                <c:pt idx="2149">
                  <c:v>587.44000000000005</c:v>
                </c:pt>
                <c:pt idx="2150">
                  <c:v>587.44000000000005</c:v>
                </c:pt>
                <c:pt idx="2151">
                  <c:v>595.27</c:v>
                </c:pt>
                <c:pt idx="2152">
                  <c:v>587.44000000000005</c:v>
                </c:pt>
                <c:pt idx="2153">
                  <c:v>587.44000000000005</c:v>
                </c:pt>
                <c:pt idx="2154">
                  <c:v>587.44000000000005</c:v>
                </c:pt>
                <c:pt idx="2155">
                  <c:v>587.44000000000005</c:v>
                </c:pt>
                <c:pt idx="2156">
                  <c:v>587.44000000000005</c:v>
                </c:pt>
                <c:pt idx="2157">
                  <c:v>579.71</c:v>
                </c:pt>
                <c:pt idx="2158">
                  <c:v>587.44000000000005</c:v>
                </c:pt>
                <c:pt idx="2159">
                  <c:v>587.44000000000005</c:v>
                </c:pt>
                <c:pt idx="2160">
                  <c:v>587.44000000000005</c:v>
                </c:pt>
                <c:pt idx="2161">
                  <c:v>587.44000000000005</c:v>
                </c:pt>
                <c:pt idx="2162">
                  <c:v>587.44000000000005</c:v>
                </c:pt>
                <c:pt idx="2163">
                  <c:v>587.44000000000005</c:v>
                </c:pt>
                <c:pt idx="2164">
                  <c:v>572.09</c:v>
                </c:pt>
                <c:pt idx="2165">
                  <c:v>587.44000000000005</c:v>
                </c:pt>
                <c:pt idx="2166">
                  <c:v>587.44000000000005</c:v>
                </c:pt>
                <c:pt idx="2167">
                  <c:v>587.44000000000005</c:v>
                </c:pt>
                <c:pt idx="2168">
                  <c:v>595.27</c:v>
                </c:pt>
                <c:pt idx="2169">
                  <c:v>587.44000000000005</c:v>
                </c:pt>
                <c:pt idx="2170">
                  <c:v>587.44000000000005</c:v>
                </c:pt>
                <c:pt idx="2171">
                  <c:v>587.44000000000005</c:v>
                </c:pt>
                <c:pt idx="2172">
                  <c:v>587.44000000000005</c:v>
                </c:pt>
                <c:pt idx="2173">
                  <c:v>587.44000000000005</c:v>
                </c:pt>
                <c:pt idx="2174">
                  <c:v>587.44000000000005</c:v>
                </c:pt>
                <c:pt idx="2175">
                  <c:v>579.71</c:v>
                </c:pt>
                <c:pt idx="2176">
                  <c:v>587.44000000000005</c:v>
                </c:pt>
                <c:pt idx="2177">
                  <c:v>579.71</c:v>
                </c:pt>
                <c:pt idx="2178">
                  <c:v>587.44000000000005</c:v>
                </c:pt>
                <c:pt idx="2179">
                  <c:v>579.71</c:v>
                </c:pt>
                <c:pt idx="2180">
                  <c:v>587.44000000000005</c:v>
                </c:pt>
                <c:pt idx="2181">
                  <c:v>587.44000000000005</c:v>
                </c:pt>
                <c:pt idx="2182">
                  <c:v>587.44000000000005</c:v>
                </c:pt>
                <c:pt idx="2183">
                  <c:v>579.71</c:v>
                </c:pt>
                <c:pt idx="2184">
                  <c:v>587.44000000000005</c:v>
                </c:pt>
                <c:pt idx="2185">
                  <c:v>579.71</c:v>
                </c:pt>
                <c:pt idx="2186">
                  <c:v>579.71</c:v>
                </c:pt>
                <c:pt idx="2187">
                  <c:v>579.71</c:v>
                </c:pt>
                <c:pt idx="2188">
                  <c:v>579.71</c:v>
                </c:pt>
                <c:pt idx="2189">
                  <c:v>579.71</c:v>
                </c:pt>
                <c:pt idx="2190">
                  <c:v>579.71</c:v>
                </c:pt>
                <c:pt idx="2191">
                  <c:v>587.44000000000005</c:v>
                </c:pt>
                <c:pt idx="2192">
                  <c:v>579.71</c:v>
                </c:pt>
                <c:pt idx="2193">
                  <c:v>587.44000000000005</c:v>
                </c:pt>
                <c:pt idx="2194">
                  <c:v>579.71</c:v>
                </c:pt>
                <c:pt idx="2195">
                  <c:v>587.44000000000005</c:v>
                </c:pt>
                <c:pt idx="2196">
                  <c:v>579.71</c:v>
                </c:pt>
                <c:pt idx="2197">
                  <c:v>587.44000000000005</c:v>
                </c:pt>
                <c:pt idx="2198">
                  <c:v>579.71</c:v>
                </c:pt>
                <c:pt idx="2199">
                  <c:v>587.44000000000005</c:v>
                </c:pt>
                <c:pt idx="2200">
                  <c:v>587.44000000000005</c:v>
                </c:pt>
                <c:pt idx="2201">
                  <c:v>595.27</c:v>
                </c:pt>
                <c:pt idx="2202">
                  <c:v>595.27</c:v>
                </c:pt>
                <c:pt idx="2203">
                  <c:v>587.44000000000005</c:v>
                </c:pt>
                <c:pt idx="2204">
                  <c:v>579.71</c:v>
                </c:pt>
                <c:pt idx="2205">
                  <c:v>587.44000000000005</c:v>
                </c:pt>
                <c:pt idx="2206">
                  <c:v>587.44000000000005</c:v>
                </c:pt>
                <c:pt idx="2207">
                  <c:v>587.44000000000005</c:v>
                </c:pt>
                <c:pt idx="2208">
                  <c:v>587.44000000000005</c:v>
                </c:pt>
                <c:pt idx="2209">
                  <c:v>587.44000000000005</c:v>
                </c:pt>
                <c:pt idx="2210">
                  <c:v>587.44000000000005</c:v>
                </c:pt>
                <c:pt idx="2211">
                  <c:v>587.44000000000005</c:v>
                </c:pt>
                <c:pt idx="2212">
                  <c:v>579.71</c:v>
                </c:pt>
                <c:pt idx="2213">
                  <c:v>587.44000000000005</c:v>
                </c:pt>
                <c:pt idx="2214">
                  <c:v>587.44000000000005</c:v>
                </c:pt>
                <c:pt idx="2215">
                  <c:v>579.71</c:v>
                </c:pt>
                <c:pt idx="2216">
                  <c:v>587.44000000000005</c:v>
                </c:pt>
                <c:pt idx="2217">
                  <c:v>587.44000000000005</c:v>
                </c:pt>
                <c:pt idx="2218">
                  <c:v>587.44000000000005</c:v>
                </c:pt>
                <c:pt idx="2219">
                  <c:v>587.44000000000005</c:v>
                </c:pt>
                <c:pt idx="2220">
                  <c:v>587.44000000000005</c:v>
                </c:pt>
                <c:pt idx="2221">
                  <c:v>587.44000000000005</c:v>
                </c:pt>
                <c:pt idx="2222">
                  <c:v>587.44000000000005</c:v>
                </c:pt>
                <c:pt idx="2223">
                  <c:v>572.09</c:v>
                </c:pt>
                <c:pt idx="2224">
                  <c:v>587.44000000000005</c:v>
                </c:pt>
                <c:pt idx="2225">
                  <c:v>587.44000000000005</c:v>
                </c:pt>
                <c:pt idx="2226">
                  <c:v>587.44000000000005</c:v>
                </c:pt>
                <c:pt idx="2227">
                  <c:v>587.44000000000005</c:v>
                </c:pt>
                <c:pt idx="2228">
                  <c:v>587.44000000000005</c:v>
                </c:pt>
                <c:pt idx="2229">
                  <c:v>587.44000000000005</c:v>
                </c:pt>
                <c:pt idx="2230">
                  <c:v>587.44000000000005</c:v>
                </c:pt>
                <c:pt idx="2231">
                  <c:v>579.71</c:v>
                </c:pt>
                <c:pt idx="2232">
                  <c:v>579.71</c:v>
                </c:pt>
                <c:pt idx="2233">
                  <c:v>579.71</c:v>
                </c:pt>
                <c:pt idx="2234">
                  <c:v>579.71</c:v>
                </c:pt>
                <c:pt idx="2235">
                  <c:v>587.44000000000005</c:v>
                </c:pt>
                <c:pt idx="2236">
                  <c:v>579.71</c:v>
                </c:pt>
                <c:pt idx="2237">
                  <c:v>579.71</c:v>
                </c:pt>
                <c:pt idx="2238">
                  <c:v>579.71</c:v>
                </c:pt>
                <c:pt idx="2239">
                  <c:v>579.71</c:v>
                </c:pt>
                <c:pt idx="2240">
                  <c:v>579.71</c:v>
                </c:pt>
                <c:pt idx="2241">
                  <c:v>579.71</c:v>
                </c:pt>
                <c:pt idx="2242">
                  <c:v>579.71</c:v>
                </c:pt>
                <c:pt idx="2243">
                  <c:v>579.71</c:v>
                </c:pt>
                <c:pt idx="2244">
                  <c:v>579.71</c:v>
                </c:pt>
                <c:pt idx="2245">
                  <c:v>579.71</c:v>
                </c:pt>
                <c:pt idx="2246">
                  <c:v>579.71</c:v>
                </c:pt>
                <c:pt idx="2247">
                  <c:v>579.71</c:v>
                </c:pt>
                <c:pt idx="2248">
                  <c:v>579.71</c:v>
                </c:pt>
                <c:pt idx="2249">
                  <c:v>579.71</c:v>
                </c:pt>
                <c:pt idx="2250">
                  <c:v>579.71</c:v>
                </c:pt>
                <c:pt idx="2251">
                  <c:v>579.71</c:v>
                </c:pt>
                <c:pt idx="2252">
                  <c:v>579.71</c:v>
                </c:pt>
                <c:pt idx="2253">
                  <c:v>572.09</c:v>
                </c:pt>
                <c:pt idx="2254">
                  <c:v>579.71</c:v>
                </c:pt>
                <c:pt idx="2255">
                  <c:v>579.71</c:v>
                </c:pt>
                <c:pt idx="2256">
                  <c:v>579.71</c:v>
                </c:pt>
                <c:pt idx="2257">
                  <c:v>572.09</c:v>
                </c:pt>
                <c:pt idx="2258">
                  <c:v>579.71</c:v>
                </c:pt>
                <c:pt idx="2259">
                  <c:v>572.09</c:v>
                </c:pt>
                <c:pt idx="2260">
                  <c:v>572.09</c:v>
                </c:pt>
                <c:pt idx="2261">
                  <c:v>572.09</c:v>
                </c:pt>
                <c:pt idx="2262">
                  <c:v>579.71</c:v>
                </c:pt>
                <c:pt idx="2263">
                  <c:v>572.09</c:v>
                </c:pt>
                <c:pt idx="2264">
                  <c:v>579.71</c:v>
                </c:pt>
                <c:pt idx="2265">
                  <c:v>572.09</c:v>
                </c:pt>
                <c:pt idx="2266">
                  <c:v>572.09</c:v>
                </c:pt>
                <c:pt idx="2267">
                  <c:v>579.71</c:v>
                </c:pt>
                <c:pt idx="2268">
                  <c:v>572.09</c:v>
                </c:pt>
                <c:pt idx="2269">
                  <c:v>579.71</c:v>
                </c:pt>
                <c:pt idx="2270">
                  <c:v>572.09</c:v>
                </c:pt>
                <c:pt idx="2271">
                  <c:v>572.09</c:v>
                </c:pt>
                <c:pt idx="2272">
                  <c:v>572.09</c:v>
                </c:pt>
                <c:pt idx="2273">
                  <c:v>572.09</c:v>
                </c:pt>
                <c:pt idx="2274">
                  <c:v>572.09</c:v>
                </c:pt>
                <c:pt idx="2275">
                  <c:v>572.09</c:v>
                </c:pt>
                <c:pt idx="2276">
                  <c:v>572.09</c:v>
                </c:pt>
                <c:pt idx="2277">
                  <c:v>572.09</c:v>
                </c:pt>
                <c:pt idx="2278">
                  <c:v>572.09</c:v>
                </c:pt>
                <c:pt idx="2279">
                  <c:v>572.09</c:v>
                </c:pt>
                <c:pt idx="2280">
                  <c:v>572.09</c:v>
                </c:pt>
                <c:pt idx="2281">
                  <c:v>572.09</c:v>
                </c:pt>
                <c:pt idx="2282">
                  <c:v>557.14</c:v>
                </c:pt>
                <c:pt idx="2283">
                  <c:v>564.55999999999995</c:v>
                </c:pt>
                <c:pt idx="2284">
                  <c:v>564.55999999999995</c:v>
                </c:pt>
                <c:pt idx="2285">
                  <c:v>572.09</c:v>
                </c:pt>
                <c:pt idx="2286">
                  <c:v>572.09</c:v>
                </c:pt>
                <c:pt idx="2287">
                  <c:v>564.55999999999995</c:v>
                </c:pt>
                <c:pt idx="2288">
                  <c:v>572.09</c:v>
                </c:pt>
                <c:pt idx="2289">
                  <c:v>572.09</c:v>
                </c:pt>
                <c:pt idx="2290">
                  <c:v>572.09</c:v>
                </c:pt>
                <c:pt idx="2291">
                  <c:v>572.09</c:v>
                </c:pt>
                <c:pt idx="2292">
                  <c:v>572.09</c:v>
                </c:pt>
                <c:pt idx="2293">
                  <c:v>579.71</c:v>
                </c:pt>
                <c:pt idx="2294">
                  <c:v>572.09</c:v>
                </c:pt>
                <c:pt idx="2295">
                  <c:v>572.09</c:v>
                </c:pt>
                <c:pt idx="2296">
                  <c:v>579.71</c:v>
                </c:pt>
                <c:pt idx="2297">
                  <c:v>572.09</c:v>
                </c:pt>
                <c:pt idx="2298">
                  <c:v>572.09</c:v>
                </c:pt>
                <c:pt idx="2299">
                  <c:v>572.09</c:v>
                </c:pt>
                <c:pt idx="2300">
                  <c:v>572.09</c:v>
                </c:pt>
                <c:pt idx="2301">
                  <c:v>572.09</c:v>
                </c:pt>
                <c:pt idx="2302">
                  <c:v>572.09</c:v>
                </c:pt>
                <c:pt idx="2303">
                  <c:v>572.09</c:v>
                </c:pt>
                <c:pt idx="2304">
                  <c:v>564.55999999999995</c:v>
                </c:pt>
                <c:pt idx="2305">
                  <c:v>564.55999999999995</c:v>
                </c:pt>
                <c:pt idx="2306">
                  <c:v>564.55999999999995</c:v>
                </c:pt>
                <c:pt idx="2307">
                  <c:v>572.09</c:v>
                </c:pt>
                <c:pt idx="2308">
                  <c:v>564.55999999999995</c:v>
                </c:pt>
                <c:pt idx="2309">
                  <c:v>572.09</c:v>
                </c:pt>
                <c:pt idx="2310">
                  <c:v>572.09</c:v>
                </c:pt>
                <c:pt idx="2311">
                  <c:v>564.55999999999995</c:v>
                </c:pt>
                <c:pt idx="2312">
                  <c:v>564.55999999999995</c:v>
                </c:pt>
                <c:pt idx="2313">
                  <c:v>564.55999999999995</c:v>
                </c:pt>
                <c:pt idx="2314">
                  <c:v>564.55999999999995</c:v>
                </c:pt>
                <c:pt idx="2315">
                  <c:v>564.55999999999995</c:v>
                </c:pt>
                <c:pt idx="2316">
                  <c:v>564.55999999999995</c:v>
                </c:pt>
                <c:pt idx="2317">
                  <c:v>564.55999999999995</c:v>
                </c:pt>
                <c:pt idx="2318">
                  <c:v>572.09</c:v>
                </c:pt>
                <c:pt idx="2319">
                  <c:v>564.55999999999995</c:v>
                </c:pt>
                <c:pt idx="2320">
                  <c:v>564.55999999999995</c:v>
                </c:pt>
                <c:pt idx="2321">
                  <c:v>572.09</c:v>
                </c:pt>
                <c:pt idx="2322">
                  <c:v>564.55999999999995</c:v>
                </c:pt>
                <c:pt idx="2323">
                  <c:v>564.55999999999995</c:v>
                </c:pt>
                <c:pt idx="2324">
                  <c:v>564.55999999999995</c:v>
                </c:pt>
                <c:pt idx="2325">
                  <c:v>564.55999999999995</c:v>
                </c:pt>
                <c:pt idx="2326">
                  <c:v>564.55999999999995</c:v>
                </c:pt>
                <c:pt idx="2327">
                  <c:v>572.09</c:v>
                </c:pt>
                <c:pt idx="2328">
                  <c:v>564.55999999999995</c:v>
                </c:pt>
                <c:pt idx="2329">
                  <c:v>564.55999999999995</c:v>
                </c:pt>
                <c:pt idx="2330">
                  <c:v>564.55999999999995</c:v>
                </c:pt>
                <c:pt idx="2331">
                  <c:v>564.55999999999995</c:v>
                </c:pt>
                <c:pt idx="2332">
                  <c:v>572.09</c:v>
                </c:pt>
                <c:pt idx="2333">
                  <c:v>572.09</c:v>
                </c:pt>
                <c:pt idx="2334">
                  <c:v>564.55999999999995</c:v>
                </c:pt>
                <c:pt idx="2335">
                  <c:v>564.55999999999995</c:v>
                </c:pt>
                <c:pt idx="2336">
                  <c:v>564.55999999999995</c:v>
                </c:pt>
                <c:pt idx="2337">
                  <c:v>564.55999999999995</c:v>
                </c:pt>
                <c:pt idx="2338">
                  <c:v>564.55999999999995</c:v>
                </c:pt>
                <c:pt idx="2339">
                  <c:v>564.55999999999995</c:v>
                </c:pt>
                <c:pt idx="2340">
                  <c:v>564.55999999999995</c:v>
                </c:pt>
                <c:pt idx="2341">
                  <c:v>557.14</c:v>
                </c:pt>
                <c:pt idx="2342">
                  <c:v>564.55999999999995</c:v>
                </c:pt>
                <c:pt idx="2343">
                  <c:v>564.55999999999995</c:v>
                </c:pt>
                <c:pt idx="2344">
                  <c:v>572.09</c:v>
                </c:pt>
                <c:pt idx="2345">
                  <c:v>564.55999999999995</c:v>
                </c:pt>
                <c:pt idx="2346">
                  <c:v>564.55999999999995</c:v>
                </c:pt>
                <c:pt idx="2347">
                  <c:v>564.55999999999995</c:v>
                </c:pt>
                <c:pt idx="2348">
                  <c:v>564.55999999999995</c:v>
                </c:pt>
                <c:pt idx="2349">
                  <c:v>564.55999999999995</c:v>
                </c:pt>
                <c:pt idx="2350">
                  <c:v>564.55999999999995</c:v>
                </c:pt>
                <c:pt idx="2351">
                  <c:v>557.14</c:v>
                </c:pt>
                <c:pt idx="2352">
                  <c:v>557.14</c:v>
                </c:pt>
                <c:pt idx="2353">
                  <c:v>557.14</c:v>
                </c:pt>
                <c:pt idx="2354">
                  <c:v>564.55999999999995</c:v>
                </c:pt>
                <c:pt idx="2355">
                  <c:v>557.14</c:v>
                </c:pt>
                <c:pt idx="2356">
                  <c:v>564.55999999999995</c:v>
                </c:pt>
                <c:pt idx="2357">
                  <c:v>564.55999999999995</c:v>
                </c:pt>
                <c:pt idx="2358">
                  <c:v>557.14</c:v>
                </c:pt>
                <c:pt idx="2359">
                  <c:v>564.55999999999995</c:v>
                </c:pt>
                <c:pt idx="2360">
                  <c:v>557.14</c:v>
                </c:pt>
                <c:pt idx="2361">
                  <c:v>557.14</c:v>
                </c:pt>
                <c:pt idx="2362">
                  <c:v>557.14</c:v>
                </c:pt>
                <c:pt idx="2363">
                  <c:v>557.14</c:v>
                </c:pt>
                <c:pt idx="2364">
                  <c:v>557.14</c:v>
                </c:pt>
                <c:pt idx="2365">
                  <c:v>564.55999999999995</c:v>
                </c:pt>
                <c:pt idx="2366">
                  <c:v>557.14</c:v>
                </c:pt>
                <c:pt idx="2367">
                  <c:v>557.14</c:v>
                </c:pt>
                <c:pt idx="2368">
                  <c:v>557.14</c:v>
                </c:pt>
                <c:pt idx="2369">
                  <c:v>557.14</c:v>
                </c:pt>
                <c:pt idx="2370">
                  <c:v>557.14</c:v>
                </c:pt>
                <c:pt idx="2371">
                  <c:v>557.14</c:v>
                </c:pt>
                <c:pt idx="2372">
                  <c:v>557.14</c:v>
                </c:pt>
                <c:pt idx="2373">
                  <c:v>557.14</c:v>
                </c:pt>
                <c:pt idx="2374">
                  <c:v>557.14</c:v>
                </c:pt>
                <c:pt idx="2375">
                  <c:v>557.14</c:v>
                </c:pt>
                <c:pt idx="2376">
                  <c:v>549.80999999999995</c:v>
                </c:pt>
                <c:pt idx="2377">
                  <c:v>549.80999999999995</c:v>
                </c:pt>
                <c:pt idx="2378">
                  <c:v>557.14</c:v>
                </c:pt>
                <c:pt idx="2379">
                  <c:v>549.80999999999995</c:v>
                </c:pt>
                <c:pt idx="2380">
                  <c:v>557.14</c:v>
                </c:pt>
                <c:pt idx="2381">
                  <c:v>557.14</c:v>
                </c:pt>
                <c:pt idx="2382">
                  <c:v>557.14</c:v>
                </c:pt>
                <c:pt idx="2383">
                  <c:v>557.14</c:v>
                </c:pt>
                <c:pt idx="2384">
                  <c:v>557.14</c:v>
                </c:pt>
                <c:pt idx="2385">
                  <c:v>549.80999999999995</c:v>
                </c:pt>
                <c:pt idx="2386">
                  <c:v>557.14</c:v>
                </c:pt>
                <c:pt idx="2387">
                  <c:v>557.14</c:v>
                </c:pt>
                <c:pt idx="2388">
                  <c:v>549.80999999999995</c:v>
                </c:pt>
                <c:pt idx="2389">
                  <c:v>549.80999999999995</c:v>
                </c:pt>
                <c:pt idx="2390">
                  <c:v>549.80999999999995</c:v>
                </c:pt>
                <c:pt idx="2391">
                  <c:v>549.80999999999995</c:v>
                </c:pt>
                <c:pt idx="2392">
                  <c:v>549.80999999999995</c:v>
                </c:pt>
                <c:pt idx="2393">
                  <c:v>557.14</c:v>
                </c:pt>
                <c:pt idx="2394">
                  <c:v>549.80999999999995</c:v>
                </c:pt>
                <c:pt idx="2395">
                  <c:v>549.80999999999995</c:v>
                </c:pt>
                <c:pt idx="2396">
                  <c:v>549.80999999999995</c:v>
                </c:pt>
                <c:pt idx="2397">
                  <c:v>549.80999999999995</c:v>
                </c:pt>
                <c:pt idx="2398">
                  <c:v>549.80999999999995</c:v>
                </c:pt>
                <c:pt idx="2399">
                  <c:v>542.58000000000004</c:v>
                </c:pt>
                <c:pt idx="2400">
                  <c:v>535.44000000000005</c:v>
                </c:pt>
                <c:pt idx="2401">
                  <c:v>549.80999999999995</c:v>
                </c:pt>
                <c:pt idx="2402">
                  <c:v>549.80999999999995</c:v>
                </c:pt>
                <c:pt idx="2403">
                  <c:v>549.80999999999995</c:v>
                </c:pt>
                <c:pt idx="2404">
                  <c:v>542.58000000000004</c:v>
                </c:pt>
                <c:pt idx="2405">
                  <c:v>549.80999999999995</c:v>
                </c:pt>
                <c:pt idx="2406">
                  <c:v>535.44000000000005</c:v>
                </c:pt>
                <c:pt idx="2407">
                  <c:v>542.58000000000004</c:v>
                </c:pt>
                <c:pt idx="2408">
                  <c:v>542.58000000000004</c:v>
                </c:pt>
                <c:pt idx="2409">
                  <c:v>542.58000000000004</c:v>
                </c:pt>
                <c:pt idx="2410">
                  <c:v>542.58000000000004</c:v>
                </c:pt>
                <c:pt idx="2411">
                  <c:v>528.4</c:v>
                </c:pt>
                <c:pt idx="2412">
                  <c:v>535.44000000000005</c:v>
                </c:pt>
                <c:pt idx="2413">
                  <c:v>542.58000000000004</c:v>
                </c:pt>
                <c:pt idx="2414">
                  <c:v>542.58000000000004</c:v>
                </c:pt>
                <c:pt idx="2415">
                  <c:v>542.58000000000004</c:v>
                </c:pt>
                <c:pt idx="2416">
                  <c:v>542.58000000000004</c:v>
                </c:pt>
                <c:pt idx="2417">
                  <c:v>542.58000000000004</c:v>
                </c:pt>
                <c:pt idx="2418">
                  <c:v>535.44000000000005</c:v>
                </c:pt>
                <c:pt idx="2419">
                  <c:v>535.44000000000005</c:v>
                </c:pt>
                <c:pt idx="2420">
                  <c:v>535.44000000000005</c:v>
                </c:pt>
                <c:pt idx="2421">
                  <c:v>535.44000000000005</c:v>
                </c:pt>
                <c:pt idx="2422">
                  <c:v>528.4</c:v>
                </c:pt>
                <c:pt idx="2423">
                  <c:v>535.44000000000005</c:v>
                </c:pt>
                <c:pt idx="2424">
                  <c:v>535.44000000000005</c:v>
                </c:pt>
                <c:pt idx="2425">
                  <c:v>542.58000000000004</c:v>
                </c:pt>
                <c:pt idx="2426">
                  <c:v>535.44000000000005</c:v>
                </c:pt>
                <c:pt idx="2427">
                  <c:v>535.44000000000005</c:v>
                </c:pt>
                <c:pt idx="2428">
                  <c:v>535.44000000000005</c:v>
                </c:pt>
                <c:pt idx="2429">
                  <c:v>535.44000000000005</c:v>
                </c:pt>
                <c:pt idx="2430">
                  <c:v>535.44000000000005</c:v>
                </c:pt>
                <c:pt idx="2431">
                  <c:v>535.44000000000005</c:v>
                </c:pt>
                <c:pt idx="2432">
                  <c:v>535.44000000000005</c:v>
                </c:pt>
                <c:pt idx="2433">
                  <c:v>535.44000000000005</c:v>
                </c:pt>
                <c:pt idx="2434">
                  <c:v>535.44000000000005</c:v>
                </c:pt>
                <c:pt idx="2435">
                  <c:v>535.44000000000005</c:v>
                </c:pt>
                <c:pt idx="2436">
                  <c:v>542.58000000000004</c:v>
                </c:pt>
                <c:pt idx="2437">
                  <c:v>535.44000000000005</c:v>
                </c:pt>
                <c:pt idx="2438">
                  <c:v>535.44000000000005</c:v>
                </c:pt>
                <c:pt idx="2439">
                  <c:v>535.44000000000005</c:v>
                </c:pt>
                <c:pt idx="2440">
                  <c:v>535.44000000000005</c:v>
                </c:pt>
                <c:pt idx="2441">
                  <c:v>542.58000000000004</c:v>
                </c:pt>
                <c:pt idx="2442">
                  <c:v>535.44000000000005</c:v>
                </c:pt>
                <c:pt idx="2443">
                  <c:v>535.44000000000005</c:v>
                </c:pt>
                <c:pt idx="2444">
                  <c:v>535.44000000000005</c:v>
                </c:pt>
                <c:pt idx="2445">
                  <c:v>535.44000000000005</c:v>
                </c:pt>
                <c:pt idx="2446">
                  <c:v>535.44000000000005</c:v>
                </c:pt>
                <c:pt idx="2447">
                  <c:v>535.44000000000005</c:v>
                </c:pt>
                <c:pt idx="2448">
                  <c:v>535.44000000000005</c:v>
                </c:pt>
                <c:pt idx="2449">
                  <c:v>535.44000000000005</c:v>
                </c:pt>
                <c:pt idx="2450">
                  <c:v>535.44000000000005</c:v>
                </c:pt>
                <c:pt idx="2451">
                  <c:v>535.44000000000005</c:v>
                </c:pt>
                <c:pt idx="2452">
                  <c:v>535.44000000000005</c:v>
                </c:pt>
                <c:pt idx="2453">
                  <c:v>535.44000000000005</c:v>
                </c:pt>
                <c:pt idx="2454">
                  <c:v>535.44000000000005</c:v>
                </c:pt>
                <c:pt idx="2455">
                  <c:v>535.44000000000005</c:v>
                </c:pt>
                <c:pt idx="2456">
                  <c:v>528.4</c:v>
                </c:pt>
                <c:pt idx="2457">
                  <c:v>528.4</c:v>
                </c:pt>
                <c:pt idx="2458">
                  <c:v>535.44000000000005</c:v>
                </c:pt>
                <c:pt idx="2459">
                  <c:v>521.45000000000005</c:v>
                </c:pt>
                <c:pt idx="2460">
                  <c:v>535.44000000000005</c:v>
                </c:pt>
                <c:pt idx="2461">
                  <c:v>528.4</c:v>
                </c:pt>
                <c:pt idx="2462">
                  <c:v>535.44000000000005</c:v>
                </c:pt>
                <c:pt idx="2463">
                  <c:v>535.44000000000005</c:v>
                </c:pt>
                <c:pt idx="2464">
                  <c:v>535.44000000000005</c:v>
                </c:pt>
                <c:pt idx="2465">
                  <c:v>535.44000000000005</c:v>
                </c:pt>
                <c:pt idx="2466">
                  <c:v>535.44000000000005</c:v>
                </c:pt>
                <c:pt idx="2467">
                  <c:v>535.44000000000005</c:v>
                </c:pt>
                <c:pt idx="2468">
                  <c:v>528.4</c:v>
                </c:pt>
                <c:pt idx="2469">
                  <c:v>528.4</c:v>
                </c:pt>
                <c:pt idx="2470">
                  <c:v>528.4</c:v>
                </c:pt>
                <c:pt idx="2471">
                  <c:v>528.4</c:v>
                </c:pt>
                <c:pt idx="2472">
                  <c:v>528.4</c:v>
                </c:pt>
                <c:pt idx="2473">
                  <c:v>528.4</c:v>
                </c:pt>
                <c:pt idx="2474">
                  <c:v>528.4</c:v>
                </c:pt>
                <c:pt idx="2475">
                  <c:v>528.4</c:v>
                </c:pt>
                <c:pt idx="2476">
                  <c:v>528.4</c:v>
                </c:pt>
                <c:pt idx="2477">
                  <c:v>535.44000000000005</c:v>
                </c:pt>
                <c:pt idx="2478">
                  <c:v>528.4</c:v>
                </c:pt>
                <c:pt idx="2479">
                  <c:v>535.44000000000005</c:v>
                </c:pt>
                <c:pt idx="2480">
                  <c:v>528.4</c:v>
                </c:pt>
                <c:pt idx="2481">
                  <c:v>528.4</c:v>
                </c:pt>
                <c:pt idx="2482">
                  <c:v>528.4</c:v>
                </c:pt>
                <c:pt idx="2483">
                  <c:v>535.44000000000005</c:v>
                </c:pt>
                <c:pt idx="2484">
                  <c:v>528.4</c:v>
                </c:pt>
                <c:pt idx="2485">
                  <c:v>528.4</c:v>
                </c:pt>
                <c:pt idx="2486">
                  <c:v>535.44000000000005</c:v>
                </c:pt>
                <c:pt idx="2487">
                  <c:v>528.4</c:v>
                </c:pt>
                <c:pt idx="2488">
                  <c:v>535.44000000000005</c:v>
                </c:pt>
                <c:pt idx="2489">
                  <c:v>528.4</c:v>
                </c:pt>
                <c:pt idx="2490">
                  <c:v>535.44000000000005</c:v>
                </c:pt>
                <c:pt idx="2491">
                  <c:v>528.4</c:v>
                </c:pt>
                <c:pt idx="2492">
                  <c:v>528.4</c:v>
                </c:pt>
                <c:pt idx="2493">
                  <c:v>528.4</c:v>
                </c:pt>
                <c:pt idx="2494">
                  <c:v>535.44000000000005</c:v>
                </c:pt>
                <c:pt idx="2495">
                  <c:v>528.4</c:v>
                </c:pt>
                <c:pt idx="2496">
                  <c:v>528.4</c:v>
                </c:pt>
                <c:pt idx="2497">
                  <c:v>528.4</c:v>
                </c:pt>
                <c:pt idx="2498">
                  <c:v>528.4</c:v>
                </c:pt>
                <c:pt idx="2499">
                  <c:v>528.4</c:v>
                </c:pt>
                <c:pt idx="2500">
                  <c:v>528.4</c:v>
                </c:pt>
                <c:pt idx="2501">
                  <c:v>528.4</c:v>
                </c:pt>
                <c:pt idx="2502">
                  <c:v>528.4</c:v>
                </c:pt>
                <c:pt idx="2503">
                  <c:v>528.4</c:v>
                </c:pt>
                <c:pt idx="2504">
                  <c:v>528.4</c:v>
                </c:pt>
                <c:pt idx="2505">
                  <c:v>528.4</c:v>
                </c:pt>
                <c:pt idx="2506">
                  <c:v>528.4</c:v>
                </c:pt>
                <c:pt idx="2507">
                  <c:v>528.4</c:v>
                </c:pt>
                <c:pt idx="2508">
                  <c:v>521.45000000000005</c:v>
                </c:pt>
                <c:pt idx="2509">
                  <c:v>528.4</c:v>
                </c:pt>
                <c:pt idx="2510">
                  <c:v>521.45000000000005</c:v>
                </c:pt>
                <c:pt idx="2511">
                  <c:v>528.4</c:v>
                </c:pt>
                <c:pt idx="2512">
                  <c:v>528.4</c:v>
                </c:pt>
                <c:pt idx="2513">
                  <c:v>528.4</c:v>
                </c:pt>
                <c:pt idx="2514">
                  <c:v>521.45000000000005</c:v>
                </c:pt>
                <c:pt idx="2515">
                  <c:v>528.4</c:v>
                </c:pt>
                <c:pt idx="2516">
                  <c:v>528.4</c:v>
                </c:pt>
                <c:pt idx="2517">
                  <c:v>528.4</c:v>
                </c:pt>
                <c:pt idx="2518">
                  <c:v>521.45000000000005</c:v>
                </c:pt>
                <c:pt idx="2519">
                  <c:v>521.45000000000005</c:v>
                </c:pt>
                <c:pt idx="2520">
                  <c:v>528.4</c:v>
                </c:pt>
                <c:pt idx="2521">
                  <c:v>528.4</c:v>
                </c:pt>
                <c:pt idx="2522">
                  <c:v>521.45000000000005</c:v>
                </c:pt>
                <c:pt idx="2523">
                  <c:v>528.4</c:v>
                </c:pt>
                <c:pt idx="2524">
                  <c:v>521.45000000000005</c:v>
                </c:pt>
                <c:pt idx="2525">
                  <c:v>528.4</c:v>
                </c:pt>
                <c:pt idx="2526">
                  <c:v>528.4</c:v>
                </c:pt>
                <c:pt idx="2527">
                  <c:v>528.4</c:v>
                </c:pt>
                <c:pt idx="2528">
                  <c:v>528.4</c:v>
                </c:pt>
                <c:pt idx="2529">
                  <c:v>528.4</c:v>
                </c:pt>
                <c:pt idx="2530">
                  <c:v>528.4</c:v>
                </c:pt>
                <c:pt idx="2531">
                  <c:v>528.4</c:v>
                </c:pt>
                <c:pt idx="2532">
                  <c:v>528.4</c:v>
                </c:pt>
                <c:pt idx="2533">
                  <c:v>535.44000000000005</c:v>
                </c:pt>
                <c:pt idx="2534">
                  <c:v>528.4</c:v>
                </c:pt>
                <c:pt idx="2535">
                  <c:v>535.44000000000005</c:v>
                </c:pt>
                <c:pt idx="2536">
                  <c:v>528.4</c:v>
                </c:pt>
                <c:pt idx="2537">
                  <c:v>528.4</c:v>
                </c:pt>
                <c:pt idx="2538">
                  <c:v>521.45000000000005</c:v>
                </c:pt>
                <c:pt idx="2539">
                  <c:v>521.45000000000005</c:v>
                </c:pt>
                <c:pt idx="2540">
                  <c:v>528.4</c:v>
                </c:pt>
                <c:pt idx="2541">
                  <c:v>528.4</c:v>
                </c:pt>
                <c:pt idx="2542">
                  <c:v>528.4</c:v>
                </c:pt>
                <c:pt idx="2543">
                  <c:v>528.4</c:v>
                </c:pt>
                <c:pt idx="2544">
                  <c:v>528.4</c:v>
                </c:pt>
                <c:pt idx="2545">
                  <c:v>528.4</c:v>
                </c:pt>
                <c:pt idx="2546">
                  <c:v>521.45000000000005</c:v>
                </c:pt>
                <c:pt idx="2547">
                  <c:v>528.4</c:v>
                </c:pt>
                <c:pt idx="2548">
                  <c:v>521.45000000000005</c:v>
                </c:pt>
                <c:pt idx="2549">
                  <c:v>528.4</c:v>
                </c:pt>
                <c:pt idx="2550">
                  <c:v>528.4</c:v>
                </c:pt>
                <c:pt idx="2551">
                  <c:v>521.45000000000005</c:v>
                </c:pt>
                <c:pt idx="2552">
                  <c:v>521.45000000000005</c:v>
                </c:pt>
                <c:pt idx="2553">
                  <c:v>528.4</c:v>
                </c:pt>
                <c:pt idx="2554">
                  <c:v>528.4</c:v>
                </c:pt>
                <c:pt idx="2555">
                  <c:v>528.4</c:v>
                </c:pt>
                <c:pt idx="2556">
                  <c:v>528.4</c:v>
                </c:pt>
                <c:pt idx="2557">
                  <c:v>521.45000000000005</c:v>
                </c:pt>
                <c:pt idx="2558">
                  <c:v>521.45000000000005</c:v>
                </c:pt>
                <c:pt idx="2559">
                  <c:v>528.4</c:v>
                </c:pt>
                <c:pt idx="2560">
                  <c:v>521.45000000000005</c:v>
                </c:pt>
                <c:pt idx="2561">
                  <c:v>521.45000000000005</c:v>
                </c:pt>
                <c:pt idx="2562">
                  <c:v>521.45000000000005</c:v>
                </c:pt>
                <c:pt idx="2563">
                  <c:v>521.45000000000005</c:v>
                </c:pt>
                <c:pt idx="2564">
                  <c:v>521.45000000000005</c:v>
                </c:pt>
                <c:pt idx="2565">
                  <c:v>528.4</c:v>
                </c:pt>
                <c:pt idx="2566">
                  <c:v>521.45000000000005</c:v>
                </c:pt>
                <c:pt idx="2567">
                  <c:v>521.45000000000005</c:v>
                </c:pt>
                <c:pt idx="2568">
                  <c:v>521.45000000000005</c:v>
                </c:pt>
                <c:pt idx="2569">
                  <c:v>521.45000000000005</c:v>
                </c:pt>
                <c:pt idx="2570">
                  <c:v>521.45000000000005</c:v>
                </c:pt>
                <c:pt idx="2571">
                  <c:v>521.45000000000005</c:v>
                </c:pt>
                <c:pt idx="2572">
                  <c:v>521.45000000000005</c:v>
                </c:pt>
                <c:pt idx="2573">
                  <c:v>521.45000000000005</c:v>
                </c:pt>
                <c:pt idx="2574">
                  <c:v>521.45000000000005</c:v>
                </c:pt>
                <c:pt idx="2575">
                  <c:v>521.45000000000005</c:v>
                </c:pt>
                <c:pt idx="2576">
                  <c:v>521.45000000000005</c:v>
                </c:pt>
                <c:pt idx="2577">
                  <c:v>521.45000000000005</c:v>
                </c:pt>
                <c:pt idx="2578">
                  <c:v>521.45000000000005</c:v>
                </c:pt>
                <c:pt idx="2579">
                  <c:v>514.59</c:v>
                </c:pt>
                <c:pt idx="2580">
                  <c:v>521.45000000000005</c:v>
                </c:pt>
                <c:pt idx="2581">
                  <c:v>521.45000000000005</c:v>
                </c:pt>
                <c:pt idx="2582">
                  <c:v>521.45000000000005</c:v>
                </c:pt>
                <c:pt idx="2583">
                  <c:v>521.45000000000005</c:v>
                </c:pt>
                <c:pt idx="2584">
                  <c:v>521.45000000000005</c:v>
                </c:pt>
                <c:pt idx="2585">
                  <c:v>521.45000000000005</c:v>
                </c:pt>
                <c:pt idx="2586">
                  <c:v>514.59</c:v>
                </c:pt>
                <c:pt idx="2587">
                  <c:v>501.14</c:v>
                </c:pt>
                <c:pt idx="2588">
                  <c:v>514.59</c:v>
                </c:pt>
                <c:pt idx="2589">
                  <c:v>514.59</c:v>
                </c:pt>
                <c:pt idx="2590">
                  <c:v>514.59</c:v>
                </c:pt>
                <c:pt idx="2591">
                  <c:v>521.45000000000005</c:v>
                </c:pt>
                <c:pt idx="2592">
                  <c:v>514.59</c:v>
                </c:pt>
                <c:pt idx="2593">
                  <c:v>514.59</c:v>
                </c:pt>
                <c:pt idx="2594">
                  <c:v>514.59</c:v>
                </c:pt>
                <c:pt idx="2595">
                  <c:v>514.59</c:v>
                </c:pt>
                <c:pt idx="2596">
                  <c:v>514.59</c:v>
                </c:pt>
                <c:pt idx="2597">
                  <c:v>514.59</c:v>
                </c:pt>
                <c:pt idx="2598">
                  <c:v>514.59</c:v>
                </c:pt>
                <c:pt idx="2599">
                  <c:v>514.59</c:v>
                </c:pt>
                <c:pt idx="2600">
                  <c:v>514.59</c:v>
                </c:pt>
                <c:pt idx="2601">
                  <c:v>514.59</c:v>
                </c:pt>
                <c:pt idx="2602">
                  <c:v>514.59</c:v>
                </c:pt>
                <c:pt idx="2603">
                  <c:v>514.59</c:v>
                </c:pt>
                <c:pt idx="2604">
                  <c:v>514.59</c:v>
                </c:pt>
                <c:pt idx="2605">
                  <c:v>521.45000000000005</c:v>
                </c:pt>
                <c:pt idx="2606">
                  <c:v>514.59</c:v>
                </c:pt>
                <c:pt idx="2607">
                  <c:v>514.59</c:v>
                </c:pt>
                <c:pt idx="2608">
                  <c:v>507.82</c:v>
                </c:pt>
                <c:pt idx="2609">
                  <c:v>507.82</c:v>
                </c:pt>
                <c:pt idx="2610">
                  <c:v>507.82</c:v>
                </c:pt>
                <c:pt idx="2611">
                  <c:v>507.82</c:v>
                </c:pt>
                <c:pt idx="2612">
                  <c:v>514.59</c:v>
                </c:pt>
                <c:pt idx="2613">
                  <c:v>514.59</c:v>
                </c:pt>
                <c:pt idx="2614">
                  <c:v>514.59</c:v>
                </c:pt>
                <c:pt idx="2615">
                  <c:v>514.59</c:v>
                </c:pt>
                <c:pt idx="2616">
                  <c:v>514.59</c:v>
                </c:pt>
                <c:pt idx="2617">
                  <c:v>507.82</c:v>
                </c:pt>
                <c:pt idx="2618">
                  <c:v>514.59</c:v>
                </c:pt>
                <c:pt idx="2619">
                  <c:v>514.59</c:v>
                </c:pt>
                <c:pt idx="2620">
                  <c:v>514.59</c:v>
                </c:pt>
                <c:pt idx="2621">
                  <c:v>507.82</c:v>
                </c:pt>
                <c:pt idx="2622">
                  <c:v>514.59</c:v>
                </c:pt>
                <c:pt idx="2623">
                  <c:v>514.59</c:v>
                </c:pt>
                <c:pt idx="2624">
                  <c:v>514.59</c:v>
                </c:pt>
                <c:pt idx="2625">
                  <c:v>507.82</c:v>
                </c:pt>
                <c:pt idx="2626">
                  <c:v>507.82</c:v>
                </c:pt>
                <c:pt idx="2627">
                  <c:v>507.82</c:v>
                </c:pt>
                <c:pt idx="2628">
                  <c:v>507.82</c:v>
                </c:pt>
                <c:pt idx="2629">
                  <c:v>507.82</c:v>
                </c:pt>
                <c:pt idx="2630">
                  <c:v>507.82</c:v>
                </c:pt>
                <c:pt idx="2631">
                  <c:v>507.82</c:v>
                </c:pt>
                <c:pt idx="2632">
                  <c:v>507.82</c:v>
                </c:pt>
                <c:pt idx="2633">
                  <c:v>507.82</c:v>
                </c:pt>
                <c:pt idx="2634">
                  <c:v>507.82</c:v>
                </c:pt>
                <c:pt idx="2635">
                  <c:v>507.82</c:v>
                </c:pt>
                <c:pt idx="2636">
                  <c:v>507.82</c:v>
                </c:pt>
                <c:pt idx="2637">
                  <c:v>507.82</c:v>
                </c:pt>
                <c:pt idx="2638">
                  <c:v>507.82</c:v>
                </c:pt>
                <c:pt idx="2639">
                  <c:v>507.82</c:v>
                </c:pt>
                <c:pt idx="2640">
                  <c:v>507.82</c:v>
                </c:pt>
                <c:pt idx="2641">
                  <c:v>507.82</c:v>
                </c:pt>
                <c:pt idx="2642">
                  <c:v>501.14</c:v>
                </c:pt>
                <c:pt idx="2643">
                  <c:v>507.82</c:v>
                </c:pt>
                <c:pt idx="2644">
                  <c:v>507.82</c:v>
                </c:pt>
                <c:pt idx="2645">
                  <c:v>507.82</c:v>
                </c:pt>
                <c:pt idx="2646">
                  <c:v>507.82</c:v>
                </c:pt>
                <c:pt idx="2647">
                  <c:v>507.82</c:v>
                </c:pt>
                <c:pt idx="2648">
                  <c:v>507.82</c:v>
                </c:pt>
                <c:pt idx="2649">
                  <c:v>507.82</c:v>
                </c:pt>
                <c:pt idx="2650">
                  <c:v>507.82</c:v>
                </c:pt>
                <c:pt idx="2651">
                  <c:v>507.82</c:v>
                </c:pt>
                <c:pt idx="2652">
                  <c:v>507.82</c:v>
                </c:pt>
                <c:pt idx="2653">
                  <c:v>507.82</c:v>
                </c:pt>
                <c:pt idx="2654">
                  <c:v>507.82</c:v>
                </c:pt>
                <c:pt idx="2655">
                  <c:v>507.82</c:v>
                </c:pt>
                <c:pt idx="2656">
                  <c:v>507.82</c:v>
                </c:pt>
                <c:pt idx="2657">
                  <c:v>507.82</c:v>
                </c:pt>
                <c:pt idx="2658">
                  <c:v>507.82</c:v>
                </c:pt>
                <c:pt idx="2659">
                  <c:v>507.82</c:v>
                </c:pt>
                <c:pt idx="2660">
                  <c:v>507.82</c:v>
                </c:pt>
                <c:pt idx="2661">
                  <c:v>507.82</c:v>
                </c:pt>
                <c:pt idx="2662">
                  <c:v>507.82</c:v>
                </c:pt>
                <c:pt idx="2663">
                  <c:v>501.14</c:v>
                </c:pt>
                <c:pt idx="2664">
                  <c:v>507.82</c:v>
                </c:pt>
                <c:pt idx="2665">
                  <c:v>507.82</c:v>
                </c:pt>
                <c:pt idx="2666">
                  <c:v>507.82</c:v>
                </c:pt>
                <c:pt idx="2667">
                  <c:v>501.14</c:v>
                </c:pt>
                <c:pt idx="2668">
                  <c:v>507.82</c:v>
                </c:pt>
                <c:pt idx="2669">
                  <c:v>507.82</c:v>
                </c:pt>
                <c:pt idx="2670">
                  <c:v>507.82</c:v>
                </c:pt>
                <c:pt idx="2671">
                  <c:v>507.82</c:v>
                </c:pt>
                <c:pt idx="2672">
                  <c:v>507.82</c:v>
                </c:pt>
                <c:pt idx="2673">
                  <c:v>501.14</c:v>
                </c:pt>
                <c:pt idx="2674">
                  <c:v>507.82</c:v>
                </c:pt>
                <c:pt idx="2675">
                  <c:v>501.14</c:v>
                </c:pt>
                <c:pt idx="2676">
                  <c:v>507.82</c:v>
                </c:pt>
                <c:pt idx="2677">
                  <c:v>507.82</c:v>
                </c:pt>
                <c:pt idx="2678">
                  <c:v>507.82</c:v>
                </c:pt>
                <c:pt idx="2679">
                  <c:v>501.14</c:v>
                </c:pt>
                <c:pt idx="2680">
                  <c:v>501.14</c:v>
                </c:pt>
                <c:pt idx="2681">
                  <c:v>501.14</c:v>
                </c:pt>
                <c:pt idx="2682">
                  <c:v>501.14</c:v>
                </c:pt>
                <c:pt idx="2683">
                  <c:v>501.14</c:v>
                </c:pt>
                <c:pt idx="2684">
                  <c:v>501.14</c:v>
                </c:pt>
                <c:pt idx="2685">
                  <c:v>501.14</c:v>
                </c:pt>
                <c:pt idx="2686">
                  <c:v>501.14</c:v>
                </c:pt>
                <c:pt idx="2687">
                  <c:v>501.14</c:v>
                </c:pt>
                <c:pt idx="2688">
                  <c:v>501.14</c:v>
                </c:pt>
                <c:pt idx="2689">
                  <c:v>501.14</c:v>
                </c:pt>
                <c:pt idx="2690">
                  <c:v>501.14</c:v>
                </c:pt>
                <c:pt idx="2691">
                  <c:v>501.14</c:v>
                </c:pt>
                <c:pt idx="2692">
                  <c:v>501.14</c:v>
                </c:pt>
                <c:pt idx="2693">
                  <c:v>501.14</c:v>
                </c:pt>
                <c:pt idx="2694">
                  <c:v>501.14</c:v>
                </c:pt>
                <c:pt idx="2695">
                  <c:v>501.14</c:v>
                </c:pt>
                <c:pt idx="2696">
                  <c:v>501.14</c:v>
                </c:pt>
                <c:pt idx="2697">
                  <c:v>501.14</c:v>
                </c:pt>
                <c:pt idx="2698">
                  <c:v>501.14</c:v>
                </c:pt>
                <c:pt idx="2699">
                  <c:v>501.14</c:v>
                </c:pt>
                <c:pt idx="2700">
                  <c:v>501.14</c:v>
                </c:pt>
                <c:pt idx="2701">
                  <c:v>501.14</c:v>
                </c:pt>
                <c:pt idx="2702">
                  <c:v>494.55</c:v>
                </c:pt>
                <c:pt idx="2703">
                  <c:v>501.14</c:v>
                </c:pt>
                <c:pt idx="2704">
                  <c:v>501.14</c:v>
                </c:pt>
                <c:pt idx="2705">
                  <c:v>501.14</c:v>
                </c:pt>
                <c:pt idx="2706">
                  <c:v>501.14</c:v>
                </c:pt>
                <c:pt idx="2707">
                  <c:v>501.14</c:v>
                </c:pt>
                <c:pt idx="2708">
                  <c:v>494.55</c:v>
                </c:pt>
                <c:pt idx="2709">
                  <c:v>501.14</c:v>
                </c:pt>
                <c:pt idx="2710">
                  <c:v>501.14</c:v>
                </c:pt>
                <c:pt idx="2711">
                  <c:v>501.14</c:v>
                </c:pt>
                <c:pt idx="2712">
                  <c:v>501.14</c:v>
                </c:pt>
                <c:pt idx="2713">
                  <c:v>501.14</c:v>
                </c:pt>
                <c:pt idx="2714">
                  <c:v>501.14</c:v>
                </c:pt>
                <c:pt idx="2715">
                  <c:v>501.14</c:v>
                </c:pt>
                <c:pt idx="2716">
                  <c:v>501.14</c:v>
                </c:pt>
                <c:pt idx="2717">
                  <c:v>494.55</c:v>
                </c:pt>
                <c:pt idx="2718">
                  <c:v>494.55</c:v>
                </c:pt>
                <c:pt idx="2719">
                  <c:v>494.55</c:v>
                </c:pt>
                <c:pt idx="2720">
                  <c:v>494.55</c:v>
                </c:pt>
                <c:pt idx="2721">
                  <c:v>501.14</c:v>
                </c:pt>
                <c:pt idx="2722">
                  <c:v>494.55</c:v>
                </c:pt>
                <c:pt idx="2723">
                  <c:v>494.55</c:v>
                </c:pt>
                <c:pt idx="2724">
                  <c:v>501.14</c:v>
                </c:pt>
                <c:pt idx="2725">
                  <c:v>494.55</c:v>
                </c:pt>
                <c:pt idx="2726">
                  <c:v>494.55</c:v>
                </c:pt>
                <c:pt idx="2727">
                  <c:v>494.55</c:v>
                </c:pt>
                <c:pt idx="2728">
                  <c:v>501.14</c:v>
                </c:pt>
                <c:pt idx="2729">
                  <c:v>494.55</c:v>
                </c:pt>
                <c:pt idx="2730">
                  <c:v>494.55</c:v>
                </c:pt>
                <c:pt idx="2731">
                  <c:v>494.55</c:v>
                </c:pt>
                <c:pt idx="2732">
                  <c:v>494.55</c:v>
                </c:pt>
                <c:pt idx="2733">
                  <c:v>494.55</c:v>
                </c:pt>
                <c:pt idx="2734">
                  <c:v>494.55</c:v>
                </c:pt>
                <c:pt idx="2735">
                  <c:v>494.55</c:v>
                </c:pt>
                <c:pt idx="2736">
                  <c:v>494.55</c:v>
                </c:pt>
                <c:pt idx="2737">
                  <c:v>494.55</c:v>
                </c:pt>
                <c:pt idx="2738">
                  <c:v>494.55</c:v>
                </c:pt>
                <c:pt idx="2739">
                  <c:v>494.55</c:v>
                </c:pt>
                <c:pt idx="2740">
                  <c:v>494.55</c:v>
                </c:pt>
                <c:pt idx="2741">
                  <c:v>494.55</c:v>
                </c:pt>
                <c:pt idx="2742">
                  <c:v>494.55</c:v>
                </c:pt>
                <c:pt idx="2743">
                  <c:v>494.55</c:v>
                </c:pt>
                <c:pt idx="2744">
                  <c:v>494.55</c:v>
                </c:pt>
                <c:pt idx="2745">
                  <c:v>494.55</c:v>
                </c:pt>
                <c:pt idx="2746">
                  <c:v>488.05</c:v>
                </c:pt>
                <c:pt idx="2747">
                  <c:v>494.55</c:v>
                </c:pt>
                <c:pt idx="2748">
                  <c:v>494.55</c:v>
                </c:pt>
                <c:pt idx="2749">
                  <c:v>494.55</c:v>
                </c:pt>
                <c:pt idx="2750">
                  <c:v>494.55</c:v>
                </c:pt>
                <c:pt idx="2751">
                  <c:v>494.55</c:v>
                </c:pt>
                <c:pt idx="2752">
                  <c:v>488.05</c:v>
                </c:pt>
                <c:pt idx="2753">
                  <c:v>488.05</c:v>
                </c:pt>
                <c:pt idx="2754">
                  <c:v>494.55</c:v>
                </c:pt>
                <c:pt idx="2755">
                  <c:v>488.05</c:v>
                </c:pt>
                <c:pt idx="2756">
                  <c:v>488.05</c:v>
                </c:pt>
                <c:pt idx="2757">
                  <c:v>488.05</c:v>
                </c:pt>
                <c:pt idx="2758">
                  <c:v>488.05</c:v>
                </c:pt>
                <c:pt idx="2759">
                  <c:v>494.55</c:v>
                </c:pt>
                <c:pt idx="2760">
                  <c:v>494.55</c:v>
                </c:pt>
                <c:pt idx="2761">
                  <c:v>494.55</c:v>
                </c:pt>
                <c:pt idx="2762">
                  <c:v>494.55</c:v>
                </c:pt>
                <c:pt idx="2763">
                  <c:v>488.05</c:v>
                </c:pt>
                <c:pt idx="2764">
                  <c:v>494.55</c:v>
                </c:pt>
                <c:pt idx="2765">
                  <c:v>469.04</c:v>
                </c:pt>
                <c:pt idx="2766">
                  <c:v>494.55</c:v>
                </c:pt>
                <c:pt idx="2767">
                  <c:v>494.55</c:v>
                </c:pt>
                <c:pt idx="2768">
                  <c:v>494.55</c:v>
                </c:pt>
                <c:pt idx="2769">
                  <c:v>488.05</c:v>
                </c:pt>
                <c:pt idx="2770">
                  <c:v>488.05</c:v>
                </c:pt>
                <c:pt idx="2771">
                  <c:v>488.05</c:v>
                </c:pt>
                <c:pt idx="2772">
                  <c:v>488.05</c:v>
                </c:pt>
                <c:pt idx="2773">
                  <c:v>488.05</c:v>
                </c:pt>
                <c:pt idx="2774">
                  <c:v>488.05</c:v>
                </c:pt>
                <c:pt idx="2775">
                  <c:v>488.05</c:v>
                </c:pt>
                <c:pt idx="2776">
                  <c:v>488.05</c:v>
                </c:pt>
                <c:pt idx="2777">
                  <c:v>488.05</c:v>
                </c:pt>
                <c:pt idx="2778">
                  <c:v>488.05</c:v>
                </c:pt>
                <c:pt idx="2779">
                  <c:v>488.05</c:v>
                </c:pt>
                <c:pt idx="2780">
                  <c:v>488.05</c:v>
                </c:pt>
                <c:pt idx="2781">
                  <c:v>488.05</c:v>
                </c:pt>
                <c:pt idx="2782">
                  <c:v>494.55</c:v>
                </c:pt>
                <c:pt idx="2783">
                  <c:v>488.05</c:v>
                </c:pt>
                <c:pt idx="2784">
                  <c:v>488.05</c:v>
                </c:pt>
                <c:pt idx="2785">
                  <c:v>488.05</c:v>
                </c:pt>
                <c:pt idx="2786">
                  <c:v>488.05</c:v>
                </c:pt>
                <c:pt idx="2787">
                  <c:v>488.05</c:v>
                </c:pt>
                <c:pt idx="2788">
                  <c:v>481.63</c:v>
                </c:pt>
                <c:pt idx="2789">
                  <c:v>488.05</c:v>
                </c:pt>
                <c:pt idx="2790">
                  <c:v>488.05</c:v>
                </c:pt>
                <c:pt idx="2791">
                  <c:v>488.05</c:v>
                </c:pt>
                <c:pt idx="2792">
                  <c:v>488.05</c:v>
                </c:pt>
                <c:pt idx="2793">
                  <c:v>488.05</c:v>
                </c:pt>
                <c:pt idx="2794">
                  <c:v>488.05</c:v>
                </c:pt>
                <c:pt idx="2795">
                  <c:v>488.05</c:v>
                </c:pt>
                <c:pt idx="2796">
                  <c:v>469.04</c:v>
                </c:pt>
                <c:pt idx="2797">
                  <c:v>494.55</c:v>
                </c:pt>
                <c:pt idx="2798">
                  <c:v>488.05</c:v>
                </c:pt>
                <c:pt idx="2799">
                  <c:v>488.05</c:v>
                </c:pt>
                <c:pt idx="2800">
                  <c:v>488.05</c:v>
                </c:pt>
                <c:pt idx="2801">
                  <c:v>488.05</c:v>
                </c:pt>
                <c:pt idx="2802">
                  <c:v>488.05</c:v>
                </c:pt>
                <c:pt idx="2803">
                  <c:v>488.05</c:v>
                </c:pt>
                <c:pt idx="2804">
                  <c:v>488.05</c:v>
                </c:pt>
                <c:pt idx="2805">
                  <c:v>488.05</c:v>
                </c:pt>
                <c:pt idx="2806">
                  <c:v>481.63</c:v>
                </c:pt>
                <c:pt idx="2807">
                  <c:v>488.05</c:v>
                </c:pt>
                <c:pt idx="2808">
                  <c:v>481.63</c:v>
                </c:pt>
                <c:pt idx="2809">
                  <c:v>488.05</c:v>
                </c:pt>
                <c:pt idx="2810">
                  <c:v>488.05</c:v>
                </c:pt>
                <c:pt idx="2811">
                  <c:v>488.05</c:v>
                </c:pt>
                <c:pt idx="2812">
                  <c:v>488.05</c:v>
                </c:pt>
                <c:pt idx="2813">
                  <c:v>488.05</c:v>
                </c:pt>
                <c:pt idx="2814">
                  <c:v>481.63</c:v>
                </c:pt>
                <c:pt idx="2815">
                  <c:v>481.63</c:v>
                </c:pt>
                <c:pt idx="2816">
                  <c:v>481.63</c:v>
                </c:pt>
                <c:pt idx="2817">
                  <c:v>481.63</c:v>
                </c:pt>
                <c:pt idx="2818">
                  <c:v>481.63</c:v>
                </c:pt>
                <c:pt idx="2819">
                  <c:v>488.05</c:v>
                </c:pt>
                <c:pt idx="2820">
                  <c:v>488.05</c:v>
                </c:pt>
                <c:pt idx="2821">
                  <c:v>488.05</c:v>
                </c:pt>
                <c:pt idx="2822">
                  <c:v>488.05</c:v>
                </c:pt>
                <c:pt idx="2823">
                  <c:v>481.63</c:v>
                </c:pt>
                <c:pt idx="2824">
                  <c:v>481.63</c:v>
                </c:pt>
                <c:pt idx="2825">
                  <c:v>481.63</c:v>
                </c:pt>
                <c:pt idx="2826">
                  <c:v>488.05</c:v>
                </c:pt>
                <c:pt idx="2827">
                  <c:v>481.63</c:v>
                </c:pt>
                <c:pt idx="2828">
                  <c:v>481.63</c:v>
                </c:pt>
                <c:pt idx="2829">
                  <c:v>481.63</c:v>
                </c:pt>
                <c:pt idx="2830">
                  <c:v>481.63</c:v>
                </c:pt>
                <c:pt idx="2831">
                  <c:v>481.63</c:v>
                </c:pt>
                <c:pt idx="2832">
                  <c:v>481.63</c:v>
                </c:pt>
                <c:pt idx="2833">
                  <c:v>481.63</c:v>
                </c:pt>
                <c:pt idx="2834">
                  <c:v>481.63</c:v>
                </c:pt>
                <c:pt idx="2835">
                  <c:v>488.05</c:v>
                </c:pt>
                <c:pt idx="2836">
                  <c:v>481.63</c:v>
                </c:pt>
                <c:pt idx="2837">
                  <c:v>481.63</c:v>
                </c:pt>
                <c:pt idx="2838">
                  <c:v>488.05</c:v>
                </c:pt>
                <c:pt idx="2839">
                  <c:v>481.63</c:v>
                </c:pt>
                <c:pt idx="2840">
                  <c:v>481.63</c:v>
                </c:pt>
                <c:pt idx="2841">
                  <c:v>494.55</c:v>
                </c:pt>
                <c:pt idx="2842">
                  <c:v>488.05</c:v>
                </c:pt>
                <c:pt idx="2843">
                  <c:v>481.63</c:v>
                </c:pt>
                <c:pt idx="2844">
                  <c:v>481.63</c:v>
                </c:pt>
                <c:pt idx="2845">
                  <c:v>481.63</c:v>
                </c:pt>
                <c:pt idx="2846">
                  <c:v>481.63</c:v>
                </c:pt>
                <c:pt idx="2847">
                  <c:v>481.63</c:v>
                </c:pt>
                <c:pt idx="2848">
                  <c:v>481.63</c:v>
                </c:pt>
                <c:pt idx="2849">
                  <c:v>481.63</c:v>
                </c:pt>
                <c:pt idx="2850">
                  <c:v>481.63</c:v>
                </c:pt>
                <c:pt idx="2851">
                  <c:v>481.63</c:v>
                </c:pt>
                <c:pt idx="2852">
                  <c:v>475.29</c:v>
                </c:pt>
                <c:pt idx="2853">
                  <c:v>481.63</c:v>
                </c:pt>
                <c:pt idx="2854">
                  <c:v>475.29</c:v>
                </c:pt>
                <c:pt idx="2855">
                  <c:v>481.63</c:v>
                </c:pt>
                <c:pt idx="2856">
                  <c:v>481.63</c:v>
                </c:pt>
                <c:pt idx="2857">
                  <c:v>481.63</c:v>
                </c:pt>
                <c:pt idx="2858">
                  <c:v>481.63</c:v>
                </c:pt>
                <c:pt idx="2859">
                  <c:v>475.29</c:v>
                </c:pt>
                <c:pt idx="2860">
                  <c:v>475.29</c:v>
                </c:pt>
                <c:pt idx="2861">
                  <c:v>481.63</c:v>
                </c:pt>
                <c:pt idx="2862">
                  <c:v>475.29</c:v>
                </c:pt>
                <c:pt idx="2863">
                  <c:v>481.63</c:v>
                </c:pt>
                <c:pt idx="2864">
                  <c:v>475.29</c:v>
                </c:pt>
                <c:pt idx="2865">
                  <c:v>475.29</c:v>
                </c:pt>
                <c:pt idx="2866">
                  <c:v>481.63</c:v>
                </c:pt>
                <c:pt idx="2867">
                  <c:v>475.29</c:v>
                </c:pt>
                <c:pt idx="2868">
                  <c:v>475.29</c:v>
                </c:pt>
                <c:pt idx="2869">
                  <c:v>475.29</c:v>
                </c:pt>
                <c:pt idx="2870">
                  <c:v>475.29</c:v>
                </c:pt>
                <c:pt idx="2871">
                  <c:v>475.29</c:v>
                </c:pt>
                <c:pt idx="2872">
                  <c:v>475.29</c:v>
                </c:pt>
                <c:pt idx="2873">
                  <c:v>475.29</c:v>
                </c:pt>
                <c:pt idx="2874">
                  <c:v>475.29</c:v>
                </c:pt>
                <c:pt idx="2875">
                  <c:v>475.29</c:v>
                </c:pt>
                <c:pt idx="2876">
                  <c:v>475.29</c:v>
                </c:pt>
                <c:pt idx="2877">
                  <c:v>481.63</c:v>
                </c:pt>
                <c:pt idx="2878">
                  <c:v>475.29</c:v>
                </c:pt>
                <c:pt idx="2879">
                  <c:v>481.63</c:v>
                </c:pt>
                <c:pt idx="2880">
                  <c:v>475.29</c:v>
                </c:pt>
                <c:pt idx="2881">
                  <c:v>475.29</c:v>
                </c:pt>
                <c:pt idx="2882">
                  <c:v>475.29</c:v>
                </c:pt>
                <c:pt idx="2883">
                  <c:v>475.29</c:v>
                </c:pt>
                <c:pt idx="2884">
                  <c:v>475.29</c:v>
                </c:pt>
                <c:pt idx="2885">
                  <c:v>475.29</c:v>
                </c:pt>
                <c:pt idx="2886">
                  <c:v>475.29</c:v>
                </c:pt>
                <c:pt idx="2887">
                  <c:v>481.63</c:v>
                </c:pt>
                <c:pt idx="2888">
                  <c:v>481.63</c:v>
                </c:pt>
                <c:pt idx="2889">
                  <c:v>475.29</c:v>
                </c:pt>
                <c:pt idx="2890">
                  <c:v>481.63</c:v>
                </c:pt>
                <c:pt idx="2891">
                  <c:v>475.29</c:v>
                </c:pt>
                <c:pt idx="2892">
                  <c:v>475.29</c:v>
                </c:pt>
                <c:pt idx="2893">
                  <c:v>475.29</c:v>
                </c:pt>
                <c:pt idx="2894">
                  <c:v>475.29</c:v>
                </c:pt>
                <c:pt idx="2895">
                  <c:v>475.29</c:v>
                </c:pt>
                <c:pt idx="2896">
                  <c:v>475.29</c:v>
                </c:pt>
                <c:pt idx="2897">
                  <c:v>475.29</c:v>
                </c:pt>
                <c:pt idx="2898">
                  <c:v>475.29</c:v>
                </c:pt>
                <c:pt idx="2899">
                  <c:v>475.29</c:v>
                </c:pt>
                <c:pt idx="2900">
                  <c:v>475.29</c:v>
                </c:pt>
                <c:pt idx="2901">
                  <c:v>469.04</c:v>
                </c:pt>
                <c:pt idx="2902">
                  <c:v>481.63</c:v>
                </c:pt>
                <c:pt idx="2903">
                  <c:v>475.29</c:v>
                </c:pt>
                <c:pt idx="2904">
                  <c:v>475.29</c:v>
                </c:pt>
                <c:pt idx="2905">
                  <c:v>475.29</c:v>
                </c:pt>
                <c:pt idx="2906">
                  <c:v>475.29</c:v>
                </c:pt>
                <c:pt idx="2907">
                  <c:v>475.29</c:v>
                </c:pt>
                <c:pt idx="2908">
                  <c:v>475.29</c:v>
                </c:pt>
                <c:pt idx="2909">
                  <c:v>475.29</c:v>
                </c:pt>
                <c:pt idx="2910">
                  <c:v>475.29</c:v>
                </c:pt>
                <c:pt idx="2911">
                  <c:v>469.04</c:v>
                </c:pt>
                <c:pt idx="2912">
                  <c:v>469.04</c:v>
                </c:pt>
                <c:pt idx="2913">
                  <c:v>469.04</c:v>
                </c:pt>
                <c:pt idx="2914">
                  <c:v>475.29</c:v>
                </c:pt>
                <c:pt idx="2915">
                  <c:v>469.04</c:v>
                </c:pt>
                <c:pt idx="2916">
                  <c:v>469.04</c:v>
                </c:pt>
                <c:pt idx="2917">
                  <c:v>469.04</c:v>
                </c:pt>
                <c:pt idx="2918">
                  <c:v>469.04</c:v>
                </c:pt>
                <c:pt idx="2919">
                  <c:v>469.04</c:v>
                </c:pt>
                <c:pt idx="2920">
                  <c:v>469.04</c:v>
                </c:pt>
                <c:pt idx="2921">
                  <c:v>469.04</c:v>
                </c:pt>
                <c:pt idx="2922">
                  <c:v>475.29</c:v>
                </c:pt>
                <c:pt idx="2923">
                  <c:v>469.04</c:v>
                </c:pt>
                <c:pt idx="2924">
                  <c:v>469.04</c:v>
                </c:pt>
                <c:pt idx="2925">
                  <c:v>469.04</c:v>
                </c:pt>
                <c:pt idx="2926">
                  <c:v>469.04</c:v>
                </c:pt>
                <c:pt idx="2927">
                  <c:v>469.04</c:v>
                </c:pt>
                <c:pt idx="2928">
                  <c:v>469.04</c:v>
                </c:pt>
                <c:pt idx="2929">
                  <c:v>469.04</c:v>
                </c:pt>
                <c:pt idx="2930">
                  <c:v>469.04</c:v>
                </c:pt>
                <c:pt idx="2931">
                  <c:v>469.04</c:v>
                </c:pt>
                <c:pt idx="2932">
                  <c:v>469.04</c:v>
                </c:pt>
                <c:pt idx="2933">
                  <c:v>469.04</c:v>
                </c:pt>
                <c:pt idx="2934">
                  <c:v>469.04</c:v>
                </c:pt>
                <c:pt idx="2935">
                  <c:v>462.87</c:v>
                </c:pt>
                <c:pt idx="2936">
                  <c:v>469.04</c:v>
                </c:pt>
                <c:pt idx="2937">
                  <c:v>469.04</c:v>
                </c:pt>
                <c:pt idx="2938">
                  <c:v>469.04</c:v>
                </c:pt>
                <c:pt idx="2939">
                  <c:v>469.04</c:v>
                </c:pt>
                <c:pt idx="2940">
                  <c:v>469.04</c:v>
                </c:pt>
                <c:pt idx="2941">
                  <c:v>469.04</c:v>
                </c:pt>
                <c:pt idx="2942">
                  <c:v>469.04</c:v>
                </c:pt>
                <c:pt idx="2943">
                  <c:v>469.04</c:v>
                </c:pt>
                <c:pt idx="2944">
                  <c:v>469.04</c:v>
                </c:pt>
                <c:pt idx="2945">
                  <c:v>469.04</c:v>
                </c:pt>
                <c:pt idx="2946">
                  <c:v>469.04</c:v>
                </c:pt>
                <c:pt idx="2947">
                  <c:v>469.04</c:v>
                </c:pt>
                <c:pt idx="2948">
                  <c:v>469.04</c:v>
                </c:pt>
                <c:pt idx="2949">
                  <c:v>469.04</c:v>
                </c:pt>
                <c:pt idx="2950">
                  <c:v>462.87</c:v>
                </c:pt>
                <c:pt idx="2951">
                  <c:v>462.87</c:v>
                </c:pt>
                <c:pt idx="2952">
                  <c:v>462.87</c:v>
                </c:pt>
                <c:pt idx="2953">
                  <c:v>469.04</c:v>
                </c:pt>
                <c:pt idx="2954">
                  <c:v>469.04</c:v>
                </c:pt>
                <c:pt idx="2955">
                  <c:v>469.04</c:v>
                </c:pt>
                <c:pt idx="2956">
                  <c:v>469.04</c:v>
                </c:pt>
                <c:pt idx="2957">
                  <c:v>469.04</c:v>
                </c:pt>
                <c:pt idx="2958">
                  <c:v>462.87</c:v>
                </c:pt>
                <c:pt idx="2959">
                  <c:v>462.87</c:v>
                </c:pt>
                <c:pt idx="2960">
                  <c:v>462.87</c:v>
                </c:pt>
                <c:pt idx="2961">
                  <c:v>462.87</c:v>
                </c:pt>
                <c:pt idx="2962">
                  <c:v>469.04</c:v>
                </c:pt>
                <c:pt idx="2963">
                  <c:v>462.87</c:v>
                </c:pt>
                <c:pt idx="2964">
                  <c:v>462.87</c:v>
                </c:pt>
                <c:pt idx="2965">
                  <c:v>469.04</c:v>
                </c:pt>
                <c:pt idx="2966">
                  <c:v>469.04</c:v>
                </c:pt>
                <c:pt idx="2967">
                  <c:v>469.04</c:v>
                </c:pt>
                <c:pt idx="2968">
                  <c:v>469.04</c:v>
                </c:pt>
                <c:pt idx="2969">
                  <c:v>462.87</c:v>
                </c:pt>
                <c:pt idx="2970">
                  <c:v>462.87</c:v>
                </c:pt>
                <c:pt idx="2971">
                  <c:v>462.87</c:v>
                </c:pt>
                <c:pt idx="2972">
                  <c:v>462.87</c:v>
                </c:pt>
                <c:pt idx="2973">
                  <c:v>469.04</c:v>
                </c:pt>
                <c:pt idx="2974">
                  <c:v>469.04</c:v>
                </c:pt>
                <c:pt idx="2975">
                  <c:v>462.87</c:v>
                </c:pt>
                <c:pt idx="2976">
                  <c:v>469.04</c:v>
                </c:pt>
                <c:pt idx="2977">
                  <c:v>462.87</c:v>
                </c:pt>
                <c:pt idx="2978">
                  <c:v>469.04</c:v>
                </c:pt>
                <c:pt idx="2979">
                  <c:v>462.87</c:v>
                </c:pt>
                <c:pt idx="2980">
                  <c:v>462.87</c:v>
                </c:pt>
                <c:pt idx="2981">
                  <c:v>462.87</c:v>
                </c:pt>
                <c:pt idx="2982">
                  <c:v>462.87</c:v>
                </c:pt>
                <c:pt idx="2983">
                  <c:v>462.87</c:v>
                </c:pt>
                <c:pt idx="2984">
                  <c:v>462.87</c:v>
                </c:pt>
                <c:pt idx="2985">
                  <c:v>450.78</c:v>
                </c:pt>
                <c:pt idx="2986">
                  <c:v>462.87</c:v>
                </c:pt>
                <c:pt idx="2987">
                  <c:v>462.87</c:v>
                </c:pt>
                <c:pt idx="2988">
                  <c:v>462.87</c:v>
                </c:pt>
                <c:pt idx="2989">
                  <c:v>469.04</c:v>
                </c:pt>
                <c:pt idx="2990">
                  <c:v>462.87</c:v>
                </c:pt>
                <c:pt idx="2991">
                  <c:v>469.04</c:v>
                </c:pt>
                <c:pt idx="2992">
                  <c:v>462.87</c:v>
                </c:pt>
                <c:pt idx="2993">
                  <c:v>462.87</c:v>
                </c:pt>
                <c:pt idx="2994">
                  <c:v>462.87</c:v>
                </c:pt>
                <c:pt idx="2995">
                  <c:v>462.87</c:v>
                </c:pt>
                <c:pt idx="2996">
                  <c:v>462.87</c:v>
                </c:pt>
                <c:pt idx="2997">
                  <c:v>462.87</c:v>
                </c:pt>
                <c:pt idx="2998">
                  <c:v>462.87</c:v>
                </c:pt>
                <c:pt idx="2999">
                  <c:v>456.78</c:v>
                </c:pt>
                <c:pt idx="3000">
                  <c:v>462.87</c:v>
                </c:pt>
                <c:pt idx="3001">
                  <c:v>462.87</c:v>
                </c:pt>
                <c:pt idx="3002">
                  <c:v>462.87</c:v>
                </c:pt>
                <c:pt idx="3003">
                  <c:v>462.87</c:v>
                </c:pt>
                <c:pt idx="3004">
                  <c:v>462.87</c:v>
                </c:pt>
                <c:pt idx="3005">
                  <c:v>456.78</c:v>
                </c:pt>
                <c:pt idx="3006">
                  <c:v>462.87</c:v>
                </c:pt>
                <c:pt idx="3007">
                  <c:v>462.87</c:v>
                </c:pt>
                <c:pt idx="3008">
                  <c:v>462.87</c:v>
                </c:pt>
                <c:pt idx="3009">
                  <c:v>462.87</c:v>
                </c:pt>
                <c:pt idx="3010">
                  <c:v>462.87</c:v>
                </c:pt>
                <c:pt idx="3011">
                  <c:v>462.87</c:v>
                </c:pt>
                <c:pt idx="3012">
                  <c:v>462.87</c:v>
                </c:pt>
                <c:pt idx="3013">
                  <c:v>462.87</c:v>
                </c:pt>
                <c:pt idx="3014">
                  <c:v>462.87</c:v>
                </c:pt>
                <c:pt idx="3015">
                  <c:v>462.87</c:v>
                </c:pt>
                <c:pt idx="3016">
                  <c:v>462.87</c:v>
                </c:pt>
                <c:pt idx="3017">
                  <c:v>462.87</c:v>
                </c:pt>
                <c:pt idx="3018">
                  <c:v>462.87</c:v>
                </c:pt>
                <c:pt idx="3019">
                  <c:v>462.87</c:v>
                </c:pt>
                <c:pt idx="3020">
                  <c:v>462.87</c:v>
                </c:pt>
                <c:pt idx="3021">
                  <c:v>469.04</c:v>
                </c:pt>
                <c:pt idx="3022">
                  <c:v>462.87</c:v>
                </c:pt>
                <c:pt idx="3023">
                  <c:v>462.87</c:v>
                </c:pt>
                <c:pt idx="3024">
                  <c:v>462.87</c:v>
                </c:pt>
                <c:pt idx="3025">
                  <c:v>462.87</c:v>
                </c:pt>
                <c:pt idx="3026">
                  <c:v>456.78</c:v>
                </c:pt>
                <c:pt idx="3027">
                  <c:v>462.87</c:v>
                </c:pt>
                <c:pt idx="3028">
                  <c:v>462.87</c:v>
                </c:pt>
                <c:pt idx="3029">
                  <c:v>462.87</c:v>
                </c:pt>
                <c:pt idx="3030">
                  <c:v>462.87</c:v>
                </c:pt>
                <c:pt idx="3031">
                  <c:v>462.87</c:v>
                </c:pt>
                <c:pt idx="3032">
                  <c:v>462.87</c:v>
                </c:pt>
                <c:pt idx="3033">
                  <c:v>462.87</c:v>
                </c:pt>
                <c:pt idx="3034">
                  <c:v>462.87</c:v>
                </c:pt>
                <c:pt idx="3035">
                  <c:v>462.87</c:v>
                </c:pt>
                <c:pt idx="3036">
                  <c:v>462.87</c:v>
                </c:pt>
                <c:pt idx="3037">
                  <c:v>439</c:v>
                </c:pt>
                <c:pt idx="3038">
                  <c:v>462.87</c:v>
                </c:pt>
                <c:pt idx="3039">
                  <c:v>456.78</c:v>
                </c:pt>
                <c:pt idx="3040">
                  <c:v>444.85</c:v>
                </c:pt>
                <c:pt idx="3041">
                  <c:v>456.78</c:v>
                </c:pt>
                <c:pt idx="3042">
                  <c:v>462.87</c:v>
                </c:pt>
                <c:pt idx="3043">
                  <c:v>462.87</c:v>
                </c:pt>
                <c:pt idx="3044">
                  <c:v>462.87</c:v>
                </c:pt>
                <c:pt idx="3045">
                  <c:v>456.78</c:v>
                </c:pt>
                <c:pt idx="3046">
                  <c:v>456.78</c:v>
                </c:pt>
                <c:pt idx="3047">
                  <c:v>456.78</c:v>
                </c:pt>
                <c:pt idx="3048">
                  <c:v>456.78</c:v>
                </c:pt>
                <c:pt idx="3049">
                  <c:v>456.78</c:v>
                </c:pt>
                <c:pt idx="3050">
                  <c:v>462.87</c:v>
                </c:pt>
                <c:pt idx="3051">
                  <c:v>456.78</c:v>
                </c:pt>
                <c:pt idx="3052">
                  <c:v>456.78</c:v>
                </c:pt>
                <c:pt idx="3053">
                  <c:v>456.78</c:v>
                </c:pt>
                <c:pt idx="3054">
                  <c:v>456.78</c:v>
                </c:pt>
                <c:pt idx="3055">
                  <c:v>456.78</c:v>
                </c:pt>
                <c:pt idx="3056">
                  <c:v>456.78</c:v>
                </c:pt>
                <c:pt idx="3057">
                  <c:v>462.87</c:v>
                </c:pt>
                <c:pt idx="3058">
                  <c:v>456.78</c:v>
                </c:pt>
                <c:pt idx="3059">
                  <c:v>462.87</c:v>
                </c:pt>
                <c:pt idx="3060">
                  <c:v>456.78</c:v>
                </c:pt>
                <c:pt idx="3061">
                  <c:v>456.78</c:v>
                </c:pt>
                <c:pt idx="3062">
                  <c:v>456.78</c:v>
                </c:pt>
                <c:pt idx="3063">
                  <c:v>456.78</c:v>
                </c:pt>
                <c:pt idx="3064">
                  <c:v>450.78</c:v>
                </c:pt>
                <c:pt idx="3065">
                  <c:v>456.78</c:v>
                </c:pt>
                <c:pt idx="3066">
                  <c:v>456.78</c:v>
                </c:pt>
                <c:pt idx="3067">
                  <c:v>456.78</c:v>
                </c:pt>
                <c:pt idx="3068">
                  <c:v>456.78</c:v>
                </c:pt>
                <c:pt idx="3069">
                  <c:v>456.78</c:v>
                </c:pt>
                <c:pt idx="3070">
                  <c:v>456.78</c:v>
                </c:pt>
                <c:pt idx="3071">
                  <c:v>462.87</c:v>
                </c:pt>
                <c:pt idx="3072">
                  <c:v>456.78</c:v>
                </c:pt>
                <c:pt idx="3073">
                  <c:v>456.78</c:v>
                </c:pt>
                <c:pt idx="3074">
                  <c:v>456.78</c:v>
                </c:pt>
                <c:pt idx="3075">
                  <c:v>456.78</c:v>
                </c:pt>
                <c:pt idx="3076">
                  <c:v>456.78</c:v>
                </c:pt>
                <c:pt idx="3077">
                  <c:v>456.78</c:v>
                </c:pt>
                <c:pt idx="3078">
                  <c:v>456.78</c:v>
                </c:pt>
                <c:pt idx="3079">
                  <c:v>456.78</c:v>
                </c:pt>
                <c:pt idx="3080">
                  <c:v>456.78</c:v>
                </c:pt>
                <c:pt idx="3081">
                  <c:v>456.78</c:v>
                </c:pt>
                <c:pt idx="3082">
                  <c:v>456.78</c:v>
                </c:pt>
                <c:pt idx="3083">
                  <c:v>450.78</c:v>
                </c:pt>
                <c:pt idx="3084">
                  <c:v>456.78</c:v>
                </c:pt>
                <c:pt idx="3085">
                  <c:v>456.78</c:v>
                </c:pt>
                <c:pt idx="3086">
                  <c:v>456.78</c:v>
                </c:pt>
                <c:pt idx="3087">
                  <c:v>456.78</c:v>
                </c:pt>
                <c:pt idx="3088">
                  <c:v>456.78</c:v>
                </c:pt>
                <c:pt idx="3089">
                  <c:v>450.78</c:v>
                </c:pt>
                <c:pt idx="3090">
                  <c:v>456.78</c:v>
                </c:pt>
                <c:pt idx="3091">
                  <c:v>444.85</c:v>
                </c:pt>
                <c:pt idx="3092">
                  <c:v>456.78</c:v>
                </c:pt>
                <c:pt idx="3093">
                  <c:v>456.78</c:v>
                </c:pt>
                <c:pt idx="3094">
                  <c:v>456.78</c:v>
                </c:pt>
                <c:pt idx="3095">
                  <c:v>456.78</c:v>
                </c:pt>
                <c:pt idx="3096">
                  <c:v>456.78</c:v>
                </c:pt>
                <c:pt idx="3097">
                  <c:v>450.78</c:v>
                </c:pt>
                <c:pt idx="3098">
                  <c:v>456.78</c:v>
                </c:pt>
                <c:pt idx="3099">
                  <c:v>456.78</c:v>
                </c:pt>
                <c:pt idx="3100">
                  <c:v>444.85</c:v>
                </c:pt>
                <c:pt idx="3101">
                  <c:v>450.78</c:v>
                </c:pt>
                <c:pt idx="3102">
                  <c:v>456.78</c:v>
                </c:pt>
                <c:pt idx="3103">
                  <c:v>450.78</c:v>
                </c:pt>
                <c:pt idx="3104">
                  <c:v>450.78</c:v>
                </c:pt>
                <c:pt idx="3105">
                  <c:v>450.78</c:v>
                </c:pt>
                <c:pt idx="3106">
                  <c:v>450.78</c:v>
                </c:pt>
                <c:pt idx="3107">
                  <c:v>450.78</c:v>
                </c:pt>
                <c:pt idx="3108">
                  <c:v>450.78</c:v>
                </c:pt>
                <c:pt idx="3109">
                  <c:v>456.78</c:v>
                </c:pt>
                <c:pt idx="3110">
                  <c:v>450.78</c:v>
                </c:pt>
                <c:pt idx="3111">
                  <c:v>462.87</c:v>
                </c:pt>
                <c:pt idx="3112">
                  <c:v>450.78</c:v>
                </c:pt>
                <c:pt idx="3113">
                  <c:v>456.78</c:v>
                </c:pt>
                <c:pt idx="3114">
                  <c:v>450.78</c:v>
                </c:pt>
                <c:pt idx="3115">
                  <c:v>456.78</c:v>
                </c:pt>
                <c:pt idx="3116">
                  <c:v>456.78</c:v>
                </c:pt>
                <c:pt idx="3117">
                  <c:v>450.78</c:v>
                </c:pt>
                <c:pt idx="3118">
                  <c:v>456.78</c:v>
                </c:pt>
                <c:pt idx="3119">
                  <c:v>450.78</c:v>
                </c:pt>
                <c:pt idx="3120">
                  <c:v>450.78</c:v>
                </c:pt>
                <c:pt idx="3121">
                  <c:v>450.78</c:v>
                </c:pt>
                <c:pt idx="3122">
                  <c:v>450.78</c:v>
                </c:pt>
                <c:pt idx="3123">
                  <c:v>450.78</c:v>
                </c:pt>
                <c:pt idx="3124">
                  <c:v>450.78</c:v>
                </c:pt>
                <c:pt idx="3125">
                  <c:v>450.78</c:v>
                </c:pt>
                <c:pt idx="3126">
                  <c:v>450.78</c:v>
                </c:pt>
                <c:pt idx="3127">
                  <c:v>450.78</c:v>
                </c:pt>
                <c:pt idx="3128">
                  <c:v>456.78</c:v>
                </c:pt>
                <c:pt idx="3129">
                  <c:v>456.78</c:v>
                </c:pt>
                <c:pt idx="3130">
                  <c:v>456.78</c:v>
                </c:pt>
                <c:pt idx="3131">
                  <c:v>450.78</c:v>
                </c:pt>
                <c:pt idx="3132">
                  <c:v>450.78</c:v>
                </c:pt>
                <c:pt idx="3133">
                  <c:v>450.78</c:v>
                </c:pt>
                <c:pt idx="3134">
                  <c:v>450.78</c:v>
                </c:pt>
                <c:pt idx="3135">
                  <c:v>450.78</c:v>
                </c:pt>
                <c:pt idx="3136">
                  <c:v>450.78</c:v>
                </c:pt>
                <c:pt idx="3137">
                  <c:v>450.78</c:v>
                </c:pt>
                <c:pt idx="3138">
                  <c:v>444.85</c:v>
                </c:pt>
                <c:pt idx="3139">
                  <c:v>456.78</c:v>
                </c:pt>
                <c:pt idx="3140">
                  <c:v>450.78</c:v>
                </c:pt>
                <c:pt idx="3141">
                  <c:v>450.78</c:v>
                </c:pt>
                <c:pt idx="3142">
                  <c:v>450.78</c:v>
                </c:pt>
                <c:pt idx="3143">
                  <c:v>450.78</c:v>
                </c:pt>
                <c:pt idx="3144">
                  <c:v>450.78</c:v>
                </c:pt>
                <c:pt idx="3145">
                  <c:v>450.78</c:v>
                </c:pt>
                <c:pt idx="3146">
                  <c:v>450.78</c:v>
                </c:pt>
                <c:pt idx="3147">
                  <c:v>444.85</c:v>
                </c:pt>
                <c:pt idx="3148">
                  <c:v>450.78</c:v>
                </c:pt>
                <c:pt idx="3149">
                  <c:v>450.78</c:v>
                </c:pt>
                <c:pt idx="3150">
                  <c:v>450.78</c:v>
                </c:pt>
                <c:pt idx="3151">
                  <c:v>444.85</c:v>
                </c:pt>
                <c:pt idx="3152">
                  <c:v>450.78</c:v>
                </c:pt>
                <c:pt idx="3153">
                  <c:v>450.78</c:v>
                </c:pt>
                <c:pt idx="3154">
                  <c:v>450.78</c:v>
                </c:pt>
                <c:pt idx="3155">
                  <c:v>450.78</c:v>
                </c:pt>
                <c:pt idx="3156">
                  <c:v>450.78</c:v>
                </c:pt>
                <c:pt idx="3157">
                  <c:v>444.85</c:v>
                </c:pt>
                <c:pt idx="3158">
                  <c:v>450.78</c:v>
                </c:pt>
                <c:pt idx="3159">
                  <c:v>450.78</c:v>
                </c:pt>
                <c:pt idx="3160">
                  <c:v>450.78</c:v>
                </c:pt>
                <c:pt idx="3161">
                  <c:v>444.85</c:v>
                </c:pt>
                <c:pt idx="3162">
                  <c:v>450.78</c:v>
                </c:pt>
                <c:pt idx="3163">
                  <c:v>450.78</c:v>
                </c:pt>
                <c:pt idx="3164">
                  <c:v>450.78</c:v>
                </c:pt>
                <c:pt idx="3165">
                  <c:v>444.85</c:v>
                </c:pt>
                <c:pt idx="3166">
                  <c:v>444.85</c:v>
                </c:pt>
                <c:pt idx="3167">
                  <c:v>450.78</c:v>
                </c:pt>
                <c:pt idx="3168">
                  <c:v>450.78</c:v>
                </c:pt>
                <c:pt idx="3169">
                  <c:v>444.85</c:v>
                </c:pt>
                <c:pt idx="3170">
                  <c:v>427.52</c:v>
                </c:pt>
                <c:pt idx="3171">
                  <c:v>450.78</c:v>
                </c:pt>
                <c:pt idx="3172">
                  <c:v>444.85</c:v>
                </c:pt>
                <c:pt idx="3173">
                  <c:v>444.85</c:v>
                </c:pt>
                <c:pt idx="3174">
                  <c:v>439</c:v>
                </c:pt>
                <c:pt idx="3175">
                  <c:v>450.78</c:v>
                </c:pt>
                <c:pt idx="3176">
                  <c:v>444.85</c:v>
                </c:pt>
                <c:pt idx="3177">
                  <c:v>444.85</c:v>
                </c:pt>
                <c:pt idx="3178">
                  <c:v>444.85</c:v>
                </c:pt>
                <c:pt idx="3179">
                  <c:v>444.85</c:v>
                </c:pt>
                <c:pt idx="3180">
                  <c:v>444.85</c:v>
                </c:pt>
                <c:pt idx="3181">
                  <c:v>444.85</c:v>
                </c:pt>
                <c:pt idx="3182">
                  <c:v>444.85</c:v>
                </c:pt>
                <c:pt idx="3183">
                  <c:v>450.78</c:v>
                </c:pt>
                <c:pt idx="3184">
                  <c:v>450.78</c:v>
                </c:pt>
                <c:pt idx="3185">
                  <c:v>444.85</c:v>
                </c:pt>
                <c:pt idx="3186">
                  <c:v>450.78</c:v>
                </c:pt>
                <c:pt idx="3187">
                  <c:v>444.85</c:v>
                </c:pt>
                <c:pt idx="3188">
                  <c:v>444.85</c:v>
                </c:pt>
                <c:pt idx="3189">
                  <c:v>444.85</c:v>
                </c:pt>
                <c:pt idx="3190">
                  <c:v>444.85</c:v>
                </c:pt>
                <c:pt idx="3191">
                  <c:v>444.85</c:v>
                </c:pt>
                <c:pt idx="3192">
                  <c:v>444.85</c:v>
                </c:pt>
                <c:pt idx="3193">
                  <c:v>444.85</c:v>
                </c:pt>
                <c:pt idx="3194">
                  <c:v>444.85</c:v>
                </c:pt>
                <c:pt idx="3195">
                  <c:v>450.78</c:v>
                </c:pt>
                <c:pt idx="3196">
                  <c:v>444.85</c:v>
                </c:pt>
                <c:pt idx="3197">
                  <c:v>450.78</c:v>
                </c:pt>
                <c:pt idx="3198">
                  <c:v>444.85</c:v>
                </c:pt>
                <c:pt idx="3199">
                  <c:v>444.85</c:v>
                </c:pt>
                <c:pt idx="3200">
                  <c:v>444.85</c:v>
                </c:pt>
                <c:pt idx="3201">
                  <c:v>444.85</c:v>
                </c:pt>
                <c:pt idx="3202">
                  <c:v>444.85</c:v>
                </c:pt>
                <c:pt idx="3203">
                  <c:v>444.85</c:v>
                </c:pt>
                <c:pt idx="3204">
                  <c:v>444.85</c:v>
                </c:pt>
                <c:pt idx="3205">
                  <c:v>444.85</c:v>
                </c:pt>
                <c:pt idx="3206">
                  <c:v>439</c:v>
                </c:pt>
                <c:pt idx="3207">
                  <c:v>444.85</c:v>
                </c:pt>
                <c:pt idx="3208">
                  <c:v>444.85</c:v>
                </c:pt>
                <c:pt idx="3209">
                  <c:v>444.85</c:v>
                </c:pt>
                <c:pt idx="3210">
                  <c:v>450.78</c:v>
                </c:pt>
                <c:pt idx="3211">
                  <c:v>444.85</c:v>
                </c:pt>
                <c:pt idx="3212">
                  <c:v>444.85</c:v>
                </c:pt>
                <c:pt idx="3213">
                  <c:v>444.85</c:v>
                </c:pt>
                <c:pt idx="3214">
                  <c:v>444.85</c:v>
                </c:pt>
                <c:pt idx="3215">
                  <c:v>450.78</c:v>
                </c:pt>
                <c:pt idx="3216">
                  <c:v>444.85</c:v>
                </c:pt>
                <c:pt idx="3217">
                  <c:v>444.85</c:v>
                </c:pt>
                <c:pt idx="3218">
                  <c:v>444.85</c:v>
                </c:pt>
                <c:pt idx="3219">
                  <c:v>444.85</c:v>
                </c:pt>
                <c:pt idx="3220">
                  <c:v>444.85</c:v>
                </c:pt>
                <c:pt idx="3221">
                  <c:v>439</c:v>
                </c:pt>
                <c:pt idx="3222">
                  <c:v>439</c:v>
                </c:pt>
                <c:pt idx="3223">
                  <c:v>444.85</c:v>
                </c:pt>
                <c:pt idx="3224">
                  <c:v>444.85</c:v>
                </c:pt>
                <c:pt idx="3225">
                  <c:v>444.85</c:v>
                </c:pt>
                <c:pt idx="3226">
                  <c:v>439</c:v>
                </c:pt>
                <c:pt idx="3227">
                  <c:v>444.85</c:v>
                </c:pt>
                <c:pt idx="3228">
                  <c:v>444.85</c:v>
                </c:pt>
                <c:pt idx="3229">
                  <c:v>444.85</c:v>
                </c:pt>
                <c:pt idx="3230">
                  <c:v>444.85</c:v>
                </c:pt>
                <c:pt idx="3231">
                  <c:v>444.85</c:v>
                </c:pt>
                <c:pt idx="3232">
                  <c:v>444.85</c:v>
                </c:pt>
                <c:pt idx="3233">
                  <c:v>444.85</c:v>
                </c:pt>
                <c:pt idx="3234">
                  <c:v>439</c:v>
                </c:pt>
                <c:pt idx="3235">
                  <c:v>439</c:v>
                </c:pt>
                <c:pt idx="3236">
                  <c:v>444.85</c:v>
                </c:pt>
                <c:pt idx="3237">
                  <c:v>444.85</c:v>
                </c:pt>
                <c:pt idx="3238">
                  <c:v>444.85</c:v>
                </c:pt>
                <c:pt idx="3239">
                  <c:v>444.85</c:v>
                </c:pt>
                <c:pt idx="3240">
                  <c:v>444.85</c:v>
                </c:pt>
                <c:pt idx="3241">
                  <c:v>439</c:v>
                </c:pt>
                <c:pt idx="3242">
                  <c:v>439</c:v>
                </c:pt>
                <c:pt idx="3243">
                  <c:v>439</c:v>
                </c:pt>
                <c:pt idx="3244">
                  <c:v>439</c:v>
                </c:pt>
                <c:pt idx="3245">
                  <c:v>439</c:v>
                </c:pt>
                <c:pt idx="3246">
                  <c:v>439</c:v>
                </c:pt>
                <c:pt idx="3247">
                  <c:v>439</c:v>
                </c:pt>
                <c:pt idx="3248">
                  <c:v>439</c:v>
                </c:pt>
                <c:pt idx="3249">
                  <c:v>444.85</c:v>
                </c:pt>
                <c:pt idx="3250">
                  <c:v>439</c:v>
                </c:pt>
                <c:pt idx="3251">
                  <c:v>444.85</c:v>
                </c:pt>
                <c:pt idx="3252">
                  <c:v>439</c:v>
                </c:pt>
                <c:pt idx="3253">
                  <c:v>439</c:v>
                </c:pt>
                <c:pt idx="3254">
                  <c:v>439</c:v>
                </c:pt>
                <c:pt idx="3255">
                  <c:v>439</c:v>
                </c:pt>
                <c:pt idx="3256">
                  <c:v>444.85</c:v>
                </c:pt>
                <c:pt idx="3257">
                  <c:v>439</c:v>
                </c:pt>
                <c:pt idx="3258">
                  <c:v>439</c:v>
                </c:pt>
                <c:pt idx="3259">
                  <c:v>439</c:v>
                </c:pt>
                <c:pt idx="3260">
                  <c:v>439</c:v>
                </c:pt>
                <c:pt idx="3261">
                  <c:v>439</c:v>
                </c:pt>
                <c:pt idx="3262">
                  <c:v>439</c:v>
                </c:pt>
                <c:pt idx="3263">
                  <c:v>439</c:v>
                </c:pt>
                <c:pt idx="3264">
                  <c:v>439</c:v>
                </c:pt>
                <c:pt idx="3265">
                  <c:v>444.85</c:v>
                </c:pt>
                <c:pt idx="3266">
                  <c:v>439</c:v>
                </c:pt>
                <c:pt idx="3267">
                  <c:v>439</c:v>
                </c:pt>
                <c:pt idx="3268">
                  <c:v>439</c:v>
                </c:pt>
                <c:pt idx="3269">
                  <c:v>439</c:v>
                </c:pt>
                <c:pt idx="3270">
                  <c:v>439</c:v>
                </c:pt>
                <c:pt idx="3271">
                  <c:v>439</c:v>
                </c:pt>
                <c:pt idx="3272">
                  <c:v>439</c:v>
                </c:pt>
                <c:pt idx="3273">
                  <c:v>439</c:v>
                </c:pt>
                <c:pt idx="3274">
                  <c:v>439</c:v>
                </c:pt>
                <c:pt idx="3275">
                  <c:v>439</c:v>
                </c:pt>
                <c:pt idx="3276">
                  <c:v>439</c:v>
                </c:pt>
                <c:pt idx="3277">
                  <c:v>439</c:v>
                </c:pt>
                <c:pt idx="3278">
                  <c:v>439</c:v>
                </c:pt>
                <c:pt idx="3279">
                  <c:v>439</c:v>
                </c:pt>
                <c:pt idx="3280">
                  <c:v>439</c:v>
                </c:pt>
                <c:pt idx="3281">
                  <c:v>439</c:v>
                </c:pt>
                <c:pt idx="3282">
                  <c:v>439</c:v>
                </c:pt>
                <c:pt idx="3283">
                  <c:v>439</c:v>
                </c:pt>
                <c:pt idx="3284">
                  <c:v>439</c:v>
                </c:pt>
                <c:pt idx="3285">
                  <c:v>439</c:v>
                </c:pt>
                <c:pt idx="3286">
                  <c:v>439</c:v>
                </c:pt>
                <c:pt idx="3287">
                  <c:v>439</c:v>
                </c:pt>
                <c:pt idx="3288">
                  <c:v>439</c:v>
                </c:pt>
                <c:pt idx="3289">
                  <c:v>439</c:v>
                </c:pt>
                <c:pt idx="3290">
                  <c:v>439</c:v>
                </c:pt>
                <c:pt idx="3291">
                  <c:v>439</c:v>
                </c:pt>
                <c:pt idx="3292">
                  <c:v>439</c:v>
                </c:pt>
                <c:pt idx="3293">
                  <c:v>439</c:v>
                </c:pt>
                <c:pt idx="3294">
                  <c:v>439</c:v>
                </c:pt>
                <c:pt idx="3295">
                  <c:v>439</c:v>
                </c:pt>
                <c:pt idx="3296">
                  <c:v>439</c:v>
                </c:pt>
                <c:pt idx="3297">
                  <c:v>433.22</c:v>
                </c:pt>
                <c:pt idx="3298">
                  <c:v>439</c:v>
                </c:pt>
                <c:pt idx="3299">
                  <c:v>439</c:v>
                </c:pt>
                <c:pt idx="3300">
                  <c:v>439</c:v>
                </c:pt>
                <c:pt idx="3301">
                  <c:v>439</c:v>
                </c:pt>
                <c:pt idx="3302">
                  <c:v>439</c:v>
                </c:pt>
                <c:pt idx="3303">
                  <c:v>439</c:v>
                </c:pt>
                <c:pt idx="3304">
                  <c:v>433.22</c:v>
                </c:pt>
                <c:pt idx="3305">
                  <c:v>439</c:v>
                </c:pt>
                <c:pt idx="3306">
                  <c:v>433.22</c:v>
                </c:pt>
                <c:pt idx="3307">
                  <c:v>439</c:v>
                </c:pt>
                <c:pt idx="3308">
                  <c:v>433.22</c:v>
                </c:pt>
                <c:pt idx="3309">
                  <c:v>439</c:v>
                </c:pt>
                <c:pt idx="3310">
                  <c:v>439</c:v>
                </c:pt>
                <c:pt idx="3311">
                  <c:v>439</c:v>
                </c:pt>
                <c:pt idx="3312">
                  <c:v>439</c:v>
                </c:pt>
                <c:pt idx="3313">
                  <c:v>439</c:v>
                </c:pt>
                <c:pt idx="3314">
                  <c:v>439</c:v>
                </c:pt>
                <c:pt idx="3315">
                  <c:v>421.9</c:v>
                </c:pt>
                <c:pt idx="3316">
                  <c:v>433.22</c:v>
                </c:pt>
                <c:pt idx="3317">
                  <c:v>439</c:v>
                </c:pt>
                <c:pt idx="3318">
                  <c:v>439</c:v>
                </c:pt>
                <c:pt idx="3319">
                  <c:v>439</c:v>
                </c:pt>
                <c:pt idx="3320">
                  <c:v>439</c:v>
                </c:pt>
                <c:pt idx="3321">
                  <c:v>439</c:v>
                </c:pt>
                <c:pt idx="3322">
                  <c:v>439</c:v>
                </c:pt>
                <c:pt idx="3323">
                  <c:v>433.22</c:v>
                </c:pt>
                <c:pt idx="3324">
                  <c:v>433.22</c:v>
                </c:pt>
                <c:pt idx="3325">
                  <c:v>433.22</c:v>
                </c:pt>
                <c:pt idx="3326">
                  <c:v>433.22</c:v>
                </c:pt>
                <c:pt idx="3327">
                  <c:v>433.22</c:v>
                </c:pt>
                <c:pt idx="3328">
                  <c:v>439</c:v>
                </c:pt>
                <c:pt idx="3329">
                  <c:v>433.22</c:v>
                </c:pt>
                <c:pt idx="3330">
                  <c:v>433.22</c:v>
                </c:pt>
                <c:pt idx="3331">
                  <c:v>433.22</c:v>
                </c:pt>
                <c:pt idx="3332">
                  <c:v>433.22</c:v>
                </c:pt>
                <c:pt idx="3333">
                  <c:v>433.22</c:v>
                </c:pt>
                <c:pt idx="3334">
                  <c:v>433.22</c:v>
                </c:pt>
                <c:pt idx="3335">
                  <c:v>439</c:v>
                </c:pt>
                <c:pt idx="3336">
                  <c:v>433.22</c:v>
                </c:pt>
                <c:pt idx="3337">
                  <c:v>433.22</c:v>
                </c:pt>
                <c:pt idx="3338">
                  <c:v>433.22</c:v>
                </c:pt>
                <c:pt idx="3339">
                  <c:v>433.22</c:v>
                </c:pt>
                <c:pt idx="3340">
                  <c:v>433.22</c:v>
                </c:pt>
                <c:pt idx="3341">
                  <c:v>433.22</c:v>
                </c:pt>
                <c:pt idx="3342">
                  <c:v>433.22</c:v>
                </c:pt>
                <c:pt idx="3343">
                  <c:v>433.22</c:v>
                </c:pt>
                <c:pt idx="3344">
                  <c:v>439</c:v>
                </c:pt>
                <c:pt idx="3345">
                  <c:v>433.22</c:v>
                </c:pt>
                <c:pt idx="3346">
                  <c:v>433.22</c:v>
                </c:pt>
                <c:pt idx="3347">
                  <c:v>433.22</c:v>
                </c:pt>
                <c:pt idx="3348">
                  <c:v>439</c:v>
                </c:pt>
                <c:pt idx="3349">
                  <c:v>433.22</c:v>
                </c:pt>
                <c:pt idx="3350">
                  <c:v>433.22</c:v>
                </c:pt>
                <c:pt idx="3351">
                  <c:v>433.22</c:v>
                </c:pt>
                <c:pt idx="3352">
                  <c:v>433.22</c:v>
                </c:pt>
                <c:pt idx="3353">
                  <c:v>433.22</c:v>
                </c:pt>
                <c:pt idx="3354">
                  <c:v>433.22</c:v>
                </c:pt>
                <c:pt idx="3355">
                  <c:v>433.22</c:v>
                </c:pt>
                <c:pt idx="3356">
                  <c:v>433.22</c:v>
                </c:pt>
                <c:pt idx="3357">
                  <c:v>433.22</c:v>
                </c:pt>
                <c:pt idx="3358">
                  <c:v>433.22</c:v>
                </c:pt>
                <c:pt idx="3359">
                  <c:v>439</c:v>
                </c:pt>
                <c:pt idx="3360">
                  <c:v>433.22</c:v>
                </c:pt>
                <c:pt idx="3361">
                  <c:v>433.22</c:v>
                </c:pt>
                <c:pt idx="3362">
                  <c:v>433.22</c:v>
                </c:pt>
                <c:pt idx="3363">
                  <c:v>433.22</c:v>
                </c:pt>
                <c:pt idx="3364">
                  <c:v>433.22</c:v>
                </c:pt>
                <c:pt idx="3365">
                  <c:v>433.22</c:v>
                </c:pt>
                <c:pt idx="3366">
                  <c:v>433.22</c:v>
                </c:pt>
                <c:pt idx="3367">
                  <c:v>433.22</c:v>
                </c:pt>
                <c:pt idx="3368">
                  <c:v>433.22</c:v>
                </c:pt>
                <c:pt idx="3369">
                  <c:v>433.22</c:v>
                </c:pt>
                <c:pt idx="3370">
                  <c:v>421.9</c:v>
                </c:pt>
                <c:pt idx="3371">
                  <c:v>427.52</c:v>
                </c:pt>
                <c:pt idx="3372">
                  <c:v>433.22</c:v>
                </c:pt>
                <c:pt idx="3373">
                  <c:v>433.22</c:v>
                </c:pt>
                <c:pt idx="3374">
                  <c:v>433.22</c:v>
                </c:pt>
                <c:pt idx="3375">
                  <c:v>433.22</c:v>
                </c:pt>
                <c:pt idx="3376">
                  <c:v>433.22</c:v>
                </c:pt>
                <c:pt idx="3377">
                  <c:v>433.22</c:v>
                </c:pt>
                <c:pt idx="3378">
                  <c:v>433.22</c:v>
                </c:pt>
                <c:pt idx="3379">
                  <c:v>427.52</c:v>
                </c:pt>
                <c:pt idx="3380">
                  <c:v>433.22</c:v>
                </c:pt>
                <c:pt idx="3381">
                  <c:v>433.22</c:v>
                </c:pt>
                <c:pt idx="3382">
                  <c:v>433.22</c:v>
                </c:pt>
                <c:pt idx="3383">
                  <c:v>433.22</c:v>
                </c:pt>
                <c:pt idx="3384">
                  <c:v>433.22</c:v>
                </c:pt>
                <c:pt idx="3385">
                  <c:v>433.22</c:v>
                </c:pt>
                <c:pt idx="3386">
                  <c:v>433.22</c:v>
                </c:pt>
                <c:pt idx="3387">
                  <c:v>433.22</c:v>
                </c:pt>
                <c:pt idx="3388">
                  <c:v>433.22</c:v>
                </c:pt>
                <c:pt idx="3389">
                  <c:v>427.52</c:v>
                </c:pt>
                <c:pt idx="3390">
                  <c:v>433.22</c:v>
                </c:pt>
                <c:pt idx="3391">
                  <c:v>427.52</c:v>
                </c:pt>
                <c:pt idx="3392">
                  <c:v>433.22</c:v>
                </c:pt>
                <c:pt idx="3393">
                  <c:v>433.22</c:v>
                </c:pt>
                <c:pt idx="3394">
                  <c:v>433.22</c:v>
                </c:pt>
                <c:pt idx="3395">
                  <c:v>433.22</c:v>
                </c:pt>
                <c:pt idx="3396">
                  <c:v>433.22</c:v>
                </c:pt>
                <c:pt idx="3397">
                  <c:v>433.22</c:v>
                </c:pt>
                <c:pt idx="3398">
                  <c:v>433.22</c:v>
                </c:pt>
                <c:pt idx="3399">
                  <c:v>427.52</c:v>
                </c:pt>
                <c:pt idx="3400">
                  <c:v>433.22</c:v>
                </c:pt>
                <c:pt idx="3401">
                  <c:v>433.22</c:v>
                </c:pt>
                <c:pt idx="3402">
                  <c:v>433.22</c:v>
                </c:pt>
                <c:pt idx="3403">
                  <c:v>433.22</c:v>
                </c:pt>
                <c:pt idx="3404">
                  <c:v>427.52</c:v>
                </c:pt>
                <c:pt idx="3405">
                  <c:v>433.22</c:v>
                </c:pt>
                <c:pt idx="3406">
                  <c:v>427.52</c:v>
                </c:pt>
                <c:pt idx="3407">
                  <c:v>433.22</c:v>
                </c:pt>
                <c:pt idx="3408">
                  <c:v>433.22</c:v>
                </c:pt>
                <c:pt idx="3409">
                  <c:v>433.22</c:v>
                </c:pt>
                <c:pt idx="3410">
                  <c:v>427.52</c:v>
                </c:pt>
                <c:pt idx="3411">
                  <c:v>433.22</c:v>
                </c:pt>
                <c:pt idx="3412">
                  <c:v>427.52</c:v>
                </c:pt>
                <c:pt idx="3413">
                  <c:v>433.22</c:v>
                </c:pt>
                <c:pt idx="3414">
                  <c:v>433.22</c:v>
                </c:pt>
                <c:pt idx="3415">
                  <c:v>433.22</c:v>
                </c:pt>
                <c:pt idx="3416">
                  <c:v>427.52</c:v>
                </c:pt>
                <c:pt idx="3417">
                  <c:v>427.52</c:v>
                </c:pt>
                <c:pt idx="3418">
                  <c:v>427.52</c:v>
                </c:pt>
                <c:pt idx="3419">
                  <c:v>433.22</c:v>
                </c:pt>
                <c:pt idx="3420">
                  <c:v>427.52</c:v>
                </c:pt>
                <c:pt idx="3421">
                  <c:v>427.52</c:v>
                </c:pt>
                <c:pt idx="3422">
                  <c:v>427.52</c:v>
                </c:pt>
                <c:pt idx="3423">
                  <c:v>433.22</c:v>
                </c:pt>
                <c:pt idx="3424">
                  <c:v>427.52</c:v>
                </c:pt>
                <c:pt idx="3425">
                  <c:v>427.52</c:v>
                </c:pt>
                <c:pt idx="3426">
                  <c:v>427.52</c:v>
                </c:pt>
                <c:pt idx="3427">
                  <c:v>427.52</c:v>
                </c:pt>
                <c:pt idx="3428">
                  <c:v>433.22</c:v>
                </c:pt>
                <c:pt idx="3429">
                  <c:v>427.52</c:v>
                </c:pt>
                <c:pt idx="3430">
                  <c:v>433.22</c:v>
                </c:pt>
                <c:pt idx="3431">
                  <c:v>427.52</c:v>
                </c:pt>
                <c:pt idx="3432">
                  <c:v>427.52</c:v>
                </c:pt>
                <c:pt idx="3433">
                  <c:v>427.52</c:v>
                </c:pt>
                <c:pt idx="3434">
                  <c:v>427.52</c:v>
                </c:pt>
                <c:pt idx="3435">
                  <c:v>427.52</c:v>
                </c:pt>
                <c:pt idx="3436">
                  <c:v>427.52</c:v>
                </c:pt>
                <c:pt idx="3437">
                  <c:v>427.52</c:v>
                </c:pt>
                <c:pt idx="3438">
                  <c:v>427.52</c:v>
                </c:pt>
                <c:pt idx="3439">
                  <c:v>427.52</c:v>
                </c:pt>
                <c:pt idx="3440">
                  <c:v>427.52</c:v>
                </c:pt>
                <c:pt idx="3441">
                  <c:v>427.52</c:v>
                </c:pt>
                <c:pt idx="3442">
                  <c:v>427.52</c:v>
                </c:pt>
                <c:pt idx="3443">
                  <c:v>427.52</c:v>
                </c:pt>
                <c:pt idx="3444">
                  <c:v>427.52</c:v>
                </c:pt>
                <c:pt idx="3445">
                  <c:v>427.52</c:v>
                </c:pt>
                <c:pt idx="3446">
                  <c:v>427.52</c:v>
                </c:pt>
                <c:pt idx="3447">
                  <c:v>433.22</c:v>
                </c:pt>
                <c:pt idx="3448">
                  <c:v>427.52</c:v>
                </c:pt>
                <c:pt idx="3449">
                  <c:v>427.52</c:v>
                </c:pt>
                <c:pt idx="3450">
                  <c:v>427.52</c:v>
                </c:pt>
                <c:pt idx="3451">
                  <c:v>427.52</c:v>
                </c:pt>
                <c:pt idx="3452">
                  <c:v>427.52</c:v>
                </c:pt>
                <c:pt idx="3453">
                  <c:v>427.52</c:v>
                </c:pt>
                <c:pt idx="3454">
                  <c:v>427.52</c:v>
                </c:pt>
                <c:pt idx="3455">
                  <c:v>421.9</c:v>
                </c:pt>
                <c:pt idx="3456">
                  <c:v>427.52</c:v>
                </c:pt>
                <c:pt idx="3457">
                  <c:v>427.52</c:v>
                </c:pt>
                <c:pt idx="3458">
                  <c:v>427.52</c:v>
                </c:pt>
                <c:pt idx="3459">
                  <c:v>421.9</c:v>
                </c:pt>
                <c:pt idx="3460">
                  <c:v>433.22</c:v>
                </c:pt>
                <c:pt idx="3461">
                  <c:v>427.52</c:v>
                </c:pt>
                <c:pt idx="3462">
                  <c:v>427.52</c:v>
                </c:pt>
                <c:pt idx="3463">
                  <c:v>427.52</c:v>
                </c:pt>
                <c:pt idx="3464">
                  <c:v>427.52</c:v>
                </c:pt>
                <c:pt idx="3465">
                  <c:v>433.22</c:v>
                </c:pt>
                <c:pt idx="3466">
                  <c:v>421.9</c:v>
                </c:pt>
                <c:pt idx="3467">
                  <c:v>427.52</c:v>
                </c:pt>
                <c:pt idx="3468">
                  <c:v>421.9</c:v>
                </c:pt>
                <c:pt idx="3469">
                  <c:v>427.52</c:v>
                </c:pt>
                <c:pt idx="3470">
                  <c:v>427.52</c:v>
                </c:pt>
                <c:pt idx="3471">
                  <c:v>427.52</c:v>
                </c:pt>
                <c:pt idx="3472">
                  <c:v>427.52</c:v>
                </c:pt>
                <c:pt idx="3473">
                  <c:v>427.52</c:v>
                </c:pt>
                <c:pt idx="3474">
                  <c:v>427.52</c:v>
                </c:pt>
                <c:pt idx="3475">
                  <c:v>427.52</c:v>
                </c:pt>
                <c:pt idx="3476">
                  <c:v>427.52</c:v>
                </c:pt>
                <c:pt idx="3477">
                  <c:v>427.52</c:v>
                </c:pt>
                <c:pt idx="3478">
                  <c:v>427.52</c:v>
                </c:pt>
                <c:pt idx="3479">
                  <c:v>427.52</c:v>
                </c:pt>
                <c:pt idx="3480">
                  <c:v>427.52</c:v>
                </c:pt>
                <c:pt idx="3481">
                  <c:v>427.52</c:v>
                </c:pt>
                <c:pt idx="3482">
                  <c:v>421.9</c:v>
                </c:pt>
                <c:pt idx="3483">
                  <c:v>421.9</c:v>
                </c:pt>
                <c:pt idx="3484">
                  <c:v>427.52</c:v>
                </c:pt>
                <c:pt idx="3485">
                  <c:v>433.22</c:v>
                </c:pt>
                <c:pt idx="3486">
                  <c:v>421.9</c:v>
                </c:pt>
                <c:pt idx="3487">
                  <c:v>421.9</c:v>
                </c:pt>
                <c:pt idx="3488">
                  <c:v>421.9</c:v>
                </c:pt>
                <c:pt idx="3489">
                  <c:v>421.9</c:v>
                </c:pt>
                <c:pt idx="3490">
                  <c:v>421.9</c:v>
                </c:pt>
                <c:pt idx="3491">
                  <c:v>421.9</c:v>
                </c:pt>
                <c:pt idx="3492">
                  <c:v>421.9</c:v>
                </c:pt>
                <c:pt idx="3493">
                  <c:v>421.9</c:v>
                </c:pt>
                <c:pt idx="3494">
                  <c:v>421.9</c:v>
                </c:pt>
                <c:pt idx="3495">
                  <c:v>421.9</c:v>
                </c:pt>
                <c:pt idx="3496">
                  <c:v>416.35</c:v>
                </c:pt>
                <c:pt idx="3497">
                  <c:v>416.35</c:v>
                </c:pt>
                <c:pt idx="3498">
                  <c:v>416.35</c:v>
                </c:pt>
                <c:pt idx="3499">
                  <c:v>421.9</c:v>
                </c:pt>
                <c:pt idx="3500">
                  <c:v>416.35</c:v>
                </c:pt>
                <c:pt idx="3501">
                  <c:v>421.9</c:v>
                </c:pt>
                <c:pt idx="3502">
                  <c:v>421.9</c:v>
                </c:pt>
                <c:pt idx="3503">
                  <c:v>421.9</c:v>
                </c:pt>
                <c:pt idx="3504">
                  <c:v>421.9</c:v>
                </c:pt>
                <c:pt idx="3505">
                  <c:v>421.9</c:v>
                </c:pt>
                <c:pt idx="3506">
                  <c:v>421.9</c:v>
                </c:pt>
                <c:pt idx="3507">
                  <c:v>416.35</c:v>
                </c:pt>
                <c:pt idx="3508">
                  <c:v>416.35</c:v>
                </c:pt>
                <c:pt idx="3509">
                  <c:v>416.35</c:v>
                </c:pt>
                <c:pt idx="3510">
                  <c:v>421.9</c:v>
                </c:pt>
                <c:pt idx="3511">
                  <c:v>416.35</c:v>
                </c:pt>
                <c:pt idx="3512">
                  <c:v>421.9</c:v>
                </c:pt>
                <c:pt idx="3513">
                  <c:v>416.35</c:v>
                </c:pt>
                <c:pt idx="3514">
                  <c:v>416.35</c:v>
                </c:pt>
                <c:pt idx="3515">
                  <c:v>416.35</c:v>
                </c:pt>
                <c:pt idx="3516">
                  <c:v>416.35</c:v>
                </c:pt>
                <c:pt idx="3517">
                  <c:v>416.35</c:v>
                </c:pt>
                <c:pt idx="3518">
                  <c:v>410.88</c:v>
                </c:pt>
                <c:pt idx="3519">
                  <c:v>416.35</c:v>
                </c:pt>
                <c:pt idx="3520">
                  <c:v>416.35</c:v>
                </c:pt>
                <c:pt idx="3521">
                  <c:v>416.35</c:v>
                </c:pt>
                <c:pt idx="3522">
                  <c:v>416.35</c:v>
                </c:pt>
                <c:pt idx="3523">
                  <c:v>421.9</c:v>
                </c:pt>
                <c:pt idx="3524">
                  <c:v>416.35</c:v>
                </c:pt>
                <c:pt idx="3525">
                  <c:v>421.9</c:v>
                </c:pt>
                <c:pt idx="3526">
                  <c:v>416.35</c:v>
                </c:pt>
                <c:pt idx="3527">
                  <c:v>421.9</c:v>
                </c:pt>
                <c:pt idx="3528">
                  <c:v>416.35</c:v>
                </c:pt>
                <c:pt idx="3529">
                  <c:v>416.35</c:v>
                </c:pt>
                <c:pt idx="3530">
                  <c:v>416.35</c:v>
                </c:pt>
                <c:pt idx="3531">
                  <c:v>416.35</c:v>
                </c:pt>
                <c:pt idx="3532">
                  <c:v>416.35</c:v>
                </c:pt>
                <c:pt idx="3533">
                  <c:v>416.35</c:v>
                </c:pt>
                <c:pt idx="3534">
                  <c:v>416.35</c:v>
                </c:pt>
                <c:pt idx="3535">
                  <c:v>416.35</c:v>
                </c:pt>
                <c:pt idx="3536">
                  <c:v>416.35</c:v>
                </c:pt>
                <c:pt idx="3537">
                  <c:v>416.35</c:v>
                </c:pt>
                <c:pt idx="3538">
                  <c:v>416.35</c:v>
                </c:pt>
                <c:pt idx="3539">
                  <c:v>416.35</c:v>
                </c:pt>
                <c:pt idx="3540">
                  <c:v>416.35</c:v>
                </c:pt>
                <c:pt idx="3541">
                  <c:v>416.35</c:v>
                </c:pt>
                <c:pt idx="3542">
                  <c:v>416.35</c:v>
                </c:pt>
                <c:pt idx="3543">
                  <c:v>416.35</c:v>
                </c:pt>
                <c:pt idx="3544">
                  <c:v>416.35</c:v>
                </c:pt>
                <c:pt idx="3545">
                  <c:v>416.35</c:v>
                </c:pt>
                <c:pt idx="3546">
                  <c:v>416.35</c:v>
                </c:pt>
                <c:pt idx="3547">
                  <c:v>416.35</c:v>
                </c:pt>
                <c:pt idx="3548">
                  <c:v>416.35</c:v>
                </c:pt>
                <c:pt idx="3549">
                  <c:v>410.88</c:v>
                </c:pt>
                <c:pt idx="3550">
                  <c:v>416.35</c:v>
                </c:pt>
                <c:pt idx="3551">
                  <c:v>416.35</c:v>
                </c:pt>
                <c:pt idx="3552">
                  <c:v>416.35</c:v>
                </c:pt>
                <c:pt idx="3553">
                  <c:v>416.35</c:v>
                </c:pt>
                <c:pt idx="3554">
                  <c:v>421.9</c:v>
                </c:pt>
                <c:pt idx="3555">
                  <c:v>410.88</c:v>
                </c:pt>
                <c:pt idx="3556">
                  <c:v>416.35</c:v>
                </c:pt>
                <c:pt idx="3557">
                  <c:v>416.35</c:v>
                </c:pt>
                <c:pt idx="3558">
                  <c:v>416.35</c:v>
                </c:pt>
                <c:pt idx="3559">
                  <c:v>410.88</c:v>
                </c:pt>
                <c:pt idx="3560">
                  <c:v>416.35</c:v>
                </c:pt>
                <c:pt idx="3561">
                  <c:v>416.35</c:v>
                </c:pt>
                <c:pt idx="3562">
                  <c:v>416.35</c:v>
                </c:pt>
                <c:pt idx="3563">
                  <c:v>416.35</c:v>
                </c:pt>
                <c:pt idx="3564">
                  <c:v>416.35</c:v>
                </c:pt>
                <c:pt idx="3565">
                  <c:v>416.35</c:v>
                </c:pt>
                <c:pt idx="3566">
                  <c:v>416.35</c:v>
                </c:pt>
                <c:pt idx="3567">
                  <c:v>416.35</c:v>
                </c:pt>
                <c:pt idx="3568">
                  <c:v>410.88</c:v>
                </c:pt>
                <c:pt idx="3569">
                  <c:v>410.88</c:v>
                </c:pt>
                <c:pt idx="3570">
                  <c:v>416.35</c:v>
                </c:pt>
                <c:pt idx="3571">
                  <c:v>410.88</c:v>
                </c:pt>
                <c:pt idx="3572">
                  <c:v>416.35</c:v>
                </c:pt>
                <c:pt idx="3573">
                  <c:v>416.35</c:v>
                </c:pt>
                <c:pt idx="3574">
                  <c:v>416.35</c:v>
                </c:pt>
                <c:pt idx="3575">
                  <c:v>389.68</c:v>
                </c:pt>
                <c:pt idx="3576">
                  <c:v>410.88</c:v>
                </c:pt>
                <c:pt idx="3577">
                  <c:v>416.35</c:v>
                </c:pt>
                <c:pt idx="3578">
                  <c:v>410.88</c:v>
                </c:pt>
                <c:pt idx="3579">
                  <c:v>416.35</c:v>
                </c:pt>
                <c:pt idx="3580">
                  <c:v>410.88</c:v>
                </c:pt>
                <c:pt idx="3581">
                  <c:v>416.35</c:v>
                </c:pt>
                <c:pt idx="3582">
                  <c:v>410.88</c:v>
                </c:pt>
                <c:pt idx="3583">
                  <c:v>410.88</c:v>
                </c:pt>
                <c:pt idx="3584">
                  <c:v>416.35</c:v>
                </c:pt>
                <c:pt idx="3585">
                  <c:v>416.35</c:v>
                </c:pt>
                <c:pt idx="3586">
                  <c:v>416.35</c:v>
                </c:pt>
                <c:pt idx="3587">
                  <c:v>410.88</c:v>
                </c:pt>
                <c:pt idx="3588">
                  <c:v>410.88</c:v>
                </c:pt>
                <c:pt idx="3589">
                  <c:v>416.35</c:v>
                </c:pt>
                <c:pt idx="3590">
                  <c:v>416.35</c:v>
                </c:pt>
                <c:pt idx="3591">
                  <c:v>410.88</c:v>
                </c:pt>
                <c:pt idx="3592">
                  <c:v>410.88</c:v>
                </c:pt>
                <c:pt idx="3593">
                  <c:v>416.35</c:v>
                </c:pt>
                <c:pt idx="3594">
                  <c:v>416.35</c:v>
                </c:pt>
                <c:pt idx="3595">
                  <c:v>410.88</c:v>
                </c:pt>
                <c:pt idx="3596">
                  <c:v>416.35</c:v>
                </c:pt>
                <c:pt idx="3597">
                  <c:v>416.35</c:v>
                </c:pt>
                <c:pt idx="3598">
                  <c:v>416.35</c:v>
                </c:pt>
                <c:pt idx="3599">
                  <c:v>416.35</c:v>
                </c:pt>
                <c:pt idx="3600">
                  <c:v>416.35</c:v>
                </c:pt>
                <c:pt idx="3601">
                  <c:v>416.35</c:v>
                </c:pt>
                <c:pt idx="3602">
                  <c:v>416.35</c:v>
                </c:pt>
                <c:pt idx="3603">
                  <c:v>416.35</c:v>
                </c:pt>
                <c:pt idx="3604">
                  <c:v>416.35</c:v>
                </c:pt>
                <c:pt idx="3605">
                  <c:v>416.35</c:v>
                </c:pt>
                <c:pt idx="3606">
                  <c:v>416.35</c:v>
                </c:pt>
                <c:pt idx="3607">
                  <c:v>416.35</c:v>
                </c:pt>
                <c:pt idx="3608">
                  <c:v>416.35</c:v>
                </c:pt>
                <c:pt idx="3609">
                  <c:v>421.9</c:v>
                </c:pt>
                <c:pt idx="3610">
                  <c:v>421.9</c:v>
                </c:pt>
                <c:pt idx="3611">
                  <c:v>416.35</c:v>
                </c:pt>
                <c:pt idx="3612">
                  <c:v>416.35</c:v>
                </c:pt>
                <c:pt idx="3613">
                  <c:v>416.35</c:v>
                </c:pt>
                <c:pt idx="3614">
                  <c:v>421.9</c:v>
                </c:pt>
                <c:pt idx="3615">
                  <c:v>416.35</c:v>
                </c:pt>
                <c:pt idx="3616">
                  <c:v>421.9</c:v>
                </c:pt>
                <c:pt idx="3617">
                  <c:v>416.35</c:v>
                </c:pt>
                <c:pt idx="3618">
                  <c:v>416.35</c:v>
                </c:pt>
                <c:pt idx="3619">
                  <c:v>421.9</c:v>
                </c:pt>
                <c:pt idx="3620">
                  <c:v>416.35</c:v>
                </c:pt>
                <c:pt idx="3621">
                  <c:v>421.9</c:v>
                </c:pt>
                <c:pt idx="3622">
                  <c:v>421.9</c:v>
                </c:pt>
                <c:pt idx="3623">
                  <c:v>416.35</c:v>
                </c:pt>
                <c:pt idx="3624">
                  <c:v>416.35</c:v>
                </c:pt>
                <c:pt idx="3625">
                  <c:v>405.47</c:v>
                </c:pt>
                <c:pt idx="3626">
                  <c:v>416.35</c:v>
                </c:pt>
                <c:pt idx="3627">
                  <c:v>416.35</c:v>
                </c:pt>
                <c:pt idx="3628">
                  <c:v>421.9</c:v>
                </c:pt>
                <c:pt idx="3629">
                  <c:v>416.35</c:v>
                </c:pt>
                <c:pt idx="3630">
                  <c:v>416.35</c:v>
                </c:pt>
                <c:pt idx="3631">
                  <c:v>421.9</c:v>
                </c:pt>
                <c:pt idx="3632">
                  <c:v>416.35</c:v>
                </c:pt>
                <c:pt idx="3633">
                  <c:v>421.9</c:v>
                </c:pt>
                <c:pt idx="3634">
                  <c:v>416.35</c:v>
                </c:pt>
                <c:pt idx="3635">
                  <c:v>416.35</c:v>
                </c:pt>
                <c:pt idx="3636">
                  <c:v>416.35</c:v>
                </c:pt>
                <c:pt idx="3637">
                  <c:v>416.35</c:v>
                </c:pt>
                <c:pt idx="3638">
                  <c:v>416.35</c:v>
                </c:pt>
                <c:pt idx="3639">
                  <c:v>416.35</c:v>
                </c:pt>
                <c:pt idx="3640">
                  <c:v>421.9</c:v>
                </c:pt>
                <c:pt idx="3641">
                  <c:v>416.35</c:v>
                </c:pt>
                <c:pt idx="3642">
                  <c:v>405.47</c:v>
                </c:pt>
                <c:pt idx="3643">
                  <c:v>416.35</c:v>
                </c:pt>
                <c:pt idx="3644">
                  <c:v>416.35</c:v>
                </c:pt>
                <c:pt idx="3645">
                  <c:v>421.9</c:v>
                </c:pt>
                <c:pt idx="3646">
                  <c:v>416.35</c:v>
                </c:pt>
                <c:pt idx="3647">
                  <c:v>416.35</c:v>
                </c:pt>
                <c:pt idx="3648">
                  <c:v>416.35</c:v>
                </c:pt>
                <c:pt idx="3649">
                  <c:v>416.35</c:v>
                </c:pt>
                <c:pt idx="3650">
                  <c:v>416.35</c:v>
                </c:pt>
                <c:pt idx="3651">
                  <c:v>416.35</c:v>
                </c:pt>
                <c:pt idx="3652">
                  <c:v>416.35</c:v>
                </c:pt>
                <c:pt idx="3653">
                  <c:v>416.35</c:v>
                </c:pt>
                <c:pt idx="3654">
                  <c:v>416.35</c:v>
                </c:pt>
                <c:pt idx="3655">
                  <c:v>416.35</c:v>
                </c:pt>
                <c:pt idx="3656">
                  <c:v>421.9</c:v>
                </c:pt>
                <c:pt idx="3657">
                  <c:v>416.35</c:v>
                </c:pt>
                <c:pt idx="3658">
                  <c:v>416.35</c:v>
                </c:pt>
                <c:pt idx="3659">
                  <c:v>416.35</c:v>
                </c:pt>
                <c:pt idx="3660">
                  <c:v>416.35</c:v>
                </c:pt>
                <c:pt idx="3661">
                  <c:v>416.35</c:v>
                </c:pt>
                <c:pt idx="3662">
                  <c:v>416.35</c:v>
                </c:pt>
                <c:pt idx="3663">
                  <c:v>416.35</c:v>
                </c:pt>
                <c:pt idx="3664">
                  <c:v>416.35</c:v>
                </c:pt>
                <c:pt idx="3665">
                  <c:v>416.35</c:v>
                </c:pt>
                <c:pt idx="3666">
                  <c:v>416.35</c:v>
                </c:pt>
                <c:pt idx="3667">
                  <c:v>416.35</c:v>
                </c:pt>
                <c:pt idx="3668">
                  <c:v>416.35</c:v>
                </c:pt>
                <c:pt idx="3669">
                  <c:v>416.35</c:v>
                </c:pt>
                <c:pt idx="3670">
                  <c:v>416.35</c:v>
                </c:pt>
                <c:pt idx="3671">
                  <c:v>410.88</c:v>
                </c:pt>
                <c:pt idx="3672">
                  <c:v>416.35</c:v>
                </c:pt>
                <c:pt idx="3673">
                  <c:v>416.35</c:v>
                </c:pt>
                <c:pt idx="3674">
                  <c:v>416.35</c:v>
                </c:pt>
                <c:pt idx="3675">
                  <c:v>410.88</c:v>
                </c:pt>
                <c:pt idx="3676">
                  <c:v>416.35</c:v>
                </c:pt>
                <c:pt idx="3677">
                  <c:v>410.88</c:v>
                </c:pt>
                <c:pt idx="3678">
                  <c:v>416.35</c:v>
                </c:pt>
                <c:pt idx="3679">
                  <c:v>416.35</c:v>
                </c:pt>
                <c:pt idx="3680">
                  <c:v>410.88</c:v>
                </c:pt>
                <c:pt idx="3681">
                  <c:v>410.88</c:v>
                </c:pt>
                <c:pt idx="3682">
                  <c:v>416.35</c:v>
                </c:pt>
                <c:pt idx="3683">
                  <c:v>410.88</c:v>
                </c:pt>
                <c:pt idx="3684">
                  <c:v>416.35</c:v>
                </c:pt>
                <c:pt idx="3685">
                  <c:v>416.35</c:v>
                </c:pt>
                <c:pt idx="3686">
                  <c:v>416.35</c:v>
                </c:pt>
                <c:pt idx="3687">
                  <c:v>416.35</c:v>
                </c:pt>
                <c:pt idx="3688">
                  <c:v>416.35</c:v>
                </c:pt>
                <c:pt idx="3689">
                  <c:v>416.35</c:v>
                </c:pt>
                <c:pt idx="3690">
                  <c:v>416.35</c:v>
                </c:pt>
                <c:pt idx="3691">
                  <c:v>410.88</c:v>
                </c:pt>
                <c:pt idx="3692">
                  <c:v>416.35</c:v>
                </c:pt>
                <c:pt idx="3693">
                  <c:v>416.35</c:v>
                </c:pt>
                <c:pt idx="3694">
                  <c:v>416.35</c:v>
                </c:pt>
                <c:pt idx="3695">
                  <c:v>416.35</c:v>
                </c:pt>
                <c:pt idx="3696">
                  <c:v>416.35</c:v>
                </c:pt>
                <c:pt idx="3697">
                  <c:v>416.35</c:v>
                </c:pt>
                <c:pt idx="3698">
                  <c:v>416.35</c:v>
                </c:pt>
                <c:pt idx="3699">
                  <c:v>416.35</c:v>
                </c:pt>
                <c:pt idx="3700">
                  <c:v>416.35</c:v>
                </c:pt>
                <c:pt idx="3701">
                  <c:v>416.35</c:v>
                </c:pt>
                <c:pt idx="3702">
                  <c:v>416.35</c:v>
                </c:pt>
                <c:pt idx="3703">
                  <c:v>410.88</c:v>
                </c:pt>
                <c:pt idx="3704">
                  <c:v>416.35</c:v>
                </c:pt>
                <c:pt idx="3705">
                  <c:v>410.88</c:v>
                </c:pt>
                <c:pt idx="3706">
                  <c:v>410.88</c:v>
                </c:pt>
                <c:pt idx="3707">
                  <c:v>410.88</c:v>
                </c:pt>
                <c:pt idx="3708">
                  <c:v>410.88</c:v>
                </c:pt>
                <c:pt idx="3709">
                  <c:v>410.88</c:v>
                </c:pt>
                <c:pt idx="3710">
                  <c:v>405.47</c:v>
                </c:pt>
                <c:pt idx="3711">
                  <c:v>410.88</c:v>
                </c:pt>
                <c:pt idx="3712">
                  <c:v>410.88</c:v>
                </c:pt>
                <c:pt idx="3713">
                  <c:v>410.88</c:v>
                </c:pt>
                <c:pt idx="3714">
                  <c:v>410.88</c:v>
                </c:pt>
                <c:pt idx="3715">
                  <c:v>416.35</c:v>
                </c:pt>
                <c:pt idx="3716">
                  <c:v>416.35</c:v>
                </c:pt>
                <c:pt idx="3717">
                  <c:v>416.35</c:v>
                </c:pt>
                <c:pt idx="3718">
                  <c:v>410.88</c:v>
                </c:pt>
                <c:pt idx="3719">
                  <c:v>410.88</c:v>
                </c:pt>
                <c:pt idx="3720">
                  <c:v>410.88</c:v>
                </c:pt>
                <c:pt idx="3721">
                  <c:v>410.88</c:v>
                </c:pt>
                <c:pt idx="3722">
                  <c:v>410.88</c:v>
                </c:pt>
                <c:pt idx="3723">
                  <c:v>410.88</c:v>
                </c:pt>
                <c:pt idx="3724">
                  <c:v>416.35</c:v>
                </c:pt>
                <c:pt idx="3725">
                  <c:v>405.47</c:v>
                </c:pt>
                <c:pt idx="3726">
                  <c:v>410.88</c:v>
                </c:pt>
                <c:pt idx="3727">
                  <c:v>410.88</c:v>
                </c:pt>
                <c:pt idx="3728">
                  <c:v>410.88</c:v>
                </c:pt>
                <c:pt idx="3729">
                  <c:v>405.47</c:v>
                </c:pt>
                <c:pt idx="3730">
                  <c:v>405.47</c:v>
                </c:pt>
                <c:pt idx="3731">
                  <c:v>410.88</c:v>
                </c:pt>
                <c:pt idx="3732">
                  <c:v>410.88</c:v>
                </c:pt>
                <c:pt idx="3733">
                  <c:v>405.47</c:v>
                </c:pt>
                <c:pt idx="3734">
                  <c:v>410.88</c:v>
                </c:pt>
                <c:pt idx="3735">
                  <c:v>405.47</c:v>
                </c:pt>
                <c:pt idx="3736">
                  <c:v>410.88</c:v>
                </c:pt>
                <c:pt idx="3737">
                  <c:v>405.47</c:v>
                </c:pt>
                <c:pt idx="3738">
                  <c:v>405.47</c:v>
                </c:pt>
                <c:pt idx="3739">
                  <c:v>410.88</c:v>
                </c:pt>
                <c:pt idx="3740">
                  <c:v>405.47</c:v>
                </c:pt>
                <c:pt idx="3741">
                  <c:v>410.88</c:v>
                </c:pt>
                <c:pt idx="3742">
                  <c:v>410.88</c:v>
                </c:pt>
                <c:pt idx="3743">
                  <c:v>405.47</c:v>
                </c:pt>
                <c:pt idx="3744">
                  <c:v>405.47</c:v>
                </c:pt>
                <c:pt idx="3745">
                  <c:v>405.47</c:v>
                </c:pt>
                <c:pt idx="3746">
                  <c:v>405.47</c:v>
                </c:pt>
                <c:pt idx="3747">
                  <c:v>405.47</c:v>
                </c:pt>
                <c:pt idx="3748">
                  <c:v>410.88</c:v>
                </c:pt>
                <c:pt idx="3749">
                  <c:v>405.47</c:v>
                </c:pt>
                <c:pt idx="3750">
                  <c:v>410.88</c:v>
                </c:pt>
                <c:pt idx="3751">
                  <c:v>405.47</c:v>
                </c:pt>
                <c:pt idx="3752">
                  <c:v>410.88</c:v>
                </c:pt>
                <c:pt idx="3753">
                  <c:v>405.47</c:v>
                </c:pt>
                <c:pt idx="3754">
                  <c:v>405.47</c:v>
                </c:pt>
                <c:pt idx="3755">
                  <c:v>405.47</c:v>
                </c:pt>
                <c:pt idx="3756">
                  <c:v>405.47</c:v>
                </c:pt>
                <c:pt idx="3757">
                  <c:v>405.47</c:v>
                </c:pt>
                <c:pt idx="3758">
                  <c:v>405.47</c:v>
                </c:pt>
                <c:pt idx="3759">
                  <c:v>405.47</c:v>
                </c:pt>
                <c:pt idx="3760">
                  <c:v>405.47</c:v>
                </c:pt>
                <c:pt idx="3761">
                  <c:v>410.88</c:v>
                </c:pt>
                <c:pt idx="3762">
                  <c:v>405.47</c:v>
                </c:pt>
                <c:pt idx="3763">
                  <c:v>410.88</c:v>
                </c:pt>
                <c:pt idx="3764">
                  <c:v>405.47</c:v>
                </c:pt>
                <c:pt idx="3765">
                  <c:v>405.47</c:v>
                </c:pt>
                <c:pt idx="3766">
                  <c:v>405.47</c:v>
                </c:pt>
                <c:pt idx="3767">
                  <c:v>410.88</c:v>
                </c:pt>
                <c:pt idx="3768">
                  <c:v>405.47</c:v>
                </c:pt>
                <c:pt idx="3769">
                  <c:v>405.47</c:v>
                </c:pt>
                <c:pt idx="3770">
                  <c:v>405.47</c:v>
                </c:pt>
                <c:pt idx="3771">
                  <c:v>405.47</c:v>
                </c:pt>
                <c:pt idx="3772">
                  <c:v>410.88</c:v>
                </c:pt>
                <c:pt idx="3773">
                  <c:v>405.47</c:v>
                </c:pt>
                <c:pt idx="3774">
                  <c:v>405.47</c:v>
                </c:pt>
                <c:pt idx="3775">
                  <c:v>405.47</c:v>
                </c:pt>
                <c:pt idx="3776">
                  <c:v>405.47</c:v>
                </c:pt>
                <c:pt idx="3777">
                  <c:v>405.47</c:v>
                </c:pt>
                <c:pt idx="3778">
                  <c:v>394.88</c:v>
                </c:pt>
                <c:pt idx="3779">
                  <c:v>405.47</c:v>
                </c:pt>
                <c:pt idx="3780">
                  <c:v>405.47</c:v>
                </c:pt>
                <c:pt idx="3781">
                  <c:v>405.47</c:v>
                </c:pt>
                <c:pt idx="3782">
                  <c:v>405.47</c:v>
                </c:pt>
                <c:pt idx="3783">
                  <c:v>410.88</c:v>
                </c:pt>
                <c:pt idx="3784">
                  <c:v>405.47</c:v>
                </c:pt>
                <c:pt idx="3785">
                  <c:v>405.47</c:v>
                </c:pt>
                <c:pt idx="3786">
                  <c:v>405.47</c:v>
                </c:pt>
                <c:pt idx="3787">
                  <c:v>405.47</c:v>
                </c:pt>
                <c:pt idx="3788">
                  <c:v>405.47</c:v>
                </c:pt>
                <c:pt idx="3789">
                  <c:v>405.47</c:v>
                </c:pt>
                <c:pt idx="3790">
                  <c:v>405.47</c:v>
                </c:pt>
                <c:pt idx="3791">
                  <c:v>405.47</c:v>
                </c:pt>
                <c:pt idx="3792">
                  <c:v>405.47</c:v>
                </c:pt>
                <c:pt idx="3793">
                  <c:v>405.47</c:v>
                </c:pt>
                <c:pt idx="3794">
                  <c:v>405.47</c:v>
                </c:pt>
                <c:pt idx="3795">
                  <c:v>400.14</c:v>
                </c:pt>
                <c:pt idx="3796">
                  <c:v>405.47</c:v>
                </c:pt>
                <c:pt idx="3797">
                  <c:v>405.47</c:v>
                </c:pt>
                <c:pt idx="3798">
                  <c:v>405.47</c:v>
                </c:pt>
                <c:pt idx="3799">
                  <c:v>405.47</c:v>
                </c:pt>
                <c:pt idx="3800">
                  <c:v>405.47</c:v>
                </c:pt>
                <c:pt idx="3801">
                  <c:v>405.47</c:v>
                </c:pt>
                <c:pt idx="3802">
                  <c:v>405.47</c:v>
                </c:pt>
                <c:pt idx="3803">
                  <c:v>405.47</c:v>
                </c:pt>
                <c:pt idx="3804">
                  <c:v>405.47</c:v>
                </c:pt>
                <c:pt idx="3805">
                  <c:v>405.47</c:v>
                </c:pt>
                <c:pt idx="3806">
                  <c:v>405.47</c:v>
                </c:pt>
                <c:pt idx="3807">
                  <c:v>405.47</c:v>
                </c:pt>
                <c:pt idx="3808">
                  <c:v>405.47</c:v>
                </c:pt>
                <c:pt idx="3809">
                  <c:v>405.47</c:v>
                </c:pt>
                <c:pt idx="3810">
                  <c:v>405.47</c:v>
                </c:pt>
                <c:pt idx="3811">
                  <c:v>405.47</c:v>
                </c:pt>
                <c:pt idx="3812">
                  <c:v>405.47</c:v>
                </c:pt>
                <c:pt idx="3813">
                  <c:v>405.47</c:v>
                </c:pt>
                <c:pt idx="3814">
                  <c:v>405.47</c:v>
                </c:pt>
                <c:pt idx="3815">
                  <c:v>405.47</c:v>
                </c:pt>
                <c:pt idx="3816">
                  <c:v>405.47</c:v>
                </c:pt>
                <c:pt idx="3817">
                  <c:v>405.47</c:v>
                </c:pt>
                <c:pt idx="3818">
                  <c:v>410.88</c:v>
                </c:pt>
                <c:pt idx="3819">
                  <c:v>394.88</c:v>
                </c:pt>
                <c:pt idx="3820">
                  <c:v>405.47</c:v>
                </c:pt>
                <c:pt idx="3821">
                  <c:v>400.14</c:v>
                </c:pt>
                <c:pt idx="3822">
                  <c:v>400.14</c:v>
                </c:pt>
                <c:pt idx="3823">
                  <c:v>400.14</c:v>
                </c:pt>
                <c:pt idx="3824">
                  <c:v>405.47</c:v>
                </c:pt>
                <c:pt idx="3825">
                  <c:v>389.68</c:v>
                </c:pt>
                <c:pt idx="3826">
                  <c:v>405.47</c:v>
                </c:pt>
                <c:pt idx="3827">
                  <c:v>400.14</c:v>
                </c:pt>
                <c:pt idx="3828">
                  <c:v>400.14</c:v>
                </c:pt>
                <c:pt idx="3829">
                  <c:v>400.14</c:v>
                </c:pt>
                <c:pt idx="3830">
                  <c:v>400.14</c:v>
                </c:pt>
                <c:pt idx="3831">
                  <c:v>400.14</c:v>
                </c:pt>
                <c:pt idx="3832">
                  <c:v>400.14</c:v>
                </c:pt>
                <c:pt idx="3833">
                  <c:v>389.68</c:v>
                </c:pt>
                <c:pt idx="3834">
                  <c:v>400.14</c:v>
                </c:pt>
                <c:pt idx="3835">
                  <c:v>400.14</c:v>
                </c:pt>
                <c:pt idx="3836">
                  <c:v>400.14</c:v>
                </c:pt>
                <c:pt idx="3837">
                  <c:v>400.14</c:v>
                </c:pt>
                <c:pt idx="3838">
                  <c:v>400.14</c:v>
                </c:pt>
                <c:pt idx="3839">
                  <c:v>400.14</c:v>
                </c:pt>
                <c:pt idx="3840">
                  <c:v>400.14</c:v>
                </c:pt>
                <c:pt idx="3841">
                  <c:v>405.47</c:v>
                </c:pt>
                <c:pt idx="3842">
                  <c:v>400.14</c:v>
                </c:pt>
                <c:pt idx="3843">
                  <c:v>405.47</c:v>
                </c:pt>
                <c:pt idx="3844">
                  <c:v>400.14</c:v>
                </c:pt>
                <c:pt idx="3845">
                  <c:v>400.14</c:v>
                </c:pt>
                <c:pt idx="3846">
                  <c:v>400.14</c:v>
                </c:pt>
                <c:pt idx="3847">
                  <c:v>400.14</c:v>
                </c:pt>
                <c:pt idx="3848">
                  <c:v>400.14</c:v>
                </c:pt>
                <c:pt idx="3849">
                  <c:v>400.14</c:v>
                </c:pt>
                <c:pt idx="3850">
                  <c:v>400.14</c:v>
                </c:pt>
                <c:pt idx="3851">
                  <c:v>400.14</c:v>
                </c:pt>
                <c:pt idx="3852">
                  <c:v>400.14</c:v>
                </c:pt>
                <c:pt idx="3853">
                  <c:v>400.14</c:v>
                </c:pt>
                <c:pt idx="3854">
                  <c:v>405.47</c:v>
                </c:pt>
                <c:pt idx="3855">
                  <c:v>400.14</c:v>
                </c:pt>
                <c:pt idx="3856">
                  <c:v>400.14</c:v>
                </c:pt>
                <c:pt idx="3857">
                  <c:v>400.14</c:v>
                </c:pt>
                <c:pt idx="3858">
                  <c:v>405.47</c:v>
                </c:pt>
                <c:pt idx="3859">
                  <c:v>400.14</c:v>
                </c:pt>
                <c:pt idx="3860">
                  <c:v>400.14</c:v>
                </c:pt>
                <c:pt idx="3861">
                  <c:v>400.14</c:v>
                </c:pt>
                <c:pt idx="3862">
                  <c:v>400.14</c:v>
                </c:pt>
                <c:pt idx="3863">
                  <c:v>400.14</c:v>
                </c:pt>
                <c:pt idx="3864">
                  <c:v>400.14</c:v>
                </c:pt>
                <c:pt idx="3865">
                  <c:v>400.14</c:v>
                </c:pt>
                <c:pt idx="3866">
                  <c:v>400.14</c:v>
                </c:pt>
                <c:pt idx="3867">
                  <c:v>400.14</c:v>
                </c:pt>
                <c:pt idx="3868">
                  <c:v>400.14</c:v>
                </c:pt>
                <c:pt idx="3869">
                  <c:v>400.14</c:v>
                </c:pt>
                <c:pt idx="3870">
                  <c:v>394.88</c:v>
                </c:pt>
                <c:pt idx="3871">
                  <c:v>400.14</c:v>
                </c:pt>
                <c:pt idx="3872">
                  <c:v>405.47</c:v>
                </c:pt>
                <c:pt idx="3873">
                  <c:v>400.14</c:v>
                </c:pt>
                <c:pt idx="3874">
                  <c:v>400.14</c:v>
                </c:pt>
                <c:pt idx="3875">
                  <c:v>400.14</c:v>
                </c:pt>
                <c:pt idx="3876">
                  <c:v>400.14</c:v>
                </c:pt>
                <c:pt idx="3877">
                  <c:v>394.88</c:v>
                </c:pt>
                <c:pt idx="3878">
                  <c:v>400.14</c:v>
                </c:pt>
                <c:pt idx="3879">
                  <c:v>400.14</c:v>
                </c:pt>
                <c:pt idx="3880">
                  <c:v>400.14</c:v>
                </c:pt>
                <c:pt idx="3881">
                  <c:v>400.14</c:v>
                </c:pt>
                <c:pt idx="3882">
                  <c:v>400.14</c:v>
                </c:pt>
                <c:pt idx="3883">
                  <c:v>400.14</c:v>
                </c:pt>
                <c:pt idx="3884">
                  <c:v>400.14</c:v>
                </c:pt>
                <c:pt idx="3885">
                  <c:v>405.47</c:v>
                </c:pt>
                <c:pt idx="3886">
                  <c:v>394.88</c:v>
                </c:pt>
                <c:pt idx="3887">
                  <c:v>400.14</c:v>
                </c:pt>
                <c:pt idx="3888">
                  <c:v>384.56</c:v>
                </c:pt>
                <c:pt idx="3889">
                  <c:v>400.14</c:v>
                </c:pt>
                <c:pt idx="3890">
                  <c:v>400.14</c:v>
                </c:pt>
                <c:pt idx="3891">
                  <c:v>400.14</c:v>
                </c:pt>
                <c:pt idx="3892">
                  <c:v>400.14</c:v>
                </c:pt>
                <c:pt idx="3893">
                  <c:v>400.14</c:v>
                </c:pt>
                <c:pt idx="3894">
                  <c:v>394.88</c:v>
                </c:pt>
                <c:pt idx="3895">
                  <c:v>394.88</c:v>
                </c:pt>
                <c:pt idx="3896">
                  <c:v>394.88</c:v>
                </c:pt>
                <c:pt idx="3897">
                  <c:v>394.88</c:v>
                </c:pt>
                <c:pt idx="3898">
                  <c:v>389.68</c:v>
                </c:pt>
                <c:pt idx="3899">
                  <c:v>394.88</c:v>
                </c:pt>
                <c:pt idx="3900">
                  <c:v>389.68</c:v>
                </c:pt>
                <c:pt idx="3901">
                  <c:v>394.88</c:v>
                </c:pt>
                <c:pt idx="3902">
                  <c:v>400.14</c:v>
                </c:pt>
                <c:pt idx="3903">
                  <c:v>389.68</c:v>
                </c:pt>
                <c:pt idx="3904">
                  <c:v>394.88</c:v>
                </c:pt>
                <c:pt idx="3905">
                  <c:v>400.14</c:v>
                </c:pt>
                <c:pt idx="3906">
                  <c:v>400.14</c:v>
                </c:pt>
                <c:pt idx="3907">
                  <c:v>394.88</c:v>
                </c:pt>
                <c:pt idx="3908">
                  <c:v>394.88</c:v>
                </c:pt>
                <c:pt idx="3909">
                  <c:v>394.88</c:v>
                </c:pt>
                <c:pt idx="3910">
                  <c:v>394.88</c:v>
                </c:pt>
                <c:pt idx="3911">
                  <c:v>394.88</c:v>
                </c:pt>
                <c:pt idx="3912">
                  <c:v>400.14</c:v>
                </c:pt>
                <c:pt idx="3913">
                  <c:v>394.88</c:v>
                </c:pt>
                <c:pt idx="3914">
                  <c:v>400.14</c:v>
                </c:pt>
                <c:pt idx="3915">
                  <c:v>394.88</c:v>
                </c:pt>
                <c:pt idx="3916">
                  <c:v>400.14</c:v>
                </c:pt>
                <c:pt idx="3917">
                  <c:v>400.14</c:v>
                </c:pt>
                <c:pt idx="3918">
                  <c:v>394.88</c:v>
                </c:pt>
                <c:pt idx="3919">
                  <c:v>394.88</c:v>
                </c:pt>
                <c:pt idx="3920">
                  <c:v>394.88</c:v>
                </c:pt>
                <c:pt idx="3921">
                  <c:v>394.88</c:v>
                </c:pt>
                <c:pt idx="3922">
                  <c:v>400.14</c:v>
                </c:pt>
                <c:pt idx="3923">
                  <c:v>394.88</c:v>
                </c:pt>
                <c:pt idx="3924">
                  <c:v>394.88</c:v>
                </c:pt>
                <c:pt idx="3925">
                  <c:v>394.88</c:v>
                </c:pt>
                <c:pt idx="3926">
                  <c:v>394.88</c:v>
                </c:pt>
                <c:pt idx="3927">
                  <c:v>394.88</c:v>
                </c:pt>
                <c:pt idx="3928">
                  <c:v>394.88</c:v>
                </c:pt>
                <c:pt idx="3929">
                  <c:v>394.88</c:v>
                </c:pt>
                <c:pt idx="3930">
                  <c:v>394.88</c:v>
                </c:pt>
                <c:pt idx="3931">
                  <c:v>394.88</c:v>
                </c:pt>
                <c:pt idx="3932">
                  <c:v>394.88</c:v>
                </c:pt>
                <c:pt idx="3933">
                  <c:v>394.88</c:v>
                </c:pt>
                <c:pt idx="3934">
                  <c:v>394.88</c:v>
                </c:pt>
                <c:pt idx="3935">
                  <c:v>394.88</c:v>
                </c:pt>
                <c:pt idx="3936">
                  <c:v>394.88</c:v>
                </c:pt>
                <c:pt idx="3937">
                  <c:v>400.14</c:v>
                </c:pt>
                <c:pt idx="3938">
                  <c:v>394.88</c:v>
                </c:pt>
                <c:pt idx="3939">
                  <c:v>394.88</c:v>
                </c:pt>
                <c:pt idx="3940">
                  <c:v>389.68</c:v>
                </c:pt>
                <c:pt idx="3941">
                  <c:v>394.88</c:v>
                </c:pt>
                <c:pt idx="3942">
                  <c:v>394.88</c:v>
                </c:pt>
                <c:pt idx="3943">
                  <c:v>394.88</c:v>
                </c:pt>
                <c:pt idx="3944">
                  <c:v>394.88</c:v>
                </c:pt>
                <c:pt idx="3945">
                  <c:v>400.14</c:v>
                </c:pt>
                <c:pt idx="3946">
                  <c:v>394.88</c:v>
                </c:pt>
                <c:pt idx="3947">
                  <c:v>394.88</c:v>
                </c:pt>
                <c:pt idx="3948">
                  <c:v>394.88</c:v>
                </c:pt>
                <c:pt idx="3949">
                  <c:v>394.88</c:v>
                </c:pt>
                <c:pt idx="3950">
                  <c:v>394.88</c:v>
                </c:pt>
                <c:pt idx="3951">
                  <c:v>394.88</c:v>
                </c:pt>
                <c:pt idx="3952">
                  <c:v>394.88</c:v>
                </c:pt>
                <c:pt idx="3953">
                  <c:v>394.88</c:v>
                </c:pt>
                <c:pt idx="3954">
                  <c:v>394.88</c:v>
                </c:pt>
                <c:pt idx="3955">
                  <c:v>394.88</c:v>
                </c:pt>
                <c:pt idx="3956">
                  <c:v>400.14</c:v>
                </c:pt>
                <c:pt idx="3957">
                  <c:v>394.88</c:v>
                </c:pt>
                <c:pt idx="3958">
                  <c:v>394.88</c:v>
                </c:pt>
                <c:pt idx="3959">
                  <c:v>394.88</c:v>
                </c:pt>
                <c:pt idx="3960">
                  <c:v>394.88</c:v>
                </c:pt>
                <c:pt idx="3961">
                  <c:v>394.88</c:v>
                </c:pt>
                <c:pt idx="3962">
                  <c:v>394.88</c:v>
                </c:pt>
                <c:pt idx="3963">
                  <c:v>394.88</c:v>
                </c:pt>
                <c:pt idx="3964">
                  <c:v>394.88</c:v>
                </c:pt>
                <c:pt idx="3965">
                  <c:v>394.88</c:v>
                </c:pt>
                <c:pt idx="3966">
                  <c:v>394.88</c:v>
                </c:pt>
                <c:pt idx="3967">
                  <c:v>400.14</c:v>
                </c:pt>
                <c:pt idx="3968">
                  <c:v>394.88</c:v>
                </c:pt>
                <c:pt idx="3969">
                  <c:v>394.88</c:v>
                </c:pt>
                <c:pt idx="3970">
                  <c:v>394.88</c:v>
                </c:pt>
                <c:pt idx="3971">
                  <c:v>394.88</c:v>
                </c:pt>
                <c:pt idx="3972">
                  <c:v>394.88</c:v>
                </c:pt>
                <c:pt idx="3973">
                  <c:v>394.88</c:v>
                </c:pt>
                <c:pt idx="3974">
                  <c:v>394.88</c:v>
                </c:pt>
                <c:pt idx="3975">
                  <c:v>394.88</c:v>
                </c:pt>
                <c:pt idx="3976">
                  <c:v>394.88</c:v>
                </c:pt>
                <c:pt idx="3977">
                  <c:v>394.88</c:v>
                </c:pt>
                <c:pt idx="3978">
                  <c:v>394.88</c:v>
                </c:pt>
                <c:pt idx="3979">
                  <c:v>394.88</c:v>
                </c:pt>
                <c:pt idx="3980">
                  <c:v>394.88</c:v>
                </c:pt>
                <c:pt idx="3981">
                  <c:v>394.88</c:v>
                </c:pt>
                <c:pt idx="3982">
                  <c:v>394.88</c:v>
                </c:pt>
                <c:pt idx="3983">
                  <c:v>394.88</c:v>
                </c:pt>
                <c:pt idx="3984">
                  <c:v>394.88</c:v>
                </c:pt>
                <c:pt idx="3985">
                  <c:v>394.88</c:v>
                </c:pt>
                <c:pt idx="3986">
                  <c:v>394.88</c:v>
                </c:pt>
                <c:pt idx="3987">
                  <c:v>389.68</c:v>
                </c:pt>
                <c:pt idx="3988">
                  <c:v>394.88</c:v>
                </c:pt>
                <c:pt idx="3989">
                  <c:v>394.88</c:v>
                </c:pt>
                <c:pt idx="3990">
                  <c:v>394.88</c:v>
                </c:pt>
                <c:pt idx="3991">
                  <c:v>394.88</c:v>
                </c:pt>
                <c:pt idx="3992">
                  <c:v>394.88</c:v>
                </c:pt>
                <c:pt idx="3993">
                  <c:v>389.68</c:v>
                </c:pt>
                <c:pt idx="3994">
                  <c:v>394.88</c:v>
                </c:pt>
                <c:pt idx="3995">
                  <c:v>389.68</c:v>
                </c:pt>
                <c:pt idx="3996">
                  <c:v>394.88</c:v>
                </c:pt>
                <c:pt idx="3997">
                  <c:v>394.88</c:v>
                </c:pt>
                <c:pt idx="3998">
                  <c:v>394.88</c:v>
                </c:pt>
                <c:pt idx="3999">
                  <c:v>394.88</c:v>
                </c:pt>
                <c:pt idx="4000">
                  <c:v>394.88</c:v>
                </c:pt>
                <c:pt idx="4001">
                  <c:v>394.88</c:v>
                </c:pt>
                <c:pt idx="4002">
                  <c:v>389.68</c:v>
                </c:pt>
                <c:pt idx="4003">
                  <c:v>394.88</c:v>
                </c:pt>
                <c:pt idx="4004">
                  <c:v>394.88</c:v>
                </c:pt>
                <c:pt idx="4005">
                  <c:v>394.88</c:v>
                </c:pt>
                <c:pt idx="4006">
                  <c:v>389.68</c:v>
                </c:pt>
                <c:pt idx="4007">
                  <c:v>389.68</c:v>
                </c:pt>
                <c:pt idx="4008">
                  <c:v>389.68</c:v>
                </c:pt>
                <c:pt idx="4009">
                  <c:v>394.88</c:v>
                </c:pt>
                <c:pt idx="4010">
                  <c:v>389.68</c:v>
                </c:pt>
                <c:pt idx="4011">
                  <c:v>394.88</c:v>
                </c:pt>
                <c:pt idx="4012">
                  <c:v>389.68</c:v>
                </c:pt>
                <c:pt idx="4013">
                  <c:v>394.88</c:v>
                </c:pt>
                <c:pt idx="4014">
                  <c:v>400.14</c:v>
                </c:pt>
                <c:pt idx="4015">
                  <c:v>394.88</c:v>
                </c:pt>
                <c:pt idx="4016">
                  <c:v>400.14</c:v>
                </c:pt>
                <c:pt idx="4017">
                  <c:v>394.88</c:v>
                </c:pt>
                <c:pt idx="4018">
                  <c:v>394.88</c:v>
                </c:pt>
                <c:pt idx="4019">
                  <c:v>394.88</c:v>
                </c:pt>
                <c:pt idx="4020">
                  <c:v>394.88</c:v>
                </c:pt>
                <c:pt idx="4021">
                  <c:v>394.88</c:v>
                </c:pt>
                <c:pt idx="4022">
                  <c:v>394.88</c:v>
                </c:pt>
                <c:pt idx="4023">
                  <c:v>400.14</c:v>
                </c:pt>
                <c:pt idx="4024">
                  <c:v>400.14</c:v>
                </c:pt>
                <c:pt idx="4025">
                  <c:v>400.14</c:v>
                </c:pt>
                <c:pt idx="4026">
                  <c:v>400.14</c:v>
                </c:pt>
                <c:pt idx="4027">
                  <c:v>400.14</c:v>
                </c:pt>
                <c:pt idx="4028">
                  <c:v>400.14</c:v>
                </c:pt>
                <c:pt idx="4029">
                  <c:v>400.14</c:v>
                </c:pt>
                <c:pt idx="4030">
                  <c:v>394.88</c:v>
                </c:pt>
                <c:pt idx="4031">
                  <c:v>400.14</c:v>
                </c:pt>
                <c:pt idx="4032">
                  <c:v>400.14</c:v>
                </c:pt>
                <c:pt idx="4033">
                  <c:v>400.14</c:v>
                </c:pt>
                <c:pt idx="4034">
                  <c:v>400.14</c:v>
                </c:pt>
                <c:pt idx="4035">
                  <c:v>394.88</c:v>
                </c:pt>
                <c:pt idx="4036">
                  <c:v>394.88</c:v>
                </c:pt>
                <c:pt idx="4037">
                  <c:v>394.88</c:v>
                </c:pt>
                <c:pt idx="4038">
                  <c:v>384.56</c:v>
                </c:pt>
                <c:pt idx="4039">
                  <c:v>400.14</c:v>
                </c:pt>
                <c:pt idx="4040">
                  <c:v>394.88</c:v>
                </c:pt>
                <c:pt idx="4041">
                  <c:v>400.14</c:v>
                </c:pt>
                <c:pt idx="4042">
                  <c:v>394.88</c:v>
                </c:pt>
                <c:pt idx="4043">
                  <c:v>394.88</c:v>
                </c:pt>
                <c:pt idx="4044">
                  <c:v>394.88</c:v>
                </c:pt>
                <c:pt idx="4045">
                  <c:v>394.88</c:v>
                </c:pt>
                <c:pt idx="4046">
                  <c:v>394.88</c:v>
                </c:pt>
                <c:pt idx="4047">
                  <c:v>394.88</c:v>
                </c:pt>
                <c:pt idx="4048">
                  <c:v>394.88</c:v>
                </c:pt>
                <c:pt idx="4049">
                  <c:v>394.88</c:v>
                </c:pt>
                <c:pt idx="4050">
                  <c:v>400.14</c:v>
                </c:pt>
                <c:pt idx="4051">
                  <c:v>394.88</c:v>
                </c:pt>
                <c:pt idx="4052">
                  <c:v>400.14</c:v>
                </c:pt>
                <c:pt idx="4053">
                  <c:v>394.88</c:v>
                </c:pt>
                <c:pt idx="4054">
                  <c:v>394.88</c:v>
                </c:pt>
                <c:pt idx="4055">
                  <c:v>394.88</c:v>
                </c:pt>
                <c:pt idx="4056">
                  <c:v>400.14</c:v>
                </c:pt>
                <c:pt idx="4057">
                  <c:v>394.88</c:v>
                </c:pt>
                <c:pt idx="4058">
                  <c:v>394.88</c:v>
                </c:pt>
                <c:pt idx="4059">
                  <c:v>400.14</c:v>
                </c:pt>
                <c:pt idx="4060">
                  <c:v>400.14</c:v>
                </c:pt>
                <c:pt idx="4061">
                  <c:v>400.14</c:v>
                </c:pt>
                <c:pt idx="4062">
                  <c:v>394.88</c:v>
                </c:pt>
                <c:pt idx="4063">
                  <c:v>394.88</c:v>
                </c:pt>
                <c:pt idx="4064">
                  <c:v>394.88</c:v>
                </c:pt>
                <c:pt idx="4065">
                  <c:v>394.88</c:v>
                </c:pt>
                <c:pt idx="4066">
                  <c:v>394.88</c:v>
                </c:pt>
                <c:pt idx="4067">
                  <c:v>394.88</c:v>
                </c:pt>
                <c:pt idx="4068">
                  <c:v>394.88</c:v>
                </c:pt>
                <c:pt idx="4069">
                  <c:v>400.14</c:v>
                </c:pt>
                <c:pt idx="4070">
                  <c:v>400.14</c:v>
                </c:pt>
                <c:pt idx="4071">
                  <c:v>394.88</c:v>
                </c:pt>
                <c:pt idx="4072">
                  <c:v>394.88</c:v>
                </c:pt>
                <c:pt idx="4073">
                  <c:v>394.88</c:v>
                </c:pt>
                <c:pt idx="4074">
                  <c:v>394.88</c:v>
                </c:pt>
                <c:pt idx="4075">
                  <c:v>400.14</c:v>
                </c:pt>
                <c:pt idx="4076">
                  <c:v>389.68</c:v>
                </c:pt>
                <c:pt idx="4077">
                  <c:v>394.88</c:v>
                </c:pt>
                <c:pt idx="4078">
                  <c:v>394.88</c:v>
                </c:pt>
                <c:pt idx="4079">
                  <c:v>394.88</c:v>
                </c:pt>
                <c:pt idx="4080">
                  <c:v>394.88</c:v>
                </c:pt>
                <c:pt idx="4081">
                  <c:v>394.88</c:v>
                </c:pt>
                <c:pt idx="4082">
                  <c:v>394.88</c:v>
                </c:pt>
                <c:pt idx="4083">
                  <c:v>394.88</c:v>
                </c:pt>
                <c:pt idx="4084">
                  <c:v>394.88</c:v>
                </c:pt>
                <c:pt idx="4085">
                  <c:v>400.14</c:v>
                </c:pt>
                <c:pt idx="4086">
                  <c:v>394.88</c:v>
                </c:pt>
                <c:pt idx="4087">
                  <c:v>394.88</c:v>
                </c:pt>
                <c:pt idx="4088">
                  <c:v>394.88</c:v>
                </c:pt>
                <c:pt idx="4089">
                  <c:v>394.88</c:v>
                </c:pt>
                <c:pt idx="4090">
                  <c:v>394.88</c:v>
                </c:pt>
                <c:pt idx="4091">
                  <c:v>394.88</c:v>
                </c:pt>
                <c:pt idx="4092">
                  <c:v>394.88</c:v>
                </c:pt>
                <c:pt idx="4093">
                  <c:v>394.88</c:v>
                </c:pt>
                <c:pt idx="4094">
                  <c:v>394.88</c:v>
                </c:pt>
                <c:pt idx="4095">
                  <c:v>394.88</c:v>
                </c:pt>
                <c:pt idx="4096">
                  <c:v>400.14</c:v>
                </c:pt>
                <c:pt idx="4097">
                  <c:v>394.88</c:v>
                </c:pt>
                <c:pt idx="4098">
                  <c:v>394.88</c:v>
                </c:pt>
                <c:pt idx="4099">
                  <c:v>394.88</c:v>
                </c:pt>
                <c:pt idx="4100">
                  <c:v>389.68</c:v>
                </c:pt>
                <c:pt idx="4101">
                  <c:v>394.88</c:v>
                </c:pt>
                <c:pt idx="4102">
                  <c:v>394.88</c:v>
                </c:pt>
                <c:pt idx="4103">
                  <c:v>394.88</c:v>
                </c:pt>
                <c:pt idx="4104">
                  <c:v>394.88</c:v>
                </c:pt>
                <c:pt idx="4105">
                  <c:v>389.68</c:v>
                </c:pt>
                <c:pt idx="4106">
                  <c:v>400.14</c:v>
                </c:pt>
                <c:pt idx="4107">
                  <c:v>394.88</c:v>
                </c:pt>
                <c:pt idx="4108">
                  <c:v>394.88</c:v>
                </c:pt>
                <c:pt idx="4109">
                  <c:v>400.14</c:v>
                </c:pt>
                <c:pt idx="4110">
                  <c:v>394.88</c:v>
                </c:pt>
                <c:pt idx="4111">
                  <c:v>400.14</c:v>
                </c:pt>
                <c:pt idx="4112">
                  <c:v>400.14</c:v>
                </c:pt>
                <c:pt idx="4113">
                  <c:v>394.88</c:v>
                </c:pt>
                <c:pt idx="4114">
                  <c:v>394.88</c:v>
                </c:pt>
                <c:pt idx="4115">
                  <c:v>394.88</c:v>
                </c:pt>
                <c:pt idx="4116">
                  <c:v>394.88</c:v>
                </c:pt>
                <c:pt idx="4117">
                  <c:v>394.88</c:v>
                </c:pt>
                <c:pt idx="4118">
                  <c:v>394.88</c:v>
                </c:pt>
                <c:pt idx="4119">
                  <c:v>400.14</c:v>
                </c:pt>
                <c:pt idx="4120">
                  <c:v>394.88</c:v>
                </c:pt>
                <c:pt idx="4121">
                  <c:v>394.88</c:v>
                </c:pt>
                <c:pt idx="4122">
                  <c:v>394.88</c:v>
                </c:pt>
                <c:pt idx="4123">
                  <c:v>394.88</c:v>
                </c:pt>
                <c:pt idx="4124">
                  <c:v>394.88</c:v>
                </c:pt>
                <c:pt idx="4125">
                  <c:v>389.68</c:v>
                </c:pt>
                <c:pt idx="4126">
                  <c:v>394.88</c:v>
                </c:pt>
                <c:pt idx="4127">
                  <c:v>394.88</c:v>
                </c:pt>
                <c:pt idx="4128">
                  <c:v>394.88</c:v>
                </c:pt>
                <c:pt idx="4129">
                  <c:v>394.88</c:v>
                </c:pt>
                <c:pt idx="4130">
                  <c:v>394.88</c:v>
                </c:pt>
                <c:pt idx="4131">
                  <c:v>394.88</c:v>
                </c:pt>
                <c:pt idx="4132">
                  <c:v>400.14</c:v>
                </c:pt>
                <c:pt idx="4133">
                  <c:v>394.88</c:v>
                </c:pt>
                <c:pt idx="4134">
                  <c:v>394.88</c:v>
                </c:pt>
                <c:pt idx="4135">
                  <c:v>394.88</c:v>
                </c:pt>
                <c:pt idx="4136">
                  <c:v>394.88</c:v>
                </c:pt>
                <c:pt idx="4137">
                  <c:v>394.88</c:v>
                </c:pt>
                <c:pt idx="4138">
                  <c:v>394.88</c:v>
                </c:pt>
                <c:pt idx="4139">
                  <c:v>389.68</c:v>
                </c:pt>
                <c:pt idx="4140">
                  <c:v>394.88</c:v>
                </c:pt>
                <c:pt idx="4141">
                  <c:v>394.88</c:v>
                </c:pt>
                <c:pt idx="4142">
                  <c:v>400.14</c:v>
                </c:pt>
                <c:pt idx="4143">
                  <c:v>394.88</c:v>
                </c:pt>
                <c:pt idx="4144">
                  <c:v>394.88</c:v>
                </c:pt>
                <c:pt idx="4145">
                  <c:v>394.88</c:v>
                </c:pt>
                <c:pt idx="4146">
                  <c:v>394.88</c:v>
                </c:pt>
                <c:pt idx="4147">
                  <c:v>394.88</c:v>
                </c:pt>
                <c:pt idx="4148">
                  <c:v>394.88</c:v>
                </c:pt>
                <c:pt idx="4149">
                  <c:v>394.88</c:v>
                </c:pt>
                <c:pt idx="4150">
                  <c:v>394.88</c:v>
                </c:pt>
                <c:pt idx="4151">
                  <c:v>394.88</c:v>
                </c:pt>
                <c:pt idx="4152">
                  <c:v>394.88</c:v>
                </c:pt>
                <c:pt idx="4153">
                  <c:v>394.88</c:v>
                </c:pt>
                <c:pt idx="4154">
                  <c:v>389.68</c:v>
                </c:pt>
                <c:pt idx="4155">
                  <c:v>394.88</c:v>
                </c:pt>
                <c:pt idx="4156">
                  <c:v>394.88</c:v>
                </c:pt>
                <c:pt idx="4157">
                  <c:v>394.88</c:v>
                </c:pt>
                <c:pt idx="4158">
                  <c:v>389.68</c:v>
                </c:pt>
                <c:pt idx="4159">
                  <c:v>394.88</c:v>
                </c:pt>
                <c:pt idx="4160">
                  <c:v>394.88</c:v>
                </c:pt>
                <c:pt idx="4161">
                  <c:v>394.88</c:v>
                </c:pt>
                <c:pt idx="4162">
                  <c:v>394.88</c:v>
                </c:pt>
                <c:pt idx="4163">
                  <c:v>394.88</c:v>
                </c:pt>
                <c:pt idx="4164">
                  <c:v>394.88</c:v>
                </c:pt>
                <c:pt idx="4165">
                  <c:v>394.88</c:v>
                </c:pt>
                <c:pt idx="4166">
                  <c:v>394.88</c:v>
                </c:pt>
                <c:pt idx="4167">
                  <c:v>394.88</c:v>
                </c:pt>
                <c:pt idx="4168">
                  <c:v>394.88</c:v>
                </c:pt>
                <c:pt idx="4169">
                  <c:v>394.88</c:v>
                </c:pt>
                <c:pt idx="4170">
                  <c:v>394.88</c:v>
                </c:pt>
                <c:pt idx="4171">
                  <c:v>389.68</c:v>
                </c:pt>
                <c:pt idx="4172">
                  <c:v>389.68</c:v>
                </c:pt>
                <c:pt idx="4173">
                  <c:v>394.88</c:v>
                </c:pt>
                <c:pt idx="4174">
                  <c:v>389.68</c:v>
                </c:pt>
                <c:pt idx="4175">
                  <c:v>394.88</c:v>
                </c:pt>
                <c:pt idx="4176">
                  <c:v>394.88</c:v>
                </c:pt>
                <c:pt idx="4177">
                  <c:v>394.88</c:v>
                </c:pt>
                <c:pt idx="4178">
                  <c:v>400.14</c:v>
                </c:pt>
                <c:pt idx="4179">
                  <c:v>394.88</c:v>
                </c:pt>
                <c:pt idx="4180">
                  <c:v>394.88</c:v>
                </c:pt>
                <c:pt idx="4181">
                  <c:v>394.88</c:v>
                </c:pt>
                <c:pt idx="4182">
                  <c:v>394.88</c:v>
                </c:pt>
                <c:pt idx="4183">
                  <c:v>394.88</c:v>
                </c:pt>
                <c:pt idx="4184">
                  <c:v>394.88</c:v>
                </c:pt>
                <c:pt idx="4185">
                  <c:v>394.88</c:v>
                </c:pt>
                <c:pt idx="4186">
                  <c:v>400.14</c:v>
                </c:pt>
                <c:pt idx="4187">
                  <c:v>394.88</c:v>
                </c:pt>
                <c:pt idx="4188">
                  <c:v>394.88</c:v>
                </c:pt>
                <c:pt idx="4189">
                  <c:v>394.88</c:v>
                </c:pt>
                <c:pt idx="4190">
                  <c:v>394.88</c:v>
                </c:pt>
                <c:pt idx="4191">
                  <c:v>394.88</c:v>
                </c:pt>
                <c:pt idx="4192">
                  <c:v>394.88</c:v>
                </c:pt>
                <c:pt idx="4193">
                  <c:v>394.88</c:v>
                </c:pt>
                <c:pt idx="4194">
                  <c:v>394.88</c:v>
                </c:pt>
                <c:pt idx="4195">
                  <c:v>394.88</c:v>
                </c:pt>
                <c:pt idx="4196">
                  <c:v>394.88</c:v>
                </c:pt>
                <c:pt idx="4197">
                  <c:v>394.88</c:v>
                </c:pt>
                <c:pt idx="4198">
                  <c:v>394.88</c:v>
                </c:pt>
                <c:pt idx="4199">
                  <c:v>394.88</c:v>
                </c:pt>
                <c:pt idx="4200">
                  <c:v>394.88</c:v>
                </c:pt>
                <c:pt idx="4201">
                  <c:v>394.88</c:v>
                </c:pt>
                <c:pt idx="4202">
                  <c:v>394.88</c:v>
                </c:pt>
                <c:pt idx="4203">
                  <c:v>394.88</c:v>
                </c:pt>
                <c:pt idx="4204">
                  <c:v>394.88</c:v>
                </c:pt>
                <c:pt idx="4205">
                  <c:v>394.88</c:v>
                </c:pt>
                <c:pt idx="4206">
                  <c:v>394.88</c:v>
                </c:pt>
                <c:pt idx="4207">
                  <c:v>394.88</c:v>
                </c:pt>
                <c:pt idx="4208">
                  <c:v>394.88</c:v>
                </c:pt>
                <c:pt idx="4209">
                  <c:v>394.88</c:v>
                </c:pt>
                <c:pt idx="4210">
                  <c:v>394.88</c:v>
                </c:pt>
                <c:pt idx="4211">
                  <c:v>394.88</c:v>
                </c:pt>
                <c:pt idx="4212">
                  <c:v>394.88</c:v>
                </c:pt>
                <c:pt idx="4213">
                  <c:v>394.88</c:v>
                </c:pt>
                <c:pt idx="4214">
                  <c:v>400.14</c:v>
                </c:pt>
                <c:pt idx="4215">
                  <c:v>389.68</c:v>
                </c:pt>
                <c:pt idx="4216">
                  <c:v>389.68</c:v>
                </c:pt>
                <c:pt idx="4217">
                  <c:v>394.88</c:v>
                </c:pt>
                <c:pt idx="4218">
                  <c:v>389.68</c:v>
                </c:pt>
                <c:pt idx="4219">
                  <c:v>389.68</c:v>
                </c:pt>
                <c:pt idx="4220">
                  <c:v>394.88</c:v>
                </c:pt>
                <c:pt idx="4221">
                  <c:v>394.88</c:v>
                </c:pt>
                <c:pt idx="4222">
                  <c:v>389.68</c:v>
                </c:pt>
                <c:pt idx="4223">
                  <c:v>389.68</c:v>
                </c:pt>
                <c:pt idx="4224">
                  <c:v>394.88</c:v>
                </c:pt>
                <c:pt idx="4225">
                  <c:v>400.14</c:v>
                </c:pt>
                <c:pt idx="4226">
                  <c:v>389.68</c:v>
                </c:pt>
                <c:pt idx="4227">
                  <c:v>394.88</c:v>
                </c:pt>
                <c:pt idx="4228">
                  <c:v>394.88</c:v>
                </c:pt>
                <c:pt idx="4229">
                  <c:v>389.68</c:v>
                </c:pt>
                <c:pt idx="4230">
                  <c:v>384.56</c:v>
                </c:pt>
                <c:pt idx="4231">
                  <c:v>389.68</c:v>
                </c:pt>
                <c:pt idx="4232">
                  <c:v>394.88</c:v>
                </c:pt>
                <c:pt idx="4233">
                  <c:v>394.88</c:v>
                </c:pt>
                <c:pt idx="4234">
                  <c:v>394.88</c:v>
                </c:pt>
                <c:pt idx="4235">
                  <c:v>394.88</c:v>
                </c:pt>
                <c:pt idx="4236">
                  <c:v>394.88</c:v>
                </c:pt>
                <c:pt idx="4237">
                  <c:v>389.68</c:v>
                </c:pt>
                <c:pt idx="4238">
                  <c:v>394.88</c:v>
                </c:pt>
                <c:pt idx="4239">
                  <c:v>389.68</c:v>
                </c:pt>
                <c:pt idx="4240">
                  <c:v>394.88</c:v>
                </c:pt>
                <c:pt idx="4241">
                  <c:v>394.88</c:v>
                </c:pt>
                <c:pt idx="4242">
                  <c:v>394.88</c:v>
                </c:pt>
                <c:pt idx="4243">
                  <c:v>394.88</c:v>
                </c:pt>
                <c:pt idx="4244">
                  <c:v>394.88</c:v>
                </c:pt>
                <c:pt idx="4245">
                  <c:v>394.88</c:v>
                </c:pt>
                <c:pt idx="4246">
                  <c:v>389.68</c:v>
                </c:pt>
                <c:pt idx="4247">
                  <c:v>389.68</c:v>
                </c:pt>
                <c:pt idx="4248">
                  <c:v>394.88</c:v>
                </c:pt>
                <c:pt idx="4249">
                  <c:v>394.88</c:v>
                </c:pt>
                <c:pt idx="4250">
                  <c:v>389.68</c:v>
                </c:pt>
                <c:pt idx="4251">
                  <c:v>394.88</c:v>
                </c:pt>
                <c:pt idx="4252">
                  <c:v>389.68</c:v>
                </c:pt>
                <c:pt idx="4253">
                  <c:v>389.68</c:v>
                </c:pt>
                <c:pt idx="4254">
                  <c:v>389.68</c:v>
                </c:pt>
                <c:pt idx="4255">
                  <c:v>394.88</c:v>
                </c:pt>
                <c:pt idx="4256">
                  <c:v>394.88</c:v>
                </c:pt>
                <c:pt idx="4257">
                  <c:v>394.88</c:v>
                </c:pt>
                <c:pt idx="4258">
                  <c:v>389.68</c:v>
                </c:pt>
                <c:pt idx="4259">
                  <c:v>394.88</c:v>
                </c:pt>
                <c:pt idx="4260">
                  <c:v>394.88</c:v>
                </c:pt>
                <c:pt idx="4261">
                  <c:v>389.68</c:v>
                </c:pt>
                <c:pt idx="4262">
                  <c:v>389.68</c:v>
                </c:pt>
                <c:pt idx="4263">
                  <c:v>389.68</c:v>
                </c:pt>
                <c:pt idx="4264">
                  <c:v>389.68</c:v>
                </c:pt>
                <c:pt idx="4265">
                  <c:v>389.68</c:v>
                </c:pt>
                <c:pt idx="4266">
                  <c:v>394.88</c:v>
                </c:pt>
                <c:pt idx="4267">
                  <c:v>394.88</c:v>
                </c:pt>
                <c:pt idx="4268">
                  <c:v>394.88</c:v>
                </c:pt>
                <c:pt idx="4269">
                  <c:v>394.88</c:v>
                </c:pt>
                <c:pt idx="4270">
                  <c:v>394.88</c:v>
                </c:pt>
                <c:pt idx="4271">
                  <c:v>394.88</c:v>
                </c:pt>
                <c:pt idx="4272">
                  <c:v>394.88</c:v>
                </c:pt>
                <c:pt idx="4273">
                  <c:v>394.88</c:v>
                </c:pt>
                <c:pt idx="4274">
                  <c:v>394.88</c:v>
                </c:pt>
                <c:pt idx="4275">
                  <c:v>394.88</c:v>
                </c:pt>
                <c:pt idx="4276">
                  <c:v>394.88</c:v>
                </c:pt>
                <c:pt idx="4277">
                  <c:v>389.68</c:v>
                </c:pt>
                <c:pt idx="4278">
                  <c:v>389.68</c:v>
                </c:pt>
                <c:pt idx="4279">
                  <c:v>389.68</c:v>
                </c:pt>
                <c:pt idx="4280">
                  <c:v>394.88</c:v>
                </c:pt>
                <c:pt idx="4281">
                  <c:v>394.88</c:v>
                </c:pt>
                <c:pt idx="4282">
                  <c:v>389.68</c:v>
                </c:pt>
                <c:pt idx="4283">
                  <c:v>389.68</c:v>
                </c:pt>
                <c:pt idx="4284">
                  <c:v>389.68</c:v>
                </c:pt>
                <c:pt idx="4285">
                  <c:v>394.88</c:v>
                </c:pt>
                <c:pt idx="4286">
                  <c:v>389.68</c:v>
                </c:pt>
                <c:pt idx="4287">
                  <c:v>389.68</c:v>
                </c:pt>
                <c:pt idx="4288">
                  <c:v>389.68</c:v>
                </c:pt>
                <c:pt idx="4289">
                  <c:v>389.68</c:v>
                </c:pt>
                <c:pt idx="4290">
                  <c:v>389.68</c:v>
                </c:pt>
                <c:pt idx="4291">
                  <c:v>389.68</c:v>
                </c:pt>
                <c:pt idx="4292">
                  <c:v>389.68</c:v>
                </c:pt>
                <c:pt idx="4293">
                  <c:v>389.68</c:v>
                </c:pt>
                <c:pt idx="4294">
                  <c:v>389.68</c:v>
                </c:pt>
                <c:pt idx="4295">
                  <c:v>394.88</c:v>
                </c:pt>
                <c:pt idx="4296">
                  <c:v>394.88</c:v>
                </c:pt>
                <c:pt idx="4297">
                  <c:v>394.88</c:v>
                </c:pt>
                <c:pt idx="4298">
                  <c:v>394.88</c:v>
                </c:pt>
                <c:pt idx="4299">
                  <c:v>389.68</c:v>
                </c:pt>
                <c:pt idx="4300">
                  <c:v>389.68</c:v>
                </c:pt>
                <c:pt idx="4301">
                  <c:v>389.68</c:v>
                </c:pt>
                <c:pt idx="4302">
                  <c:v>389.68</c:v>
                </c:pt>
                <c:pt idx="4303">
                  <c:v>389.68</c:v>
                </c:pt>
                <c:pt idx="4304">
                  <c:v>389.68</c:v>
                </c:pt>
                <c:pt idx="4305">
                  <c:v>389.68</c:v>
                </c:pt>
                <c:pt idx="4306">
                  <c:v>394.88</c:v>
                </c:pt>
                <c:pt idx="4307">
                  <c:v>389.68</c:v>
                </c:pt>
                <c:pt idx="4308">
                  <c:v>389.68</c:v>
                </c:pt>
                <c:pt idx="4309">
                  <c:v>394.88</c:v>
                </c:pt>
                <c:pt idx="4310">
                  <c:v>389.68</c:v>
                </c:pt>
                <c:pt idx="4311">
                  <c:v>394.88</c:v>
                </c:pt>
                <c:pt idx="4312">
                  <c:v>389.68</c:v>
                </c:pt>
                <c:pt idx="4313">
                  <c:v>389.68</c:v>
                </c:pt>
                <c:pt idx="4314">
                  <c:v>389.68</c:v>
                </c:pt>
                <c:pt idx="4315">
                  <c:v>389.68</c:v>
                </c:pt>
                <c:pt idx="4316">
                  <c:v>389.68</c:v>
                </c:pt>
                <c:pt idx="4317">
                  <c:v>389.68</c:v>
                </c:pt>
                <c:pt idx="4318">
                  <c:v>389.68</c:v>
                </c:pt>
                <c:pt idx="4319">
                  <c:v>389.68</c:v>
                </c:pt>
                <c:pt idx="4320">
                  <c:v>389.68</c:v>
                </c:pt>
                <c:pt idx="4321">
                  <c:v>389.68</c:v>
                </c:pt>
                <c:pt idx="4322">
                  <c:v>394.88</c:v>
                </c:pt>
                <c:pt idx="4323">
                  <c:v>389.68</c:v>
                </c:pt>
                <c:pt idx="4324">
                  <c:v>389.68</c:v>
                </c:pt>
                <c:pt idx="4325">
                  <c:v>389.68</c:v>
                </c:pt>
                <c:pt idx="4326">
                  <c:v>389.68</c:v>
                </c:pt>
                <c:pt idx="4327">
                  <c:v>389.68</c:v>
                </c:pt>
                <c:pt idx="4328">
                  <c:v>389.68</c:v>
                </c:pt>
                <c:pt idx="4329">
                  <c:v>389.68</c:v>
                </c:pt>
                <c:pt idx="4330">
                  <c:v>389.68</c:v>
                </c:pt>
                <c:pt idx="4331">
                  <c:v>389.68</c:v>
                </c:pt>
                <c:pt idx="4332">
                  <c:v>389.68</c:v>
                </c:pt>
                <c:pt idx="4333">
                  <c:v>389.68</c:v>
                </c:pt>
                <c:pt idx="4334">
                  <c:v>389.68</c:v>
                </c:pt>
                <c:pt idx="4335">
                  <c:v>394.88</c:v>
                </c:pt>
                <c:pt idx="4336">
                  <c:v>389.68</c:v>
                </c:pt>
                <c:pt idx="4337">
                  <c:v>389.68</c:v>
                </c:pt>
                <c:pt idx="4338">
                  <c:v>389.68</c:v>
                </c:pt>
                <c:pt idx="4339">
                  <c:v>394.88</c:v>
                </c:pt>
                <c:pt idx="4340">
                  <c:v>389.68</c:v>
                </c:pt>
                <c:pt idx="4341">
                  <c:v>389.68</c:v>
                </c:pt>
                <c:pt idx="4342">
                  <c:v>389.68</c:v>
                </c:pt>
                <c:pt idx="4343">
                  <c:v>389.68</c:v>
                </c:pt>
                <c:pt idx="4344">
                  <c:v>389.68</c:v>
                </c:pt>
                <c:pt idx="4345">
                  <c:v>389.68</c:v>
                </c:pt>
                <c:pt idx="4346">
                  <c:v>394.88</c:v>
                </c:pt>
                <c:pt idx="4347">
                  <c:v>389.68</c:v>
                </c:pt>
                <c:pt idx="4348">
                  <c:v>384.56</c:v>
                </c:pt>
                <c:pt idx="4349">
                  <c:v>389.68</c:v>
                </c:pt>
                <c:pt idx="4350">
                  <c:v>389.68</c:v>
                </c:pt>
                <c:pt idx="4351">
                  <c:v>389.68</c:v>
                </c:pt>
                <c:pt idx="4352">
                  <c:v>394.88</c:v>
                </c:pt>
                <c:pt idx="4353">
                  <c:v>389.68</c:v>
                </c:pt>
                <c:pt idx="4354">
                  <c:v>389.68</c:v>
                </c:pt>
                <c:pt idx="4355">
                  <c:v>389.68</c:v>
                </c:pt>
                <c:pt idx="4356">
                  <c:v>389.68</c:v>
                </c:pt>
                <c:pt idx="4357">
                  <c:v>389.68</c:v>
                </c:pt>
                <c:pt idx="4358">
                  <c:v>389.68</c:v>
                </c:pt>
                <c:pt idx="4359">
                  <c:v>389.68</c:v>
                </c:pt>
                <c:pt idx="4360">
                  <c:v>389.68</c:v>
                </c:pt>
                <c:pt idx="4361">
                  <c:v>389.68</c:v>
                </c:pt>
                <c:pt idx="4362">
                  <c:v>389.68</c:v>
                </c:pt>
                <c:pt idx="4363">
                  <c:v>389.68</c:v>
                </c:pt>
                <c:pt idx="4364">
                  <c:v>389.68</c:v>
                </c:pt>
                <c:pt idx="4365">
                  <c:v>389.68</c:v>
                </c:pt>
                <c:pt idx="4366">
                  <c:v>389.68</c:v>
                </c:pt>
                <c:pt idx="4367">
                  <c:v>389.68</c:v>
                </c:pt>
                <c:pt idx="4368">
                  <c:v>389.68</c:v>
                </c:pt>
                <c:pt idx="4369">
                  <c:v>394.88</c:v>
                </c:pt>
                <c:pt idx="4370">
                  <c:v>389.68</c:v>
                </c:pt>
                <c:pt idx="4371">
                  <c:v>389.68</c:v>
                </c:pt>
                <c:pt idx="4372">
                  <c:v>389.68</c:v>
                </c:pt>
                <c:pt idx="4373">
                  <c:v>389.68</c:v>
                </c:pt>
                <c:pt idx="4374">
                  <c:v>389.68</c:v>
                </c:pt>
                <c:pt idx="4375">
                  <c:v>389.68</c:v>
                </c:pt>
                <c:pt idx="4376">
                  <c:v>389.68</c:v>
                </c:pt>
                <c:pt idx="4377">
                  <c:v>389.68</c:v>
                </c:pt>
                <c:pt idx="4378">
                  <c:v>389.68</c:v>
                </c:pt>
                <c:pt idx="4379">
                  <c:v>389.68</c:v>
                </c:pt>
                <c:pt idx="4380">
                  <c:v>389.68</c:v>
                </c:pt>
                <c:pt idx="4381">
                  <c:v>389.68</c:v>
                </c:pt>
                <c:pt idx="4382">
                  <c:v>389.68</c:v>
                </c:pt>
                <c:pt idx="4383">
                  <c:v>389.68</c:v>
                </c:pt>
                <c:pt idx="4384">
                  <c:v>389.68</c:v>
                </c:pt>
                <c:pt idx="4385">
                  <c:v>389.68</c:v>
                </c:pt>
                <c:pt idx="4386">
                  <c:v>389.68</c:v>
                </c:pt>
                <c:pt idx="4387">
                  <c:v>389.68</c:v>
                </c:pt>
                <c:pt idx="4388">
                  <c:v>389.68</c:v>
                </c:pt>
                <c:pt idx="4389">
                  <c:v>389.68</c:v>
                </c:pt>
                <c:pt idx="4390">
                  <c:v>389.68</c:v>
                </c:pt>
                <c:pt idx="4391">
                  <c:v>389.68</c:v>
                </c:pt>
                <c:pt idx="4392">
                  <c:v>389.68</c:v>
                </c:pt>
                <c:pt idx="4393">
                  <c:v>394.88</c:v>
                </c:pt>
                <c:pt idx="4394">
                  <c:v>389.68</c:v>
                </c:pt>
                <c:pt idx="4395">
                  <c:v>389.68</c:v>
                </c:pt>
                <c:pt idx="4396">
                  <c:v>389.68</c:v>
                </c:pt>
                <c:pt idx="4397">
                  <c:v>389.68</c:v>
                </c:pt>
                <c:pt idx="4398">
                  <c:v>389.68</c:v>
                </c:pt>
                <c:pt idx="4399">
                  <c:v>389.68</c:v>
                </c:pt>
                <c:pt idx="4400">
                  <c:v>389.68</c:v>
                </c:pt>
                <c:pt idx="4401">
                  <c:v>389.68</c:v>
                </c:pt>
                <c:pt idx="4402">
                  <c:v>389.68</c:v>
                </c:pt>
                <c:pt idx="4403">
                  <c:v>389.68</c:v>
                </c:pt>
                <c:pt idx="4404">
                  <c:v>389.68</c:v>
                </c:pt>
                <c:pt idx="4405">
                  <c:v>389.68</c:v>
                </c:pt>
                <c:pt idx="4406">
                  <c:v>389.68</c:v>
                </c:pt>
                <c:pt idx="4407">
                  <c:v>379.5</c:v>
                </c:pt>
                <c:pt idx="4408">
                  <c:v>389.68</c:v>
                </c:pt>
                <c:pt idx="4409">
                  <c:v>389.68</c:v>
                </c:pt>
                <c:pt idx="4410">
                  <c:v>389.68</c:v>
                </c:pt>
                <c:pt idx="4411">
                  <c:v>389.68</c:v>
                </c:pt>
                <c:pt idx="4412">
                  <c:v>389.68</c:v>
                </c:pt>
                <c:pt idx="4413">
                  <c:v>389.68</c:v>
                </c:pt>
                <c:pt idx="4414">
                  <c:v>389.68</c:v>
                </c:pt>
                <c:pt idx="4415">
                  <c:v>384.56</c:v>
                </c:pt>
                <c:pt idx="4416">
                  <c:v>389.68</c:v>
                </c:pt>
                <c:pt idx="4417">
                  <c:v>389.68</c:v>
                </c:pt>
                <c:pt idx="4418">
                  <c:v>389.68</c:v>
                </c:pt>
                <c:pt idx="4419">
                  <c:v>384.56</c:v>
                </c:pt>
                <c:pt idx="4420">
                  <c:v>389.68</c:v>
                </c:pt>
                <c:pt idx="4421">
                  <c:v>389.68</c:v>
                </c:pt>
                <c:pt idx="4422">
                  <c:v>389.68</c:v>
                </c:pt>
                <c:pt idx="4423">
                  <c:v>389.68</c:v>
                </c:pt>
                <c:pt idx="4424">
                  <c:v>389.68</c:v>
                </c:pt>
                <c:pt idx="4425">
                  <c:v>389.68</c:v>
                </c:pt>
                <c:pt idx="4426">
                  <c:v>384.56</c:v>
                </c:pt>
                <c:pt idx="4427">
                  <c:v>389.68</c:v>
                </c:pt>
                <c:pt idx="4428">
                  <c:v>389.68</c:v>
                </c:pt>
                <c:pt idx="4429">
                  <c:v>384.56</c:v>
                </c:pt>
                <c:pt idx="4430">
                  <c:v>389.68</c:v>
                </c:pt>
                <c:pt idx="4431">
                  <c:v>389.68</c:v>
                </c:pt>
                <c:pt idx="4432">
                  <c:v>389.68</c:v>
                </c:pt>
                <c:pt idx="4433">
                  <c:v>389.68</c:v>
                </c:pt>
                <c:pt idx="4434">
                  <c:v>389.68</c:v>
                </c:pt>
                <c:pt idx="4435">
                  <c:v>389.68</c:v>
                </c:pt>
                <c:pt idx="4436">
                  <c:v>389.68</c:v>
                </c:pt>
                <c:pt idx="4437">
                  <c:v>389.68</c:v>
                </c:pt>
                <c:pt idx="4438">
                  <c:v>389.68</c:v>
                </c:pt>
                <c:pt idx="4439">
                  <c:v>389.68</c:v>
                </c:pt>
                <c:pt idx="4440">
                  <c:v>389.68</c:v>
                </c:pt>
                <c:pt idx="4441">
                  <c:v>389.68</c:v>
                </c:pt>
                <c:pt idx="4442">
                  <c:v>389.68</c:v>
                </c:pt>
                <c:pt idx="4443">
                  <c:v>389.68</c:v>
                </c:pt>
                <c:pt idx="4444">
                  <c:v>389.68</c:v>
                </c:pt>
                <c:pt idx="4445">
                  <c:v>384.56</c:v>
                </c:pt>
                <c:pt idx="4446">
                  <c:v>389.68</c:v>
                </c:pt>
                <c:pt idx="4447">
                  <c:v>389.68</c:v>
                </c:pt>
                <c:pt idx="4448">
                  <c:v>384.56</c:v>
                </c:pt>
                <c:pt idx="4449">
                  <c:v>389.68</c:v>
                </c:pt>
                <c:pt idx="4450">
                  <c:v>389.68</c:v>
                </c:pt>
                <c:pt idx="4451">
                  <c:v>389.68</c:v>
                </c:pt>
                <c:pt idx="4452">
                  <c:v>389.68</c:v>
                </c:pt>
                <c:pt idx="4453">
                  <c:v>389.68</c:v>
                </c:pt>
                <c:pt idx="4454">
                  <c:v>389.68</c:v>
                </c:pt>
                <c:pt idx="4455">
                  <c:v>384.56</c:v>
                </c:pt>
                <c:pt idx="4456">
                  <c:v>389.68</c:v>
                </c:pt>
                <c:pt idx="4457">
                  <c:v>389.68</c:v>
                </c:pt>
                <c:pt idx="4458">
                  <c:v>389.68</c:v>
                </c:pt>
                <c:pt idx="4459">
                  <c:v>389.68</c:v>
                </c:pt>
                <c:pt idx="4460">
                  <c:v>389.68</c:v>
                </c:pt>
                <c:pt idx="4461">
                  <c:v>389.68</c:v>
                </c:pt>
                <c:pt idx="4462">
                  <c:v>384.56</c:v>
                </c:pt>
                <c:pt idx="4463">
                  <c:v>389.68</c:v>
                </c:pt>
                <c:pt idx="4464">
                  <c:v>384.56</c:v>
                </c:pt>
                <c:pt idx="4465">
                  <c:v>384.56</c:v>
                </c:pt>
                <c:pt idx="4466">
                  <c:v>379.5</c:v>
                </c:pt>
                <c:pt idx="4467">
                  <c:v>389.68</c:v>
                </c:pt>
                <c:pt idx="4468">
                  <c:v>389.68</c:v>
                </c:pt>
                <c:pt idx="4469">
                  <c:v>389.68</c:v>
                </c:pt>
                <c:pt idx="4470">
                  <c:v>384.56</c:v>
                </c:pt>
                <c:pt idx="4471">
                  <c:v>389.68</c:v>
                </c:pt>
                <c:pt idx="4472">
                  <c:v>389.68</c:v>
                </c:pt>
                <c:pt idx="4473">
                  <c:v>374.51</c:v>
                </c:pt>
                <c:pt idx="4474">
                  <c:v>384.56</c:v>
                </c:pt>
                <c:pt idx="4475">
                  <c:v>389.68</c:v>
                </c:pt>
                <c:pt idx="4476">
                  <c:v>389.68</c:v>
                </c:pt>
                <c:pt idx="4477">
                  <c:v>389.68</c:v>
                </c:pt>
                <c:pt idx="4478">
                  <c:v>384.56</c:v>
                </c:pt>
                <c:pt idx="4479">
                  <c:v>389.68</c:v>
                </c:pt>
                <c:pt idx="4480">
                  <c:v>384.56</c:v>
                </c:pt>
                <c:pt idx="4481">
                  <c:v>384.56</c:v>
                </c:pt>
                <c:pt idx="4482">
                  <c:v>389.68</c:v>
                </c:pt>
                <c:pt idx="4483">
                  <c:v>389.68</c:v>
                </c:pt>
                <c:pt idx="4484">
                  <c:v>389.68</c:v>
                </c:pt>
                <c:pt idx="4485">
                  <c:v>389.68</c:v>
                </c:pt>
                <c:pt idx="4486">
                  <c:v>384.56</c:v>
                </c:pt>
                <c:pt idx="4487">
                  <c:v>389.68</c:v>
                </c:pt>
                <c:pt idx="4488">
                  <c:v>389.68</c:v>
                </c:pt>
                <c:pt idx="4489">
                  <c:v>389.68</c:v>
                </c:pt>
                <c:pt idx="4490">
                  <c:v>379.5</c:v>
                </c:pt>
                <c:pt idx="4491">
                  <c:v>389.68</c:v>
                </c:pt>
                <c:pt idx="4492">
                  <c:v>389.68</c:v>
                </c:pt>
                <c:pt idx="4493">
                  <c:v>384.56</c:v>
                </c:pt>
                <c:pt idx="4494">
                  <c:v>384.56</c:v>
                </c:pt>
                <c:pt idx="4495">
                  <c:v>389.68</c:v>
                </c:pt>
                <c:pt idx="4496">
                  <c:v>389.68</c:v>
                </c:pt>
                <c:pt idx="4497">
                  <c:v>389.68</c:v>
                </c:pt>
                <c:pt idx="4498">
                  <c:v>389.68</c:v>
                </c:pt>
                <c:pt idx="4499">
                  <c:v>389.68</c:v>
                </c:pt>
                <c:pt idx="4500">
                  <c:v>384.56</c:v>
                </c:pt>
                <c:pt idx="4501">
                  <c:v>364.72</c:v>
                </c:pt>
                <c:pt idx="4502">
                  <c:v>384.56</c:v>
                </c:pt>
                <c:pt idx="4503">
                  <c:v>384.56</c:v>
                </c:pt>
                <c:pt idx="4504">
                  <c:v>384.56</c:v>
                </c:pt>
                <c:pt idx="4505">
                  <c:v>384.56</c:v>
                </c:pt>
                <c:pt idx="4506">
                  <c:v>384.56</c:v>
                </c:pt>
                <c:pt idx="4507">
                  <c:v>389.68</c:v>
                </c:pt>
                <c:pt idx="4508">
                  <c:v>384.56</c:v>
                </c:pt>
                <c:pt idx="4509">
                  <c:v>374.51</c:v>
                </c:pt>
                <c:pt idx="4510">
                  <c:v>384.56</c:v>
                </c:pt>
                <c:pt idx="4511">
                  <c:v>384.56</c:v>
                </c:pt>
                <c:pt idx="4512">
                  <c:v>389.68</c:v>
                </c:pt>
                <c:pt idx="4513">
                  <c:v>384.56</c:v>
                </c:pt>
                <c:pt idx="4514">
                  <c:v>384.56</c:v>
                </c:pt>
                <c:pt idx="4515">
                  <c:v>384.56</c:v>
                </c:pt>
                <c:pt idx="4516">
                  <c:v>384.56</c:v>
                </c:pt>
                <c:pt idx="4517">
                  <c:v>384.56</c:v>
                </c:pt>
                <c:pt idx="4518">
                  <c:v>384.56</c:v>
                </c:pt>
                <c:pt idx="4519">
                  <c:v>384.56</c:v>
                </c:pt>
                <c:pt idx="4520">
                  <c:v>389.68</c:v>
                </c:pt>
                <c:pt idx="4521">
                  <c:v>384.56</c:v>
                </c:pt>
                <c:pt idx="4522">
                  <c:v>384.56</c:v>
                </c:pt>
                <c:pt idx="4523">
                  <c:v>389.68</c:v>
                </c:pt>
                <c:pt idx="4524">
                  <c:v>384.56</c:v>
                </c:pt>
                <c:pt idx="4525">
                  <c:v>379.5</c:v>
                </c:pt>
                <c:pt idx="4526">
                  <c:v>384.56</c:v>
                </c:pt>
                <c:pt idx="4527">
                  <c:v>384.56</c:v>
                </c:pt>
                <c:pt idx="4528">
                  <c:v>384.56</c:v>
                </c:pt>
                <c:pt idx="4529">
                  <c:v>389.68</c:v>
                </c:pt>
                <c:pt idx="4530">
                  <c:v>389.68</c:v>
                </c:pt>
                <c:pt idx="4531">
                  <c:v>389.68</c:v>
                </c:pt>
                <c:pt idx="4532">
                  <c:v>384.56</c:v>
                </c:pt>
                <c:pt idx="4533">
                  <c:v>384.56</c:v>
                </c:pt>
                <c:pt idx="4534">
                  <c:v>384.56</c:v>
                </c:pt>
                <c:pt idx="4535">
                  <c:v>384.56</c:v>
                </c:pt>
                <c:pt idx="4536">
                  <c:v>384.56</c:v>
                </c:pt>
                <c:pt idx="4537">
                  <c:v>384.56</c:v>
                </c:pt>
                <c:pt idx="4538">
                  <c:v>384.56</c:v>
                </c:pt>
                <c:pt idx="4539">
                  <c:v>389.68</c:v>
                </c:pt>
                <c:pt idx="4540">
                  <c:v>389.68</c:v>
                </c:pt>
                <c:pt idx="4541">
                  <c:v>389.68</c:v>
                </c:pt>
                <c:pt idx="4542">
                  <c:v>389.68</c:v>
                </c:pt>
                <c:pt idx="4543">
                  <c:v>384.56</c:v>
                </c:pt>
                <c:pt idx="4544">
                  <c:v>384.56</c:v>
                </c:pt>
                <c:pt idx="4545">
                  <c:v>374.51</c:v>
                </c:pt>
                <c:pt idx="4546">
                  <c:v>389.68</c:v>
                </c:pt>
                <c:pt idx="4547">
                  <c:v>389.68</c:v>
                </c:pt>
                <c:pt idx="4548">
                  <c:v>384.56</c:v>
                </c:pt>
                <c:pt idx="4549">
                  <c:v>389.68</c:v>
                </c:pt>
                <c:pt idx="4550">
                  <c:v>384.56</c:v>
                </c:pt>
                <c:pt idx="4551">
                  <c:v>374.51</c:v>
                </c:pt>
                <c:pt idx="4552">
                  <c:v>384.56</c:v>
                </c:pt>
                <c:pt idx="4553">
                  <c:v>384.56</c:v>
                </c:pt>
                <c:pt idx="4554">
                  <c:v>384.56</c:v>
                </c:pt>
                <c:pt idx="4555">
                  <c:v>384.56</c:v>
                </c:pt>
                <c:pt idx="4556">
                  <c:v>389.68</c:v>
                </c:pt>
                <c:pt idx="4557">
                  <c:v>384.56</c:v>
                </c:pt>
                <c:pt idx="4558">
                  <c:v>384.56</c:v>
                </c:pt>
                <c:pt idx="4559">
                  <c:v>384.56</c:v>
                </c:pt>
                <c:pt idx="4560">
                  <c:v>384.56</c:v>
                </c:pt>
                <c:pt idx="4561">
                  <c:v>384.56</c:v>
                </c:pt>
                <c:pt idx="4562">
                  <c:v>384.56</c:v>
                </c:pt>
                <c:pt idx="4563">
                  <c:v>384.56</c:v>
                </c:pt>
                <c:pt idx="4564">
                  <c:v>384.56</c:v>
                </c:pt>
                <c:pt idx="4565">
                  <c:v>389.68</c:v>
                </c:pt>
                <c:pt idx="4566">
                  <c:v>384.56</c:v>
                </c:pt>
                <c:pt idx="4567">
                  <c:v>389.68</c:v>
                </c:pt>
                <c:pt idx="4568">
                  <c:v>384.56</c:v>
                </c:pt>
                <c:pt idx="4569">
                  <c:v>384.56</c:v>
                </c:pt>
                <c:pt idx="4570">
                  <c:v>384.56</c:v>
                </c:pt>
                <c:pt idx="4571">
                  <c:v>384.56</c:v>
                </c:pt>
                <c:pt idx="4572">
                  <c:v>389.68</c:v>
                </c:pt>
                <c:pt idx="4573">
                  <c:v>384.56</c:v>
                </c:pt>
                <c:pt idx="4574">
                  <c:v>384.56</c:v>
                </c:pt>
                <c:pt idx="4575">
                  <c:v>374.51</c:v>
                </c:pt>
                <c:pt idx="4576">
                  <c:v>389.68</c:v>
                </c:pt>
                <c:pt idx="4577">
                  <c:v>389.68</c:v>
                </c:pt>
                <c:pt idx="4578">
                  <c:v>384.56</c:v>
                </c:pt>
                <c:pt idx="4579">
                  <c:v>384.56</c:v>
                </c:pt>
                <c:pt idx="4580">
                  <c:v>384.56</c:v>
                </c:pt>
                <c:pt idx="4581">
                  <c:v>379.5</c:v>
                </c:pt>
                <c:pt idx="4582">
                  <c:v>384.56</c:v>
                </c:pt>
                <c:pt idx="4583">
                  <c:v>384.56</c:v>
                </c:pt>
                <c:pt idx="4584">
                  <c:v>374.51</c:v>
                </c:pt>
                <c:pt idx="4585">
                  <c:v>384.56</c:v>
                </c:pt>
                <c:pt idx="4586">
                  <c:v>384.56</c:v>
                </c:pt>
                <c:pt idx="4587">
                  <c:v>384.56</c:v>
                </c:pt>
                <c:pt idx="4588">
                  <c:v>384.56</c:v>
                </c:pt>
                <c:pt idx="4589">
                  <c:v>389.68</c:v>
                </c:pt>
                <c:pt idx="4590">
                  <c:v>384.56</c:v>
                </c:pt>
                <c:pt idx="4591">
                  <c:v>389.68</c:v>
                </c:pt>
                <c:pt idx="4592">
                  <c:v>384.56</c:v>
                </c:pt>
                <c:pt idx="4593">
                  <c:v>384.56</c:v>
                </c:pt>
                <c:pt idx="4594">
                  <c:v>384.56</c:v>
                </c:pt>
                <c:pt idx="4595">
                  <c:v>384.56</c:v>
                </c:pt>
                <c:pt idx="4596">
                  <c:v>384.56</c:v>
                </c:pt>
                <c:pt idx="4597">
                  <c:v>384.56</c:v>
                </c:pt>
                <c:pt idx="4598">
                  <c:v>384.56</c:v>
                </c:pt>
                <c:pt idx="4599">
                  <c:v>384.56</c:v>
                </c:pt>
                <c:pt idx="4600">
                  <c:v>384.56</c:v>
                </c:pt>
                <c:pt idx="4601">
                  <c:v>384.56</c:v>
                </c:pt>
                <c:pt idx="4602">
                  <c:v>384.56</c:v>
                </c:pt>
                <c:pt idx="4603">
                  <c:v>384.56</c:v>
                </c:pt>
                <c:pt idx="4604">
                  <c:v>384.56</c:v>
                </c:pt>
                <c:pt idx="4605">
                  <c:v>384.56</c:v>
                </c:pt>
                <c:pt idx="4606">
                  <c:v>384.56</c:v>
                </c:pt>
                <c:pt idx="4607">
                  <c:v>384.56</c:v>
                </c:pt>
                <c:pt idx="4608">
                  <c:v>384.56</c:v>
                </c:pt>
                <c:pt idx="4609">
                  <c:v>384.56</c:v>
                </c:pt>
                <c:pt idx="4610">
                  <c:v>384.56</c:v>
                </c:pt>
                <c:pt idx="4611">
                  <c:v>384.56</c:v>
                </c:pt>
                <c:pt idx="4612">
                  <c:v>384.56</c:v>
                </c:pt>
                <c:pt idx="4613">
                  <c:v>384.56</c:v>
                </c:pt>
                <c:pt idx="4614">
                  <c:v>389.68</c:v>
                </c:pt>
                <c:pt idx="4615">
                  <c:v>384.56</c:v>
                </c:pt>
                <c:pt idx="4616">
                  <c:v>384.56</c:v>
                </c:pt>
                <c:pt idx="4617">
                  <c:v>374.51</c:v>
                </c:pt>
                <c:pt idx="4618">
                  <c:v>384.56</c:v>
                </c:pt>
                <c:pt idx="4619">
                  <c:v>384.56</c:v>
                </c:pt>
                <c:pt idx="4620">
                  <c:v>384.56</c:v>
                </c:pt>
                <c:pt idx="4621">
                  <c:v>384.56</c:v>
                </c:pt>
                <c:pt idx="4622">
                  <c:v>384.56</c:v>
                </c:pt>
                <c:pt idx="4623">
                  <c:v>384.56</c:v>
                </c:pt>
                <c:pt idx="4624">
                  <c:v>384.56</c:v>
                </c:pt>
                <c:pt idx="4625">
                  <c:v>384.56</c:v>
                </c:pt>
                <c:pt idx="4626">
                  <c:v>379.5</c:v>
                </c:pt>
                <c:pt idx="4627">
                  <c:v>384.56</c:v>
                </c:pt>
                <c:pt idx="4628">
                  <c:v>384.56</c:v>
                </c:pt>
                <c:pt idx="4629">
                  <c:v>384.56</c:v>
                </c:pt>
                <c:pt idx="4630">
                  <c:v>384.56</c:v>
                </c:pt>
                <c:pt idx="4631">
                  <c:v>384.56</c:v>
                </c:pt>
                <c:pt idx="4632">
                  <c:v>384.56</c:v>
                </c:pt>
                <c:pt idx="4633">
                  <c:v>384.56</c:v>
                </c:pt>
                <c:pt idx="4634">
                  <c:v>384.56</c:v>
                </c:pt>
                <c:pt idx="4635">
                  <c:v>384.56</c:v>
                </c:pt>
                <c:pt idx="4636">
                  <c:v>384.56</c:v>
                </c:pt>
                <c:pt idx="4637">
                  <c:v>384.56</c:v>
                </c:pt>
                <c:pt idx="4638">
                  <c:v>384.56</c:v>
                </c:pt>
                <c:pt idx="4639">
                  <c:v>384.56</c:v>
                </c:pt>
                <c:pt idx="4640">
                  <c:v>384.56</c:v>
                </c:pt>
                <c:pt idx="4641">
                  <c:v>384.56</c:v>
                </c:pt>
                <c:pt idx="4642">
                  <c:v>384.56</c:v>
                </c:pt>
                <c:pt idx="4643">
                  <c:v>374.51</c:v>
                </c:pt>
                <c:pt idx="4644">
                  <c:v>384.56</c:v>
                </c:pt>
                <c:pt idx="4645">
                  <c:v>384.56</c:v>
                </c:pt>
                <c:pt idx="4646">
                  <c:v>384.56</c:v>
                </c:pt>
                <c:pt idx="4647">
                  <c:v>384.56</c:v>
                </c:pt>
                <c:pt idx="4648">
                  <c:v>384.56</c:v>
                </c:pt>
                <c:pt idx="4649">
                  <c:v>384.56</c:v>
                </c:pt>
                <c:pt idx="4650">
                  <c:v>379.5</c:v>
                </c:pt>
                <c:pt idx="4651">
                  <c:v>379.5</c:v>
                </c:pt>
                <c:pt idx="4652">
                  <c:v>379.5</c:v>
                </c:pt>
                <c:pt idx="4653">
                  <c:v>374.51</c:v>
                </c:pt>
                <c:pt idx="4654">
                  <c:v>384.56</c:v>
                </c:pt>
                <c:pt idx="4655">
                  <c:v>384.56</c:v>
                </c:pt>
                <c:pt idx="4656">
                  <c:v>384.56</c:v>
                </c:pt>
                <c:pt idx="4657">
                  <c:v>384.56</c:v>
                </c:pt>
                <c:pt idx="4658">
                  <c:v>384.56</c:v>
                </c:pt>
                <c:pt idx="4659">
                  <c:v>384.56</c:v>
                </c:pt>
                <c:pt idx="4660">
                  <c:v>384.56</c:v>
                </c:pt>
                <c:pt idx="4661">
                  <c:v>379.5</c:v>
                </c:pt>
                <c:pt idx="4662">
                  <c:v>379.5</c:v>
                </c:pt>
                <c:pt idx="4663">
                  <c:v>384.56</c:v>
                </c:pt>
                <c:pt idx="4664">
                  <c:v>384.56</c:v>
                </c:pt>
                <c:pt idx="4665">
                  <c:v>384.56</c:v>
                </c:pt>
                <c:pt idx="4666">
                  <c:v>379.5</c:v>
                </c:pt>
                <c:pt idx="4667">
                  <c:v>384.56</c:v>
                </c:pt>
                <c:pt idx="4668">
                  <c:v>384.56</c:v>
                </c:pt>
                <c:pt idx="4669">
                  <c:v>379.5</c:v>
                </c:pt>
                <c:pt idx="4670">
                  <c:v>379.5</c:v>
                </c:pt>
                <c:pt idx="4671">
                  <c:v>384.56</c:v>
                </c:pt>
                <c:pt idx="4672">
                  <c:v>379.5</c:v>
                </c:pt>
                <c:pt idx="4673">
                  <c:v>384.56</c:v>
                </c:pt>
                <c:pt idx="4674">
                  <c:v>384.56</c:v>
                </c:pt>
                <c:pt idx="4675">
                  <c:v>384.56</c:v>
                </c:pt>
                <c:pt idx="4676">
                  <c:v>384.56</c:v>
                </c:pt>
                <c:pt idx="4677">
                  <c:v>379.5</c:v>
                </c:pt>
                <c:pt idx="4678">
                  <c:v>379.5</c:v>
                </c:pt>
                <c:pt idx="4679">
                  <c:v>384.56</c:v>
                </c:pt>
                <c:pt idx="4680">
                  <c:v>379.5</c:v>
                </c:pt>
                <c:pt idx="4681">
                  <c:v>379.5</c:v>
                </c:pt>
                <c:pt idx="4682">
                  <c:v>384.56</c:v>
                </c:pt>
                <c:pt idx="4683">
                  <c:v>384.56</c:v>
                </c:pt>
                <c:pt idx="4684">
                  <c:v>379.5</c:v>
                </c:pt>
                <c:pt idx="4685">
                  <c:v>384.56</c:v>
                </c:pt>
                <c:pt idx="4686">
                  <c:v>384.56</c:v>
                </c:pt>
                <c:pt idx="4687">
                  <c:v>379.5</c:v>
                </c:pt>
                <c:pt idx="4688">
                  <c:v>379.5</c:v>
                </c:pt>
                <c:pt idx="4689">
                  <c:v>379.5</c:v>
                </c:pt>
                <c:pt idx="4690">
                  <c:v>379.5</c:v>
                </c:pt>
                <c:pt idx="4691">
                  <c:v>379.5</c:v>
                </c:pt>
                <c:pt idx="4692">
                  <c:v>384.56</c:v>
                </c:pt>
                <c:pt idx="4693">
                  <c:v>379.5</c:v>
                </c:pt>
                <c:pt idx="4694">
                  <c:v>384.56</c:v>
                </c:pt>
                <c:pt idx="4695">
                  <c:v>384.56</c:v>
                </c:pt>
                <c:pt idx="4696">
                  <c:v>379.5</c:v>
                </c:pt>
                <c:pt idx="4697">
                  <c:v>384.56</c:v>
                </c:pt>
                <c:pt idx="4698">
                  <c:v>384.56</c:v>
                </c:pt>
                <c:pt idx="4699">
                  <c:v>379.5</c:v>
                </c:pt>
                <c:pt idx="4700">
                  <c:v>379.5</c:v>
                </c:pt>
                <c:pt idx="4701">
                  <c:v>384.56</c:v>
                </c:pt>
                <c:pt idx="4702">
                  <c:v>384.56</c:v>
                </c:pt>
                <c:pt idx="4703">
                  <c:v>384.56</c:v>
                </c:pt>
                <c:pt idx="4704">
                  <c:v>379.5</c:v>
                </c:pt>
                <c:pt idx="4705">
                  <c:v>384.56</c:v>
                </c:pt>
                <c:pt idx="4706">
                  <c:v>379.5</c:v>
                </c:pt>
                <c:pt idx="4707">
                  <c:v>384.56</c:v>
                </c:pt>
                <c:pt idx="4708">
                  <c:v>379.5</c:v>
                </c:pt>
                <c:pt idx="4709">
                  <c:v>384.56</c:v>
                </c:pt>
                <c:pt idx="4710">
                  <c:v>384.56</c:v>
                </c:pt>
                <c:pt idx="4711">
                  <c:v>384.56</c:v>
                </c:pt>
                <c:pt idx="4712">
                  <c:v>384.56</c:v>
                </c:pt>
                <c:pt idx="4713">
                  <c:v>384.56</c:v>
                </c:pt>
                <c:pt idx="4714">
                  <c:v>384.56</c:v>
                </c:pt>
                <c:pt idx="4715">
                  <c:v>384.56</c:v>
                </c:pt>
                <c:pt idx="4716">
                  <c:v>379.5</c:v>
                </c:pt>
                <c:pt idx="4717">
                  <c:v>379.5</c:v>
                </c:pt>
                <c:pt idx="4718">
                  <c:v>384.56</c:v>
                </c:pt>
                <c:pt idx="4719">
                  <c:v>384.56</c:v>
                </c:pt>
                <c:pt idx="4720">
                  <c:v>379.5</c:v>
                </c:pt>
                <c:pt idx="4721">
                  <c:v>384.56</c:v>
                </c:pt>
                <c:pt idx="4722">
                  <c:v>384.56</c:v>
                </c:pt>
                <c:pt idx="4723">
                  <c:v>384.56</c:v>
                </c:pt>
                <c:pt idx="4724">
                  <c:v>384.56</c:v>
                </c:pt>
                <c:pt idx="4725">
                  <c:v>379.5</c:v>
                </c:pt>
                <c:pt idx="4726">
                  <c:v>384.56</c:v>
                </c:pt>
                <c:pt idx="4727">
                  <c:v>379.5</c:v>
                </c:pt>
                <c:pt idx="4728">
                  <c:v>384.56</c:v>
                </c:pt>
                <c:pt idx="4729">
                  <c:v>379.5</c:v>
                </c:pt>
                <c:pt idx="4730">
                  <c:v>379.5</c:v>
                </c:pt>
                <c:pt idx="4731">
                  <c:v>384.56</c:v>
                </c:pt>
                <c:pt idx="4732">
                  <c:v>384.56</c:v>
                </c:pt>
                <c:pt idx="4733">
                  <c:v>379.5</c:v>
                </c:pt>
                <c:pt idx="4734">
                  <c:v>379.5</c:v>
                </c:pt>
                <c:pt idx="4735">
                  <c:v>384.56</c:v>
                </c:pt>
                <c:pt idx="4736">
                  <c:v>379.5</c:v>
                </c:pt>
                <c:pt idx="4737">
                  <c:v>384.56</c:v>
                </c:pt>
                <c:pt idx="4738">
                  <c:v>379.5</c:v>
                </c:pt>
                <c:pt idx="4739">
                  <c:v>379.5</c:v>
                </c:pt>
                <c:pt idx="4740">
                  <c:v>379.5</c:v>
                </c:pt>
                <c:pt idx="4741">
                  <c:v>384.56</c:v>
                </c:pt>
                <c:pt idx="4742">
                  <c:v>384.56</c:v>
                </c:pt>
                <c:pt idx="4743">
                  <c:v>379.5</c:v>
                </c:pt>
                <c:pt idx="4744">
                  <c:v>384.56</c:v>
                </c:pt>
                <c:pt idx="4745">
                  <c:v>379.5</c:v>
                </c:pt>
                <c:pt idx="4746">
                  <c:v>379.5</c:v>
                </c:pt>
                <c:pt idx="4747">
                  <c:v>379.5</c:v>
                </c:pt>
                <c:pt idx="4748">
                  <c:v>379.5</c:v>
                </c:pt>
                <c:pt idx="4749">
                  <c:v>384.56</c:v>
                </c:pt>
                <c:pt idx="4750">
                  <c:v>379.5</c:v>
                </c:pt>
                <c:pt idx="4751">
                  <c:v>379.5</c:v>
                </c:pt>
                <c:pt idx="4752">
                  <c:v>379.5</c:v>
                </c:pt>
                <c:pt idx="4753">
                  <c:v>379.5</c:v>
                </c:pt>
                <c:pt idx="4754">
                  <c:v>384.56</c:v>
                </c:pt>
                <c:pt idx="4755">
                  <c:v>379.5</c:v>
                </c:pt>
                <c:pt idx="4756">
                  <c:v>384.56</c:v>
                </c:pt>
                <c:pt idx="4757">
                  <c:v>384.56</c:v>
                </c:pt>
                <c:pt idx="4758">
                  <c:v>379.5</c:v>
                </c:pt>
                <c:pt idx="4759">
                  <c:v>379.5</c:v>
                </c:pt>
                <c:pt idx="4760">
                  <c:v>379.5</c:v>
                </c:pt>
                <c:pt idx="4761">
                  <c:v>379.5</c:v>
                </c:pt>
                <c:pt idx="4762">
                  <c:v>379.5</c:v>
                </c:pt>
                <c:pt idx="4763">
                  <c:v>384.56</c:v>
                </c:pt>
                <c:pt idx="4764">
                  <c:v>379.5</c:v>
                </c:pt>
                <c:pt idx="4765">
                  <c:v>384.56</c:v>
                </c:pt>
                <c:pt idx="4766">
                  <c:v>379.5</c:v>
                </c:pt>
                <c:pt idx="4767">
                  <c:v>379.5</c:v>
                </c:pt>
                <c:pt idx="4768">
                  <c:v>379.5</c:v>
                </c:pt>
                <c:pt idx="4769">
                  <c:v>384.56</c:v>
                </c:pt>
                <c:pt idx="4770">
                  <c:v>379.5</c:v>
                </c:pt>
                <c:pt idx="4771">
                  <c:v>379.5</c:v>
                </c:pt>
                <c:pt idx="4772">
                  <c:v>384.56</c:v>
                </c:pt>
                <c:pt idx="4773">
                  <c:v>384.56</c:v>
                </c:pt>
                <c:pt idx="4774">
                  <c:v>384.56</c:v>
                </c:pt>
                <c:pt idx="4775">
                  <c:v>379.5</c:v>
                </c:pt>
                <c:pt idx="4776">
                  <c:v>379.5</c:v>
                </c:pt>
                <c:pt idx="4777">
                  <c:v>379.5</c:v>
                </c:pt>
                <c:pt idx="4778">
                  <c:v>379.5</c:v>
                </c:pt>
                <c:pt idx="4779">
                  <c:v>379.5</c:v>
                </c:pt>
                <c:pt idx="4780">
                  <c:v>384.56</c:v>
                </c:pt>
                <c:pt idx="4781">
                  <c:v>379.5</c:v>
                </c:pt>
                <c:pt idx="4782">
                  <c:v>379.5</c:v>
                </c:pt>
                <c:pt idx="4783">
                  <c:v>379.5</c:v>
                </c:pt>
                <c:pt idx="4784">
                  <c:v>384.56</c:v>
                </c:pt>
                <c:pt idx="4785">
                  <c:v>384.56</c:v>
                </c:pt>
                <c:pt idx="4786">
                  <c:v>384.56</c:v>
                </c:pt>
                <c:pt idx="4787">
                  <c:v>379.5</c:v>
                </c:pt>
                <c:pt idx="4788">
                  <c:v>374.51</c:v>
                </c:pt>
                <c:pt idx="4789">
                  <c:v>379.5</c:v>
                </c:pt>
                <c:pt idx="4790">
                  <c:v>379.5</c:v>
                </c:pt>
                <c:pt idx="4791">
                  <c:v>384.56</c:v>
                </c:pt>
                <c:pt idx="4792">
                  <c:v>379.5</c:v>
                </c:pt>
                <c:pt idx="4793">
                  <c:v>379.5</c:v>
                </c:pt>
                <c:pt idx="4794">
                  <c:v>379.5</c:v>
                </c:pt>
                <c:pt idx="4795">
                  <c:v>379.5</c:v>
                </c:pt>
                <c:pt idx="4796">
                  <c:v>384.56</c:v>
                </c:pt>
                <c:pt idx="4797">
                  <c:v>379.5</c:v>
                </c:pt>
                <c:pt idx="4798">
                  <c:v>389.68</c:v>
                </c:pt>
                <c:pt idx="4799">
                  <c:v>379.5</c:v>
                </c:pt>
                <c:pt idx="4800">
                  <c:v>379.5</c:v>
                </c:pt>
                <c:pt idx="4801">
                  <c:v>379.5</c:v>
                </c:pt>
                <c:pt idx="4802">
                  <c:v>379.5</c:v>
                </c:pt>
                <c:pt idx="4803">
                  <c:v>379.5</c:v>
                </c:pt>
                <c:pt idx="4804">
                  <c:v>379.5</c:v>
                </c:pt>
                <c:pt idx="4805">
                  <c:v>379.5</c:v>
                </c:pt>
                <c:pt idx="4806">
                  <c:v>379.5</c:v>
                </c:pt>
                <c:pt idx="4807">
                  <c:v>379.5</c:v>
                </c:pt>
                <c:pt idx="4808">
                  <c:v>384.56</c:v>
                </c:pt>
                <c:pt idx="4809">
                  <c:v>379.5</c:v>
                </c:pt>
                <c:pt idx="4810">
                  <c:v>379.5</c:v>
                </c:pt>
                <c:pt idx="4811">
                  <c:v>384.56</c:v>
                </c:pt>
                <c:pt idx="4812">
                  <c:v>379.5</c:v>
                </c:pt>
                <c:pt idx="4813">
                  <c:v>379.5</c:v>
                </c:pt>
                <c:pt idx="4814">
                  <c:v>379.5</c:v>
                </c:pt>
                <c:pt idx="4815">
                  <c:v>379.5</c:v>
                </c:pt>
                <c:pt idx="4816">
                  <c:v>379.5</c:v>
                </c:pt>
                <c:pt idx="4817">
                  <c:v>379.5</c:v>
                </c:pt>
                <c:pt idx="4818">
                  <c:v>379.5</c:v>
                </c:pt>
                <c:pt idx="4819">
                  <c:v>379.5</c:v>
                </c:pt>
                <c:pt idx="4820">
                  <c:v>384.56</c:v>
                </c:pt>
                <c:pt idx="4821">
                  <c:v>379.5</c:v>
                </c:pt>
                <c:pt idx="4822">
                  <c:v>384.56</c:v>
                </c:pt>
                <c:pt idx="4823">
                  <c:v>379.5</c:v>
                </c:pt>
                <c:pt idx="4824">
                  <c:v>369.58</c:v>
                </c:pt>
                <c:pt idx="4825">
                  <c:v>379.5</c:v>
                </c:pt>
                <c:pt idx="4826">
                  <c:v>379.5</c:v>
                </c:pt>
                <c:pt idx="4827">
                  <c:v>384.56</c:v>
                </c:pt>
                <c:pt idx="4828">
                  <c:v>379.5</c:v>
                </c:pt>
                <c:pt idx="4829">
                  <c:v>379.5</c:v>
                </c:pt>
                <c:pt idx="4830">
                  <c:v>379.5</c:v>
                </c:pt>
                <c:pt idx="4831">
                  <c:v>379.5</c:v>
                </c:pt>
                <c:pt idx="4832">
                  <c:v>384.56</c:v>
                </c:pt>
                <c:pt idx="4833">
                  <c:v>364.72</c:v>
                </c:pt>
                <c:pt idx="4834">
                  <c:v>379.5</c:v>
                </c:pt>
                <c:pt idx="4835">
                  <c:v>379.5</c:v>
                </c:pt>
                <c:pt idx="4836">
                  <c:v>384.56</c:v>
                </c:pt>
                <c:pt idx="4837">
                  <c:v>379.5</c:v>
                </c:pt>
                <c:pt idx="4838">
                  <c:v>379.5</c:v>
                </c:pt>
                <c:pt idx="4839">
                  <c:v>379.5</c:v>
                </c:pt>
                <c:pt idx="4840">
                  <c:v>379.5</c:v>
                </c:pt>
                <c:pt idx="4841">
                  <c:v>379.5</c:v>
                </c:pt>
                <c:pt idx="4842">
                  <c:v>379.5</c:v>
                </c:pt>
                <c:pt idx="4843">
                  <c:v>379.5</c:v>
                </c:pt>
                <c:pt idx="4844">
                  <c:v>379.5</c:v>
                </c:pt>
                <c:pt idx="4845">
                  <c:v>384.56</c:v>
                </c:pt>
                <c:pt idx="4846">
                  <c:v>379.5</c:v>
                </c:pt>
                <c:pt idx="4847">
                  <c:v>379.5</c:v>
                </c:pt>
                <c:pt idx="4848">
                  <c:v>379.5</c:v>
                </c:pt>
                <c:pt idx="4849">
                  <c:v>379.5</c:v>
                </c:pt>
                <c:pt idx="4850">
                  <c:v>379.5</c:v>
                </c:pt>
                <c:pt idx="4851">
                  <c:v>379.5</c:v>
                </c:pt>
                <c:pt idx="4852">
                  <c:v>379.5</c:v>
                </c:pt>
                <c:pt idx="4853">
                  <c:v>379.5</c:v>
                </c:pt>
                <c:pt idx="4854">
                  <c:v>379.5</c:v>
                </c:pt>
                <c:pt idx="4855">
                  <c:v>379.5</c:v>
                </c:pt>
                <c:pt idx="4856">
                  <c:v>379.5</c:v>
                </c:pt>
                <c:pt idx="4857">
                  <c:v>379.5</c:v>
                </c:pt>
                <c:pt idx="4858">
                  <c:v>379.5</c:v>
                </c:pt>
                <c:pt idx="4859">
                  <c:v>379.5</c:v>
                </c:pt>
                <c:pt idx="4860">
                  <c:v>369.58</c:v>
                </c:pt>
                <c:pt idx="4861">
                  <c:v>379.5</c:v>
                </c:pt>
                <c:pt idx="4862">
                  <c:v>379.5</c:v>
                </c:pt>
                <c:pt idx="4863">
                  <c:v>379.5</c:v>
                </c:pt>
                <c:pt idx="4864">
                  <c:v>374.51</c:v>
                </c:pt>
                <c:pt idx="4865">
                  <c:v>384.56</c:v>
                </c:pt>
                <c:pt idx="4866">
                  <c:v>379.5</c:v>
                </c:pt>
                <c:pt idx="4867">
                  <c:v>379.5</c:v>
                </c:pt>
                <c:pt idx="4868">
                  <c:v>379.5</c:v>
                </c:pt>
                <c:pt idx="4869">
                  <c:v>364.72</c:v>
                </c:pt>
                <c:pt idx="4870">
                  <c:v>379.5</c:v>
                </c:pt>
                <c:pt idx="4871">
                  <c:v>379.5</c:v>
                </c:pt>
                <c:pt idx="4872">
                  <c:v>379.5</c:v>
                </c:pt>
                <c:pt idx="4873">
                  <c:v>379.5</c:v>
                </c:pt>
                <c:pt idx="4874">
                  <c:v>379.5</c:v>
                </c:pt>
                <c:pt idx="4875">
                  <c:v>379.5</c:v>
                </c:pt>
                <c:pt idx="4876">
                  <c:v>379.5</c:v>
                </c:pt>
                <c:pt idx="4877">
                  <c:v>379.5</c:v>
                </c:pt>
                <c:pt idx="4878">
                  <c:v>384.56</c:v>
                </c:pt>
                <c:pt idx="4879">
                  <c:v>379.5</c:v>
                </c:pt>
                <c:pt idx="4880">
                  <c:v>379.5</c:v>
                </c:pt>
                <c:pt idx="4881">
                  <c:v>379.5</c:v>
                </c:pt>
                <c:pt idx="4882">
                  <c:v>379.5</c:v>
                </c:pt>
                <c:pt idx="4883">
                  <c:v>379.5</c:v>
                </c:pt>
                <c:pt idx="4884">
                  <c:v>379.5</c:v>
                </c:pt>
                <c:pt idx="4885">
                  <c:v>384.56</c:v>
                </c:pt>
                <c:pt idx="4886">
                  <c:v>379.5</c:v>
                </c:pt>
                <c:pt idx="4887">
                  <c:v>374.51</c:v>
                </c:pt>
                <c:pt idx="4888">
                  <c:v>379.5</c:v>
                </c:pt>
                <c:pt idx="4889">
                  <c:v>379.5</c:v>
                </c:pt>
                <c:pt idx="4890">
                  <c:v>374.51</c:v>
                </c:pt>
                <c:pt idx="4891">
                  <c:v>379.5</c:v>
                </c:pt>
                <c:pt idx="4892">
                  <c:v>379.5</c:v>
                </c:pt>
                <c:pt idx="4893">
                  <c:v>379.5</c:v>
                </c:pt>
                <c:pt idx="4894">
                  <c:v>379.5</c:v>
                </c:pt>
                <c:pt idx="4895">
                  <c:v>379.5</c:v>
                </c:pt>
                <c:pt idx="4896">
                  <c:v>374.51</c:v>
                </c:pt>
                <c:pt idx="4897">
                  <c:v>379.5</c:v>
                </c:pt>
                <c:pt idx="4898">
                  <c:v>379.5</c:v>
                </c:pt>
                <c:pt idx="4899">
                  <c:v>374.51</c:v>
                </c:pt>
                <c:pt idx="4900">
                  <c:v>374.51</c:v>
                </c:pt>
                <c:pt idx="4901">
                  <c:v>374.51</c:v>
                </c:pt>
                <c:pt idx="4902">
                  <c:v>379.5</c:v>
                </c:pt>
                <c:pt idx="4903">
                  <c:v>379.5</c:v>
                </c:pt>
                <c:pt idx="4904">
                  <c:v>379.5</c:v>
                </c:pt>
                <c:pt idx="4905">
                  <c:v>374.51</c:v>
                </c:pt>
                <c:pt idx="4906">
                  <c:v>374.51</c:v>
                </c:pt>
                <c:pt idx="4907">
                  <c:v>379.5</c:v>
                </c:pt>
                <c:pt idx="4908">
                  <c:v>374.51</c:v>
                </c:pt>
                <c:pt idx="4909">
                  <c:v>379.5</c:v>
                </c:pt>
                <c:pt idx="4910">
                  <c:v>369.58</c:v>
                </c:pt>
                <c:pt idx="4911">
                  <c:v>369.58</c:v>
                </c:pt>
                <c:pt idx="4912">
                  <c:v>369.58</c:v>
                </c:pt>
                <c:pt idx="4913">
                  <c:v>374.51</c:v>
                </c:pt>
                <c:pt idx="4914">
                  <c:v>369.58</c:v>
                </c:pt>
                <c:pt idx="4915">
                  <c:v>369.58</c:v>
                </c:pt>
                <c:pt idx="4916">
                  <c:v>374.51</c:v>
                </c:pt>
                <c:pt idx="4917">
                  <c:v>369.58</c:v>
                </c:pt>
                <c:pt idx="4918">
                  <c:v>369.58</c:v>
                </c:pt>
                <c:pt idx="4919">
                  <c:v>369.58</c:v>
                </c:pt>
                <c:pt idx="4920">
                  <c:v>369.58</c:v>
                </c:pt>
                <c:pt idx="4921">
                  <c:v>369.58</c:v>
                </c:pt>
                <c:pt idx="4922">
                  <c:v>374.51</c:v>
                </c:pt>
                <c:pt idx="4923">
                  <c:v>374.51</c:v>
                </c:pt>
                <c:pt idx="4924">
                  <c:v>369.58</c:v>
                </c:pt>
                <c:pt idx="4925">
                  <c:v>374.51</c:v>
                </c:pt>
                <c:pt idx="4926">
                  <c:v>369.58</c:v>
                </c:pt>
                <c:pt idx="4927">
                  <c:v>369.58</c:v>
                </c:pt>
                <c:pt idx="4928">
                  <c:v>369.58</c:v>
                </c:pt>
                <c:pt idx="4929">
                  <c:v>369.58</c:v>
                </c:pt>
                <c:pt idx="4930">
                  <c:v>369.58</c:v>
                </c:pt>
                <c:pt idx="4931">
                  <c:v>369.58</c:v>
                </c:pt>
                <c:pt idx="4932">
                  <c:v>369.58</c:v>
                </c:pt>
                <c:pt idx="4933">
                  <c:v>374.51</c:v>
                </c:pt>
                <c:pt idx="4934">
                  <c:v>374.51</c:v>
                </c:pt>
                <c:pt idx="4935">
                  <c:v>374.51</c:v>
                </c:pt>
                <c:pt idx="4936">
                  <c:v>369.58</c:v>
                </c:pt>
                <c:pt idx="4937">
                  <c:v>369.58</c:v>
                </c:pt>
                <c:pt idx="4938">
                  <c:v>369.58</c:v>
                </c:pt>
                <c:pt idx="4939">
                  <c:v>369.58</c:v>
                </c:pt>
                <c:pt idx="4940">
                  <c:v>374.51</c:v>
                </c:pt>
                <c:pt idx="4941">
                  <c:v>369.58</c:v>
                </c:pt>
                <c:pt idx="4942">
                  <c:v>369.58</c:v>
                </c:pt>
                <c:pt idx="4943">
                  <c:v>369.58</c:v>
                </c:pt>
                <c:pt idx="4944">
                  <c:v>369.58</c:v>
                </c:pt>
                <c:pt idx="4945">
                  <c:v>369.58</c:v>
                </c:pt>
                <c:pt idx="4946">
                  <c:v>369.58</c:v>
                </c:pt>
                <c:pt idx="4947">
                  <c:v>369.58</c:v>
                </c:pt>
                <c:pt idx="4948">
                  <c:v>369.58</c:v>
                </c:pt>
                <c:pt idx="4949">
                  <c:v>369.58</c:v>
                </c:pt>
                <c:pt idx="4950">
                  <c:v>374.51</c:v>
                </c:pt>
                <c:pt idx="4951">
                  <c:v>369.58</c:v>
                </c:pt>
                <c:pt idx="4952">
                  <c:v>374.51</c:v>
                </c:pt>
                <c:pt idx="4953">
                  <c:v>369.58</c:v>
                </c:pt>
                <c:pt idx="4954">
                  <c:v>369.58</c:v>
                </c:pt>
                <c:pt idx="4955">
                  <c:v>369.58</c:v>
                </c:pt>
                <c:pt idx="4956">
                  <c:v>369.58</c:v>
                </c:pt>
                <c:pt idx="4957">
                  <c:v>369.58</c:v>
                </c:pt>
                <c:pt idx="4958">
                  <c:v>374.51</c:v>
                </c:pt>
                <c:pt idx="4959">
                  <c:v>374.51</c:v>
                </c:pt>
                <c:pt idx="4960">
                  <c:v>369.58</c:v>
                </c:pt>
                <c:pt idx="4961">
                  <c:v>374.51</c:v>
                </c:pt>
                <c:pt idx="4962">
                  <c:v>369.58</c:v>
                </c:pt>
                <c:pt idx="4963">
                  <c:v>369.58</c:v>
                </c:pt>
                <c:pt idx="4964">
                  <c:v>369.58</c:v>
                </c:pt>
                <c:pt idx="4965">
                  <c:v>369.58</c:v>
                </c:pt>
                <c:pt idx="4966">
                  <c:v>369.58</c:v>
                </c:pt>
                <c:pt idx="4967">
                  <c:v>369.58</c:v>
                </c:pt>
                <c:pt idx="4968">
                  <c:v>369.58</c:v>
                </c:pt>
                <c:pt idx="4969">
                  <c:v>369.58</c:v>
                </c:pt>
                <c:pt idx="4970">
                  <c:v>369.58</c:v>
                </c:pt>
                <c:pt idx="4971">
                  <c:v>374.51</c:v>
                </c:pt>
                <c:pt idx="4972">
                  <c:v>369.58</c:v>
                </c:pt>
                <c:pt idx="4973">
                  <c:v>369.58</c:v>
                </c:pt>
                <c:pt idx="4974">
                  <c:v>369.58</c:v>
                </c:pt>
                <c:pt idx="4975">
                  <c:v>369.58</c:v>
                </c:pt>
                <c:pt idx="4976">
                  <c:v>369.58</c:v>
                </c:pt>
                <c:pt idx="4977">
                  <c:v>364.72</c:v>
                </c:pt>
                <c:pt idx="4978">
                  <c:v>369.58</c:v>
                </c:pt>
                <c:pt idx="4979">
                  <c:v>369.58</c:v>
                </c:pt>
                <c:pt idx="4980">
                  <c:v>369.58</c:v>
                </c:pt>
                <c:pt idx="4981">
                  <c:v>374.51</c:v>
                </c:pt>
                <c:pt idx="4982">
                  <c:v>374.51</c:v>
                </c:pt>
                <c:pt idx="4983">
                  <c:v>369.58</c:v>
                </c:pt>
                <c:pt idx="4984">
                  <c:v>369.58</c:v>
                </c:pt>
                <c:pt idx="4985">
                  <c:v>369.58</c:v>
                </c:pt>
                <c:pt idx="4986">
                  <c:v>369.58</c:v>
                </c:pt>
                <c:pt idx="4987">
                  <c:v>369.58</c:v>
                </c:pt>
                <c:pt idx="4988">
                  <c:v>374.51</c:v>
                </c:pt>
                <c:pt idx="4989">
                  <c:v>374.51</c:v>
                </c:pt>
                <c:pt idx="4990">
                  <c:v>369.58</c:v>
                </c:pt>
                <c:pt idx="4991">
                  <c:v>369.58</c:v>
                </c:pt>
                <c:pt idx="4992">
                  <c:v>374.51</c:v>
                </c:pt>
                <c:pt idx="4993">
                  <c:v>369.58</c:v>
                </c:pt>
                <c:pt idx="4994">
                  <c:v>369.58</c:v>
                </c:pt>
                <c:pt idx="4995">
                  <c:v>369.58</c:v>
                </c:pt>
                <c:pt idx="4996">
                  <c:v>374.51</c:v>
                </c:pt>
                <c:pt idx="4997">
                  <c:v>369.58</c:v>
                </c:pt>
                <c:pt idx="4998">
                  <c:v>369.58</c:v>
                </c:pt>
                <c:pt idx="4999">
                  <c:v>369.58</c:v>
                </c:pt>
                <c:pt idx="5000">
                  <c:v>369.58</c:v>
                </c:pt>
                <c:pt idx="5001">
                  <c:v>369.58</c:v>
                </c:pt>
                <c:pt idx="5002">
                  <c:v>369.58</c:v>
                </c:pt>
                <c:pt idx="5003">
                  <c:v>374.51</c:v>
                </c:pt>
                <c:pt idx="5004">
                  <c:v>359.92</c:v>
                </c:pt>
                <c:pt idx="5005">
                  <c:v>374.51</c:v>
                </c:pt>
                <c:pt idx="5006">
                  <c:v>369.58</c:v>
                </c:pt>
                <c:pt idx="5007">
                  <c:v>369.58</c:v>
                </c:pt>
                <c:pt idx="5008">
                  <c:v>355.19</c:v>
                </c:pt>
                <c:pt idx="5009">
                  <c:v>369.58</c:v>
                </c:pt>
                <c:pt idx="5010">
                  <c:v>369.58</c:v>
                </c:pt>
                <c:pt idx="5011">
                  <c:v>369.58</c:v>
                </c:pt>
                <c:pt idx="5012">
                  <c:v>374.51</c:v>
                </c:pt>
                <c:pt idx="5013">
                  <c:v>364.72</c:v>
                </c:pt>
                <c:pt idx="5014">
                  <c:v>369.58</c:v>
                </c:pt>
                <c:pt idx="5015">
                  <c:v>369.58</c:v>
                </c:pt>
                <c:pt idx="5016">
                  <c:v>369.58</c:v>
                </c:pt>
                <c:pt idx="5017">
                  <c:v>369.58</c:v>
                </c:pt>
                <c:pt idx="5018">
                  <c:v>369.58</c:v>
                </c:pt>
                <c:pt idx="5019">
                  <c:v>369.58</c:v>
                </c:pt>
                <c:pt idx="5020">
                  <c:v>369.58</c:v>
                </c:pt>
                <c:pt idx="5021">
                  <c:v>369.58</c:v>
                </c:pt>
                <c:pt idx="5022">
                  <c:v>364.72</c:v>
                </c:pt>
                <c:pt idx="5023">
                  <c:v>369.58</c:v>
                </c:pt>
                <c:pt idx="5024">
                  <c:v>369.58</c:v>
                </c:pt>
                <c:pt idx="5025">
                  <c:v>369.58</c:v>
                </c:pt>
                <c:pt idx="5026">
                  <c:v>369.58</c:v>
                </c:pt>
                <c:pt idx="5027">
                  <c:v>369.58</c:v>
                </c:pt>
                <c:pt idx="5028">
                  <c:v>369.58</c:v>
                </c:pt>
                <c:pt idx="5029">
                  <c:v>379.5</c:v>
                </c:pt>
                <c:pt idx="5030">
                  <c:v>374.51</c:v>
                </c:pt>
                <c:pt idx="5031">
                  <c:v>374.51</c:v>
                </c:pt>
                <c:pt idx="5032">
                  <c:v>374.51</c:v>
                </c:pt>
                <c:pt idx="5033">
                  <c:v>379.5</c:v>
                </c:pt>
                <c:pt idx="5034">
                  <c:v>374.51</c:v>
                </c:pt>
                <c:pt idx="5035">
                  <c:v>374.51</c:v>
                </c:pt>
                <c:pt idx="5036">
                  <c:v>369.58</c:v>
                </c:pt>
                <c:pt idx="5037">
                  <c:v>374.51</c:v>
                </c:pt>
                <c:pt idx="5038">
                  <c:v>379.5</c:v>
                </c:pt>
                <c:pt idx="5039">
                  <c:v>374.51</c:v>
                </c:pt>
                <c:pt idx="5040">
                  <c:v>369.58</c:v>
                </c:pt>
                <c:pt idx="5041">
                  <c:v>374.51</c:v>
                </c:pt>
                <c:pt idx="5042">
                  <c:v>374.51</c:v>
                </c:pt>
                <c:pt idx="5043">
                  <c:v>374.51</c:v>
                </c:pt>
                <c:pt idx="5044">
                  <c:v>374.51</c:v>
                </c:pt>
                <c:pt idx="5045">
                  <c:v>374.51</c:v>
                </c:pt>
                <c:pt idx="5046">
                  <c:v>374.51</c:v>
                </c:pt>
                <c:pt idx="5047">
                  <c:v>374.51</c:v>
                </c:pt>
                <c:pt idx="5048">
                  <c:v>374.51</c:v>
                </c:pt>
                <c:pt idx="5049">
                  <c:v>359.92</c:v>
                </c:pt>
                <c:pt idx="5050">
                  <c:v>374.51</c:v>
                </c:pt>
                <c:pt idx="5051">
                  <c:v>374.51</c:v>
                </c:pt>
                <c:pt idx="5052">
                  <c:v>374.51</c:v>
                </c:pt>
                <c:pt idx="5053">
                  <c:v>374.51</c:v>
                </c:pt>
                <c:pt idx="5054">
                  <c:v>374.51</c:v>
                </c:pt>
                <c:pt idx="5055">
                  <c:v>374.51</c:v>
                </c:pt>
                <c:pt idx="5056">
                  <c:v>374.51</c:v>
                </c:pt>
                <c:pt idx="5057">
                  <c:v>374.51</c:v>
                </c:pt>
                <c:pt idx="5058">
                  <c:v>374.51</c:v>
                </c:pt>
                <c:pt idx="5059">
                  <c:v>374.51</c:v>
                </c:pt>
                <c:pt idx="5060">
                  <c:v>374.51</c:v>
                </c:pt>
                <c:pt idx="5061">
                  <c:v>374.51</c:v>
                </c:pt>
                <c:pt idx="5062">
                  <c:v>379.5</c:v>
                </c:pt>
                <c:pt idx="5063">
                  <c:v>369.58</c:v>
                </c:pt>
                <c:pt idx="5064">
                  <c:v>379.5</c:v>
                </c:pt>
                <c:pt idx="5065">
                  <c:v>379.5</c:v>
                </c:pt>
                <c:pt idx="5066">
                  <c:v>379.5</c:v>
                </c:pt>
                <c:pt idx="5067">
                  <c:v>374.51</c:v>
                </c:pt>
                <c:pt idx="5068">
                  <c:v>374.51</c:v>
                </c:pt>
                <c:pt idx="5069">
                  <c:v>379.5</c:v>
                </c:pt>
                <c:pt idx="5070">
                  <c:v>374.51</c:v>
                </c:pt>
                <c:pt idx="5071">
                  <c:v>374.51</c:v>
                </c:pt>
                <c:pt idx="5072">
                  <c:v>374.51</c:v>
                </c:pt>
                <c:pt idx="5073">
                  <c:v>374.51</c:v>
                </c:pt>
                <c:pt idx="5074">
                  <c:v>374.51</c:v>
                </c:pt>
                <c:pt idx="5075">
                  <c:v>374.51</c:v>
                </c:pt>
                <c:pt idx="5076">
                  <c:v>374.51</c:v>
                </c:pt>
                <c:pt idx="5077">
                  <c:v>374.51</c:v>
                </c:pt>
                <c:pt idx="5078">
                  <c:v>374.51</c:v>
                </c:pt>
                <c:pt idx="5079">
                  <c:v>374.51</c:v>
                </c:pt>
                <c:pt idx="5080">
                  <c:v>374.51</c:v>
                </c:pt>
                <c:pt idx="5081">
                  <c:v>374.51</c:v>
                </c:pt>
                <c:pt idx="5082">
                  <c:v>374.51</c:v>
                </c:pt>
                <c:pt idx="5083">
                  <c:v>374.51</c:v>
                </c:pt>
                <c:pt idx="5084">
                  <c:v>374.51</c:v>
                </c:pt>
                <c:pt idx="5085">
                  <c:v>359.92</c:v>
                </c:pt>
                <c:pt idx="5086">
                  <c:v>374.51</c:v>
                </c:pt>
                <c:pt idx="5087">
                  <c:v>374.51</c:v>
                </c:pt>
                <c:pt idx="5088">
                  <c:v>374.51</c:v>
                </c:pt>
                <c:pt idx="5089">
                  <c:v>374.51</c:v>
                </c:pt>
                <c:pt idx="5090">
                  <c:v>374.51</c:v>
                </c:pt>
                <c:pt idx="5091">
                  <c:v>374.51</c:v>
                </c:pt>
                <c:pt idx="5092">
                  <c:v>374.51</c:v>
                </c:pt>
                <c:pt idx="5093">
                  <c:v>374.51</c:v>
                </c:pt>
                <c:pt idx="5094">
                  <c:v>374.51</c:v>
                </c:pt>
                <c:pt idx="5095">
                  <c:v>374.51</c:v>
                </c:pt>
                <c:pt idx="5096">
                  <c:v>369.58</c:v>
                </c:pt>
                <c:pt idx="5097">
                  <c:v>374.51</c:v>
                </c:pt>
                <c:pt idx="5098">
                  <c:v>374.51</c:v>
                </c:pt>
                <c:pt idx="5099">
                  <c:v>374.51</c:v>
                </c:pt>
                <c:pt idx="5100">
                  <c:v>369.58</c:v>
                </c:pt>
                <c:pt idx="5101">
                  <c:v>369.58</c:v>
                </c:pt>
                <c:pt idx="5102">
                  <c:v>369.58</c:v>
                </c:pt>
                <c:pt idx="5103">
                  <c:v>374.51</c:v>
                </c:pt>
                <c:pt idx="5104">
                  <c:v>374.51</c:v>
                </c:pt>
                <c:pt idx="5105">
                  <c:v>369.58</c:v>
                </c:pt>
                <c:pt idx="5106">
                  <c:v>369.58</c:v>
                </c:pt>
                <c:pt idx="5107">
                  <c:v>369.58</c:v>
                </c:pt>
                <c:pt idx="5108">
                  <c:v>369.58</c:v>
                </c:pt>
                <c:pt idx="5109">
                  <c:v>369.58</c:v>
                </c:pt>
                <c:pt idx="5110">
                  <c:v>374.51</c:v>
                </c:pt>
                <c:pt idx="5111">
                  <c:v>374.51</c:v>
                </c:pt>
                <c:pt idx="5112">
                  <c:v>369.58</c:v>
                </c:pt>
                <c:pt idx="5113">
                  <c:v>369.58</c:v>
                </c:pt>
                <c:pt idx="5114">
                  <c:v>369.58</c:v>
                </c:pt>
                <c:pt idx="5115">
                  <c:v>369.58</c:v>
                </c:pt>
                <c:pt idx="5116">
                  <c:v>369.58</c:v>
                </c:pt>
                <c:pt idx="5117">
                  <c:v>369.58</c:v>
                </c:pt>
                <c:pt idx="5118">
                  <c:v>374.51</c:v>
                </c:pt>
                <c:pt idx="5119">
                  <c:v>369.58</c:v>
                </c:pt>
                <c:pt idx="5120">
                  <c:v>374.51</c:v>
                </c:pt>
                <c:pt idx="5121">
                  <c:v>364.72</c:v>
                </c:pt>
                <c:pt idx="5122">
                  <c:v>369.58</c:v>
                </c:pt>
                <c:pt idx="5123">
                  <c:v>369.58</c:v>
                </c:pt>
                <c:pt idx="5124">
                  <c:v>369.58</c:v>
                </c:pt>
                <c:pt idx="5125">
                  <c:v>369.58</c:v>
                </c:pt>
                <c:pt idx="5126">
                  <c:v>369.58</c:v>
                </c:pt>
                <c:pt idx="5127">
                  <c:v>374.51</c:v>
                </c:pt>
                <c:pt idx="5128">
                  <c:v>369.58</c:v>
                </c:pt>
                <c:pt idx="5129">
                  <c:v>369.58</c:v>
                </c:pt>
                <c:pt idx="5130">
                  <c:v>369.58</c:v>
                </c:pt>
                <c:pt idx="5131">
                  <c:v>374.51</c:v>
                </c:pt>
                <c:pt idx="5132">
                  <c:v>369.58</c:v>
                </c:pt>
                <c:pt idx="5133">
                  <c:v>369.58</c:v>
                </c:pt>
                <c:pt idx="5134">
                  <c:v>369.58</c:v>
                </c:pt>
                <c:pt idx="5135">
                  <c:v>369.58</c:v>
                </c:pt>
                <c:pt idx="5136">
                  <c:v>369.58</c:v>
                </c:pt>
                <c:pt idx="5137">
                  <c:v>369.58</c:v>
                </c:pt>
                <c:pt idx="5138">
                  <c:v>374.51</c:v>
                </c:pt>
                <c:pt idx="5139">
                  <c:v>369.58</c:v>
                </c:pt>
                <c:pt idx="5140">
                  <c:v>369.58</c:v>
                </c:pt>
                <c:pt idx="5141">
                  <c:v>369.58</c:v>
                </c:pt>
                <c:pt idx="5142">
                  <c:v>369.58</c:v>
                </c:pt>
                <c:pt idx="5143">
                  <c:v>369.58</c:v>
                </c:pt>
                <c:pt idx="5144">
                  <c:v>369.58</c:v>
                </c:pt>
                <c:pt idx="5145">
                  <c:v>369.58</c:v>
                </c:pt>
                <c:pt idx="5146">
                  <c:v>369.58</c:v>
                </c:pt>
                <c:pt idx="5147">
                  <c:v>369.58</c:v>
                </c:pt>
                <c:pt idx="5148">
                  <c:v>369.58</c:v>
                </c:pt>
                <c:pt idx="5149">
                  <c:v>374.51</c:v>
                </c:pt>
                <c:pt idx="5150">
                  <c:v>369.58</c:v>
                </c:pt>
                <c:pt idx="5151">
                  <c:v>369.58</c:v>
                </c:pt>
                <c:pt idx="5152">
                  <c:v>369.58</c:v>
                </c:pt>
                <c:pt idx="5153">
                  <c:v>369.58</c:v>
                </c:pt>
                <c:pt idx="5154">
                  <c:v>369.58</c:v>
                </c:pt>
                <c:pt idx="5155">
                  <c:v>369.58</c:v>
                </c:pt>
                <c:pt idx="5156">
                  <c:v>369.58</c:v>
                </c:pt>
                <c:pt idx="5157">
                  <c:v>355.19</c:v>
                </c:pt>
                <c:pt idx="5158">
                  <c:v>369.58</c:v>
                </c:pt>
                <c:pt idx="5159">
                  <c:v>369.58</c:v>
                </c:pt>
                <c:pt idx="5160">
                  <c:v>369.58</c:v>
                </c:pt>
                <c:pt idx="5161">
                  <c:v>369.58</c:v>
                </c:pt>
                <c:pt idx="5162">
                  <c:v>369.58</c:v>
                </c:pt>
                <c:pt idx="5163">
                  <c:v>369.58</c:v>
                </c:pt>
                <c:pt idx="5164">
                  <c:v>364.72</c:v>
                </c:pt>
                <c:pt idx="5165">
                  <c:v>369.58</c:v>
                </c:pt>
                <c:pt idx="5166">
                  <c:v>369.58</c:v>
                </c:pt>
                <c:pt idx="5167">
                  <c:v>369.58</c:v>
                </c:pt>
                <c:pt idx="5168">
                  <c:v>369.58</c:v>
                </c:pt>
                <c:pt idx="5169">
                  <c:v>369.58</c:v>
                </c:pt>
                <c:pt idx="5170">
                  <c:v>369.58</c:v>
                </c:pt>
                <c:pt idx="5171">
                  <c:v>369.58</c:v>
                </c:pt>
                <c:pt idx="5172">
                  <c:v>369.58</c:v>
                </c:pt>
                <c:pt idx="5173">
                  <c:v>359.92</c:v>
                </c:pt>
                <c:pt idx="5174">
                  <c:v>369.58</c:v>
                </c:pt>
                <c:pt idx="5175">
                  <c:v>369.58</c:v>
                </c:pt>
                <c:pt idx="5176">
                  <c:v>369.58</c:v>
                </c:pt>
                <c:pt idx="5177">
                  <c:v>369.58</c:v>
                </c:pt>
                <c:pt idx="5178">
                  <c:v>369.58</c:v>
                </c:pt>
                <c:pt idx="5179">
                  <c:v>369.58</c:v>
                </c:pt>
                <c:pt idx="5180">
                  <c:v>369.58</c:v>
                </c:pt>
                <c:pt idx="5181">
                  <c:v>369.58</c:v>
                </c:pt>
                <c:pt idx="5182">
                  <c:v>369.58</c:v>
                </c:pt>
                <c:pt idx="5183">
                  <c:v>364.72</c:v>
                </c:pt>
                <c:pt idx="5184">
                  <c:v>359.92</c:v>
                </c:pt>
                <c:pt idx="5185">
                  <c:v>369.58</c:v>
                </c:pt>
                <c:pt idx="5186">
                  <c:v>369.58</c:v>
                </c:pt>
                <c:pt idx="5187">
                  <c:v>369.58</c:v>
                </c:pt>
                <c:pt idx="5188">
                  <c:v>369.58</c:v>
                </c:pt>
                <c:pt idx="5189">
                  <c:v>369.58</c:v>
                </c:pt>
                <c:pt idx="5190">
                  <c:v>369.58</c:v>
                </c:pt>
                <c:pt idx="5191">
                  <c:v>369.58</c:v>
                </c:pt>
                <c:pt idx="5192">
                  <c:v>369.58</c:v>
                </c:pt>
                <c:pt idx="5193">
                  <c:v>350.52</c:v>
                </c:pt>
                <c:pt idx="5194">
                  <c:v>369.58</c:v>
                </c:pt>
                <c:pt idx="5195">
                  <c:v>369.58</c:v>
                </c:pt>
                <c:pt idx="5196">
                  <c:v>369.58</c:v>
                </c:pt>
                <c:pt idx="5197">
                  <c:v>369.58</c:v>
                </c:pt>
                <c:pt idx="5198">
                  <c:v>364.72</c:v>
                </c:pt>
                <c:pt idx="5199">
                  <c:v>364.72</c:v>
                </c:pt>
                <c:pt idx="5200">
                  <c:v>364.72</c:v>
                </c:pt>
                <c:pt idx="5201">
                  <c:v>369.58</c:v>
                </c:pt>
                <c:pt idx="5202">
                  <c:v>369.58</c:v>
                </c:pt>
                <c:pt idx="5203">
                  <c:v>369.58</c:v>
                </c:pt>
                <c:pt idx="5204">
                  <c:v>369.58</c:v>
                </c:pt>
                <c:pt idx="5205">
                  <c:v>369.58</c:v>
                </c:pt>
                <c:pt idx="5206">
                  <c:v>364.72</c:v>
                </c:pt>
                <c:pt idx="5207">
                  <c:v>369.58</c:v>
                </c:pt>
                <c:pt idx="5208">
                  <c:v>369.58</c:v>
                </c:pt>
                <c:pt idx="5209">
                  <c:v>369.58</c:v>
                </c:pt>
                <c:pt idx="5210">
                  <c:v>364.72</c:v>
                </c:pt>
                <c:pt idx="5211">
                  <c:v>364.72</c:v>
                </c:pt>
                <c:pt idx="5212">
                  <c:v>369.58</c:v>
                </c:pt>
                <c:pt idx="5213">
                  <c:v>369.58</c:v>
                </c:pt>
                <c:pt idx="5214">
                  <c:v>369.58</c:v>
                </c:pt>
                <c:pt idx="5215">
                  <c:v>364.72</c:v>
                </c:pt>
                <c:pt idx="5216">
                  <c:v>369.58</c:v>
                </c:pt>
                <c:pt idx="5217">
                  <c:v>374.51</c:v>
                </c:pt>
                <c:pt idx="5218">
                  <c:v>369.58</c:v>
                </c:pt>
                <c:pt idx="5219">
                  <c:v>369.58</c:v>
                </c:pt>
                <c:pt idx="5220">
                  <c:v>369.58</c:v>
                </c:pt>
                <c:pt idx="5221">
                  <c:v>369.58</c:v>
                </c:pt>
                <c:pt idx="5222">
                  <c:v>369.58</c:v>
                </c:pt>
                <c:pt idx="5223">
                  <c:v>374.51</c:v>
                </c:pt>
                <c:pt idx="5224">
                  <c:v>369.58</c:v>
                </c:pt>
                <c:pt idx="5225">
                  <c:v>359.92</c:v>
                </c:pt>
                <c:pt idx="5226">
                  <c:v>369.58</c:v>
                </c:pt>
                <c:pt idx="5227">
                  <c:v>369.58</c:v>
                </c:pt>
                <c:pt idx="5228">
                  <c:v>369.58</c:v>
                </c:pt>
                <c:pt idx="5229">
                  <c:v>359.92</c:v>
                </c:pt>
                <c:pt idx="5230">
                  <c:v>374.51</c:v>
                </c:pt>
                <c:pt idx="5231">
                  <c:v>364.72</c:v>
                </c:pt>
                <c:pt idx="5232">
                  <c:v>369.58</c:v>
                </c:pt>
                <c:pt idx="5233">
                  <c:v>364.72</c:v>
                </c:pt>
                <c:pt idx="5234">
                  <c:v>369.58</c:v>
                </c:pt>
                <c:pt idx="5235">
                  <c:v>364.72</c:v>
                </c:pt>
                <c:pt idx="5236">
                  <c:v>364.72</c:v>
                </c:pt>
                <c:pt idx="5237">
                  <c:v>364.72</c:v>
                </c:pt>
                <c:pt idx="5238">
                  <c:v>364.72</c:v>
                </c:pt>
                <c:pt idx="5239">
                  <c:v>364.72</c:v>
                </c:pt>
                <c:pt idx="5240">
                  <c:v>364.72</c:v>
                </c:pt>
                <c:pt idx="5241">
                  <c:v>364.72</c:v>
                </c:pt>
                <c:pt idx="5242">
                  <c:v>364.72</c:v>
                </c:pt>
                <c:pt idx="5243">
                  <c:v>364.72</c:v>
                </c:pt>
                <c:pt idx="5244">
                  <c:v>364.72</c:v>
                </c:pt>
                <c:pt idx="5245">
                  <c:v>364.72</c:v>
                </c:pt>
                <c:pt idx="5246">
                  <c:v>364.72</c:v>
                </c:pt>
                <c:pt idx="5247">
                  <c:v>364.72</c:v>
                </c:pt>
                <c:pt idx="5248">
                  <c:v>369.58</c:v>
                </c:pt>
                <c:pt idx="5249">
                  <c:v>364.72</c:v>
                </c:pt>
                <c:pt idx="5250">
                  <c:v>364.72</c:v>
                </c:pt>
                <c:pt idx="5251">
                  <c:v>364.72</c:v>
                </c:pt>
                <c:pt idx="5252">
                  <c:v>364.72</c:v>
                </c:pt>
                <c:pt idx="5253">
                  <c:v>359.92</c:v>
                </c:pt>
                <c:pt idx="5254">
                  <c:v>364.72</c:v>
                </c:pt>
                <c:pt idx="5255">
                  <c:v>364.72</c:v>
                </c:pt>
                <c:pt idx="5256">
                  <c:v>364.72</c:v>
                </c:pt>
                <c:pt idx="5257">
                  <c:v>364.72</c:v>
                </c:pt>
                <c:pt idx="5258">
                  <c:v>364.72</c:v>
                </c:pt>
                <c:pt idx="5259">
                  <c:v>364.72</c:v>
                </c:pt>
                <c:pt idx="5260">
                  <c:v>364.72</c:v>
                </c:pt>
                <c:pt idx="5261">
                  <c:v>364.72</c:v>
                </c:pt>
                <c:pt idx="5262">
                  <c:v>364.72</c:v>
                </c:pt>
                <c:pt idx="5263">
                  <c:v>364.72</c:v>
                </c:pt>
                <c:pt idx="5264">
                  <c:v>364.72</c:v>
                </c:pt>
                <c:pt idx="5265">
                  <c:v>364.72</c:v>
                </c:pt>
                <c:pt idx="5266">
                  <c:v>364.72</c:v>
                </c:pt>
                <c:pt idx="5267">
                  <c:v>364.72</c:v>
                </c:pt>
                <c:pt idx="5268">
                  <c:v>364.72</c:v>
                </c:pt>
                <c:pt idx="5269">
                  <c:v>364.72</c:v>
                </c:pt>
                <c:pt idx="5270">
                  <c:v>364.72</c:v>
                </c:pt>
                <c:pt idx="5271">
                  <c:v>364.72</c:v>
                </c:pt>
                <c:pt idx="5272">
                  <c:v>364.72</c:v>
                </c:pt>
                <c:pt idx="5273">
                  <c:v>364.72</c:v>
                </c:pt>
                <c:pt idx="5274">
                  <c:v>364.72</c:v>
                </c:pt>
                <c:pt idx="5275">
                  <c:v>364.72</c:v>
                </c:pt>
                <c:pt idx="5276">
                  <c:v>364.72</c:v>
                </c:pt>
                <c:pt idx="5277">
                  <c:v>364.72</c:v>
                </c:pt>
                <c:pt idx="5278">
                  <c:v>364.72</c:v>
                </c:pt>
                <c:pt idx="5279">
                  <c:v>364.72</c:v>
                </c:pt>
                <c:pt idx="5280">
                  <c:v>364.72</c:v>
                </c:pt>
                <c:pt idx="5281">
                  <c:v>364.72</c:v>
                </c:pt>
                <c:pt idx="5282">
                  <c:v>364.72</c:v>
                </c:pt>
                <c:pt idx="5283">
                  <c:v>364.72</c:v>
                </c:pt>
                <c:pt idx="5284">
                  <c:v>364.72</c:v>
                </c:pt>
                <c:pt idx="5285">
                  <c:v>364.72</c:v>
                </c:pt>
                <c:pt idx="5286">
                  <c:v>364.72</c:v>
                </c:pt>
                <c:pt idx="5287">
                  <c:v>359.92</c:v>
                </c:pt>
                <c:pt idx="5288">
                  <c:v>364.72</c:v>
                </c:pt>
                <c:pt idx="5289">
                  <c:v>364.72</c:v>
                </c:pt>
                <c:pt idx="5290">
                  <c:v>364.72</c:v>
                </c:pt>
                <c:pt idx="5291">
                  <c:v>364.72</c:v>
                </c:pt>
                <c:pt idx="5292">
                  <c:v>364.72</c:v>
                </c:pt>
                <c:pt idx="5293">
                  <c:v>364.72</c:v>
                </c:pt>
                <c:pt idx="5294">
                  <c:v>364.72</c:v>
                </c:pt>
                <c:pt idx="5295">
                  <c:v>364.72</c:v>
                </c:pt>
                <c:pt idx="5296">
                  <c:v>364.72</c:v>
                </c:pt>
                <c:pt idx="5297">
                  <c:v>359.92</c:v>
                </c:pt>
                <c:pt idx="5298">
                  <c:v>364.72</c:v>
                </c:pt>
                <c:pt idx="5299">
                  <c:v>364.72</c:v>
                </c:pt>
                <c:pt idx="5300">
                  <c:v>364.72</c:v>
                </c:pt>
                <c:pt idx="5301">
                  <c:v>364.72</c:v>
                </c:pt>
                <c:pt idx="5302">
                  <c:v>364.72</c:v>
                </c:pt>
                <c:pt idx="5303">
                  <c:v>364.72</c:v>
                </c:pt>
                <c:pt idx="5304">
                  <c:v>364.72</c:v>
                </c:pt>
                <c:pt idx="5305">
                  <c:v>364.72</c:v>
                </c:pt>
                <c:pt idx="5306">
                  <c:v>364.72</c:v>
                </c:pt>
                <c:pt idx="5307">
                  <c:v>364.72</c:v>
                </c:pt>
                <c:pt idx="5308">
                  <c:v>364.72</c:v>
                </c:pt>
                <c:pt idx="5309">
                  <c:v>364.72</c:v>
                </c:pt>
                <c:pt idx="5310">
                  <c:v>359.92</c:v>
                </c:pt>
                <c:pt idx="5311">
                  <c:v>364.72</c:v>
                </c:pt>
                <c:pt idx="5312">
                  <c:v>364.72</c:v>
                </c:pt>
                <c:pt idx="5313">
                  <c:v>369.58</c:v>
                </c:pt>
                <c:pt idx="5314">
                  <c:v>364.72</c:v>
                </c:pt>
                <c:pt idx="5315">
                  <c:v>364.72</c:v>
                </c:pt>
                <c:pt idx="5316">
                  <c:v>364.72</c:v>
                </c:pt>
                <c:pt idx="5317">
                  <c:v>364.72</c:v>
                </c:pt>
                <c:pt idx="5318">
                  <c:v>359.92</c:v>
                </c:pt>
                <c:pt idx="5319">
                  <c:v>364.72</c:v>
                </c:pt>
                <c:pt idx="5320">
                  <c:v>364.72</c:v>
                </c:pt>
                <c:pt idx="5321">
                  <c:v>359.92</c:v>
                </c:pt>
                <c:pt idx="5322">
                  <c:v>359.92</c:v>
                </c:pt>
                <c:pt idx="5323">
                  <c:v>364.72</c:v>
                </c:pt>
                <c:pt idx="5324">
                  <c:v>359.92</c:v>
                </c:pt>
                <c:pt idx="5325">
                  <c:v>359.92</c:v>
                </c:pt>
                <c:pt idx="5326">
                  <c:v>364.72</c:v>
                </c:pt>
                <c:pt idx="5327">
                  <c:v>359.92</c:v>
                </c:pt>
                <c:pt idx="5328">
                  <c:v>359.92</c:v>
                </c:pt>
                <c:pt idx="5329">
                  <c:v>364.72</c:v>
                </c:pt>
                <c:pt idx="5330">
                  <c:v>359.92</c:v>
                </c:pt>
                <c:pt idx="5331">
                  <c:v>359.92</c:v>
                </c:pt>
                <c:pt idx="5332">
                  <c:v>359.92</c:v>
                </c:pt>
                <c:pt idx="5333">
                  <c:v>359.92</c:v>
                </c:pt>
                <c:pt idx="5334">
                  <c:v>364.72</c:v>
                </c:pt>
                <c:pt idx="5335">
                  <c:v>359.92</c:v>
                </c:pt>
                <c:pt idx="5336">
                  <c:v>364.72</c:v>
                </c:pt>
                <c:pt idx="5337">
                  <c:v>359.92</c:v>
                </c:pt>
                <c:pt idx="5338">
                  <c:v>364.72</c:v>
                </c:pt>
                <c:pt idx="5339">
                  <c:v>364.72</c:v>
                </c:pt>
                <c:pt idx="5340">
                  <c:v>359.92</c:v>
                </c:pt>
                <c:pt idx="5341">
                  <c:v>359.92</c:v>
                </c:pt>
                <c:pt idx="5342">
                  <c:v>364.72</c:v>
                </c:pt>
                <c:pt idx="5343">
                  <c:v>359.92</c:v>
                </c:pt>
                <c:pt idx="5344">
                  <c:v>359.92</c:v>
                </c:pt>
                <c:pt idx="5345">
                  <c:v>359.92</c:v>
                </c:pt>
                <c:pt idx="5346">
                  <c:v>364.72</c:v>
                </c:pt>
                <c:pt idx="5347">
                  <c:v>364.72</c:v>
                </c:pt>
                <c:pt idx="5348">
                  <c:v>359.92</c:v>
                </c:pt>
                <c:pt idx="5349">
                  <c:v>364.72</c:v>
                </c:pt>
                <c:pt idx="5350">
                  <c:v>364.72</c:v>
                </c:pt>
                <c:pt idx="5351">
                  <c:v>369.58</c:v>
                </c:pt>
                <c:pt idx="5352">
                  <c:v>364.72</c:v>
                </c:pt>
                <c:pt idx="5353">
                  <c:v>369.58</c:v>
                </c:pt>
                <c:pt idx="5354">
                  <c:v>364.72</c:v>
                </c:pt>
                <c:pt idx="5355">
                  <c:v>364.72</c:v>
                </c:pt>
                <c:pt idx="5356">
                  <c:v>369.58</c:v>
                </c:pt>
                <c:pt idx="5357">
                  <c:v>364.72</c:v>
                </c:pt>
                <c:pt idx="5358">
                  <c:v>369.58</c:v>
                </c:pt>
                <c:pt idx="5359">
                  <c:v>369.58</c:v>
                </c:pt>
                <c:pt idx="5360">
                  <c:v>369.58</c:v>
                </c:pt>
                <c:pt idx="5361">
                  <c:v>364.72</c:v>
                </c:pt>
                <c:pt idx="5362">
                  <c:v>374.51</c:v>
                </c:pt>
                <c:pt idx="5363">
                  <c:v>369.58</c:v>
                </c:pt>
                <c:pt idx="5364">
                  <c:v>369.58</c:v>
                </c:pt>
                <c:pt idx="5365">
                  <c:v>369.58</c:v>
                </c:pt>
                <c:pt idx="5366">
                  <c:v>369.58</c:v>
                </c:pt>
                <c:pt idx="5367">
                  <c:v>369.58</c:v>
                </c:pt>
                <c:pt idx="5368">
                  <c:v>364.72</c:v>
                </c:pt>
                <c:pt idx="5369">
                  <c:v>350.52</c:v>
                </c:pt>
                <c:pt idx="5370">
                  <c:v>364.72</c:v>
                </c:pt>
                <c:pt idx="5371">
                  <c:v>369.58</c:v>
                </c:pt>
                <c:pt idx="5372">
                  <c:v>364.72</c:v>
                </c:pt>
                <c:pt idx="5373">
                  <c:v>364.72</c:v>
                </c:pt>
                <c:pt idx="5374">
                  <c:v>364.72</c:v>
                </c:pt>
                <c:pt idx="5375">
                  <c:v>364.72</c:v>
                </c:pt>
                <c:pt idx="5376">
                  <c:v>369.58</c:v>
                </c:pt>
                <c:pt idx="5377">
                  <c:v>364.72</c:v>
                </c:pt>
                <c:pt idx="5378">
                  <c:v>364.72</c:v>
                </c:pt>
                <c:pt idx="5379">
                  <c:v>369.58</c:v>
                </c:pt>
                <c:pt idx="5380">
                  <c:v>369.58</c:v>
                </c:pt>
                <c:pt idx="5381">
                  <c:v>369.58</c:v>
                </c:pt>
                <c:pt idx="5382">
                  <c:v>369.58</c:v>
                </c:pt>
                <c:pt idx="5383">
                  <c:v>369.58</c:v>
                </c:pt>
                <c:pt idx="5384">
                  <c:v>369.58</c:v>
                </c:pt>
                <c:pt idx="5385">
                  <c:v>369.58</c:v>
                </c:pt>
                <c:pt idx="5386">
                  <c:v>364.72</c:v>
                </c:pt>
                <c:pt idx="5387">
                  <c:v>364.72</c:v>
                </c:pt>
                <c:pt idx="5388">
                  <c:v>369.58</c:v>
                </c:pt>
                <c:pt idx="5389">
                  <c:v>364.72</c:v>
                </c:pt>
                <c:pt idx="5390">
                  <c:v>369.58</c:v>
                </c:pt>
                <c:pt idx="5391">
                  <c:v>364.72</c:v>
                </c:pt>
                <c:pt idx="5392">
                  <c:v>364.72</c:v>
                </c:pt>
                <c:pt idx="5393">
                  <c:v>369.58</c:v>
                </c:pt>
                <c:pt idx="5394">
                  <c:v>369.58</c:v>
                </c:pt>
                <c:pt idx="5395">
                  <c:v>364.72</c:v>
                </c:pt>
                <c:pt idx="5396">
                  <c:v>369.58</c:v>
                </c:pt>
                <c:pt idx="5397">
                  <c:v>369.58</c:v>
                </c:pt>
                <c:pt idx="5398">
                  <c:v>369.58</c:v>
                </c:pt>
                <c:pt idx="5399">
                  <c:v>369.58</c:v>
                </c:pt>
                <c:pt idx="5400">
                  <c:v>369.58</c:v>
                </c:pt>
                <c:pt idx="5401">
                  <c:v>369.58</c:v>
                </c:pt>
                <c:pt idx="5402">
                  <c:v>369.58</c:v>
                </c:pt>
                <c:pt idx="5403">
                  <c:v>364.72</c:v>
                </c:pt>
                <c:pt idx="5404">
                  <c:v>364.72</c:v>
                </c:pt>
                <c:pt idx="5405">
                  <c:v>369.58</c:v>
                </c:pt>
                <c:pt idx="5406">
                  <c:v>369.58</c:v>
                </c:pt>
                <c:pt idx="5407">
                  <c:v>369.58</c:v>
                </c:pt>
                <c:pt idx="5408">
                  <c:v>369.58</c:v>
                </c:pt>
                <c:pt idx="5409">
                  <c:v>369.58</c:v>
                </c:pt>
                <c:pt idx="5410">
                  <c:v>364.72</c:v>
                </c:pt>
                <c:pt idx="5411">
                  <c:v>369.58</c:v>
                </c:pt>
                <c:pt idx="5412">
                  <c:v>369.58</c:v>
                </c:pt>
                <c:pt idx="5413">
                  <c:v>364.72</c:v>
                </c:pt>
                <c:pt idx="5414">
                  <c:v>364.72</c:v>
                </c:pt>
                <c:pt idx="5415">
                  <c:v>364.72</c:v>
                </c:pt>
                <c:pt idx="5416">
                  <c:v>369.58</c:v>
                </c:pt>
                <c:pt idx="5417">
                  <c:v>364.72</c:v>
                </c:pt>
                <c:pt idx="5418">
                  <c:v>369.58</c:v>
                </c:pt>
                <c:pt idx="5419">
                  <c:v>369.58</c:v>
                </c:pt>
                <c:pt idx="5420">
                  <c:v>369.58</c:v>
                </c:pt>
                <c:pt idx="5421">
                  <c:v>369.58</c:v>
                </c:pt>
                <c:pt idx="5422">
                  <c:v>369.58</c:v>
                </c:pt>
                <c:pt idx="5423">
                  <c:v>369.58</c:v>
                </c:pt>
                <c:pt idx="5424">
                  <c:v>369.58</c:v>
                </c:pt>
                <c:pt idx="5425">
                  <c:v>369.58</c:v>
                </c:pt>
                <c:pt idx="5426">
                  <c:v>364.72</c:v>
                </c:pt>
                <c:pt idx="5427">
                  <c:v>364.72</c:v>
                </c:pt>
                <c:pt idx="5428">
                  <c:v>369.58</c:v>
                </c:pt>
                <c:pt idx="5429">
                  <c:v>364.72</c:v>
                </c:pt>
                <c:pt idx="5430">
                  <c:v>369.58</c:v>
                </c:pt>
                <c:pt idx="5431">
                  <c:v>369.58</c:v>
                </c:pt>
                <c:pt idx="5432">
                  <c:v>364.72</c:v>
                </c:pt>
                <c:pt idx="5433">
                  <c:v>369.58</c:v>
                </c:pt>
                <c:pt idx="5434">
                  <c:v>369.58</c:v>
                </c:pt>
                <c:pt idx="5435">
                  <c:v>369.58</c:v>
                </c:pt>
                <c:pt idx="5436">
                  <c:v>364.72</c:v>
                </c:pt>
                <c:pt idx="5437">
                  <c:v>364.72</c:v>
                </c:pt>
                <c:pt idx="5438">
                  <c:v>369.58</c:v>
                </c:pt>
                <c:pt idx="5439">
                  <c:v>364.72</c:v>
                </c:pt>
                <c:pt idx="5440">
                  <c:v>369.58</c:v>
                </c:pt>
                <c:pt idx="5441">
                  <c:v>369.58</c:v>
                </c:pt>
                <c:pt idx="5442">
                  <c:v>369.58</c:v>
                </c:pt>
                <c:pt idx="5443">
                  <c:v>364.72</c:v>
                </c:pt>
                <c:pt idx="5444">
                  <c:v>364.72</c:v>
                </c:pt>
                <c:pt idx="5445">
                  <c:v>364.72</c:v>
                </c:pt>
                <c:pt idx="5446">
                  <c:v>369.58</c:v>
                </c:pt>
                <c:pt idx="5447">
                  <c:v>369.58</c:v>
                </c:pt>
                <c:pt idx="5448">
                  <c:v>369.58</c:v>
                </c:pt>
                <c:pt idx="5449">
                  <c:v>369.58</c:v>
                </c:pt>
                <c:pt idx="5450">
                  <c:v>369.58</c:v>
                </c:pt>
                <c:pt idx="5451">
                  <c:v>364.72</c:v>
                </c:pt>
                <c:pt idx="5452">
                  <c:v>369.58</c:v>
                </c:pt>
                <c:pt idx="5453">
                  <c:v>369.58</c:v>
                </c:pt>
                <c:pt idx="5454">
                  <c:v>369.58</c:v>
                </c:pt>
                <c:pt idx="5455">
                  <c:v>364.72</c:v>
                </c:pt>
                <c:pt idx="5456">
                  <c:v>369.58</c:v>
                </c:pt>
                <c:pt idx="5457">
                  <c:v>369.58</c:v>
                </c:pt>
                <c:pt idx="5458">
                  <c:v>369.58</c:v>
                </c:pt>
                <c:pt idx="5459">
                  <c:v>364.72</c:v>
                </c:pt>
                <c:pt idx="5460">
                  <c:v>369.58</c:v>
                </c:pt>
                <c:pt idx="5461">
                  <c:v>369.58</c:v>
                </c:pt>
                <c:pt idx="5462">
                  <c:v>369.58</c:v>
                </c:pt>
                <c:pt idx="5463">
                  <c:v>369.58</c:v>
                </c:pt>
                <c:pt idx="5464">
                  <c:v>369.58</c:v>
                </c:pt>
                <c:pt idx="5465">
                  <c:v>369.58</c:v>
                </c:pt>
                <c:pt idx="5466">
                  <c:v>364.72</c:v>
                </c:pt>
                <c:pt idx="5467">
                  <c:v>369.58</c:v>
                </c:pt>
                <c:pt idx="5468">
                  <c:v>364.72</c:v>
                </c:pt>
                <c:pt idx="5469">
                  <c:v>369.58</c:v>
                </c:pt>
                <c:pt idx="5470">
                  <c:v>369.58</c:v>
                </c:pt>
                <c:pt idx="5471">
                  <c:v>369.58</c:v>
                </c:pt>
                <c:pt idx="5472">
                  <c:v>364.72</c:v>
                </c:pt>
                <c:pt idx="5473">
                  <c:v>364.72</c:v>
                </c:pt>
                <c:pt idx="5474">
                  <c:v>369.58</c:v>
                </c:pt>
                <c:pt idx="5475">
                  <c:v>369.58</c:v>
                </c:pt>
                <c:pt idx="5476">
                  <c:v>364.72</c:v>
                </c:pt>
                <c:pt idx="5477">
                  <c:v>364.72</c:v>
                </c:pt>
                <c:pt idx="5478">
                  <c:v>364.72</c:v>
                </c:pt>
                <c:pt idx="5479">
                  <c:v>369.58</c:v>
                </c:pt>
                <c:pt idx="5480">
                  <c:v>364.72</c:v>
                </c:pt>
                <c:pt idx="5481">
                  <c:v>364.72</c:v>
                </c:pt>
                <c:pt idx="5482">
                  <c:v>364.72</c:v>
                </c:pt>
                <c:pt idx="5483">
                  <c:v>369.58</c:v>
                </c:pt>
                <c:pt idx="5484">
                  <c:v>364.72</c:v>
                </c:pt>
                <c:pt idx="5485">
                  <c:v>369.58</c:v>
                </c:pt>
                <c:pt idx="5486">
                  <c:v>369.58</c:v>
                </c:pt>
                <c:pt idx="5487">
                  <c:v>369.58</c:v>
                </c:pt>
                <c:pt idx="5488">
                  <c:v>369.58</c:v>
                </c:pt>
                <c:pt idx="5489">
                  <c:v>369.58</c:v>
                </c:pt>
                <c:pt idx="5490">
                  <c:v>369.58</c:v>
                </c:pt>
                <c:pt idx="5491">
                  <c:v>364.72</c:v>
                </c:pt>
                <c:pt idx="5492">
                  <c:v>369.58</c:v>
                </c:pt>
                <c:pt idx="5493">
                  <c:v>369.58</c:v>
                </c:pt>
                <c:pt idx="5494">
                  <c:v>364.72</c:v>
                </c:pt>
                <c:pt idx="5495">
                  <c:v>369.58</c:v>
                </c:pt>
                <c:pt idx="5496">
                  <c:v>369.58</c:v>
                </c:pt>
                <c:pt idx="5497">
                  <c:v>364.72</c:v>
                </c:pt>
                <c:pt idx="5498">
                  <c:v>369.58</c:v>
                </c:pt>
                <c:pt idx="5499">
                  <c:v>364.72</c:v>
                </c:pt>
                <c:pt idx="5500">
                  <c:v>369.58</c:v>
                </c:pt>
                <c:pt idx="5501">
                  <c:v>369.58</c:v>
                </c:pt>
                <c:pt idx="5502">
                  <c:v>369.58</c:v>
                </c:pt>
                <c:pt idx="5503">
                  <c:v>369.58</c:v>
                </c:pt>
                <c:pt idx="5504">
                  <c:v>369.58</c:v>
                </c:pt>
                <c:pt idx="5505">
                  <c:v>369.58</c:v>
                </c:pt>
                <c:pt idx="5506">
                  <c:v>364.72</c:v>
                </c:pt>
                <c:pt idx="5507">
                  <c:v>369.58</c:v>
                </c:pt>
                <c:pt idx="5508">
                  <c:v>364.72</c:v>
                </c:pt>
                <c:pt idx="5509">
                  <c:v>364.72</c:v>
                </c:pt>
                <c:pt idx="5510">
                  <c:v>369.58</c:v>
                </c:pt>
                <c:pt idx="5511">
                  <c:v>369.58</c:v>
                </c:pt>
                <c:pt idx="5512">
                  <c:v>364.72</c:v>
                </c:pt>
                <c:pt idx="5513">
                  <c:v>355.19</c:v>
                </c:pt>
                <c:pt idx="5514">
                  <c:v>369.58</c:v>
                </c:pt>
                <c:pt idx="5515">
                  <c:v>369.58</c:v>
                </c:pt>
                <c:pt idx="5516">
                  <c:v>369.58</c:v>
                </c:pt>
                <c:pt idx="5517">
                  <c:v>369.58</c:v>
                </c:pt>
                <c:pt idx="5518">
                  <c:v>364.72</c:v>
                </c:pt>
                <c:pt idx="5519">
                  <c:v>369.58</c:v>
                </c:pt>
                <c:pt idx="5520">
                  <c:v>364.72</c:v>
                </c:pt>
                <c:pt idx="5521">
                  <c:v>369.58</c:v>
                </c:pt>
                <c:pt idx="5522">
                  <c:v>369.58</c:v>
                </c:pt>
                <c:pt idx="5523">
                  <c:v>364.72</c:v>
                </c:pt>
                <c:pt idx="5524">
                  <c:v>369.58</c:v>
                </c:pt>
                <c:pt idx="5525">
                  <c:v>369.58</c:v>
                </c:pt>
                <c:pt idx="5526">
                  <c:v>364.72</c:v>
                </c:pt>
                <c:pt idx="5527">
                  <c:v>364.72</c:v>
                </c:pt>
                <c:pt idx="5528">
                  <c:v>369.58</c:v>
                </c:pt>
                <c:pt idx="5529">
                  <c:v>369.58</c:v>
                </c:pt>
                <c:pt idx="5530">
                  <c:v>364.72</c:v>
                </c:pt>
                <c:pt idx="5531">
                  <c:v>364.72</c:v>
                </c:pt>
                <c:pt idx="5532">
                  <c:v>369.58</c:v>
                </c:pt>
                <c:pt idx="5533">
                  <c:v>364.72</c:v>
                </c:pt>
                <c:pt idx="5534">
                  <c:v>369.58</c:v>
                </c:pt>
                <c:pt idx="5535">
                  <c:v>369.58</c:v>
                </c:pt>
                <c:pt idx="5536">
                  <c:v>369.58</c:v>
                </c:pt>
                <c:pt idx="5537">
                  <c:v>369.58</c:v>
                </c:pt>
                <c:pt idx="5538">
                  <c:v>364.72</c:v>
                </c:pt>
                <c:pt idx="5539">
                  <c:v>364.72</c:v>
                </c:pt>
                <c:pt idx="5540">
                  <c:v>369.58</c:v>
                </c:pt>
                <c:pt idx="5541">
                  <c:v>369.58</c:v>
                </c:pt>
                <c:pt idx="5542">
                  <c:v>369.58</c:v>
                </c:pt>
                <c:pt idx="5543">
                  <c:v>369.58</c:v>
                </c:pt>
                <c:pt idx="5544">
                  <c:v>364.72</c:v>
                </c:pt>
                <c:pt idx="5545">
                  <c:v>369.58</c:v>
                </c:pt>
                <c:pt idx="5546">
                  <c:v>369.58</c:v>
                </c:pt>
                <c:pt idx="5547">
                  <c:v>364.72</c:v>
                </c:pt>
                <c:pt idx="5548">
                  <c:v>369.58</c:v>
                </c:pt>
                <c:pt idx="5549">
                  <c:v>369.58</c:v>
                </c:pt>
                <c:pt idx="5550">
                  <c:v>369.58</c:v>
                </c:pt>
                <c:pt idx="5551">
                  <c:v>369.58</c:v>
                </c:pt>
                <c:pt idx="5552">
                  <c:v>364.72</c:v>
                </c:pt>
                <c:pt idx="5553">
                  <c:v>364.72</c:v>
                </c:pt>
                <c:pt idx="5554">
                  <c:v>369.58</c:v>
                </c:pt>
                <c:pt idx="5555">
                  <c:v>369.58</c:v>
                </c:pt>
                <c:pt idx="5556">
                  <c:v>369.58</c:v>
                </c:pt>
                <c:pt idx="5557">
                  <c:v>369.58</c:v>
                </c:pt>
                <c:pt idx="5558">
                  <c:v>369.58</c:v>
                </c:pt>
                <c:pt idx="5559">
                  <c:v>369.58</c:v>
                </c:pt>
                <c:pt idx="5560">
                  <c:v>364.72</c:v>
                </c:pt>
                <c:pt idx="5561">
                  <c:v>364.72</c:v>
                </c:pt>
                <c:pt idx="5562">
                  <c:v>369.58</c:v>
                </c:pt>
                <c:pt idx="5563">
                  <c:v>369.58</c:v>
                </c:pt>
                <c:pt idx="5564">
                  <c:v>364.72</c:v>
                </c:pt>
                <c:pt idx="5565">
                  <c:v>364.72</c:v>
                </c:pt>
                <c:pt idx="5566">
                  <c:v>369.58</c:v>
                </c:pt>
                <c:pt idx="5567">
                  <c:v>364.72</c:v>
                </c:pt>
                <c:pt idx="5568">
                  <c:v>369.58</c:v>
                </c:pt>
                <c:pt idx="5569">
                  <c:v>369.58</c:v>
                </c:pt>
                <c:pt idx="5570">
                  <c:v>369.58</c:v>
                </c:pt>
                <c:pt idx="5571">
                  <c:v>364.72</c:v>
                </c:pt>
                <c:pt idx="5572">
                  <c:v>364.72</c:v>
                </c:pt>
                <c:pt idx="5573">
                  <c:v>369.58</c:v>
                </c:pt>
                <c:pt idx="5574">
                  <c:v>364.72</c:v>
                </c:pt>
                <c:pt idx="5575">
                  <c:v>364.72</c:v>
                </c:pt>
                <c:pt idx="5576">
                  <c:v>364.72</c:v>
                </c:pt>
                <c:pt idx="5577">
                  <c:v>364.72</c:v>
                </c:pt>
                <c:pt idx="5578">
                  <c:v>364.72</c:v>
                </c:pt>
                <c:pt idx="5579">
                  <c:v>369.58</c:v>
                </c:pt>
                <c:pt idx="5580">
                  <c:v>359.92</c:v>
                </c:pt>
                <c:pt idx="5581">
                  <c:v>364.72</c:v>
                </c:pt>
                <c:pt idx="5582">
                  <c:v>364.72</c:v>
                </c:pt>
                <c:pt idx="5583">
                  <c:v>369.58</c:v>
                </c:pt>
                <c:pt idx="5584">
                  <c:v>364.72</c:v>
                </c:pt>
                <c:pt idx="5585">
                  <c:v>364.72</c:v>
                </c:pt>
                <c:pt idx="5586">
                  <c:v>364.72</c:v>
                </c:pt>
                <c:pt idx="5587">
                  <c:v>369.58</c:v>
                </c:pt>
                <c:pt idx="5588">
                  <c:v>369.58</c:v>
                </c:pt>
                <c:pt idx="5589">
                  <c:v>350.52</c:v>
                </c:pt>
                <c:pt idx="5590">
                  <c:v>369.58</c:v>
                </c:pt>
                <c:pt idx="5591">
                  <c:v>364.72</c:v>
                </c:pt>
                <c:pt idx="5592">
                  <c:v>364.72</c:v>
                </c:pt>
                <c:pt idx="5593">
                  <c:v>364.72</c:v>
                </c:pt>
                <c:pt idx="5594">
                  <c:v>364.72</c:v>
                </c:pt>
                <c:pt idx="5595">
                  <c:v>364.72</c:v>
                </c:pt>
                <c:pt idx="5596">
                  <c:v>364.72</c:v>
                </c:pt>
                <c:pt idx="5597">
                  <c:v>369.58</c:v>
                </c:pt>
                <c:pt idx="5598">
                  <c:v>364.72</c:v>
                </c:pt>
                <c:pt idx="5599">
                  <c:v>350.52</c:v>
                </c:pt>
                <c:pt idx="5600">
                  <c:v>364.72</c:v>
                </c:pt>
                <c:pt idx="5601">
                  <c:v>364.72</c:v>
                </c:pt>
                <c:pt idx="5602">
                  <c:v>364.72</c:v>
                </c:pt>
                <c:pt idx="5603">
                  <c:v>364.72</c:v>
                </c:pt>
                <c:pt idx="5604">
                  <c:v>364.72</c:v>
                </c:pt>
                <c:pt idx="5605">
                  <c:v>369.58</c:v>
                </c:pt>
                <c:pt idx="5606">
                  <c:v>369.58</c:v>
                </c:pt>
                <c:pt idx="5607">
                  <c:v>369.58</c:v>
                </c:pt>
                <c:pt idx="5608">
                  <c:v>369.58</c:v>
                </c:pt>
                <c:pt idx="5609">
                  <c:v>364.72</c:v>
                </c:pt>
                <c:pt idx="5610">
                  <c:v>364.72</c:v>
                </c:pt>
                <c:pt idx="5611">
                  <c:v>364.72</c:v>
                </c:pt>
                <c:pt idx="5612">
                  <c:v>364.72</c:v>
                </c:pt>
                <c:pt idx="5613">
                  <c:v>364.72</c:v>
                </c:pt>
                <c:pt idx="5614">
                  <c:v>364.72</c:v>
                </c:pt>
                <c:pt idx="5615">
                  <c:v>364.72</c:v>
                </c:pt>
                <c:pt idx="5616">
                  <c:v>364.72</c:v>
                </c:pt>
                <c:pt idx="5617">
                  <c:v>369.58</c:v>
                </c:pt>
                <c:pt idx="5618">
                  <c:v>364.72</c:v>
                </c:pt>
                <c:pt idx="5619">
                  <c:v>364.72</c:v>
                </c:pt>
                <c:pt idx="5620">
                  <c:v>364.72</c:v>
                </c:pt>
                <c:pt idx="5621">
                  <c:v>364.72</c:v>
                </c:pt>
                <c:pt idx="5622">
                  <c:v>369.58</c:v>
                </c:pt>
                <c:pt idx="5623">
                  <c:v>364.72</c:v>
                </c:pt>
                <c:pt idx="5624">
                  <c:v>364.72</c:v>
                </c:pt>
                <c:pt idx="5625">
                  <c:v>355.19</c:v>
                </c:pt>
                <c:pt idx="5626">
                  <c:v>364.72</c:v>
                </c:pt>
                <c:pt idx="5627">
                  <c:v>369.58</c:v>
                </c:pt>
                <c:pt idx="5628">
                  <c:v>364.72</c:v>
                </c:pt>
                <c:pt idx="5629">
                  <c:v>364.72</c:v>
                </c:pt>
                <c:pt idx="5630">
                  <c:v>364.72</c:v>
                </c:pt>
                <c:pt idx="5631">
                  <c:v>369.58</c:v>
                </c:pt>
                <c:pt idx="5632">
                  <c:v>364.72</c:v>
                </c:pt>
                <c:pt idx="5633">
                  <c:v>364.72</c:v>
                </c:pt>
                <c:pt idx="5634">
                  <c:v>364.72</c:v>
                </c:pt>
                <c:pt idx="5635">
                  <c:v>364.72</c:v>
                </c:pt>
                <c:pt idx="5636">
                  <c:v>364.72</c:v>
                </c:pt>
                <c:pt idx="5637">
                  <c:v>364.72</c:v>
                </c:pt>
                <c:pt idx="5638">
                  <c:v>369.58</c:v>
                </c:pt>
                <c:pt idx="5639">
                  <c:v>364.72</c:v>
                </c:pt>
                <c:pt idx="5640">
                  <c:v>364.72</c:v>
                </c:pt>
                <c:pt idx="5641">
                  <c:v>364.72</c:v>
                </c:pt>
                <c:pt idx="5642">
                  <c:v>364.72</c:v>
                </c:pt>
                <c:pt idx="5643">
                  <c:v>364.72</c:v>
                </c:pt>
                <c:pt idx="5644">
                  <c:v>364.72</c:v>
                </c:pt>
                <c:pt idx="5645">
                  <c:v>364.72</c:v>
                </c:pt>
                <c:pt idx="5646">
                  <c:v>364.72</c:v>
                </c:pt>
                <c:pt idx="5647">
                  <c:v>364.72</c:v>
                </c:pt>
                <c:pt idx="5648">
                  <c:v>369.58</c:v>
                </c:pt>
                <c:pt idx="5649">
                  <c:v>364.72</c:v>
                </c:pt>
                <c:pt idx="5650">
                  <c:v>364.72</c:v>
                </c:pt>
                <c:pt idx="5651">
                  <c:v>364.72</c:v>
                </c:pt>
                <c:pt idx="5652">
                  <c:v>364.72</c:v>
                </c:pt>
                <c:pt idx="5653">
                  <c:v>364.72</c:v>
                </c:pt>
                <c:pt idx="5654">
                  <c:v>364.72</c:v>
                </c:pt>
                <c:pt idx="5655">
                  <c:v>364.72</c:v>
                </c:pt>
                <c:pt idx="5656">
                  <c:v>364.72</c:v>
                </c:pt>
                <c:pt idx="5657">
                  <c:v>364.72</c:v>
                </c:pt>
                <c:pt idx="5658">
                  <c:v>369.58</c:v>
                </c:pt>
                <c:pt idx="5659">
                  <c:v>369.58</c:v>
                </c:pt>
                <c:pt idx="5660">
                  <c:v>364.72</c:v>
                </c:pt>
                <c:pt idx="5661">
                  <c:v>355.19</c:v>
                </c:pt>
                <c:pt idx="5662">
                  <c:v>369.58</c:v>
                </c:pt>
                <c:pt idx="5663">
                  <c:v>364.72</c:v>
                </c:pt>
                <c:pt idx="5664">
                  <c:v>364.72</c:v>
                </c:pt>
                <c:pt idx="5665">
                  <c:v>364.72</c:v>
                </c:pt>
                <c:pt idx="5666">
                  <c:v>364.72</c:v>
                </c:pt>
                <c:pt idx="5667">
                  <c:v>364.72</c:v>
                </c:pt>
                <c:pt idx="5668">
                  <c:v>369.58</c:v>
                </c:pt>
                <c:pt idx="5669">
                  <c:v>364.72</c:v>
                </c:pt>
                <c:pt idx="5670">
                  <c:v>364.72</c:v>
                </c:pt>
                <c:pt idx="5671">
                  <c:v>364.72</c:v>
                </c:pt>
                <c:pt idx="5672">
                  <c:v>369.58</c:v>
                </c:pt>
                <c:pt idx="5673">
                  <c:v>364.72</c:v>
                </c:pt>
                <c:pt idx="5674">
                  <c:v>364.72</c:v>
                </c:pt>
                <c:pt idx="5675">
                  <c:v>364.72</c:v>
                </c:pt>
                <c:pt idx="5676">
                  <c:v>364.72</c:v>
                </c:pt>
                <c:pt idx="5677">
                  <c:v>369.58</c:v>
                </c:pt>
                <c:pt idx="5678">
                  <c:v>369.58</c:v>
                </c:pt>
                <c:pt idx="5679">
                  <c:v>364.72</c:v>
                </c:pt>
                <c:pt idx="5680">
                  <c:v>364.72</c:v>
                </c:pt>
                <c:pt idx="5681">
                  <c:v>364.72</c:v>
                </c:pt>
                <c:pt idx="5682">
                  <c:v>364.72</c:v>
                </c:pt>
                <c:pt idx="5683">
                  <c:v>364.72</c:v>
                </c:pt>
                <c:pt idx="5684">
                  <c:v>364.72</c:v>
                </c:pt>
                <c:pt idx="5685">
                  <c:v>364.72</c:v>
                </c:pt>
                <c:pt idx="5686">
                  <c:v>369.58</c:v>
                </c:pt>
                <c:pt idx="5687">
                  <c:v>364.72</c:v>
                </c:pt>
                <c:pt idx="5688">
                  <c:v>355.19</c:v>
                </c:pt>
                <c:pt idx="5689">
                  <c:v>364.72</c:v>
                </c:pt>
                <c:pt idx="5690">
                  <c:v>364.72</c:v>
                </c:pt>
                <c:pt idx="5691">
                  <c:v>364.72</c:v>
                </c:pt>
                <c:pt idx="5692">
                  <c:v>364.72</c:v>
                </c:pt>
                <c:pt idx="5693">
                  <c:v>364.72</c:v>
                </c:pt>
                <c:pt idx="5694">
                  <c:v>364.72</c:v>
                </c:pt>
                <c:pt idx="5695">
                  <c:v>364.72</c:v>
                </c:pt>
                <c:pt idx="5696">
                  <c:v>364.72</c:v>
                </c:pt>
                <c:pt idx="5697">
                  <c:v>355.19</c:v>
                </c:pt>
                <c:pt idx="5698">
                  <c:v>364.72</c:v>
                </c:pt>
                <c:pt idx="5699">
                  <c:v>364.72</c:v>
                </c:pt>
                <c:pt idx="5700">
                  <c:v>364.72</c:v>
                </c:pt>
                <c:pt idx="5701">
                  <c:v>359.92</c:v>
                </c:pt>
                <c:pt idx="5702">
                  <c:v>364.72</c:v>
                </c:pt>
                <c:pt idx="5703">
                  <c:v>364.72</c:v>
                </c:pt>
                <c:pt idx="5704">
                  <c:v>364.72</c:v>
                </c:pt>
                <c:pt idx="5705">
                  <c:v>364.72</c:v>
                </c:pt>
                <c:pt idx="5706">
                  <c:v>355.19</c:v>
                </c:pt>
                <c:pt idx="5707">
                  <c:v>364.72</c:v>
                </c:pt>
                <c:pt idx="5708">
                  <c:v>364.72</c:v>
                </c:pt>
                <c:pt idx="5709">
                  <c:v>364.72</c:v>
                </c:pt>
                <c:pt idx="5710">
                  <c:v>364.72</c:v>
                </c:pt>
                <c:pt idx="5711">
                  <c:v>364.72</c:v>
                </c:pt>
                <c:pt idx="5712">
                  <c:v>364.72</c:v>
                </c:pt>
                <c:pt idx="5713">
                  <c:v>364.72</c:v>
                </c:pt>
                <c:pt idx="5714">
                  <c:v>364.72</c:v>
                </c:pt>
                <c:pt idx="5715">
                  <c:v>364.72</c:v>
                </c:pt>
                <c:pt idx="5716">
                  <c:v>359.92</c:v>
                </c:pt>
                <c:pt idx="5717">
                  <c:v>364.72</c:v>
                </c:pt>
                <c:pt idx="5718">
                  <c:v>364.72</c:v>
                </c:pt>
                <c:pt idx="5719">
                  <c:v>364.72</c:v>
                </c:pt>
                <c:pt idx="5720">
                  <c:v>364.72</c:v>
                </c:pt>
                <c:pt idx="5721">
                  <c:v>364.72</c:v>
                </c:pt>
                <c:pt idx="5722">
                  <c:v>364.72</c:v>
                </c:pt>
                <c:pt idx="5723">
                  <c:v>364.72</c:v>
                </c:pt>
                <c:pt idx="5724">
                  <c:v>364.72</c:v>
                </c:pt>
                <c:pt idx="5725">
                  <c:v>364.72</c:v>
                </c:pt>
                <c:pt idx="5726">
                  <c:v>359.92</c:v>
                </c:pt>
                <c:pt idx="5727">
                  <c:v>364.72</c:v>
                </c:pt>
                <c:pt idx="5728">
                  <c:v>359.92</c:v>
                </c:pt>
                <c:pt idx="5729">
                  <c:v>364.72</c:v>
                </c:pt>
                <c:pt idx="5730">
                  <c:v>364.72</c:v>
                </c:pt>
                <c:pt idx="5731">
                  <c:v>364.72</c:v>
                </c:pt>
                <c:pt idx="5732">
                  <c:v>364.72</c:v>
                </c:pt>
                <c:pt idx="5733">
                  <c:v>359.92</c:v>
                </c:pt>
                <c:pt idx="5734">
                  <c:v>364.72</c:v>
                </c:pt>
                <c:pt idx="5735">
                  <c:v>364.72</c:v>
                </c:pt>
                <c:pt idx="5736">
                  <c:v>364.72</c:v>
                </c:pt>
                <c:pt idx="5737">
                  <c:v>364.72</c:v>
                </c:pt>
                <c:pt idx="5738">
                  <c:v>364.72</c:v>
                </c:pt>
                <c:pt idx="5739">
                  <c:v>364.72</c:v>
                </c:pt>
                <c:pt idx="5740">
                  <c:v>359.92</c:v>
                </c:pt>
                <c:pt idx="5741">
                  <c:v>364.72</c:v>
                </c:pt>
                <c:pt idx="5742">
                  <c:v>364.72</c:v>
                </c:pt>
                <c:pt idx="5743">
                  <c:v>359.92</c:v>
                </c:pt>
                <c:pt idx="5744">
                  <c:v>364.72</c:v>
                </c:pt>
                <c:pt idx="5745">
                  <c:v>364.72</c:v>
                </c:pt>
                <c:pt idx="5746">
                  <c:v>364.72</c:v>
                </c:pt>
                <c:pt idx="5747">
                  <c:v>364.72</c:v>
                </c:pt>
                <c:pt idx="5748">
                  <c:v>364.72</c:v>
                </c:pt>
                <c:pt idx="5749">
                  <c:v>364.72</c:v>
                </c:pt>
                <c:pt idx="5750">
                  <c:v>364.72</c:v>
                </c:pt>
                <c:pt idx="5751">
                  <c:v>364.72</c:v>
                </c:pt>
                <c:pt idx="5752">
                  <c:v>364.72</c:v>
                </c:pt>
                <c:pt idx="5753">
                  <c:v>364.72</c:v>
                </c:pt>
                <c:pt idx="5754">
                  <c:v>364.72</c:v>
                </c:pt>
                <c:pt idx="5755">
                  <c:v>364.72</c:v>
                </c:pt>
                <c:pt idx="5756">
                  <c:v>364.72</c:v>
                </c:pt>
                <c:pt idx="5757">
                  <c:v>359.92</c:v>
                </c:pt>
                <c:pt idx="5758">
                  <c:v>364.72</c:v>
                </c:pt>
                <c:pt idx="5759">
                  <c:v>364.72</c:v>
                </c:pt>
                <c:pt idx="5760">
                  <c:v>364.72</c:v>
                </c:pt>
                <c:pt idx="5761">
                  <c:v>364.72</c:v>
                </c:pt>
                <c:pt idx="5762">
                  <c:v>364.72</c:v>
                </c:pt>
                <c:pt idx="5763">
                  <c:v>364.72</c:v>
                </c:pt>
                <c:pt idx="5764">
                  <c:v>364.72</c:v>
                </c:pt>
                <c:pt idx="5765">
                  <c:v>364.72</c:v>
                </c:pt>
                <c:pt idx="5766">
                  <c:v>364.72</c:v>
                </c:pt>
                <c:pt idx="5767">
                  <c:v>364.72</c:v>
                </c:pt>
                <c:pt idx="5768">
                  <c:v>364.72</c:v>
                </c:pt>
                <c:pt idx="5769">
                  <c:v>359.92</c:v>
                </c:pt>
                <c:pt idx="5770">
                  <c:v>364.72</c:v>
                </c:pt>
                <c:pt idx="5771">
                  <c:v>364.72</c:v>
                </c:pt>
                <c:pt idx="5772">
                  <c:v>364.72</c:v>
                </c:pt>
                <c:pt idx="5773">
                  <c:v>364.72</c:v>
                </c:pt>
                <c:pt idx="5774">
                  <c:v>364.72</c:v>
                </c:pt>
                <c:pt idx="5775">
                  <c:v>359.92</c:v>
                </c:pt>
                <c:pt idx="5776">
                  <c:v>359.92</c:v>
                </c:pt>
                <c:pt idx="5777">
                  <c:v>364.72</c:v>
                </c:pt>
                <c:pt idx="5778">
                  <c:v>364.72</c:v>
                </c:pt>
                <c:pt idx="5779">
                  <c:v>364.72</c:v>
                </c:pt>
                <c:pt idx="5780">
                  <c:v>364.72</c:v>
                </c:pt>
                <c:pt idx="5781">
                  <c:v>364.72</c:v>
                </c:pt>
                <c:pt idx="5782">
                  <c:v>364.72</c:v>
                </c:pt>
                <c:pt idx="5783">
                  <c:v>359.92</c:v>
                </c:pt>
                <c:pt idx="5784">
                  <c:v>364.72</c:v>
                </c:pt>
                <c:pt idx="5785">
                  <c:v>364.72</c:v>
                </c:pt>
                <c:pt idx="5786">
                  <c:v>364.72</c:v>
                </c:pt>
                <c:pt idx="5787">
                  <c:v>364.72</c:v>
                </c:pt>
                <c:pt idx="5788">
                  <c:v>364.72</c:v>
                </c:pt>
                <c:pt idx="5789">
                  <c:v>364.72</c:v>
                </c:pt>
                <c:pt idx="5790">
                  <c:v>364.72</c:v>
                </c:pt>
                <c:pt idx="5791">
                  <c:v>364.72</c:v>
                </c:pt>
                <c:pt idx="5792">
                  <c:v>364.72</c:v>
                </c:pt>
                <c:pt idx="5793">
                  <c:v>364.72</c:v>
                </c:pt>
                <c:pt idx="5794">
                  <c:v>364.72</c:v>
                </c:pt>
                <c:pt idx="5795">
                  <c:v>364.72</c:v>
                </c:pt>
                <c:pt idx="5796">
                  <c:v>359.92</c:v>
                </c:pt>
                <c:pt idx="5797">
                  <c:v>364.72</c:v>
                </c:pt>
                <c:pt idx="5798">
                  <c:v>364.72</c:v>
                </c:pt>
                <c:pt idx="5799">
                  <c:v>364.72</c:v>
                </c:pt>
                <c:pt idx="5800">
                  <c:v>364.72</c:v>
                </c:pt>
                <c:pt idx="5801">
                  <c:v>364.72</c:v>
                </c:pt>
                <c:pt idx="5802">
                  <c:v>364.72</c:v>
                </c:pt>
                <c:pt idx="5803">
                  <c:v>359.92</c:v>
                </c:pt>
                <c:pt idx="5804">
                  <c:v>364.72</c:v>
                </c:pt>
                <c:pt idx="5805">
                  <c:v>359.92</c:v>
                </c:pt>
                <c:pt idx="5806">
                  <c:v>364.72</c:v>
                </c:pt>
                <c:pt idx="5807">
                  <c:v>359.92</c:v>
                </c:pt>
                <c:pt idx="5808">
                  <c:v>359.92</c:v>
                </c:pt>
                <c:pt idx="5809">
                  <c:v>364.72</c:v>
                </c:pt>
                <c:pt idx="5810">
                  <c:v>359.92</c:v>
                </c:pt>
                <c:pt idx="5811">
                  <c:v>359.92</c:v>
                </c:pt>
                <c:pt idx="5812">
                  <c:v>359.92</c:v>
                </c:pt>
                <c:pt idx="5813">
                  <c:v>364.72</c:v>
                </c:pt>
                <c:pt idx="5814">
                  <c:v>359.92</c:v>
                </c:pt>
                <c:pt idx="5815">
                  <c:v>359.92</c:v>
                </c:pt>
                <c:pt idx="5816">
                  <c:v>359.92</c:v>
                </c:pt>
                <c:pt idx="5817">
                  <c:v>359.92</c:v>
                </c:pt>
                <c:pt idx="5818">
                  <c:v>364.72</c:v>
                </c:pt>
                <c:pt idx="5819">
                  <c:v>359.92</c:v>
                </c:pt>
                <c:pt idx="5820">
                  <c:v>364.72</c:v>
                </c:pt>
                <c:pt idx="5821">
                  <c:v>359.92</c:v>
                </c:pt>
                <c:pt idx="5822">
                  <c:v>364.72</c:v>
                </c:pt>
                <c:pt idx="5823">
                  <c:v>359.92</c:v>
                </c:pt>
                <c:pt idx="5824">
                  <c:v>364.72</c:v>
                </c:pt>
                <c:pt idx="5825">
                  <c:v>359.92</c:v>
                </c:pt>
                <c:pt idx="5826">
                  <c:v>359.92</c:v>
                </c:pt>
                <c:pt idx="5827">
                  <c:v>355.19</c:v>
                </c:pt>
                <c:pt idx="5828">
                  <c:v>364.72</c:v>
                </c:pt>
                <c:pt idx="5829">
                  <c:v>359.92</c:v>
                </c:pt>
                <c:pt idx="5830">
                  <c:v>364.72</c:v>
                </c:pt>
                <c:pt idx="5831">
                  <c:v>359.92</c:v>
                </c:pt>
                <c:pt idx="5832">
                  <c:v>359.92</c:v>
                </c:pt>
                <c:pt idx="5833">
                  <c:v>359.92</c:v>
                </c:pt>
                <c:pt idx="5834">
                  <c:v>359.92</c:v>
                </c:pt>
                <c:pt idx="5835">
                  <c:v>364.72</c:v>
                </c:pt>
                <c:pt idx="5836">
                  <c:v>359.92</c:v>
                </c:pt>
                <c:pt idx="5837">
                  <c:v>359.92</c:v>
                </c:pt>
                <c:pt idx="5838">
                  <c:v>359.92</c:v>
                </c:pt>
                <c:pt idx="5839">
                  <c:v>364.72</c:v>
                </c:pt>
                <c:pt idx="5840">
                  <c:v>359.92</c:v>
                </c:pt>
                <c:pt idx="5841">
                  <c:v>364.72</c:v>
                </c:pt>
                <c:pt idx="5842">
                  <c:v>359.92</c:v>
                </c:pt>
                <c:pt idx="5843">
                  <c:v>364.72</c:v>
                </c:pt>
                <c:pt idx="5844">
                  <c:v>359.92</c:v>
                </c:pt>
                <c:pt idx="5845">
                  <c:v>359.92</c:v>
                </c:pt>
                <c:pt idx="5846">
                  <c:v>359.92</c:v>
                </c:pt>
                <c:pt idx="5847">
                  <c:v>359.92</c:v>
                </c:pt>
                <c:pt idx="5848">
                  <c:v>359.92</c:v>
                </c:pt>
                <c:pt idx="5849">
                  <c:v>359.92</c:v>
                </c:pt>
                <c:pt idx="5850">
                  <c:v>364.72</c:v>
                </c:pt>
                <c:pt idx="5851">
                  <c:v>359.92</c:v>
                </c:pt>
                <c:pt idx="5852">
                  <c:v>359.92</c:v>
                </c:pt>
                <c:pt idx="5853">
                  <c:v>359.92</c:v>
                </c:pt>
                <c:pt idx="5854">
                  <c:v>359.92</c:v>
                </c:pt>
                <c:pt idx="5855">
                  <c:v>359.92</c:v>
                </c:pt>
                <c:pt idx="5856">
                  <c:v>359.92</c:v>
                </c:pt>
                <c:pt idx="5857">
                  <c:v>359.92</c:v>
                </c:pt>
                <c:pt idx="5858">
                  <c:v>359.92</c:v>
                </c:pt>
                <c:pt idx="5859">
                  <c:v>359.92</c:v>
                </c:pt>
                <c:pt idx="5860">
                  <c:v>359.92</c:v>
                </c:pt>
                <c:pt idx="5861">
                  <c:v>359.92</c:v>
                </c:pt>
                <c:pt idx="5862">
                  <c:v>359.92</c:v>
                </c:pt>
                <c:pt idx="5863">
                  <c:v>359.92</c:v>
                </c:pt>
                <c:pt idx="5864">
                  <c:v>341.36</c:v>
                </c:pt>
                <c:pt idx="5865">
                  <c:v>359.92</c:v>
                </c:pt>
                <c:pt idx="5866">
                  <c:v>359.92</c:v>
                </c:pt>
                <c:pt idx="5867">
                  <c:v>364.72</c:v>
                </c:pt>
                <c:pt idx="5868">
                  <c:v>359.92</c:v>
                </c:pt>
                <c:pt idx="5869">
                  <c:v>359.92</c:v>
                </c:pt>
                <c:pt idx="5870">
                  <c:v>359.92</c:v>
                </c:pt>
                <c:pt idx="5871">
                  <c:v>364.72</c:v>
                </c:pt>
                <c:pt idx="5872">
                  <c:v>359.92</c:v>
                </c:pt>
                <c:pt idx="5873">
                  <c:v>359.92</c:v>
                </c:pt>
                <c:pt idx="5874">
                  <c:v>359.92</c:v>
                </c:pt>
                <c:pt idx="5875">
                  <c:v>364.72</c:v>
                </c:pt>
                <c:pt idx="5876">
                  <c:v>364.72</c:v>
                </c:pt>
                <c:pt idx="5877">
                  <c:v>359.92</c:v>
                </c:pt>
                <c:pt idx="5878">
                  <c:v>364.72</c:v>
                </c:pt>
                <c:pt idx="5879">
                  <c:v>359.92</c:v>
                </c:pt>
                <c:pt idx="5880">
                  <c:v>359.92</c:v>
                </c:pt>
                <c:pt idx="5881">
                  <c:v>359.92</c:v>
                </c:pt>
                <c:pt idx="5882">
                  <c:v>359.92</c:v>
                </c:pt>
                <c:pt idx="5883">
                  <c:v>364.72</c:v>
                </c:pt>
                <c:pt idx="5884">
                  <c:v>364.72</c:v>
                </c:pt>
                <c:pt idx="5885">
                  <c:v>364.72</c:v>
                </c:pt>
                <c:pt idx="5886">
                  <c:v>359.92</c:v>
                </c:pt>
                <c:pt idx="5887">
                  <c:v>359.92</c:v>
                </c:pt>
                <c:pt idx="5888">
                  <c:v>359.92</c:v>
                </c:pt>
                <c:pt idx="5889">
                  <c:v>359.92</c:v>
                </c:pt>
                <c:pt idx="5890">
                  <c:v>359.92</c:v>
                </c:pt>
                <c:pt idx="5891">
                  <c:v>359.92</c:v>
                </c:pt>
                <c:pt idx="5892">
                  <c:v>359.92</c:v>
                </c:pt>
                <c:pt idx="5893">
                  <c:v>359.92</c:v>
                </c:pt>
                <c:pt idx="5894">
                  <c:v>359.92</c:v>
                </c:pt>
                <c:pt idx="5895">
                  <c:v>359.92</c:v>
                </c:pt>
                <c:pt idx="5896">
                  <c:v>341.36</c:v>
                </c:pt>
                <c:pt idx="5897">
                  <c:v>345.91</c:v>
                </c:pt>
                <c:pt idx="5898">
                  <c:v>341.36</c:v>
                </c:pt>
                <c:pt idx="5899">
                  <c:v>350.52</c:v>
                </c:pt>
                <c:pt idx="5900">
                  <c:v>332.44</c:v>
                </c:pt>
                <c:pt idx="5901">
                  <c:v>336.87</c:v>
                </c:pt>
                <c:pt idx="5902">
                  <c:v>328.06</c:v>
                </c:pt>
                <c:pt idx="5903">
                  <c:v>332.44</c:v>
                </c:pt>
                <c:pt idx="5904">
                  <c:v>345.91</c:v>
                </c:pt>
                <c:pt idx="5905">
                  <c:v>341.36</c:v>
                </c:pt>
                <c:pt idx="5906">
                  <c:v>341.36</c:v>
                </c:pt>
                <c:pt idx="5907">
                  <c:v>336.87</c:v>
                </c:pt>
                <c:pt idx="5908">
                  <c:v>341.36</c:v>
                </c:pt>
                <c:pt idx="5909">
                  <c:v>332.44</c:v>
                </c:pt>
                <c:pt idx="5910">
                  <c:v>328.06</c:v>
                </c:pt>
                <c:pt idx="5911">
                  <c:v>336.87</c:v>
                </c:pt>
                <c:pt idx="5912">
                  <c:v>328.06</c:v>
                </c:pt>
                <c:pt idx="5913">
                  <c:v>332.44</c:v>
                </c:pt>
                <c:pt idx="5914">
                  <c:v>332.44</c:v>
                </c:pt>
                <c:pt idx="5915">
                  <c:v>332.44</c:v>
                </c:pt>
                <c:pt idx="5916">
                  <c:v>332.44</c:v>
                </c:pt>
                <c:pt idx="5917">
                  <c:v>328.06</c:v>
                </c:pt>
                <c:pt idx="5918">
                  <c:v>332.44</c:v>
                </c:pt>
                <c:pt idx="5919">
                  <c:v>332.44</c:v>
                </c:pt>
                <c:pt idx="5920">
                  <c:v>328.06</c:v>
                </c:pt>
                <c:pt idx="5921">
                  <c:v>328.06</c:v>
                </c:pt>
                <c:pt idx="5922">
                  <c:v>328.06</c:v>
                </c:pt>
                <c:pt idx="5923">
                  <c:v>328.06</c:v>
                </c:pt>
                <c:pt idx="5924">
                  <c:v>332.44</c:v>
                </c:pt>
                <c:pt idx="5925">
                  <c:v>328.06</c:v>
                </c:pt>
                <c:pt idx="5926">
                  <c:v>332.44</c:v>
                </c:pt>
                <c:pt idx="5927">
                  <c:v>336.87</c:v>
                </c:pt>
                <c:pt idx="5928">
                  <c:v>336.87</c:v>
                </c:pt>
                <c:pt idx="5929">
                  <c:v>332.44</c:v>
                </c:pt>
                <c:pt idx="5930">
                  <c:v>332.44</c:v>
                </c:pt>
                <c:pt idx="5931">
                  <c:v>336.87</c:v>
                </c:pt>
                <c:pt idx="5932">
                  <c:v>332.44</c:v>
                </c:pt>
                <c:pt idx="5933">
                  <c:v>336.87</c:v>
                </c:pt>
                <c:pt idx="5934">
                  <c:v>332.44</c:v>
                </c:pt>
                <c:pt idx="5935">
                  <c:v>328.06</c:v>
                </c:pt>
                <c:pt idx="5936">
                  <c:v>336.87</c:v>
                </c:pt>
                <c:pt idx="5937">
                  <c:v>336.87</c:v>
                </c:pt>
                <c:pt idx="5938">
                  <c:v>336.87</c:v>
                </c:pt>
                <c:pt idx="5939">
                  <c:v>336.87</c:v>
                </c:pt>
                <c:pt idx="5940">
                  <c:v>332.44</c:v>
                </c:pt>
                <c:pt idx="5941">
                  <c:v>341.36</c:v>
                </c:pt>
                <c:pt idx="5942">
                  <c:v>328.06</c:v>
                </c:pt>
                <c:pt idx="5943">
                  <c:v>332.44</c:v>
                </c:pt>
                <c:pt idx="5944">
                  <c:v>336.87</c:v>
                </c:pt>
                <c:pt idx="5945">
                  <c:v>350.52</c:v>
                </c:pt>
                <c:pt idx="5946">
                  <c:v>355.19</c:v>
                </c:pt>
                <c:pt idx="5947">
                  <c:v>355.19</c:v>
                </c:pt>
                <c:pt idx="5948">
                  <c:v>355.19</c:v>
                </c:pt>
                <c:pt idx="5949">
                  <c:v>350.52</c:v>
                </c:pt>
                <c:pt idx="5950">
                  <c:v>350.52</c:v>
                </c:pt>
                <c:pt idx="5951">
                  <c:v>350.52</c:v>
                </c:pt>
                <c:pt idx="5952">
                  <c:v>345.91</c:v>
                </c:pt>
                <c:pt idx="5953">
                  <c:v>350.52</c:v>
                </c:pt>
                <c:pt idx="5954">
                  <c:v>355.19</c:v>
                </c:pt>
                <c:pt idx="5955">
                  <c:v>355.19</c:v>
                </c:pt>
                <c:pt idx="5956">
                  <c:v>355.19</c:v>
                </c:pt>
                <c:pt idx="5957">
                  <c:v>355.19</c:v>
                </c:pt>
                <c:pt idx="5958">
                  <c:v>355.19</c:v>
                </c:pt>
                <c:pt idx="5959">
                  <c:v>350.52</c:v>
                </c:pt>
                <c:pt idx="5960">
                  <c:v>355.19</c:v>
                </c:pt>
                <c:pt idx="5961">
                  <c:v>350.52</c:v>
                </c:pt>
                <c:pt idx="5962">
                  <c:v>350.52</c:v>
                </c:pt>
                <c:pt idx="5963">
                  <c:v>350.52</c:v>
                </c:pt>
                <c:pt idx="5964">
                  <c:v>359.92</c:v>
                </c:pt>
                <c:pt idx="5965">
                  <c:v>345.91</c:v>
                </c:pt>
                <c:pt idx="5966">
                  <c:v>359.92</c:v>
                </c:pt>
                <c:pt idx="5967">
                  <c:v>359.92</c:v>
                </c:pt>
                <c:pt idx="5968">
                  <c:v>364.72</c:v>
                </c:pt>
                <c:pt idx="5969">
                  <c:v>355.19</c:v>
                </c:pt>
                <c:pt idx="5970">
                  <c:v>336.87</c:v>
                </c:pt>
                <c:pt idx="5971">
                  <c:v>336.87</c:v>
                </c:pt>
                <c:pt idx="5972">
                  <c:v>355.19</c:v>
                </c:pt>
                <c:pt idx="5973">
                  <c:v>345.91</c:v>
                </c:pt>
                <c:pt idx="5974">
                  <c:v>350.52</c:v>
                </c:pt>
                <c:pt idx="5975">
                  <c:v>350.52</c:v>
                </c:pt>
                <c:pt idx="5976">
                  <c:v>350.52</c:v>
                </c:pt>
                <c:pt idx="5977">
                  <c:v>359.92</c:v>
                </c:pt>
                <c:pt idx="5978">
                  <c:v>350.52</c:v>
                </c:pt>
                <c:pt idx="5979">
                  <c:v>350.52</c:v>
                </c:pt>
                <c:pt idx="5980">
                  <c:v>350.52</c:v>
                </c:pt>
                <c:pt idx="5981">
                  <c:v>355.19</c:v>
                </c:pt>
                <c:pt idx="5982">
                  <c:v>355.19</c:v>
                </c:pt>
                <c:pt idx="5983">
                  <c:v>341.36</c:v>
                </c:pt>
                <c:pt idx="5984">
                  <c:v>350.52</c:v>
                </c:pt>
                <c:pt idx="5985">
                  <c:v>350.52</c:v>
                </c:pt>
                <c:pt idx="5986">
                  <c:v>350.52</c:v>
                </c:pt>
                <c:pt idx="5987">
                  <c:v>350.52</c:v>
                </c:pt>
                <c:pt idx="5988">
                  <c:v>345.91</c:v>
                </c:pt>
                <c:pt idx="5989">
                  <c:v>350.52</c:v>
                </c:pt>
                <c:pt idx="5990">
                  <c:v>350.52</c:v>
                </c:pt>
                <c:pt idx="5991">
                  <c:v>345.91</c:v>
                </c:pt>
                <c:pt idx="5992">
                  <c:v>350.52</c:v>
                </c:pt>
                <c:pt idx="5993">
                  <c:v>350.52</c:v>
                </c:pt>
                <c:pt idx="5994">
                  <c:v>350.52</c:v>
                </c:pt>
                <c:pt idx="5995">
                  <c:v>350.52</c:v>
                </c:pt>
                <c:pt idx="5996">
                  <c:v>345.91</c:v>
                </c:pt>
                <c:pt idx="5997">
                  <c:v>350.52</c:v>
                </c:pt>
                <c:pt idx="5998">
                  <c:v>350.52</c:v>
                </c:pt>
                <c:pt idx="5999">
                  <c:v>345.91</c:v>
                </c:pt>
                <c:pt idx="6000">
                  <c:v>355.19</c:v>
                </c:pt>
                <c:pt idx="6001">
                  <c:v>350.52</c:v>
                </c:pt>
                <c:pt idx="6002">
                  <c:v>350.52</c:v>
                </c:pt>
                <c:pt idx="6003">
                  <c:v>355.19</c:v>
                </c:pt>
                <c:pt idx="6004">
                  <c:v>350.52</c:v>
                </c:pt>
                <c:pt idx="6005">
                  <c:v>355.19</c:v>
                </c:pt>
                <c:pt idx="6006">
                  <c:v>341.36</c:v>
                </c:pt>
                <c:pt idx="6007">
                  <c:v>345.91</c:v>
                </c:pt>
                <c:pt idx="6008">
                  <c:v>350.52</c:v>
                </c:pt>
                <c:pt idx="6009">
                  <c:v>350.52</c:v>
                </c:pt>
                <c:pt idx="6010">
                  <c:v>350.52</c:v>
                </c:pt>
                <c:pt idx="6011">
                  <c:v>350.52</c:v>
                </c:pt>
                <c:pt idx="6012">
                  <c:v>323.75</c:v>
                </c:pt>
                <c:pt idx="6013">
                  <c:v>355.19</c:v>
                </c:pt>
                <c:pt idx="6014">
                  <c:v>355.19</c:v>
                </c:pt>
                <c:pt idx="6015">
                  <c:v>328.06</c:v>
                </c:pt>
                <c:pt idx="6016">
                  <c:v>350.52</c:v>
                </c:pt>
                <c:pt idx="6017">
                  <c:v>350.52</c:v>
                </c:pt>
                <c:pt idx="6018">
                  <c:v>350.52</c:v>
                </c:pt>
                <c:pt idx="6019">
                  <c:v>350.52</c:v>
                </c:pt>
                <c:pt idx="6020">
                  <c:v>350.52</c:v>
                </c:pt>
                <c:pt idx="6021">
                  <c:v>355.19</c:v>
                </c:pt>
                <c:pt idx="6022">
                  <c:v>350.52</c:v>
                </c:pt>
                <c:pt idx="6023">
                  <c:v>345.91</c:v>
                </c:pt>
                <c:pt idx="6024">
                  <c:v>355.19</c:v>
                </c:pt>
                <c:pt idx="6025">
                  <c:v>350.52</c:v>
                </c:pt>
                <c:pt idx="6026">
                  <c:v>350.52</c:v>
                </c:pt>
                <c:pt idx="6027">
                  <c:v>350.52</c:v>
                </c:pt>
                <c:pt idx="6028">
                  <c:v>336.87</c:v>
                </c:pt>
                <c:pt idx="6029">
                  <c:v>355.19</c:v>
                </c:pt>
                <c:pt idx="6030">
                  <c:v>355.19</c:v>
                </c:pt>
                <c:pt idx="6031">
                  <c:v>350.52</c:v>
                </c:pt>
                <c:pt idx="6032">
                  <c:v>355.19</c:v>
                </c:pt>
                <c:pt idx="6033">
                  <c:v>350.52</c:v>
                </c:pt>
                <c:pt idx="6034">
                  <c:v>355.19</c:v>
                </c:pt>
                <c:pt idx="6035">
                  <c:v>355.19</c:v>
                </c:pt>
                <c:pt idx="6036">
                  <c:v>350.52</c:v>
                </c:pt>
                <c:pt idx="6037">
                  <c:v>359.92</c:v>
                </c:pt>
                <c:pt idx="6038">
                  <c:v>350.52</c:v>
                </c:pt>
                <c:pt idx="6039">
                  <c:v>345.91</c:v>
                </c:pt>
                <c:pt idx="6040">
                  <c:v>350.52</c:v>
                </c:pt>
                <c:pt idx="6041">
                  <c:v>355.19</c:v>
                </c:pt>
                <c:pt idx="6042">
                  <c:v>355.19</c:v>
                </c:pt>
                <c:pt idx="6043">
                  <c:v>350.52</c:v>
                </c:pt>
                <c:pt idx="6044">
                  <c:v>355.19</c:v>
                </c:pt>
                <c:pt idx="6045">
                  <c:v>350.52</c:v>
                </c:pt>
                <c:pt idx="6046">
                  <c:v>350.52</c:v>
                </c:pt>
                <c:pt idx="6047">
                  <c:v>355.19</c:v>
                </c:pt>
                <c:pt idx="6048">
                  <c:v>355.19</c:v>
                </c:pt>
                <c:pt idx="6049">
                  <c:v>350.52</c:v>
                </c:pt>
                <c:pt idx="6050">
                  <c:v>355.19</c:v>
                </c:pt>
                <c:pt idx="6051">
                  <c:v>350.52</c:v>
                </c:pt>
                <c:pt idx="6052">
                  <c:v>350.52</c:v>
                </c:pt>
                <c:pt idx="6053">
                  <c:v>350.52</c:v>
                </c:pt>
                <c:pt idx="6054">
                  <c:v>359.92</c:v>
                </c:pt>
                <c:pt idx="6055">
                  <c:v>355.19</c:v>
                </c:pt>
                <c:pt idx="6056">
                  <c:v>350.52</c:v>
                </c:pt>
                <c:pt idx="6057">
                  <c:v>350.52</c:v>
                </c:pt>
                <c:pt idx="6058">
                  <c:v>355.19</c:v>
                </c:pt>
                <c:pt idx="6059">
                  <c:v>350.52</c:v>
                </c:pt>
                <c:pt idx="6060">
                  <c:v>350.52</c:v>
                </c:pt>
                <c:pt idx="6061">
                  <c:v>355.19</c:v>
                </c:pt>
                <c:pt idx="6062">
                  <c:v>350.52</c:v>
                </c:pt>
                <c:pt idx="6063">
                  <c:v>355.19</c:v>
                </c:pt>
                <c:pt idx="6064">
                  <c:v>350.52</c:v>
                </c:pt>
                <c:pt idx="6065">
                  <c:v>350.52</c:v>
                </c:pt>
                <c:pt idx="6066">
                  <c:v>350.52</c:v>
                </c:pt>
                <c:pt idx="6067">
                  <c:v>345.91</c:v>
                </c:pt>
                <c:pt idx="6068">
                  <c:v>350.52</c:v>
                </c:pt>
                <c:pt idx="6069">
                  <c:v>355.19</c:v>
                </c:pt>
                <c:pt idx="6070">
                  <c:v>350.52</c:v>
                </c:pt>
                <c:pt idx="6071">
                  <c:v>350.52</c:v>
                </c:pt>
                <c:pt idx="6072">
                  <c:v>345.91</c:v>
                </c:pt>
                <c:pt idx="6073">
                  <c:v>355.19</c:v>
                </c:pt>
                <c:pt idx="6074">
                  <c:v>359.92</c:v>
                </c:pt>
                <c:pt idx="6075">
                  <c:v>332.44</c:v>
                </c:pt>
                <c:pt idx="6076">
                  <c:v>336.87</c:v>
                </c:pt>
                <c:pt idx="6077">
                  <c:v>332.44</c:v>
                </c:pt>
                <c:pt idx="6078">
                  <c:v>336.87</c:v>
                </c:pt>
                <c:pt idx="6079">
                  <c:v>345.91</c:v>
                </c:pt>
                <c:pt idx="6080">
                  <c:v>336.87</c:v>
                </c:pt>
                <c:pt idx="6081">
                  <c:v>350.52</c:v>
                </c:pt>
                <c:pt idx="6082">
                  <c:v>336.87</c:v>
                </c:pt>
                <c:pt idx="6083">
                  <c:v>332.44</c:v>
                </c:pt>
                <c:pt idx="6084">
                  <c:v>350.52</c:v>
                </c:pt>
                <c:pt idx="6085">
                  <c:v>350.52</c:v>
                </c:pt>
                <c:pt idx="6086">
                  <c:v>345.91</c:v>
                </c:pt>
                <c:pt idx="6087">
                  <c:v>319.49</c:v>
                </c:pt>
                <c:pt idx="6088">
                  <c:v>350.52</c:v>
                </c:pt>
                <c:pt idx="6089">
                  <c:v>350.52</c:v>
                </c:pt>
                <c:pt idx="6090">
                  <c:v>345.91</c:v>
                </c:pt>
                <c:pt idx="6091">
                  <c:v>350.52</c:v>
                </c:pt>
                <c:pt idx="6092">
                  <c:v>359.92</c:v>
                </c:pt>
                <c:pt idx="6093">
                  <c:v>341.36</c:v>
                </c:pt>
                <c:pt idx="6094">
                  <c:v>350.52</c:v>
                </c:pt>
                <c:pt idx="6095">
                  <c:v>345.91</c:v>
                </c:pt>
                <c:pt idx="6096">
                  <c:v>345.91</c:v>
                </c:pt>
                <c:pt idx="6097">
                  <c:v>350.52</c:v>
                </c:pt>
                <c:pt idx="6098">
                  <c:v>355.19</c:v>
                </c:pt>
                <c:pt idx="6099">
                  <c:v>350.52</c:v>
                </c:pt>
                <c:pt idx="6100">
                  <c:v>350.52</c:v>
                </c:pt>
                <c:pt idx="6101">
                  <c:v>345.91</c:v>
                </c:pt>
                <c:pt idx="6102">
                  <c:v>350.52</c:v>
                </c:pt>
                <c:pt idx="6103">
                  <c:v>359.92</c:v>
                </c:pt>
                <c:pt idx="6104">
                  <c:v>336.87</c:v>
                </c:pt>
                <c:pt idx="6105">
                  <c:v>332.44</c:v>
                </c:pt>
                <c:pt idx="6106">
                  <c:v>350.52</c:v>
                </c:pt>
                <c:pt idx="6107">
                  <c:v>341.36</c:v>
                </c:pt>
                <c:pt idx="6108">
                  <c:v>359.92</c:v>
                </c:pt>
                <c:pt idx="6109">
                  <c:v>345.91</c:v>
                </c:pt>
                <c:pt idx="6110">
                  <c:v>345.91</c:v>
                </c:pt>
                <c:pt idx="6111">
                  <c:v>350.52</c:v>
                </c:pt>
                <c:pt idx="6112">
                  <c:v>345.91</c:v>
                </c:pt>
                <c:pt idx="6113">
                  <c:v>336.87</c:v>
                </c:pt>
                <c:pt idx="6114">
                  <c:v>332.44</c:v>
                </c:pt>
                <c:pt idx="6115">
                  <c:v>332.44</c:v>
                </c:pt>
                <c:pt idx="6116">
                  <c:v>332.44</c:v>
                </c:pt>
                <c:pt idx="6117">
                  <c:v>336.87</c:v>
                </c:pt>
                <c:pt idx="6118">
                  <c:v>359.92</c:v>
                </c:pt>
                <c:pt idx="6119">
                  <c:v>355.19</c:v>
                </c:pt>
                <c:pt idx="6120">
                  <c:v>328.06</c:v>
                </c:pt>
                <c:pt idx="6121">
                  <c:v>332.44</c:v>
                </c:pt>
                <c:pt idx="6122">
                  <c:v>355.19</c:v>
                </c:pt>
                <c:pt idx="6123">
                  <c:v>350.52</c:v>
                </c:pt>
                <c:pt idx="6124">
                  <c:v>350.52</c:v>
                </c:pt>
                <c:pt idx="6125">
                  <c:v>355.19</c:v>
                </c:pt>
                <c:pt idx="6126">
                  <c:v>345.91</c:v>
                </c:pt>
                <c:pt idx="6127">
                  <c:v>345.91</c:v>
                </c:pt>
                <c:pt idx="6128">
                  <c:v>355.19</c:v>
                </c:pt>
                <c:pt idx="6129">
                  <c:v>341.36</c:v>
                </c:pt>
                <c:pt idx="6130">
                  <c:v>341.36</c:v>
                </c:pt>
                <c:pt idx="6131">
                  <c:v>350.52</c:v>
                </c:pt>
                <c:pt idx="6132">
                  <c:v>345.91</c:v>
                </c:pt>
                <c:pt idx="6133">
                  <c:v>350.52</c:v>
                </c:pt>
                <c:pt idx="6134">
                  <c:v>345.91</c:v>
                </c:pt>
                <c:pt idx="6135">
                  <c:v>355.19</c:v>
                </c:pt>
                <c:pt idx="6136">
                  <c:v>341.36</c:v>
                </c:pt>
                <c:pt idx="6137">
                  <c:v>336.87</c:v>
                </c:pt>
                <c:pt idx="6138">
                  <c:v>355.19</c:v>
                </c:pt>
                <c:pt idx="6139">
                  <c:v>350.52</c:v>
                </c:pt>
                <c:pt idx="6140">
                  <c:v>336.87</c:v>
                </c:pt>
                <c:pt idx="6141">
                  <c:v>341.36</c:v>
                </c:pt>
                <c:pt idx="6142">
                  <c:v>355.19</c:v>
                </c:pt>
                <c:pt idx="6143">
                  <c:v>336.87</c:v>
                </c:pt>
                <c:pt idx="6144">
                  <c:v>332.44</c:v>
                </c:pt>
                <c:pt idx="6145">
                  <c:v>345.91</c:v>
                </c:pt>
                <c:pt idx="6146">
                  <c:v>345.91</c:v>
                </c:pt>
                <c:pt idx="6147">
                  <c:v>341.36</c:v>
                </c:pt>
                <c:pt idx="6148">
                  <c:v>336.87</c:v>
                </c:pt>
                <c:pt idx="6149">
                  <c:v>350.52</c:v>
                </c:pt>
                <c:pt idx="6150">
                  <c:v>350.52</c:v>
                </c:pt>
                <c:pt idx="6151">
                  <c:v>332.44</c:v>
                </c:pt>
                <c:pt idx="6152">
                  <c:v>345.91</c:v>
                </c:pt>
                <c:pt idx="6153">
                  <c:v>341.36</c:v>
                </c:pt>
                <c:pt idx="6154">
                  <c:v>355.19</c:v>
                </c:pt>
                <c:pt idx="6155">
                  <c:v>345.91</c:v>
                </c:pt>
                <c:pt idx="6156">
                  <c:v>341.36</c:v>
                </c:pt>
                <c:pt idx="6157">
                  <c:v>355.19</c:v>
                </c:pt>
                <c:pt idx="6158">
                  <c:v>341.36</c:v>
                </c:pt>
                <c:pt idx="6159">
                  <c:v>341.36</c:v>
                </c:pt>
                <c:pt idx="6160">
                  <c:v>350.52</c:v>
                </c:pt>
                <c:pt idx="6161">
                  <c:v>350.52</c:v>
                </c:pt>
                <c:pt idx="6162">
                  <c:v>350.52</c:v>
                </c:pt>
                <c:pt idx="6163">
                  <c:v>345.91</c:v>
                </c:pt>
                <c:pt idx="6164">
                  <c:v>341.36</c:v>
                </c:pt>
                <c:pt idx="6165">
                  <c:v>350.52</c:v>
                </c:pt>
                <c:pt idx="6166">
                  <c:v>341.36</c:v>
                </c:pt>
                <c:pt idx="6167">
                  <c:v>345.91</c:v>
                </c:pt>
                <c:pt idx="6168">
                  <c:v>355.19</c:v>
                </c:pt>
                <c:pt idx="6169">
                  <c:v>345.91</c:v>
                </c:pt>
                <c:pt idx="6170">
                  <c:v>341.36</c:v>
                </c:pt>
                <c:pt idx="6171">
                  <c:v>328.06</c:v>
                </c:pt>
                <c:pt idx="6172">
                  <c:v>328.06</c:v>
                </c:pt>
                <c:pt idx="6173">
                  <c:v>336.87</c:v>
                </c:pt>
                <c:pt idx="6174">
                  <c:v>336.87</c:v>
                </c:pt>
                <c:pt idx="6175">
                  <c:v>336.87</c:v>
                </c:pt>
                <c:pt idx="6176">
                  <c:v>355.19</c:v>
                </c:pt>
                <c:pt idx="6177">
                  <c:v>345.91</c:v>
                </c:pt>
                <c:pt idx="6178">
                  <c:v>336.87</c:v>
                </c:pt>
                <c:pt idx="6179">
                  <c:v>341.36</c:v>
                </c:pt>
                <c:pt idx="6180">
                  <c:v>336.87</c:v>
                </c:pt>
                <c:pt idx="6181">
                  <c:v>355.19</c:v>
                </c:pt>
                <c:pt idx="6182">
                  <c:v>341.36</c:v>
                </c:pt>
                <c:pt idx="6183">
                  <c:v>345.91</c:v>
                </c:pt>
                <c:pt idx="6184">
                  <c:v>355.19</c:v>
                </c:pt>
                <c:pt idx="6185">
                  <c:v>350.52</c:v>
                </c:pt>
                <c:pt idx="6186">
                  <c:v>345.91</c:v>
                </c:pt>
                <c:pt idx="6187">
                  <c:v>355.19</c:v>
                </c:pt>
                <c:pt idx="6188">
                  <c:v>336.87</c:v>
                </c:pt>
                <c:pt idx="6189">
                  <c:v>336.87</c:v>
                </c:pt>
                <c:pt idx="6190">
                  <c:v>332.44</c:v>
                </c:pt>
                <c:pt idx="6191">
                  <c:v>341.36</c:v>
                </c:pt>
                <c:pt idx="6192">
                  <c:v>328.06</c:v>
                </c:pt>
                <c:pt idx="6193">
                  <c:v>350.52</c:v>
                </c:pt>
                <c:pt idx="6194">
                  <c:v>355.19</c:v>
                </c:pt>
                <c:pt idx="6195">
                  <c:v>332.44</c:v>
                </c:pt>
                <c:pt idx="6196">
                  <c:v>345.91</c:v>
                </c:pt>
                <c:pt idx="6197">
                  <c:v>345.91</c:v>
                </c:pt>
                <c:pt idx="6198">
                  <c:v>350.52</c:v>
                </c:pt>
                <c:pt idx="6199">
                  <c:v>355.19</c:v>
                </c:pt>
                <c:pt idx="6200">
                  <c:v>359.92</c:v>
                </c:pt>
                <c:pt idx="6201">
                  <c:v>355.19</c:v>
                </c:pt>
                <c:pt idx="6202">
                  <c:v>350.52</c:v>
                </c:pt>
                <c:pt idx="6203">
                  <c:v>355.19</c:v>
                </c:pt>
                <c:pt idx="6204">
                  <c:v>350.52</c:v>
                </c:pt>
                <c:pt idx="6205">
                  <c:v>345.91</c:v>
                </c:pt>
                <c:pt idx="6206">
                  <c:v>345.91</c:v>
                </c:pt>
                <c:pt idx="6207">
                  <c:v>350.52</c:v>
                </c:pt>
                <c:pt idx="6208">
                  <c:v>350.52</c:v>
                </c:pt>
                <c:pt idx="6209">
                  <c:v>332.44</c:v>
                </c:pt>
                <c:pt idx="6210">
                  <c:v>341.36</c:v>
                </c:pt>
                <c:pt idx="6211">
                  <c:v>355.19</c:v>
                </c:pt>
                <c:pt idx="6212">
                  <c:v>336.87</c:v>
                </c:pt>
                <c:pt idx="6213">
                  <c:v>350.52</c:v>
                </c:pt>
                <c:pt idx="6214">
                  <c:v>341.36</c:v>
                </c:pt>
                <c:pt idx="6215">
                  <c:v>345.91</c:v>
                </c:pt>
                <c:pt idx="6216">
                  <c:v>345.91</c:v>
                </c:pt>
                <c:pt idx="6217">
                  <c:v>350.52</c:v>
                </c:pt>
                <c:pt idx="6218">
                  <c:v>345.91</c:v>
                </c:pt>
                <c:pt idx="6219">
                  <c:v>345.91</c:v>
                </c:pt>
                <c:pt idx="6220">
                  <c:v>355.19</c:v>
                </c:pt>
                <c:pt idx="6221">
                  <c:v>350.52</c:v>
                </c:pt>
                <c:pt idx="6222">
                  <c:v>350.52</c:v>
                </c:pt>
                <c:pt idx="6223">
                  <c:v>355.19</c:v>
                </c:pt>
                <c:pt idx="6224">
                  <c:v>359.92</c:v>
                </c:pt>
                <c:pt idx="6225">
                  <c:v>355.19</c:v>
                </c:pt>
                <c:pt idx="6226">
                  <c:v>350.52</c:v>
                </c:pt>
                <c:pt idx="6227">
                  <c:v>345.91</c:v>
                </c:pt>
                <c:pt idx="6228">
                  <c:v>345.91</c:v>
                </c:pt>
                <c:pt idx="6229">
                  <c:v>345.91</c:v>
                </c:pt>
                <c:pt idx="6230">
                  <c:v>350.52</c:v>
                </c:pt>
                <c:pt idx="6231">
                  <c:v>345.91</c:v>
                </c:pt>
                <c:pt idx="6232">
                  <c:v>350.52</c:v>
                </c:pt>
                <c:pt idx="6233">
                  <c:v>350.52</c:v>
                </c:pt>
                <c:pt idx="6234">
                  <c:v>355.19</c:v>
                </c:pt>
                <c:pt idx="6235">
                  <c:v>355.19</c:v>
                </c:pt>
                <c:pt idx="6236">
                  <c:v>355.19</c:v>
                </c:pt>
                <c:pt idx="6237">
                  <c:v>350.52</c:v>
                </c:pt>
                <c:pt idx="6238">
                  <c:v>350.52</c:v>
                </c:pt>
                <c:pt idx="6239">
                  <c:v>350.52</c:v>
                </c:pt>
                <c:pt idx="6240">
                  <c:v>350.52</c:v>
                </c:pt>
                <c:pt idx="6241">
                  <c:v>355.19</c:v>
                </c:pt>
                <c:pt idx="6242">
                  <c:v>336.87</c:v>
                </c:pt>
                <c:pt idx="6243">
                  <c:v>355.19</c:v>
                </c:pt>
                <c:pt idx="6244">
                  <c:v>345.91</c:v>
                </c:pt>
                <c:pt idx="6245">
                  <c:v>345.91</c:v>
                </c:pt>
                <c:pt idx="6246">
                  <c:v>350.52</c:v>
                </c:pt>
                <c:pt idx="6247">
                  <c:v>355.19</c:v>
                </c:pt>
                <c:pt idx="6248">
                  <c:v>350.52</c:v>
                </c:pt>
                <c:pt idx="6249">
                  <c:v>350.52</c:v>
                </c:pt>
                <c:pt idx="6250">
                  <c:v>350.52</c:v>
                </c:pt>
                <c:pt idx="6251">
                  <c:v>359.92</c:v>
                </c:pt>
                <c:pt idx="6252">
                  <c:v>355.19</c:v>
                </c:pt>
                <c:pt idx="6253">
                  <c:v>355.19</c:v>
                </c:pt>
                <c:pt idx="6254">
                  <c:v>350.52</c:v>
                </c:pt>
                <c:pt idx="6255">
                  <c:v>355.19</c:v>
                </c:pt>
                <c:pt idx="6256">
                  <c:v>355.19</c:v>
                </c:pt>
                <c:pt idx="6257">
                  <c:v>350.52</c:v>
                </c:pt>
                <c:pt idx="6258">
                  <c:v>345.91</c:v>
                </c:pt>
                <c:pt idx="6259">
                  <c:v>350.52</c:v>
                </c:pt>
                <c:pt idx="6260">
                  <c:v>350.52</c:v>
                </c:pt>
                <c:pt idx="6261">
                  <c:v>355.19</c:v>
                </c:pt>
                <c:pt idx="6262">
                  <c:v>350.52</c:v>
                </c:pt>
                <c:pt idx="6263">
                  <c:v>355.19</c:v>
                </c:pt>
                <c:pt idx="6264">
                  <c:v>355.19</c:v>
                </c:pt>
                <c:pt idx="6265">
                  <c:v>355.19</c:v>
                </c:pt>
                <c:pt idx="6266">
                  <c:v>350.52</c:v>
                </c:pt>
                <c:pt idx="6267">
                  <c:v>355.19</c:v>
                </c:pt>
                <c:pt idx="6268">
                  <c:v>355.19</c:v>
                </c:pt>
                <c:pt idx="6269">
                  <c:v>355.19</c:v>
                </c:pt>
                <c:pt idx="6270">
                  <c:v>350.52</c:v>
                </c:pt>
                <c:pt idx="6271">
                  <c:v>350.52</c:v>
                </c:pt>
                <c:pt idx="6272">
                  <c:v>355.19</c:v>
                </c:pt>
                <c:pt idx="6273">
                  <c:v>355.19</c:v>
                </c:pt>
                <c:pt idx="6274">
                  <c:v>355.19</c:v>
                </c:pt>
                <c:pt idx="6275">
                  <c:v>350.52</c:v>
                </c:pt>
                <c:pt idx="6276">
                  <c:v>355.19</c:v>
                </c:pt>
                <c:pt idx="6277">
                  <c:v>350.52</c:v>
                </c:pt>
                <c:pt idx="6278">
                  <c:v>350.52</c:v>
                </c:pt>
                <c:pt idx="6279">
                  <c:v>355.19</c:v>
                </c:pt>
                <c:pt idx="6280">
                  <c:v>359.92</c:v>
                </c:pt>
                <c:pt idx="6281">
                  <c:v>355.19</c:v>
                </c:pt>
                <c:pt idx="6282">
                  <c:v>355.19</c:v>
                </c:pt>
                <c:pt idx="6283">
                  <c:v>355.19</c:v>
                </c:pt>
                <c:pt idx="6284">
                  <c:v>355.19</c:v>
                </c:pt>
                <c:pt idx="6285">
                  <c:v>355.19</c:v>
                </c:pt>
                <c:pt idx="6286">
                  <c:v>355.19</c:v>
                </c:pt>
                <c:pt idx="6287">
                  <c:v>350.52</c:v>
                </c:pt>
                <c:pt idx="6288">
                  <c:v>350.52</c:v>
                </c:pt>
                <c:pt idx="6289">
                  <c:v>350.52</c:v>
                </c:pt>
                <c:pt idx="6290">
                  <c:v>359.92</c:v>
                </c:pt>
                <c:pt idx="6291">
                  <c:v>350.52</c:v>
                </c:pt>
                <c:pt idx="6292">
                  <c:v>350.52</c:v>
                </c:pt>
                <c:pt idx="6293">
                  <c:v>350.52</c:v>
                </c:pt>
                <c:pt idx="6294">
                  <c:v>350.52</c:v>
                </c:pt>
                <c:pt idx="6295">
                  <c:v>350.52</c:v>
                </c:pt>
                <c:pt idx="6296">
                  <c:v>345.91</c:v>
                </c:pt>
                <c:pt idx="6297">
                  <c:v>350.52</c:v>
                </c:pt>
                <c:pt idx="6298">
                  <c:v>355.19</c:v>
                </c:pt>
                <c:pt idx="6299">
                  <c:v>355.19</c:v>
                </c:pt>
                <c:pt idx="6300">
                  <c:v>350.52</c:v>
                </c:pt>
                <c:pt idx="6301">
                  <c:v>345.91</c:v>
                </c:pt>
                <c:pt idx="6302">
                  <c:v>350.52</c:v>
                </c:pt>
                <c:pt idx="6303">
                  <c:v>350.52</c:v>
                </c:pt>
                <c:pt idx="6304">
                  <c:v>350.52</c:v>
                </c:pt>
                <c:pt idx="6305">
                  <c:v>350.52</c:v>
                </c:pt>
                <c:pt idx="6306">
                  <c:v>350.52</c:v>
                </c:pt>
                <c:pt idx="6307">
                  <c:v>350.52</c:v>
                </c:pt>
                <c:pt idx="6308">
                  <c:v>355.19</c:v>
                </c:pt>
                <c:pt idx="6309">
                  <c:v>350.52</c:v>
                </c:pt>
                <c:pt idx="6310">
                  <c:v>350.52</c:v>
                </c:pt>
                <c:pt idx="6311">
                  <c:v>350.52</c:v>
                </c:pt>
                <c:pt idx="6312">
                  <c:v>341.36</c:v>
                </c:pt>
                <c:pt idx="6313">
                  <c:v>350.52</c:v>
                </c:pt>
                <c:pt idx="6314">
                  <c:v>350.52</c:v>
                </c:pt>
                <c:pt idx="6315">
                  <c:v>350.52</c:v>
                </c:pt>
                <c:pt idx="6316">
                  <c:v>350.52</c:v>
                </c:pt>
                <c:pt idx="6317">
                  <c:v>350.52</c:v>
                </c:pt>
                <c:pt idx="6318">
                  <c:v>350.52</c:v>
                </c:pt>
                <c:pt idx="6319">
                  <c:v>350.52</c:v>
                </c:pt>
                <c:pt idx="6320">
                  <c:v>350.52</c:v>
                </c:pt>
                <c:pt idx="6321">
                  <c:v>350.52</c:v>
                </c:pt>
                <c:pt idx="6322">
                  <c:v>355.19</c:v>
                </c:pt>
                <c:pt idx="6323">
                  <c:v>355.19</c:v>
                </c:pt>
                <c:pt idx="6324">
                  <c:v>355.19</c:v>
                </c:pt>
                <c:pt idx="6325">
                  <c:v>350.52</c:v>
                </c:pt>
                <c:pt idx="6326">
                  <c:v>350.52</c:v>
                </c:pt>
                <c:pt idx="6327">
                  <c:v>350.52</c:v>
                </c:pt>
                <c:pt idx="6328">
                  <c:v>350.52</c:v>
                </c:pt>
                <c:pt idx="6329">
                  <c:v>350.52</c:v>
                </c:pt>
                <c:pt idx="6330">
                  <c:v>350.52</c:v>
                </c:pt>
                <c:pt idx="6331">
                  <c:v>350.52</c:v>
                </c:pt>
                <c:pt idx="6332">
                  <c:v>350.52</c:v>
                </c:pt>
                <c:pt idx="6333">
                  <c:v>355.19</c:v>
                </c:pt>
                <c:pt idx="6334">
                  <c:v>350.52</c:v>
                </c:pt>
                <c:pt idx="6335">
                  <c:v>350.52</c:v>
                </c:pt>
                <c:pt idx="6336">
                  <c:v>350.52</c:v>
                </c:pt>
                <c:pt idx="6337">
                  <c:v>350.52</c:v>
                </c:pt>
                <c:pt idx="6338">
                  <c:v>350.52</c:v>
                </c:pt>
                <c:pt idx="6339">
                  <c:v>350.52</c:v>
                </c:pt>
                <c:pt idx="6340">
                  <c:v>345.91</c:v>
                </c:pt>
                <c:pt idx="6341">
                  <c:v>350.52</c:v>
                </c:pt>
                <c:pt idx="6342">
                  <c:v>350.52</c:v>
                </c:pt>
                <c:pt idx="6343">
                  <c:v>355.19</c:v>
                </c:pt>
                <c:pt idx="6344">
                  <c:v>350.52</c:v>
                </c:pt>
                <c:pt idx="6345">
                  <c:v>350.52</c:v>
                </c:pt>
                <c:pt idx="6346">
                  <c:v>350.52</c:v>
                </c:pt>
                <c:pt idx="6347">
                  <c:v>350.52</c:v>
                </c:pt>
                <c:pt idx="6348">
                  <c:v>350.52</c:v>
                </c:pt>
                <c:pt idx="6349">
                  <c:v>350.52</c:v>
                </c:pt>
                <c:pt idx="6350">
                  <c:v>350.52</c:v>
                </c:pt>
                <c:pt idx="6351">
                  <c:v>350.52</c:v>
                </c:pt>
                <c:pt idx="6352">
                  <c:v>350.52</c:v>
                </c:pt>
                <c:pt idx="6353">
                  <c:v>355.19</c:v>
                </c:pt>
                <c:pt idx="6354">
                  <c:v>350.52</c:v>
                </c:pt>
                <c:pt idx="6355">
                  <c:v>350.52</c:v>
                </c:pt>
                <c:pt idx="6356">
                  <c:v>350.52</c:v>
                </c:pt>
                <c:pt idx="6357">
                  <c:v>350.52</c:v>
                </c:pt>
                <c:pt idx="6358">
                  <c:v>350.52</c:v>
                </c:pt>
                <c:pt idx="6359">
                  <c:v>350.52</c:v>
                </c:pt>
                <c:pt idx="6360">
                  <c:v>350.52</c:v>
                </c:pt>
                <c:pt idx="6361">
                  <c:v>350.52</c:v>
                </c:pt>
                <c:pt idx="6362">
                  <c:v>355.19</c:v>
                </c:pt>
                <c:pt idx="6363">
                  <c:v>350.52</c:v>
                </c:pt>
                <c:pt idx="6364">
                  <c:v>350.52</c:v>
                </c:pt>
                <c:pt idx="6365">
                  <c:v>350.52</c:v>
                </c:pt>
                <c:pt idx="6366">
                  <c:v>350.52</c:v>
                </c:pt>
                <c:pt idx="6367">
                  <c:v>350.52</c:v>
                </c:pt>
                <c:pt idx="6368">
                  <c:v>345.91</c:v>
                </c:pt>
                <c:pt idx="6369">
                  <c:v>350.52</c:v>
                </c:pt>
                <c:pt idx="6370">
                  <c:v>350.52</c:v>
                </c:pt>
                <c:pt idx="6371">
                  <c:v>350.52</c:v>
                </c:pt>
                <c:pt idx="6372">
                  <c:v>350.52</c:v>
                </c:pt>
                <c:pt idx="6373">
                  <c:v>350.52</c:v>
                </c:pt>
                <c:pt idx="6374">
                  <c:v>350.52</c:v>
                </c:pt>
                <c:pt idx="6375">
                  <c:v>350.52</c:v>
                </c:pt>
                <c:pt idx="6376">
                  <c:v>350.52</c:v>
                </c:pt>
                <c:pt idx="6377">
                  <c:v>350.52</c:v>
                </c:pt>
                <c:pt idx="6378">
                  <c:v>350.52</c:v>
                </c:pt>
                <c:pt idx="6379">
                  <c:v>350.52</c:v>
                </c:pt>
                <c:pt idx="6380">
                  <c:v>350.52</c:v>
                </c:pt>
                <c:pt idx="6381">
                  <c:v>350.52</c:v>
                </c:pt>
                <c:pt idx="6382">
                  <c:v>350.52</c:v>
                </c:pt>
                <c:pt idx="6383">
                  <c:v>350.52</c:v>
                </c:pt>
                <c:pt idx="6384">
                  <c:v>350.52</c:v>
                </c:pt>
                <c:pt idx="6385">
                  <c:v>350.52</c:v>
                </c:pt>
                <c:pt idx="6386">
                  <c:v>350.52</c:v>
                </c:pt>
                <c:pt idx="6387">
                  <c:v>350.52</c:v>
                </c:pt>
                <c:pt idx="6388">
                  <c:v>350.52</c:v>
                </c:pt>
                <c:pt idx="6389">
                  <c:v>350.52</c:v>
                </c:pt>
                <c:pt idx="6390">
                  <c:v>345.91</c:v>
                </c:pt>
                <c:pt idx="6391">
                  <c:v>350.52</c:v>
                </c:pt>
                <c:pt idx="6392">
                  <c:v>350.52</c:v>
                </c:pt>
                <c:pt idx="6393">
                  <c:v>350.52</c:v>
                </c:pt>
                <c:pt idx="6394">
                  <c:v>350.52</c:v>
                </c:pt>
                <c:pt idx="6395">
                  <c:v>350.52</c:v>
                </c:pt>
                <c:pt idx="6396">
                  <c:v>350.52</c:v>
                </c:pt>
                <c:pt idx="6397">
                  <c:v>350.52</c:v>
                </c:pt>
                <c:pt idx="6398">
                  <c:v>350.52</c:v>
                </c:pt>
                <c:pt idx="6399">
                  <c:v>350.52</c:v>
                </c:pt>
                <c:pt idx="6400">
                  <c:v>350.52</c:v>
                </c:pt>
                <c:pt idx="6401">
                  <c:v>350.52</c:v>
                </c:pt>
                <c:pt idx="6402">
                  <c:v>350.52</c:v>
                </c:pt>
                <c:pt idx="6403">
                  <c:v>350.52</c:v>
                </c:pt>
                <c:pt idx="6404">
                  <c:v>350.52</c:v>
                </c:pt>
                <c:pt idx="6405">
                  <c:v>350.52</c:v>
                </c:pt>
                <c:pt idx="6406">
                  <c:v>345.91</c:v>
                </c:pt>
                <c:pt idx="6407">
                  <c:v>345.91</c:v>
                </c:pt>
                <c:pt idx="6408">
                  <c:v>350.52</c:v>
                </c:pt>
                <c:pt idx="6409">
                  <c:v>350.52</c:v>
                </c:pt>
                <c:pt idx="6410">
                  <c:v>345.91</c:v>
                </c:pt>
                <c:pt idx="6411">
                  <c:v>350.52</c:v>
                </c:pt>
                <c:pt idx="6412">
                  <c:v>350.52</c:v>
                </c:pt>
                <c:pt idx="6413">
                  <c:v>355.19</c:v>
                </c:pt>
                <c:pt idx="6414">
                  <c:v>350.52</c:v>
                </c:pt>
                <c:pt idx="6415">
                  <c:v>350.52</c:v>
                </c:pt>
                <c:pt idx="6416">
                  <c:v>355.19</c:v>
                </c:pt>
                <c:pt idx="6417">
                  <c:v>355.19</c:v>
                </c:pt>
                <c:pt idx="6418">
                  <c:v>355.19</c:v>
                </c:pt>
                <c:pt idx="6419">
                  <c:v>350.52</c:v>
                </c:pt>
                <c:pt idx="6420">
                  <c:v>355.19</c:v>
                </c:pt>
                <c:pt idx="6421">
                  <c:v>355.19</c:v>
                </c:pt>
                <c:pt idx="6422">
                  <c:v>355.19</c:v>
                </c:pt>
                <c:pt idx="6423">
                  <c:v>355.19</c:v>
                </c:pt>
                <c:pt idx="6424">
                  <c:v>355.19</c:v>
                </c:pt>
                <c:pt idx="6425">
                  <c:v>355.19</c:v>
                </c:pt>
                <c:pt idx="6426">
                  <c:v>355.19</c:v>
                </c:pt>
                <c:pt idx="6427">
                  <c:v>355.19</c:v>
                </c:pt>
                <c:pt idx="6428">
                  <c:v>355.19</c:v>
                </c:pt>
                <c:pt idx="6429">
                  <c:v>355.19</c:v>
                </c:pt>
                <c:pt idx="6430">
                  <c:v>355.19</c:v>
                </c:pt>
                <c:pt idx="6431">
                  <c:v>350.52</c:v>
                </c:pt>
                <c:pt idx="6432">
                  <c:v>350.52</c:v>
                </c:pt>
                <c:pt idx="6433">
                  <c:v>355.19</c:v>
                </c:pt>
                <c:pt idx="6434">
                  <c:v>355.19</c:v>
                </c:pt>
                <c:pt idx="6435">
                  <c:v>355.19</c:v>
                </c:pt>
                <c:pt idx="6436">
                  <c:v>355.19</c:v>
                </c:pt>
                <c:pt idx="6437">
                  <c:v>355.19</c:v>
                </c:pt>
                <c:pt idx="6438">
                  <c:v>355.19</c:v>
                </c:pt>
                <c:pt idx="6439">
                  <c:v>355.19</c:v>
                </c:pt>
                <c:pt idx="6440">
                  <c:v>355.19</c:v>
                </c:pt>
                <c:pt idx="6441">
                  <c:v>355.19</c:v>
                </c:pt>
                <c:pt idx="6442">
                  <c:v>355.19</c:v>
                </c:pt>
                <c:pt idx="6443">
                  <c:v>350.52</c:v>
                </c:pt>
                <c:pt idx="6444">
                  <c:v>350.52</c:v>
                </c:pt>
                <c:pt idx="6445">
                  <c:v>350.52</c:v>
                </c:pt>
                <c:pt idx="6446">
                  <c:v>355.19</c:v>
                </c:pt>
                <c:pt idx="6447">
                  <c:v>355.19</c:v>
                </c:pt>
                <c:pt idx="6448">
                  <c:v>355.19</c:v>
                </c:pt>
                <c:pt idx="6449">
                  <c:v>355.19</c:v>
                </c:pt>
                <c:pt idx="6450">
                  <c:v>355.19</c:v>
                </c:pt>
                <c:pt idx="6451">
                  <c:v>359.92</c:v>
                </c:pt>
                <c:pt idx="6452">
                  <c:v>350.52</c:v>
                </c:pt>
                <c:pt idx="6453">
                  <c:v>355.19</c:v>
                </c:pt>
                <c:pt idx="6454">
                  <c:v>350.52</c:v>
                </c:pt>
                <c:pt idx="6455">
                  <c:v>355.19</c:v>
                </c:pt>
                <c:pt idx="6456">
                  <c:v>350.52</c:v>
                </c:pt>
                <c:pt idx="6457">
                  <c:v>350.52</c:v>
                </c:pt>
                <c:pt idx="6458">
                  <c:v>350.52</c:v>
                </c:pt>
                <c:pt idx="6459">
                  <c:v>350.52</c:v>
                </c:pt>
                <c:pt idx="6460">
                  <c:v>355.19</c:v>
                </c:pt>
                <c:pt idx="6461">
                  <c:v>350.52</c:v>
                </c:pt>
                <c:pt idx="6462">
                  <c:v>355.19</c:v>
                </c:pt>
                <c:pt idx="6463">
                  <c:v>350.52</c:v>
                </c:pt>
                <c:pt idx="6464">
                  <c:v>355.19</c:v>
                </c:pt>
                <c:pt idx="6465">
                  <c:v>355.19</c:v>
                </c:pt>
                <c:pt idx="6466">
                  <c:v>355.19</c:v>
                </c:pt>
                <c:pt idx="6467">
                  <c:v>350.52</c:v>
                </c:pt>
                <c:pt idx="6468">
                  <c:v>355.19</c:v>
                </c:pt>
                <c:pt idx="6469">
                  <c:v>355.19</c:v>
                </c:pt>
                <c:pt idx="6470">
                  <c:v>355.19</c:v>
                </c:pt>
                <c:pt idx="6471">
                  <c:v>355.19</c:v>
                </c:pt>
                <c:pt idx="6472">
                  <c:v>355.19</c:v>
                </c:pt>
                <c:pt idx="6473">
                  <c:v>350.52</c:v>
                </c:pt>
                <c:pt idx="6474">
                  <c:v>350.52</c:v>
                </c:pt>
                <c:pt idx="6475">
                  <c:v>350.52</c:v>
                </c:pt>
                <c:pt idx="6476">
                  <c:v>355.19</c:v>
                </c:pt>
                <c:pt idx="6477">
                  <c:v>350.52</c:v>
                </c:pt>
                <c:pt idx="6478">
                  <c:v>355.19</c:v>
                </c:pt>
                <c:pt idx="6479">
                  <c:v>355.19</c:v>
                </c:pt>
                <c:pt idx="6480">
                  <c:v>355.19</c:v>
                </c:pt>
                <c:pt idx="6481">
                  <c:v>355.19</c:v>
                </c:pt>
                <c:pt idx="6482">
                  <c:v>350.52</c:v>
                </c:pt>
                <c:pt idx="6483">
                  <c:v>355.19</c:v>
                </c:pt>
                <c:pt idx="6484">
                  <c:v>350.52</c:v>
                </c:pt>
                <c:pt idx="6485">
                  <c:v>350.52</c:v>
                </c:pt>
                <c:pt idx="6486">
                  <c:v>350.52</c:v>
                </c:pt>
                <c:pt idx="6487">
                  <c:v>355.19</c:v>
                </c:pt>
                <c:pt idx="6488">
                  <c:v>350.52</c:v>
                </c:pt>
                <c:pt idx="6489">
                  <c:v>355.19</c:v>
                </c:pt>
                <c:pt idx="6490">
                  <c:v>355.19</c:v>
                </c:pt>
                <c:pt idx="6491">
                  <c:v>350.52</c:v>
                </c:pt>
                <c:pt idx="6492">
                  <c:v>350.52</c:v>
                </c:pt>
                <c:pt idx="6493">
                  <c:v>355.19</c:v>
                </c:pt>
                <c:pt idx="6494">
                  <c:v>355.19</c:v>
                </c:pt>
                <c:pt idx="6495">
                  <c:v>355.19</c:v>
                </c:pt>
                <c:pt idx="6496">
                  <c:v>355.19</c:v>
                </c:pt>
                <c:pt idx="6497">
                  <c:v>355.19</c:v>
                </c:pt>
                <c:pt idx="6498">
                  <c:v>355.19</c:v>
                </c:pt>
                <c:pt idx="6499">
                  <c:v>355.19</c:v>
                </c:pt>
                <c:pt idx="6500">
                  <c:v>355.19</c:v>
                </c:pt>
                <c:pt idx="6501">
                  <c:v>355.19</c:v>
                </c:pt>
                <c:pt idx="6502">
                  <c:v>350.52</c:v>
                </c:pt>
                <c:pt idx="6503">
                  <c:v>355.19</c:v>
                </c:pt>
                <c:pt idx="6504">
                  <c:v>350.52</c:v>
                </c:pt>
                <c:pt idx="6505">
                  <c:v>350.52</c:v>
                </c:pt>
                <c:pt idx="6506">
                  <c:v>350.52</c:v>
                </c:pt>
                <c:pt idx="6507">
                  <c:v>355.19</c:v>
                </c:pt>
                <c:pt idx="6508">
                  <c:v>350.52</c:v>
                </c:pt>
                <c:pt idx="6509">
                  <c:v>355.19</c:v>
                </c:pt>
                <c:pt idx="6510">
                  <c:v>355.19</c:v>
                </c:pt>
                <c:pt idx="6511">
                  <c:v>355.19</c:v>
                </c:pt>
                <c:pt idx="6512">
                  <c:v>355.19</c:v>
                </c:pt>
                <c:pt idx="6513">
                  <c:v>364.72</c:v>
                </c:pt>
                <c:pt idx="6514">
                  <c:v>364.72</c:v>
                </c:pt>
                <c:pt idx="6515">
                  <c:v>364.72</c:v>
                </c:pt>
                <c:pt idx="6516">
                  <c:v>369.58</c:v>
                </c:pt>
                <c:pt idx="6517">
                  <c:v>369.58</c:v>
                </c:pt>
                <c:pt idx="6518">
                  <c:v>369.58</c:v>
                </c:pt>
                <c:pt idx="6519">
                  <c:v>374.51</c:v>
                </c:pt>
                <c:pt idx="6520">
                  <c:v>379.5</c:v>
                </c:pt>
                <c:pt idx="6521">
                  <c:v>384.56</c:v>
                </c:pt>
                <c:pt idx="6522">
                  <c:v>379.5</c:v>
                </c:pt>
                <c:pt idx="6523">
                  <c:v>389.68</c:v>
                </c:pt>
                <c:pt idx="6524">
                  <c:v>384.56</c:v>
                </c:pt>
                <c:pt idx="6525">
                  <c:v>384.56</c:v>
                </c:pt>
                <c:pt idx="6526">
                  <c:v>384.56</c:v>
                </c:pt>
                <c:pt idx="6527">
                  <c:v>379.5</c:v>
                </c:pt>
                <c:pt idx="6528">
                  <c:v>379.5</c:v>
                </c:pt>
                <c:pt idx="6529">
                  <c:v>379.5</c:v>
                </c:pt>
                <c:pt idx="6530">
                  <c:v>379.5</c:v>
                </c:pt>
                <c:pt idx="6531">
                  <c:v>374.51</c:v>
                </c:pt>
                <c:pt idx="6532">
                  <c:v>379.5</c:v>
                </c:pt>
                <c:pt idx="6533">
                  <c:v>379.5</c:v>
                </c:pt>
                <c:pt idx="6534">
                  <c:v>379.5</c:v>
                </c:pt>
                <c:pt idx="6535">
                  <c:v>374.51</c:v>
                </c:pt>
                <c:pt idx="6536">
                  <c:v>374.51</c:v>
                </c:pt>
                <c:pt idx="6537">
                  <c:v>374.51</c:v>
                </c:pt>
                <c:pt idx="6538">
                  <c:v>379.5</c:v>
                </c:pt>
                <c:pt idx="6539">
                  <c:v>379.5</c:v>
                </c:pt>
                <c:pt idx="6540">
                  <c:v>379.5</c:v>
                </c:pt>
                <c:pt idx="6541">
                  <c:v>379.5</c:v>
                </c:pt>
                <c:pt idx="6542">
                  <c:v>379.5</c:v>
                </c:pt>
                <c:pt idx="6543">
                  <c:v>379.5</c:v>
                </c:pt>
                <c:pt idx="6544">
                  <c:v>379.5</c:v>
                </c:pt>
                <c:pt idx="6545">
                  <c:v>379.5</c:v>
                </c:pt>
                <c:pt idx="6546">
                  <c:v>379.5</c:v>
                </c:pt>
                <c:pt idx="6547">
                  <c:v>379.5</c:v>
                </c:pt>
                <c:pt idx="6548">
                  <c:v>374.51</c:v>
                </c:pt>
                <c:pt idx="6549">
                  <c:v>379.5</c:v>
                </c:pt>
                <c:pt idx="6550">
                  <c:v>379.5</c:v>
                </c:pt>
                <c:pt idx="6551">
                  <c:v>374.51</c:v>
                </c:pt>
                <c:pt idx="6552">
                  <c:v>374.51</c:v>
                </c:pt>
                <c:pt idx="6553">
                  <c:v>379.5</c:v>
                </c:pt>
                <c:pt idx="6554">
                  <c:v>379.5</c:v>
                </c:pt>
                <c:pt idx="6555">
                  <c:v>369.58</c:v>
                </c:pt>
                <c:pt idx="6556">
                  <c:v>379.5</c:v>
                </c:pt>
                <c:pt idx="6557">
                  <c:v>379.5</c:v>
                </c:pt>
                <c:pt idx="6558">
                  <c:v>379.5</c:v>
                </c:pt>
                <c:pt idx="6559">
                  <c:v>379.5</c:v>
                </c:pt>
                <c:pt idx="6560">
                  <c:v>374.51</c:v>
                </c:pt>
                <c:pt idx="6561">
                  <c:v>379.5</c:v>
                </c:pt>
                <c:pt idx="6562">
                  <c:v>379.5</c:v>
                </c:pt>
                <c:pt idx="6563">
                  <c:v>374.51</c:v>
                </c:pt>
                <c:pt idx="6564">
                  <c:v>374.51</c:v>
                </c:pt>
                <c:pt idx="6565">
                  <c:v>374.51</c:v>
                </c:pt>
                <c:pt idx="6566">
                  <c:v>379.5</c:v>
                </c:pt>
                <c:pt idx="6567">
                  <c:v>379.5</c:v>
                </c:pt>
                <c:pt idx="6568">
                  <c:v>379.5</c:v>
                </c:pt>
                <c:pt idx="6569">
                  <c:v>374.51</c:v>
                </c:pt>
                <c:pt idx="6570">
                  <c:v>379.5</c:v>
                </c:pt>
                <c:pt idx="6571">
                  <c:v>379.5</c:v>
                </c:pt>
                <c:pt idx="6572">
                  <c:v>379.5</c:v>
                </c:pt>
                <c:pt idx="6573">
                  <c:v>379.5</c:v>
                </c:pt>
                <c:pt idx="6574">
                  <c:v>374.51</c:v>
                </c:pt>
                <c:pt idx="6575">
                  <c:v>374.51</c:v>
                </c:pt>
                <c:pt idx="6576">
                  <c:v>379.5</c:v>
                </c:pt>
                <c:pt idx="6577">
                  <c:v>374.51</c:v>
                </c:pt>
                <c:pt idx="6578">
                  <c:v>374.51</c:v>
                </c:pt>
                <c:pt idx="6579">
                  <c:v>374.51</c:v>
                </c:pt>
                <c:pt idx="6580">
                  <c:v>379.5</c:v>
                </c:pt>
                <c:pt idx="6581">
                  <c:v>379.5</c:v>
                </c:pt>
                <c:pt idx="6582">
                  <c:v>374.51</c:v>
                </c:pt>
                <c:pt idx="6583">
                  <c:v>374.51</c:v>
                </c:pt>
                <c:pt idx="6584">
                  <c:v>374.51</c:v>
                </c:pt>
                <c:pt idx="6585">
                  <c:v>374.51</c:v>
                </c:pt>
                <c:pt idx="6586">
                  <c:v>374.51</c:v>
                </c:pt>
                <c:pt idx="6587">
                  <c:v>374.51</c:v>
                </c:pt>
                <c:pt idx="6588">
                  <c:v>379.5</c:v>
                </c:pt>
                <c:pt idx="6589">
                  <c:v>374.51</c:v>
                </c:pt>
                <c:pt idx="6590">
                  <c:v>374.51</c:v>
                </c:pt>
                <c:pt idx="6591">
                  <c:v>374.51</c:v>
                </c:pt>
                <c:pt idx="6592">
                  <c:v>379.5</c:v>
                </c:pt>
                <c:pt idx="6593">
                  <c:v>379.5</c:v>
                </c:pt>
                <c:pt idx="6594">
                  <c:v>374.51</c:v>
                </c:pt>
                <c:pt idx="6595">
                  <c:v>374.51</c:v>
                </c:pt>
                <c:pt idx="6596">
                  <c:v>374.51</c:v>
                </c:pt>
                <c:pt idx="6597">
                  <c:v>374.51</c:v>
                </c:pt>
                <c:pt idx="6598">
                  <c:v>374.51</c:v>
                </c:pt>
                <c:pt idx="6599">
                  <c:v>374.51</c:v>
                </c:pt>
                <c:pt idx="6600">
                  <c:v>374.51</c:v>
                </c:pt>
                <c:pt idx="6601">
                  <c:v>374.51</c:v>
                </c:pt>
                <c:pt idx="6602">
                  <c:v>374.51</c:v>
                </c:pt>
                <c:pt idx="6603">
                  <c:v>379.5</c:v>
                </c:pt>
                <c:pt idx="6604">
                  <c:v>374.51</c:v>
                </c:pt>
                <c:pt idx="6605">
                  <c:v>374.51</c:v>
                </c:pt>
                <c:pt idx="6606">
                  <c:v>374.51</c:v>
                </c:pt>
                <c:pt idx="6607">
                  <c:v>374.51</c:v>
                </c:pt>
                <c:pt idx="6608">
                  <c:v>374.51</c:v>
                </c:pt>
                <c:pt idx="6609">
                  <c:v>374.51</c:v>
                </c:pt>
                <c:pt idx="6610">
                  <c:v>369.58</c:v>
                </c:pt>
                <c:pt idx="6611">
                  <c:v>374.51</c:v>
                </c:pt>
                <c:pt idx="6612">
                  <c:v>374.51</c:v>
                </c:pt>
                <c:pt idx="6613">
                  <c:v>374.51</c:v>
                </c:pt>
                <c:pt idx="6614">
                  <c:v>374.51</c:v>
                </c:pt>
                <c:pt idx="6615">
                  <c:v>374.51</c:v>
                </c:pt>
                <c:pt idx="6616">
                  <c:v>374.51</c:v>
                </c:pt>
                <c:pt idx="6617">
                  <c:v>369.58</c:v>
                </c:pt>
                <c:pt idx="6618">
                  <c:v>374.51</c:v>
                </c:pt>
                <c:pt idx="6619">
                  <c:v>374.51</c:v>
                </c:pt>
                <c:pt idx="6620">
                  <c:v>374.51</c:v>
                </c:pt>
                <c:pt idx="6621">
                  <c:v>379.5</c:v>
                </c:pt>
                <c:pt idx="6622">
                  <c:v>374.51</c:v>
                </c:pt>
                <c:pt idx="6623">
                  <c:v>374.51</c:v>
                </c:pt>
                <c:pt idx="6624">
                  <c:v>374.51</c:v>
                </c:pt>
                <c:pt idx="6625">
                  <c:v>374.51</c:v>
                </c:pt>
                <c:pt idx="6626">
                  <c:v>379.5</c:v>
                </c:pt>
                <c:pt idx="6627">
                  <c:v>374.51</c:v>
                </c:pt>
                <c:pt idx="6628">
                  <c:v>374.51</c:v>
                </c:pt>
                <c:pt idx="6629">
                  <c:v>374.51</c:v>
                </c:pt>
                <c:pt idx="6630">
                  <c:v>369.58</c:v>
                </c:pt>
                <c:pt idx="6631">
                  <c:v>374.51</c:v>
                </c:pt>
                <c:pt idx="6632">
                  <c:v>374.51</c:v>
                </c:pt>
                <c:pt idx="6633">
                  <c:v>369.58</c:v>
                </c:pt>
                <c:pt idx="6634">
                  <c:v>374.51</c:v>
                </c:pt>
                <c:pt idx="6635">
                  <c:v>374.51</c:v>
                </c:pt>
                <c:pt idx="6636">
                  <c:v>374.51</c:v>
                </c:pt>
                <c:pt idx="6637">
                  <c:v>374.51</c:v>
                </c:pt>
                <c:pt idx="6638">
                  <c:v>374.51</c:v>
                </c:pt>
                <c:pt idx="6639">
                  <c:v>369.58</c:v>
                </c:pt>
                <c:pt idx="6640">
                  <c:v>374.51</c:v>
                </c:pt>
                <c:pt idx="6641">
                  <c:v>374.51</c:v>
                </c:pt>
                <c:pt idx="6642">
                  <c:v>374.51</c:v>
                </c:pt>
                <c:pt idx="6643">
                  <c:v>374.51</c:v>
                </c:pt>
                <c:pt idx="6644">
                  <c:v>369.58</c:v>
                </c:pt>
                <c:pt idx="6645">
                  <c:v>369.58</c:v>
                </c:pt>
                <c:pt idx="6646">
                  <c:v>374.51</c:v>
                </c:pt>
                <c:pt idx="6647">
                  <c:v>369.58</c:v>
                </c:pt>
                <c:pt idx="6648">
                  <c:v>369.58</c:v>
                </c:pt>
                <c:pt idx="6649">
                  <c:v>369.58</c:v>
                </c:pt>
                <c:pt idx="6650">
                  <c:v>369.58</c:v>
                </c:pt>
                <c:pt idx="6651">
                  <c:v>369.58</c:v>
                </c:pt>
                <c:pt idx="6652">
                  <c:v>369.58</c:v>
                </c:pt>
                <c:pt idx="6653">
                  <c:v>369.58</c:v>
                </c:pt>
                <c:pt idx="6654">
                  <c:v>369.58</c:v>
                </c:pt>
                <c:pt idx="6655">
                  <c:v>369.58</c:v>
                </c:pt>
                <c:pt idx="6656">
                  <c:v>374.51</c:v>
                </c:pt>
                <c:pt idx="6657">
                  <c:v>369.58</c:v>
                </c:pt>
                <c:pt idx="6658">
                  <c:v>369.58</c:v>
                </c:pt>
                <c:pt idx="6659">
                  <c:v>369.58</c:v>
                </c:pt>
                <c:pt idx="6660">
                  <c:v>369.58</c:v>
                </c:pt>
                <c:pt idx="6661">
                  <c:v>369.58</c:v>
                </c:pt>
                <c:pt idx="6662">
                  <c:v>369.58</c:v>
                </c:pt>
                <c:pt idx="6663">
                  <c:v>369.58</c:v>
                </c:pt>
                <c:pt idx="6664">
                  <c:v>369.58</c:v>
                </c:pt>
                <c:pt idx="6665">
                  <c:v>369.58</c:v>
                </c:pt>
                <c:pt idx="6666">
                  <c:v>369.58</c:v>
                </c:pt>
                <c:pt idx="6667">
                  <c:v>374.51</c:v>
                </c:pt>
                <c:pt idx="6668">
                  <c:v>364.72</c:v>
                </c:pt>
                <c:pt idx="6669">
                  <c:v>364.72</c:v>
                </c:pt>
                <c:pt idx="6670">
                  <c:v>364.72</c:v>
                </c:pt>
                <c:pt idx="6671">
                  <c:v>369.58</c:v>
                </c:pt>
                <c:pt idx="6672">
                  <c:v>364.72</c:v>
                </c:pt>
                <c:pt idx="6673">
                  <c:v>364.72</c:v>
                </c:pt>
                <c:pt idx="6674">
                  <c:v>364.72</c:v>
                </c:pt>
                <c:pt idx="6675">
                  <c:v>359.92</c:v>
                </c:pt>
                <c:pt idx="6676">
                  <c:v>364.72</c:v>
                </c:pt>
                <c:pt idx="6677">
                  <c:v>359.92</c:v>
                </c:pt>
                <c:pt idx="6678">
                  <c:v>364.72</c:v>
                </c:pt>
                <c:pt idx="6679">
                  <c:v>359.92</c:v>
                </c:pt>
                <c:pt idx="6680">
                  <c:v>369.58</c:v>
                </c:pt>
                <c:pt idx="6681">
                  <c:v>369.58</c:v>
                </c:pt>
                <c:pt idx="6682">
                  <c:v>364.72</c:v>
                </c:pt>
                <c:pt idx="6683">
                  <c:v>364.72</c:v>
                </c:pt>
                <c:pt idx="6684">
                  <c:v>364.72</c:v>
                </c:pt>
                <c:pt idx="6685">
                  <c:v>364.72</c:v>
                </c:pt>
                <c:pt idx="6686">
                  <c:v>364.72</c:v>
                </c:pt>
                <c:pt idx="6687">
                  <c:v>364.72</c:v>
                </c:pt>
                <c:pt idx="6688">
                  <c:v>364.72</c:v>
                </c:pt>
                <c:pt idx="6689">
                  <c:v>369.58</c:v>
                </c:pt>
                <c:pt idx="6690">
                  <c:v>364.72</c:v>
                </c:pt>
                <c:pt idx="6691">
                  <c:v>364.72</c:v>
                </c:pt>
                <c:pt idx="6692">
                  <c:v>364.72</c:v>
                </c:pt>
                <c:pt idx="6693">
                  <c:v>359.92</c:v>
                </c:pt>
                <c:pt idx="6694">
                  <c:v>364.72</c:v>
                </c:pt>
                <c:pt idx="6695">
                  <c:v>359.92</c:v>
                </c:pt>
                <c:pt idx="6696">
                  <c:v>364.72</c:v>
                </c:pt>
                <c:pt idx="6697">
                  <c:v>364.72</c:v>
                </c:pt>
                <c:pt idx="6698">
                  <c:v>364.72</c:v>
                </c:pt>
                <c:pt idx="6699">
                  <c:v>359.92</c:v>
                </c:pt>
                <c:pt idx="6700">
                  <c:v>359.92</c:v>
                </c:pt>
                <c:pt idx="6701">
                  <c:v>359.92</c:v>
                </c:pt>
                <c:pt idx="6702">
                  <c:v>364.72</c:v>
                </c:pt>
                <c:pt idx="6703">
                  <c:v>359.92</c:v>
                </c:pt>
                <c:pt idx="6704">
                  <c:v>364.72</c:v>
                </c:pt>
                <c:pt idx="6705">
                  <c:v>364.72</c:v>
                </c:pt>
                <c:pt idx="6706">
                  <c:v>359.92</c:v>
                </c:pt>
                <c:pt idx="6707">
                  <c:v>364.72</c:v>
                </c:pt>
                <c:pt idx="6708">
                  <c:v>364.72</c:v>
                </c:pt>
                <c:pt idx="6709">
                  <c:v>364.72</c:v>
                </c:pt>
                <c:pt idx="6710">
                  <c:v>355.19</c:v>
                </c:pt>
                <c:pt idx="6711">
                  <c:v>359.92</c:v>
                </c:pt>
                <c:pt idx="6712">
                  <c:v>364.72</c:v>
                </c:pt>
                <c:pt idx="6713">
                  <c:v>364.72</c:v>
                </c:pt>
                <c:pt idx="6714">
                  <c:v>359.92</c:v>
                </c:pt>
                <c:pt idx="6715">
                  <c:v>359.92</c:v>
                </c:pt>
                <c:pt idx="6716">
                  <c:v>364.72</c:v>
                </c:pt>
                <c:pt idx="6717">
                  <c:v>364.72</c:v>
                </c:pt>
                <c:pt idx="6718">
                  <c:v>359.92</c:v>
                </c:pt>
                <c:pt idx="6719">
                  <c:v>364.72</c:v>
                </c:pt>
                <c:pt idx="6720">
                  <c:v>364.72</c:v>
                </c:pt>
                <c:pt idx="6721">
                  <c:v>364.72</c:v>
                </c:pt>
                <c:pt idx="6722">
                  <c:v>359.92</c:v>
                </c:pt>
                <c:pt idx="6723">
                  <c:v>359.92</c:v>
                </c:pt>
                <c:pt idx="6724">
                  <c:v>359.92</c:v>
                </c:pt>
                <c:pt idx="6725">
                  <c:v>364.72</c:v>
                </c:pt>
                <c:pt idx="6726">
                  <c:v>364.72</c:v>
                </c:pt>
                <c:pt idx="6727">
                  <c:v>364.72</c:v>
                </c:pt>
                <c:pt idx="6728">
                  <c:v>364.72</c:v>
                </c:pt>
                <c:pt idx="6729">
                  <c:v>364.72</c:v>
                </c:pt>
                <c:pt idx="6730">
                  <c:v>359.92</c:v>
                </c:pt>
                <c:pt idx="6731">
                  <c:v>364.72</c:v>
                </c:pt>
                <c:pt idx="6732">
                  <c:v>359.92</c:v>
                </c:pt>
                <c:pt idx="6733">
                  <c:v>364.72</c:v>
                </c:pt>
                <c:pt idx="6734">
                  <c:v>359.92</c:v>
                </c:pt>
                <c:pt idx="6735">
                  <c:v>359.92</c:v>
                </c:pt>
                <c:pt idx="6736">
                  <c:v>359.92</c:v>
                </c:pt>
                <c:pt idx="6737">
                  <c:v>359.92</c:v>
                </c:pt>
                <c:pt idx="6738">
                  <c:v>359.92</c:v>
                </c:pt>
                <c:pt idx="6739">
                  <c:v>364.72</c:v>
                </c:pt>
                <c:pt idx="6740">
                  <c:v>364.72</c:v>
                </c:pt>
                <c:pt idx="6741">
                  <c:v>364.72</c:v>
                </c:pt>
                <c:pt idx="6742">
                  <c:v>364.72</c:v>
                </c:pt>
                <c:pt idx="6743">
                  <c:v>359.92</c:v>
                </c:pt>
                <c:pt idx="6744">
                  <c:v>364.72</c:v>
                </c:pt>
                <c:pt idx="6745">
                  <c:v>364.72</c:v>
                </c:pt>
                <c:pt idx="6746">
                  <c:v>359.92</c:v>
                </c:pt>
                <c:pt idx="6747">
                  <c:v>364.72</c:v>
                </c:pt>
                <c:pt idx="6748">
                  <c:v>364.72</c:v>
                </c:pt>
                <c:pt idx="6749">
                  <c:v>364.72</c:v>
                </c:pt>
                <c:pt idx="6750">
                  <c:v>359.92</c:v>
                </c:pt>
                <c:pt idx="6751">
                  <c:v>364.72</c:v>
                </c:pt>
                <c:pt idx="6752">
                  <c:v>359.92</c:v>
                </c:pt>
                <c:pt idx="6753">
                  <c:v>364.72</c:v>
                </c:pt>
                <c:pt idx="6754">
                  <c:v>359.92</c:v>
                </c:pt>
                <c:pt idx="6755">
                  <c:v>359.92</c:v>
                </c:pt>
                <c:pt idx="6756">
                  <c:v>359.92</c:v>
                </c:pt>
                <c:pt idx="6757">
                  <c:v>359.92</c:v>
                </c:pt>
                <c:pt idx="6758">
                  <c:v>359.92</c:v>
                </c:pt>
                <c:pt idx="6759">
                  <c:v>359.92</c:v>
                </c:pt>
                <c:pt idx="6760">
                  <c:v>345.91</c:v>
                </c:pt>
                <c:pt idx="6761">
                  <c:v>359.92</c:v>
                </c:pt>
                <c:pt idx="6762">
                  <c:v>359.92</c:v>
                </c:pt>
                <c:pt idx="6763">
                  <c:v>364.72</c:v>
                </c:pt>
                <c:pt idx="6764">
                  <c:v>359.92</c:v>
                </c:pt>
                <c:pt idx="6765">
                  <c:v>359.92</c:v>
                </c:pt>
                <c:pt idx="6766">
                  <c:v>355.19</c:v>
                </c:pt>
                <c:pt idx="6767">
                  <c:v>359.92</c:v>
                </c:pt>
                <c:pt idx="6768">
                  <c:v>359.92</c:v>
                </c:pt>
                <c:pt idx="6769">
                  <c:v>345.91</c:v>
                </c:pt>
                <c:pt idx="6770">
                  <c:v>359.92</c:v>
                </c:pt>
                <c:pt idx="6771">
                  <c:v>359.92</c:v>
                </c:pt>
                <c:pt idx="6772">
                  <c:v>359.92</c:v>
                </c:pt>
                <c:pt idx="6773">
                  <c:v>359.92</c:v>
                </c:pt>
                <c:pt idx="6774">
                  <c:v>336.87</c:v>
                </c:pt>
                <c:pt idx="6775">
                  <c:v>359.92</c:v>
                </c:pt>
                <c:pt idx="6776">
                  <c:v>359.92</c:v>
                </c:pt>
                <c:pt idx="6777">
                  <c:v>359.92</c:v>
                </c:pt>
                <c:pt idx="6778">
                  <c:v>359.92</c:v>
                </c:pt>
                <c:pt idx="6779">
                  <c:v>359.92</c:v>
                </c:pt>
                <c:pt idx="6780">
                  <c:v>359.92</c:v>
                </c:pt>
                <c:pt idx="6781">
                  <c:v>359.92</c:v>
                </c:pt>
                <c:pt idx="6782">
                  <c:v>359.92</c:v>
                </c:pt>
                <c:pt idx="6783">
                  <c:v>359.92</c:v>
                </c:pt>
                <c:pt idx="6784">
                  <c:v>359.92</c:v>
                </c:pt>
                <c:pt idx="6785">
                  <c:v>355.19</c:v>
                </c:pt>
                <c:pt idx="6786">
                  <c:v>364.72</c:v>
                </c:pt>
                <c:pt idx="6787">
                  <c:v>364.72</c:v>
                </c:pt>
                <c:pt idx="6788">
                  <c:v>364.72</c:v>
                </c:pt>
                <c:pt idx="6789">
                  <c:v>364.72</c:v>
                </c:pt>
                <c:pt idx="6790">
                  <c:v>364.72</c:v>
                </c:pt>
                <c:pt idx="6791">
                  <c:v>364.72</c:v>
                </c:pt>
                <c:pt idx="6792">
                  <c:v>364.72</c:v>
                </c:pt>
                <c:pt idx="6793">
                  <c:v>359.92</c:v>
                </c:pt>
                <c:pt idx="6794">
                  <c:v>364.72</c:v>
                </c:pt>
                <c:pt idx="6795">
                  <c:v>364.72</c:v>
                </c:pt>
                <c:pt idx="6796">
                  <c:v>364.72</c:v>
                </c:pt>
                <c:pt idx="6797">
                  <c:v>364.72</c:v>
                </c:pt>
                <c:pt idx="6798">
                  <c:v>364.72</c:v>
                </c:pt>
                <c:pt idx="6799">
                  <c:v>364.72</c:v>
                </c:pt>
                <c:pt idx="6800">
                  <c:v>364.72</c:v>
                </c:pt>
                <c:pt idx="6801">
                  <c:v>355.19</c:v>
                </c:pt>
                <c:pt idx="6802">
                  <c:v>364.72</c:v>
                </c:pt>
                <c:pt idx="6803">
                  <c:v>364.72</c:v>
                </c:pt>
                <c:pt idx="6804">
                  <c:v>364.72</c:v>
                </c:pt>
                <c:pt idx="6805">
                  <c:v>364.72</c:v>
                </c:pt>
                <c:pt idx="6806">
                  <c:v>364.72</c:v>
                </c:pt>
                <c:pt idx="6807">
                  <c:v>364.72</c:v>
                </c:pt>
                <c:pt idx="6808">
                  <c:v>364.72</c:v>
                </c:pt>
                <c:pt idx="6809">
                  <c:v>364.72</c:v>
                </c:pt>
                <c:pt idx="6810">
                  <c:v>364.72</c:v>
                </c:pt>
                <c:pt idx="6811">
                  <c:v>359.92</c:v>
                </c:pt>
                <c:pt idx="6812">
                  <c:v>359.92</c:v>
                </c:pt>
                <c:pt idx="6813">
                  <c:v>359.92</c:v>
                </c:pt>
                <c:pt idx="6814">
                  <c:v>364.72</c:v>
                </c:pt>
                <c:pt idx="6815">
                  <c:v>359.92</c:v>
                </c:pt>
                <c:pt idx="6816">
                  <c:v>359.92</c:v>
                </c:pt>
                <c:pt idx="6817">
                  <c:v>364.72</c:v>
                </c:pt>
                <c:pt idx="6818">
                  <c:v>364.72</c:v>
                </c:pt>
                <c:pt idx="6819">
                  <c:v>364.72</c:v>
                </c:pt>
                <c:pt idx="6820">
                  <c:v>359.92</c:v>
                </c:pt>
                <c:pt idx="6821">
                  <c:v>364.72</c:v>
                </c:pt>
                <c:pt idx="6822">
                  <c:v>359.92</c:v>
                </c:pt>
                <c:pt idx="6823">
                  <c:v>359.92</c:v>
                </c:pt>
                <c:pt idx="6824">
                  <c:v>364.72</c:v>
                </c:pt>
                <c:pt idx="6825">
                  <c:v>359.92</c:v>
                </c:pt>
                <c:pt idx="6826">
                  <c:v>359.92</c:v>
                </c:pt>
                <c:pt idx="6827">
                  <c:v>359.92</c:v>
                </c:pt>
                <c:pt idx="6828">
                  <c:v>359.92</c:v>
                </c:pt>
                <c:pt idx="6829">
                  <c:v>364.72</c:v>
                </c:pt>
                <c:pt idx="6830">
                  <c:v>364.72</c:v>
                </c:pt>
                <c:pt idx="6831">
                  <c:v>364.72</c:v>
                </c:pt>
                <c:pt idx="6832">
                  <c:v>359.92</c:v>
                </c:pt>
                <c:pt idx="6833">
                  <c:v>359.92</c:v>
                </c:pt>
                <c:pt idx="6834">
                  <c:v>359.92</c:v>
                </c:pt>
                <c:pt idx="6835">
                  <c:v>359.92</c:v>
                </c:pt>
                <c:pt idx="6836">
                  <c:v>359.92</c:v>
                </c:pt>
                <c:pt idx="6837">
                  <c:v>364.72</c:v>
                </c:pt>
                <c:pt idx="6838">
                  <c:v>364.72</c:v>
                </c:pt>
                <c:pt idx="6839">
                  <c:v>359.92</c:v>
                </c:pt>
                <c:pt idx="6840">
                  <c:v>359.92</c:v>
                </c:pt>
                <c:pt idx="6841">
                  <c:v>359.92</c:v>
                </c:pt>
                <c:pt idx="6842">
                  <c:v>359.92</c:v>
                </c:pt>
                <c:pt idx="6843">
                  <c:v>359.92</c:v>
                </c:pt>
                <c:pt idx="6844">
                  <c:v>364.72</c:v>
                </c:pt>
                <c:pt idx="6845">
                  <c:v>359.92</c:v>
                </c:pt>
                <c:pt idx="6846">
                  <c:v>359.92</c:v>
                </c:pt>
                <c:pt idx="6847">
                  <c:v>359.92</c:v>
                </c:pt>
                <c:pt idx="6848">
                  <c:v>364.72</c:v>
                </c:pt>
                <c:pt idx="6849">
                  <c:v>359.92</c:v>
                </c:pt>
                <c:pt idx="6850">
                  <c:v>359.92</c:v>
                </c:pt>
                <c:pt idx="6851">
                  <c:v>359.92</c:v>
                </c:pt>
                <c:pt idx="6852">
                  <c:v>359.92</c:v>
                </c:pt>
                <c:pt idx="6853">
                  <c:v>364.72</c:v>
                </c:pt>
                <c:pt idx="6854">
                  <c:v>359.92</c:v>
                </c:pt>
                <c:pt idx="6855">
                  <c:v>359.92</c:v>
                </c:pt>
                <c:pt idx="6856">
                  <c:v>355.19</c:v>
                </c:pt>
                <c:pt idx="6857">
                  <c:v>359.92</c:v>
                </c:pt>
                <c:pt idx="6858">
                  <c:v>364.72</c:v>
                </c:pt>
                <c:pt idx="6859">
                  <c:v>364.72</c:v>
                </c:pt>
                <c:pt idx="6860">
                  <c:v>364.72</c:v>
                </c:pt>
                <c:pt idx="6861">
                  <c:v>359.92</c:v>
                </c:pt>
                <c:pt idx="6862">
                  <c:v>359.92</c:v>
                </c:pt>
                <c:pt idx="6863">
                  <c:v>359.92</c:v>
                </c:pt>
                <c:pt idx="6864">
                  <c:v>364.72</c:v>
                </c:pt>
                <c:pt idx="6865">
                  <c:v>364.72</c:v>
                </c:pt>
                <c:pt idx="6866">
                  <c:v>364.72</c:v>
                </c:pt>
                <c:pt idx="6867">
                  <c:v>359.92</c:v>
                </c:pt>
                <c:pt idx="6868">
                  <c:v>364.72</c:v>
                </c:pt>
                <c:pt idx="6869">
                  <c:v>359.92</c:v>
                </c:pt>
                <c:pt idx="6870">
                  <c:v>364.72</c:v>
                </c:pt>
                <c:pt idx="6871">
                  <c:v>359.92</c:v>
                </c:pt>
                <c:pt idx="6872">
                  <c:v>359.92</c:v>
                </c:pt>
                <c:pt idx="6873">
                  <c:v>364.72</c:v>
                </c:pt>
                <c:pt idx="6874">
                  <c:v>359.92</c:v>
                </c:pt>
                <c:pt idx="6875">
                  <c:v>359.92</c:v>
                </c:pt>
                <c:pt idx="6876">
                  <c:v>359.92</c:v>
                </c:pt>
                <c:pt idx="6877">
                  <c:v>355.19</c:v>
                </c:pt>
                <c:pt idx="6878">
                  <c:v>359.92</c:v>
                </c:pt>
                <c:pt idx="6879">
                  <c:v>359.92</c:v>
                </c:pt>
                <c:pt idx="6880">
                  <c:v>359.92</c:v>
                </c:pt>
                <c:pt idx="6881">
                  <c:v>364.72</c:v>
                </c:pt>
                <c:pt idx="6882">
                  <c:v>355.19</c:v>
                </c:pt>
                <c:pt idx="6883">
                  <c:v>359.92</c:v>
                </c:pt>
                <c:pt idx="6884">
                  <c:v>359.92</c:v>
                </c:pt>
                <c:pt idx="6885">
                  <c:v>359.92</c:v>
                </c:pt>
                <c:pt idx="6886">
                  <c:v>359.92</c:v>
                </c:pt>
                <c:pt idx="6887">
                  <c:v>350.52</c:v>
                </c:pt>
                <c:pt idx="6888">
                  <c:v>359.92</c:v>
                </c:pt>
                <c:pt idx="6889">
                  <c:v>359.92</c:v>
                </c:pt>
                <c:pt idx="6890">
                  <c:v>359.92</c:v>
                </c:pt>
                <c:pt idx="6891">
                  <c:v>355.19</c:v>
                </c:pt>
                <c:pt idx="6892">
                  <c:v>359.92</c:v>
                </c:pt>
                <c:pt idx="6893">
                  <c:v>359.92</c:v>
                </c:pt>
                <c:pt idx="6894">
                  <c:v>359.92</c:v>
                </c:pt>
                <c:pt idx="6895">
                  <c:v>359.92</c:v>
                </c:pt>
                <c:pt idx="6896">
                  <c:v>359.92</c:v>
                </c:pt>
                <c:pt idx="6897">
                  <c:v>359.92</c:v>
                </c:pt>
                <c:pt idx="6898">
                  <c:v>359.92</c:v>
                </c:pt>
                <c:pt idx="6899">
                  <c:v>359.92</c:v>
                </c:pt>
                <c:pt idx="6900">
                  <c:v>359.92</c:v>
                </c:pt>
                <c:pt idx="6901">
                  <c:v>359.92</c:v>
                </c:pt>
                <c:pt idx="6902">
                  <c:v>359.92</c:v>
                </c:pt>
                <c:pt idx="6903">
                  <c:v>359.92</c:v>
                </c:pt>
                <c:pt idx="6904">
                  <c:v>359.92</c:v>
                </c:pt>
                <c:pt idx="6905">
                  <c:v>364.72</c:v>
                </c:pt>
                <c:pt idx="6906">
                  <c:v>359.92</c:v>
                </c:pt>
                <c:pt idx="6907">
                  <c:v>359.92</c:v>
                </c:pt>
                <c:pt idx="6908">
                  <c:v>355.19</c:v>
                </c:pt>
                <c:pt idx="6909">
                  <c:v>359.92</c:v>
                </c:pt>
                <c:pt idx="6910">
                  <c:v>359.92</c:v>
                </c:pt>
                <c:pt idx="6911">
                  <c:v>355.19</c:v>
                </c:pt>
                <c:pt idx="6912">
                  <c:v>355.19</c:v>
                </c:pt>
                <c:pt idx="6913">
                  <c:v>359.92</c:v>
                </c:pt>
                <c:pt idx="6914">
                  <c:v>359.92</c:v>
                </c:pt>
                <c:pt idx="6915">
                  <c:v>359.92</c:v>
                </c:pt>
                <c:pt idx="6916">
                  <c:v>359.92</c:v>
                </c:pt>
                <c:pt idx="6917">
                  <c:v>359.92</c:v>
                </c:pt>
                <c:pt idx="6918">
                  <c:v>359.92</c:v>
                </c:pt>
                <c:pt idx="6919">
                  <c:v>359.92</c:v>
                </c:pt>
                <c:pt idx="6920">
                  <c:v>359.92</c:v>
                </c:pt>
                <c:pt idx="6921">
                  <c:v>359.92</c:v>
                </c:pt>
                <c:pt idx="6922">
                  <c:v>364.72</c:v>
                </c:pt>
                <c:pt idx="6923">
                  <c:v>359.92</c:v>
                </c:pt>
                <c:pt idx="6924">
                  <c:v>355.19</c:v>
                </c:pt>
                <c:pt idx="6925">
                  <c:v>359.92</c:v>
                </c:pt>
                <c:pt idx="6926">
                  <c:v>359.92</c:v>
                </c:pt>
                <c:pt idx="6927">
                  <c:v>359.92</c:v>
                </c:pt>
                <c:pt idx="6928">
                  <c:v>355.19</c:v>
                </c:pt>
                <c:pt idx="6929">
                  <c:v>359.92</c:v>
                </c:pt>
                <c:pt idx="6930">
                  <c:v>359.92</c:v>
                </c:pt>
                <c:pt idx="6931">
                  <c:v>359.92</c:v>
                </c:pt>
                <c:pt idx="6932">
                  <c:v>355.19</c:v>
                </c:pt>
                <c:pt idx="6933">
                  <c:v>359.92</c:v>
                </c:pt>
                <c:pt idx="6934">
                  <c:v>359.92</c:v>
                </c:pt>
                <c:pt idx="6935">
                  <c:v>359.92</c:v>
                </c:pt>
                <c:pt idx="6936">
                  <c:v>359.92</c:v>
                </c:pt>
                <c:pt idx="6937">
                  <c:v>350.52</c:v>
                </c:pt>
                <c:pt idx="6938">
                  <c:v>359.92</c:v>
                </c:pt>
                <c:pt idx="6939">
                  <c:v>359.92</c:v>
                </c:pt>
                <c:pt idx="6940">
                  <c:v>359.92</c:v>
                </c:pt>
                <c:pt idx="6941">
                  <c:v>359.92</c:v>
                </c:pt>
                <c:pt idx="6942">
                  <c:v>359.92</c:v>
                </c:pt>
                <c:pt idx="6943">
                  <c:v>359.92</c:v>
                </c:pt>
                <c:pt idx="6944">
                  <c:v>359.92</c:v>
                </c:pt>
                <c:pt idx="6945">
                  <c:v>359.92</c:v>
                </c:pt>
                <c:pt idx="6946">
                  <c:v>355.19</c:v>
                </c:pt>
                <c:pt idx="6947">
                  <c:v>355.19</c:v>
                </c:pt>
                <c:pt idx="6948">
                  <c:v>359.92</c:v>
                </c:pt>
                <c:pt idx="6949">
                  <c:v>355.19</c:v>
                </c:pt>
                <c:pt idx="6950">
                  <c:v>355.19</c:v>
                </c:pt>
                <c:pt idx="6951">
                  <c:v>359.92</c:v>
                </c:pt>
                <c:pt idx="6952">
                  <c:v>359.92</c:v>
                </c:pt>
                <c:pt idx="6953">
                  <c:v>359.92</c:v>
                </c:pt>
                <c:pt idx="6954">
                  <c:v>359.92</c:v>
                </c:pt>
                <c:pt idx="6955">
                  <c:v>355.19</c:v>
                </c:pt>
                <c:pt idx="6956">
                  <c:v>355.19</c:v>
                </c:pt>
                <c:pt idx="6957">
                  <c:v>355.19</c:v>
                </c:pt>
                <c:pt idx="6958">
                  <c:v>355.19</c:v>
                </c:pt>
                <c:pt idx="6959">
                  <c:v>359.92</c:v>
                </c:pt>
                <c:pt idx="6960">
                  <c:v>355.19</c:v>
                </c:pt>
                <c:pt idx="6961">
                  <c:v>364.72</c:v>
                </c:pt>
                <c:pt idx="6962">
                  <c:v>359.92</c:v>
                </c:pt>
                <c:pt idx="6963">
                  <c:v>359.92</c:v>
                </c:pt>
                <c:pt idx="6964">
                  <c:v>359.92</c:v>
                </c:pt>
                <c:pt idx="6965">
                  <c:v>355.19</c:v>
                </c:pt>
                <c:pt idx="6966">
                  <c:v>355.19</c:v>
                </c:pt>
                <c:pt idx="6967">
                  <c:v>359.92</c:v>
                </c:pt>
                <c:pt idx="6968">
                  <c:v>359.92</c:v>
                </c:pt>
                <c:pt idx="6969">
                  <c:v>359.92</c:v>
                </c:pt>
                <c:pt idx="6970">
                  <c:v>355.19</c:v>
                </c:pt>
                <c:pt idx="6971">
                  <c:v>355.19</c:v>
                </c:pt>
                <c:pt idx="6972">
                  <c:v>355.19</c:v>
                </c:pt>
                <c:pt idx="6973">
                  <c:v>359.92</c:v>
                </c:pt>
                <c:pt idx="6974">
                  <c:v>359.92</c:v>
                </c:pt>
                <c:pt idx="6975">
                  <c:v>359.92</c:v>
                </c:pt>
                <c:pt idx="6976">
                  <c:v>359.92</c:v>
                </c:pt>
                <c:pt idx="6977">
                  <c:v>359.92</c:v>
                </c:pt>
                <c:pt idx="6978">
                  <c:v>359.92</c:v>
                </c:pt>
                <c:pt idx="6979">
                  <c:v>355.19</c:v>
                </c:pt>
                <c:pt idx="6980">
                  <c:v>355.19</c:v>
                </c:pt>
                <c:pt idx="6981">
                  <c:v>355.19</c:v>
                </c:pt>
                <c:pt idx="6982">
                  <c:v>359.92</c:v>
                </c:pt>
                <c:pt idx="6983">
                  <c:v>359.92</c:v>
                </c:pt>
                <c:pt idx="6984">
                  <c:v>359.92</c:v>
                </c:pt>
                <c:pt idx="6985">
                  <c:v>355.19</c:v>
                </c:pt>
                <c:pt idx="6986">
                  <c:v>355.19</c:v>
                </c:pt>
                <c:pt idx="6987">
                  <c:v>355.19</c:v>
                </c:pt>
                <c:pt idx="6988">
                  <c:v>359.92</c:v>
                </c:pt>
                <c:pt idx="6989">
                  <c:v>355.19</c:v>
                </c:pt>
                <c:pt idx="6990">
                  <c:v>355.19</c:v>
                </c:pt>
                <c:pt idx="6991">
                  <c:v>355.19</c:v>
                </c:pt>
                <c:pt idx="6992">
                  <c:v>359.92</c:v>
                </c:pt>
                <c:pt idx="6993">
                  <c:v>359.92</c:v>
                </c:pt>
                <c:pt idx="6994">
                  <c:v>355.19</c:v>
                </c:pt>
                <c:pt idx="6995">
                  <c:v>355.19</c:v>
                </c:pt>
                <c:pt idx="6996">
                  <c:v>355.19</c:v>
                </c:pt>
                <c:pt idx="6997">
                  <c:v>359.92</c:v>
                </c:pt>
                <c:pt idx="6998">
                  <c:v>355.19</c:v>
                </c:pt>
                <c:pt idx="6999">
                  <c:v>355.19</c:v>
                </c:pt>
                <c:pt idx="7000">
                  <c:v>355.19</c:v>
                </c:pt>
                <c:pt idx="7001">
                  <c:v>355.19</c:v>
                </c:pt>
                <c:pt idx="7002">
                  <c:v>355.19</c:v>
                </c:pt>
                <c:pt idx="7003">
                  <c:v>355.19</c:v>
                </c:pt>
                <c:pt idx="7004">
                  <c:v>355.19</c:v>
                </c:pt>
                <c:pt idx="7005">
                  <c:v>345.91</c:v>
                </c:pt>
                <c:pt idx="7006">
                  <c:v>359.92</c:v>
                </c:pt>
                <c:pt idx="7007">
                  <c:v>355.19</c:v>
                </c:pt>
                <c:pt idx="7008">
                  <c:v>359.92</c:v>
                </c:pt>
                <c:pt idx="7009">
                  <c:v>355.19</c:v>
                </c:pt>
                <c:pt idx="7010">
                  <c:v>355.19</c:v>
                </c:pt>
                <c:pt idx="7011">
                  <c:v>355.19</c:v>
                </c:pt>
                <c:pt idx="7012">
                  <c:v>355.19</c:v>
                </c:pt>
                <c:pt idx="7013">
                  <c:v>355.19</c:v>
                </c:pt>
                <c:pt idx="7014">
                  <c:v>355.19</c:v>
                </c:pt>
                <c:pt idx="7015">
                  <c:v>355.19</c:v>
                </c:pt>
                <c:pt idx="7016">
                  <c:v>359.92</c:v>
                </c:pt>
                <c:pt idx="7017">
                  <c:v>355.19</c:v>
                </c:pt>
                <c:pt idx="7018">
                  <c:v>355.19</c:v>
                </c:pt>
                <c:pt idx="7019">
                  <c:v>355.19</c:v>
                </c:pt>
                <c:pt idx="7020">
                  <c:v>355.19</c:v>
                </c:pt>
                <c:pt idx="7021">
                  <c:v>355.19</c:v>
                </c:pt>
                <c:pt idx="7022">
                  <c:v>355.19</c:v>
                </c:pt>
                <c:pt idx="7023">
                  <c:v>355.19</c:v>
                </c:pt>
                <c:pt idx="7024">
                  <c:v>355.19</c:v>
                </c:pt>
                <c:pt idx="7025">
                  <c:v>355.19</c:v>
                </c:pt>
                <c:pt idx="7026">
                  <c:v>355.19</c:v>
                </c:pt>
                <c:pt idx="7027">
                  <c:v>355.19</c:v>
                </c:pt>
                <c:pt idx="7028">
                  <c:v>355.19</c:v>
                </c:pt>
                <c:pt idx="7029">
                  <c:v>355.19</c:v>
                </c:pt>
                <c:pt idx="7030">
                  <c:v>355.19</c:v>
                </c:pt>
                <c:pt idx="7031">
                  <c:v>355.19</c:v>
                </c:pt>
                <c:pt idx="7032">
                  <c:v>359.92</c:v>
                </c:pt>
                <c:pt idx="7033">
                  <c:v>355.19</c:v>
                </c:pt>
                <c:pt idx="7034">
                  <c:v>350.52</c:v>
                </c:pt>
                <c:pt idx="7035">
                  <c:v>355.19</c:v>
                </c:pt>
                <c:pt idx="7036">
                  <c:v>355.19</c:v>
                </c:pt>
                <c:pt idx="7037">
                  <c:v>355.19</c:v>
                </c:pt>
                <c:pt idx="7038">
                  <c:v>355.19</c:v>
                </c:pt>
                <c:pt idx="7039">
                  <c:v>355.19</c:v>
                </c:pt>
                <c:pt idx="7040">
                  <c:v>355.19</c:v>
                </c:pt>
                <c:pt idx="7041">
                  <c:v>355.19</c:v>
                </c:pt>
                <c:pt idx="7042">
                  <c:v>355.19</c:v>
                </c:pt>
                <c:pt idx="7043">
                  <c:v>355.19</c:v>
                </c:pt>
                <c:pt idx="7044">
                  <c:v>355.19</c:v>
                </c:pt>
                <c:pt idx="7045">
                  <c:v>355.19</c:v>
                </c:pt>
                <c:pt idx="7046">
                  <c:v>355.19</c:v>
                </c:pt>
                <c:pt idx="7047">
                  <c:v>355.19</c:v>
                </c:pt>
                <c:pt idx="7048">
                  <c:v>359.92</c:v>
                </c:pt>
                <c:pt idx="7049">
                  <c:v>355.19</c:v>
                </c:pt>
                <c:pt idx="7050">
                  <c:v>355.19</c:v>
                </c:pt>
                <c:pt idx="7051">
                  <c:v>355.19</c:v>
                </c:pt>
                <c:pt idx="7052">
                  <c:v>355.19</c:v>
                </c:pt>
                <c:pt idx="7053">
                  <c:v>355.19</c:v>
                </c:pt>
                <c:pt idx="7054">
                  <c:v>355.19</c:v>
                </c:pt>
                <c:pt idx="7055">
                  <c:v>355.19</c:v>
                </c:pt>
                <c:pt idx="7056">
                  <c:v>355.19</c:v>
                </c:pt>
                <c:pt idx="7057">
                  <c:v>359.92</c:v>
                </c:pt>
                <c:pt idx="7058">
                  <c:v>355.19</c:v>
                </c:pt>
                <c:pt idx="7059">
                  <c:v>355.19</c:v>
                </c:pt>
                <c:pt idx="7060">
                  <c:v>355.19</c:v>
                </c:pt>
                <c:pt idx="7061">
                  <c:v>359.92</c:v>
                </c:pt>
                <c:pt idx="7062">
                  <c:v>355.19</c:v>
                </c:pt>
                <c:pt idx="7063">
                  <c:v>359.92</c:v>
                </c:pt>
                <c:pt idx="7064">
                  <c:v>350.52</c:v>
                </c:pt>
                <c:pt idx="7065">
                  <c:v>345.91</c:v>
                </c:pt>
                <c:pt idx="7066">
                  <c:v>355.19</c:v>
                </c:pt>
                <c:pt idx="7067">
                  <c:v>355.19</c:v>
                </c:pt>
                <c:pt idx="7068">
                  <c:v>355.19</c:v>
                </c:pt>
                <c:pt idx="7069">
                  <c:v>355.19</c:v>
                </c:pt>
                <c:pt idx="7070">
                  <c:v>355.19</c:v>
                </c:pt>
                <c:pt idx="7071">
                  <c:v>355.19</c:v>
                </c:pt>
                <c:pt idx="7072">
                  <c:v>355.19</c:v>
                </c:pt>
                <c:pt idx="7073">
                  <c:v>355.19</c:v>
                </c:pt>
                <c:pt idx="7074">
                  <c:v>355.19</c:v>
                </c:pt>
                <c:pt idx="7075">
                  <c:v>355.19</c:v>
                </c:pt>
                <c:pt idx="7076">
                  <c:v>355.19</c:v>
                </c:pt>
                <c:pt idx="7077">
                  <c:v>355.19</c:v>
                </c:pt>
                <c:pt idx="7078">
                  <c:v>359.92</c:v>
                </c:pt>
                <c:pt idx="7079">
                  <c:v>355.19</c:v>
                </c:pt>
                <c:pt idx="7080">
                  <c:v>355.19</c:v>
                </c:pt>
                <c:pt idx="7081">
                  <c:v>355.19</c:v>
                </c:pt>
                <c:pt idx="7082">
                  <c:v>350.52</c:v>
                </c:pt>
                <c:pt idx="7083">
                  <c:v>350.52</c:v>
                </c:pt>
                <c:pt idx="7084">
                  <c:v>355.19</c:v>
                </c:pt>
                <c:pt idx="7085">
                  <c:v>355.19</c:v>
                </c:pt>
                <c:pt idx="7086">
                  <c:v>350.52</c:v>
                </c:pt>
                <c:pt idx="7087">
                  <c:v>359.92</c:v>
                </c:pt>
                <c:pt idx="7088">
                  <c:v>355.19</c:v>
                </c:pt>
                <c:pt idx="7089">
                  <c:v>345.91</c:v>
                </c:pt>
                <c:pt idx="7090">
                  <c:v>355.19</c:v>
                </c:pt>
                <c:pt idx="7091">
                  <c:v>355.19</c:v>
                </c:pt>
                <c:pt idx="7092">
                  <c:v>355.19</c:v>
                </c:pt>
                <c:pt idx="7093">
                  <c:v>355.19</c:v>
                </c:pt>
                <c:pt idx="7094">
                  <c:v>355.19</c:v>
                </c:pt>
                <c:pt idx="7095">
                  <c:v>359.92</c:v>
                </c:pt>
                <c:pt idx="7096">
                  <c:v>355.19</c:v>
                </c:pt>
                <c:pt idx="7097">
                  <c:v>355.19</c:v>
                </c:pt>
                <c:pt idx="7098">
                  <c:v>355.19</c:v>
                </c:pt>
                <c:pt idx="7099">
                  <c:v>350.52</c:v>
                </c:pt>
                <c:pt idx="7100">
                  <c:v>355.19</c:v>
                </c:pt>
                <c:pt idx="7101">
                  <c:v>350.52</c:v>
                </c:pt>
                <c:pt idx="7102">
                  <c:v>355.19</c:v>
                </c:pt>
                <c:pt idx="7103">
                  <c:v>355.19</c:v>
                </c:pt>
                <c:pt idx="7104">
                  <c:v>355.19</c:v>
                </c:pt>
                <c:pt idx="7105">
                  <c:v>355.19</c:v>
                </c:pt>
                <c:pt idx="7106">
                  <c:v>355.19</c:v>
                </c:pt>
                <c:pt idx="7107">
                  <c:v>355.19</c:v>
                </c:pt>
                <c:pt idx="7108">
                  <c:v>355.19</c:v>
                </c:pt>
                <c:pt idx="7109">
                  <c:v>355.19</c:v>
                </c:pt>
                <c:pt idx="7110">
                  <c:v>355.19</c:v>
                </c:pt>
                <c:pt idx="7111">
                  <c:v>355.19</c:v>
                </c:pt>
                <c:pt idx="7112">
                  <c:v>355.19</c:v>
                </c:pt>
                <c:pt idx="7113">
                  <c:v>355.19</c:v>
                </c:pt>
                <c:pt idx="7114">
                  <c:v>355.19</c:v>
                </c:pt>
                <c:pt idx="7115">
                  <c:v>355.19</c:v>
                </c:pt>
                <c:pt idx="7116">
                  <c:v>355.19</c:v>
                </c:pt>
                <c:pt idx="7117">
                  <c:v>355.19</c:v>
                </c:pt>
                <c:pt idx="7118">
                  <c:v>355.19</c:v>
                </c:pt>
                <c:pt idx="7119">
                  <c:v>355.19</c:v>
                </c:pt>
                <c:pt idx="7120">
                  <c:v>355.19</c:v>
                </c:pt>
                <c:pt idx="7121">
                  <c:v>350.52</c:v>
                </c:pt>
                <c:pt idx="7122">
                  <c:v>350.52</c:v>
                </c:pt>
                <c:pt idx="7123">
                  <c:v>345.91</c:v>
                </c:pt>
                <c:pt idx="7124">
                  <c:v>350.52</c:v>
                </c:pt>
                <c:pt idx="7125">
                  <c:v>355.19</c:v>
                </c:pt>
                <c:pt idx="7126">
                  <c:v>355.19</c:v>
                </c:pt>
                <c:pt idx="7127">
                  <c:v>355.19</c:v>
                </c:pt>
                <c:pt idx="7128">
                  <c:v>355.19</c:v>
                </c:pt>
                <c:pt idx="7129">
                  <c:v>355.19</c:v>
                </c:pt>
                <c:pt idx="7130">
                  <c:v>350.52</c:v>
                </c:pt>
                <c:pt idx="7131">
                  <c:v>355.19</c:v>
                </c:pt>
                <c:pt idx="7132">
                  <c:v>355.19</c:v>
                </c:pt>
                <c:pt idx="7133">
                  <c:v>350.52</c:v>
                </c:pt>
                <c:pt idx="7134">
                  <c:v>355.19</c:v>
                </c:pt>
                <c:pt idx="7135">
                  <c:v>350.52</c:v>
                </c:pt>
                <c:pt idx="7136">
                  <c:v>350.52</c:v>
                </c:pt>
                <c:pt idx="7137">
                  <c:v>350.52</c:v>
                </c:pt>
                <c:pt idx="7138">
                  <c:v>355.19</c:v>
                </c:pt>
                <c:pt idx="7139">
                  <c:v>350.52</c:v>
                </c:pt>
                <c:pt idx="7140">
                  <c:v>355.19</c:v>
                </c:pt>
                <c:pt idx="7141">
                  <c:v>355.19</c:v>
                </c:pt>
                <c:pt idx="7142">
                  <c:v>355.19</c:v>
                </c:pt>
                <c:pt idx="7143">
                  <c:v>350.52</c:v>
                </c:pt>
                <c:pt idx="7144">
                  <c:v>350.52</c:v>
                </c:pt>
                <c:pt idx="7145">
                  <c:v>355.19</c:v>
                </c:pt>
                <c:pt idx="7146">
                  <c:v>350.52</c:v>
                </c:pt>
                <c:pt idx="7147">
                  <c:v>350.52</c:v>
                </c:pt>
                <c:pt idx="7148">
                  <c:v>355.19</c:v>
                </c:pt>
                <c:pt idx="7149">
                  <c:v>355.19</c:v>
                </c:pt>
                <c:pt idx="7150">
                  <c:v>350.52</c:v>
                </c:pt>
                <c:pt idx="7151">
                  <c:v>355.19</c:v>
                </c:pt>
                <c:pt idx="7152">
                  <c:v>350.52</c:v>
                </c:pt>
                <c:pt idx="7153">
                  <c:v>355.19</c:v>
                </c:pt>
                <c:pt idx="7154">
                  <c:v>355.19</c:v>
                </c:pt>
                <c:pt idx="7155">
                  <c:v>355.19</c:v>
                </c:pt>
                <c:pt idx="7156">
                  <c:v>355.19</c:v>
                </c:pt>
                <c:pt idx="7157">
                  <c:v>355.19</c:v>
                </c:pt>
                <c:pt idx="7158">
                  <c:v>355.19</c:v>
                </c:pt>
                <c:pt idx="7159">
                  <c:v>350.52</c:v>
                </c:pt>
                <c:pt idx="7160">
                  <c:v>350.52</c:v>
                </c:pt>
                <c:pt idx="7161">
                  <c:v>355.19</c:v>
                </c:pt>
                <c:pt idx="7162">
                  <c:v>355.19</c:v>
                </c:pt>
                <c:pt idx="7163">
                  <c:v>355.19</c:v>
                </c:pt>
                <c:pt idx="7164">
                  <c:v>355.19</c:v>
                </c:pt>
                <c:pt idx="7165">
                  <c:v>350.52</c:v>
                </c:pt>
                <c:pt idx="7166">
                  <c:v>355.19</c:v>
                </c:pt>
                <c:pt idx="7167">
                  <c:v>350.52</c:v>
                </c:pt>
                <c:pt idx="7168">
                  <c:v>355.19</c:v>
                </c:pt>
                <c:pt idx="7169">
                  <c:v>350.52</c:v>
                </c:pt>
                <c:pt idx="7170">
                  <c:v>355.19</c:v>
                </c:pt>
                <c:pt idx="7171">
                  <c:v>355.19</c:v>
                </c:pt>
                <c:pt idx="7172">
                  <c:v>350.52</c:v>
                </c:pt>
                <c:pt idx="7173">
                  <c:v>350.52</c:v>
                </c:pt>
                <c:pt idx="7174">
                  <c:v>350.52</c:v>
                </c:pt>
                <c:pt idx="7175">
                  <c:v>355.19</c:v>
                </c:pt>
                <c:pt idx="7176">
                  <c:v>355.19</c:v>
                </c:pt>
                <c:pt idx="7177">
                  <c:v>355.19</c:v>
                </c:pt>
                <c:pt idx="7178">
                  <c:v>350.52</c:v>
                </c:pt>
                <c:pt idx="7179">
                  <c:v>355.19</c:v>
                </c:pt>
                <c:pt idx="7180">
                  <c:v>355.19</c:v>
                </c:pt>
                <c:pt idx="7181">
                  <c:v>350.52</c:v>
                </c:pt>
                <c:pt idx="7182">
                  <c:v>350.52</c:v>
                </c:pt>
                <c:pt idx="7183">
                  <c:v>355.19</c:v>
                </c:pt>
                <c:pt idx="7184">
                  <c:v>355.19</c:v>
                </c:pt>
                <c:pt idx="7185">
                  <c:v>350.52</c:v>
                </c:pt>
                <c:pt idx="7186">
                  <c:v>350.52</c:v>
                </c:pt>
                <c:pt idx="7187">
                  <c:v>355.19</c:v>
                </c:pt>
                <c:pt idx="7188">
                  <c:v>355.19</c:v>
                </c:pt>
                <c:pt idx="7189">
                  <c:v>355.19</c:v>
                </c:pt>
                <c:pt idx="7190">
                  <c:v>355.19</c:v>
                </c:pt>
                <c:pt idx="7191">
                  <c:v>350.52</c:v>
                </c:pt>
                <c:pt idx="7192">
                  <c:v>355.19</c:v>
                </c:pt>
                <c:pt idx="7193">
                  <c:v>355.19</c:v>
                </c:pt>
                <c:pt idx="7194">
                  <c:v>350.52</c:v>
                </c:pt>
                <c:pt idx="7195">
                  <c:v>355.19</c:v>
                </c:pt>
                <c:pt idx="7196">
                  <c:v>350.52</c:v>
                </c:pt>
                <c:pt idx="7197">
                  <c:v>355.19</c:v>
                </c:pt>
                <c:pt idx="7198">
                  <c:v>350.52</c:v>
                </c:pt>
                <c:pt idx="7199">
                  <c:v>350.52</c:v>
                </c:pt>
                <c:pt idx="7200">
                  <c:v>350.52</c:v>
                </c:pt>
                <c:pt idx="7201">
                  <c:v>350.52</c:v>
                </c:pt>
                <c:pt idx="7202">
                  <c:v>355.19</c:v>
                </c:pt>
                <c:pt idx="7203">
                  <c:v>355.19</c:v>
                </c:pt>
                <c:pt idx="7204">
                  <c:v>355.19</c:v>
                </c:pt>
                <c:pt idx="7205">
                  <c:v>355.19</c:v>
                </c:pt>
                <c:pt idx="7206">
                  <c:v>355.19</c:v>
                </c:pt>
                <c:pt idx="7207">
                  <c:v>355.19</c:v>
                </c:pt>
                <c:pt idx="7208">
                  <c:v>350.52</c:v>
                </c:pt>
                <c:pt idx="7209">
                  <c:v>355.19</c:v>
                </c:pt>
                <c:pt idx="7210">
                  <c:v>350.52</c:v>
                </c:pt>
                <c:pt idx="7211">
                  <c:v>355.19</c:v>
                </c:pt>
                <c:pt idx="7212">
                  <c:v>350.52</c:v>
                </c:pt>
                <c:pt idx="7213">
                  <c:v>355.19</c:v>
                </c:pt>
                <c:pt idx="7214">
                  <c:v>350.52</c:v>
                </c:pt>
                <c:pt idx="7215">
                  <c:v>350.52</c:v>
                </c:pt>
                <c:pt idx="7216">
                  <c:v>355.19</c:v>
                </c:pt>
                <c:pt idx="7217">
                  <c:v>350.52</c:v>
                </c:pt>
                <c:pt idx="7218">
                  <c:v>355.19</c:v>
                </c:pt>
                <c:pt idx="7219">
                  <c:v>355.19</c:v>
                </c:pt>
                <c:pt idx="7220">
                  <c:v>350.52</c:v>
                </c:pt>
                <c:pt idx="7221">
                  <c:v>350.52</c:v>
                </c:pt>
                <c:pt idx="7222">
                  <c:v>350.52</c:v>
                </c:pt>
                <c:pt idx="7223">
                  <c:v>355.19</c:v>
                </c:pt>
                <c:pt idx="7224">
                  <c:v>355.19</c:v>
                </c:pt>
                <c:pt idx="7225">
                  <c:v>355.19</c:v>
                </c:pt>
                <c:pt idx="7226">
                  <c:v>355.19</c:v>
                </c:pt>
                <c:pt idx="7227">
                  <c:v>350.52</c:v>
                </c:pt>
                <c:pt idx="7228">
                  <c:v>350.52</c:v>
                </c:pt>
                <c:pt idx="7229">
                  <c:v>350.52</c:v>
                </c:pt>
                <c:pt idx="7230">
                  <c:v>350.52</c:v>
                </c:pt>
                <c:pt idx="7231">
                  <c:v>350.52</c:v>
                </c:pt>
                <c:pt idx="7232">
                  <c:v>355.19</c:v>
                </c:pt>
                <c:pt idx="7233">
                  <c:v>350.52</c:v>
                </c:pt>
                <c:pt idx="7234">
                  <c:v>355.19</c:v>
                </c:pt>
                <c:pt idx="7235">
                  <c:v>350.52</c:v>
                </c:pt>
                <c:pt idx="7236">
                  <c:v>355.19</c:v>
                </c:pt>
                <c:pt idx="7237">
                  <c:v>355.19</c:v>
                </c:pt>
                <c:pt idx="7238">
                  <c:v>350.52</c:v>
                </c:pt>
                <c:pt idx="7239">
                  <c:v>350.52</c:v>
                </c:pt>
                <c:pt idx="7240">
                  <c:v>350.52</c:v>
                </c:pt>
                <c:pt idx="7241">
                  <c:v>350.52</c:v>
                </c:pt>
                <c:pt idx="7242">
                  <c:v>350.52</c:v>
                </c:pt>
                <c:pt idx="7243">
                  <c:v>359.92</c:v>
                </c:pt>
                <c:pt idx="7244">
                  <c:v>350.52</c:v>
                </c:pt>
                <c:pt idx="7245">
                  <c:v>350.52</c:v>
                </c:pt>
                <c:pt idx="7246">
                  <c:v>355.19</c:v>
                </c:pt>
                <c:pt idx="7247">
                  <c:v>350.52</c:v>
                </c:pt>
                <c:pt idx="7248">
                  <c:v>350.52</c:v>
                </c:pt>
                <c:pt idx="7249">
                  <c:v>350.52</c:v>
                </c:pt>
                <c:pt idx="7250">
                  <c:v>350.52</c:v>
                </c:pt>
                <c:pt idx="7251">
                  <c:v>355.19</c:v>
                </c:pt>
                <c:pt idx="7252">
                  <c:v>350.52</c:v>
                </c:pt>
                <c:pt idx="7253">
                  <c:v>355.19</c:v>
                </c:pt>
                <c:pt idx="7254">
                  <c:v>350.52</c:v>
                </c:pt>
                <c:pt idx="7255">
                  <c:v>350.52</c:v>
                </c:pt>
                <c:pt idx="7256">
                  <c:v>350.52</c:v>
                </c:pt>
                <c:pt idx="7257">
                  <c:v>355.19</c:v>
                </c:pt>
                <c:pt idx="7258">
                  <c:v>350.52</c:v>
                </c:pt>
                <c:pt idx="7259">
                  <c:v>350.52</c:v>
                </c:pt>
                <c:pt idx="7260">
                  <c:v>350.52</c:v>
                </c:pt>
                <c:pt idx="7261">
                  <c:v>350.52</c:v>
                </c:pt>
                <c:pt idx="7262">
                  <c:v>350.52</c:v>
                </c:pt>
                <c:pt idx="7263">
                  <c:v>350.52</c:v>
                </c:pt>
                <c:pt idx="7264">
                  <c:v>350.52</c:v>
                </c:pt>
                <c:pt idx="7265">
                  <c:v>350.52</c:v>
                </c:pt>
                <c:pt idx="7266">
                  <c:v>350.52</c:v>
                </c:pt>
                <c:pt idx="7267">
                  <c:v>350.52</c:v>
                </c:pt>
                <c:pt idx="7268">
                  <c:v>350.52</c:v>
                </c:pt>
                <c:pt idx="7269">
                  <c:v>350.52</c:v>
                </c:pt>
                <c:pt idx="7270">
                  <c:v>350.52</c:v>
                </c:pt>
                <c:pt idx="7271">
                  <c:v>350.52</c:v>
                </c:pt>
                <c:pt idx="7272">
                  <c:v>350.52</c:v>
                </c:pt>
                <c:pt idx="7273">
                  <c:v>355.19</c:v>
                </c:pt>
                <c:pt idx="7274">
                  <c:v>350.52</c:v>
                </c:pt>
                <c:pt idx="7275">
                  <c:v>355.19</c:v>
                </c:pt>
                <c:pt idx="7276">
                  <c:v>350.52</c:v>
                </c:pt>
                <c:pt idx="7277">
                  <c:v>355.19</c:v>
                </c:pt>
                <c:pt idx="7278">
                  <c:v>332.44</c:v>
                </c:pt>
                <c:pt idx="7279">
                  <c:v>350.52</c:v>
                </c:pt>
                <c:pt idx="7280">
                  <c:v>355.19</c:v>
                </c:pt>
                <c:pt idx="7281">
                  <c:v>345.91</c:v>
                </c:pt>
                <c:pt idx="7282">
                  <c:v>355.19</c:v>
                </c:pt>
                <c:pt idx="7283">
                  <c:v>350.52</c:v>
                </c:pt>
                <c:pt idx="7284">
                  <c:v>350.52</c:v>
                </c:pt>
                <c:pt idx="7285">
                  <c:v>350.52</c:v>
                </c:pt>
                <c:pt idx="7286">
                  <c:v>350.52</c:v>
                </c:pt>
                <c:pt idx="7287">
                  <c:v>350.52</c:v>
                </c:pt>
                <c:pt idx="7288">
                  <c:v>355.19</c:v>
                </c:pt>
                <c:pt idx="7289">
                  <c:v>350.52</c:v>
                </c:pt>
                <c:pt idx="7290">
                  <c:v>350.52</c:v>
                </c:pt>
                <c:pt idx="7291">
                  <c:v>350.52</c:v>
                </c:pt>
                <c:pt idx="7292">
                  <c:v>350.52</c:v>
                </c:pt>
                <c:pt idx="7293">
                  <c:v>350.52</c:v>
                </c:pt>
                <c:pt idx="7294">
                  <c:v>350.52</c:v>
                </c:pt>
                <c:pt idx="7295">
                  <c:v>350.52</c:v>
                </c:pt>
                <c:pt idx="7296">
                  <c:v>350.52</c:v>
                </c:pt>
                <c:pt idx="7297">
                  <c:v>350.52</c:v>
                </c:pt>
                <c:pt idx="7298">
                  <c:v>350.52</c:v>
                </c:pt>
                <c:pt idx="7299">
                  <c:v>355.19</c:v>
                </c:pt>
                <c:pt idx="7300">
                  <c:v>350.52</c:v>
                </c:pt>
                <c:pt idx="7301">
                  <c:v>350.52</c:v>
                </c:pt>
                <c:pt idx="7302">
                  <c:v>350.52</c:v>
                </c:pt>
                <c:pt idx="7303">
                  <c:v>350.52</c:v>
                </c:pt>
                <c:pt idx="7304">
                  <c:v>350.52</c:v>
                </c:pt>
                <c:pt idx="7305">
                  <c:v>350.52</c:v>
                </c:pt>
                <c:pt idx="7306">
                  <c:v>355.19</c:v>
                </c:pt>
                <c:pt idx="7307">
                  <c:v>355.19</c:v>
                </c:pt>
                <c:pt idx="7308">
                  <c:v>350.52</c:v>
                </c:pt>
                <c:pt idx="7309">
                  <c:v>341.36</c:v>
                </c:pt>
                <c:pt idx="7310">
                  <c:v>350.52</c:v>
                </c:pt>
                <c:pt idx="7311">
                  <c:v>355.19</c:v>
                </c:pt>
                <c:pt idx="7312">
                  <c:v>350.52</c:v>
                </c:pt>
                <c:pt idx="7313">
                  <c:v>350.52</c:v>
                </c:pt>
                <c:pt idx="7314">
                  <c:v>350.52</c:v>
                </c:pt>
                <c:pt idx="7315">
                  <c:v>350.52</c:v>
                </c:pt>
                <c:pt idx="7316">
                  <c:v>345.91</c:v>
                </c:pt>
                <c:pt idx="7317">
                  <c:v>350.52</c:v>
                </c:pt>
                <c:pt idx="7318">
                  <c:v>350.52</c:v>
                </c:pt>
                <c:pt idx="7319">
                  <c:v>350.52</c:v>
                </c:pt>
                <c:pt idx="7320">
                  <c:v>350.52</c:v>
                </c:pt>
                <c:pt idx="7321">
                  <c:v>350.52</c:v>
                </c:pt>
                <c:pt idx="7322">
                  <c:v>341.36</c:v>
                </c:pt>
                <c:pt idx="7323">
                  <c:v>350.52</c:v>
                </c:pt>
                <c:pt idx="7324">
                  <c:v>350.52</c:v>
                </c:pt>
                <c:pt idx="7325">
                  <c:v>355.19</c:v>
                </c:pt>
                <c:pt idx="7326">
                  <c:v>350.52</c:v>
                </c:pt>
                <c:pt idx="7327">
                  <c:v>350.52</c:v>
                </c:pt>
                <c:pt idx="7328">
                  <c:v>355.19</c:v>
                </c:pt>
                <c:pt idx="7329">
                  <c:v>350.52</c:v>
                </c:pt>
                <c:pt idx="7330">
                  <c:v>350.52</c:v>
                </c:pt>
                <c:pt idx="7331">
                  <c:v>350.52</c:v>
                </c:pt>
                <c:pt idx="7332">
                  <c:v>355.19</c:v>
                </c:pt>
                <c:pt idx="7333">
                  <c:v>350.52</c:v>
                </c:pt>
                <c:pt idx="7334">
                  <c:v>355.19</c:v>
                </c:pt>
                <c:pt idx="7335">
                  <c:v>350.52</c:v>
                </c:pt>
                <c:pt idx="7336">
                  <c:v>350.52</c:v>
                </c:pt>
                <c:pt idx="7337">
                  <c:v>350.52</c:v>
                </c:pt>
                <c:pt idx="7338">
                  <c:v>350.52</c:v>
                </c:pt>
                <c:pt idx="7339">
                  <c:v>350.52</c:v>
                </c:pt>
                <c:pt idx="7340">
                  <c:v>350.52</c:v>
                </c:pt>
                <c:pt idx="7341">
                  <c:v>350.52</c:v>
                </c:pt>
                <c:pt idx="7342">
                  <c:v>350.52</c:v>
                </c:pt>
                <c:pt idx="7343">
                  <c:v>350.52</c:v>
                </c:pt>
                <c:pt idx="7344">
                  <c:v>350.52</c:v>
                </c:pt>
                <c:pt idx="7345">
                  <c:v>350.52</c:v>
                </c:pt>
                <c:pt idx="7346">
                  <c:v>350.52</c:v>
                </c:pt>
                <c:pt idx="7347">
                  <c:v>350.52</c:v>
                </c:pt>
                <c:pt idx="7348">
                  <c:v>350.52</c:v>
                </c:pt>
                <c:pt idx="7349">
                  <c:v>350.52</c:v>
                </c:pt>
                <c:pt idx="7350">
                  <c:v>350.52</c:v>
                </c:pt>
                <c:pt idx="7351">
                  <c:v>350.52</c:v>
                </c:pt>
                <c:pt idx="7352">
                  <c:v>350.52</c:v>
                </c:pt>
                <c:pt idx="7353">
                  <c:v>350.52</c:v>
                </c:pt>
                <c:pt idx="7354">
                  <c:v>350.52</c:v>
                </c:pt>
                <c:pt idx="7355">
                  <c:v>350.52</c:v>
                </c:pt>
                <c:pt idx="7356">
                  <c:v>350.52</c:v>
                </c:pt>
                <c:pt idx="7357">
                  <c:v>350.52</c:v>
                </c:pt>
                <c:pt idx="7358">
                  <c:v>345.91</c:v>
                </c:pt>
                <c:pt idx="7359">
                  <c:v>350.52</c:v>
                </c:pt>
                <c:pt idx="7360">
                  <c:v>350.52</c:v>
                </c:pt>
                <c:pt idx="7361">
                  <c:v>350.52</c:v>
                </c:pt>
                <c:pt idx="7362">
                  <c:v>350.52</c:v>
                </c:pt>
                <c:pt idx="7363">
                  <c:v>350.52</c:v>
                </c:pt>
                <c:pt idx="7364">
                  <c:v>350.52</c:v>
                </c:pt>
                <c:pt idx="7365">
                  <c:v>350.52</c:v>
                </c:pt>
                <c:pt idx="7366">
                  <c:v>350.52</c:v>
                </c:pt>
                <c:pt idx="7367">
                  <c:v>350.52</c:v>
                </c:pt>
                <c:pt idx="7368">
                  <c:v>350.52</c:v>
                </c:pt>
                <c:pt idx="7369">
                  <c:v>350.52</c:v>
                </c:pt>
                <c:pt idx="7370">
                  <c:v>350.52</c:v>
                </c:pt>
                <c:pt idx="7371">
                  <c:v>350.52</c:v>
                </c:pt>
                <c:pt idx="7372">
                  <c:v>350.52</c:v>
                </c:pt>
                <c:pt idx="7373">
                  <c:v>350.52</c:v>
                </c:pt>
                <c:pt idx="7374">
                  <c:v>350.52</c:v>
                </c:pt>
                <c:pt idx="7375">
                  <c:v>350.52</c:v>
                </c:pt>
                <c:pt idx="7376">
                  <c:v>350.52</c:v>
                </c:pt>
                <c:pt idx="7377">
                  <c:v>350.52</c:v>
                </c:pt>
                <c:pt idx="7378">
                  <c:v>350.52</c:v>
                </c:pt>
                <c:pt idx="7379">
                  <c:v>350.52</c:v>
                </c:pt>
                <c:pt idx="7380">
                  <c:v>350.52</c:v>
                </c:pt>
                <c:pt idx="7381">
                  <c:v>350.52</c:v>
                </c:pt>
                <c:pt idx="7382">
                  <c:v>350.52</c:v>
                </c:pt>
                <c:pt idx="7383">
                  <c:v>355.19</c:v>
                </c:pt>
                <c:pt idx="7384">
                  <c:v>350.52</c:v>
                </c:pt>
                <c:pt idx="7385">
                  <c:v>350.52</c:v>
                </c:pt>
                <c:pt idx="7386">
                  <c:v>350.52</c:v>
                </c:pt>
                <c:pt idx="7387">
                  <c:v>345.91</c:v>
                </c:pt>
                <c:pt idx="7388">
                  <c:v>350.52</c:v>
                </c:pt>
                <c:pt idx="7389">
                  <c:v>355.19</c:v>
                </c:pt>
                <c:pt idx="7390">
                  <c:v>350.52</c:v>
                </c:pt>
                <c:pt idx="7391">
                  <c:v>350.52</c:v>
                </c:pt>
                <c:pt idx="7392">
                  <c:v>350.52</c:v>
                </c:pt>
                <c:pt idx="7393">
                  <c:v>350.52</c:v>
                </c:pt>
                <c:pt idx="7394">
                  <c:v>350.52</c:v>
                </c:pt>
                <c:pt idx="7395">
                  <c:v>350.52</c:v>
                </c:pt>
                <c:pt idx="7396">
                  <c:v>350.52</c:v>
                </c:pt>
                <c:pt idx="7397">
                  <c:v>350.52</c:v>
                </c:pt>
                <c:pt idx="7398">
                  <c:v>350.52</c:v>
                </c:pt>
                <c:pt idx="7399">
                  <c:v>350.52</c:v>
                </c:pt>
                <c:pt idx="7400">
                  <c:v>350.52</c:v>
                </c:pt>
                <c:pt idx="7401">
                  <c:v>345.91</c:v>
                </c:pt>
                <c:pt idx="7402">
                  <c:v>350.52</c:v>
                </c:pt>
                <c:pt idx="7403">
                  <c:v>350.52</c:v>
                </c:pt>
                <c:pt idx="7404">
                  <c:v>350.52</c:v>
                </c:pt>
                <c:pt idx="7405">
                  <c:v>350.52</c:v>
                </c:pt>
                <c:pt idx="7406">
                  <c:v>350.52</c:v>
                </c:pt>
                <c:pt idx="7407">
                  <c:v>350.52</c:v>
                </c:pt>
                <c:pt idx="7408">
                  <c:v>350.52</c:v>
                </c:pt>
                <c:pt idx="7409">
                  <c:v>350.52</c:v>
                </c:pt>
                <c:pt idx="7410">
                  <c:v>350.52</c:v>
                </c:pt>
                <c:pt idx="7411">
                  <c:v>350.52</c:v>
                </c:pt>
                <c:pt idx="7412">
                  <c:v>355.19</c:v>
                </c:pt>
                <c:pt idx="7413">
                  <c:v>350.52</c:v>
                </c:pt>
                <c:pt idx="7414">
                  <c:v>355.19</c:v>
                </c:pt>
                <c:pt idx="7415">
                  <c:v>350.52</c:v>
                </c:pt>
                <c:pt idx="7416">
                  <c:v>345.91</c:v>
                </c:pt>
                <c:pt idx="7417">
                  <c:v>350.52</c:v>
                </c:pt>
                <c:pt idx="7418">
                  <c:v>350.52</c:v>
                </c:pt>
                <c:pt idx="7419">
                  <c:v>350.52</c:v>
                </c:pt>
                <c:pt idx="7420">
                  <c:v>350.52</c:v>
                </c:pt>
                <c:pt idx="7421">
                  <c:v>350.52</c:v>
                </c:pt>
                <c:pt idx="7422">
                  <c:v>355.19</c:v>
                </c:pt>
                <c:pt idx="7423">
                  <c:v>355.19</c:v>
                </c:pt>
                <c:pt idx="7424">
                  <c:v>355.19</c:v>
                </c:pt>
                <c:pt idx="7425">
                  <c:v>350.52</c:v>
                </c:pt>
                <c:pt idx="7426">
                  <c:v>350.52</c:v>
                </c:pt>
                <c:pt idx="7427">
                  <c:v>350.52</c:v>
                </c:pt>
                <c:pt idx="7428">
                  <c:v>350.52</c:v>
                </c:pt>
                <c:pt idx="7429">
                  <c:v>350.52</c:v>
                </c:pt>
                <c:pt idx="7430">
                  <c:v>350.52</c:v>
                </c:pt>
                <c:pt idx="7431">
                  <c:v>350.52</c:v>
                </c:pt>
                <c:pt idx="7432">
                  <c:v>350.52</c:v>
                </c:pt>
                <c:pt idx="7433">
                  <c:v>350.52</c:v>
                </c:pt>
                <c:pt idx="7434">
                  <c:v>350.52</c:v>
                </c:pt>
                <c:pt idx="7435">
                  <c:v>350.52</c:v>
                </c:pt>
                <c:pt idx="7436">
                  <c:v>350.52</c:v>
                </c:pt>
                <c:pt idx="7437">
                  <c:v>350.52</c:v>
                </c:pt>
                <c:pt idx="7438">
                  <c:v>350.52</c:v>
                </c:pt>
                <c:pt idx="7439">
                  <c:v>350.52</c:v>
                </c:pt>
                <c:pt idx="7440">
                  <c:v>350.52</c:v>
                </c:pt>
                <c:pt idx="7441">
                  <c:v>350.52</c:v>
                </c:pt>
                <c:pt idx="7442">
                  <c:v>350.52</c:v>
                </c:pt>
                <c:pt idx="7443">
                  <c:v>350.52</c:v>
                </c:pt>
                <c:pt idx="7444">
                  <c:v>350.52</c:v>
                </c:pt>
                <c:pt idx="7445">
                  <c:v>350.52</c:v>
                </c:pt>
                <c:pt idx="7446">
                  <c:v>350.52</c:v>
                </c:pt>
                <c:pt idx="7447">
                  <c:v>355.19</c:v>
                </c:pt>
                <c:pt idx="7448">
                  <c:v>350.52</c:v>
                </c:pt>
                <c:pt idx="7449">
                  <c:v>355.19</c:v>
                </c:pt>
                <c:pt idx="7450">
                  <c:v>350.52</c:v>
                </c:pt>
                <c:pt idx="7451">
                  <c:v>355.19</c:v>
                </c:pt>
                <c:pt idx="7452">
                  <c:v>350.52</c:v>
                </c:pt>
                <c:pt idx="7453">
                  <c:v>350.52</c:v>
                </c:pt>
                <c:pt idx="7454">
                  <c:v>350.52</c:v>
                </c:pt>
                <c:pt idx="7455">
                  <c:v>350.52</c:v>
                </c:pt>
                <c:pt idx="7456">
                  <c:v>350.52</c:v>
                </c:pt>
                <c:pt idx="7457">
                  <c:v>350.52</c:v>
                </c:pt>
                <c:pt idx="7458">
                  <c:v>350.52</c:v>
                </c:pt>
                <c:pt idx="7459">
                  <c:v>350.52</c:v>
                </c:pt>
                <c:pt idx="7460">
                  <c:v>350.52</c:v>
                </c:pt>
                <c:pt idx="7461">
                  <c:v>350.52</c:v>
                </c:pt>
                <c:pt idx="7462">
                  <c:v>350.52</c:v>
                </c:pt>
                <c:pt idx="7463">
                  <c:v>350.52</c:v>
                </c:pt>
                <c:pt idx="7464">
                  <c:v>350.52</c:v>
                </c:pt>
                <c:pt idx="7465">
                  <c:v>350.52</c:v>
                </c:pt>
                <c:pt idx="7466">
                  <c:v>350.52</c:v>
                </c:pt>
                <c:pt idx="7467">
                  <c:v>350.52</c:v>
                </c:pt>
                <c:pt idx="7468">
                  <c:v>350.52</c:v>
                </c:pt>
                <c:pt idx="7469">
                  <c:v>350.52</c:v>
                </c:pt>
                <c:pt idx="7470">
                  <c:v>350.52</c:v>
                </c:pt>
                <c:pt idx="7471">
                  <c:v>350.52</c:v>
                </c:pt>
                <c:pt idx="7472">
                  <c:v>350.52</c:v>
                </c:pt>
                <c:pt idx="7473">
                  <c:v>350.52</c:v>
                </c:pt>
                <c:pt idx="7474">
                  <c:v>350.52</c:v>
                </c:pt>
                <c:pt idx="7475">
                  <c:v>350.52</c:v>
                </c:pt>
                <c:pt idx="7476">
                  <c:v>350.52</c:v>
                </c:pt>
                <c:pt idx="7477">
                  <c:v>350.52</c:v>
                </c:pt>
                <c:pt idx="7478">
                  <c:v>350.52</c:v>
                </c:pt>
                <c:pt idx="7479">
                  <c:v>350.52</c:v>
                </c:pt>
                <c:pt idx="7480">
                  <c:v>350.52</c:v>
                </c:pt>
                <c:pt idx="7481">
                  <c:v>350.52</c:v>
                </c:pt>
                <c:pt idx="7482">
                  <c:v>350.52</c:v>
                </c:pt>
                <c:pt idx="7483">
                  <c:v>350.52</c:v>
                </c:pt>
                <c:pt idx="7484">
                  <c:v>350.52</c:v>
                </c:pt>
                <c:pt idx="7485">
                  <c:v>350.52</c:v>
                </c:pt>
                <c:pt idx="7486">
                  <c:v>350.52</c:v>
                </c:pt>
                <c:pt idx="7487">
                  <c:v>350.52</c:v>
                </c:pt>
                <c:pt idx="7488">
                  <c:v>350.52</c:v>
                </c:pt>
                <c:pt idx="7489">
                  <c:v>350.52</c:v>
                </c:pt>
                <c:pt idx="7490">
                  <c:v>350.52</c:v>
                </c:pt>
                <c:pt idx="7491">
                  <c:v>350.52</c:v>
                </c:pt>
                <c:pt idx="7492">
                  <c:v>350.52</c:v>
                </c:pt>
                <c:pt idx="7493">
                  <c:v>350.52</c:v>
                </c:pt>
                <c:pt idx="7494">
                  <c:v>350.52</c:v>
                </c:pt>
                <c:pt idx="7495">
                  <c:v>350.52</c:v>
                </c:pt>
                <c:pt idx="7496">
                  <c:v>350.52</c:v>
                </c:pt>
                <c:pt idx="7497">
                  <c:v>350.52</c:v>
                </c:pt>
                <c:pt idx="7498">
                  <c:v>345.91</c:v>
                </c:pt>
                <c:pt idx="7499">
                  <c:v>350.52</c:v>
                </c:pt>
                <c:pt idx="7500">
                  <c:v>350.52</c:v>
                </c:pt>
                <c:pt idx="7501">
                  <c:v>350.52</c:v>
                </c:pt>
                <c:pt idx="7502">
                  <c:v>355.19</c:v>
                </c:pt>
                <c:pt idx="7503">
                  <c:v>350.52</c:v>
                </c:pt>
                <c:pt idx="7504">
                  <c:v>350.52</c:v>
                </c:pt>
                <c:pt idx="7505">
                  <c:v>350.52</c:v>
                </c:pt>
                <c:pt idx="7506">
                  <c:v>350.52</c:v>
                </c:pt>
                <c:pt idx="7507">
                  <c:v>350.52</c:v>
                </c:pt>
                <c:pt idx="7508">
                  <c:v>355.19</c:v>
                </c:pt>
                <c:pt idx="7509">
                  <c:v>350.52</c:v>
                </c:pt>
                <c:pt idx="7510">
                  <c:v>355.19</c:v>
                </c:pt>
                <c:pt idx="7511">
                  <c:v>350.52</c:v>
                </c:pt>
                <c:pt idx="7512">
                  <c:v>355.19</c:v>
                </c:pt>
                <c:pt idx="7513">
                  <c:v>350.52</c:v>
                </c:pt>
                <c:pt idx="7514">
                  <c:v>350.52</c:v>
                </c:pt>
                <c:pt idx="7515">
                  <c:v>350.52</c:v>
                </c:pt>
                <c:pt idx="7516">
                  <c:v>350.52</c:v>
                </c:pt>
                <c:pt idx="7517">
                  <c:v>350.52</c:v>
                </c:pt>
                <c:pt idx="7518">
                  <c:v>345.91</c:v>
                </c:pt>
                <c:pt idx="7519">
                  <c:v>336.87</c:v>
                </c:pt>
                <c:pt idx="7520">
                  <c:v>350.52</c:v>
                </c:pt>
                <c:pt idx="7521">
                  <c:v>350.52</c:v>
                </c:pt>
                <c:pt idx="7522">
                  <c:v>350.52</c:v>
                </c:pt>
                <c:pt idx="7523">
                  <c:v>355.19</c:v>
                </c:pt>
                <c:pt idx="7524">
                  <c:v>350.52</c:v>
                </c:pt>
                <c:pt idx="7525">
                  <c:v>355.19</c:v>
                </c:pt>
                <c:pt idx="7526">
                  <c:v>359.92</c:v>
                </c:pt>
                <c:pt idx="7527">
                  <c:v>355.19</c:v>
                </c:pt>
                <c:pt idx="7528">
                  <c:v>359.92</c:v>
                </c:pt>
                <c:pt idx="7529">
                  <c:v>359.92</c:v>
                </c:pt>
                <c:pt idx="7530">
                  <c:v>359.92</c:v>
                </c:pt>
                <c:pt idx="7531">
                  <c:v>359.92</c:v>
                </c:pt>
                <c:pt idx="7532">
                  <c:v>359.92</c:v>
                </c:pt>
                <c:pt idx="7533">
                  <c:v>355.19</c:v>
                </c:pt>
                <c:pt idx="7534">
                  <c:v>359.92</c:v>
                </c:pt>
                <c:pt idx="7535">
                  <c:v>359.92</c:v>
                </c:pt>
                <c:pt idx="7536">
                  <c:v>359.92</c:v>
                </c:pt>
                <c:pt idx="7537">
                  <c:v>359.92</c:v>
                </c:pt>
                <c:pt idx="7538">
                  <c:v>359.92</c:v>
                </c:pt>
                <c:pt idx="7539">
                  <c:v>359.92</c:v>
                </c:pt>
                <c:pt idx="7540">
                  <c:v>359.92</c:v>
                </c:pt>
                <c:pt idx="7541">
                  <c:v>359.92</c:v>
                </c:pt>
                <c:pt idx="7542">
                  <c:v>359.92</c:v>
                </c:pt>
                <c:pt idx="7543">
                  <c:v>359.92</c:v>
                </c:pt>
                <c:pt idx="7544">
                  <c:v>364.72</c:v>
                </c:pt>
                <c:pt idx="7545">
                  <c:v>364.72</c:v>
                </c:pt>
                <c:pt idx="7546">
                  <c:v>369.58</c:v>
                </c:pt>
                <c:pt idx="7547">
                  <c:v>369.58</c:v>
                </c:pt>
                <c:pt idx="7548">
                  <c:v>379.5</c:v>
                </c:pt>
                <c:pt idx="7549">
                  <c:v>379.5</c:v>
                </c:pt>
                <c:pt idx="7550">
                  <c:v>384.56</c:v>
                </c:pt>
                <c:pt idx="7551">
                  <c:v>389.68</c:v>
                </c:pt>
                <c:pt idx="7552">
                  <c:v>389.68</c:v>
                </c:pt>
                <c:pt idx="7553">
                  <c:v>389.68</c:v>
                </c:pt>
                <c:pt idx="7554">
                  <c:v>389.68</c:v>
                </c:pt>
                <c:pt idx="7555">
                  <c:v>394.88</c:v>
                </c:pt>
                <c:pt idx="7556">
                  <c:v>394.88</c:v>
                </c:pt>
                <c:pt idx="7557">
                  <c:v>394.88</c:v>
                </c:pt>
                <c:pt idx="7558">
                  <c:v>394.88</c:v>
                </c:pt>
                <c:pt idx="7559">
                  <c:v>394.88</c:v>
                </c:pt>
                <c:pt idx="7560">
                  <c:v>400.14</c:v>
                </c:pt>
                <c:pt idx="7561">
                  <c:v>400.14</c:v>
                </c:pt>
                <c:pt idx="7562">
                  <c:v>394.88</c:v>
                </c:pt>
                <c:pt idx="7563">
                  <c:v>400.14</c:v>
                </c:pt>
                <c:pt idx="7564">
                  <c:v>405.47</c:v>
                </c:pt>
                <c:pt idx="7565">
                  <c:v>394.88</c:v>
                </c:pt>
                <c:pt idx="7566">
                  <c:v>369.58</c:v>
                </c:pt>
                <c:pt idx="7567">
                  <c:v>405.47</c:v>
                </c:pt>
                <c:pt idx="7568">
                  <c:v>405.47</c:v>
                </c:pt>
                <c:pt idx="7569">
                  <c:v>405.47</c:v>
                </c:pt>
                <c:pt idx="7570">
                  <c:v>405.47</c:v>
                </c:pt>
                <c:pt idx="7571">
                  <c:v>394.88</c:v>
                </c:pt>
                <c:pt idx="7572">
                  <c:v>410.88</c:v>
                </c:pt>
                <c:pt idx="7573">
                  <c:v>410.88</c:v>
                </c:pt>
                <c:pt idx="7574">
                  <c:v>394.88</c:v>
                </c:pt>
                <c:pt idx="7575">
                  <c:v>416.35</c:v>
                </c:pt>
                <c:pt idx="7576">
                  <c:v>410.88</c:v>
                </c:pt>
                <c:pt idx="7577">
                  <c:v>405.47</c:v>
                </c:pt>
                <c:pt idx="7578">
                  <c:v>405.47</c:v>
                </c:pt>
                <c:pt idx="7579">
                  <c:v>389.68</c:v>
                </c:pt>
                <c:pt idx="7580">
                  <c:v>405.47</c:v>
                </c:pt>
                <c:pt idx="7581">
                  <c:v>394.88</c:v>
                </c:pt>
                <c:pt idx="7582">
                  <c:v>405.47</c:v>
                </c:pt>
                <c:pt idx="7583">
                  <c:v>394.88</c:v>
                </c:pt>
                <c:pt idx="7584">
                  <c:v>379.5</c:v>
                </c:pt>
                <c:pt idx="7585">
                  <c:v>410.88</c:v>
                </c:pt>
                <c:pt idx="7586">
                  <c:v>410.88</c:v>
                </c:pt>
                <c:pt idx="7587">
                  <c:v>410.88</c:v>
                </c:pt>
                <c:pt idx="7588">
                  <c:v>416.35</c:v>
                </c:pt>
                <c:pt idx="7589">
                  <c:v>410.88</c:v>
                </c:pt>
                <c:pt idx="7590">
                  <c:v>416.35</c:v>
                </c:pt>
                <c:pt idx="7591">
                  <c:v>416.35</c:v>
                </c:pt>
                <c:pt idx="7592">
                  <c:v>416.35</c:v>
                </c:pt>
                <c:pt idx="7593">
                  <c:v>421.9</c:v>
                </c:pt>
                <c:pt idx="7594">
                  <c:v>421.9</c:v>
                </c:pt>
                <c:pt idx="7595">
                  <c:v>427.52</c:v>
                </c:pt>
                <c:pt idx="7596">
                  <c:v>433.22</c:v>
                </c:pt>
                <c:pt idx="7597">
                  <c:v>416.35</c:v>
                </c:pt>
                <c:pt idx="7598">
                  <c:v>433.22</c:v>
                </c:pt>
                <c:pt idx="7599">
                  <c:v>433.22</c:v>
                </c:pt>
                <c:pt idx="7600">
                  <c:v>427.52</c:v>
                </c:pt>
                <c:pt idx="7601">
                  <c:v>421.9</c:v>
                </c:pt>
                <c:pt idx="7602">
                  <c:v>433.22</c:v>
                </c:pt>
                <c:pt idx="7603">
                  <c:v>433.22</c:v>
                </c:pt>
                <c:pt idx="7604">
                  <c:v>433.22</c:v>
                </c:pt>
                <c:pt idx="7605">
                  <c:v>433.22</c:v>
                </c:pt>
                <c:pt idx="7606">
                  <c:v>439</c:v>
                </c:pt>
                <c:pt idx="7607">
                  <c:v>439</c:v>
                </c:pt>
                <c:pt idx="7608">
                  <c:v>439</c:v>
                </c:pt>
                <c:pt idx="7609">
                  <c:v>444.85</c:v>
                </c:pt>
                <c:pt idx="7610">
                  <c:v>444.85</c:v>
                </c:pt>
                <c:pt idx="7611">
                  <c:v>444.85</c:v>
                </c:pt>
                <c:pt idx="7612">
                  <c:v>450.78</c:v>
                </c:pt>
                <c:pt idx="7613">
                  <c:v>450.78</c:v>
                </c:pt>
                <c:pt idx="7614">
                  <c:v>444.85</c:v>
                </c:pt>
                <c:pt idx="7615">
                  <c:v>450.78</c:v>
                </c:pt>
                <c:pt idx="7616">
                  <c:v>450.78</c:v>
                </c:pt>
                <c:pt idx="7617">
                  <c:v>439</c:v>
                </c:pt>
                <c:pt idx="7618">
                  <c:v>450.78</c:v>
                </c:pt>
                <c:pt idx="7619">
                  <c:v>450.78</c:v>
                </c:pt>
                <c:pt idx="7620">
                  <c:v>450.78</c:v>
                </c:pt>
                <c:pt idx="7621">
                  <c:v>450.78</c:v>
                </c:pt>
                <c:pt idx="7622">
                  <c:v>450.78</c:v>
                </c:pt>
                <c:pt idx="7623">
                  <c:v>469.04</c:v>
                </c:pt>
                <c:pt idx="7624">
                  <c:v>456.78</c:v>
                </c:pt>
                <c:pt idx="7625">
                  <c:v>456.78</c:v>
                </c:pt>
                <c:pt idx="7626">
                  <c:v>456.78</c:v>
                </c:pt>
                <c:pt idx="7627">
                  <c:v>456.78</c:v>
                </c:pt>
                <c:pt idx="7628">
                  <c:v>456.78</c:v>
                </c:pt>
                <c:pt idx="7629">
                  <c:v>462.87</c:v>
                </c:pt>
                <c:pt idx="7630">
                  <c:v>469.04</c:v>
                </c:pt>
                <c:pt idx="7631">
                  <c:v>462.87</c:v>
                </c:pt>
                <c:pt idx="7632">
                  <c:v>450.78</c:v>
                </c:pt>
                <c:pt idx="7633">
                  <c:v>462.87</c:v>
                </c:pt>
                <c:pt idx="7634">
                  <c:v>462.87</c:v>
                </c:pt>
                <c:pt idx="7635">
                  <c:v>469.04</c:v>
                </c:pt>
                <c:pt idx="7636">
                  <c:v>469.04</c:v>
                </c:pt>
                <c:pt idx="7637">
                  <c:v>469.04</c:v>
                </c:pt>
                <c:pt idx="7638">
                  <c:v>469.04</c:v>
                </c:pt>
                <c:pt idx="7639">
                  <c:v>439</c:v>
                </c:pt>
                <c:pt idx="7640">
                  <c:v>469.04</c:v>
                </c:pt>
                <c:pt idx="7641">
                  <c:v>481.63</c:v>
                </c:pt>
                <c:pt idx="7642">
                  <c:v>481.63</c:v>
                </c:pt>
                <c:pt idx="7643">
                  <c:v>481.63</c:v>
                </c:pt>
                <c:pt idx="7644">
                  <c:v>481.63</c:v>
                </c:pt>
                <c:pt idx="7645">
                  <c:v>433.22</c:v>
                </c:pt>
                <c:pt idx="7646">
                  <c:v>475.29</c:v>
                </c:pt>
                <c:pt idx="7647">
                  <c:v>439</c:v>
                </c:pt>
                <c:pt idx="7648">
                  <c:v>481.63</c:v>
                </c:pt>
                <c:pt idx="7649">
                  <c:v>481.63</c:v>
                </c:pt>
                <c:pt idx="7650">
                  <c:v>462.87</c:v>
                </c:pt>
                <c:pt idx="7651">
                  <c:v>481.63</c:v>
                </c:pt>
                <c:pt idx="7652">
                  <c:v>481.63</c:v>
                </c:pt>
                <c:pt idx="7653">
                  <c:v>456.78</c:v>
                </c:pt>
                <c:pt idx="7654">
                  <c:v>481.63</c:v>
                </c:pt>
                <c:pt idx="7655">
                  <c:v>475.29</c:v>
                </c:pt>
                <c:pt idx="7656">
                  <c:v>475.29</c:v>
                </c:pt>
                <c:pt idx="7657">
                  <c:v>481.63</c:v>
                </c:pt>
                <c:pt idx="7658">
                  <c:v>469.04</c:v>
                </c:pt>
                <c:pt idx="7659">
                  <c:v>469.04</c:v>
                </c:pt>
                <c:pt idx="7660">
                  <c:v>481.63</c:v>
                </c:pt>
                <c:pt idx="7661">
                  <c:v>488.05</c:v>
                </c:pt>
                <c:pt idx="7662">
                  <c:v>481.63</c:v>
                </c:pt>
                <c:pt idx="7663">
                  <c:v>488.05</c:v>
                </c:pt>
                <c:pt idx="7664">
                  <c:v>475.29</c:v>
                </c:pt>
                <c:pt idx="7665">
                  <c:v>481.63</c:v>
                </c:pt>
                <c:pt idx="7666">
                  <c:v>494.55</c:v>
                </c:pt>
                <c:pt idx="7667">
                  <c:v>488.05</c:v>
                </c:pt>
                <c:pt idx="7668">
                  <c:v>488.05</c:v>
                </c:pt>
                <c:pt idx="7669">
                  <c:v>488.05</c:v>
                </c:pt>
                <c:pt idx="7670">
                  <c:v>488.05</c:v>
                </c:pt>
                <c:pt idx="7671">
                  <c:v>494.55</c:v>
                </c:pt>
                <c:pt idx="7672">
                  <c:v>494.55</c:v>
                </c:pt>
                <c:pt idx="7673">
                  <c:v>494.55</c:v>
                </c:pt>
                <c:pt idx="7674">
                  <c:v>494.55</c:v>
                </c:pt>
                <c:pt idx="7675">
                  <c:v>501.14</c:v>
                </c:pt>
                <c:pt idx="7676">
                  <c:v>501.14</c:v>
                </c:pt>
                <c:pt idx="7677">
                  <c:v>501.14</c:v>
                </c:pt>
                <c:pt idx="7678">
                  <c:v>501.14</c:v>
                </c:pt>
                <c:pt idx="7679">
                  <c:v>501.14</c:v>
                </c:pt>
                <c:pt idx="7680">
                  <c:v>501.14</c:v>
                </c:pt>
                <c:pt idx="7681">
                  <c:v>501.14</c:v>
                </c:pt>
                <c:pt idx="7682">
                  <c:v>501.14</c:v>
                </c:pt>
                <c:pt idx="7683">
                  <c:v>501.14</c:v>
                </c:pt>
                <c:pt idx="7684">
                  <c:v>507.82</c:v>
                </c:pt>
                <c:pt idx="7685">
                  <c:v>507.82</c:v>
                </c:pt>
                <c:pt idx="7686">
                  <c:v>501.14</c:v>
                </c:pt>
                <c:pt idx="7687">
                  <c:v>488.05</c:v>
                </c:pt>
                <c:pt idx="7688">
                  <c:v>507.82</c:v>
                </c:pt>
                <c:pt idx="7689">
                  <c:v>507.82</c:v>
                </c:pt>
                <c:pt idx="7690">
                  <c:v>507.82</c:v>
                </c:pt>
                <c:pt idx="7691">
                  <c:v>507.82</c:v>
                </c:pt>
                <c:pt idx="7692">
                  <c:v>507.82</c:v>
                </c:pt>
                <c:pt idx="7693">
                  <c:v>507.82</c:v>
                </c:pt>
                <c:pt idx="7694">
                  <c:v>507.82</c:v>
                </c:pt>
                <c:pt idx="7695">
                  <c:v>514.59</c:v>
                </c:pt>
                <c:pt idx="7696">
                  <c:v>514.59</c:v>
                </c:pt>
                <c:pt idx="7697">
                  <c:v>514.59</c:v>
                </c:pt>
                <c:pt idx="7698">
                  <c:v>507.82</c:v>
                </c:pt>
                <c:pt idx="7699">
                  <c:v>514.59</c:v>
                </c:pt>
                <c:pt idx="7700">
                  <c:v>521.45000000000005</c:v>
                </c:pt>
                <c:pt idx="7701">
                  <c:v>514.59</c:v>
                </c:pt>
                <c:pt idx="7702">
                  <c:v>528.4</c:v>
                </c:pt>
                <c:pt idx="7703">
                  <c:v>521.45000000000005</c:v>
                </c:pt>
                <c:pt idx="7704">
                  <c:v>521.45000000000005</c:v>
                </c:pt>
                <c:pt idx="7705">
                  <c:v>528.4</c:v>
                </c:pt>
                <c:pt idx="7706">
                  <c:v>528.4</c:v>
                </c:pt>
                <c:pt idx="7707">
                  <c:v>528.4</c:v>
                </c:pt>
                <c:pt idx="7708">
                  <c:v>528.4</c:v>
                </c:pt>
                <c:pt idx="7709">
                  <c:v>528.4</c:v>
                </c:pt>
                <c:pt idx="7710">
                  <c:v>535.44000000000005</c:v>
                </c:pt>
                <c:pt idx="7711">
                  <c:v>528.4</c:v>
                </c:pt>
                <c:pt idx="7712">
                  <c:v>528.4</c:v>
                </c:pt>
                <c:pt idx="7713">
                  <c:v>528.4</c:v>
                </c:pt>
                <c:pt idx="7714">
                  <c:v>528.4</c:v>
                </c:pt>
                <c:pt idx="7715">
                  <c:v>528.4</c:v>
                </c:pt>
                <c:pt idx="7716">
                  <c:v>535.44000000000005</c:v>
                </c:pt>
                <c:pt idx="7717">
                  <c:v>535.44000000000005</c:v>
                </c:pt>
                <c:pt idx="7718">
                  <c:v>535.44000000000005</c:v>
                </c:pt>
                <c:pt idx="7719">
                  <c:v>514.59</c:v>
                </c:pt>
                <c:pt idx="7720">
                  <c:v>535.44000000000005</c:v>
                </c:pt>
                <c:pt idx="7721">
                  <c:v>535.44000000000005</c:v>
                </c:pt>
                <c:pt idx="7722">
                  <c:v>501.14</c:v>
                </c:pt>
                <c:pt idx="7723">
                  <c:v>549.80999999999995</c:v>
                </c:pt>
                <c:pt idx="7724">
                  <c:v>535.44000000000005</c:v>
                </c:pt>
                <c:pt idx="7725">
                  <c:v>535.44000000000005</c:v>
                </c:pt>
                <c:pt idx="7726">
                  <c:v>535.44000000000005</c:v>
                </c:pt>
                <c:pt idx="7727">
                  <c:v>535.44000000000005</c:v>
                </c:pt>
                <c:pt idx="7728">
                  <c:v>535.44000000000005</c:v>
                </c:pt>
                <c:pt idx="7729">
                  <c:v>535.44000000000005</c:v>
                </c:pt>
                <c:pt idx="7730">
                  <c:v>521.45000000000005</c:v>
                </c:pt>
                <c:pt idx="7731">
                  <c:v>535.44000000000005</c:v>
                </c:pt>
                <c:pt idx="7732">
                  <c:v>535.44000000000005</c:v>
                </c:pt>
                <c:pt idx="7733">
                  <c:v>528.4</c:v>
                </c:pt>
                <c:pt idx="7734">
                  <c:v>535.44000000000005</c:v>
                </c:pt>
                <c:pt idx="7735">
                  <c:v>542.58000000000004</c:v>
                </c:pt>
                <c:pt idx="7736">
                  <c:v>535.44000000000005</c:v>
                </c:pt>
                <c:pt idx="7737">
                  <c:v>542.58000000000004</c:v>
                </c:pt>
                <c:pt idx="7738">
                  <c:v>535.44000000000005</c:v>
                </c:pt>
                <c:pt idx="7739">
                  <c:v>528.4</c:v>
                </c:pt>
                <c:pt idx="7740">
                  <c:v>542.58000000000004</c:v>
                </c:pt>
                <c:pt idx="7741">
                  <c:v>542.58000000000004</c:v>
                </c:pt>
                <c:pt idx="7742">
                  <c:v>549.80999999999995</c:v>
                </c:pt>
                <c:pt idx="7743">
                  <c:v>549.80999999999995</c:v>
                </c:pt>
                <c:pt idx="7744">
                  <c:v>514.59</c:v>
                </c:pt>
                <c:pt idx="7745">
                  <c:v>549.80999999999995</c:v>
                </c:pt>
                <c:pt idx="7746">
                  <c:v>557.14</c:v>
                </c:pt>
                <c:pt idx="7747">
                  <c:v>557.14</c:v>
                </c:pt>
                <c:pt idx="7748">
                  <c:v>542.58000000000004</c:v>
                </c:pt>
                <c:pt idx="7749">
                  <c:v>535.44000000000005</c:v>
                </c:pt>
                <c:pt idx="7750">
                  <c:v>542.58000000000004</c:v>
                </c:pt>
                <c:pt idx="7751">
                  <c:v>542.58000000000004</c:v>
                </c:pt>
                <c:pt idx="7752">
                  <c:v>535.44000000000005</c:v>
                </c:pt>
                <c:pt idx="7753">
                  <c:v>549.80999999999995</c:v>
                </c:pt>
                <c:pt idx="7754">
                  <c:v>542.58000000000004</c:v>
                </c:pt>
                <c:pt idx="7755">
                  <c:v>549.80999999999995</c:v>
                </c:pt>
                <c:pt idx="7756">
                  <c:v>557.14</c:v>
                </c:pt>
                <c:pt idx="7757">
                  <c:v>549.80999999999995</c:v>
                </c:pt>
                <c:pt idx="7758">
                  <c:v>549.80999999999995</c:v>
                </c:pt>
                <c:pt idx="7759">
                  <c:v>549.80999999999995</c:v>
                </c:pt>
                <c:pt idx="7760">
                  <c:v>557.14</c:v>
                </c:pt>
                <c:pt idx="7761">
                  <c:v>549.80999999999995</c:v>
                </c:pt>
                <c:pt idx="7762">
                  <c:v>557.14</c:v>
                </c:pt>
                <c:pt idx="7763">
                  <c:v>542.58000000000004</c:v>
                </c:pt>
                <c:pt idx="7764">
                  <c:v>514.59</c:v>
                </c:pt>
                <c:pt idx="7765">
                  <c:v>564.55999999999995</c:v>
                </c:pt>
                <c:pt idx="7766">
                  <c:v>557.14</c:v>
                </c:pt>
                <c:pt idx="7767">
                  <c:v>564.55999999999995</c:v>
                </c:pt>
                <c:pt idx="7768">
                  <c:v>564.55999999999995</c:v>
                </c:pt>
                <c:pt idx="7769">
                  <c:v>572.09</c:v>
                </c:pt>
                <c:pt idx="7770">
                  <c:v>572.09</c:v>
                </c:pt>
                <c:pt idx="7771">
                  <c:v>572.09</c:v>
                </c:pt>
                <c:pt idx="7772">
                  <c:v>564.55999999999995</c:v>
                </c:pt>
                <c:pt idx="7773">
                  <c:v>572.09</c:v>
                </c:pt>
                <c:pt idx="7774">
                  <c:v>572.09</c:v>
                </c:pt>
                <c:pt idx="7775">
                  <c:v>572.09</c:v>
                </c:pt>
                <c:pt idx="7776">
                  <c:v>572.09</c:v>
                </c:pt>
                <c:pt idx="7777">
                  <c:v>564.55999999999995</c:v>
                </c:pt>
                <c:pt idx="7778">
                  <c:v>572.09</c:v>
                </c:pt>
                <c:pt idx="7779">
                  <c:v>572.09</c:v>
                </c:pt>
                <c:pt idx="7780">
                  <c:v>572.09</c:v>
                </c:pt>
                <c:pt idx="7781">
                  <c:v>572.09</c:v>
                </c:pt>
                <c:pt idx="7782">
                  <c:v>572.09</c:v>
                </c:pt>
                <c:pt idx="7783">
                  <c:v>572.09</c:v>
                </c:pt>
                <c:pt idx="7784">
                  <c:v>572.09</c:v>
                </c:pt>
                <c:pt idx="7785">
                  <c:v>572.09</c:v>
                </c:pt>
                <c:pt idx="7786">
                  <c:v>572.09</c:v>
                </c:pt>
                <c:pt idx="7787">
                  <c:v>572.09</c:v>
                </c:pt>
                <c:pt idx="7788">
                  <c:v>572.09</c:v>
                </c:pt>
                <c:pt idx="7789">
                  <c:v>572.09</c:v>
                </c:pt>
                <c:pt idx="7790">
                  <c:v>579.71</c:v>
                </c:pt>
                <c:pt idx="7791">
                  <c:v>572.09</c:v>
                </c:pt>
                <c:pt idx="7792">
                  <c:v>572.09</c:v>
                </c:pt>
                <c:pt idx="7793">
                  <c:v>579.71</c:v>
                </c:pt>
                <c:pt idx="7794">
                  <c:v>579.71</c:v>
                </c:pt>
                <c:pt idx="7795">
                  <c:v>579.71</c:v>
                </c:pt>
                <c:pt idx="7796">
                  <c:v>579.71</c:v>
                </c:pt>
                <c:pt idx="7797">
                  <c:v>587.44000000000005</c:v>
                </c:pt>
                <c:pt idx="7798">
                  <c:v>595.27</c:v>
                </c:pt>
                <c:pt idx="7799">
                  <c:v>595.27</c:v>
                </c:pt>
                <c:pt idx="7800">
                  <c:v>603.20000000000005</c:v>
                </c:pt>
                <c:pt idx="7801">
                  <c:v>564.55999999999995</c:v>
                </c:pt>
                <c:pt idx="7802">
                  <c:v>603.20000000000005</c:v>
                </c:pt>
                <c:pt idx="7803">
                  <c:v>603.20000000000005</c:v>
                </c:pt>
                <c:pt idx="7804">
                  <c:v>603.20000000000005</c:v>
                </c:pt>
                <c:pt idx="7805">
                  <c:v>603.20000000000005</c:v>
                </c:pt>
                <c:pt idx="7806">
                  <c:v>603.20000000000005</c:v>
                </c:pt>
                <c:pt idx="7807">
                  <c:v>603.20000000000005</c:v>
                </c:pt>
                <c:pt idx="7808">
                  <c:v>595.27</c:v>
                </c:pt>
                <c:pt idx="7809">
                  <c:v>603.20000000000005</c:v>
                </c:pt>
                <c:pt idx="7810">
                  <c:v>603.20000000000005</c:v>
                </c:pt>
                <c:pt idx="7811">
                  <c:v>595.27</c:v>
                </c:pt>
                <c:pt idx="7812">
                  <c:v>587.44000000000005</c:v>
                </c:pt>
                <c:pt idx="7813">
                  <c:v>587.44000000000005</c:v>
                </c:pt>
                <c:pt idx="7814">
                  <c:v>587.44000000000005</c:v>
                </c:pt>
                <c:pt idx="7815">
                  <c:v>587.44000000000005</c:v>
                </c:pt>
                <c:pt idx="7816">
                  <c:v>579.71</c:v>
                </c:pt>
                <c:pt idx="7817">
                  <c:v>587.44000000000005</c:v>
                </c:pt>
                <c:pt idx="7818">
                  <c:v>579.71</c:v>
                </c:pt>
                <c:pt idx="7819">
                  <c:v>579.71</c:v>
                </c:pt>
                <c:pt idx="7820">
                  <c:v>579.71</c:v>
                </c:pt>
                <c:pt idx="7821">
                  <c:v>579.71</c:v>
                </c:pt>
                <c:pt idx="7822">
                  <c:v>587.44000000000005</c:v>
                </c:pt>
                <c:pt idx="7823">
                  <c:v>572.09</c:v>
                </c:pt>
                <c:pt idx="7824">
                  <c:v>579.71</c:v>
                </c:pt>
                <c:pt idx="7825">
                  <c:v>572.09</c:v>
                </c:pt>
                <c:pt idx="7826">
                  <c:v>579.71</c:v>
                </c:pt>
                <c:pt idx="7827">
                  <c:v>587.44000000000005</c:v>
                </c:pt>
                <c:pt idx="7828">
                  <c:v>587.44000000000005</c:v>
                </c:pt>
                <c:pt idx="7829">
                  <c:v>557.14</c:v>
                </c:pt>
                <c:pt idx="7830">
                  <c:v>595.27</c:v>
                </c:pt>
                <c:pt idx="7831">
                  <c:v>595.27</c:v>
                </c:pt>
                <c:pt idx="7832">
                  <c:v>564.55999999999995</c:v>
                </c:pt>
                <c:pt idx="7833">
                  <c:v>587.44000000000005</c:v>
                </c:pt>
                <c:pt idx="7834">
                  <c:v>572.09</c:v>
                </c:pt>
                <c:pt idx="7835">
                  <c:v>611.24</c:v>
                </c:pt>
                <c:pt idx="7836">
                  <c:v>603.20000000000005</c:v>
                </c:pt>
                <c:pt idx="7837">
                  <c:v>611.24</c:v>
                </c:pt>
                <c:pt idx="7838">
                  <c:v>611.24</c:v>
                </c:pt>
                <c:pt idx="7839">
                  <c:v>611.24</c:v>
                </c:pt>
                <c:pt idx="7840">
                  <c:v>611.24</c:v>
                </c:pt>
                <c:pt idx="7841">
                  <c:v>603.20000000000005</c:v>
                </c:pt>
                <c:pt idx="7842">
                  <c:v>587.44000000000005</c:v>
                </c:pt>
                <c:pt idx="7843">
                  <c:v>579.71</c:v>
                </c:pt>
                <c:pt idx="7844">
                  <c:v>611.24</c:v>
                </c:pt>
                <c:pt idx="7845">
                  <c:v>611.24</c:v>
                </c:pt>
                <c:pt idx="7846">
                  <c:v>611.24</c:v>
                </c:pt>
                <c:pt idx="7847">
                  <c:v>619.39</c:v>
                </c:pt>
                <c:pt idx="7848">
                  <c:v>619.39</c:v>
                </c:pt>
                <c:pt idx="7849">
                  <c:v>619.39</c:v>
                </c:pt>
                <c:pt idx="7850">
                  <c:v>572.09</c:v>
                </c:pt>
                <c:pt idx="7851">
                  <c:v>619.39</c:v>
                </c:pt>
                <c:pt idx="7852">
                  <c:v>619.39</c:v>
                </c:pt>
                <c:pt idx="7853">
                  <c:v>619.39</c:v>
                </c:pt>
                <c:pt idx="7854">
                  <c:v>619.39</c:v>
                </c:pt>
                <c:pt idx="7855">
                  <c:v>627.64</c:v>
                </c:pt>
                <c:pt idx="7856">
                  <c:v>627.64</c:v>
                </c:pt>
                <c:pt idx="7857">
                  <c:v>627.64</c:v>
                </c:pt>
                <c:pt idx="7858">
                  <c:v>636.01</c:v>
                </c:pt>
                <c:pt idx="7859">
                  <c:v>636.01</c:v>
                </c:pt>
                <c:pt idx="7860">
                  <c:v>636.01</c:v>
                </c:pt>
                <c:pt idx="7861">
                  <c:v>636.01</c:v>
                </c:pt>
                <c:pt idx="7862">
                  <c:v>636.01</c:v>
                </c:pt>
                <c:pt idx="7863">
                  <c:v>636.01</c:v>
                </c:pt>
                <c:pt idx="7864">
                  <c:v>636.01</c:v>
                </c:pt>
                <c:pt idx="7865">
                  <c:v>627.64</c:v>
                </c:pt>
                <c:pt idx="7866">
                  <c:v>636.01</c:v>
                </c:pt>
                <c:pt idx="7867">
                  <c:v>603.20000000000005</c:v>
                </c:pt>
                <c:pt idx="7868">
                  <c:v>636.01</c:v>
                </c:pt>
                <c:pt idx="7869">
                  <c:v>636.01</c:v>
                </c:pt>
                <c:pt idx="7870">
                  <c:v>644.49</c:v>
                </c:pt>
                <c:pt idx="7871">
                  <c:v>644.49</c:v>
                </c:pt>
                <c:pt idx="7872">
                  <c:v>644.49</c:v>
                </c:pt>
                <c:pt idx="7873">
                  <c:v>644.49</c:v>
                </c:pt>
                <c:pt idx="7874">
                  <c:v>644.49</c:v>
                </c:pt>
                <c:pt idx="7875">
                  <c:v>644.49</c:v>
                </c:pt>
                <c:pt idx="7876">
                  <c:v>653.08000000000004</c:v>
                </c:pt>
                <c:pt idx="7877">
                  <c:v>653.08000000000004</c:v>
                </c:pt>
                <c:pt idx="7878">
                  <c:v>653.08000000000004</c:v>
                </c:pt>
                <c:pt idx="7879">
                  <c:v>661.78</c:v>
                </c:pt>
                <c:pt idx="7880">
                  <c:v>627.64</c:v>
                </c:pt>
                <c:pt idx="7881">
                  <c:v>661.78</c:v>
                </c:pt>
                <c:pt idx="7882">
                  <c:v>653.08000000000004</c:v>
                </c:pt>
                <c:pt idx="7883">
                  <c:v>653.08000000000004</c:v>
                </c:pt>
                <c:pt idx="7884">
                  <c:v>644.49</c:v>
                </c:pt>
                <c:pt idx="7885">
                  <c:v>653.08000000000004</c:v>
                </c:pt>
                <c:pt idx="7886">
                  <c:v>653.08000000000004</c:v>
                </c:pt>
                <c:pt idx="7887">
                  <c:v>653.08000000000004</c:v>
                </c:pt>
                <c:pt idx="7888">
                  <c:v>653.08000000000004</c:v>
                </c:pt>
                <c:pt idx="7889">
                  <c:v>644.49</c:v>
                </c:pt>
                <c:pt idx="7890">
                  <c:v>653.08000000000004</c:v>
                </c:pt>
                <c:pt idx="7891">
                  <c:v>636.01</c:v>
                </c:pt>
                <c:pt idx="7892">
                  <c:v>644.49</c:v>
                </c:pt>
                <c:pt idx="7893">
                  <c:v>644.49</c:v>
                </c:pt>
                <c:pt idx="7894">
                  <c:v>644.49</c:v>
                </c:pt>
                <c:pt idx="7895">
                  <c:v>611.24</c:v>
                </c:pt>
                <c:pt idx="7896">
                  <c:v>603.20000000000005</c:v>
                </c:pt>
                <c:pt idx="7897">
                  <c:v>653.08000000000004</c:v>
                </c:pt>
                <c:pt idx="7898">
                  <c:v>636.01</c:v>
                </c:pt>
                <c:pt idx="7899">
                  <c:v>653.08000000000004</c:v>
                </c:pt>
                <c:pt idx="7900">
                  <c:v>636.01</c:v>
                </c:pt>
                <c:pt idx="7901">
                  <c:v>653.08000000000004</c:v>
                </c:pt>
                <c:pt idx="7902">
                  <c:v>653.08000000000004</c:v>
                </c:pt>
                <c:pt idx="7903">
                  <c:v>653.08000000000004</c:v>
                </c:pt>
                <c:pt idx="7904">
                  <c:v>661.78</c:v>
                </c:pt>
                <c:pt idx="7905">
                  <c:v>661.78</c:v>
                </c:pt>
                <c:pt idx="7906">
                  <c:v>661.78</c:v>
                </c:pt>
                <c:pt idx="7907">
                  <c:v>661.78</c:v>
                </c:pt>
                <c:pt idx="7908">
                  <c:v>661.78</c:v>
                </c:pt>
                <c:pt idx="7909">
                  <c:v>661.78</c:v>
                </c:pt>
                <c:pt idx="7910">
                  <c:v>653.08000000000004</c:v>
                </c:pt>
                <c:pt idx="7911">
                  <c:v>670.6</c:v>
                </c:pt>
                <c:pt idx="7912">
                  <c:v>653.08000000000004</c:v>
                </c:pt>
                <c:pt idx="7913">
                  <c:v>670.6</c:v>
                </c:pt>
                <c:pt idx="7914">
                  <c:v>670.6</c:v>
                </c:pt>
                <c:pt idx="7915">
                  <c:v>661.78</c:v>
                </c:pt>
                <c:pt idx="7916">
                  <c:v>670.6</c:v>
                </c:pt>
                <c:pt idx="7917">
                  <c:v>670.6</c:v>
                </c:pt>
                <c:pt idx="7918">
                  <c:v>670.6</c:v>
                </c:pt>
                <c:pt idx="7919">
                  <c:v>670.6</c:v>
                </c:pt>
                <c:pt idx="7920">
                  <c:v>670.6</c:v>
                </c:pt>
                <c:pt idx="7921">
                  <c:v>661.78</c:v>
                </c:pt>
                <c:pt idx="7922">
                  <c:v>661.78</c:v>
                </c:pt>
                <c:pt idx="7923">
                  <c:v>670.6</c:v>
                </c:pt>
                <c:pt idx="7924">
                  <c:v>670.6</c:v>
                </c:pt>
                <c:pt idx="7925">
                  <c:v>670.6</c:v>
                </c:pt>
                <c:pt idx="7926">
                  <c:v>670.6</c:v>
                </c:pt>
                <c:pt idx="7927">
                  <c:v>670.6</c:v>
                </c:pt>
                <c:pt idx="7928">
                  <c:v>679.54</c:v>
                </c:pt>
                <c:pt idx="7929">
                  <c:v>679.54</c:v>
                </c:pt>
                <c:pt idx="7930">
                  <c:v>679.54</c:v>
                </c:pt>
                <c:pt idx="7931">
                  <c:v>679.54</c:v>
                </c:pt>
                <c:pt idx="7932">
                  <c:v>679.54</c:v>
                </c:pt>
                <c:pt idx="7933">
                  <c:v>679.54</c:v>
                </c:pt>
                <c:pt idx="7934">
                  <c:v>670.6</c:v>
                </c:pt>
                <c:pt idx="7935">
                  <c:v>670.6</c:v>
                </c:pt>
                <c:pt idx="7936">
                  <c:v>670.6</c:v>
                </c:pt>
                <c:pt idx="7937">
                  <c:v>653.08000000000004</c:v>
                </c:pt>
                <c:pt idx="7938">
                  <c:v>670.6</c:v>
                </c:pt>
                <c:pt idx="7939">
                  <c:v>670.6</c:v>
                </c:pt>
                <c:pt idx="7940">
                  <c:v>679.54</c:v>
                </c:pt>
                <c:pt idx="7941">
                  <c:v>653.08000000000004</c:v>
                </c:pt>
                <c:pt idx="7942">
                  <c:v>688.6</c:v>
                </c:pt>
                <c:pt idx="7943">
                  <c:v>679.54</c:v>
                </c:pt>
                <c:pt idx="7944">
                  <c:v>661.78</c:v>
                </c:pt>
                <c:pt idx="7945">
                  <c:v>679.54</c:v>
                </c:pt>
                <c:pt idx="7946">
                  <c:v>688.6</c:v>
                </c:pt>
                <c:pt idx="7947">
                  <c:v>688.6</c:v>
                </c:pt>
                <c:pt idx="7948">
                  <c:v>697.77</c:v>
                </c:pt>
                <c:pt idx="7949">
                  <c:v>697.77</c:v>
                </c:pt>
                <c:pt idx="7950">
                  <c:v>697.77</c:v>
                </c:pt>
                <c:pt idx="7951">
                  <c:v>679.54</c:v>
                </c:pt>
                <c:pt idx="7952">
                  <c:v>697.77</c:v>
                </c:pt>
                <c:pt idx="7953">
                  <c:v>697.77</c:v>
                </c:pt>
                <c:pt idx="7954">
                  <c:v>697.77</c:v>
                </c:pt>
                <c:pt idx="7955">
                  <c:v>688.6</c:v>
                </c:pt>
                <c:pt idx="7956">
                  <c:v>697.77</c:v>
                </c:pt>
                <c:pt idx="7957">
                  <c:v>697.77</c:v>
                </c:pt>
                <c:pt idx="7958">
                  <c:v>697.77</c:v>
                </c:pt>
                <c:pt idx="7959">
                  <c:v>697.77</c:v>
                </c:pt>
                <c:pt idx="7960">
                  <c:v>707.07</c:v>
                </c:pt>
                <c:pt idx="7961">
                  <c:v>707.07</c:v>
                </c:pt>
                <c:pt idx="7962">
                  <c:v>661.78</c:v>
                </c:pt>
                <c:pt idx="7963">
                  <c:v>688.6</c:v>
                </c:pt>
                <c:pt idx="7964">
                  <c:v>697.77</c:v>
                </c:pt>
                <c:pt idx="7965">
                  <c:v>707.07</c:v>
                </c:pt>
                <c:pt idx="7966">
                  <c:v>670.6</c:v>
                </c:pt>
                <c:pt idx="7967">
                  <c:v>707.07</c:v>
                </c:pt>
                <c:pt idx="7968">
                  <c:v>697.77</c:v>
                </c:pt>
                <c:pt idx="7969">
                  <c:v>697.77</c:v>
                </c:pt>
                <c:pt idx="7970">
                  <c:v>688.6</c:v>
                </c:pt>
                <c:pt idx="7971">
                  <c:v>707.07</c:v>
                </c:pt>
                <c:pt idx="7972">
                  <c:v>653.08000000000004</c:v>
                </c:pt>
                <c:pt idx="7973">
                  <c:v>707.07</c:v>
                </c:pt>
                <c:pt idx="7974">
                  <c:v>716.5</c:v>
                </c:pt>
                <c:pt idx="7975">
                  <c:v>688.6</c:v>
                </c:pt>
                <c:pt idx="7976">
                  <c:v>707.07</c:v>
                </c:pt>
                <c:pt idx="7977">
                  <c:v>636.01</c:v>
                </c:pt>
                <c:pt idx="7978">
                  <c:v>707.07</c:v>
                </c:pt>
                <c:pt idx="7979">
                  <c:v>707.07</c:v>
                </c:pt>
                <c:pt idx="7980">
                  <c:v>661.78</c:v>
                </c:pt>
                <c:pt idx="7981">
                  <c:v>707.07</c:v>
                </c:pt>
                <c:pt idx="7982">
                  <c:v>670.6</c:v>
                </c:pt>
                <c:pt idx="7983">
                  <c:v>679.54</c:v>
                </c:pt>
                <c:pt idx="7984">
                  <c:v>726.05</c:v>
                </c:pt>
                <c:pt idx="7985">
                  <c:v>716.5</c:v>
                </c:pt>
                <c:pt idx="7986">
                  <c:v>697.77</c:v>
                </c:pt>
                <c:pt idx="7987">
                  <c:v>716.5</c:v>
                </c:pt>
                <c:pt idx="7988">
                  <c:v>688.6</c:v>
                </c:pt>
                <c:pt idx="7989">
                  <c:v>716.5</c:v>
                </c:pt>
                <c:pt idx="7990">
                  <c:v>697.77</c:v>
                </c:pt>
                <c:pt idx="7991">
                  <c:v>716.5</c:v>
                </c:pt>
                <c:pt idx="7992">
                  <c:v>716.5</c:v>
                </c:pt>
                <c:pt idx="7993">
                  <c:v>726.05</c:v>
                </c:pt>
                <c:pt idx="7994">
                  <c:v>679.54</c:v>
                </c:pt>
                <c:pt idx="7995">
                  <c:v>726.05</c:v>
                </c:pt>
                <c:pt idx="7996">
                  <c:v>726.05</c:v>
                </c:pt>
                <c:pt idx="7997">
                  <c:v>716.5</c:v>
                </c:pt>
                <c:pt idx="7998">
                  <c:v>716.5</c:v>
                </c:pt>
                <c:pt idx="7999">
                  <c:v>726.05</c:v>
                </c:pt>
                <c:pt idx="8000">
                  <c:v>726.05</c:v>
                </c:pt>
                <c:pt idx="8001">
                  <c:v>726.05</c:v>
                </c:pt>
                <c:pt idx="8002">
                  <c:v>707.07</c:v>
                </c:pt>
                <c:pt idx="8003">
                  <c:v>726.05</c:v>
                </c:pt>
                <c:pt idx="8004">
                  <c:v>726.05</c:v>
                </c:pt>
                <c:pt idx="8005">
                  <c:v>726.05</c:v>
                </c:pt>
                <c:pt idx="8006">
                  <c:v>726.05</c:v>
                </c:pt>
                <c:pt idx="8007">
                  <c:v>726.05</c:v>
                </c:pt>
                <c:pt idx="8008">
                  <c:v>735.72</c:v>
                </c:pt>
                <c:pt idx="8009">
                  <c:v>735.72</c:v>
                </c:pt>
                <c:pt idx="8010">
                  <c:v>726.05</c:v>
                </c:pt>
                <c:pt idx="8011">
                  <c:v>726.05</c:v>
                </c:pt>
                <c:pt idx="8012">
                  <c:v>688.6</c:v>
                </c:pt>
                <c:pt idx="8013">
                  <c:v>735.72</c:v>
                </c:pt>
                <c:pt idx="8014">
                  <c:v>735.72</c:v>
                </c:pt>
                <c:pt idx="8015">
                  <c:v>735.72</c:v>
                </c:pt>
                <c:pt idx="8016">
                  <c:v>745.53</c:v>
                </c:pt>
                <c:pt idx="8017">
                  <c:v>745.53</c:v>
                </c:pt>
                <c:pt idx="8018">
                  <c:v>735.72</c:v>
                </c:pt>
                <c:pt idx="8019">
                  <c:v>688.6</c:v>
                </c:pt>
                <c:pt idx="8020">
                  <c:v>735.72</c:v>
                </c:pt>
                <c:pt idx="8021">
                  <c:v>745.53</c:v>
                </c:pt>
                <c:pt idx="8022">
                  <c:v>745.53</c:v>
                </c:pt>
                <c:pt idx="8023">
                  <c:v>745.53</c:v>
                </c:pt>
                <c:pt idx="8024">
                  <c:v>755.47</c:v>
                </c:pt>
                <c:pt idx="8025">
                  <c:v>755.47</c:v>
                </c:pt>
                <c:pt idx="8026">
                  <c:v>745.53</c:v>
                </c:pt>
                <c:pt idx="8027">
                  <c:v>726.05</c:v>
                </c:pt>
                <c:pt idx="8028">
                  <c:v>726.05</c:v>
                </c:pt>
                <c:pt idx="8029">
                  <c:v>726.05</c:v>
                </c:pt>
                <c:pt idx="8030">
                  <c:v>755.47</c:v>
                </c:pt>
                <c:pt idx="8031">
                  <c:v>755.47</c:v>
                </c:pt>
                <c:pt idx="8032">
                  <c:v>755.47</c:v>
                </c:pt>
                <c:pt idx="8033">
                  <c:v>755.47</c:v>
                </c:pt>
                <c:pt idx="8034">
                  <c:v>745.53</c:v>
                </c:pt>
                <c:pt idx="8035">
                  <c:v>755.47</c:v>
                </c:pt>
                <c:pt idx="8036">
                  <c:v>755.47</c:v>
                </c:pt>
                <c:pt idx="8037">
                  <c:v>688.6</c:v>
                </c:pt>
                <c:pt idx="8038">
                  <c:v>755.47</c:v>
                </c:pt>
                <c:pt idx="8039">
                  <c:v>755.47</c:v>
                </c:pt>
                <c:pt idx="8040">
                  <c:v>755.47</c:v>
                </c:pt>
                <c:pt idx="8041">
                  <c:v>765.53</c:v>
                </c:pt>
                <c:pt idx="8042">
                  <c:v>765.53</c:v>
                </c:pt>
                <c:pt idx="8043">
                  <c:v>755.47</c:v>
                </c:pt>
                <c:pt idx="8044">
                  <c:v>755.47</c:v>
                </c:pt>
                <c:pt idx="8045">
                  <c:v>765.53</c:v>
                </c:pt>
                <c:pt idx="8046">
                  <c:v>765.53</c:v>
                </c:pt>
                <c:pt idx="8047">
                  <c:v>765.53</c:v>
                </c:pt>
                <c:pt idx="8048">
                  <c:v>765.53</c:v>
                </c:pt>
                <c:pt idx="8049">
                  <c:v>765.53</c:v>
                </c:pt>
                <c:pt idx="8050">
                  <c:v>765.53</c:v>
                </c:pt>
                <c:pt idx="8051">
                  <c:v>765.53</c:v>
                </c:pt>
                <c:pt idx="8052">
                  <c:v>765.53</c:v>
                </c:pt>
                <c:pt idx="8053">
                  <c:v>765.53</c:v>
                </c:pt>
                <c:pt idx="8054">
                  <c:v>735.72</c:v>
                </c:pt>
                <c:pt idx="8055">
                  <c:v>755.47</c:v>
                </c:pt>
                <c:pt idx="8056">
                  <c:v>765.53</c:v>
                </c:pt>
                <c:pt idx="8057">
                  <c:v>765.53</c:v>
                </c:pt>
                <c:pt idx="8058">
                  <c:v>775.74</c:v>
                </c:pt>
                <c:pt idx="8059">
                  <c:v>775.74</c:v>
                </c:pt>
                <c:pt idx="8060">
                  <c:v>775.74</c:v>
                </c:pt>
                <c:pt idx="8061">
                  <c:v>786.08</c:v>
                </c:pt>
                <c:pt idx="8062">
                  <c:v>775.74</c:v>
                </c:pt>
                <c:pt idx="8063">
                  <c:v>786.08</c:v>
                </c:pt>
                <c:pt idx="8064">
                  <c:v>775.74</c:v>
                </c:pt>
                <c:pt idx="8065">
                  <c:v>735.72</c:v>
                </c:pt>
                <c:pt idx="8066">
                  <c:v>775.74</c:v>
                </c:pt>
                <c:pt idx="8067">
                  <c:v>775.74</c:v>
                </c:pt>
                <c:pt idx="8068">
                  <c:v>775.74</c:v>
                </c:pt>
                <c:pt idx="8069">
                  <c:v>765.53</c:v>
                </c:pt>
                <c:pt idx="8070">
                  <c:v>755.47</c:v>
                </c:pt>
                <c:pt idx="8071">
                  <c:v>765.53</c:v>
                </c:pt>
                <c:pt idx="8072">
                  <c:v>755.47</c:v>
                </c:pt>
                <c:pt idx="8073">
                  <c:v>755.47</c:v>
                </c:pt>
                <c:pt idx="8074">
                  <c:v>755.47</c:v>
                </c:pt>
                <c:pt idx="8075">
                  <c:v>755.47</c:v>
                </c:pt>
                <c:pt idx="8076">
                  <c:v>755.47</c:v>
                </c:pt>
                <c:pt idx="8077">
                  <c:v>755.47</c:v>
                </c:pt>
                <c:pt idx="8078">
                  <c:v>745.53</c:v>
                </c:pt>
                <c:pt idx="8079">
                  <c:v>755.47</c:v>
                </c:pt>
                <c:pt idx="8080">
                  <c:v>745.53</c:v>
                </c:pt>
                <c:pt idx="8081">
                  <c:v>716.5</c:v>
                </c:pt>
                <c:pt idx="8082">
                  <c:v>755.47</c:v>
                </c:pt>
                <c:pt idx="8083">
                  <c:v>745.53</c:v>
                </c:pt>
                <c:pt idx="8084">
                  <c:v>765.53</c:v>
                </c:pt>
                <c:pt idx="8085">
                  <c:v>765.53</c:v>
                </c:pt>
                <c:pt idx="8086">
                  <c:v>745.53</c:v>
                </c:pt>
                <c:pt idx="8087">
                  <c:v>755.47</c:v>
                </c:pt>
                <c:pt idx="8088">
                  <c:v>755.47</c:v>
                </c:pt>
                <c:pt idx="8089">
                  <c:v>765.53</c:v>
                </c:pt>
                <c:pt idx="8090">
                  <c:v>765.53</c:v>
                </c:pt>
                <c:pt idx="8091">
                  <c:v>765.53</c:v>
                </c:pt>
                <c:pt idx="8092">
                  <c:v>775.74</c:v>
                </c:pt>
                <c:pt idx="8093">
                  <c:v>775.74</c:v>
                </c:pt>
                <c:pt idx="8094">
                  <c:v>775.74</c:v>
                </c:pt>
                <c:pt idx="8095">
                  <c:v>775.74</c:v>
                </c:pt>
                <c:pt idx="8096">
                  <c:v>775.74</c:v>
                </c:pt>
                <c:pt idx="8097">
                  <c:v>775.74</c:v>
                </c:pt>
                <c:pt idx="8098">
                  <c:v>775.74</c:v>
                </c:pt>
                <c:pt idx="8099">
                  <c:v>775.74</c:v>
                </c:pt>
                <c:pt idx="8100">
                  <c:v>775.74</c:v>
                </c:pt>
                <c:pt idx="8101">
                  <c:v>765.53</c:v>
                </c:pt>
                <c:pt idx="8102">
                  <c:v>775.74</c:v>
                </c:pt>
                <c:pt idx="8103">
                  <c:v>786.08</c:v>
                </c:pt>
                <c:pt idx="8104">
                  <c:v>775.74</c:v>
                </c:pt>
                <c:pt idx="8105">
                  <c:v>765.53</c:v>
                </c:pt>
                <c:pt idx="8106">
                  <c:v>775.74</c:v>
                </c:pt>
                <c:pt idx="8107">
                  <c:v>786.08</c:v>
                </c:pt>
                <c:pt idx="8108">
                  <c:v>786.08</c:v>
                </c:pt>
                <c:pt idx="8109">
                  <c:v>755.47</c:v>
                </c:pt>
                <c:pt idx="8110">
                  <c:v>786.08</c:v>
                </c:pt>
                <c:pt idx="8111">
                  <c:v>786.08</c:v>
                </c:pt>
                <c:pt idx="8112">
                  <c:v>786.08</c:v>
                </c:pt>
                <c:pt idx="8113">
                  <c:v>775.74</c:v>
                </c:pt>
                <c:pt idx="8114">
                  <c:v>786.08</c:v>
                </c:pt>
                <c:pt idx="8115">
                  <c:v>786.08</c:v>
                </c:pt>
                <c:pt idx="8116">
                  <c:v>786.08</c:v>
                </c:pt>
                <c:pt idx="8117">
                  <c:v>786.08</c:v>
                </c:pt>
                <c:pt idx="8118">
                  <c:v>786.08</c:v>
                </c:pt>
                <c:pt idx="8119">
                  <c:v>786.08</c:v>
                </c:pt>
                <c:pt idx="8120">
                  <c:v>786.08</c:v>
                </c:pt>
                <c:pt idx="8121">
                  <c:v>786.08</c:v>
                </c:pt>
                <c:pt idx="8122">
                  <c:v>755.47</c:v>
                </c:pt>
                <c:pt idx="8123">
                  <c:v>786.08</c:v>
                </c:pt>
                <c:pt idx="8124">
                  <c:v>796.55</c:v>
                </c:pt>
                <c:pt idx="8125">
                  <c:v>786.08</c:v>
                </c:pt>
                <c:pt idx="8126">
                  <c:v>796.55</c:v>
                </c:pt>
                <c:pt idx="8127">
                  <c:v>796.55</c:v>
                </c:pt>
                <c:pt idx="8128">
                  <c:v>796.55</c:v>
                </c:pt>
                <c:pt idx="8129">
                  <c:v>796.55</c:v>
                </c:pt>
                <c:pt idx="8130">
                  <c:v>796.55</c:v>
                </c:pt>
                <c:pt idx="8131">
                  <c:v>786.08</c:v>
                </c:pt>
                <c:pt idx="8132">
                  <c:v>796.55</c:v>
                </c:pt>
                <c:pt idx="8133">
                  <c:v>796.55</c:v>
                </c:pt>
                <c:pt idx="8134">
                  <c:v>807.17</c:v>
                </c:pt>
                <c:pt idx="8135">
                  <c:v>775.74</c:v>
                </c:pt>
                <c:pt idx="8136">
                  <c:v>807.17</c:v>
                </c:pt>
                <c:pt idx="8137">
                  <c:v>796.55</c:v>
                </c:pt>
                <c:pt idx="8138">
                  <c:v>796.55</c:v>
                </c:pt>
                <c:pt idx="8139">
                  <c:v>807.17</c:v>
                </c:pt>
                <c:pt idx="8140">
                  <c:v>796.55</c:v>
                </c:pt>
                <c:pt idx="8141">
                  <c:v>796.55</c:v>
                </c:pt>
                <c:pt idx="8142">
                  <c:v>745.53</c:v>
                </c:pt>
                <c:pt idx="8143">
                  <c:v>807.17</c:v>
                </c:pt>
                <c:pt idx="8144">
                  <c:v>796.55</c:v>
                </c:pt>
                <c:pt idx="8145">
                  <c:v>796.55</c:v>
                </c:pt>
                <c:pt idx="8146">
                  <c:v>807.17</c:v>
                </c:pt>
                <c:pt idx="8147">
                  <c:v>807.17</c:v>
                </c:pt>
                <c:pt idx="8148">
                  <c:v>807.17</c:v>
                </c:pt>
                <c:pt idx="8149">
                  <c:v>807.17</c:v>
                </c:pt>
                <c:pt idx="8150">
                  <c:v>807.17</c:v>
                </c:pt>
                <c:pt idx="8151">
                  <c:v>807.17</c:v>
                </c:pt>
                <c:pt idx="8152">
                  <c:v>807.17</c:v>
                </c:pt>
                <c:pt idx="8153">
                  <c:v>817.93</c:v>
                </c:pt>
                <c:pt idx="8154">
                  <c:v>817.93</c:v>
                </c:pt>
                <c:pt idx="8155">
                  <c:v>786.08</c:v>
                </c:pt>
                <c:pt idx="8156">
                  <c:v>807.17</c:v>
                </c:pt>
                <c:pt idx="8157">
                  <c:v>807.17</c:v>
                </c:pt>
                <c:pt idx="8158">
                  <c:v>807.17</c:v>
                </c:pt>
                <c:pt idx="8159">
                  <c:v>807.17</c:v>
                </c:pt>
                <c:pt idx="8160">
                  <c:v>807.17</c:v>
                </c:pt>
                <c:pt idx="8161">
                  <c:v>807.17</c:v>
                </c:pt>
                <c:pt idx="8162">
                  <c:v>807.17</c:v>
                </c:pt>
                <c:pt idx="8163">
                  <c:v>807.17</c:v>
                </c:pt>
                <c:pt idx="8164">
                  <c:v>817.93</c:v>
                </c:pt>
                <c:pt idx="8165">
                  <c:v>807.17</c:v>
                </c:pt>
                <c:pt idx="8166">
                  <c:v>807.17</c:v>
                </c:pt>
                <c:pt idx="8167">
                  <c:v>817.93</c:v>
                </c:pt>
                <c:pt idx="8168">
                  <c:v>817.93</c:v>
                </c:pt>
                <c:pt idx="8169">
                  <c:v>817.93</c:v>
                </c:pt>
                <c:pt idx="8170">
                  <c:v>817.93</c:v>
                </c:pt>
                <c:pt idx="8171">
                  <c:v>817.93</c:v>
                </c:pt>
                <c:pt idx="8172">
                  <c:v>817.93</c:v>
                </c:pt>
                <c:pt idx="8173">
                  <c:v>817.93</c:v>
                </c:pt>
                <c:pt idx="8174">
                  <c:v>817.93</c:v>
                </c:pt>
                <c:pt idx="8175">
                  <c:v>817.93</c:v>
                </c:pt>
                <c:pt idx="8176">
                  <c:v>828.83</c:v>
                </c:pt>
                <c:pt idx="8177">
                  <c:v>807.17</c:v>
                </c:pt>
                <c:pt idx="8178">
                  <c:v>817.93</c:v>
                </c:pt>
                <c:pt idx="8179">
                  <c:v>828.83</c:v>
                </c:pt>
                <c:pt idx="8180">
                  <c:v>817.93</c:v>
                </c:pt>
                <c:pt idx="8181">
                  <c:v>817.93</c:v>
                </c:pt>
                <c:pt idx="8182">
                  <c:v>839.88</c:v>
                </c:pt>
                <c:pt idx="8183">
                  <c:v>828.83</c:v>
                </c:pt>
                <c:pt idx="8184">
                  <c:v>828.83</c:v>
                </c:pt>
                <c:pt idx="8185">
                  <c:v>828.83</c:v>
                </c:pt>
                <c:pt idx="8186">
                  <c:v>828.83</c:v>
                </c:pt>
                <c:pt idx="8187">
                  <c:v>839.88</c:v>
                </c:pt>
                <c:pt idx="8188">
                  <c:v>817.93</c:v>
                </c:pt>
                <c:pt idx="8189">
                  <c:v>817.93</c:v>
                </c:pt>
                <c:pt idx="8190">
                  <c:v>828.83</c:v>
                </c:pt>
                <c:pt idx="8191">
                  <c:v>817.93</c:v>
                </c:pt>
                <c:pt idx="8192">
                  <c:v>839.88</c:v>
                </c:pt>
                <c:pt idx="8193">
                  <c:v>807.17</c:v>
                </c:pt>
                <c:pt idx="8194">
                  <c:v>807.17</c:v>
                </c:pt>
                <c:pt idx="8195">
                  <c:v>839.88</c:v>
                </c:pt>
                <c:pt idx="8196">
                  <c:v>786.08</c:v>
                </c:pt>
                <c:pt idx="8197">
                  <c:v>828.83</c:v>
                </c:pt>
                <c:pt idx="8198">
                  <c:v>839.88</c:v>
                </c:pt>
                <c:pt idx="8199">
                  <c:v>817.93</c:v>
                </c:pt>
                <c:pt idx="8200">
                  <c:v>796.55</c:v>
                </c:pt>
                <c:pt idx="8201">
                  <c:v>839.88</c:v>
                </c:pt>
                <c:pt idx="8202">
                  <c:v>828.83</c:v>
                </c:pt>
                <c:pt idx="8203">
                  <c:v>851.07</c:v>
                </c:pt>
                <c:pt idx="8204">
                  <c:v>862.41</c:v>
                </c:pt>
                <c:pt idx="8205">
                  <c:v>839.88</c:v>
                </c:pt>
                <c:pt idx="8206">
                  <c:v>796.55</c:v>
                </c:pt>
                <c:pt idx="8207">
                  <c:v>851.07</c:v>
                </c:pt>
                <c:pt idx="8208">
                  <c:v>839.88</c:v>
                </c:pt>
                <c:pt idx="8209">
                  <c:v>839.88</c:v>
                </c:pt>
                <c:pt idx="8210">
                  <c:v>862.41</c:v>
                </c:pt>
                <c:pt idx="8211">
                  <c:v>851.07</c:v>
                </c:pt>
                <c:pt idx="8212">
                  <c:v>807.17</c:v>
                </c:pt>
                <c:pt idx="8213">
                  <c:v>851.07</c:v>
                </c:pt>
                <c:pt idx="8214">
                  <c:v>851.07</c:v>
                </c:pt>
                <c:pt idx="8215">
                  <c:v>851.07</c:v>
                </c:pt>
                <c:pt idx="8216">
                  <c:v>817.93</c:v>
                </c:pt>
                <c:pt idx="8217">
                  <c:v>839.88</c:v>
                </c:pt>
                <c:pt idx="8218">
                  <c:v>839.88</c:v>
                </c:pt>
                <c:pt idx="8219">
                  <c:v>817.93</c:v>
                </c:pt>
                <c:pt idx="8220">
                  <c:v>828.83</c:v>
                </c:pt>
                <c:pt idx="8221">
                  <c:v>828.83</c:v>
                </c:pt>
                <c:pt idx="8222">
                  <c:v>775.74</c:v>
                </c:pt>
                <c:pt idx="8223">
                  <c:v>828.83</c:v>
                </c:pt>
                <c:pt idx="8224">
                  <c:v>817.93</c:v>
                </c:pt>
                <c:pt idx="8225">
                  <c:v>807.17</c:v>
                </c:pt>
                <c:pt idx="8226">
                  <c:v>817.93</c:v>
                </c:pt>
                <c:pt idx="8227">
                  <c:v>839.88</c:v>
                </c:pt>
                <c:pt idx="8228">
                  <c:v>828.83</c:v>
                </c:pt>
                <c:pt idx="8229">
                  <c:v>828.83</c:v>
                </c:pt>
                <c:pt idx="8230">
                  <c:v>828.83</c:v>
                </c:pt>
                <c:pt idx="8231">
                  <c:v>817.93</c:v>
                </c:pt>
                <c:pt idx="8232">
                  <c:v>786.08</c:v>
                </c:pt>
                <c:pt idx="8233">
                  <c:v>828.83</c:v>
                </c:pt>
                <c:pt idx="8234">
                  <c:v>839.88</c:v>
                </c:pt>
                <c:pt idx="8235">
                  <c:v>828.83</c:v>
                </c:pt>
                <c:pt idx="8236">
                  <c:v>817.93</c:v>
                </c:pt>
                <c:pt idx="8237">
                  <c:v>817.93</c:v>
                </c:pt>
                <c:pt idx="8238">
                  <c:v>828.83</c:v>
                </c:pt>
                <c:pt idx="8239">
                  <c:v>817.93</c:v>
                </c:pt>
                <c:pt idx="8240">
                  <c:v>807.17</c:v>
                </c:pt>
                <c:pt idx="8241">
                  <c:v>817.93</c:v>
                </c:pt>
                <c:pt idx="8242">
                  <c:v>828.83</c:v>
                </c:pt>
                <c:pt idx="8243">
                  <c:v>817.93</c:v>
                </c:pt>
                <c:pt idx="8244">
                  <c:v>828.83</c:v>
                </c:pt>
                <c:pt idx="8245">
                  <c:v>817.93</c:v>
                </c:pt>
                <c:pt idx="8246">
                  <c:v>817.93</c:v>
                </c:pt>
                <c:pt idx="8247">
                  <c:v>828.83</c:v>
                </c:pt>
                <c:pt idx="8248">
                  <c:v>817.93</c:v>
                </c:pt>
                <c:pt idx="8249">
                  <c:v>839.88</c:v>
                </c:pt>
                <c:pt idx="8250">
                  <c:v>817.93</c:v>
                </c:pt>
                <c:pt idx="8251">
                  <c:v>775.74</c:v>
                </c:pt>
                <c:pt idx="8252">
                  <c:v>828.83</c:v>
                </c:pt>
                <c:pt idx="8253">
                  <c:v>817.93</c:v>
                </c:pt>
                <c:pt idx="8254">
                  <c:v>807.17</c:v>
                </c:pt>
                <c:pt idx="8255">
                  <c:v>828.83</c:v>
                </c:pt>
                <c:pt idx="8256">
                  <c:v>828.83</c:v>
                </c:pt>
                <c:pt idx="8257">
                  <c:v>817.93</c:v>
                </c:pt>
                <c:pt idx="8258">
                  <c:v>817.93</c:v>
                </c:pt>
                <c:pt idx="8259">
                  <c:v>817.93</c:v>
                </c:pt>
                <c:pt idx="8260">
                  <c:v>828.83</c:v>
                </c:pt>
                <c:pt idx="8261">
                  <c:v>817.93</c:v>
                </c:pt>
                <c:pt idx="8262">
                  <c:v>817.93</c:v>
                </c:pt>
                <c:pt idx="8263">
                  <c:v>817.93</c:v>
                </c:pt>
                <c:pt idx="8264">
                  <c:v>828.83</c:v>
                </c:pt>
                <c:pt idx="8265">
                  <c:v>828.83</c:v>
                </c:pt>
                <c:pt idx="8266">
                  <c:v>817.93</c:v>
                </c:pt>
                <c:pt idx="8267">
                  <c:v>828.83</c:v>
                </c:pt>
                <c:pt idx="8268">
                  <c:v>828.83</c:v>
                </c:pt>
                <c:pt idx="8269">
                  <c:v>817.93</c:v>
                </c:pt>
                <c:pt idx="8270">
                  <c:v>828.83</c:v>
                </c:pt>
                <c:pt idx="8271">
                  <c:v>817.93</c:v>
                </c:pt>
                <c:pt idx="8272">
                  <c:v>828.83</c:v>
                </c:pt>
                <c:pt idx="8273">
                  <c:v>828.83</c:v>
                </c:pt>
                <c:pt idx="8274">
                  <c:v>817.93</c:v>
                </c:pt>
                <c:pt idx="8275">
                  <c:v>828.83</c:v>
                </c:pt>
                <c:pt idx="8276">
                  <c:v>828.83</c:v>
                </c:pt>
                <c:pt idx="8277">
                  <c:v>828.83</c:v>
                </c:pt>
                <c:pt idx="8278">
                  <c:v>828.83</c:v>
                </c:pt>
                <c:pt idx="8279">
                  <c:v>817.93</c:v>
                </c:pt>
                <c:pt idx="8280">
                  <c:v>817.93</c:v>
                </c:pt>
                <c:pt idx="8281">
                  <c:v>828.83</c:v>
                </c:pt>
                <c:pt idx="8282">
                  <c:v>828.83</c:v>
                </c:pt>
                <c:pt idx="8283">
                  <c:v>817.93</c:v>
                </c:pt>
                <c:pt idx="8284">
                  <c:v>828.83</c:v>
                </c:pt>
                <c:pt idx="8285">
                  <c:v>828.83</c:v>
                </c:pt>
                <c:pt idx="8286">
                  <c:v>828.83</c:v>
                </c:pt>
                <c:pt idx="8287">
                  <c:v>828.83</c:v>
                </c:pt>
                <c:pt idx="8288">
                  <c:v>828.83</c:v>
                </c:pt>
                <c:pt idx="8289">
                  <c:v>828.83</c:v>
                </c:pt>
                <c:pt idx="8290">
                  <c:v>828.83</c:v>
                </c:pt>
                <c:pt idx="8291">
                  <c:v>817.93</c:v>
                </c:pt>
                <c:pt idx="8292">
                  <c:v>828.83</c:v>
                </c:pt>
                <c:pt idx="8293">
                  <c:v>828.83</c:v>
                </c:pt>
                <c:pt idx="8294">
                  <c:v>817.93</c:v>
                </c:pt>
                <c:pt idx="8295">
                  <c:v>817.93</c:v>
                </c:pt>
                <c:pt idx="8296">
                  <c:v>828.83</c:v>
                </c:pt>
                <c:pt idx="8297">
                  <c:v>817.93</c:v>
                </c:pt>
                <c:pt idx="8298">
                  <c:v>828.83</c:v>
                </c:pt>
                <c:pt idx="8299">
                  <c:v>828.83</c:v>
                </c:pt>
                <c:pt idx="8300">
                  <c:v>817.93</c:v>
                </c:pt>
                <c:pt idx="8301">
                  <c:v>828.83</c:v>
                </c:pt>
                <c:pt idx="8302">
                  <c:v>828.83</c:v>
                </c:pt>
                <c:pt idx="8303">
                  <c:v>828.83</c:v>
                </c:pt>
                <c:pt idx="8304">
                  <c:v>828.83</c:v>
                </c:pt>
                <c:pt idx="8305">
                  <c:v>817.93</c:v>
                </c:pt>
                <c:pt idx="8306">
                  <c:v>817.93</c:v>
                </c:pt>
                <c:pt idx="8307">
                  <c:v>807.17</c:v>
                </c:pt>
                <c:pt idx="8308">
                  <c:v>817.93</c:v>
                </c:pt>
                <c:pt idx="8309">
                  <c:v>817.93</c:v>
                </c:pt>
                <c:pt idx="8310">
                  <c:v>817.93</c:v>
                </c:pt>
                <c:pt idx="8311">
                  <c:v>817.93</c:v>
                </c:pt>
                <c:pt idx="8312">
                  <c:v>828.83</c:v>
                </c:pt>
                <c:pt idx="8313">
                  <c:v>817.93</c:v>
                </c:pt>
                <c:pt idx="8314">
                  <c:v>817.93</c:v>
                </c:pt>
                <c:pt idx="8315">
                  <c:v>817.93</c:v>
                </c:pt>
                <c:pt idx="8316">
                  <c:v>817.93</c:v>
                </c:pt>
                <c:pt idx="8317">
                  <c:v>828.83</c:v>
                </c:pt>
                <c:pt idx="8318">
                  <c:v>817.93</c:v>
                </c:pt>
                <c:pt idx="8319">
                  <c:v>817.93</c:v>
                </c:pt>
                <c:pt idx="8320">
                  <c:v>817.93</c:v>
                </c:pt>
                <c:pt idx="8321">
                  <c:v>817.93</c:v>
                </c:pt>
                <c:pt idx="8322">
                  <c:v>817.93</c:v>
                </c:pt>
                <c:pt idx="8323">
                  <c:v>817.93</c:v>
                </c:pt>
                <c:pt idx="8324">
                  <c:v>817.93</c:v>
                </c:pt>
                <c:pt idx="8325">
                  <c:v>817.93</c:v>
                </c:pt>
                <c:pt idx="8326">
                  <c:v>817.93</c:v>
                </c:pt>
                <c:pt idx="8327">
                  <c:v>817.93</c:v>
                </c:pt>
                <c:pt idx="8328">
                  <c:v>817.93</c:v>
                </c:pt>
                <c:pt idx="8329">
                  <c:v>817.93</c:v>
                </c:pt>
                <c:pt idx="8330">
                  <c:v>828.83</c:v>
                </c:pt>
                <c:pt idx="8331">
                  <c:v>817.93</c:v>
                </c:pt>
                <c:pt idx="8332">
                  <c:v>817.93</c:v>
                </c:pt>
                <c:pt idx="8333">
                  <c:v>817.93</c:v>
                </c:pt>
                <c:pt idx="8334">
                  <c:v>817.93</c:v>
                </c:pt>
                <c:pt idx="8335">
                  <c:v>817.93</c:v>
                </c:pt>
                <c:pt idx="8336">
                  <c:v>817.93</c:v>
                </c:pt>
                <c:pt idx="8337">
                  <c:v>817.93</c:v>
                </c:pt>
                <c:pt idx="8338">
                  <c:v>817.93</c:v>
                </c:pt>
                <c:pt idx="8339">
                  <c:v>817.93</c:v>
                </c:pt>
                <c:pt idx="8340">
                  <c:v>807.17</c:v>
                </c:pt>
                <c:pt idx="8341">
                  <c:v>817.93</c:v>
                </c:pt>
                <c:pt idx="8342">
                  <c:v>817.93</c:v>
                </c:pt>
                <c:pt idx="8343">
                  <c:v>817.93</c:v>
                </c:pt>
                <c:pt idx="8344">
                  <c:v>817.93</c:v>
                </c:pt>
                <c:pt idx="8345">
                  <c:v>817.93</c:v>
                </c:pt>
                <c:pt idx="8346">
                  <c:v>817.93</c:v>
                </c:pt>
                <c:pt idx="8347">
                  <c:v>817.93</c:v>
                </c:pt>
                <c:pt idx="8348">
                  <c:v>817.93</c:v>
                </c:pt>
                <c:pt idx="8349">
                  <c:v>817.93</c:v>
                </c:pt>
                <c:pt idx="8350">
                  <c:v>817.93</c:v>
                </c:pt>
                <c:pt idx="8351">
                  <c:v>817.93</c:v>
                </c:pt>
                <c:pt idx="8352">
                  <c:v>817.93</c:v>
                </c:pt>
                <c:pt idx="8353">
                  <c:v>807.17</c:v>
                </c:pt>
                <c:pt idx="8354">
                  <c:v>817.93</c:v>
                </c:pt>
                <c:pt idx="8355">
                  <c:v>817.93</c:v>
                </c:pt>
                <c:pt idx="8356">
                  <c:v>817.93</c:v>
                </c:pt>
                <c:pt idx="8357">
                  <c:v>817.93</c:v>
                </c:pt>
                <c:pt idx="8358">
                  <c:v>817.93</c:v>
                </c:pt>
                <c:pt idx="8359">
                  <c:v>817.93</c:v>
                </c:pt>
                <c:pt idx="8360">
                  <c:v>817.93</c:v>
                </c:pt>
                <c:pt idx="8361">
                  <c:v>817.93</c:v>
                </c:pt>
                <c:pt idx="8362">
                  <c:v>807.17</c:v>
                </c:pt>
                <c:pt idx="8363">
                  <c:v>817.93</c:v>
                </c:pt>
                <c:pt idx="8364">
                  <c:v>817.93</c:v>
                </c:pt>
                <c:pt idx="8365">
                  <c:v>817.93</c:v>
                </c:pt>
                <c:pt idx="8366">
                  <c:v>817.93</c:v>
                </c:pt>
                <c:pt idx="8367">
                  <c:v>817.93</c:v>
                </c:pt>
                <c:pt idx="8368">
                  <c:v>807.17</c:v>
                </c:pt>
                <c:pt idx="8369">
                  <c:v>828.83</c:v>
                </c:pt>
                <c:pt idx="8370">
                  <c:v>817.93</c:v>
                </c:pt>
                <c:pt idx="8371">
                  <c:v>817.93</c:v>
                </c:pt>
                <c:pt idx="8372">
                  <c:v>807.17</c:v>
                </c:pt>
                <c:pt idx="8373">
                  <c:v>807.17</c:v>
                </c:pt>
                <c:pt idx="8374">
                  <c:v>807.17</c:v>
                </c:pt>
                <c:pt idx="8375">
                  <c:v>807.17</c:v>
                </c:pt>
                <c:pt idx="8376">
                  <c:v>817.93</c:v>
                </c:pt>
                <c:pt idx="8377">
                  <c:v>807.17</c:v>
                </c:pt>
                <c:pt idx="8378">
                  <c:v>807.17</c:v>
                </c:pt>
                <c:pt idx="8379">
                  <c:v>807.17</c:v>
                </c:pt>
                <c:pt idx="8380">
                  <c:v>807.17</c:v>
                </c:pt>
                <c:pt idx="8381">
                  <c:v>817.93</c:v>
                </c:pt>
                <c:pt idx="8382">
                  <c:v>807.17</c:v>
                </c:pt>
                <c:pt idx="8383">
                  <c:v>807.17</c:v>
                </c:pt>
                <c:pt idx="8384">
                  <c:v>807.17</c:v>
                </c:pt>
                <c:pt idx="8385">
                  <c:v>807.17</c:v>
                </c:pt>
                <c:pt idx="8386">
                  <c:v>807.17</c:v>
                </c:pt>
                <c:pt idx="8387">
                  <c:v>807.17</c:v>
                </c:pt>
                <c:pt idx="8388">
                  <c:v>807.17</c:v>
                </c:pt>
                <c:pt idx="8389">
                  <c:v>807.17</c:v>
                </c:pt>
                <c:pt idx="8390">
                  <c:v>807.17</c:v>
                </c:pt>
                <c:pt idx="8391">
                  <c:v>807.17</c:v>
                </c:pt>
                <c:pt idx="8392">
                  <c:v>807.17</c:v>
                </c:pt>
                <c:pt idx="8393">
                  <c:v>807.17</c:v>
                </c:pt>
                <c:pt idx="8394">
                  <c:v>807.17</c:v>
                </c:pt>
                <c:pt idx="8395">
                  <c:v>807.17</c:v>
                </c:pt>
                <c:pt idx="8396">
                  <c:v>807.17</c:v>
                </c:pt>
                <c:pt idx="8397">
                  <c:v>807.17</c:v>
                </c:pt>
                <c:pt idx="8398">
                  <c:v>807.17</c:v>
                </c:pt>
                <c:pt idx="8399">
                  <c:v>807.17</c:v>
                </c:pt>
                <c:pt idx="8400">
                  <c:v>807.17</c:v>
                </c:pt>
                <c:pt idx="8401">
                  <c:v>807.17</c:v>
                </c:pt>
                <c:pt idx="8402">
                  <c:v>807.17</c:v>
                </c:pt>
                <c:pt idx="8403">
                  <c:v>807.17</c:v>
                </c:pt>
                <c:pt idx="8404">
                  <c:v>807.17</c:v>
                </c:pt>
                <c:pt idx="8405">
                  <c:v>807.17</c:v>
                </c:pt>
                <c:pt idx="8406">
                  <c:v>807.17</c:v>
                </c:pt>
                <c:pt idx="8407">
                  <c:v>807.17</c:v>
                </c:pt>
                <c:pt idx="8408">
                  <c:v>807.17</c:v>
                </c:pt>
                <c:pt idx="8409">
                  <c:v>807.17</c:v>
                </c:pt>
                <c:pt idx="8410">
                  <c:v>807.17</c:v>
                </c:pt>
                <c:pt idx="8411">
                  <c:v>807.17</c:v>
                </c:pt>
                <c:pt idx="8412">
                  <c:v>755.47</c:v>
                </c:pt>
                <c:pt idx="8413">
                  <c:v>807.17</c:v>
                </c:pt>
                <c:pt idx="8414">
                  <c:v>807.17</c:v>
                </c:pt>
                <c:pt idx="8415">
                  <c:v>807.17</c:v>
                </c:pt>
                <c:pt idx="8416">
                  <c:v>807.17</c:v>
                </c:pt>
                <c:pt idx="8417">
                  <c:v>807.17</c:v>
                </c:pt>
                <c:pt idx="8418">
                  <c:v>807.17</c:v>
                </c:pt>
                <c:pt idx="8419">
                  <c:v>807.17</c:v>
                </c:pt>
                <c:pt idx="8420">
                  <c:v>807.17</c:v>
                </c:pt>
                <c:pt idx="8421">
                  <c:v>807.17</c:v>
                </c:pt>
                <c:pt idx="8422">
                  <c:v>807.17</c:v>
                </c:pt>
                <c:pt idx="8423">
                  <c:v>796.55</c:v>
                </c:pt>
                <c:pt idx="8424">
                  <c:v>807.17</c:v>
                </c:pt>
                <c:pt idx="8425">
                  <c:v>817.93</c:v>
                </c:pt>
                <c:pt idx="8426">
                  <c:v>796.55</c:v>
                </c:pt>
                <c:pt idx="8427">
                  <c:v>807.17</c:v>
                </c:pt>
                <c:pt idx="8428">
                  <c:v>817.93</c:v>
                </c:pt>
                <c:pt idx="8429">
                  <c:v>817.93</c:v>
                </c:pt>
                <c:pt idx="8430">
                  <c:v>817.93</c:v>
                </c:pt>
                <c:pt idx="8431">
                  <c:v>817.93</c:v>
                </c:pt>
                <c:pt idx="8432">
                  <c:v>817.93</c:v>
                </c:pt>
                <c:pt idx="8433">
                  <c:v>817.93</c:v>
                </c:pt>
                <c:pt idx="8434">
                  <c:v>817.93</c:v>
                </c:pt>
                <c:pt idx="8435">
                  <c:v>796.55</c:v>
                </c:pt>
                <c:pt idx="8436">
                  <c:v>807.17</c:v>
                </c:pt>
                <c:pt idx="8437">
                  <c:v>786.08</c:v>
                </c:pt>
                <c:pt idx="8438">
                  <c:v>807.17</c:v>
                </c:pt>
                <c:pt idx="8439">
                  <c:v>828.83</c:v>
                </c:pt>
                <c:pt idx="8440">
                  <c:v>807.17</c:v>
                </c:pt>
                <c:pt idx="8441">
                  <c:v>807.17</c:v>
                </c:pt>
                <c:pt idx="8442">
                  <c:v>807.17</c:v>
                </c:pt>
                <c:pt idx="8443">
                  <c:v>807.17</c:v>
                </c:pt>
                <c:pt idx="8444">
                  <c:v>807.17</c:v>
                </c:pt>
                <c:pt idx="8445">
                  <c:v>807.17</c:v>
                </c:pt>
                <c:pt idx="8446">
                  <c:v>807.17</c:v>
                </c:pt>
                <c:pt idx="8447">
                  <c:v>807.17</c:v>
                </c:pt>
                <c:pt idx="8448">
                  <c:v>786.08</c:v>
                </c:pt>
                <c:pt idx="8449">
                  <c:v>796.55</c:v>
                </c:pt>
                <c:pt idx="8450">
                  <c:v>807.17</c:v>
                </c:pt>
                <c:pt idx="8451">
                  <c:v>807.17</c:v>
                </c:pt>
                <c:pt idx="8452">
                  <c:v>796.55</c:v>
                </c:pt>
                <c:pt idx="8453">
                  <c:v>796.55</c:v>
                </c:pt>
                <c:pt idx="8454">
                  <c:v>807.17</c:v>
                </c:pt>
                <c:pt idx="8455">
                  <c:v>796.55</c:v>
                </c:pt>
                <c:pt idx="8456">
                  <c:v>796.55</c:v>
                </c:pt>
                <c:pt idx="8457">
                  <c:v>796.55</c:v>
                </c:pt>
                <c:pt idx="8458">
                  <c:v>796.55</c:v>
                </c:pt>
                <c:pt idx="8459">
                  <c:v>796.55</c:v>
                </c:pt>
                <c:pt idx="8460">
                  <c:v>796.55</c:v>
                </c:pt>
                <c:pt idx="8461">
                  <c:v>796.55</c:v>
                </c:pt>
                <c:pt idx="8462">
                  <c:v>807.17</c:v>
                </c:pt>
                <c:pt idx="8463">
                  <c:v>796.55</c:v>
                </c:pt>
                <c:pt idx="8464">
                  <c:v>765.53</c:v>
                </c:pt>
                <c:pt idx="8465">
                  <c:v>775.74</c:v>
                </c:pt>
                <c:pt idx="8466">
                  <c:v>726.05</c:v>
                </c:pt>
                <c:pt idx="8467">
                  <c:v>786.08</c:v>
                </c:pt>
                <c:pt idx="8468">
                  <c:v>796.55</c:v>
                </c:pt>
                <c:pt idx="8469">
                  <c:v>796.55</c:v>
                </c:pt>
                <c:pt idx="8470">
                  <c:v>796.55</c:v>
                </c:pt>
                <c:pt idx="8471">
                  <c:v>807.17</c:v>
                </c:pt>
                <c:pt idx="8472">
                  <c:v>807.17</c:v>
                </c:pt>
                <c:pt idx="8473">
                  <c:v>817.93</c:v>
                </c:pt>
                <c:pt idx="8474">
                  <c:v>817.93</c:v>
                </c:pt>
                <c:pt idx="8475">
                  <c:v>817.93</c:v>
                </c:pt>
                <c:pt idx="8476">
                  <c:v>807.17</c:v>
                </c:pt>
                <c:pt idx="8477">
                  <c:v>817.93</c:v>
                </c:pt>
                <c:pt idx="8478">
                  <c:v>735.72</c:v>
                </c:pt>
                <c:pt idx="8479">
                  <c:v>807.17</c:v>
                </c:pt>
                <c:pt idx="8480">
                  <c:v>796.55</c:v>
                </c:pt>
                <c:pt idx="8481">
                  <c:v>828.83</c:v>
                </c:pt>
                <c:pt idx="8482">
                  <c:v>817.93</c:v>
                </c:pt>
                <c:pt idx="8483">
                  <c:v>828.83</c:v>
                </c:pt>
                <c:pt idx="8484">
                  <c:v>786.08</c:v>
                </c:pt>
                <c:pt idx="8485">
                  <c:v>775.74</c:v>
                </c:pt>
                <c:pt idx="8486">
                  <c:v>839.88</c:v>
                </c:pt>
                <c:pt idx="8487">
                  <c:v>796.55</c:v>
                </c:pt>
                <c:pt idx="8488">
                  <c:v>828.83</c:v>
                </c:pt>
                <c:pt idx="8489">
                  <c:v>839.88</c:v>
                </c:pt>
                <c:pt idx="8490">
                  <c:v>828.83</c:v>
                </c:pt>
                <c:pt idx="8491">
                  <c:v>839.88</c:v>
                </c:pt>
                <c:pt idx="8492">
                  <c:v>839.88</c:v>
                </c:pt>
                <c:pt idx="8493">
                  <c:v>839.88</c:v>
                </c:pt>
                <c:pt idx="8494">
                  <c:v>839.88</c:v>
                </c:pt>
                <c:pt idx="8495">
                  <c:v>851.07</c:v>
                </c:pt>
                <c:pt idx="8496">
                  <c:v>851.07</c:v>
                </c:pt>
                <c:pt idx="8497">
                  <c:v>851.07</c:v>
                </c:pt>
                <c:pt idx="8498">
                  <c:v>817.93</c:v>
                </c:pt>
                <c:pt idx="8499">
                  <c:v>839.88</c:v>
                </c:pt>
                <c:pt idx="8500">
                  <c:v>851.07</c:v>
                </c:pt>
                <c:pt idx="8501">
                  <c:v>839.88</c:v>
                </c:pt>
                <c:pt idx="8502">
                  <c:v>862.41</c:v>
                </c:pt>
                <c:pt idx="8503">
                  <c:v>862.41</c:v>
                </c:pt>
                <c:pt idx="8504">
                  <c:v>851.07</c:v>
                </c:pt>
                <c:pt idx="8505">
                  <c:v>862.41</c:v>
                </c:pt>
                <c:pt idx="8506">
                  <c:v>862.41</c:v>
                </c:pt>
                <c:pt idx="8507">
                  <c:v>862.41</c:v>
                </c:pt>
                <c:pt idx="8508">
                  <c:v>873.91</c:v>
                </c:pt>
                <c:pt idx="8509">
                  <c:v>873.91</c:v>
                </c:pt>
                <c:pt idx="8510">
                  <c:v>873.91</c:v>
                </c:pt>
                <c:pt idx="8511">
                  <c:v>873.91</c:v>
                </c:pt>
                <c:pt idx="8512">
                  <c:v>873.91</c:v>
                </c:pt>
                <c:pt idx="8513">
                  <c:v>839.88</c:v>
                </c:pt>
                <c:pt idx="8514">
                  <c:v>885.56</c:v>
                </c:pt>
                <c:pt idx="8515">
                  <c:v>885.56</c:v>
                </c:pt>
                <c:pt idx="8516">
                  <c:v>885.56</c:v>
                </c:pt>
                <c:pt idx="8517">
                  <c:v>885.56</c:v>
                </c:pt>
                <c:pt idx="8518">
                  <c:v>862.41</c:v>
                </c:pt>
                <c:pt idx="8519">
                  <c:v>897.36</c:v>
                </c:pt>
                <c:pt idx="8520">
                  <c:v>897.36</c:v>
                </c:pt>
                <c:pt idx="8521">
                  <c:v>873.91</c:v>
                </c:pt>
                <c:pt idx="8522">
                  <c:v>909.32</c:v>
                </c:pt>
                <c:pt idx="8523">
                  <c:v>897.36</c:v>
                </c:pt>
                <c:pt idx="8524">
                  <c:v>851.07</c:v>
                </c:pt>
                <c:pt idx="8525">
                  <c:v>897.36</c:v>
                </c:pt>
                <c:pt idx="8526">
                  <c:v>897.36</c:v>
                </c:pt>
                <c:pt idx="8527">
                  <c:v>897.36</c:v>
                </c:pt>
                <c:pt idx="8528">
                  <c:v>828.83</c:v>
                </c:pt>
                <c:pt idx="8529">
                  <c:v>909.32</c:v>
                </c:pt>
                <c:pt idx="8530">
                  <c:v>828.83</c:v>
                </c:pt>
                <c:pt idx="8531">
                  <c:v>828.83</c:v>
                </c:pt>
                <c:pt idx="8532">
                  <c:v>909.32</c:v>
                </c:pt>
                <c:pt idx="8533">
                  <c:v>921.44</c:v>
                </c:pt>
                <c:pt idx="8534">
                  <c:v>873.91</c:v>
                </c:pt>
                <c:pt idx="8535">
                  <c:v>909.32</c:v>
                </c:pt>
                <c:pt idx="8536">
                  <c:v>921.44</c:v>
                </c:pt>
                <c:pt idx="8537">
                  <c:v>862.41</c:v>
                </c:pt>
                <c:pt idx="8538">
                  <c:v>897.36</c:v>
                </c:pt>
                <c:pt idx="8539">
                  <c:v>873.91</c:v>
                </c:pt>
                <c:pt idx="8540">
                  <c:v>933.72</c:v>
                </c:pt>
                <c:pt idx="8541">
                  <c:v>885.56</c:v>
                </c:pt>
                <c:pt idx="8542">
                  <c:v>862.41</c:v>
                </c:pt>
                <c:pt idx="8543">
                  <c:v>933.72</c:v>
                </c:pt>
                <c:pt idx="8544">
                  <c:v>921.44</c:v>
                </c:pt>
                <c:pt idx="8545">
                  <c:v>897.36</c:v>
                </c:pt>
                <c:pt idx="8546">
                  <c:v>921.44</c:v>
                </c:pt>
                <c:pt idx="8547">
                  <c:v>933.72</c:v>
                </c:pt>
                <c:pt idx="8548">
                  <c:v>933.72</c:v>
                </c:pt>
                <c:pt idx="8549">
                  <c:v>933.72</c:v>
                </c:pt>
                <c:pt idx="8550">
                  <c:v>946.16</c:v>
                </c:pt>
                <c:pt idx="8551">
                  <c:v>909.32</c:v>
                </c:pt>
                <c:pt idx="8552">
                  <c:v>909.32</c:v>
                </c:pt>
                <c:pt idx="8553">
                  <c:v>958.78</c:v>
                </c:pt>
                <c:pt idx="8554">
                  <c:v>946.16</c:v>
                </c:pt>
                <c:pt idx="8555">
                  <c:v>921.44</c:v>
                </c:pt>
                <c:pt idx="8556">
                  <c:v>946.16</c:v>
                </c:pt>
                <c:pt idx="8557">
                  <c:v>946.16</c:v>
                </c:pt>
                <c:pt idx="8558">
                  <c:v>946.16</c:v>
                </c:pt>
                <c:pt idx="8559">
                  <c:v>909.32</c:v>
                </c:pt>
                <c:pt idx="8560">
                  <c:v>897.36</c:v>
                </c:pt>
                <c:pt idx="8561">
                  <c:v>958.78</c:v>
                </c:pt>
                <c:pt idx="8562">
                  <c:v>958.78</c:v>
                </c:pt>
                <c:pt idx="8563">
                  <c:v>958.78</c:v>
                </c:pt>
                <c:pt idx="8564">
                  <c:v>958.78</c:v>
                </c:pt>
                <c:pt idx="8565">
                  <c:v>946.16</c:v>
                </c:pt>
                <c:pt idx="8566">
                  <c:v>946.16</c:v>
                </c:pt>
                <c:pt idx="8567">
                  <c:v>958.78</c:v>
                </c:pt>
                <c:pt idx="8568">
                  <c:v>958.78</c:v>
                </c:pt>
                <c:pt idx="8569">
                  <c:v>946.16</c:v>
                </c:pt>
                <c:pt idx="8570">
                  <c:v>971.55</c:v>
                </c:pt>
                <c:pt idx="8571">
                  <c:v>958.78</c:v>
                </c:pt>
                <c:pt idx="8572">
                  <c:v>958.78</c:v>
                </c:pt>
                <c:pt idx="8573">
                  <c:v>971.55</c:v>
                </c:pt>
                <c:pt idx="8574">
                  <c:v>971.55</c:v>
                </c:pt>
                <c:pt idx="8575">
                  <c:v>971.55</c:v>
                </c:pt>
                <c:pt idx="8576">
                  <c:v>971.55</c:v>
                </c:pt>
                <c:pt idx="8577">
                  <c:v>971.55</c:v>
                </c:pt>
                <c:pt idx="8578">
                  <c:v>933.72</c:v>
                </c:pt>
                <c:pt idx="8579">
                  <c:v>946.16</c:v>
                </c:pt>
                <c:pt idx="8580">
                  <c:v>971.55</c:v>
                </c:pt>
                <c:pt idx="8581">
                  <c:v>885.56</c:v>
                </c:pt>
                <c:pt idx="8582">
                  <c:v>971.55</c:v>
                </c:pt>
                <c:pt idx="8583">
                  <c:v>971.55</c:v>
                </c:pt>
                <c:pt idx="8584">
                  <c:v>921.44</c:v>
                </c:pt>
                <c:pt idx="8585">
                  <c:v>971.55</c:v>
                </c:pt>
                <c:pt idx="8586">
                  <c:v>984.5</c:v>
                </c:pt>
                <c:pt idx="8587">
                  <c:v>971.55</c:v>
                </c:pt>
                <c:pt idx="8588">
                  <c:v>897.36</c:v>
                </c:pt>
                <c:pt idx="8589">
                  <c:v>971.55</c:v>
                </c:pt>
                <c:pt idx="8590">
                  <c:v>897.36</c:v>
                </c:pt>
                <c:pt idx="8591">
                  <c:v>984.5</c:v>
                </c:pt>
                <c:pt idx="8592">
                  <c:v>984.5</c:v>
                </c:pt>
                <c:pt idx="8593">
                  <c:v>971.55</c:v>
                </c:pt>
                <c:pt idx="8594">
                  <c:v>971.55</c:v>
                </c:pt>
                <c:pt idx="8595">
                  <c:v>971.55</c:v>
                </c:pt>
                <c:pt idx="8596">
                  <c:v>984.5</c:v>
                </c:pt>
                <c:pt idx="8597">
                  <c:v>984.5</c:v>
                </c:pt>
                <c:pt idx="8598">
                  <c:v>971.55</c:v>
                </c:pt>
                <c:pt idx="8599">
                  <c:v>958.78</c:v>
                </c:pt>
                <c:pt idx="8600">
                  <c:v>984.5</c:v>
                </c:pt>
                <c:pt idx="8601">
                  <c:v>984.5</c:v>
                </c:pt>
                <c:pt idx="8602">
                  <c:v>984.5</c:v>
                </c:pt>
                <c:pt idx="8603">
                  <c:v>997.62</c:v>
                </c:pt>
                <c:pt idx="8604">
                  <c:v>984.5</c:v>
                </c:pt>
                <c:pt idx="8605">
                  <c:v>984.5</c:v>
                </c:pt>
                <c:pt idx="8606">
                  <c:v>997.62</c:v>
                </c:pt>
                <c:pt idx="8607">
                  <c:v>984.5</c:v>
                </c:pt>
                <c:pt idx="8608">
                  <c:v>984.5</c:v>
                </c:pt>
                <c:pt idx="8609">
                  <c:v>984.5</c:v>
                </c:pt>
                <c:pt idx="8610">
                  <c:v>984.5</c:v>
                </c:pt>
                <c:pt idx="8611">
                  <c:v>997.62</c:v>
                </c:pt>
                <c:pt idx="8612">
                  <c:v>997.62</c:v>
                </c:pt>
                <c:pt idx="8613">
                  <c:v>958.78</c:v>
                </c:pt>
                <c:pt idx="8614">
                  <c:v>1010.92</c:v>
                </c:pt>
                <c:pt idx="8615">
                  <c:v>997.62</c:v>
                </c:pt>
                <c:pt idx="8616">
                  <c:v>997.62</c:v>
                </c:pt>
                <c:pt idx="8617">
                  <c:v>1010.92</c:v>
                </c:pt>
                <c:pt idx="8618">
                  <c:v>1010.92</c:v>
                </c:pt>
                <c:pt idx="8619">
                  <c:v>997.62</c:v>
                </c:pt>
                <c:pt idx="8620">
                  <c:v>1010.92</c:v>
                </c:pt>
                <c:pt idx="8621">
                  <c:v>997.62</c:v>
                </c:pt>
                <c:pt idx="8622">
                  <c:v>1010.92</c:v>
                </c:pt>
                <c:pt idx="8623">
                  <c:v>1010.92</c:v>
                </c:pt>
                <c:pt idx="8624">
                  <c:v>997.62</c:v>
                </c:pt>
                <c:pt idx="8625">
                  <c:v>997.62</c:v>
                </c:pt>
                <c:pt idx="8626">
                  <c:v>1024.3900000000001</c:v>
                </c:pt>
                <c:pt idx="8627">
                  <c:v>1010.92</c:v>
                </c:pt>
                <c:pt idx="8628">
                  <c:v>1010.92</c:v>
                </c:pt>
                <c:pt idx="8629">
                  <c:v>1010.92</c:v>
                </c:pt>
                <c:pt idx="8630">
                  <c:v>1010.92</c:v>
                </c:pt>
                <c:pt idx="8631">
                  <c:v>1010.92</c:v>
                </c:pt>
                <c:pt idx="8632">
                  <c:v>1010.92</c:v>
                </c:pt>
                <c:pt idx="8633">
                  <c:v>1010.92</c:v>
                </c:pt>
                <c:pt idx="8634">
                  <c:v>1010.92</c:v>
                </c:pt>
                <c:pt idx="8635">
                  <c:v>921.44</c:v>
                </c:pt>
                <c:pt idx="8636">
                  <c:v>1010.92</c:v>
                </c:pt>
                <c:pt idx="8637">
                  <c:v>958.78</c:v>
                </c:pt>
                <c:pt idx="8638">
                  <c:v>1024.3900000000001</c:v>
                </c:pt>
                <c:pt idx="8639">
                  <c:v>984.5</c:v>
                </c:pt>
                <c:pt idx="8640">
                  <c:v>1024.3900000000001</c:v>
                </c:pt>
                <c:pt idx="8641">
                  <c:v>1038.05</c:v>
                </c:pt>
                <c:pt idx="8642">
                  <c:v>1024.3900000000001</c:v>
                </c:pt>
                <c:pt idx="8643">
                  <c:v>1024.3900000000001</c:v>
                </c:pt>
                <c:pt idx="8644">
                  <c:v>1024.3900000000001</c:v>
                </c:pt>
                <c:pt idx="8645">
                  <c:v>1038.05</c:v>
                </c:pt>
                <c:pt idx="8646">
                  <c:v>1024.3900000000001</c:v>
                </c:pt>
                <c:pt idx="8647">
                  <c:v>1024.3900000000001</c:v>
                </c:pt>
                <c:pt idx="8648">
                  <c:v>1038.05</c:v>
                </c:pt>
                <c:pt idx="8649">
                  <c:v>1024.3900000000001</c:v>
                </c:pt>
                <c:pt idx="8650">
                  <c:v>1038.05</c:v>
                </c:pt>
                <c:pt idx="8651">
                  <c:v>1038.05</c:v>
                </c:pt>
                <c:pt idx="8652">
                  <c:v>1024.3900000000001</c:v>
                </c:pt>
                <c:pt idx="8653">
                  <c:v>1038.05</c:v>
                </c:pt>
                <c:pt idx="8654">
                  <c:v>1038.05</c:v>
                </c:pt>
                <c:pt idx="8655">
                  <c:v>1024.3900000000001</c:v>
                </c:pt>
                <c:pt idx="8656">
                  <c:v>1024.3900000000001</c:v>
                </c:pt>
                <c:pt idx="8657">
                  <c:v>1038.05</c:v>
                </c:pt>
                <c:pt idx="8658">
                  <c:v>1038.05</c:v>
                </c:pt>
                <c:pt idx="8659">
                  <c:v>1024.3900000000001</c:v>
                </c:pt>
                <c:pt idx="8660">
                  <c:v>1038.05</c:v>
                </c:pt>
                <c:pt idx="8661">
                  <c:v>1024.3900000000001</c:v>
                </c:pt>
                <c:pt idx="8662">
                  <c:v>1024.3900000000001</c:v>
                </c:pt>
                <c:pt idx="8663">
                  <c:v>1024.3900000000001</c:v>
                </c:pt>
                <c:pt idx="8664">
                  <c:v>1024.3900000000001</c:v>
                </c:pt>
                <c:pt idx="8665">
                  <c:v>1038.05</c:v>
                </c:pt>
                <c:pt idx="8666">
                  <c:v>1038.05</c:v>
                </c:pt>
                <c:pt idx="8667">
                  <c:v>1038.05</c:v>
                </c:pt>
                <c:pt idx="8668">
                  <c:v>1038.05</c:v>
                </c:pt>
                <c:pt idx="8669">
                  <c:v>1038.05</c:v>
                </c:pt>
                <c:pt idx="8670">
                  <c:v>1038.05</c:v>
                </c:pt>
                <c:pt idx="8671">
                  <c:v>1038.05</c:v>
                </c:pt>
                <c:pt idx="8672">
                  <c:v>1051.8800000000001</c:v>
                </c:pt>
                <c:pt idx="8673">
                  <c:v>1038.05</c:v>
                </c:pt>
                <c:pt idx="8674">
                  <c:v>997.62</c:v>
                </c:pt>
                <c:pt idx="8675">
                  <c:v>1051.8800000000001</c:v>
                </c:pt>
                <c:pt idx="8676">
                  <c:v>1051.8800000000001</c:v>
                </c:pt>
                <c:pt idx="8677">
                  <c:v>1038.05</c:v>
                </c:pt>
                <c:pt idx="8678">
                  <c:v>1038.05</c:v>
                </c:pt>
                <c:pt idx="8679">
                  <c:v>1038.05</c:v>
                </c:pt>
                <c:pt idx="8680">
                  <c:v>1051.8800000000001</c:v>
                </c:pt>
                <c:pt idx="8681">
                  <c:v>1038.05</c:v>
                </c:pt>
                <c:pt idx="8682">
                  <c:v>1051.8800000000001</c:v>
                </c:pt>
                <c:pt idx="8683">
                  <c:v>1038.05</c:v>
                </c:pt>
                <c:pt idx="8684">
                  <c:v>1038.05</c:v>
                </c:pt>
                <c:pt idx="8685">
                  <c:v>1051.8800000000001</c:v>
                </c:pt>
                <c:pt idx="8686">
                  <c:v>1038.05</c:v>
                </c:pt>
                <c:pt idx="8687">
                  <c:v>1051.8800000000001</c:v>
                </c:pt>
                <c:pt idx="8688">
                  <c:v>1051.8800000000001</c:v>
                </c:pt>
                <c:pt idx="8689">
                  <c:v>1038.05</c:v>
                </c:pt>
                <c:pt idx="8690">
                  <c:v>1051.8800000000001</c:v>
                </c:pt>
                <c:pt idx="8691">
                  <c:v>1051.8800000000001</c:v>
                </c:pt>
                <c:pt idx="8692">
                  <c:v>1065.9000000000001</c:v>
                </c:pt>
                <c:pt idx="8693">
                  <c:v>1051.8800000000001</c:v>
                </c:pt>
                <c:pt idx="8694">
                  <c:v>1051.8800000000001</c:v>
                </c:pt>
                <c:pt idx="8695">
                  <c:v>1051.8800000000001</c:v>
                </c:pt>
                <c:pt idx="8696">
                  <c:v>1051.8800000000001</c:v>
                </c:pt>
                <c:pt idx="8697">
                  <c:v>1051.8800000000001</c:v>
                </c:pt>
                <c:pt idx="8698">
                  <c:v>1024.3900000000001</c:v>
                </c:pt>
                <c:pt idx="8699">
                  <c:v>1051.8800000000001</c:v>
                </c:pt>
                <c:pt idx="8700">
                  <c:v>1051.8800000000001</c:v>
                </c:pt>
                <c:pt idx="8701">
                  <c:v>1051.8800000000001</c:v>
                </c:pt>
                <c:pt idx="8702">
                  <c:v>1051.8800000000001</c:v>
                </c:pt>
                <c:pt idx="8703">
                  <c:v>1051.8800000000001</c:v>
                </c:pt>
                <c:pt idx="8704">
                  <c:v>1051.8800000000001</c:v>
                </c:pt>
                <c:pt idx="8705">
                  <c:v>1051.8800000000001</c:v>
                </c:pt>
                <c:pt idx="8706">
                  <c:v>1051.8800000000001</c:v>
                </c:pt>
                <c:pt idx="8707">
                  <c:v>1051.8800000000001</c:v>
                </c:pt>
                <c:pt idx="8708">
                  <c:v>1051.8800000000001</c:v>
                </c:pt>
                <c:pt idx="8709">
                  <c:v>1051.8800000000001</c:v>
                </c:pt>
                <c:pt idx="8710">
                  <c:v>1051.8800000000001</c:v>
                </c:pt>
                <c:pt idx="8711">
                  <c:v>1038.05</c:v>
                </c:pt>
                <c:pt idx="8712">
                  <c:v>1051.8800000000001</c:v>
                </c:pt>
                <c:pt idx="8713">
                  <c:v>1065.9000000000001</c:v>
                </c:pt>
                <c:pt idx="8714">
                  <c:v>1065.9000000000001</c:v>
                </c:pt>
                <c:pt idx="8715">
                  <c:v>1051.8800000000001</c:v>
                </c:pt>
                <c:pt idx="8716">
                  <c:v>1065.9000000000001</c:v>
                </c:pt>
                <c:pt idx="8717">
                  <c:v>1065.9000000000001</c:v>
                </c:pt>
                <c:pt idx="8718">
                  <c:v>1051.8800000000001</c:v>
                </c:pt>
                <c:pt idx="8719">
                  <c:v>1051.8800000000001</c:v>
                </c:pt>
                <c:pt idx="8720">
                  <c:v>1065.9000000000001</c:v>
                </c:pt>
                <c:pt idx="8721">
                  <c:v>1051.8800000000001</c:v>
                </c:pt>
                <c:pt idx="8722">
                  <c:v>1024.3900000000001</c:v>
                </c:pt>
                <c:pt idx="8723">
                  <c:v>1065.9000000000001</c:v>
                </c:pt>
                <c:pt idx="8724">
                  <c:v>1038.05</c:v>
                </c:pt>
                <c:pt idx="8725">
                  <c:v>1065.9000000000001</c:v>
                </c:pt>
                <c:pt idx="8726">
                  <c:v>1051.8800000000001</c:v>
                </c:pt>
                <c:pt idx="8727">
                  <c:v>1051.8800000000001</c:v>
                </c:pt>
                <c:pt idx="8728">
                  <c:v>1051.8800000000001</c:v>
                </c:pt>
                <c:pt idx="8729">
                  <c:v>1065.9000000000001</c:v>
                </c:pt>
                <c:pt idx="8730">
                  <c:v>1065.9000000000001</c:v>
                </c:pt>
                <c:pt idx="8731">
                  <c:v>1065.9000000000001</c:v>
                </c:pt>
                <c:pt idx="8732">
                  <c:v>1065.9000000000001</c:v>
                </c:pt>
                <c:pt idx="8733">
                  <c:v>1065.9000000000001</c:v>
                </c:pt>
                <c:pt idx="8734">
                  <c:v>1080.1099999999999</c:v>
                </c:pt>
                <c:pt idx="8735">
                  <c:v>1065.9000000000001</c:v>
                </c:pt>
                <c:pt idx="8736">
                  <c:v>1080.1099999999999</c:v>
                </c:pt>
                <c:pt idx="8737">
                  <c:v>1065.9000000000001</c:v>
                </c:pt>
                <c:pt idx="8738">
                  <c:v>1065.9000000000001</c:v>
                </c:pt>
                <c:pt idx="8739">
                  <c:v>1080.1099999999999</c:v>
                </c:pt>
                <c:pt idx="8740">
                  <c:v>1080.1099999999999</c:v>
                </c:pt>
                <c:pt idx="8741">
                  <c:v>1065.9000000000001</c:v>
                </c:pt>
                <c:pt idx="8742">
                  <c:v>1080.1099999999999</c:v>
                </c:pt>
                <c:pt idx="8743">
                  <c:v>1080.1099999999999</c:v>
                </c:pt>
                <c:pt idx="8744">
                  <c:v>1080.1099999999999</c:v>
                </c:pt>
                <c:pt idx="8745">
                  <c:v>1065.9000000000001</c:v>
                </c:pt>
                <c:pt idx="8746">
                  <c:v>1080.1099999999999</c:v>
                </c:pt>
                <c:pt idx="8747">
                  <c:v>1080.1099999999999</c:v>
                </c:pt>
                <c:pt idx="8748">
                  <c:v>1080.1099999999999</c:v>
                </c:pt>
                <c:pt idx="8749">
                  <c:v>1080.1099999999999</c:v>
                </c:pt>
                <c:pt idx="8750">
                  <c:v>1080.1099999999999</c:v>
                </c:pt>
                <c:pt idx="8751">
                  <c:v>1094.51</c:v>
                </c:pt>
                <c:pt idx="8752">
                  <c:v>1080.1099999999999</c:v>
                </c:pt>
                <c:pt idx="8753">
                  <c:v>1080.1099999999999</c:v>
                </c:pt>
                <c:pt idx="8754">
                  <c:v>1080.1099999999999</c:v>
                </c:pt>
                <c:pt idx="8755">
                  <c:v>1094.51</c:v>
                </c:pt>
                <c:pt idx="8756">
                  <c:v>1080.1099999999999</c:v>
                </c:pt>
                <c:pt idx="8757">
                  <c:v>1080.1099999999999</c:v>
                </c:pt>
                <c:pt idx="8758">
                  <c:v>1080.1099999999999</c:v>
                </c:pt>
                <c:pt idx="8759">
                  <c:v>1109.0899999999999</c:v>
                </c:pt>
                <c:pt idx="8760">
                  <c:v>1094.51</c:v>
                </c:pt>
                <c:pt idx="8761">
                  <c:v>1080.1099999999999</c:v>
                </c:pt>
                <c:pt idx="8762">
                  <c:v>1094.51</c:v>
                </c:pt>
                <c:pt idx="8763">
                  <c:v>1080.1099999999999</c:v>
                </c:pt>
                <c:pt idx="8764">
                  <c:v>1094.51</c:v>
                </c:pt>
                <c:pt idx="8765">
                  <c:v>1094.51</c:v>
                </c:pt>
                <c:pt idx="8766">
                  <c:v>1094.51</c:v>
                </c:pt>
                <c:pt idx="8767">
                  <c:v>1094.51</c:v>
                </c:pt>
                <c:pt idx="8768">
                  <c:v>1094.51</c:v>
                </c:pt>
                <c:pt idx="8769">
                  <c:v>1109.0899999999999</c:v>
                </c:pt>
                <c:pt idx="8770">
                  <c:v>1024.3900000000001</c:v>
                </c:pt>
                <c:pt idx="8771">
                  <c:v>1094.51</c:v>
                </c:pt>
                <c:pt idx="8772">
                  <c:v>1038.05</c:v>
                </c:pt>
                <c:pt idx="8773">
                  <c:v>1109.0899999999999</c:v>
                </c:pt>
                <c:pt idx="8774">
                  <c:v>1094.51</c:v>
                </c:pt>
                <c:pt idx="8775">
                  <c:v>1094.51</c:v>
                </c:pt>
                <c:pt idx="8776">
                  <c:v>1109.0899999999999</c:v>
                </c:pt>
                <c:pt idx="8777">
                  <c:v>1094.51</c:v>
                </c:pt>
                <c:pt idx="8778">
                  <c:v>1094.51</c:v>
                </c:pt>
                <c:pt idx="8779">
                  <c:v>1109.0899999999999</c:v>
                </c:pt>
                <c:pt idx="8780">
                  <c:v>1094.51</c:v>
                </c:pt>
                <c:pt idx="8781">
                  <c:v>1109.0899999999999</c:v>
                </c:pt>
                <c:pt idx="8782">
                  <c:v>1109.0899999999999</c:v>
                </c:pt>
                <c:pt idx="8783">
                  <c:v>1109.0899999999999</c:v>
                </c:pt>
                <c:pt idx="8784">
                  <c:v>1094.51</c:v>
                </c:pt>
                <c:pt idx="8785">
                  <c:v>1094.51</c:v>
                </c:pt>
                <c:pt idx="8786">
                  <c:v>1109.0899999999999</c:v>
                </c:pt>
                <c:pt idx="8787">
                  <c:v>1109.0899999999999</c:v>
                </c:pt>
                <c:pt idx="8788">
                  <c:v>1109.0899999999999</c:v>
                </c:pt>
                <c:pt idx="8789">
                  <c:v>1080.1099999999999</c:v>
                </c:pt>
                <c:pt idx="8790">
                  <c:v>1109.0899999999999</c:v>
                </c:pt>
                <c:pt idx="8791">
                  <c:v>1109.0899999999999</c:v>
                </c:pt>
                <c:pt idx="8792">
                  <c:v>1109.0899999999999</c:v>
                </c:pt>
                <c:pt idx="8793">
                  <c:v>1109.0899999999999</c:v>
                </c:pt>
                <c:pt idx="8794">
                  <c:v>1109.0899999999999</c:v>
                </c:pt>
                <c:pt idx="8795">
                  <c:v>1109.0899999999999</c:v>
                </c:pt>
                <c:pt idx="8796">
                  <c:v>1109.0899999999999</c:v>
                </c:pt>
                <c:pt idx="8797">
                  <c:v>1109.0899999999999</c:v>
                </c:pt>
                <c:pt idx="8798">
                  <c:v>1109.0899999999999</c:v>
                </c:pt>
                <c:pt idx="8799">
                  <c:v>1109.0899999999999</c:v>
                </c:pt>
                <c:pt idx="8800">
                  <c:v>1109.0899999999999</c:v>
                </c:pt>
                <c:pt idx="8801">
                  <c:v>1123.8699999999999</c:v>
                </c:pt>
                <c:pt idx="8802">
                  <c:v>1109.0899999999999</c:v>
                </c:pt>
                <c:pt idx="8803">
                  <c:v>1123.8699999999999</c:v>
                </c:pt>
                <c:pt idx="8804">
                  <c:v>1109.0899999999999</c:v>
                </c:pt>
                <c:pt idx="8805">
                  <c:v>1109.0899999999999</c:v>
                </c:pt>
                <c:pt idx="8806">
                  <c:v>1109.0899999999999</c:v>
                </c:pt>
                <c:pt idx="8807">
                  <c:v>1109.0899999999999</c:v>
                </c:pt>
                <c:pt idx="8808">
                  <c:v>1123.8699999999999</c:v>
                </c:pt>
                <c:pt idx="8809">
                  <c:v>1109.0899999999999</c:v>
                </c:pt>
                <c:pt idx="8810">
                  <c:v>1123.8699999999999</c:v>
                </c:pt>
                <c:pt idx="8811">
                  <c:v>1109.0899999999999</c:v>
                </c:pt>
                <c:pt idx="8812">
                  <c:v>1109.0899999999999</c:v>
                </c:pt>
                <c:pt idx="8813">
                  <c:v>1123.8699999999999</c:v>
                </c:pt>
                <c:pt idx="8814">
                  <c:v>1123.8699999999999</c:v>
                </c:pt>
                <c:pt idx="8815">
                  <c:v>1123.8699999999999</c:v>
                </c:pt>
                <c:pt idx="8816">
                  <c:v>1123.8699999999999</c:v>
                </c:pt>
                <c:pt idx="8817">
                  <c:v>1123.8699999999999</c:v>
                </c:pt>
                <c:pt idx="8818">
                  <c:v>1123.8699999999999</c:v>
                </c:pt>
                <c:pt idx="8819">
                  <c:v>1109.0899999999999</c:v>
                </c:pt>
                <c:pt idx="8820">
                  <c:v>1123.8699999999999</c:v>
                </c:pt>
                <c:pt idx="8821">
                  <c:v>1123.8699999999999</c:v>
                </c:pt>
                <c:pt idx="8822">
                  <c:v>1123.8699999999999</c:v>
                </c:pt>
                <c:pt idx="8823">
                  <c:v>1109.0899999999999</c:v>
                </c:pt>
                <c:pt idx="8824">
                  <c:v>1109.0899999999999</c:v>
                </c:pt>
                <c:pt idx="8825">
                  <c:v>1109.0899999999999</c:v>
                </c:pt>
                <c:pt idx="8826">
                  <c:v>1123.8699999999999</c:v>
                </c:pt>
                <c:pt idx="8827">
                  <c:v>1154.03</c:v>
                </c:pt>
                <c:pt idx="8828">
                  <c:v>1123.8699999999999</c:v>
                </c:pt>
                <c:pt idx="8829">
                  <c:v>1123.8699999999999</c:v>
                </c:pt>
                <c:pt idx="8830">
                  <c:v>1138.8499999999999</c:v>
                </c:pt>
                <c:pt idx="8831">
                  <c:v>1138.8499999999999</c:v>
                </c:pt>
                <c:pt idx="8832">
                  <c:v>1138.8499999999999</c:v>
                </c:pt>
                <c:pt idx="8833">
                  <c:v>1138.8499999999999</c:v>
                </c:pt>
                <c:pt idx="8834">
                  <c:v>1138.8499999999999</c:v>
                </c:pt>
                <c:pt idx="8835">
                  <c:v>1080.1099999999999</c:v>
                </c:pt>
                <c:pt idx="8836">
                  <c:v>1138.8499999999999</c:v>
                </c:pt>
                <c:pt idx="8837">
                  <c:v>1138.8499999999999</c:v>
                </c:pt>
                <c:pt idx="8838">
                  <c:v>1138.8499999999999</c:v>
                </c:pt>
                <c:pt idx="8839">
                  <c:v>1138.8499999999999</c:v>
                </c:pt>
                <c:pt idx="8840">
                  <c:v>1138.8499999999999</c:v>
                </c:pt>
                <c:pt idx="8841">
                  <c:v>1154.03</c:v>
                </c:pt>
                <c:pt idx="8842">
                  <c:v>1154.03</c:v>
                </c:pt>
                <c:pt idx="8843">
                  <c:v>1138.8499999999999</c:v>
                </c:pt>
                <c:pt idx="8844">
                  <c:v>1138.8499999999999</c:v>
                </c:pt>
                <c:pt idx="8845">
                  <c:v>1138.8499999999999</c:v>
                </c:pt>
                <c:pt idx="8846">
                  <c:v>1094.51</c:v>
                </c:pt>
                <c:pt idx="8847">
                  <c:v>1154.03</c:v>
                </c:pt>
                <c:pt idx="8848">
                  <c:v>1138.8499999999999</c:v>
                </c:pt>
                <c:pt idx="8849">
                  <c:v>1138.8499999999999</c:v>
                </c:pt>
                <c:pt idx="8850">
                  <c:v>1138.8499999999999</c:v>
                </c:pt>
                <c:pt idx="8851">
                  <c:v>1154.03</c:v>
                </c:pt>
                <c:pt idx="8852">
                  <c:v>1138.8499999999999</c:v>
                </c:pt>
                <c:pt idx="8853">
                  <c:v>1138.8499999999999</c:v>
                </c:pt>
                <c:pt idx="8854">
                  <c:v>1138.8499999999999</c:v>
                </c:pt>
                <c:pt idx="8855">
                  <c:v>1154.03</c:v>
                </c:pt>
                <c:pt idx="8856">
                  <c:v>1154.03</c:v>
                </c:pt>
                <c:pt idx="8857">
                  <c:v>1138.8499999999999</c:v>
                </c:pt>
                <c:pt idx="8858">
                  <c:v>1154.03</c:v>
                </c:pt>
                <c:pt idx="8859">
                  <c:v>1154.03</c:v>
                </c:pt>
                <c:pt idx="8860">
                  <c:v>1154.03</c:v>
                </c:pt>
                <c:pt idx="8861">
                  <c:v>1154.03</c:v>
                </c:pt>
                <c:pt idx="8862">
                  <c:v>1154.03</c:v>
                </c:pt>
                <c:pt idx="8863">
                  <c:v>1154.03</c:v>
                </c:pt>
                <c:pt idx="8864">
                  <c:v>1169.4100000000001</c:v>
                </c:pt>
                <c:pt idx="8865">
                  <c:v>1169.4100000000001</c:v>
                </c:pt>
                <c:pt idx="8866">
                  <c:v>1169.4100000000001</c:v>
                </c:pt>
                <c:pt idx="8867">
                  <c:v>1154.03</c:v>
                </c:pt>
                <c:pt idx="8868">
                  <c:v>1123.8699999999999</c:v>
                </c:pt>
                <c:pt idx="8869">
                  <c:v>1094.51</c:v>
                </c:pt>
                <c:pt idx="8870">
                  <c:v>1065.9000000000001</c:v>
                </c:pt>
                <c:pt idx="8871">
                  <c:v>1051.8800000000001</c:v>
                </c:pt>
                <c:pt idx="8872">
                  <c:v>1038.05</c:v>
                </c:pt>
                <c:pt idx="8873">
                  <c:v>997.62</c:v>
                </c:pt>
                <c:pt idx="8874">
                  <c:v>971.55</c:v>
                </c:pt>
                <c:pt idx="8875">
                  <c:v>933.72</c:v>
                </c:pt>
                <c:pt idx="8876">
                  <c:v>909.32</c:v>
                </c:pt>
                <c:pt idx="8877">
                  <c:v>873.91</c:v>
                </c:pt>
                <c:pt idx="8878">
                  <c:v>839.88</c:v>
                </c:pt>
                <c:pt idx="8879">
                  <c:v>796.55</c:v>
                </c:pt>
                <c:pt idx="8880">
                  <c:v>786.08</c:v>
                </c:pt>
                <c:pt idx="8881">
                  <c:v>775.74</c:v>
                </c:pt>
                <c:pt idx="8882">
                  <c:v>745.53</c:v>
                </c:pt>
                <c:pt idx="8883">
                  <c:v>716.5</c:v>
                </c:pt>
                <c:pt idx="8884">
                  <c:v>735.72</c:v>
                </c:pt>
                <c:pt idx="8885">
                  <c:v>765.53</c:v>
                </c:pt>
                <c:pt idx="8886">
                  <c:v>765.53</c:v>
                </c:pt>
                <c:pt idx="8887">
                  <c:v>745.53</c:v>
                </c:pt>
                <c:pt idx="8888">
                  <c:v>735.72</c:v>
                </c:pt>
                <c:pt idx="8889">
                  <c:v>697.77</c:v>
                </c:pt>
                <c:pt idx="8890">
                  <c:v>735.72</c:v>
                </c:pt>
                <c:pt idx="8891">
                  <c:v>735.72</c:v>
                </c:pt>
                <c:pt idx="8892">
                  <c:v>726.05</c:v>
                </c:pt>
                <c:pt idx="8893">
                  <c:v>726.05</c:v>
                </c:pt>
                <c:pt idx="8894">
                  <c:v>726.05</c:v>
                </c:pt>
                <c:pt idx="8895">
                  <c:v>716.5</c:v>
                </c:pt>
                <c:pt idx="8896">
                  <c:v>735.72</c:v>
                </c:pt>
                <c:pt idx="8897">
                  <c:v>735.72</c:v>
                </c:pt>
                <c:pt idx="8898">
                  <c:v>755.47</c:v>
                </c:pt>
                <c:pt idx="8899">
                  <c:v>775.74</c:v>
                </c:pt>
                <c:pt idx="8900">
                  <c:v>786.08</c:v>
                </c:pt>
                <c:pt idx="8901">
                  <c:v>765.53</c:v>
                </c:pt>
                <c:pt idx="8902">
                  <c:v>765.53</c:v>
                </c:pt>
                <c:pt idx="8903">
                  <c:v>765.53</c:v>
                </c:pt>
                <c:pt idx="8904">
                  <c:v>707.07</c:v>
                </c:pt>
                <c:pt idx="8905">
                  <c:v>775.74</c:v>
                </c:pt>
                <c:pt idx="8906">
                  <c:v>775.74</c:v>
                </c:pt>
                <c:pt idx="8907">
                  <c:v>745.53</c:v>
                </c:pt>
                <c:pt idx="8908">
                  <c:v>796.55</c:v>
                </c:pt>
                <c:pt idx="8909">
                  <c:v>755.47</c:v>
                </c:pt>
                <c:pt idx="8910">
                  <c:v>786.08</c:v>
                </c:pt>
                <c:pt idx="8911">
                  <c:v>796.55</c:v>
                </c:pt>
                <c:pt idx="8912">
                  <c:v>807.17</c:v>
                </c:pt>
                <c:pt idx="8913">
                  <c:v>807.17</c:v>
                </c:pt>
                <c:pt idx="8914">
                  <c:v>817.93</c:v>
                </c:pt>
                <c:pt idx="8915">
                  <c:v>817.93</c:v>
                </c:pt>
                <c:pt idx="8916">
                  <c:v>817.93</c:v>
                </c:pt>
                <c:pt idx="8917">
                  <c:v>828.83</c:v>
                </c:pt>
                <c:pt idx="8918">
                  <c:v>839.88</c:v>
                </c:pt>
                <c:pt idx="8919">
                  <c:v>828.83</c:v>
                </c:pt>
                <c:pt idx="8920">
                  <c:v>862.41</c:v>
                </c:pt>
                <c:pt idx="8921">
                  <c:v>851.07</c:v>
                </c:pt>
                <c:pt idx="8922">
                  <c:v>851.07</c:v>
                </c:pt>
                <c:pt idx="8923">
                  <c:v>862.41</c:v>
                </c:pt>
                <c:pt idx="8924">
                  <c:v>873.91</c:v>
                </c:pt>
                <c:pt idx="8925">
                  <c:v>873.91</c:v>
                </c:pt>
                <c:pt idx="8926">
                  <c:v>873.91</c:v>
                </c:pt>
                <c:pt idx="8927">
                  <c:v>873.91</c:v>
                </c:pt>
                <c:pt idx="8928">
                  <c:v>873.91</c:v>
                </c:pt>
                <c:pt idx="8929">
                  <c:v>873.91</c:v>
                </c:pt>
                <c:pt idx="8930">
                  <c:v>873.91</c:v>
                </c:pt>
                <c:pt idx="8931">
                  <c:v>873.91</c:v>
                </c:pt>
                <c:pt idx="8932">
                  <c:v>873.91</c:v>
                </c:pt>
                <c:pt idx="8933">
                  <c:v>885.56</c:v>
                </c:pt>
                <c:pt idx="8934">
                  <c:v>885.56</c:v>
                </c:pt>
                <c:pt idx="8935">
                  <c:v>873.91</c:v>
                </c:pt>
                <c:pt idx="8936">
                  <c:v>873.91</c:v>
                </c:pt>
                <c:pt idx="8937">
                  <c:v>885.56</c:v>
                </c:pt>
                <c:pt idx="8938">
                  <c:v>885.56</c:v>
                </c:pt>
                <c:pt idx="8939">
                  <c:v>873.91</c:v>
                </c:pt>
                <c:pt idx="8940">
                  <c:v>897.36</c:v>
                </c:pt>
                <c:pt idx="8941">
                  <c:v>873.91</c:v>
                </c:pt>
                <c:pt idx="8942">
                  <c:v>897.36</c:v>
                </c:pt>
                <c:pt idx="8943">
                  <c:v>897.36</c:v>
                </c:pt>
                <c:pt idx="8944">
                  <c:v>897.36</c:v>
                </c:pt>
                <c:pt idx="8945">
                  <c:v>897.36</c:v>
                </c:pt>
                <c:pt idx="8946">
                  <c:v>897.36</c:v>
                </c:pt>
                <c:pt idx="8947">
                  <c:v>897.36</c:v>
                </c:pt>
                <c:pt idx="8948">
                  <c:v>897.36</c:v>
                </c:pt>
                <c:pt idx="8949">
                  <c:v>851.07</c:v>
                </c:pt>
                <c:pt idx="8950">
                  <c:v>873.91</c:v>
                </c:pt>
                <c:pt idx="8951">
                  <c:v>933.72</c:v>
                </c:pt>
                <c:pt idx="8952">
                  <c:v>897.36</c:v>
                </c:pt>
                <c:pt idx="8953">
                  <c:v>909.32</c:v>
                </c:pt>
                <c:pt idx="8954">
                  <c:v>909.32</c:v>
                </c:pt>
                <c:pt idx="8955">
                  <c:v>921.44</c:v>
                </c:pt>
                <c:pt idx="8956">
                  <c:v>885.56</c:v>
                </c:pt>
                <c:pt idx="8957">
                  <c:v>897.36</c:v>
                </c:pt>
                <c:pt idx="8958">
                  <c:v>897.36</c:v>
                </c:pt>
                <c:pt idx="8959">
                  <c:v>873.91</c:v>
                </c:pt>
                <c:pt idx="8960">
                  <c:v>873.91</c:v>
                </c:pt>
                <c:pt idx="8961">
                  <c:v>885.56</c:v>
                </c:pt>
                <c:pt idx="8962">
                  <c:v>885.56</c:v>
                </c:pt>
                <c:pt idx="8963">
                  <c:v>873.91</c:v>
                </c:pt>
                <c:pt idx="8964">
                  <c:v>897.36</c:v>
                </c:pt>
                <c:pt idx="8965">
                  <c:v>897.36</c:v>
                </c:pt>
                <c:pt idx="8966">
                  <c:v>839.88</c:v>
                </c:pt>
                <c:pt idx="8967">
                  <c:v>897.36</c:v>
                </c:pt>
                <c:pt idx="8968">
                  <c:v>897.36</c:v>
                </c:pt>
                <c:pt idx="8969">
                  <c:v>897.36</c:v>
                </c:pt>
                <c:pt idx="8970">
                  <c:v>897.36</c:v>
                </c:pt>
                <c:pt idx="8971">
                  <c:v>897.36</c:v>
                </c:pt>
                <c:pt idx="8972">
                  <c:v>897.36</c:v>
                </c:pt>
                <c:pt idx="8973">
                  <c:v>897.36</c:v>
                </c:pt>
                <c:pt idx="8974">
                  <c:v>897.36</c:v>
                </c:pt>
                <c:pt idx="8975">
                  <c:v>873.91</c:v>
                </c:pt>
                <c:pt idx="8976">
                  <c:v>897.36</c:v>
                </c:pt>
                <c:pt idx="8977">
                  <c:v>909.32</c:v>
                </c:pt>
                <c:pt idx="8978">
                  <c:v>862.41</c:v>
                </c:pt>
                <c:pt idx="8979">
                  <c:v>828.83</c:v>
                </c:pt>
                <c:pt idx="8980">
                  <c:v>897.36</c:v>
                </c:pt>
                <c:pt idx="8981">
                  <c:v>897.36</c:v>
                </c:pt>
                <c:pt idx="8982">
                  <c:v>909.32</c:v>
                </c:pt>
                <c:pt idx="8983">
                  <c:v>885.56</c:v>
                </c:pt>
                <c:pt idx="8984">
                  <c:v>897.36</c:v>
                </c:pt>
                <c:pt idx="8985">
                  <c:v>909.32</c:v>
                </c:pt>
                <c:pt idx="8986">
                  <c:v>909.32</c:v>
                </c:pt>
                <c:pt idx="8987">
                  <c:v>817.93</c:v>
                </c:pt>
                <c:pt idx="8988">
                  <c:v>909.32</c:v>
                </c:pt>
                <c:pt idx="8989">
                  <c:v>909.32</c:v>
                </c:pt>
                <c:pt idx="8990">
                  <c:v>873.91</c:v>
                </c:pt>
                <c:pt idx="8991">
                  <c:v>828.83</c:v>
                </c:pt>
                <c:pt idx="8992">
                  <c:v>909.32</c:v>
                </c:pt>
                <c:pt idx="8993">
                  <c:v>909.32</c:v>
                </c:pt>
                <c:pt idx="8994">
                  <c:v>909.32</c:v>
                </c:pt>
                <c:pt idx="8995">
                  <c:v>909.32</c:v>
                </c:pt>
                <c:pt idx="8996">
                  <c:v>909.32</c:v>
                </c:pt>
                <c:pt idx="8997">
                  <c:v>909.32</c:v>
                </c:pt>
                <c:pt idx="8998">
                  <c:v>909.32</c:v>
                </c:pt>
                <c:pt idx="8999">
                  <c:v>885.56</c:v>
                </c:pt>
                <c:pt idx="9000">
                  <c:v>909.32</c:v>
                </c:pt>
                <c:pt idx="9001">
                  <c:v>933.72</c:v>
                </c:pt>
                <c:pt idx="9002">
                  <c:v>921.44</c:v>
                </c:pt>
                <c:pt idx="9003">
                  <c:v>921.44</c:v>
                </c:pt>
                <c:pt idx="9004">
                  <c:v>921.44</c:v>
                </c:pt>
                <c:pt idx="9005">
                  <c:v>897.36</c:v>
                </c:pt>
                <c:pt idx="9006">
                  <c:v>909.32</c:v>
                </c:pt>
                <c:pt idx="9007">
                  <c:v>885.56</c:v>
                </c:pt>
                <c:pt idx="9008">
                  <c:v>921.44</c:v>
                </c:pt>
                <c:pt idx="9009">
                  <c:v>921.44</c:v>
                </c:pt>
                <c:pt idx="9010">
                  <c:v>909.32</c:v>
                </c:pt>
                <c:pt idx="9011">
                  <c:v>921.44</c:v>
                </c:pt>
                <c:pt idx="9012">
                  <c:v>921.44</c:v>
                </c:pt>
                <c:pt idx="9013">
                  <c:v>921.44</c:v>
                </c:pt>
                <c:pt idx="9014">
                  <c:v>921.44</c:v>
                </c:pt>
                <c:pt idx="9015">
                  <c:v>921.44</c:v>
                </c:pt>
                <c:pt idx="9016">
                  <c:v>909.32</c:v>
                </c:pt>
                <c:pt idx="9017">
                  <c:v>885.56</c:v>
                </c:pt>
                <c:pt idx="9018">
                  <c:v>921.44</c:v>
                </c:pt>
                <c:pt idx="9019">
                  <c:v>933.72</c:v>
                </c:pt>
                <c:pt idx="9020">
                  <c:v>933.72</c:v>
                </c:pt>
                <c:pt idx="9021">
                  <c:v>933.72</c:v>
                </c:pt>
                <c:pt idx="9022">
                  <c:v>933.72</c:v>
                </c:pt>
                <c:pt idx="9023">
                  <c:v>933.72</c:v>
                </c:pt>
                <c:pt idx="9024">
                  <c:v>933.72</c:v>
                </c:pt>
                <c:pt idx="9025">
                  <c:v>933.72</c:v>
                </c:pt>
                <c:pt idx="9026">
                  <c:v>933.72</c:v>
                </c:pt>
                <c:pt idx="9027">
                  <c:v>933.72</c:v>
                </c:pt>
                <c:pt idx="9028">
                  <c:v>909.32</c:v>
                </c:pt>
                <c:pt idx="9029">
                  <c:v>862.41</c:v>
                </c:pt>
                <c:pt idx="9030">
                  <c:v>828.83</c:v>
                </c:pt>
                <c:pt idx="9031">
                  <c:v>765.53</c:v>
                </c:pt>
                <c:pt idx="9032">
                  <c:v>786.08</c:v>
                </c:pt>
                <c:pt idx="9033">
                  <c:v>765.53</c:v>
                </c:pt>
                <c:pt idx="9034">
                  <c:v>745.53</c:v>
                </c:pt>
                <c:pt idx="9035">
                  <c:v>716.5</c:v>
                </c:pt>
                <c:pt idx="9036">
                  <c:v>735.72</c:v>
                </c:pt>
                <c:pt idx="9037">
                  <c:v>745.53</c:v>
                </c:pt>
                <c:pt idx="9038">
                  <c:v>697.77</c:v>
                </c:pt>
                <c:pt idx="9039">
                  <c:v>688.6</c:v>
                </c:pt>
                <c:pt idx="9040">
                  <c:v>735.72</c:v>
                </c:pt>
                <c:pt idx="9041">
                  <c:v>745.53</c:v>
                </c:pt>
                <c:pt idx="9042">
                  <c:v>726.05</c:v>
                </c:pt>
                <c:pt idx="9043">
                  <c:v>735.72</c:v>
                </c:pt>
                <c:pt idx="9044">
                  <c:v>755.47</c:v>
                </c:pt>
                <c:pt idx="9045">
                  <c:v>697.77</c:v>
                </c:pt>
                <c:pt idx="9046">
                  <c:v>688.6</c:v>
                </c:pt>
                <c:pt idx="9047">
                  <c:v>745.53</c:v>
                </c:pt>
                <c:pt idx="9048">
                  <c:v>716.5</c:v>
                </c:pt>
                <c:pt idx="9049">
                  <c:v>670.6</c:v>
                </c:pt>
                <c:pt idx="9050">
                  <c:v>745.53</c:v>
                </c:pt>
                <c:pt idx="9051">
                  <c:v>679.54</c:v>
                </c:pt>
                <c:pt idx="9052">
                  <c:v>670.6</c:v>
                </c:pt>
                <c:pt idx="9053">
                  <c:v>679.54</c:v>
                </c:pt>
                <c:pt idx="9054">
                  <c:v>735.72</c:v>
                </c:pt>
                <c:pt idx="9055">
                  <c:v>735.72</c:v>
                </c:pt>
                <c:pt idx="9056">
                  <c:v>735.72</c:v>
                </c:pt>
                <c:pt idx="9057">
                  <c:v>726.05</c:v>
                </c:pt>
                <c:pt idx="9058">
                  <c:v>726.05</c:v>
                </c:pt>
                <c:pt idx="9059">
                  <c:v>735.72</c:v>
                </c:pt>
                <c:pt idx="9060">
                  <c:v>707.07</c:v>
                </c:pt>
                <c:pt idx="9061">
                  <c:v>745.53</c:v>
                </c:pt>
                <c:pt idx="9062">
                  <c:v>707.07</c:v>
                </c:pt>
                <c:pt idx="9063">
                  <c:v>735.72</c:v>
                </c:pt>
                <c:pt idx="9064">
                  <c:v>735.72</c:v>
                </c:pt>
                <c:pt idx="9065">
                  <c:v>726.05</c:v>
                </c:pt>
                <c:pt idx="9066">
                  <c:v>726.05</c:v>
                </c:pt>
                <c:pt idx="9067">
                  <c:v>735.72</c:v>
                </c:pt>
                <c:pt idx="9068">
                  <c:v>716.5</c:v>
                </c:pt>
                <c:pt idx="9069">
                  <c:v>697.77</c:v>
                </c:pt>
                <c:pt idx="9070">
                  <c:v>688.6</c:v>
                </c:pt>
                <c:pt idx="9071">
                  <c:v>735.72</c:v>
                </c:pt>
                <c:pt idx="9072">
                  <c:v>679.54</c:v>
                </c:pt>
                <c:pt idx="9073">
                  <c:v>735.72</c:v>
                </c:pt>
                <c:pt idx="9074">
                  <c:v>745.53</c:v>
                </c:pt>
                <c:pt idx="9075">
                  <c:v>661.78</c:v>
                </c:pt>
                <c:pt idx="9076">
                  <c:v>670.6</c:v>
                </c:pt>
                <c:pt idx="9077">
                  <c:v>716.5</c:v>
                </c:pt>
                <c:pt idx="9078">
                  <c:v>735.72</c:v>
                </c:pt>
                <c:pt idx="9079">
                  <c:v>679.54</c:v>
                </c:pt>
                <c:pt idx="9080">
                  <c:v>697.77</c:v>
                </c:pt>
                <c:pt idx="9081">
                  <c:v>716.5</c:v>
                </c:pt>
                <c:pt idx="9082">
                  <c:v>716.5</c:v>
                </c:pt>
                <c:pt idx="9083">
                  <c:v>670.6</c:v>
                </c:pt>
                <c:pt idx="9084">
                  <c:v>735.72</c:v>
                </c:pt>
                <c:pt idx="9085">
                  <c:v>670.6</c:v>
                </c:pt>
                <c:pt idx="9086">
                  <c:v>716.5</c:v>
                </c:pt>
                <c:pt idx="9087">
                  <c:v>716.5</c:v>
                </c:pt>
                <c:pt idx="9088">
                  <c:v>726.05</c:v>
                </c:pt>
                <c:pt idx="9089">
                  <c:v>726.05</c:v>
                </c:pt>
                <c:pt idx="9090">
                  <c:v>707.07</c:v>
                </c:pt>
                <c:pt idx="9091">
                  <c:v>735.72</c:v>
                </c:pt>
                <c:pt idx="9092">
                  <c:v>726.05</c:v>
                </c:pt>
                <c:pt idx="9093">
                  <c:v>745.53</c:v>
                </c:pt>
                <c:pt idx="9094">
                  <c:v>716.5</c:v>
                </c:pt>
                <c:pt idx="9095">
                  <c:v>653.08000000000004</c:v>
                </c:pt>
                <c:pt idx="9096">
                  <c:v>716.5</c:v>
                </c:pt>
                <c:pt idx="9097">
                  <c:v>697.77</c:v>
                </c:pt>
                <c:pt idx="9098">
                  <c:v>697.77</c:v>
                </c:pt>
                <c:pt idx="9099">
                  <c:v>726.05</c:v>
                </c:pt>
                <c:pt idx="9100">
                  <c:v>670.6</c:v>
                </c:pt>
                <c:pt idx="9101">
                  <c:v>707.07</c:v>
                </c:pt>
                <c:pt idx="9102">
                  <c:v>726.05</c:v>
                </c:pt>
                <c:pt idx="9103">
                  <c:v>716.5</c:v>
                </c:pt>
                <c:pt idx="9104">
                  <c:v>707.07</c:v>
                </c:pt>
                <c:pt idx="9105">
                  <c:v>707.07</c:v>
                </c:pt>
                <c:pt idx="9106">
                  <c:v>670.6</c:v>
                </c:pt>
                <c:pt idx="9107">
                  <c:v>679.54</c:v>
                </c:pt>
                <c:pt idx="9108">
                  <c:v>653.08000000000004</c:v>
                </c:pt>
                <c:pt idx="9109">
                  <c:v>697.77</c:v>
                </c:pt>
                <c:pt idx="9110">
                  <c:v>707.07</c:v>
                </c:pt>
                <c:pt idx="9111">
                  <c:v>661.78</c:v>
                </c:pt>
                <c:pt idx="9112">
                  <c:v>707.07</c:v>
                </c:pt>
                <c:pt idx="9113">
                  <c:v>670.6</c:v>
                </c:pt>
                <c:pt idx="9114">
                  <c:v>707.07</c:v>
                </c:pt>
                <c:pt idx="9115">
                  <c:v>688.6</c:v>
                </c:pt>
                <c:pt idx="9116">
                  <c:v>679.54</c:v>
                </c:pt>
                <c:pt idx="9117">
                  <c:v>707.07</c:v>
                </c:pt>
                <c:pt idx="9118">
                  <c:v>679.54</c:v>
                </c:pt>
                <c:pt idx="9119">
                  <c:v>688.6</c:v>
                </c:pt>
                <c:pt idx="9120">
                  <c:v>688.6</c:v>
                </c:pt>
                <c:pt idx="9121">
                  <c:v>688.6</c:v>
                </c:pt>
                <c:pt idx="9122">
                  <c:v>679.54</c:v>
                </c:pt>
                <c:pt idx="9123">
                  <c:v>697.77</c:v>
                </c:pt>
                <c:pt idx="9124">
                  <c:v>688.6</c:v>
                </c:pt>
                <c:pt idx="9125">
                  <c:v>679.54</c:v>
                </c:pt>
                <c:pt idx="9126">
                  <c:v>611.24</c:v>
                </c:pt>
                <c:pt idx="9127">
                  <c:v>688.6</c:v>
                </c:pt>
                <c:pt idx="9128">
                  <c:v>644.49</c:v>
                </c:pt>
                <c:pt idx="9129">
                  <c:v>661.78</c:v>
                </c:pt>
                <c:pt idx="9130">
                  <c:v>661.78</c:v>
                </c:pt>
                <c:pt idx="9131">
                  <c:v>670.6</c:v>
                </c:pt>
                <c:pt idx="9132">
                  <c:v>688.6</c:v>
                </c:pt>
                <c:pt idx="9133">
                  <c:v>644.49</c:v>
                </c:pt>
                <c:pt idx="9134">
                  <c:v>679.54</c:v>
                </c:pt>
                <c:pt idx="9135">
                  <c:v>670.6</c:v>
                </c:pt>
                <c:pt idx="9136">
                  <c:v>644.49</c:v>
                </c:pt>
                <c:pt idx="9137">
                  <c:v>661.78</c:v>
                </c:pt>
                <c:pt idx="9138">
                  <c:v>670.6</c:v>
                </c:pt>
                <c:pt idx="9139">
                  <c:v>661.78</c:v>
                </c:pt>
                <c:pt idx="9140">
                  <c:v>661.78</c:v>
                </c:pt>
                <c:pt idx="9141">
                  <c:v>670.6</c:v>
                </c:pt>
                <c:pt idx="9142">
                  <c:v>644.49</c:v>
                </c:pt>
                <c:pt idx="9143">
                  <c:v>653.08000000000004</c:v>
                </c:pt>
                <c:pt idx="9144">
                  <c:v>670.6</c:v>
                </c:pt>
                <c:pt idx="9145">
                  <c:v>670.6</c:v>
                </c:pt>
                <c:pt idx="9146">
                  <c:v>670.6</c:v>
                </c:pt>
                <c:pt idx="9147">
                  <c:v>644.49</c:v>
                </c:pt>
                <c:pt idx="9148">
                  <c:v>653.08000000000004</c:v>
                </c:pt>
                <c:pt idx="9149">
                  <c:v>653.08000000000004</c:v>
                </c:pt>
                <c:pt idx="9150">
                  <c:v>653.08000000000004</c:v>
                </c:pt>
                <c:pt idx="9151">
                  <c:v>670.6</c:v>
                </c:pt>
                <c:pt idx="9152">
                  <c:v>661.78</c:v>
                </c:pt>
                <c:pt idx="9153">
                  <c:v>661.78</c:v>
                </c:pt>
                <c:pt idx="9154">
                  <c:v>661.78</c:v>
                </c:pt>
                <c:pt idx="9155">
                  <c:v>653.08000000000004</c:v>
                </c:pt>
                <c:pt idx="9156">
                  <c:v>661.78</c:v>
                </c:pt>
                <c:pt idx="9157">
                  <c:v>653.08000000000004</c:v>
                </c:pt>
                <c:pt idx="9158">
                  <c:v>653.08000000000004</c:v>
                </c:pt>
                <c:pt idx="9159">
                  <c:v>653.08000000000004</c:v>
                </c:pt>
                <c:pt idx="9160">
                  <c:v>619.39</c:v>
                </c:pt>
                <c:pt idx="9161">
                  <c:v>653.08000000000004</c:v>
                </c:pt>
                <c:pt idx="9162">
                  <c:v>611.24</c:v>
                </c:pt>
                <c:pt idx="9163">
                  <c:v>644.49</c:v>
                </c:pt>
                <c:pt idx="9164">
                  <c:v>653.08000000000004</c:v>
                </c:pt>
                <c:pt idx="9165">
                  <c:v>653.08000000000004</c:v>
                </c:pt>
                <c:pt idx="9166">
                  <c:v>653.08000000000004</c:v>
                </c:pt>
                <c:pt idx="9167">
                  <c:v>603.20000000000005</c:v>
                </c:pt>
                <c:pt idx="9168">
                  <c:v>653.08000000000004</c:v>
                </c:pt>
                <c:pt idx="9169">
                  <c:v>627.64</c:v>
                </c:pt>
                <c:pt idx="9170">
                  <c:v>636.01</c:v>
                </c:pt>
                <c:pt idx="9171">
                  <c:v>636.01</c:v>
                </c:pt>
                <c:pt idx="9172">
                  <c:v>644.49</c:v>
                </c:pt>
                <c:pt idx="9173">
                  <c:v>644.49</c:v>
                </c:pt>
                <c:pt idx="9174">
                  <c:v>636.01</c:v>
                </c:pt>
                <c:pt idx="9175">
                  <c:v>595.27</c:v>
                </c:pt>
                <c:pt idx="9176">
                  <c:v>644.49</c:v>
                </c:pt>
                <c:pt idx="9177">
                  <c:v>636.01</c:v>
                </c:pt>
                <c:pt idx="9178">
                  <c:v>619.39</c:v>
                </c:pt>
                <c:pt idx="9179">
                  <c:v>611.24</c:v>
                </c:pt>
                <c:pt idx="9180">
                  <c:v>636.01</c:v>
                </c:pt>
                <c:pt idx="9181">
                  <c:v>636.01</c:v>
                </c:pt>
                <c:pt idx="9182">
                  <c:v>636.01</c:v>
                </c:pt>
                <c:pt idx="9183">
                  <c:v>619.39</c:v>
                </c:pt>
                <c:pt idx="9184">
                  <c:v>627.64</c:v>
                </c:pt>
                <c:pt idx="9185">
                  <c:v>579.71</c:v>
                </c:pt>
                <c:pt idx="9186">
                  <c:v>627.64</c:v>
                </c:pt>
                <c:pt idx="9187">
                  <c:v>627.64</c:v>
                </c:pt>
                <c:pt idx="9188">
                  <c:v>627.64</c:v>
                </c:pt>
                <c:pt idx="9189">
                  <c:v>579.71</c:v>
                </c:pt>
                <c:pt idx="9190">
                  <c:v>619.39</c:v>
                </c:pt>
                <c:pt idx="9191">
                  <c:v>627.64</c:v>
                </c:pt>
                <c:pt idx="9192">
                  <c:v>627.64</c:v>
                </c:pt>
                <c:pt idx="9193">
                  <c:v>627.64</c:v>
                </c:pt>
                <c:pt idx="9194">
                  <c:v>619.39</c:v>
                </c:pt>
                <c:pt idx="9195">
                  <c:v>627.64</c:v>
                </c:pt>
                <c:pt idx="9196">
                  <c:v>603.20000000000005</c:v>
                </c:pt>
                <c:pt idx="9197">
                  <c:v>619.39</c:v>
                </c:pt>
                <c:pt idx="9198">
                  <c:v>611.24</c:v>
                </c:pt>
                <c:pt idx="9199">
                  <c:v>619.39</c:v>
                </c:pt>
                <c:pt idx="9200">
                  <c:v>619.39</c:v>
                </c:pt>
                <c:pt idx="9201">
                  <c:v>619.39</c:v>
                </c:pt>
                <c:pt idx="9202">
                  <c:v>627.64</c:v>
                </c:pt>
                <c:pt idx="9203">
                  <c:v>603.20000000000005</c:v>
                </c:pt>
                <c:pt idx="9204">
                  <c:v>611.24</c:v>
                </c:pt>
                <c:pt idx="9205">
                  <c:v>603.20000000000005</c:v>
                </c:pt>
                <c:pt idx="9206">
                  <c:v>627.64</c:v>
                </c:pt>
                <c:pt idx="9207">
                  <c:v>611.24</c:v>
                </c:pt>
                <c:pt idx="9208">
                  <c:v>587.44000000000005</c:v>
                </c:pt>
                <c:pt idx="9209">
                  <c:v>603.20000000000005</c:v>
                </c:pt>
                <c:pt idx="9210">
                  <c:v>603.20000000000005</c:v>
                </c:pt>
                <c:pt idx="9211">
                  <c:v>611.24</c:v>
                </c:pt>
                <c:pt idx="9212">
                  <c:v>619.39</c:v>
                </c:pt>
                <c:pt idx="9213">
                  <c:v>595.27</c:v>
                </c:pt>
                <c:pt idx="9214">
                  <c:v>603.20000000000005</c:v>
                </c:pt>
                <c:pt idx="9215">
                  <c:v>572.09</c:v>
                </c:pt>
                <c:pt idx="9216">
                  <c:v>603.20000000000005</c:v>
                </c:pt>
                <c:pt idx="9217">
                  <c:v>564.55999999999995</c:v>
                </c:pt>
                <c:pt idx="9218">
                  <c:v>603.20000000000005</c:v>
                </c:pt>
                <c:pt idx="9219">
                  <c:v>603.20000000000005</c:v>
                </c:pt>
                <c:pt idx="9220">
                  <c:v>595.27</c:v>
                </c:pt>
                <c:pt idx="9221">
                  <c:v>595.27</c:v>
                </c:pt>
                <c:pt idx="9222">
                  <c:v>595.27</c:v>
                </c:pt>
                <c:pt idx="9223">
                  <c:v>595.27</c:v>
                </c:pt>
                <c:pt idx="9224">
                  <c:v>603.20000000000005</c:v>
                </c:pt>
                <c:pt idx="9225">
                  <c:v>595.27</c:v>
                </c:pt>
                <c:pt idx="9226">
                  <c:v>611.24</c:v>
                </c:pt>
                <c:pt idx="9227">
                  <c:v>595.27</c:v>
                </c:pt>
                <c:pt idx="9228">
                  <c:v>603.20000000000005</c:v>
                </c:pt>
                <c:pt idx="9229">
                  <c:v>603.20000000000005</c:v>
                </c:pt>
                <c:pt idx="9230">
                  <c:v>603.20000000000005</c:v>
                </c:pt>
                <c:pt idx="9231">
                  <c:v>595.27</c:v>
                </c:pt>
                <c:pt idx="9232">
                  <c:v>595.27</c:v>
                </c:pt>
                <c:pt idx="9233">
                  <c:v>595.27</c:v>
                </c:pt>
                <c:pt idx="9234">
                  <c:v>595.27</c:v>
                </c:pt>
                <c:pt idx="9235">
                  <c:v>595.27</c:v>
                </c:pt>
                <c:pt idx="9236">
                  <c:v>595.27</c:v>
                </c:pt>
                <c:pt idx="9237">
                  <c:v>587.44000000000005</c:v>
                </c:pt>
                <c:pt idx="9238">
                  <c:v>557.14</c:v>
                </c:pt>
                <c:pt idx="9239">
                  <c:v>595.27</c:v>
                </c:pt>
                <c:pt idx="9240">
                  <c:v>595.27</c:v>
                </c:pt>
                <c:pt idx="9241">
                  <c:v>595.27</c:v>
                </c:pt>
                <c:pt idx="9242">
                  <c:v>603.20000000000005</c:v>
                </c:pt>
                <c:pt idx="9243">
                  <c:v>595.27</c:v>
                </c:pt>
                <c:pt idx="9244">
                  <c:v>595.27</c:v>
                </c:pt>
                <c:pt idx="9245">
                  <c:v>587.44000000000005</c:v>
                </c:pt>
                <c:pt idx="9246">
                  <c:v>587.44000000000005</c:v>
                </c:pt>
                <c:pt idx="9247">
                  <c:v>587.44000000000005</c:v>
                </c:pt>
                <c:pt idx="9248">
                  <c:v>587.44000000000005</c:v>
                </c:pt>
                <c:pt idx="9249">
                  <c:v>595.27</c:v>
                </c:pt>
                <c:pt idx="9250">
                  <c:v>595.27</c:v>
                </c:pt>
                <c:pt idx="9251">
                  <c:v>579.71</c:v>
                </c:pt>
                <c:pt idx="9252">
                  <c:v>572.09</c:v>
                </c:pt>
                <c:pt idx="9253">
                  <c:v>587.44000000000005</c:v>
                </c:pt>
                <c:pt idx="9254">
                  <c:v>564.55999999999995</c:v>
                </c:pt>
                <c:pt idx="9255">
                  <c:v>595.27</c:v>
                </c:pt>
                <c:pt idx="9256">
                  <c:v>587.44000000000005</c:v>
                </c:pt>
                <c:pt idx="9257">
                  <c:v>587.44000000000005</c:v>
                </c:pt>
                <c:pt idx="9258">
                  <c:v>535.44000000000005</c:v>
                </c:pt>
                <c:pt idx="9259">
                  <c:v>579.71</c:v>
                </c:pt>
                <c:pt idx="9260">
                  <c:v>564.55999999999995</c:v>
                </c:pt>
                <c:pt idx="9261">
                  <c:v>587.44000000000005</c:v>
                </c:pt>
                <c:pt idx="9262">
                  <c:v>579.71</c:v>
                </c:pt>
                <c:pt idx="9263">
                  <c:v>579.71</c:v>
                </c:pt>
                <c:pt idx="9264">
                  <c:v>579.71</c:v>
                </c:pt>
                <c:pt idx="9265">
                  <c:v>579.71</c:v>
                </c:pt>
                <c:pt idx="9266">
                  <c:v>542.58000000000004</c:v>
                </c:pt>
                <c:pt idx="9267">
                  <c:v>572.09</c:v>
                </c:pt>
                <c:pt idx="9268">
                  <c:v>579.71</c:v>
                </c:pt>
                <c:pt idx="9269">
                  <c:v>579.71</c:v>
                </c:pt>
                <c:pt idx="9270">
                  <c:v>549.80999999999995</c:v>
                </c:pt>
                <c:pt idx="9271">
                  <c:v>535.44000000000005</c:v>
                </c:pt>
                <c:pt idx="9272">
                  <c:v>579.71</c:v>
                </c:pt>
                <c:pt idx="9273">
                  <c:v>579.71</c:v>
                </c:pt>
                <c:pt idx="9274">
                  <c:v>579.71</c:v>
                </c:pt>
                <c:pt idx="9275">
                  <c:v>572.09</c:v>
                </c:pt>
                <c:pt idx="9276">
                  <c:v>572.09</c:v>
                </c:pt>
                <c:pt idx="9277">
                  <c:v>564.55999999999995</c:v>
                </c:pt>
                <c:pt idx="9278">
                  <c:v>572.09</c:v>
                </c:pt>
                <c:pt idx="9279">
                  <c:v>579.71</c:v>
                </c:pt>
                <c:pt idx="9280">
                  <c:v>572.09</c:v>
                </c:pt>
                <c:pt idx="9281">
                  <c:v>579.71</c:v>
                </c:pt>
                <c:pt idx="9282">
                  <c:v>572.09</c:v>
                </c:pt>
                <c:pt idx="9283">
                  <c:v>579.71</c:v>
                </c:pt>
                <c:pt idx="9284">
                  <c:v>579.71</c:v>
                </c:pt>
                <c:pt idx="9285">
                  <c:v>572.09</c:v>
                </c:pt>
                <c:pt idx="9286">
                  <c:v>572.09</c:v>
                </c:pt>
                <c:pt idx="9287">
                  <c:v>572.09</c:v>
                </c:pt>
                <c:pt idx="9288">
                  <c:v>572.09</c:v>
                </c:pt>
                <c:pt idx="9289">
                  <c:v>579.71</c:v>
                </c:pt>
                <c:pt idx="9290">
                  <c:v>579.71</c:v>
                </c:pt>
                <c:pt idx="9291">
                  <c:v>572.09</c:v>
                </c:pt>
                <c:pt idx="9292">
                  <c:v>572.09</c:v>
                </c:pt>
                <c:pt idx="9293">
                  <c:v>564.55999999999995</c:v>
                </c:pt>
                <c:pt idx="9294">
                  <c:v>557.14</c:v>
                </c:pt>
                <c:pt idx="9295">
                  <c:v>564.55999999999995</c:v>
                </c:pt>
                <c:pt idx="9296">
                  <c:v>557.14</c:v>
                </c:pt>
                <c:pt idx="9297">
                  <c:v>572.09</c:v>
                </c:pt>
                <c:pt idx="9298">
                  <c:v>564.55999999999995</c:v>
                </c:pt>
                <c:pt idx="9299">
                  <c:v>572.09</c:v>
                </c:pt>
                <c:pt idx="9300">
                  <c:v>564.55999999999995</c:v>
                </c:pt>
                <c:pt idx="9301">
                  <c:v>557.14</c:v>
                </c:pt>
                <c:pt idx="9302">
                  <c:v>564.55999999999995</c:v>
                </c:pt>
                <c:pt idx="9303">
                  <c:v>557.14</c:v>
                </c:pt>
                <c:pt idx="9304">
                  <c:v>557.14</c:v>
                </c:pt>
                <c:pt idx="9305">
                  <c:v>549.80999999999995</c:v>
                </c:pt>
                <c:pt idx="9306">
                  <c:v>549.80999999999995</c:v>
                </c:pt>
                <c:pt idx="9307">
                  <c:v>549.80999999999995</c:v>
                </c:pt>
                <c:pt idx="9308">
                  <c:v>549.80999999999995</c:v>
                </c:pt>
                <c:pt idx="9309">
                  <c:v>557.14</c:v>
                </c:pt>
                <c:pt idx="9310">
                  <c:v>549.80999999999995</c:v>
                </c:pt>
                <c:pt idx="9311">
                  <c:v>542.58000000000004</c:v>
                </c:pt>
                <c:pt idx="9312">
                  <c:v>549.80999999999995</c:v>
                </c:pt>
                <c:pt idx="9313">
                  <c:v>557.14</c:v>
                </c:pt>
                <c:pt idx="9314">
                  <c:v>564.55999999999995</c:v>
                </c:pt>
                <c:pt idx="9315">
                  <c:v>549.80999999999995</c:v>
                </c:pt>
                <c:pt idx="9316">
                  <c:v>549.80999999999995</c:v>
                </c:pt>
                <c:pt idx="9317">
                  <c:v>542.58000000000004</c:v>
                </c:pt>
                <c:pt idx="9318">
                  <c:v>542.58000000000004</c:v>
                </c:pt>
                <c:pt idx="9319">
                  <c:v>549.80999999999995</c:v>
                </c:pt>
                <c:pt idx="9320">
                  <c:v>535.44000000000005</c:v>
                </c:pt>
                <c:pt idx="9321">
                  <c:v>535.44000000000005</c:v>
                </c:pt>
                <c:pt idx="9322">
                  <c:v>535.44000000000005</c:v>
                </c:pt>
                <c:pt idx="9323">
                  <c:v>542.58000000000004</c:v>
                </c:pt>
                <c:pt idx="9324">
                  <c:v>542.58000000000004</c:v>
                </c:pt>
                <c:pt idx="9325">
                  <c:v>549.80999999999995</c:v>
                </c:pt>
                <c:pt idx="9326">
                  <c:v>535.44000000000005</c:v>
                </c:pt>
                <c:pt idx="9327">
                  <c:v>528.4</c:v>
                </c:pt>
                <c:pt idx="9328">
                  <c:v>535.44000000000005</c:v>
                </c:pt>
                <c:pt idx="9329">
                  <c:v>542.58000000000004</c:v>
                </c:pt>
                <c:pt idx="9330">
                  <c:v>535.44000000000005</c:v>
                </c:pt>
                <c:pt idx="9331">
                  <c:v>542.58000000000004</c:v>
                </c:pt>
                <c:pt idx="9332">
                  <c:v>542.58000000000004</c:v>
                </c:pt>
                <c:pt idx="9333">
                  <c:v>542.58000000000004</c:v>
                </c:pt>
                <c:pt idx="9334">
                  <c:v>535.44000000000005</c:v>
                </c:pt>
                <c:pt idx="9335">
                  <c:v>542.58000000000004</c:v>
                </c:pt>
                <c:pt idx="9336">
                  <c:v>542.58000000000004</c:v>
                </c:pt>
                <c:pt idx="9337">
                  <c:v>535.44000000000005</c:v>
                </c:pt>
                <c:pt idx="9338">
                  <c:v>535.44000000000005</c:v>
                </c:pt>
                <c:pt idx="9339">
                  <c:v>535.44000000000005</c:v>
                </c:pt>
                <c:pt idx="9340">
                  <c:v>528.4</c:v>
                </c:pt>
                <c:pt idx="9341">
                  <c:v>535.44000000000005</c:v>
                </c:pt>
                <c:pt idx="9342">
                  <c:v>535.44000000000005</c:v>
                </c:pt>
                <c:pt idx="9343">
                  <c:v>528.4</c:v>
                </c:pt>
                <c:pt idx="9344">
                  <c:v>528.4</c:v>
                </c:pt>
                <c:pt idx="9345">
                  <c:v>528.4</c:v>
                </c:pt>
                <c:pt idx="9346">
                  <c:v>528.4</c:v>
                </c:pt>
                <c:pt idx="9347">
                  <c:v>528.4</c:v>
                </c:pt>
                <c:pt idx="9348">
                  <c:v>535.44000000000005</c:v>
                </c:pt>
                <c:pt idx="9349">
                  <c:v>528.4</c:v>
                </c:pt>
                <c:pt idx="9350">
                  <c:v>521.45000000000005</c:v>
                </c:pt>
                <c:pt idx="9351">
                  <c:v>521.45000000000005</c:v>
                </c:pt>
                <c:pt idx="9352">
                  <c:v>521.45000000000005</c:v>
                </c:pt>
                <c:pt idx="9353">
                  <c:v>521.45000000000005</c:v>
                </c:pt>
                <c:pt idx="9354">
                  <c:v>521.45000000000005</c:v>
                </c:pt>
                <c:pt idx="9355">
                  <c:v>521.45000000000005</c:v>
                </c:pt>
                <c:pt idx="9356">
                  <c:v>521.45000000000005</c:v>
                </c:pt>
                <c:pt idx="9357">
                  <c:v>521.45000000000005</c:v>
                </c:pt>
                <c:pt idx="9358">
                  <c:v>521.45000000000005</c:v>
                </c:pt>
                <c:pt idx="9359">
                  <c:v>521.45000000000005</c:v>
                </c:pt>
                <c:pt idx="9360">
                  <c:v>521.45000000000005</c:v>
                </c:pt>
                <c:pt idx="9361">
                  <c:v>528.4</c:v>
                </c:pt>
                <c:pt idx="9362">
                  <c:v>521.45000000000005</c:v>
                </c:pt>
                <c:pt idx="9363">
                  <c:v>521.45000000000005</c:v>
                </c:pt>
                <c:pt idx="9364">
                  <c:v>521.45000000000005</c:v>
                </c:pt>
                <c:pt idx="9365">
                  <c:v>514.59</c:v>
                </c:pt>
                <c:pt idx="9366">
                  <c:v>514.59</c:v>
                </c:pt>
                <c:pt idx="9367">
                  <c:v>521.45000000000005</c:v>
                </c:pt>
                <c:pt idx="9368">
                  <c:v>514.59</c:v>
                </c:pt>
                <c:pt idx="9369">
                  <c:v>514.59</c:v>
                </c:pt>
                <c:pt idx="9370">
                  <c:v>514.59</c:v>
                </c:pt>
                <c:pt idx="9371">
                  <c:v>514.59</c:v>
                </c:pt>
                <c:pt idx="9372">
                  <c:v>507.82</c:v>
                </c:pt>
                <c:pt idx="9373">
                  <c:v>507.82</c:v>
                </c:pt>
                <c:pt idx="9374">
                  <c:v>514.59</c:v>
                </c:pt>
                <c:pt idx="9375">
                  <c:v>514.59</c:v>
                </c:pt>
                <c:pt idx="9376">
                  <c:v>507.82</c:v>
                </c:pt>
                <c:pt idx="9377">
                  <c:v>507.82</c:v>
                </c:pt>
                <c:pt idx="9378">
                  <c:v>507.82</c:v>
                </c:pt>
                <c:pt idx="9379">
                  <c:v>507.82</c:v>
                </c:pt>
                <c:pt idx="9380">
                  <c:v>507.82</c:v>
                </c:pt>
                <c:pt idx="9381">
                  <c:v>507.82</c:v>
                </c:pt>
                <c:pt idx="9382">
                  <c:v>507.82</c:v>
                </c:pt>
                <c:pt idx="9383">
                  <c:v>507.82</c:v>
                </c:pt>
                <c:pt idx="9384">
                  <c:v>501.14</c:v>
                </c:pt>
                <c:pt idx="9385">
                  <c:v>501.14</c:v>
                </c:pt>
                <c:pt idx="9386">
                  <c:v>501.14</c:v>
                </c:pt>
                <c:pt idx="9387">
                  <c:v>507.82</c:v>
                </c:pt>
                <c:pt idx="9388">
                  <c:v>501.14</c:v>
                </c:pt>
                <c:pt idx="9389">
                  <c:v>501.14</c:v>
                </c:pt>
                <c:pt idx="9390">
                  <c:v>501.14</c:v>
                </c:pt>
                <c:pt idx="9391">
                  <c:v>501.14</c:v>
                </c:pt>
                <c:pt idx="9392">
                  <c:v>501.14</c:v>
                </c:pt>
                <c:pt idx="9393">
                  <c:v>501.14</c:v>
                </c:pt>
                <c:pt idx="9394">
                  <c:v>501.14</c:v>
                </c:pt>
                <c:pt idx="9395">
                  <c:v>501.14</c:v>
                </c:pt>
                <c:pt idx="9396">
                  <c:v>501.14</c:v>
                </c:pt>
                <c:pt idx="9397">
                  <c:v>501.14</c:v>
                </c:pt>
                <c:pt idx="9398">
                  <c:v>501.14</c:v>
                </c:pt>
                <c:pt idx="9399">
                  <c:v>501.14</c:v>
                </c:pt>
                <c:pt idx="9400">
                  <c:v>501.14</c:v>
                </c:pt>
                <c:pt idx="9401">
                  <c:v>501.14</c:v>
                </c:pt>
                <c:pt idx="9402">
                  <c:v>501.14</c:v>
                </c:pt>
                <c:pt idx="9403">
                  <c:v>494.55</c:v>
                </c:pt>
                <c:pt idx="9404">
                  <c:v>494.55</c:v>
                </c:pt>
                <c:pt idx="9405">
                  <c:v>494.55</c:v>
                </c:pt>
                <c:pt idx="9406">
                  <c:v>494.55</c:v>
                </c:pt>
                <c:pt idx="9407">
                  <c:v>494.55</c:v>
                </c:pt>
                <c:pt idx="9408">
                  <c:v>494.55</c:v>
                </c:pt>
                <c:pt idx="9409">
                  <c:v>494.55</c:v>
                </c:pt>
                <c:pt idx="9410">
                  <c:v>494.55</c:v>
                </c:pt>
                <c:pt idx="9411">
                  <c:v>494.55</c:v>
                </c:pt>
                <c:pt idx="9412">
                  <c:v>488.05</c:v>
                </c:pt>
                <c:pt idx="9413">
                  <c:v>488.05</c:v>
                </c:pt>
                <c:pt idx="9414">
                  <c:v>488.05</c:v>
                </c:pt>
                <c:pt idx="9415">
                  <c:v>488.05</c:v>
                </c:pt>
                <c:pt idx="9416">
                  <c:v>488.05</c:v>
                </c:pt>
                <c:pt idx="9417">
                  <c:v>488.05</c:v>
                </c:pt>
                <c:pt idx="9418">
                  <c:v>494.55</c:v>
                </c:pt>
                <c:pt idx="9419">
                  <c:v>481.63</c:v>
                </c:pt>
                <c:pt idx="9420">
                  <c:v>488.05</c:v>
                </c:pt>
                <c:pt idx="9421">
                  <c:v>488.05</c:v>
                </c:pt>
                <c:pt idx="9422">
                  <c:v>488.05</c:v>
                </c:pt>
                <c:pt idx="9423">
                  <c:v>488.05</c:v>
                </c:pt>
                <c:pt idx="9424">
                  <c:v>488.05</c:v>
                </c:pt>
                <c:pt idx="9425">
                  <c:v>488.05</c:v>
                </c:pt>
                <c:pt idx="9426">
                  <c:v>481.63</c:v>
                </c:pt>
                <c:pt idx="9427">
                  <c:v>488.05</c:v>
                </c:pt>
                <c:pt idx="9428">
                  <c:v>481.63</c:v>
                </c:pt>
                <c:pt idx="9429">
                  <c:v>481.63</c:v>
                </c:pt>
                <c:pt idx="9430">
                  <c:v>481.63</c:v>
                </c:pt>
                <c:pt idx="9431">
                  <c:v>481.63</c:v>
                </c:pt>
                <c:pt idx="9432">
                  <c:v>481.63</c:v>
                </c:pt>
                <c:pt idx="9433">
                  <c:v>481.63</c:v>
                </c:pt>
                <c:pt idx="9434">
                  <c:v>481.63</c:v>
                </c:pt>
                <c:pt idx="9435">
                  <c:v>481.63</c:v>
                </c:pt>
                <c:pt idx="9436">
                  <c:v>481.63</c:v>
                </c:pt>
                <c:pt idx="9437">
                  <c:v>481.63</c:v>
                </c:pt>
                <c:pt idx="9438">
                  <c:v>475.29</c:v>
                </c:pt>
                <c:pt idx="9439">
                  <c:v>481.63</c:v>
                </c:pt>
                <c:pt idx="9440">
                  <c:v>481.63</c:v>
                </c:pt>
                <c:pt idx="9441">
                  <c:v>475.29</c:v>
                </c:pt>
                <c:pt idx="9442">
                  <c:v>475.29</c:v>
                </c:pt>
                <c:pt idx="9443">
                  <c:v>475.29</c:v>
                </c:pt>
                <c:pt idx="9444">
                  <c:v>475.29</c:v>
                </c:pt>
                <c:pt idx="9445">
                  <c:v>475.29</c:v>
                </c:pt>
                <c:pt idx="9446">
                  <c:v>475.29</c:v>
                </c:pt>
                <c:pt idx="9447">
                  <c:v>475.29</c:v>
                </c:pt>
                <c:pt idx="9448">
                  <c:v>475.29</c:v>
                </c:pt>
                <c:pt idx="9449">
                  <c:v>475.29</c:v>
                </c:pt>
                <c:pt idx="9450">
                  <c:v>481.63</c:v>
                </c:pt>
                <c:pt idx="9451">
                  <c:v>481.63</c:v>
                </c:pt>
                <c:pt idx="9452">
                  <c:v>481.63</c:v>
                </c:pt>
                <c:pt idx="9453">
                  <c:v>475.29</c:v>
                </c:pt>
                <c:pt idx="9454">
                  <c:v>475.29</c:v>
                </c:pt>
                <c:pt idx="9455">
                  <c:v>475.29</c:v>
                </c:pt>
                <c:pt idx="9456">
                  <c:v>475.29</c:v>
                </c:pt>
                <c:pt idx="9457">
                  <c:v>475.29</c:v>
                </c:pt>
                <c:pt idx="9458">
                  <c:v>469.04</c:v>
                </c:pt>
                <c:pt idx="9459">
                  <c:v>475.29</c:v>
                </c:pt>
                <c:pt idx="9460">
                  <c:v>469.04</c:v>
                </c:pt>
                <c:pt idx="9461">
                  <c:v>475.29</c:v>
                </c:pt>
                <c:pt idx="9462">
                  <c:v>475.29</c:v>
                </c:pt>
                <c:pt idx="9463">
                  <c:v>475.29</c:v>
                </c:pt>
                <c:pt idx="9464">
                  <c:v>475.29</c:v>
                </c:pt>
                <c:pt idx="9465">
                  <c:v>475.29</c:v>
                </c:pt>
                <c:pt idx="9466">
                  <c:v>475.29</c:v>
                </c:pt>
                <c:pt idx="9467">
                  <c:v>469.04</c:v>
                </c:pt>
                <c:pt idx="9468">
                  <c:v>481.63</c:v>
                </c:pt>
                <c:pt idx="9469">
                  <c:v>488.05</c:v>
                </c:pt>
                <c:pt idx="9470">
                  <c:v>475.29</c:v>
                </c:pt>
                <c:pt idx="9471">
                  <c:v>469.04</c:v>
                </c:pt>
                <c:pt idx="9472">
                  <c:v>469.04</c:v>
                </c:pt>
                <c:pt idx="9473">
                  <c:v>462.87</c:v>
                </c:pt>
                <c:pt idx="9474">
                  <c:v>469.04</c:v>
                </c:pt>
                <c:pt idx="9475">
                  <c:v>469.04</c:v>
                </c:pt>
                <c:pt idx="9476">
                  <c:v>469.04</c:v>
                </c:pt>
                <c:pt idx="9477">
                  <c:v>469.04</c:v>
                </c:pt>
                <c:pt idx="9478">
                  <c:v>469.04</c:v>
                </c:pt>
                <c:pt idx="9479">
                  <c:v>469.04</c:v>
                </c:pt>
                <c:pt idx="9480">
                  <c:v>469.04</c:v>
                </c:pt>
                <c:pt idx="9481">
                  <c:v>475.29</c:v>
                </c:pt>
                <c:pt idx="9482">
                  <c:v>469.04</c:v>
                </c:pt>
                <c:pt idx="9483">
                  <c:v>469.04</c:v>
                </c:pt>
                <c:pt idx="9484">
                  <c:v>469.04</c:v>
                </c:pt>
                <c:pt idx="9485">
                  <c:v>469.04</c:v>
                </c:pt>
                <c:pt idx="9486">
                  <c:v>469.04</c:v>
                </c:pt>
                <c:pt idx="9487">
                  <c:v>475.29</c:v>
                </c:pt>
                <c:pt idx="9488">
                  <c:v>469.04</c:v>
                </c:pt>
                <c:pt idx="9489">
                  <c:v>488.05</c:v>
                </c:pt>
                <c:pt idx="9490">
                  <c:v>494.55</c:v>
                </c:pt>
                <c:pt idx="9491">
                  <c:v>494.55</c:v>
                </c:pt>
                <c:pt idx="9492">
                  <c:v>494.55</c:v>
                </c:pt>
                <c:pt idx="9493">
                  <c:v>494.55</c:v>
                </c:pt>
                <c:pt idx="9494">
                  <c:v>494.55</c:v>
                </c:pt>
                <c:pt idx="9495">
                  <c:v>501.14</c:v>
                </c:pt>
                <c:pt idx="9496">
                  <c:v>507.82</c:v>
                </c:pt>
                <c:pt idx="9497">
                  <c:v>501.14</c:v>
                </c:pt>
                <c:pt idx="9498">
                  <c:v>501.14</c:v>
                </c:pt>
                <c:pt idx="9499">
                  <c:v>501.14</c:v>
                </c:pt>
                <c:pt idx="9500">
                  <c:v>514.59</c:v>
                </c:pt>
                <c:pt idx="9501">
                  <c:v>514.59</c:v>
                </c:pt>
                <c:pt idx="9502">
                  <c:v>514.59</c:v>
                </c:pt>
                <c:pt idx="9503">
                  <c:v>528.4</c:v>
                </c:pt>
                <c:pt idx="9504">
                  <c:v>528.4</c:v>
                </c:pt>
                <c:pt idx="9505">
                  <c:v>528.4</c:v>
                </c:pt>
                <c:pt idx="9506">
                  <c:v>528.4</c:v>
                </c:pt>
                <c:pt idx="9507">
                  <c:v>528.4</c:v>
                </c:pt>
                <c:pt idx="9508">
                  <c:v>528.4</c:v>
                </c:pt>
                <c:pt idx="9509">
                  <c:v>521.45000000000005</c:v>
                </c:pt>
                <c:pt idx="9510">
                  <c:v>521.45000000000005</c:v>
                </c:pt>
                <c:pt idx="9511">
                  <c:v>528.4</c:v>
                </c:pt>
                <c:pt idx="9512">
                  <c:v>528.4</c:v>
                </c:pt>
                <c:pt idx="9513">
                  <c:v>528.4</c:v>
                </c:pt>
                <c:pt idx="9514">
                  <c:v>521.45000000000005</c:v>
                </c:pt>
                <c:pt idx="9515">
                  <c:v>528.4</c:v>
                </c:pt>
                <c:pt idx="9516">
                  <c:v>521.45000000000005</c:v>
                </c:pt>
                <c:pt idx="9517">
                  <c:v>521.45000000000005</c:v>
                </c:pt>
                <c:pt idx="9518">
                  <c:v>528.4</c:v>
                </c:pt>
                <c:pt idx="9519">
                  <c:v>514.59</c:v>
                </c:pt>
                <c:pt idx="9520">
                  <c:v>521.45000000000005</c:v>
                </c:pt>
                <c:pt idx="9521">
                  <c:v>521.45000000000005</c:v>
                </c:pt>
                <c:pt idx="9522">
                  <c:v>481.63</c:v>
                </c:pt>
                <c:pt idx="9523">
                  <c:v>501.14</c:v>
                </c:pt>
                <c:pt idx="9524">
                  <c:v>521.45000000000005</c:v>
                </c:pt>
                <c:pt idx="9525">
                  <c:v>521.45000000000005</c:v>
                </c:pt>
                <c:pt idx="9526">
                  <c:v>521.45000000000005</c:v>
                </c:pt>
                <c:pt idx="9527">
                  <c:v>514.59</c:v>
                </c:pt>
                <c:pt idx="9528">
                  <c:v>521.45000000000005</c:v>
                </c:pt>
                <c:pt idx="9529">
                  <c:v>521.45000000000005</c:v>
                </c:pt>
                <c:pt idx="9530">
                  <c:v>521.45000000000005</c:v>
                </c:pt>
                <c:pt idx="9531">
                  <c:v>521.45000000000005</c:v>
                </c:pt>
                <c:pt idx="9532">
                  <c:v>521.45000000000005</c:v>
                </c:pt>
                <c:pt idx="9533">
                  <c:v>528.4</c:v>
                </c:pt>
                <c:pt idx="9534">
                  <c:v>521.45000000000005</c:v>
                </c:pt>
                <c:pt idx="9535">
                  <c:v>528.4</c:v>
                </c:pt>
                <c:pt idx="9536">
                  <c:v>521.45000000000005</c:v>
                </c:pt>
                <c:pt idx="9537">
                  <c:v>528.4</c:v>
                </c:pt>
                <c:pt idx="9538">
                  <c:v>535.44000000000005</c:v>
                </c:pt>
                <c:pt idx="9539">
                  <c:v>494.55</c:v>
                </c:pt>
                <c:pt idx="9540">
                  <c:v>535.44000000000005</c:v>
                </c:pt>
                <c:pt idx="9541">
                  <c:v>528.4</c:v>
                </c:pt>
                <c:pt idx="9542">
                  <c:v>528.4</c:v>
                </c:pt>
                <c:pt idx="9543">
                  <c:v>521.45000000000005</c:v>
                </c:pt>
                <c:pt idx="9544">
                  <c:v>535.44000000000005</c:v>
                </c:pt>
                <c:pt idx="9545">
                  <c:v>528.4</c:v>
                </c:pt>
                <c:pt idx="9546">
                  <c:v>528.4</c:v>
                </c:pt>
                <c:pt idx="9547">
                  <c:v>521.45000000000005</c:v>
                </c:pt>
                <c:pt idx="9548">
                  <c:v>528.4</c:v>
                </c:pt>
                <c:pt idx="9549">
                  <c:v>521.45000000000005</c:v>
                </c:pt>
                <c:pt idx="9550">
                  <c:v>528.4</c:v>
                </c:pt>
                <c:pt idx="9551">
                  <c:v>535.44000000000005</c:v>
                </c:pt>
                <c:pt idx="9552">
                  <c:v>535.44000000000005</c:v>
                </c:pt>
                <c:pt idx="9553">
                  <c:v>521.45000000000005</c:v>
                </c:pt>
                <c:pt idx="9554">
                  <c:v>535.44000000000005</c:v>
                </c:pt>
                <c:pt idx="9555">
                  <c:v>528.4</c:v>
                </c:pt>
                <c:pt idx="9556">
                  <c:v>528.4</c:v>
                </c:pt>
                <c:pt idx="9557">
                  <c:v>535.44000000000005</c:v>
                </c:pt>
                <c:pt idx="9558">
                  <c:v>535.44000000000005</c:v>
                </c:pt>
                <c:pt idx="9559">
                  <c:v>521.45000000000005</c:v>
                </c:pt>
                <c:pt idx="9560">
                  <c:v>542.58000000000004</c:v>
                </c:pt>
                <c:pt idx="9561">
                  <c:v>535.44000000000005</c:v>
                </c:pt>
                <c:pt idx="9562">
                  <c:v>535.44000000000005</c:v>
                </c:pt>
                <c:pt idx="9563">
                  <c:v>535.44000000000005</c:v>
                </c:pt>
                <c:pt idx="9564">
                  <c:v>542.58000000000004</c:v>
                </c:pt>
                <c:pt idx="9565">
                  <c:v>535.44000000000005</c:v>
                </c:pt>
                <c:pt idx="9566">
                  <c:v>542.58000000000004</c:v>
                </c:pt>
                <c:pt idx="9567">
                  <c:v>549.80999999999995</c:v>
                </c:pt>
                <c:pt idx="9568">
                  <c:v>542.58000000000004</c:v>
                </c:pt>
                <c:pt idx="9569">
                  <c:v>549.80999999999995</c:v>
                </c:pt>
                <c:pt idx="9570">
                  <c:v>542.58000000000004</c:v>
                </c:pt>
                <c:pt idx="9571">
                  <c:v>542.58000000000004</c:v>
                </c:pt>
                <c:pt idx="9572">
                  <c:v>542.58000000000004</c:v>
                </c:pt>
                <c:pt idx="9573">
                  <c:v>542.58000000000004</c:v>
                </c:pt>
                <c:pt idx="9574">
                  <c:v>549.80999999999995</c:v>
                </c:pt>
                <c:pt idx="9575">
                  <c:v>542.58000000000004</c:v>
                </c:pt>
                <c:pt idx="9576">
                  <c:v>542.58000000000004</c:v>
                </c:pt>
                <c:pt idx="9577">
                  <c:v>542.58000000000004</c:v>
                </c:pt>
                <c:pt idx="9578">
                  <c:v>501.14</c:v>
                </c:pt>
                <c:pt idx="9579">
                  <c:v>501.14</c:v>
                </c:pt>
                <c:pt idx="9580">
                  <c:v>549.80999999999995</c:v>
                </c:pt>
                <c:pt idx="9581">
                  <c:v>521.45000000000005</c:v>
                </c:pt>
                <c:pt idx="9582">
                  <c:v>557.14</c:v>
                </c:pt>
                <c:pt idx="9583">
                  <c:v>549.80999999999995</c:v>
                </c:pt>
                <c:pt idx="9584">
                  <c:v>521.45000000000005</c:v>
                </c:pt>
                <c:pt idx="9585">
                  <c:v>549.80999999999995</c:v>
                </c:pt>
                <c:pt idx="9586">
                  <c:v>535.44000000000005</c:v>
                </c:pt>
                <c:pt idx="9587">
                  <c:v>549.80999999999995</c:v>
                </c:pt>
                <c:pt idx="9588">
                  <c:v>557.14</c:v>
                </c:pt>
                <c:pt idx="9589">
                  <c:v>557.14</c:v>
                </c:pt>
                <c:pt idx="9590">
                  <c:v>542.58000000000004</c:v>
                </c:pt>
                <c:pt idx="9591">
                  <c:v>564.55999999999995</c:v>
                </c:pt>
                <c:pt idx="9592">
                  <c:v>557.14</c:v>
                </c:pt>
                <c:pt idx="9593">
                  <c:v>564.55999999999995</c:v>
                </c:pt>
                <c:pt idx="9594">
                  <c:v>564.55999999999995</c:v>
                </c:pt>
                <c:pt idx="9595">
                  <c:v>564.55999999999995</c:v>
                </c:pt>
                <c:pt idx="9596">
                  <c:v>549.80999999999995</c:v>
                </c:pt>
                <c:pt idx="9597">
                  <c:v>572.09</c:v>
                </c:pt>
                <c:pt idx="9598">
                  <c:v>572.09</c:v>
                </c:pt>
                <c:pt idx="9599">
                  <c:v>572.09</c:v>
                </c:pt>
                <c:pt idx="9600">
                  <c:v>572.09</c:v>
                </c:pt>
                <c:pt idx="9601">
                  <c:v>572.09</c:v>
                </c:pt>
                <c:pt idx="9602">
                  <c:v>572.09</c:v>
                </c:pt>
                <c:pt idx="9603">
                  <c:v>564.55999999999995</c:v>
                </c:pt>
                <c:pt idx="9604">
                  <c:v>564.55999999999995</c:v>
                </c:pt>
                <c:pt idx="9605">
                  <c:v>564.55999999999995</c:v>
                </c:pt>
                <c:pt idx="9606">
                  <c:v>542.58000000000004</c:v>
                </c:pt>
                <c:pt idx="9607">
                  <c:v>572.09</c:v>
                </c:pt>
                <c:pt idx="9608">
                  <c:v>572.09</c:v>
                </c:pt>
                <c:pt idx="9609">
                  <c:v>572.09</c:v>
                </c:pt>
                <c:pt idx="9610">
                  <c:v>564.55999999999995</c:v>
                </c:pt>
                <c:pt idx="9611">
                  <c:v>579.71</c:v>
                </c:pt>
                <c:pt idx="9612">
                  <c:v>572.09</c:v>
                </c:pt>
                <c:pt idx="9613">
                  <c:v>579.71</c:v>
                </c:pt>
                <c:pt idx="9614">
                  <c:v>579.71</c:v>
                </c:pt>
                <c:pt idx="9615">
                  <c:v>549.80999999999995</c:v>
                </c:pt>
                <c:pt idx="9616">
                  <c:v>572.09</c:v>
                </c:pt>
                <c:pt idx="9617">
                  <c:v>587.44000000000005</c:v>
                </c:pt>
                <c:pt idx="9618">
                  <c:v>579.71</c:v>
                </c:pt>
                <c:pt idx="9619">
                  <c:v>557.14</c:v>
                </c:pt>
                <c:pt idx="9620">
                  <c:v>587.44000000000005</c:v>
                </c:pt>
                <c:pt idx="9621">
                  <c:v>587.44000000000005</c:v>
                </c:pt>
                <c:pt idx="9622">
                  <c:v>587.44000000000005</c:v>
                </c:pt>
                <c:pt idx="9623">
                  <c:v>595.27</c:v>
                </c:pt>
                <c:pt idx="9624">
                  <c:v>557.14</c:v>
                </c:pt>
                <c:pt idx="9625">
                  <c:v>595.27</c:v>
                </c:pt>
                <c:pt idx="9626">
                  <c:v>587.44000000000005</c:v>
                </c:pt>
                <c:pt idx="9627">
                  <c:v>595.27</c:v>
                </c:pt>
                <c:pt idx="9628">
                  <c:v>595.27</c:v>
                </c:pt>
                <c:pt idx="9629">
                  <c:v>603.20000000000005</c:v>
                </c:pt>
                <c:pt idx="9630">
                  <c:v>595.27</c:v>
                </c:pt>
                <c:pt idx="9631">
                  <c:v>603.20000000000005</c:v>
                </c:pt>
                <c:pt idx="9632">
                  <c:v>603.20000000000005</c:v>
                </c:pt>
                <c:pt idx="9633">
                  <c:v>587.44000000000005</c:v>
                </c:pt>
                <c:pt idx="9634">
                  <c:v>603.20000000000005</c:v>
                </c:pt>
                <c:pt idx="9635">
                  <c:v>603.20000000000005</c:v>
                </c:pt>
                <c:pt idx="9636">
                  <c:v>587.44000000000005</c:v>
                </c:pt>
                <c:pt idx="9637">
                  <c:v>603.20000000000005</c:v>
                </c:pt>
                <c:pt idx="9638">
                  <c:v>611.24</c:v>
                </c:pt>
                <c:pt idx="9639">
                  <c:v>611.24</c:v>
                </c:pt>
                <c:pt idx="9640">
                  <c:v>611.24</c:v>
                </c:pt>
                <c:pt idx="9641">
                  <c:v>603.20000000000005</c:v>
                </c:pt>
                <c:pt idx="9642">
                  <c:v>611.24</c:v>
                </c:pt>
                <c:pt idx="9643">
                  <c:v>611.24</c:v>
                </c:pt>
                <c:pt idx="9644">
                  <c:v>603.20000000000005</c:v>
                </c:pt>
                <c:pt idx="9645">
                  <c:v>611.24</c:v>
                </c:pt>
                <c:pt idx="9646">
                  <c:v>603.20000000000005</c:v>
                </c:pt>
                <c:pt idx="9647">
                  <c:v>611.24</c:v>
                </c:pt>
                <c:pt idx="9648">
                  <c:v>611.24</c:v>
                </c:pt>
                <c:pt idx="9649">
                  <c:v>619.39</c:v>
                </c:pt>
                <c:pt idx="9650">
                  <c:v>611.24</c:v>
                </c:pt>
                <c:pt idx="9651">
                  <c:v>611.24</c:v>
                </c:pt>
                <c:pt idx="9652">
                  <c:v>619.39</c:v>
                </c:pt>
                <c:pt idx="9653">
                  <c:v>619.39</c:v>
                </c:pt>
                <c:pt idx="9654">
                  <c:v>619.39</c:v>
                </c:pt>
                <c:pt idx="9655">
                  <c:v>611.24</c:v>
                </c:pt>
                <c:pt idx="9656">
                  <c:v>619.39</c:v>
                </c:pt>
                <c:pt idx="9657">
                  <c:v>611.24</c:v>
                </c:pt>
                <c:pt idx="9658">
                  <c:v>587.44000000000005</c:v>
                </c:pt>
                <c:pt idx="9659">
                  <c:v>587.44000000000005</c:v>
                </c:pt>
                <c:pt idx="9660">
                  <c:v>619.39</c:v>
                </c:pt>
                <c:pt idx="9661">
                  <c:v>595.27</c:v>
                </c:pt>
                <c:pt idx="9662">
                  <c:v>627.64</c:v>
                </c:pt>
                <c:pt idx="9663">
                  <c:v>619.39</c:v>
                </c:pt>
                <c:pt idx="9664">
                  <c:v>611.24</c:v>
                </c:pt>
                <c:pt idx="9665">
                  <c:v>627.64</c:v>
                </c:pt>
                <c:pt idx="9666">
                  <c:v>627.64</c:v>
                </c:pt>
                <c:pt idx="9667">
                  <c:v>627.64</c:v>
                </c:pt>
                <c:pt idx="9668">
                  <c:v>627.64</c:v>
                </c:pt>
                <c:pt idx="9669">
                  <c:v>636.01</c:v>
                </c:pt>
                <c:pt idx="9670">
                  <c:v>619.39</c:v>
                </c:pt>
                <c:pt idx="9671">
                  <c:v>627.64</c:v>
                </c:pt>
                <c:pt idx="9672">
                  <c:v>627.64</c:v>
                </c:pt>
                <c:pt idx="9673">
                  <c:v>627.64</c:v>
                </c:pt>
                <c:pt idx="9674">
                  <c:v>627.64</c:v>
                </c:pt>
                <c:pt idx="9675">
                  <c:v>627.64</c:v>
                </c:pt>
                <c:pt idx="9676">
                  <c:v>627.64</c:v>
                </c:pt>
                <c:pt idx="9677">
                  <c:v>627.64</c:v>
                </c:pt>
                <c:pt idx="9678">
                  <c:v>636.01</c:v>
                </c:pt>
                <c:pt idx="9679">
                  <c:v>611.24</c:v>
                </c:pt>
                <c:pt idx="9680">
                  <c:v>636.01</c:v>
                </c:pt>
                <c:pt idx="9681">
                  <c:v>644.49</c:v>
                </c:pt>
                <c:pt idx="9682">
                  <c:v>595.27</c:v>
                </c:pt>
                <c:pt idx="9683">
                  <c:v>636.01</c:v>
                </c:pt>
                <c:pt idx="9684">
                  <c:v>636.01</c:v>
                </c:pt>
                <c:pt idx="9685">
                  <c:v>595.27</c:v>
                </c:pt>
                <c:pt idx="9686">
                  <c:v>636.01</c:v>
                </c:pt>
                <c:pt idx="9687">
                  <c:v>644.49</c:v>
                </c:pt>
                <c:pt idx="9688">
                  <c:v>611.24</c:v>
                </c:pt>
                <c:pt idx="9689">
                  <c:v>636.01</c:v>
                </c:pt>
                <c:pt idx="9690">
                  <c:v>644.49</c:v>
                </c:pt>
                <c:pt idx="9691">
                  <c:v>653.08000000000004</c:v>
                </c:pt>
                <c:pt idx="9692">
                  <c:v>653.08000000000004</c:v>
                </c:pt>
                <c:pt idx="9693">
                  <c:v>653.08000000000004</c:v>
                </c:pt>
                <c:pt idx="9694">
                  <c:v>653.08000000000004</c:v>
                </c:pt>
                <c:pt idx="9695">
                  <c:v>653.08000000000004</c:v>
                </c:pt>
                <c:pt idx="9696">
                  <c:v>627.64</c:v>
                </c:pt>
                <c:pt idx="9697">
                  <c:v>653.08000000000004</c:v>
                </c:pt>
                <c:pt idx="9698">
                  <c:v>661.78</c:v>
                </c:pt>
                <c:pt idx="9699">
                  <c:v>661.78</c:v>
                </c:pt>
                <c:pt idx="9700">
                  <c:v>670.6</c:v>
                </c:pt>
                <c:pt idx="9701">
                  <c:v>670.6</c:v>
                </c:pt>
                <c:pt idx="9702">
                  <c:v>670.6</c:v>
                </c:pt>
                <c:pt idx="9703">
                  <c:v>670.6</c:v>
                </c:pt>
                <c:pt idx="9704">
                  <c:v>670.6</c:v>
                </c:pt>
                <c:pt idx="9705">
                  <c:v>661.78</c:v>
                </c:pt>
                <c:pt idx="9706">
                  <c:v>670.6</c:v>
                </c:pt>
                <c:pt idx="9707">
                  <c:v>644.49</c:v>
                </c:pt>
                <c:pt idx="9708">
                  <c:v>670.6</c:v>
                </c:pt>
                <c:pt idx="9709">
                  <c:v>670.6</c:v>
                </c:pt>
                <c:pt idx="9710">
                  <c:v>670.6</c:v>
                </c:pt>
                <c:pt idx="9711">
                  <c:v>670.6</c:v>
                </c:pt>
                <c:pt idx="9712">
                  <c:v>670.6</c:v>
                </c:pt>
                <c:pt idx="9713">
                  <c:v>670.6</c:v>
                </c:pt>
                <c:pt idx="9714">
                  <c:v>619.39</c:v>
                </c:pt>
                <c:pt idx="9715">
                  <c:v>679.54</c:v>
                </c:pt>
                <c:pt idx="9716">
                  <c:v>670.6</c:v>
                </c:pt>
                <c:pt idx="9717">
                  <c:v>679.54</c:v>
                </c:pt>
                <c:pt idx="9718">
                  <c:v>679.54</c:v>
                </c:pt>
                <c:pt idx="9719">
                  <c:v>679.54</c:v>
                </c:pt>
                <c:pt idx="9720">
                  <c:v>688.6</c:v>
                </c:pt>
                <c:pt idx="9721">
                  <c:v>679.54</c:v>
                </c:pt>
                <c:pt idx="9722">
                  <c:v>679.54</c:v>
                </c:pt>
                <c:pt idx="9723">
                  <c:v>688.6</c:v>
                </c:pt>
                <c:pt idx="9724">
                  <c:v>679.54</c:v>
                </c:pt>
                <c:pt idx="9725">
                  <c:v>688.6</c:v>
                </c:pt>
                <c:pt idx="9726">
                  <c:v>653.08000000000004</c:v>
                </c:pt>
                <c:pt idx="9727">
                  <c:v>688.6</c:v>
                </c:pt>
                <c:pt idx="9728">
                  <c:v>653.08000000000004</c:v>
                </c:pt>
                <c:pt idx="9729">
                  <c:v>679.54</c:v>
                </c:pt>
                <c:pt idx="9730">
                  <c:v>688.6</c:v>
                </c:pt>
                <c:pt idx="9731">
                  <c:v>697.77</c:v>
                </c:pt>
                <c:pt idx="9732">
                  <c:v>697.77</c:v>
                </c:pt>
                <c:pt idx="9733">
                  <c:v>653.08000000000004</c:v>
                </c:pt>
                <c:pt idx="9734">
                  <c:v>661.78</c:v>
                </c:pt>
                <c:pt idx="9735">
                  <c:v>670.6</c:v>
                </c:pt>
                <c:pt idx="9736">
                  <c:v>679.54</c:v>
                </c:pt>
                <c:pt idx="9737">
                  <c:v>661.78</c:v>
                </c:pt>
                <c:pt idx="9738">
                  <c:v>688.6</c:v>
                </c:pt>
                <c:pt idx="9739">
                  <c:v>688.6</c:v>
                </c:pt>
                <c:pt idx="9740">
                  <c:v>679.54</c:v>
                </c:pt>
                <c:pt idx="9741">
                  <c:v>653.08000000000004</c:v>
                </c:pt>
                <c:pt idx="9742">
                  <c:v>688.6</c:v>
                </c:pt>
                <c:pt idx="9743">
                  <c:v>644.49</c:v>
                </c:pt>
                <c:pt idx="9744">
                  <c:v>688.6</c:v>
                </c:pt>
                <c:pt idx="9745">
                  <c:v>688.6</c:v>
                </c:pt>
                <c:pt idx="9746">
                  <c:v>670.6</c:v>
                </c:pt>
                <c:pt idx="9747">
                  <c:v>707.07</c:v>
                </c:pt>
                <c:pt idx="9748">
                  <c:v>697.77</c:v>
                </c:pt>
                <c:pt idx="9749">
                  <c:v>697.77</c:v>
                </c:pt>
                <c:pt idx="9750">
                  <c:v>697.77</c:v>
                </c:pt>
                <c:pt idx="9751">
                  <c:v>707.07</c:v>
                </c:pt>
                <c:pt idx="9752">
                  <c:v>670.6</c:v>
                </c:pt>
                <c:pt idx="9753">
                  <c:v>697.77</c:v>
                </c:pt>
                <c:pt idx="9754">
                  <c:v>697.77</c:v>
                </c:pt>
                <c:pt idx="9755">
                  <c:v>707.07</c:v>
                </c:pt>
                <c:pt idx="9756">
                  <c:v>707.07</c:v>
                </c:pt>
                <c:pt idx="9757">
                  <c:v>707.07</c:v>
                </c:pt>
                <c:pt idx="9758">
                  <c:v>697.77</c:v>
                </c:pt>
                <c:pt idx="9759">
                  <c:v>707.07</c:v>
                </c:pt>
                <c:pt idx="9760">
                  <c:v>707.07</c:v>
                </c:pt>
                <c:pt idx="9761">
                  <c:v>661.78</c:v>
                </c:pt>
                <c:pt idx="9762">
                  <c:v>707.07</c:v>
                </c:pt>
                <c:pt idx="9763">
                  <c:v>707.07</c:v>
                </c:pt>
                <c:pt idx="9764">
                  <c:v>716.5</c:v>
                </c:pt>
                <c:pt idx="9765">
                  <c:v>688.6</c:v>
                </c:pt>
                <c:pt idx="9766">
                  <c:v>716.5</c:v>
                </c:pt>
                <c:pt idx="9767">
                  <c:v>716.5</c:v>
                </c:pt>
                <c:pt idx="9768">
                  <c:v>716.5</c:v>
                </c:pt>
                <c:pt idx="9769">
                  <c:v>726.05</c:v>
                </c:pt>
                <c:pt idx="9770">
                  <c:v>726.05</c:v>
                </c:pt>
                <c:pt idx="9771">
                  <c:v>726.05</c:v>
                </c:pt>
                <c:pt idx="9772">
                  <c:v>707.07</c:v>
                </c:pt>
                <c:pt idx="9773">
                  <c:v>726.05</c:v>
                </c:pt>
                <c:pt idx="9774">
                  <c:v>735.72</c:v>
                </c:pt>
                <c:pt idx="9775">
                  <c:v>726.05</c:v>
                </c:pt>
                <c:pt idx="9776">
                  <c:v>697.77</c:v>
                </c:pt>
                <c:pt idx="9777">
                  <c:v>726.05</c:v>
                </c:pt>
                <c:pt idx="9778">
                  <c:v>688.6</c:v>
                </c:pt>
                <c:pt idx="9779">
                  <c:v>735.72</c:v>
                </c:pt>
                <c:pt idx="9780">
                  <c:v>726.05</c:v>
                </c:pt>
                <c:pt idx="9781">
                  <c:v>726.05</c:v>
                </c:pt>
                <c:pt idx="9782">
                  <c:v>726.05</c:v>
                </c:pt>
                <c:pt idx="9783">
                  <c:v>716.5</c:v>
                </c:pt>
                <c:pt idx="9784">
                  <c:v>726.05</c:v>
                </c:pt>
                <c:pt idx="9785">
                  <c:v>726.05</c:v>
                </c:pt>
                <c:pt idx="9786">
                  <c:v>726.05</c:v>
                </c:pt>
                <c:pt idx="9787">
                  <c:v>726.05</c:v>
                </c:pt>
                <c:pt idx="9788">
                  <c:v>726.05</c:v>
                </c:pt>
                <c:pt idx="9789">
                  <c:v>745.53</c:v>
                </c:pt>
                <c:pt idx="9790">
                  <c:v>735.72</c:v>
                </c:pt>
                <c:pt idx="9791">
                  <c:v>735.72</c:v>
                </c:pt>
                <c:pt idx="9792">
                  <c:v>735.72</c:v>
                </c:pt>
                <c:pt idx="9793">
                  <c:v>735.72</c:v>
                </c:pt>
                <c:pt idx="9794">
                  <c:v>716.5</c:v>
                </c:pt>
                <c:pt idx="9795">
                  <c:v>735.72</c:v>
                </c:pt>
                <c:pt idx="9796">
                  <c:v>735.72</c:v>
                </c:pt>
                <c:pt idx="9797">
                  <c:v>735.72</c:v>
                </c:pt>
                <c:pt idx="9798">
                  <c:v>745.53</c:v>
                </c:pt>
                <c:pt idx="9799">
                  <c:v>735.72</c:v>
                </c:pt>
                <c:pt idx="9800">
                  <c:v>735.72</c:v>
                </c:pt>
                <c:pt idx="9801">
                  <c:v>745.53</c:v>
                </c:pt>
                <c:pt idx="9802">
                  <c:v>735.72</c:v>
                </c:pt>
                <c:pt idx="9803">
                  <c:v>735.72</c:v>
                </c:pt>
                <c:pt idx="9804">
                  <c:v>745.53</c:v>
                </c:pt>
                <c:pt idx="9805">
                  <c:v>735.72</c:v>
                </c:pt>
                <c:pt idx="9806">
                  <c:v>735.72</c:v>
                </c:pt>
                <c:pt idx="9807">
                  <c:v>745.53</c:v>
                </c:pt>
                <c:pt idx="9808">
                  <c:v>735.72</c:v>
                </c:pt>
                <c:pt idx="9809">
                  <c:v>735.72</c:v>
                </c:pt>
                <c:pt idx="9810">
                  <c:v>745.53</c:v>
                </c:pt>
                <c:pt idx="9811">
                  <c:v>745.53</c:v>
                </c:pt>
                <c:pt idx="9812">
                  <c:v>745.53</c:v>
                </c:pt>
                <c:pt idx="9813">
                  <c:v>745.53</c:v>
                </c:pt>
                <c:pt idx="9814">
                  <c:v>745.53</c:v>
                </c:pt>
                <c:pt idx="9815">
                  <c:v>745.53</c:v>
                </c:pt>
                <c:pt idx="9816">
                  <c:v>745.53</c:v>
                </c:pt>
                <c:pt idx="9817">
                  <c:v>707.07</c:v>
                </c:pt>
                <c:pt idx="9818">
                  <c:v>745.53</c:v>
                </c:pt>
                <c:pt idx="9819">
                  <c:v>745.53</c:v>
                </c:pt>
                <c:pt idx="9820">
                  <c:v>745.53</c:v>
                </c:pt>
                <c:pt idx="9821">
                  <c:v>755.47</c:v>
                </c:pt>
                <c:pt idx="9822">
                  <c:v>755.47</c:v>
                </c:pt>
                <c:pt idx="9823">
                  <c:v>755.47</c:v>
                </c:pt>
                <c:pt idx="9824">
                  <c:v>745.53</c:v>
                </c:pt>
                <c:pt idx="9825">
                  <c:v>745.53</c:v>
                </c:pt>
                <c:pt idx="9826">
                  <c:v>765.53</c:v>
                </c:pt>
                <c:pt idx="9827">
                  <c:v>755.47</c:v>
                </c:pt>
                <c:pt idx="9828">
                  <c:v>755.47</c:v>
                </c:pt>
                <c:pt idx="9829">
                  <c:v>745.53</c:v>
                </c:pt>
                <c:pt idx="9830">
                  <c:v>755.47</c:v>
                </c:pt>
                <c:pt idx="9831">
                  <c:v>745.53</c:v>
                </c:pt>
                <c:pt idx="9832">
                  <c:v>735.72</c:v>
                </c:pt>
                <c:pt idx="9833">
                  <c:v>755.47</c:v>
                </c:pt>
                <c:pt idx="9834">
                  <c:v>745.53</c:v>
                </c:pt>
                <c:pt idx="9835">
                  <c:v>755.47</c:v>
                </c:pt>
                <c:pt idx="9836">
                  <c:v>755.47</c:v>
                </c:pt>
                <c:pt idx="9837">
                  <c:v>755.47</c:v>
                </c:pt>
                <c:pt idx="9838">
                  <c:v>755.47</c:v>
                </c:pt>
                <c:pt idx="9839">
                  <c:v>765.53</c:v>
                </c:pt>
                <c:pt idx="9840">
                  <c:v>745.53</c:v>
                </c:pt>
                <c:pt idx="9841">
                  <c:v>755.47</c:v>
                </c:pt>
                <c:pt idx="9842">
                  <c:v>755.47</c:v>
                </c:pt>
                <c:pt idx="9843">
                  <c:v>765.53</c:v>
                </c:pt>
                <c:pt idx="9844">
                  <c:v>765.53</c:v>
                </c:pt>
                <c:pt idx="9845">
                  <c:v>765.53</c:v>
                </c:pt>
                <c:pt idx="9846">
                  <c:v>765.53</c:v>
                </c:pt>
                <c:pt idx="9847">
                  <c:v>765.53</c:v>
                </c:pt>
                <c:pt idx="9848">
                  <c:v>765.53</c:v>
                </c:pt>
                <c:pt idx="9849">
                  <c:v>765.53</c:v>
                </c:pt>
                <c:pt idx="9850">
                  <c:v>765.53</c:v>
                </c:pt>
                <c:pt idx="9851">
                  <c:v>755.47</c:v>
                </c:pt>
                <c:pt idx="9852">
                  <c:v>765.53</c:v>
                </c:pt>
                <c:pt idx="9853">
                  <c:v>765.53</c:v>
                </c:pt>
                <c:pt idx="9854">
                  <c:v>765.53</c:v>
                </c:pt>
                <c:pt idx="9855">
                  <c:v>765.53</c:v>
                </c:pt>
                <c:pt idx="9856">
                  <c:v>765.53</c:v>
                </c:pt>
                <c:pt idx="9857">
                  <c:v>765.53</c:v>
                </c:pt>
                <c:pt idx="9858">
                  <c:v>765.53</c:v>
                </c:pt>
                <c:pt idx="9859">
                  <c:v>775.74</c:v>
                </c:pt>
                <c:pt idx="9860">
                  <c:v>775.74</c:v>
                </c:pt>
                <c:pt idx="9861">
                  <c:v>775.74</c:v>
                </c:pt>
                <c:pt idx="9862">
                  <c:v>775.74</c:v>
                </c:pt>
                <c:pt idx="9863">
                  <c:v>775.74</c:v>
                </c:pt>
                <c:pt idx="9864">
                  <c:v>755.47</c:v>
                </c:pt>
                <c:pt idx="9865">
                  <c:v>786.08</c:v>
                </c:pt>
                <c:pt idx="9866">
                  <c:v>775.74</c:v>
                </c:pt>
                <c:pt idx="9867">
                  <c:v>786.08</c:v>
                </c:pt>
                <c:pt idx="9868">
                  <c:v>786.08</c:v>
                </c:pt>
                <c:pt idx="9869">
                  <c:v>786.08</c:v>
                </c:pt>
                <c:pt idx="9870">
                  <c:v>786.08</c:v>
                </c:pt>
                <c:pt idx="9871">
                  <c:v>796.55</c:v>
                </c:pt>
                <c:pt idx="9872">
                  <c:v>786.08</c:v>
                </c:pt>
                <c:pt idx="9873">
                  <c:v>786.08</c:v>
                </c:pt>
                <c:pt idx="9874">
                  <c:v>786.08</c:v>
                </c:pt>
                <c:pt idx="9875">
                  <c:v>775.74</c:v>
                </c:pt>
                <c:pt idx="9876">
                  <c:v>786.08</c:v>
                </c:pt>
                <c:pt idx="9877">
                  <c:v>786.08</c:v>
                </c:pt>
                <c:pt idx="9878">
                  <c:v>786.08</c:v>
                </c:pt>
                <c:pt idx="9879">
                  <c:v>786.08</c:v>
                </c:pt>
                <c:pt idx="9880">
                  <c:v>796.55</c:v>
                </c:pt>
                <c:pt idx="9881">
                  <c:v>796.55</c:v>
                </c:pt>
                <c:pt idx="9882">
                  <c:v>796.55</c:v>
                </c:pt>
                <c:pt idx="9883">
                  <c:v>786.08</c:v>
                </c:pt>
                <c:pt idx="9884">
                  <c:v>786.08</c:v>
                </c:pt>
                <c:pt idx="9885">
                  <c:v>796.55</c:v>
                </c:pt>
                <c:pt idx="9886">
                  <c:v>796.55</c:v>
                </c:pt>
                <c:pt idx="9887">
                  <c:v>796.55</c:v>
                </c:pt>
                <c:pt idx="9888">
                  <c:v>796.55</c:v>
                </c:pt>
                <c:pt idx="9889">
                  <c:v>796.55</c:v>
                </c:pt>
                <c:pt idx="9890">
                  <c:v>796.55</c:v>
                </c:pt>
                <c:pt idx="9891">
                  <c:v>796.55</c:v>
                </c:pt>
                <c:pt idx="9892">
                  <c:v>796.55</c:v>
                </c:pt>
                <c:pt idx="9893">
                  <c:v>796.55</c:v>
                </c:pt>
                <c:pt idx="9894">
                  <c:v>796.55</c:v>
                </c:pt>
                <c:pt idx="9895">
                  <c:v>807.17</c:v>
                </c:pt>
                <c:pt idx="9896">
                  <c:v>796.55</c:v>
                </c:pt>
                <c:pt idx="9897">
                  <c:v>796.55</c:v>
                </c:pt>
                <c:pt idx="9898">
                  <c:v>765.53</c:v>
                </c:pt>
                <c:pt idx="9899">
                  <c:v>786.08</c:v>
                </c:pt>
                <c:pt idx="9900">
                  <c:v>807.17</c:v>
                </c:pt>
                <c:pt idx="9901">
                  <c:v>796.55</c:v>
                </c:pt>
                <c:pt idx="9902">
                  <c:v>796.55</c:v>
                </c:pt>
                <c:pt idx="9903">
                  <c:v>796.55</c:v>
                </c:pt>
                <c:pt idx="9904">
                  <c:v>796.55</c:v>
                </c:pt>
                <c:pt idx="9905">
                  <c:v>807.17</c:v>
                </c:pt>
                <c:pt idx="9906">
                  <c:v>807.17</c:v>
                </c:pt>
                <c:pt idx="9907">
                  <c:v>807.17</c:v>
                </c:pt>
                <c:pt idx="9908">
                  <c:v>796.55</c:v>
                </c:pt>
                <c:pt idx="9909">
                  <c:v>807.17</c:v>
                </c:pt>
                <c:pt idx="9910">
                  <c:v>796.55</c:v>
                </c:pt>
                <c:pt idx="9911">
                  <c:v>796.55</c:v>
                </c:pt>
                <c:pt idx="9912">
                  <c:v>817.93</c:v>
                </c:pt>
                <c:pt idx="9913">
                  <c:v>807.17</c:v>
                </c:pt>
                <c:pt idx="9914">
                  <c:v>807.17</c:v>
                </c:pt>
                <c:pt idx="9915">
                  <c:v>807.17</c:v>
                </c:pt>
                <c:pt idx="9916">
                  <c:v>807.17</c:v>
                </c:pt>
                <c:pt idx="9917">
                  <c:v>807.17</c:v>
                </c:pt>
                <c:pt idx="9918">
                  <c:v>807.17</c:v>
                </c:pt>
                <c:pt idx="9919">
                  <c:v>807.17</c:v>
                </c:pt>
                <c:pt idx="9920">
                  <c:v>807.17</c:v>
                </c:pt>
                <c:pt idx="9921">
                  <c:v>807.17</c:v>
                </c:pt>
                <c:pt idx="9922">
                  <c:v>807.17</c:v>
                </c:pt>
                <c:pt idx="9923">
                  <c:v>807.17</c:v>
                </c:pt>
                <c:pt idx="9924">
                  <c:v>807.17</c:v>
                </c:pt>
                <c:pt idx="9925">
                  <c:v>807.17</c:v>
                </c:pt>
                <c:pt idx="9926">
                  <c:v>817.93</c:v>
                </c:pt>
                <c:pt idx="9927">
                  <c:v>817.93</c:v>
                </c:pt>
                <c:pt idx="9928">
                  <c:v>817.93</c:v>
                </c:pt>
                <c:pt idx="9929">
                  <c:v>817.93</c:v>
                </c:pt>
                <c:pt idx="9930">
                  <c:v>807.17</c:v>
                </c:pt>
                <c:pt idx="9931">
                  <c:v>817.93</c:v>
                </c:pt>
                <c:pt idx="9932">
                  <c:v>807.17</c:v>
                </c:pt>
                <c:pt idx="9933">
                  <c:v>817.93</c:v>
                </c:pt>
                <c:pt idx="9934">
                  <c:v>796.55</c:v>
                </c:pt>
                <c:pt idx="9935">
                  <c:v>817.93</c:v>
                </c:pt>
                <c:pt idx="9936">
                  <c:v>817.93</c:v>
                </c:pt>
                <c:pt idx="9937">
                  <c:v>765.53</c:v>
                </c:pt>
                <c:pt idx="9938">
                  <c:v>786.08</c:v>
                </c:pt>
                <c:pt idx="9939">
                  <c:v>817.93</c:v>
                </c:pt>
                <c:pt idx="9940">
                  <c:v>775.74</c:v>
                </c:pt>
                <c:pt idx="9941">
                  <c:v>817.93</c:v>
                </c:pt>
                <c:pt idx="9942">
                  <c:v>775.74</c:v>
                </c:pt>
                <c:pt idx="9943">
                  <c:v>839.88</c:v>
                </c:pt>
                <c:pt idx="9944">
                  <c:v>851.07</c:v>
                </c:pt>
                <c:pt idx="9945">
                  <c:v>851.07</c:v>
                </c:pt>
                <c:pt idx="9946">
                  <c:v>817.93</c:v>
                </c:pt>
                <c:pt idx="9947">
                  <c:v>828.83</c:v>
                </c:pt>
                <c:pt idx="9948">
                  <c:v>839.88</c:v>
                </c:pt>
                <c:pt idx="9949">
                  <c:v>839.88</c:v>
                </c:pt>
                <c:pt idx="9950">
                  <c:v>796.55</c:v>
                </c:pt>
                <c:pt idx="9951">
                  <c:v>817.93</c:v>
                </c:pt>
                <c:pt idx="9952">
                  <c:v>828.83</c:v>
                </c:pt>
                <c:pt idx="9953">
                  <c:v>828.83</c:v>
                </c:pt>
                <c:pt idx="9954">
                  <c:v>807.17</c:v>
                </c:pt>
                <c:pt idx="9955">
                  <c:v>839.88</c:v>
                </c:pt>
                <c:pt idx="9956">
                  <c:v>839.88</c:v>
                </c:pt>
                <c:pt idx="9957">
                  <c:v>851.07</c:v>
                </c:pt>
                <c:pt idx="9958">
                  <c:v>839.88</c:v>
                </c:pt>
                <c:pt idx="9959">
                  <c:v>862.41</c:v>
                </c:pt>
                <c:pt idx="9960">
                  <c:v>851.07</c:v>
                </c:pt>
                <c:pt idx="9961">
                  <c:v>839.88</c:v>
                </c:pt>
                <c:pt idx="9962">
                  <c:v>851.07</c:v>
                </c:pt>
                <c:pt idx="9963">
                  <c:v>851.07</c:v>
                </c:pt>
                <c:pt idx="9964">
                  <c:v>839.88</c:v>
                </c:pt>
                <c:pt idx="9965">
                  <c:v>851.07</c:v>
                </c:pt>
                <c:pt idx="9966">
                  <c:v>862.41</c:v>
                </c:pt>
                <c:pt idx="9967">
                  <c:v>851.07</c:v>
                </c:pt>
                <c:pt idx="9968">
                  <c:v>851.07</c:v>
                </c:pt>
                <c:pt idx="9969">
                  <c:v>851.07</c:v>
                </c:pt>
                <c:pt idx="9970">
                  <c:v>851.07</c:v>
                </c:pt>
                <c:pt idx="9971">
                  <c:v>807.17</c:v>
                </c:pt>
                <c:pt idx="9972">
                  <c:v>862.41</c:v>
                </c:pt>
                <c:pt idx="9973">
                  <c:v>828.83</c:v>
                </c:pt>
                <c:pt idx="9974">
                  <c:v>839.88</c:v>
                </c:pt>
                <c:pt idx="9975">
                  <c:v>862.41</c:v>
                </c:pt>
                <c:pt idx="9976">
                  <c:v>851.07</c:v>
                </c:pt>
                <c:pt idx="9977">
                  <c:v>828.83</c:v>
                </c:pt>
                <c:pt idx="9978">
                  <c:v>862.41</c:v>
                </c:pt>
                <c:pt idx="9979">
                  <c:v>862.41</c:v>
                </c:pt>
                <c:pt idx="9980">
                  <c:v>851.07</c:v>
                </c:pt>
                <c:pt idx="9981">
                  <c:v>862.41</c:v>
                </c:pt>
                <c:pt idx="9982">
                  <c:v>862.41</c:v>
                </c:pt>
                <c:pt idx="9983">
                  <c:v>862.41</c:v>
                </c:pt>
                <c:pt idx="9984">
                  <c:v>862.41</c:v>
                </c:pt>
                <c:pt idx="9985">
                  <c:v>862.41</c:v>
                </c:pt>
                <c:pt idx="9986">
                  <c:v>873.91</c:v>
                </c:pt>
                <c:pt idx="9987">
                  <c:v>873.91</c:v>
                </c:pt>
                <c:pt idx="9988">
                  <c:v>873.91</c:v>
                </c:pt>
                <c:pt idx="9989">
                  <c:v>873.91</c:v>
                </c:pt>
                <c:pt idx="9990">
                  <c:v>873.91</c:v>
                </c:pt>
                <c:pt idx="9991">
                  <c:v>873.91</c:v>
                </c:pt>
                <c:pt idx="9992">
                  <c:v>828.83</c:v>
                </c:pt>
                <c:pt idx="9993">
                  <c:v>873.91</c:v>
                </c:pt>
                <c:pt idx="9994">
                  <c:v>873.91</c:v>
                </c:pt>
                <c:pt idx="9995">
                  <c:v>873.91</c:v>
                </c:pt>
                <c:pt idx="9996">
                  <c:v>873.91</c:v>
                </c:pt>
                <c:pt idx="9997">
                  <c:v>873.91</c:v>
                </c:pt>
                <c:pt idx="9998">
                  <c:v>873.91</c:v>
                </c:pt>
                <c:pt idx="9999">
                  <c:v>897.36</c:v>
                </c:pt>
                <c:pt idx="10000">
                  <c:v>862.41</c:v>
                </c:pt>
                <c:pt idx="10001">
                  <c:v>862.41</c:v>
                </c:pt>
                <c:pt idx="10002">
                  <c:v>873.91</c:v>
                </c:pt>
                <c:pt idx="10003">
                  <c:v>885.56</c:v>
                </c:pt>
                <c:pt idx="10004">
                  <c:v>862.41</c:v>
                </c:pt>
                <c:pt idx="10005">
                  <c:v>873.91</c:v>
                </c:pt>
                <c:pt idx="10006">
                  <c:v>885.56</c:v>
                </c:pt>
                <c:pt idx="10007">
                  <c:v>873.91</c:v>
                </c:pt>
                <c:pt idx="10008">
                  <c:v>873.91</c:v>
                </c:pt>
                <c:pt idx="10009">
                  <c:v>873.91</c:v>
                </c:pt>
                <c:pt idx="10010">
                  <c:v>873.91</c:v>
                </c:pt>
                <c:pt idx="10011">
                  <c:v>885.56</c:v>
                </c:pt>
                <c:pt idx="10012">
                  <c:v>885.56</c:v>
                </c:pt>
                <c:pt idx="10013">
                  <c:v>873.91</c:v>
                </c:pt>
                <c:pt idx="10014">
                  <c:v>873.91</c:v>
                </c:pt>
                <c:pt idx="10015">
                  <c:v>873.91</c:v>
                </c:pt>
                <c:pt idx="10016">
                  <c:v>885.56</c:v>
                </c:pt>
                <c:pt idx="10017">
                  <c:v>851.07</c:v>
                </c:pt>
                <c:pt idx="10018">
                  <c:v>885.56</c:v>
                </c:pt>
                <c:pt idx="10019">
                  <c:v>897.36</c:v>
                </c:pt>
                <c:pt idx="10020">
                  <c:v>885.56</c:v>
                </c:pt>
                <c:pt idx="10021">
                  <c:v>885.56</c:v>
                </c:pt>
                <c:pt idx="10022">
                  <c:v>897.36</c:v>
                </c:pt>
                <c:pt idx="10023">
                  <c:v>885.56</c:v>
                </c:pt>
                <c:pt idx="10024">
                  <c:v>885.56</c:v>
                </c:pt>
                <c:pt idx="10025">
                  <c:v>909.32</c:v>
                </c:pt>
                <c:pt idx="10026">
                  <c:v>862.41</c:v>
                </c:pt>
                <c:pt idx="10027">
                  <c:v>885.56</c:v>
                </c:pt>
                <c:pt idx="10028">
                  <c:v>862.41</c:v>
                </c:pt>
                <c:pt idx="10029">
                  <c:v>897.36</c:v>
                </c:pt>
                <c:pt idx="10030">
                  <c:v>897.36</c:v>
                </c:pt>
                <c:pt idx="10031">
                  <c:v>897.36</c:v>
                </c:pt>
                <c:pt idx="10032">
                  <c:v>885.56</c:v>
                </c:pt>
                <c:pt idx="10033">
                  <c:v>897.36</c:v>
                </c:pt>
                <c:pt idx="10034">
                  <c:v>897.36</c:v>
                </c:pt>
                <c:pt idx="10035">
                  <c:v>909.32</c:v>
                </c:pt>
                <c:pt idx="10036">
                  <c:v>921.44</c:v>
                </c:pt>
                <c:pt idx="10037">
                  <c:v>885.56</c:v>
                </c:pt>
                <c:pt idx="10038">
                  <c:v>909.32</c:v>
                </c:pt>
                <c:pt idx="10039">
                  <c:v>897.36</c:v>
                </c:pt>
                <c:pt idx="10040">
                  <c:v>909.32</c:v>
                </c:pt>
                <c:pt idx="10041">
                  <c:v>873.91</c:v>
                </c:pt>
                <c:pt idx="10042">
                  <c:v>897.36</c:v>
                </c:pt>
                <c:pt idx="10043">
                  <c:v>909.32</c:v>
                </c:pt>
                <c:pt idx="10044">
                  <c:v>933.72</c:v>
                </c:pt>
                <c:pt idx="10045">
                  <c:v>873.91</c:v>
                </c:pt>
                <c:pt idx="10046">
                  <c:v>921.44</c:v>
                </c:pt>
                <c:pt idx="10047">
                  <c:v>909.32</c:v>
                </c:pt>
                <c:pt idx="10048">
                  <c:v>909.32</c:v>
                </c:pt>
                <c:pt idx="10049">
                  <c:v>909.32</c:v>
                </c:pt>
                <c:pt idx="10050">
                  <c:v>909.32</c:v>
                </c:pt>
                <c:pt idx="10051">
                  <c:v>921.44</c:v>
                </c:pt>
                <c:pt idx="10052">
                  <c:v>851.07</c:v>
                </c:pt>
                <c:pt idx="10053">
                  <c:v>862.41</c:v>
                </c:pt>
                <c:pt idx="10054">
                  <c:v>828.83</c:v>
                </c:pt>
                <c:pt idx="10055">
                  <c:v>909.32</c:v>
                </c:pt>
                <c:pt idx="10056">
                  <c:v>933.72</c:v>
                </c:pt>
                <c:pt idx="10057">
                  <c:v>873.91</c:v>
                </c:pt>
                <c:pt idx="10058">
                  <c:v>909.32</c:v>
                </c:pt>
                <c:pt idx="10059">
                  <c:v>828.83</c:v>
                </c:pt>
                <c:pt idx="10060">
                  <c:v>921.44</c:v>
                </c:pt>
                <c:pt idx="10061">
                  <c:v>921.44</c:v>
                </c:pt>
                <c:pt idx="10062">
                  <c:v>921.44</c:v>
                </c:pt>
                <c:pt idx="10063">
                  <c:v>921.44</c:v>
                </c:pt>
                <c:pt idx="10064">
                  <c:v>933.72</c:v>
                </c:pt>
                <c:pt idx="10065">
                  <c:v>909.32</c:v>
                </c:pt>
                <c:pt idx="10066">
                  <c:v>933.72</c:v>
                </c:pt>
                <c:pt idx="10067">
                  <c:v>933.72</c:v>
                </c:pt>
                <c:pt idx="10068">
                  <c:v>933.72</c:v>
                </c:pt>
                <c:pt idx="10069">
                  <c:v>933.72</c:v>
                </c:pt>
                <c:pt idx="10070">
                  <c:v>933.72</c:v>
                </c:pt>
                <c:pt idx="10071">
                  <c:v>933.72</c:v>
                </c:pt>
                <c:pt idx="10072">
                  <c:v>933.72</c:v>
                </c:pt>
                <c:pt idx="10073">
                  <c:v>933.72</c:v>
                </c:pt>
                <c:pt idx="10074">
                  <c:v>946.16</c:v>
                </c:pt>
                <c:pt idx="10075">
                  <c:v>933.72</c:v>
                </c:pt>
                <c:pt idx="10076">
                  <c:v>933.72</c:v>
                </c:pt>
                <c:pt idx="10077">
                  <c:v>946.16</c:v>
                </c:pt>
                <c:pt idx="10078">
                  <c:v>921.44</c:v>
                </c:pt>
                <c:pt idx="10079">
                  <c:v>946.16</c:v>
                </c:pt>
                <c:pt idx="10080">
                  <c:v>946.16</c:v>
                </c:pt>
                <c:pt idx="10081">
                  <c:v>946.16</c:v>
                </c:pt>
                <c:pt idx="10082">
                  <c:v>946.16</c:v>
                </c:pt>
                <c:pt idx="10083">
                  <c:v>946.16</c:v>
                </c:pt>
                <c:pt idx="10084">
                  <c:v>958.78</c:v>
                </c:pt>
                <c:pt idx="10085">
                  <c:v>946.16</c:v>
                </c:pt>
                <c:pt idx="10086">
                  <c:v>946.16</c:v>
                </c:pt>
                <c:pt idx="10087">
                  <c:v>933.72</c:v>
                </c:pt>
                <c:pt idx="10088">
                  <c:v>946.16</c:v>
                </c:pt>
                <c:pt idx="10089">
                  <c:v>946.16</c:v>
                </c:pt>
                <c:pt idx="10090">
                  <c:v>958.78</c:v>
                </c:pt>
                <c:pt idx="10091">
                  <c:v>946.16</c:v>
                </c:pt>
                <c:pt idx="10092">
                  <c:v>958.78</c:v>
                </c:pt>
                <c:pt idx="10093">
                  <c:v>958.78</c:v>
                </c:pt>
                <c:pt idx="10094">
                  <c:v>971.55</c:v>
                </c:pt>
                <c:pt idx="10095">
                  <c:v>958.78</c:v>
                </c:pt>
                <c:pt idx="10096">
                  <c:v>862.41</c:v>
                </c:pt>
                <c:pt idx="10097">
                  <c:v>958.78</c:v>
                </c:pt>
                <c:pt idx="10098">
                  <c:v>958.78</c:v>
                </c:pt>
                <c:pt idx="10099">
                  <c:v>958.78</c:v>
                </c:pt>
                <c:pt idx="10100">
                  <c:v>958.78</c:v>
                </c:pt>
                <c:pt idx="10101">
                  <c:v>873.91</c:v>
                </c:pt>
                <c:pt idx="10102">
                  <c:v>933.72</c:v>
                </c:pt>
                <c:pt idx="10103">
                  <c:v>971.55</c:v>
                </c:pt>
                <c:pt idx="10104">
                  <c:v>958.78</c:v>
                </c:pt>
                <c:pt idx="10105">
                  <c:v>958.78</c:v>
                </c:pt>
                <c:pt idx="10106">
                  <c:v>971.55</c:v>
                </c:pt>
                <c:pt idx="10107">
                  <c:v>971.55</c:v>
                </c:pt>
                <c:pt idx="10108">
                  <c:v>971.55</c:v>
                </c:pt>
                <c:pt idx="10109">
                  <c:v>958.78</c:v>
                </c:pt>
                <c:pt idx="10110">
                  <c:v>909.32</c:v>
                </c:pt>
                <c:pt idx="10111">
                  <c:v>862.41</c:v>
                </c:pt>
                <c:pt idx="10112">
                  <c:v>984.5</c:v>
                </c:pt>
                <c:pt idx="10113">
                  <c:v>909.32</c:v>
                </c:pt>
                <c:pt idx="10114">
                  <c:v>885.56</c:v>
                </c:pt>
                <c:pt idx="10115">
                  <c:v>971.55</c:v>
                </c:pt>
                <c:pt idx="10116">
                  <c:v>946.16</c:v>
                </c:pt>
                <c:pt idx="10117">
                  <c:v>885.56</c:v>
                </c:pt>
                <c:pt idx="10118">
                  <c:v>971.55</c:v>
                </c:pt>
                <c:pt idx="10119">
                  <c:v>971.55</c:v>
                </c:pt>
                <c:pt idx="10120">
                  <c:v>933.72</c:v>
                </c:pt>
                <c:pt idx="10121">
                  <c:v>971.55</c:v>
                </c:pt>
                <c:pt idx="10122">
                  <c:v>971.55</c:v>
                </c:pt>
                <c:pt idx="10123">
                  <c:v>984.5</c:v>
                </c:pt>
                <c:pt idx="10124">
                  <c:v>933.72</c:v>
                </c:pt>
                <c:pt idx="10125">
                  <c:v>971.55</c:v>
                </c:pt>
                <c:pt idx="10126">
                  <c:v>933.72</c:v>
                </c:pt>
                <c:pt idx="10127">
                  <c:v>946.16</c:v>
                </c:pt>
                <c:pt idx="10128">
                  <c:v>971.55</c:v>
                </c:pt>
                <c:pt idx="10129">
                  <c:v>984.5</c:v>
                </c:pt>
                <c:pt idx="10130">
                  <c:v>921.44</c:v>
                </c:pt>
                <c:pt idx="10131">
                  <c:v>971.55</c:v>
                </c:pt>
                <c:pt idx="10132">
                  <c:v>971.55</c:v>
                </c:pt>
                <c:pt idx="10133">
                  <c:v>997.62</c:v>
                </c:pt>
                <c:pt idx="10134">
                  <c:v>971.55</c:v>
                </c:pt>
                <c:pt idx="10135">
                  <c:v>971.55</c:v>
                </c:pt>
                <c:pt idx="10136">
                  <c:v>984.5</c:v>
                </c:pt>
                <c:pt idx="10137">
                  <c:v>984.5</c:v>
                </c:pt>
                <c:pt idx="10138">
                  <c:v>933.72</c:v>
                </c:pt>
                <c:pt idx="10139">
                  <c:v>946.16</c:v>
                </c:pt>
                <c:pt idx="10140">
                  <c:v>984.5</c:v>
                </c:pt>
                <c:pt idx="10141">
                  <c:v>997.62</c:v>
                </c:pt>
                <c:pt idx="10142">
                  <c:v>997.62</c:v>
                </c:pt>
                <c:pt idx="10143">
                  <c:v>997.62</c:v>
                </c:pt>
                <c:pt idx="10144">
                  <c:v>997.62</c:v>
                </c:pt>
                <c:pt idx="10145">
                  <c:v>997.62</c:v>
                </c:pt>
                <c:pt idx="10146">
                  <c:v>958.78</c:v>
                </c:pt>
                <c:pt idx="10147">
                  <c:v>997.62</c:v>
                </c:pt>
                <c:pt idx="10148">
                  <c:v>997.62</c:v>
                </c:pt>
                <c:pt idx="10149">
                  <c:v>1024.3900000000001</c:v>
                </c:pt>
                <c:pt idx="10150">
                  <c:v>997.62</c:v>
                </c:pt>
                <c:pt idx="10151">
                  <c:v>909.32</c:v>
                </c:pt>
                <c:pt idx="10152">
                  <c:v>984.5</c:v>
                </c:pt>
                <c:pt idx="10153">
                  <c:v>997.62</c:v>
                </c:pt>
                <c:pt idx="10154">
                  <c:v>997.62</c:v>
                </c:pt>
                <c:pt idx="10155">
                  <c:v>1010.92</c:v>
                </c:pt>
                <c:pt idx="10156">
                  <c:v>1010.92</c:v>
                </c:pt>
                <c:pt idx="10157">
                  <c:v>997.62</c:v>
                </c:pt>
                <c:pt idx="10158">
                  <c:v>1010.92</c:v>
                </c:pt>
                <c:pt idx="10159">
                  <c:v>1010.92</c:v>
                </c:pt>
                <c:pt idx="10160">
                  <c:v>997.62</c:v>
                </c:pt>
                <c:pt idx="10161">
                  <c:v>997.62</c:v>
                </c:pt>
                <c:pt idx="10162">
                  <c:v>1010.92</c:v>
                </c:pt>
                <c:pt idx="10163">
                  <c:v>997.62</c:v>
                </c:pt>
                <c:pt idx="10164">
                  <c:v>1010.92</c:v>
                </c:pt>
                <c:pt idx="10165">
                  <c:v>1010.92</c:v>
                </c:pt>
                <c:pt idx="10166">
                  <c:v>1010.92</c:v>
                </c:pt>
                <c:pt idx="10167">
                  <c:v>997.62</c:v>
                </c:pt>
                <c:pt idx="10168">
                  <c:v>1010.92</c:v>
                </c:pt>
                <c:pt idx="10169">
                  <c:v>1010.92</c:v>
                </c:pt>
                <c:pt idx="10170">
                  <c:v>958.78</c:v>
                </c:pt>
                <c:pt idx="10171">
                  <c:v>1010.92</c:v>
                </c:pt>
                <c:pt idx="10172">
                  <c:v>1024.3900000000001</c:v>
                </c:pt>
                <c:pt idx="10173">
                  <c:v>1024.3900000000001</c:v>
                </c:pt>
                <c:pt idx="10174">
                  <c:v>1010.92</c:v>
                </c:pt>
                <c:pt idx="10175">
                  <c:v>1024.3900000000001</c:v>
                </c:pt>
                <c:pt idx="10176">
                  <c:v>958.78</c:v>
                </c:pt>
                <c:pt idx="10177">
                  <c:v>1024.3900000000001</c:v>
                </c:pt>
                <c:pt idx="10178">
                  <c:v>1038.05</c:v>
                </c:pt>
                <c:pt idx="10179">
                  <c:v>971.55</c:v>
                </c:pt>
                <c:pt idx="10180">
                  <c:v>1010.92</c:v>
                </c:pt>
                <c:pt idx="10181">
                  <c:v>1010.92</c:v>
                </c:pt>
                <c:pt idx="10182">
                  <c:v>997.62</c:v>
                </c:pt>
                <c:pt idx="10183">
                  <c:v>1024.3900000000001</c:v>
                </c:pt>
                <c:pt idx="10184">
                  <c:v>1024.3900000000001</c:v>
                </c:pt>
                <c:pt idx="10185">
                  <c:v>1010.92</c:v>
                </c:pt>
                <c:pt idx="10186">
                  <c:v>1024.3900000000001</c:v>
                </c:pt>
                <c:pt idx="10187">
                  <c:v>1024.3900000000001</c:v>
                </c:pt>
                <c:pt idx="10188">
                  <c:v>1024.3900000000001</c:v>
                </c:pt>
                <c:pt idx="10189">
                  <c:v>1024.3900000000001</c:v>
                </c:pt>
                <c:pt idx="10190">
                  <c:v>1024.3900000000001</c:v>
                </c:pt>
                <c:pt idx="10191">
                  <c:v>1010.92</c:v>
                </c:pt>
                <c:pt idx="10192">
                  <c:v>1024.3900000000001</c:v>
                </c:pt>
                <c:pt idx="10193">
                  <c:v>1024.3900000000001</c:v>
                </c:pt>
                <c:pt idx="10194">
                  <c:v>1024.3900000000001</c:v>
                </c:pt>
                <c:pt idx="10195">
                  <c:v>1024.3900000000001</c:v>
                </c:pt>
                <c:pt idx="10196">
                  <c:v>1024.3900000000001</c:v>
                </c:pt>
                <c:pt idx="10197">
                  <c:v>1024.3900000000001</c:v>
                </c:pt>
                <c:pt idx="10198">
                  <c:v>1010.92</c:v>
                </c:pt>
                <c:pt idx="10199">
                  <c:v>1024.3900000000001</c:v>
                </c:pt>
                <c:pt idx="10200">
                  <c:v>984.5</c:v>
                </c:pt>
                <c:pt idx="10201">
                  <c:v>1024.3900000000001</c:v>
                </c:pt>
                <c:pt idx="10202">
                  <c:v>1038.05</c:v>
                </c:pt>
                <c:pt idx="10203">
                  <c:v>1024.3900000000001</c:v>
                </c:pt>
                <c:pt idx="10204">
                  <c:v>1010.92</c:v>
                </c:pt>
                <c:pt idx="10205">
                  <c:v>1038.05</c:v>
                </c:pt>
                <c:pt idx="10206">
                  <c:v>1038.05</c:v>
                </c:pt>
                <c:pt idx="10207">
                  <c:v>1038.05</c:v>
                </c:pt>
                <c:pt idx="10208">
                  <c:v>1051.8800000000001</c:v>
                </c:pt>
                <c:pt idx="10209">
                  <c:v>1038.05</c:v>
                </c:pt>
                <c:pt idx="10210">
                  <c:v>1051.8800000000001</c:v>
                </c:pt>
                <c:pt idx="10211">
                  <c:v>1038.05</c:v>
                </c:pt>
                <c:pt idx="10212">
                  <c:v>1038.05</c:v>
                </c:pt>
                <c:pt idx="10213">
                  <c:v>1024.3900000000001</c:v>
                </c:pt>
                <c:pt idx="10214">
                  <c:v>1038.05</c:v>
                </c:pt>
                <c:pt idx="10215">
                  <c:v>1038.05</c:v>
                </c:pt>
                <c:pt idx="10216">
                  <c:v>1051.8800000000001</c:v>
                </c:pt>
                <c:pt idx="10217">
                  <c:v>1051.8800000000001</c:v>
                </c:pt>
                <c:pt idx="10218">
                  <c:v>1051.8800000000001</c:v>
                </c:pt>
                <c:pt idx="10219">
                  <c:v>1051.8800000000001</c:v>
                </c:pt>
                <c:pt idx="10220">
                  <c:v>1051.8800000000001</c:v>
                </c:pt>
                <c:pt idx="10221">
                  <c:v>1051.8800000000001</c:v>
                </c:pt>
                <c:pt idx="10222">
                  <c:v>1065.9000000000001</c:v>
                </c:pt>
                <c:pt idx="10223">
                  <c:v>1051.8800000000001</c:v>
                </c:pt>
                <c:pt idx="10224">
                  <c:v>1038.05</c:v>
                </c:pt>
                <c:pt idx="10225">
                  <c:v>1051.8800000000001</c:v>
                </c:pt>
                <c:pt idx="10226">
                  <c:v>1051.8800000000001</c:v>
                </c:pt>
                <c:pt idx="10227">
                  <c:v>1051.8800000000001</c:v>
                </c:pt>
                <c:pt idx="10228">
                  <c:v>997.62</c:v>
                </c:pt>
                <c:pt idx="10229">
                  <c:v>1038.05</c:v>
                </c:pt>
                <c:pt idx="10230">
                  <c:v>1038.05</c:v>
                </c:pt>
                <c:pt idx="10231">
                  <c:v>1038.05</c:v>
                </c:pt>
                <c:pt idx="10232">
                  <c:v>1038.05</c:v>
                </c:pt>
                <c:pt idx="10233">
                  <c:v>1038.05</c:v>
                </c:pt>
                <c:pt idx="10234">
                  <c:v>1038.05</c:v>
                </c:pt>
                <c:pt idx="10235">
                  <c:v>1051.8800000000001</c:v>
                </c:pt>
                <c:pt idx="10236">
                  <c:v>1051.8800000000001</c:v>
                </c:pt>
                <c:pt idx="10237">
                  <c:v>1038.05</c:v>
                </c:pt>
                <c:pt idx="10238">
                  <c:v>1038.05</c:v>
                </c:pt>
                <c:pt idx="10239">
                  <c:v>1051.8800000000001</c:v>
                </c:pt>
                <c:pt idx="10240">
                  <c:v>1051.8800000000001</c:v>
                </c:pt>
                <c:pt idx="10241">
                  <c:v>1051.8800000000001</c:v>
                </c:pt>
                <c:pt idx="10242">
                  <c:v>1038.05</c:v>
                </c:pt>
                <c:pt idx="10243">
                  <c:v>1051.8800000000001</c:v>
                </c:pt>
                <c:pt idx="10244">
                  <c:v>1051.8800000000001</c:v>
                </c:pt>
                <c:pt idx="10245">
                  <c:v>1038.05</c:v>
                </c:pt>
                <c:pt idx="10246">
                  <c:v>1051.8800000000001</c:v>
                </c:pt>
                <c:pt idx="10247">
                  <c:v>1051.8800000000001</c:v>
                </c:pt>
                <c:pt idx="10248">
                  <c:v>1051.8800000000001</c:v>
                </c:pt>
                <c:pt idx="10249">
                  <c:v>1065.9000000000001</c:v>
                </c:pt>
                <c:pt idx="10250">
                  <c:v>1051.8800000000001</c:v>
                </c:pt>
                <c:pt idx="10251">
                  <c:v>1065.9000000000001</c:v>
                </c:pt>
                <c:pt idx="10252">
                  <c:v>1065.9000000000001</c:v>
                </c:pt>
                <c:pt idx="10253">
                  <c:v>1065.9000000000001</c:v>
                </c:pt>
                <c:pt idx="10254">
                  <c:v>1065.9000000000001</c:v>
                </c:pt>
                <c:pt idx="10255">
                  <c:v>1065.9000000000001</c:v>
                </c:pt>
                <c:pt idx="10256">
                  <c:v>1051.8800000000001</c:v>
                </c:pt>
                <c:pt idx="10257">
                  <c:v>1065.9000000000001</c:v>
                </c:pt>
                <c:pt idx="10258">
                  <c:v>1065.9000000000001</c:v>
                </c:pt>
                <c:pt idx="10259">
                  <c:v>1065.9000000000001</c:v>
                </c:pt>
                <c:pt idx="10260">
                  <c:v>1065.9000000000001</c:v>
                </c:pt>
                <c:pt idx="10261">
                  <c:v>1065.9000000000001</c:v>
                </c:pt>
                <c:pt idx="10262">
                  <c:v>1065.9000000000001</c:v>
                </c:pt>
                <c:pt idx="10263">
                  <c:v>1065.9000000000001</c:v>
                </c:pt>
                <c:pt idx="10264">
                  <c:v>1080.1099999999999</c:v>
                </c:pt>
                <c:pt idx="10265">
                  <c:v>1065.9000000000001</c:v>
                </c:pt>
                <c:pt idx="10266">
                  <c:v>1065.9000000000001</c:v>
                </c:pt>
                <c:pt idx="10267">
                  <c:v>1065.9000000000001</c:v>
                </c:pt>
                <c:pt idx="10268">
                  <c:v>1065.9000000000001</c:v>
                </c:pt>
                <c:pt idx="10269">
                  <c:v>1080.1099999999999</c:v>
                </c:pt>
                <c:pt idx="10270">
                  <c:v>1080.1099999999999</c:v>
                </c:pt>
                <c:pt idx="10271">
                  <c:v>1080.1099999999999</c:v>
                </c:pt>
                <c:pt idx="10272">
                  <c:v>1080.1099999999999</c:v>
                </c:pt>
                <c:pt idx="10273">
                  <c:v>1038.05</c:v>
                </c:pt>
                <c:pt idx="10274">
                  <c:v>1080.1099999999999</c:v>
                </c:pt>
                <c:pt idx="10275">
                  <c:v>1080.1099999999999</c:v>
                </c:pt>
                <c:pt idx="10276">
                  <c:v>1080.1099999999999</c:v>
                </c:pt>
                <c:pt idx="10277">
                  <c:v>1080.1099999999999</c:v>
                </c:pt>
                <c:pt idx="10278">
                  <c:v>1080.1099999999999</c:v>
                </c:pt>
                <c:pt idx="10279">
                  <c:v>1080.1099999999999</c:v>
                </c:pt>
                <c:pt idx="10280">
                  <c:v>1080.1099999999999</c:v>
                </c:pt>
                <c:pt idx="10281">
                  <c:v>1094.51</c:v>
                </c:pt>
                <c:pt idx="10282">
                  <c:v>1080.1099999999999</c:v>
                </c:pt>
                <c:pt idx="10283">
                  <c:v>1094.51</c:v>
                </c:pt>
                <c:pt idx="10284">
                  <c:v>1080.1099999999999</c:v>
                </c:pt>
                <c:pt idx="10285">
                  <c:v>1080.1099999999999</c:v>
                </c:pt>
                <c:pt idx="10286">
                  <c:v>1080.1099999999999</c:v>
                </c:pt>
                <c:pt idx="10287">
                  <c:v>1080.1099999999999</c:v>
                </c:pt>
                <c:pt idx="10288">
                  <c:v>1080.1099999999999</c:v>
                </c:pt>
                <c:pt idx="10289">
                  <c:v>1080.1099999999999</c:v>
                </c:pt>
                <c:pt idx="10290">
                  <c:v>1094.51</c:v>
                </c:pt>
                <c:pt idx="10291">
                  <c:v>1080.1099999999999</c:v>
                </c:pt>
                <c:pt idx="10292">
                  <c:v>1094.51</c:v>
                </c:pt>
                <c:pt idx="10293">
                  <c:v>1094.51</c:v>
                </c:pt>
                <c:pt idx="10294">
                  <c:v>1094.51</c:v>
                </c:pt>
                <c:pt idx="10295">
                  <c:v>1094.51</c:v>
                </c:pt>
                <c:pt idx="10296">
                  <c:v>1094.51</c:v>
                </c:pt>
                <c:pt idx="10297">
                  <c:v>1080.1099999999999</c:v>
                </c:pt>
                <c:pt idx="10298">
                  <c:v>1094.51</c:v>
                </c:pt>
                <c:pt idx="10299">
                  <c:v>1065.9000000000001</c:v>
                </c:pt>
                <c:pt idx="10300">
                  <c:v>1094.51</c:v>
                </c:pt>
                <c:pt idx="10301">
                  <c:v>1094.51</c:v>
                </c:pt>
                <c:pt idx="10302">
                  <c:v>1094.51</c:v>
                </c:pt>
                <c:pt idx="10303">
                  <c:v>1109.0899999999999</c:v>
                </c:pt>
                <c:pt idx="10304">
                  <c:v>1094.51</c:v>
                </c:pt>
                <c:pt idx="10305">
                  <c:v>1094.51</c:v>
                </c:pt>
                <c:pt idx="10306">
                  <c:v>1094.51</c:v>
                </c:pt>
                <c:pt idx="10307">
                  <c:v>1094.51</c:v>
                </c:pt>
                <c:pt idx="10308">
                  <c:v>1109.0899999999999</c:v>
                </c:pt>
                <c:pt idx="10309">
                  <c:v>1109.0899999999999</c:v>
                </c:pt>
                <c:pt idx="10310">
                  <c:v>1109.0899999999999</c:v>
                </c:pt>
                <c:pt idx="10311">
                  <c:v>1109.0899999999999</c:v>
                </c:pt>
                <c:pt idx="10312">
                  <c:v>1080.1099999999999</c:v>
                </c:pt>
                <c:pt idx="10313">
                  <c:v>1094.51</c:v>
                </c:pt>
                <c:pt idx="10314">
                  <c:v>1109.0899999999999</c:v>
                </c:pt>
                <c:pt idx="10315">
                  <c:v>1123.8699999999999</c:v>
                </c:pt>
                <c:pt idx="10316">
                  <c:v>1123.8699999999999</c:v>
                </c:pt>
                <c:pt idx="10317">
                  <c:v>1109.0899999999999</c:v>
                </c:pt>
                <c:pt idx="10318">
                  <c:v>1109.0899999999999</c:v>
                </c:pt>
                <c:pt idx="10319">
                  <c:v>1109.0899999999999</c:v>
                </c:pt>
                <c:pt idx="10320">
                  <c:v>1109.0899999999999</c:v>
                </c:pt>
                <c:pt idx="10321">
                  <c:v>1094.51</c:v>
                </c:pt>
                <c:pt idx="10322">
                  <c:v>1094.51</c:v>
                </c:pt>
                <c:pt idx="10323">
                  <c:v>1109.0899999999999</c:v>
                </c:pt>
                <c:pt idx="10324">
                  <c:v>1065.9000000000001</c:v>
                </c:pt>
                <c:pt idx="10325">
                  <c:v>1109.0899999999999</c:v>
                </c:pt>
                <c:pt idx="10326">
                  <c:v>1094.51</c:v>
                </c:pt>
                <c:pt idx="10327">
                  <c:v>1094.51</c:v>
                </c:pt>
                <c:pt idx="10328">
                  <c:v>1138.8499999999999</c:v>
                </c:pt>
                <c:pt idx="10329">
                  <c:v>1123.8699999999999</c:v>
                </c:pt>
                <c:pt idx="10330">
                  <c:v>1109.0899999999999</c:v>
                </c:pt>
                <c:pt idx="10331">
                  <c:v>1109.0899999999999</c:v>
                </c:pt>
                <c:pt idx="10332">
                  <c:v>1109.0899999999999</c:v>
                </c:pt>
                <c:pt idx="10333">
                  <c:v>1038.05</c:v>
                </c:pt>
                <c:pt idx="10334">
                  <c:v>1109.0899999999999</c:v>
                </c:pt>
                <c:pt idx="10335">
                  <c:v>1109.0899999999999</c:v>
                </c:pt>
                <c:pt idx="10336">
                  <c:v>1038.05</c:v>
                </c:pt>
                <c:pt idx="10337">
                  <c:v>1109.0899999999999</c:v>
                </c:pt>
                <c:pt idx="10338">
                  <c:v>1123.8699999999999</c:v>
                </c:pt>
                <c:pt idx="10339">
                  <c:v>1038.05</c:v>
                </c:pt>
                <c:pt idx="10340">
                  <c:v>1065.9000000000001</c:v>
                </c:pt>
                <c:pt idx="10341">
                  <c:v>1065.9000000000001</c:v>
                </c:pt>
                <c:pt idx="10342">
                  <c:v>1094.51</c:v>
                </c:pt>
                <c:pt idx="10343">
                  <c:v>1109.0899999999999</c:v>
                </c:pt>
                <c:pt idx="10344">
                  <c:v>1123.8699999999999</c:v>
                </c:pt>
                <c:pt idx="10345">
                  <c:v>1123.8699999999999</c:v>
                </c:pt>
                <c:pt idx="10346">
                  <c:v>1123.8699999999999</c:v>
                </c:pt>
                <c:pt idx="10347">
                  <c:v>1123.8699999999999</c:v>
                </c:pt>
                <c:pt idx="10348">
                  <c:v>1123.8699999999999</c:v>
                </c:pt>
                <c:pt idx="10349">
                  <c:v>1123.8699999999999</c:v>
                </c:pt>
                <c:pt idx="10350">
                  <c:v>1123.8699999999999</c:v>
                </c:pt>
                <c:pt idx="10351">
                  <c:v>1138.8499999999999</c:v>
                </c:pt>
                <c:pt idx="10352">
                  <c:v>1123.8699999999999</c:v>
                </c:pt>
                <c:pt idx="10353">
                  <c:v>1123.8699999999999</c:v>
                </c:pt>
                <c:pt idx="10354">
                  <c:v>1138.8499999999999</c:v>
                </c:pt>
                <c:pt idx="10355">
                  <c:v>1123.8699999999999</c:v>
                </c:pt>
                <c:pt idx="10356">
                  <c:v>1123.8699999999999</c:v>
                </c:pt>
                <c:pt idx="10357">
                  <c:v>1138.8499999999999</c:v>
                </c:pt>
                <c:pt idx="10358">
                  <c:v>1123.8699999999999</c:v>
                </c:pt>
                <c:pt idx="10359">
                  <c:v>1123.8699999999999</c:v>
                </c:pt>
                <c:pt idx="10360">
                  <c:v>1138.8499999999999</c:v>
                </c:pt>
                <c:pt idx="10361">
                  <c:v>1138.8499999999999</c:v>
                </c:pt>
                <c:pt idx="10362">
                  <c:v>1123.8699999999999</c:v>
                </c:pt>
                <c:pt idx="10363">
                  <c:v>1138.8499999999999</c:v>
                </c:pt>
                <c:pt idx="10364">
                  <c:v>1138.8499999999999</c:v>
                </c:pt>
                <c:pt idx="10365">
                  <c:v>1138.8499999999999</c:v>
                </c:pt>
                <c:pt idx="10366">
                  <c:v>1051.8800000000001</c:v>
                </c:pt>
                <c:pt idx="10367">
                  <c:v>1138.8499999999999</c:v>
                </c:pt>
                <c:pt idx="10368">
                  <c:v>1138.8499999999999</c:v>
                </c:pt>
                <c:pt idx="10369">
                  <c:v>1109.0899999999999</c:v>
                </c:pt>
                <c:pt idx="10370">
                  <c:v>1038.05</c:v>
                </c:pt>
                <c:pt idx="10371">
                  <c:v>1138.8499999999999</c:v>
                </c:pt>
                <c:pt idx="10372">
                  <c:v>1138.8499999999999</c:v>
                </c:pt>
                <c:pt idx="10373">
                  <c:v>1138.8499999999999</c:v>
                </c:pt>
                <c:pt idx="10374">
                  <c:v>1138.8499999999999</c:v>
                </c:pt>
                <c:pt idx="10375">
                  <c:v>1138.8499999999999</c:v>
                </c:pt>
                <c:pt idx="10376">
                  <c:v>1051.8800000000001</c:v>
                </c:pt>
                <c:pt idx="10377">
                  <c:v>1080.1099999999999</c:v>
                </c:pt>
                <c:pt idx="10378">
                  <c:v>1123.8699999999999</c:v>
                </c:pt>
                <c:pt idx="10379">
                  <c:v>1169.4100000000001</c:v>
                </c:pt>
                <c:pt idx="10380">
                  <c:v>1138.8499999999999</c:v>
                </c:pt>
                <c:pt idx="10381">
                  <c:v>1138.8499999999999</c:v>
                </c:pt>
                <c:pt idx="10382">
                  <c:v>1154.03</c:v>
                </c:pt>
                <c:pt idx="10383">
                  <c:v>1094.51</c:v>
                </c:pt>
                <c:pt idx="10384">
                  <c:v>1154.03</c:v>
                </c:pt>
                <c:pt idx="10385">
                  <c:v>1138.8499999999999</c:v>
                </c:pt>
                <c:pt idx="10386">
                  <c:v>1138.8499999999999</c:v>
                </c:pt>
                <c:pt idx="10387">
                  <c:v>1138.8499999999999</c:v>
                </c:pt>
                <c:pt idx="10388">
                  <c:v>1154.03</c:v>
                </c:pt>
                <c:pt idx="10389">
                  <c:v>1138.8499999999999</c:v>
                </c:pt>
                <c:pt idx="10390">
                  <c:v>1138.8499999999999</c:v>
                </c:pt>
                <c:pt idx="10391">
                  <c:v>1138.8499999999999</c:v>
                </c:pt>
                <c:pt idx="10392">
                  <c:v>1138.8499999999999</c:v>
                </c:pt>
                <c:pt idx="10393">
                  <c:v>1138.8499999999999</c:v>
                </c:pt>
                <c:pt idx="10394">
                  <c:v>1138.8499999999999</c:v>
                </c:pt>
                <c:pt idx="10395">
                  <c:v>1154.03</c:v>
                </c:pt>
                <c:pt idx="10396">
                  <c:v>1154.03</c:v>
                </c:pt>
                <c:pt idx="10397">
                  <c:v>1154.03</c:v>
                </c:pt>
                <c:pt idx="10398">
                  <c:v>1154.03</c:v>
                </c:pt>
                <c:pt idx="10399">
                  <c:v>1154.03</c:v>
                </c:pt>
                <c:pt idx="10400">
                  <c:v>1154.03</c:v>
                </c:pt>
                <c:pt idx="10401">
                  <c:v>1154.03</c:v>
                </c:pt>
                <c:pt idx="10402">
                  <c:v>1154.03</c:v>
                </c:pt>
                <c:pt idx="10403">
                  <c:v>1169.4100000000001</c:v>
                </c:pt>
                <c:pt idx="10404">
                  <c:v>1154.03</c:v>
                </c:pt>
                <c:pt idx="10405">
                  <c:v>1154.03</c:v>
                </c:pt>
                <c:pt idx="10406">
                  <c:v>1154.03</c:v>
                </c:pt>
                <c:pt idx="10407">
                  <c:v>1154.03</c:v>
                </c:pt>
                <c:pt idx="10408">
                  <c:v>1154.03</c:v>
                </c:pt>
                <c:pt idx="10409">
                  <c:v>1154.03</c:v>
                </c:pt>
                <c:pt idx="10410">
                  <c:v>1154.03</c:v>
                </c:pt>
                <c:pt idx="10411">
                  <c:v>1123.8699999999999</c:v>
                </c:pt>
                <c:pt idx="10412">
                  <c:v>1169.4100000000001</c:v>
                </c:pt>
                <c:pt idx="10413">
                  <c:v>1123.8699999999999</c:v>
                </c:pt>
                <c:pt idx="10414">
                  <c:v>1154.03</c:v>
                </c:pt>
                <c:pt idx="10415">
                  <c:v>1154.03</c:v>
                </c:pt>
                <c:pt idx="10416">
                  <c:v>1080.1099999999999</c:v>
                </c:pt>
                <c:pt idx="10417">
                  <c:v>1154.03</c:v>
                </c:pt>
                <c:pt idx="10418">
                  <c:v>1154.03</c:v>
                </c:pt>
                <c:pt idx="10419">
                  <c:v>1169.4100000000001</c:v>
                </c:pt>
                <c:pt idx="10420">
                  <c:v>1154.03</c:v>
                </c:pt>
                <c:pt idx="10421">
                  <c:v>1169.4100000000001</c:v>
                </c:pt>
                <c:pt idx="10422">
                  <c:v>1154.03</c:v>
                </c:pt>
                <c:pt idx="10423">
                  <c:v>1138.8499999999999</c:v>
                </c:pt>
                <c:pt idx="10424">
                  <c:v>1138.8499999999999</c:v>
                </c:pt>
                <c:pt idx="10425">
                  <c:v>1185</c:v>
                </c:pt>
                <c:pt idx="10426">
                  <c:v>1169.4100000000001</c:v>
                </c:pt>
                <c:pt idx="10427">
                  <c:v>1154.03</c:v>
                </c:pt>
                <c:pt idx="10428">
                  <c:v>1169.4100000000001</c:v>
                </c:pt>
                <c:pt idx="10429">
                  <c:v>1169.4100000000001</c:v>
                </c:pt>
                <c:pt idx="10430">
                  <c:v>1154.03</c:v>
                </c:pt>
                <c:pt idx="10431">
                  <c:v>1169.4100000000001</c:v>
                </c:pt>
                <c:pt idx="10432">
                  <c:v>1169.4100000000001</c:v>
                </c:pt>
                <c:pt idx="10433">
                  <c:v>1169.4100000000001</c:v>
                </c:pt>
                <c:pt idx="10434">
                  <c:v>1123.8699999999999</c:v>
                </c:pt>
                <c:pt idx="10435">
                  <c:v>1169.4100000000001</c:v>
                </c:pt>
                <c:pt idx="10436">
                  <c:v>1169.4100000000001</c:v>
                </c:pt>
                <c:pt idx="10437">
                  <c:v>1169.4100000000001</c:v>
                </c:pt>
                <c:pt idx="10438">
                  <c:v>1169.4100000000001</c:v>
                </c:pt>
                <c:pt idx="10439">
                  <c:v>1169.4100000000001</c:v>
                </c:pt>
                <c:pt idx="10440">
                  <c:v>1185</c:v>
                </c:pt>
                <c:pt idx="10441">
                  <c:v>1185</c:v>
                </c:pt>
                <c:pt idx="10442">
                  <c:v>1185</c:v>
                </c:pt>
                <c:pt idx="10443">
                  <c:v>1185</c:v>
                </c:pt>
                <c:pt idx="10444">
                  <c:v>1169.4100000000001</c:v>
                </c:pt>
                <c:pt idx="10445">
                  <c:v>1094.51</c:v>
                </c:pt>
                <c:pt idx="10446">
                  <c:v>1185</c:v>
                </c:pt>
                <c:pt idx="10447">
                  <c:v>1080.1099999999999</c:v>
                </c:pt>
                <c:pt idx="10448">
                  <c:v>1169.4100000000001</c:v>
                </c:pt>
                <c:pt idx="10449">
                  <c:v>1185</c:v>
                </c:pt>
                <c:pt idx="10450">
                  <c:v>1169.4100000000001</c:v>
                </c:pt>
                <c:pt idx="10451">
                  <c:v>1169.4100000000001</c:v>
                </c:pt>
                <c:pt idx="10452">
                  <c:v>1185</c:v>
                </c:pt>
                <c:pt idx="10453">
                  <c:v>1185</c:v>
                </c:pt>
                <c:pt idx="10454">
                  <c:v>1185</c:v>
                </c:pt>
                <c:pt idx="10455">
                  <c:v>1185</c:v>
                </c:pt>
                <c:pt idx="10456">
                  <c:v>1185</c:v>
                </c:pt>
                <c:pt idx="10457">
                  <c:v>1185</c:v>
                </c:pt>
                <c:pt idx="10458">
                  <c:v>1185</c:v>
                </c:pt>
                <c:pt idx="10459">
                  <c:v>1185</c:v>
                </c:pt>
                <c:pt idx="10460">
                  <c:v>1185</c:v>
                </c:pt>
                <c:pt idx="10461">
                  <c:v>1185</c:v>
                </c:pt>
                <c:pt idx="10462">
                  <c:v>1169.4100000000001</c:v>
                </c:pt>
                <c:pt idx="10463">
                  <c:v>1185</c:v>
                </c:pt>
                <c:pt idx="10464">
                  <c:v>1185</c:v>
                </c:pt>
                <c:pt idx="10465">
                  <c:v>1185</c:v>
                </c:pt>
                <c:pt idx="10466">
                  <c:v>1169.4100000000001</c:v>
                </c:pt>
                <c:pt idx="10467">
                  <c:v>1185</c:v>
                </c:pt>
                <c:pt idx="10468">
                  <c:v>1080.1099999999999</c:v>
                </c:pt>
                <c:pt idx="10469">
                  <c:v>1185</c:v>
                </c:pt>
                <c:pt idx="10470">
                  <c:v>1185</c:v>
                </c:pt>
                <c:pt idx="10471">
                  <c:v>1200.79</c:v>
                </c:pt>
                <c:pt idx="10472">
                  <c:v>1200.79</c:v>
                </c:pt>
                <c:pt idx="10473">
                  <c:v>1200.79</c:v>
                </c:pt>
                <c:pt idx="10474">
                  <c:v>1185</c:v>
                </c:pt>
                <c:pt idx="10475">
                  <c:v>1200.79</c:v>
                </c:pt>
                <c:pt idx="10476">
                  <c:v>1200.79</c:v>
                </c:pt>
                <c:pt idx="10477">
                  <c:v>1200.79</c:v>
                </c:pt>
                <c:pt idx="10478">
                  <c:v>1216.8</c:v>
                </c:pt>
                <c:pt idx="10479">
                  <c:v>1233.02</c:v>
                </c:pt>
                <c:pt idx="10480">
                  <c:v>1200.79</c:v>
                </c:pt>
                <c:pt idx="10481">
                  <c:v>1169.4100000000001</c:v>
                </c:pt>
                <c:pt idx="10482">
                  <c:v>1200.79</c:v>
                </c:pt>
                <c:pt idx="10483">
                  <c:v>1200.79</c:v>
                </c:pt>
                <c:pt idx="10484">
                  <c:v>1200.79</c:v>
                </c:pt>
                <c:pt idx="10485">
                  <c:v>1200.79</c:v>
                </c:pt>
                <c:pt idx="10486">
                  <c:v>1200.79</c:v>
                </c:pt>
                <c:pt idx="10487">
                  <c:v>1123.8699999999999</c:v>
                </c:pt>
                <c:pt idx="10488">
                  <c:v>1200.79</c:v>
                </c:pt>
                <c:pt idx="10489">
                  <c:v>1216.8</c:v>
                </c:pt>
                <c:pt idx="10490">
                  <c:v>1200.79</c:v>
                </c:pt>
                <c:pt idx="10491">
                  <c:v>1200.79</c:v>
                </c:pt>
                <c:pt idx="10492">
                  <c:v>1216.8</c:v>
                </c:pt>
                <c:pt idx="10493">
                  <c:v>1216.8</c:v>
                </c:pt>
                <c:pt idx="10494">
                  <c:v>1216.8</c:v>
                </c:pt>
                <c:pt idx="10495">
                  <c:v>1200.79</c:v>
                </c:pt>
                <c:pt idx="10496">
                  <c:v>1138.8499999999999</c:v>
                </c:pt>
                <c:pt idx="10497">
                  <c:v>1216.8</c:v>
                </c:pt>
                <c:pt idx="10498">
                  <c:v>1216.8</c:v>
                </c:pt>
                <c:pt idx="10499">
                  <c:v>1216.8</c:v>
                </c:pt>
                <c:pt idx="10500">
                  <c:v>1216.8</c:v>
                </c:pt>
                <c:pt idx="10501">
                  <c:v>1216.8</c:v>
                </c:pt>
                <c:pt idx="10502">
                  <c:v>1200.79</c:v>
                </c:pt>
                <c:pt idx="10503">
                  <c:v>1200.79</c:v>
                </c:pt>
                <c:pt idx="10504">
                  <c:v>1109.0899999999999</c:v>
                </c:pt>
                <c:pt idx="10505">
                  <c:v>1216.8</c:v>
                </c:pt>
                <c:pt idx="10506">
                  <c:v>1216.8</c:v>
                </c:pt>
                <c:pt idx="10507">
                  <c:v>1200.79</c:v>
                </c:pt>
                <c:pt idx="10508">
                  <c:v>1200.79</c:v>
                </c:pt>
                <c:pt idx="10509">
                  <c:v>1200.79</c:v>
                </c:pt>
                <c:pt idx="10510">
                  <c:v>1216.8</c:v>
                </c:pt>
                <c:pt idx="10511">
                  <c:v>1200.79</c:v>
                </c:pt>
                <c:pt idx="10512">
                  <c:v>1216.8</c:v>
                </c:pt>
                <c:pt idx="10513">
                  <c:v>1216.8</c:v>
                </c:pt>
                <c:pt idx="10514">
                  <c:v>1216.8</c:v>
                </c:pt>
                <c:pt idx="10515">
                  <c:v>1154.03</c:v>
                </c:pt>
                <c:pt idx="10516">
                  <c:v>1216.8</c:v>
                </c:pt>
                <c:pt idx="10517">
                  <c:v>1200.79</c:v>
                </c:pt>
                <c:pt idx="10518">
                  <c:v>1216.8</c:v>
                </c:pt>
                <c:pt idx="10519">
                  <c:v>1169.4100000000001</c:v>
                </c:pt>
                <c:pt idx="10520">
                  <c:v>1200.79</c:v>
                </c:pt>
                <c:pt idx="10521">
                  <c:v>1216.8</c:v>
                </c:pt>
                <c:pt idx="10522">
                  <c:v>1200.79</c:v>
                </c:pt>
                <c:pt idx="10523">
                  <c:v>1216.8</c:v>
                </c:pt>
                <c:pt idx="10524">
                  <c:v>1216.8</c:v>
                </c:pt>
                <c:pt idx="10525">
                  <c:v>1233.02</c:v>
                </c:pt>
                <c:pt idx="10526">
                  <c:v>1185</c:v>
                </c:pt>
                <c:pt idx="10527">
                  <c:v>1200.79</c:v>
                </c:pt>
                <c:pt idx="10528">
                  <c:v>1233.02</c:v>
                </c:pt>
                <c:pt idx="10529">
                  <c:v>1216.8</c:v>
                </c:pt>
                <c:pt idx="10530">
                  <c:v>1200.79</c:v>
                </c:pt>
                <c:pt idx="10531">
                  <c:v>1216.8</c:v>
                </c:pt>
                <c:pt idx="10532">
                  <c:v>1154.03</c:v>
                </c:pt>
                <c:pt idx="10533">
                  <c:v>1200.79</c:v>
                </c:pt>
                <c:pt idx="10534">
                  <c:v>1200.79</c:v>
                </c:pt>
                <c:pt idx="10535">
                  <c:v>1216.8</c:v>
                </c:pt>
                <c:pt idx="10536">
                  <c:v>1216.8</c:v>
                </c:pt>
                <c:pt idx="10537">
                  <c:v>1216.8</c:v>
                </c:pt>
                <c:pt idx="10538">
                  <c:v>1169.4100000000001</c:v>
                </c:pt>
                <c:pt idx="10539">
                  <c:v>1154.03</c:v>
                </c:pt>
                <c:pt idx="10540">
                  <c:v>1185</c:v>
                </c:pt>
                <c:pt idx="10541">
                  <c:v>1154.03</c:v>
                </c:pt>
                <c:pt idx="10542">
                  <c:v>1249.45</c:v>
                </c:pt>
                <c:pt idx="10543">
                  <c:v>1233.02</c:v>
                </c:pt>
                <c:pt idx="10544">
                  <c:v>1233.02</c:v>
                </c:pt>
                <c:pt idx="10545">
                  <c:v>1169.4100000000001</c:v>
                </c:pt>
                <c:pt idx="10546">
                  <c:v>1154.03</c:v>
                </c:pt>
                <c:pt idx="10547">
                  <c:v>1123.8699999999999</c:v>
                </c:pt>
                <c:pt idx="10548">
                  <c:v>1169.4100000000001</c:v>
                </c:pt>
                <c:pt idx="10549">
                  <c:v>1169.4100000000001</c:v>
                </c:pt>
                <c:pt idx="10550">
                  <c:v>1216.8</c:v>
                </c:pt>
                <c:pt idx="10551">
                  <c:v>1233.02</c:v>
                </c:pt>
                <c:pt idx="10552">
                  <c:v>1249.45</c:v>
                </c:pt>
                <c:pt idx="10553">
                  <c:v>1233.02</c:v>
                </c:pt>
                <c:pt idx="10554">
                  <c:v>1233.02</c:v>
                </c:pt>
                <c:pt idx="10555">
                  <c:v>1233.02</c:v>
                </c:pt>
                <c:pt idx="10556">
                  <c:v>1216.8</c:v>
                </c:pt>
                <c:pt idx="10557">
                  <c:v>1216.8</c:v>
                </c:pt>
                <c:pt idx="10558">
                  <c:v>1233.02</c:v>
                </c:pt>
                <c:pt idx="10559">
                  <c:v>1216.8</c:v>
                </c:pt>
                <c:pt idx="10560">
                  <c:v>1216.8</c:v>
                </c:pt>
                <c:pt idx="10561">
                  <c:v>1233.02</c:v>
                </c:pt>
                <c:pt idx="10562">
                  <c:v>1233.02</c:v>
                </c:pt>
                <c:pt idx="10563">
                  <c:v>1216.8</c:v>
                </c:pt>
                <c:pt idx="10564">
                  <c:v>1200.79</c:v>
                </c:pt>
                <c:pt idx="10565">
                  <c:v>1233.02</c:v>
                </c:pt>
                <c:pt idx="10566">
                  <c:v>1233.02</c:v>
                </c:pt>
                <c:pt idx="10567">
                  <c:v>1233.02</c:v>
                </c:pt>
                <c:pt idx="10568">
                  <c:v>1233.02</c:v>
                </c:pt>
                <c:pt idx="10569">
                  <c:v>1233.02</c:v>
                </c:pt>
                <c:pt idx="10570">
                  <c:v>1249.45</c:v>
                </c:pt>
                <c:pt idx="10571">
                  <c:v>1233.02</c:v>
                </c:pt>
                <c:pt idx="10572">
                  <c:v>1216.8</c:v>
                </c:pt>
                <c:pt idx="10573">
                  <c:v>1233.02</c:v>
                </c:pt>
                <c:pt idx="10574">
                  <c:v>1249.45</c:v>
                </c:pt>
                <c:pt idx="10575">
                  <c:v>1249.45</c:v>
                </c:pt>
                <c:pt idx="10576">
                  <c:v>1233.02</c:v>
                </c:pt>
                <c:pt idx="10577">
                  <c:v>1233.02</c:v>
                </c:pt>
                <c:pt idx="10578">
                  <c:v>1216.8</c:v>
                </c:pt>
                <c:pt idx="10579">
                  <c:v>1233.02</c:v>
                </c:pt>
                <c:pt idx="10580">
                  <c:v>1233.02</c:v>
                </c:pt>
                <c:pt idx="10581">
                  <c:v>1233.02</c:v>
                </c:pt>
                <c:pt idx="10582">
                  <c:v>1233.02</c:v>
                </c:pt>
                <c:pt idx="10583">
                  <c:v>1233.02</c:v>
                </c:pt>
                <c:pt idx="10584">
                  <c:v>1185</c:v>
                </c:pt>
                <c:pt idx="10585">
                  <c:v>1233.02</c:v>
                </c:pt>
                <c:pt idx="10586">
                  <c:v>1233.02</c:v>
                </c:pt>
                <c:pt idx="10587">
                  <c:v>1233.02</c:v>
                </c:pt>
                <c:pt idx="10588">
                  <c:v>1200.79</c:v>
                </c:pt>
                <c:pt idx="10589">
                  <c:v>1233.02</c:v>
                </c:pt>
                <c:pt idx="10590">
                  <c:v>1233.02</c:v>
                </c:pt>
                <c:pt idx="10591">
                  <c:v>1233.02</c:v>
                </c:pt>
                <c:pt idx="10592">
                  <c:v>1233.02</c:v>
                </c:pt>
                <c:pt idx="10593">
                  <c:v>1233.02</c:v>
                </c:pt>
                <c:pt idx="10594">
                  <c:v>1216.8</c:v>
                </c:pt>
                <c:pt idx="10595">
                  <c:v>1249.45</c:v>
                </c:pt>
                <c:pt idx="10596">
                  <c:v>1249.45</c:v>
                </c:pt>
                <c:pt idx="10597">
                  <c:v>1249.45</c:v>
                </c:pt>
                <c:pt idx="10598">
                  <c:v>1249.45</c:v>
                </c:pt>
                <c:pt idx="10599">
                  <c:v>1233.02</c:v>
                </c:pt>
                <c:pt idx="10600">
                  <c:v>1233.02</c:v>
                </c:pt>
                <c:pt idx="10601">
                  <c:v>1200.79</c:v>
                </c:pt>
                <c:pt idx="10602">
                  <c:v>1249.45</c:v>
                </c:pt>
                <c:pt idx="10603">
                  <c:v>1233.02</c:v>
                </c:pt>
                <c:pt idx="10604">
                  <c:v>1233.02</c:v>
                </c:pt>
                <c:pt idx="10605">
                  <c:v>1233.02</c:v>
                </c:pt>
                <c:pt idx="10606">
                  <c:v>1216.8</c:v>
                </c:pt>
                <c:pt idx="10607">
                  <c:v>1249.45</c:v>
                </c:pt>
                <c:pt idx="10608">
                  <c:v>1249.45</c:v>
                </c:pt>
                <c:pt idx="10609">
                  <c:v>1249.45</c:v>
                </c:pt>
                <c:pt idx="10610">
                  <c:v>1249.45</c:v>
                </c:pt>
                <c:pt idx="10611">
                  <c:v>1249.45</c:v>
                </c:pt>
                <c:pt idx="10612">
                  <c:v>1266.0999999999999</c:v>
                </c:pt>
                <c:pt idx="10613">
                  <c:v>1249.45</c:v>
                </c:pt>
                <c:pt idx="10614">
                  <c:v>1249.45</c:v>
                </c:pt>
                <c:pt idx="10615">
                  <c:v>1266.0999999999999</c:v>
                </c:pt>
                <c:pt idx="10616">
                  <c:v>1249.45</c:v>
                </c:pt>
                <c:pt idx="10617">
                  <c:v>1282.98</c:v>
                </c:pt>
                <c:pt idx="10618">
                  <c:v>1249.45</c:v>
                </c:pt>
                <c:pt idx="10619">
                  <c:v>1249.45</c:v>
                </c:pt>
                <c:pt idx="10620">
                  <c:v>1266.0999999999999</c:v>
                </c:pt>
                <c:pt idx="10621">
                  <c:v>1249.45</c:v>
                </c:pt>
                <c:pt idx="10622">
                  <c:v>1249.45</c:v>
                </c:pt>
                <c:pt idx="10623">
                  <c:v>1233.02</c:v>
                </c:pt>
                <c:pt idx="10624">
                  <c:v>1266.0999999999999</c:v>
                </c:pt>
                <c:pt idx="10625">
                  <c:v>1216.8</c:v>
                </c:pt>
                <c:pt idx="10626">
                  <c:v>1249.45</c:v>
                </c:pt>
                <c:pt idx="10627">
                  <c:v>1266.0999999999999</c:v>
                </c:pt>
                <c:pt idx="10628">
                  <c:v>1249.45</c:v>
                </c:pt>
                <c:pt idx="10629">
                  <c:v>1266.0999999999999</c:v>
                </c:pt>
                <c:pt idx="10630">
                  <c:v>1249.45</c:v>
                </c:pt>
                <c:pt idx="10631">
                  <c:v>1249.45</c:v>
                </c:pt>
                <c:pt idx="10632">
                  <c:v>1185</c:v>
                </c:pt>
                <c:pt idx="10633">
                  <c:v>1300.08</c:v>
                </c:pt>
                <c:pt idx="10634">
                  <c:v>1169.4100000000001</c:v>
                </c:pt>
                <c:pt idx="10635">
                  <c:v>1249.45</c:v>
                </c:pt>
                <c:pt idx="10636">
                  <c:v>1266.0999999999999</c:v>
                </c:pt>
                <c:pt idx="10637">
                  <c:v>1266.0999999999999</c:v>
                </c:pt>
                <c:pt idx="10638">
                  <c:v>1266.0999999999999</c:v>
                </c:pt>
                <c:pt idx="10639">
                  <c:v>1266.0999999999999</c:v>
                </c:pt>
                <c:pt idx="10640">
                  <c:v>1233.02</c:v>
                </c:pt>
                <c:pt idx="10641">
                  <c:v>1300.08</c:v>
                </c:pt>
                <c:pt idx="10642">
                  <c:v>1266.0999999999999</c:v>
                </c:pt>
                <c:pt idx="10643">
                  <c:v>1266.0999999999999</c:v>
                </c:pt>
                <c:pt idx="10644">
                  <c:v>1266.0999999999999</c:v>
                </c:pt>
                <c:pt idx="10645">
                  <c:v>1266.0999999999999</c:v>
                </c:pt>
                <c:pt idx="10646">
                  <c:v>1266.0999999999999</c:v>
                </c:pt>
                <c:pt idx="10647">
                  <c:v>1266.0999999999999</c:v>
                </c:pt>
                <c:pt idx="10648">
                  <c:v>1266.0999999999999</c:v>
                </c:pt>
                <c:pt idx="10649">
                  <c:v>1266.0999999999999</c:v>
                </c:pt>
                <c:pt idx="10650">
                  <c:v>1282.98</c:v>
                </c:pt>
                <c:pt idx="10651">
                  <c:v>1200.79</c:v>
                </c:pt>
                <c:pt idx="10652">
                  <c:v>1249.45</c:v>
                </c:pt>
                <c:pt idx="10653">
                  <c:v>1216.8</c:v>
                </c:pt>
                <c:pt idx="10654">
                  <c:v>1249.45</c:v>
                </c:pt>
                <c:pt idx="10655">
                  <c:v>1282.98</c:v>
                </c:pt>
                <c:pt idx="10656">
                  <c:v>1266.0999999999999</c:v>
                </c:pt>
                <c:pt idx="10657">
                  <c:v>1282.98</c:v>
                </c:pt>
                <c:pt idx="10658">
                  <c:v>1169.4100000000001</c:v>
                </c:pt>
                <c:pt idx="10659">
                  <c:v>1282.98</c:v>
                </c:pt>
                <c:pt idx="10660">
                  <c:v>1282.98</c:v>
                </c:pt>
                <c:pt idx="10661">
                  <c:v>1282.98</c:v>
                </c:pt>
                <c:pt idx="10662">
                  <c:v>1282.98</c:v>
                </c:pt>
                <c:pt idx="10663">
                  <c:v>1282.98</c:v>
                </c:pt>
                <c:pt idx="10664">
                  <c:v>1169.4100000000001</c:v>
                </c:pt>
                <c:pt idx="10665">
                  <c:v>1282.98</c:v>
                </c:pt>
                <c:pt idx="10666">
                  <c:v>1300.08</c:v>
                </c:pt>
                <c:pt idx="10667">
                  <c:v>1185</c:v>
                </c:pt>
                <c:pt idx="10668">
                  <c:v>1282.98</c:v>
                </c:pt>
                <c:pt idx="10669">
                  <c:v>1282.98</c:v>
                </c:pt>
                <c:pt idx="10670">
                  <c:v>1282.98</c:v>
                </c:pt>
                <c:pt idx="10671">
                  <c:v>1282.98</c:v>
                </c:pt>
                <c:pt idx="10672">
                  <c:v>1282.98</c:v>
                </c:pt>
                <c:pt idx="10673">
                  <c:v>1300.08</c:v>
                </c:pt>
                <c:pt idx="10674">
                  <c:v>1282.98</c:v>
                </c:pt>
                <c:pt idx="10675">
                  <c:v>1282.98</c:v>
                </c:pt>
                <c:pt idx="10676">
                  <c:v>1282.98</c:v>
                </c:pt>
                <c:pt idx="10677">
                  <c:v>1282.98</c:v>
                </c:pt>
                <c:pt idx="10678">
                  <c:v>1300.08</c:v>
                </c:pt>
                <c:pt idx="10679">
                  <c:v>1282.98</c:v>
                </c:pt>
                <c:pt idx="10680">
                  <c:v>1282.98</c:v>
                </c:pt>
                <c:pt idx="10681">
                  <c:v>1266.0999999999999</c:v>
                </c:pt>
                <c:pt idx="10682">
                  <c:v>1266.0999999999999</c:v>
                </c:pt>
                <c:pt idx="10683">
                  <c:v>1300.08</c:v>
                </c:pt>
                <c:pt idx="10684">
                  <c:v>1266.0999999999999</c:v>
                </c:pt>
                <c:pt idx="10685">
                  <c:v>1282.98</c:v>
                </c:pt>
                <c:pt idx="10686">
                  <c:v>1300.08</c:v>
                </c:pt>
                <c:pt idx="10687">
                  <c:v>1282.98</c:v>
                </c:pt>
                <c:pt idx="10688">
                  <c:v>1300.08</c:v>
                </c:pt>
                <c:pt idx="10689">
                  <c:v>1300.08</c:v>
                </c:pt>
                <c:pt idx="10690">
                  <c:v>1300.08</c:v>
                </c:pt>
                <c:pt idx="10691">
                  <c:v>1300.08</c:v>
                </c:pt>
                <c:pt idx="10692">
                  <c:v>1300.08</c:v>
                </c:pt>
                <c:pt idx="10693">
                  <c:v>1300.08</c:v>
                </c:pt>
                <c:pt idx="10694">
                  <c:v>1300.08</c:v>
                </c:pt>
                <c:pt idx="10695">
                  <c:v>1317.4</c:v>
                </c:pt>
                <c:pt idx="10696">
                  <c:v>1266.0999999999999</c:v>
                </c:pt>
                <c:pt idx="10697">
                  <c:v>1300.08</c:v>
                </c:pt>
                <c:pt idx="10698">
                  <c:v>1300.08</c:v>
                </c:pt>
                <c:pt idx="10699">
                  <c:v>1300.08</c:v>
                </c:pt>
                <c:pt idx="10700">
                  <c:v>1300.08</c:v>
                </c:pt>
                <c:pt idx="10701">
                  <c:v>1300.08</c:v>
                </c:pt>
                <c:pt idx="10702">
                  <c:v>1300.08</c:v>
                </c:pt>
                <c:pt idx="10703">
                  <c:v>1317.4</c:v>
                </c:pt>
                <c:pt idx="10704">
                  <c:v>1317.4</c:v>
                </c:pt>
                <c:pt idx="10705">
                  <c:v>1249.45</c:v>
                </c:pt>
                <c:pt idx="10706">
                  <c:v>1300.08</c:v>
                </c:pt>
                <c:pt idx="10707">
                  <c:v>1317.4</c:v>
                </c:pt>
                <c:pt idx="10708">
                  <c:v>1317.4</c:v>
                </c:pt>
                <c:pt idx="10709">
                  <c:v>1317.4</c:v>
                </c:pt>
                <c:pt idx="10710">
                  <c:v>1317.4</c:v>
                </c:pt>
                <c:pt idx="10711">
                  <c:v>1300.08</c:v>
                </c:pt>
                <c:pt idx="10712">
                  <c:v>1282.98</c:v>
                </c:pt>
                <c:pt idx="10713">
                  <c:v>1317.4</c:v>
                </c:pt>
                <c:pt idx="10714">
                  <c:v>1317.4</c:v>
                </c:pt>
                <c:pt idx="10715">
                  <c:v>1300.08</c:v>
                </c:pt>
                <c:pt idx="10716">
                  <c:v>1317.4</c:v>
                </c:pt>
                <c:pt idx="10717">
                  <c:v>1317.4</c:v>
                </c:pt>
                <c:pt idx="10718">
                  <c:v>1317.4</c:v>
                </c:pt>
                <c:pt idx="10719">
                  <c:v>1317.4</c:v>
                </c:pt>
                <c:pt idx="10720">
                  <c:v>1317.4</c:v>
                </c:pt>
                <c:pt idx="10721">
                  <c:v>1317.4</c:v>
                </c:pt>
                <c:pt idx="10722">
                  <c:v>1334.96</c:v>
                </c:pt>
                <c:pt idx="10723">
                  <c:v>1317.4</c:v>
                </c:pt>
                <c:pt idx="10724">
                  <c:v>1317.4</c:v>
                </c:pt>
                <c:pt idx="10725">
                  <c:v>1317.4</c:v>
                </c:pt>
                <c:pt idx="10726">
                  <c:v>1317.4</c:v>
                </c:pt>
                <c:pt idx="10727">
                  <c:v>1317.4</c:v>
                </c:pt>
                <c:pt idx="10728">
                  <c:v>1317.4</c:v>
                </c:pt>
                <c:pt idx="10729">
                  <c:v>1334.96</c:v>
                </c:pt>
                <c:pt idx="10730">
                  <c:v>1334.96</c:v>
                </c:pt>
                <c:pt idx="10731">
                  <c:v>1317.4</c:v>
                </c:pt>
                <c:pt idx="10732">
                  <c:v>1334.96</c:v>
                </c:pt>
                <c:pt idx="10733">
                  <c:v>1334.96</c:v>
                </c:pt>
                <c:pt idx="10734">
                  <c:v>1334.96</c:v>
                </c:pt>
                <c:pt idx="10735">
                  <c:v>1334.96</c:v>
                </c:pt>
                <c:pt idx="10736">
                  <c:v>1334.96</c:v>
                </c:pt>
                <c:pt idx="10737">
                  <c:v>1334.96</c:v>
                </c:pt>
                <c:pt idx="10738">
                  <c:v>1334.96</c:v>
                </c:pt>
                <c:pt idx="10739">
                  <c:v>1300.08</c:v>
                </c:pt>
                <c:pt idx="10740">
                  <c:v>1334.96</c:v>
                </c:pt>
                <c:pt idx="10741">
                  <c:v>1300.08</c:v>
                </c:pt>
                <c:pt idx="10742">
                  <c:v>1334.96</c:v>
                </c:pt>
                <c:pt idx="10743">
                  <c:v>1334.96</c:v>
                </c:pt>
                <c:pt idx="10744">
                  <c:v>1334.96</c:v>
                </c:pt>
                <c:pt idx="10745">
                  <c:v>1334.96</c:v>
                </c:pt>
                <c:pt idx="10746">
                  <c:v>1334.96</c:v>
                </c:pt>
                <c:pt idx="10747">
                  <c:v>1334.96</c:v>
                </c:pt>
                <c:pt idx="10748">
                  <c:v>1334.96</c:v>
                </c:pt>
                <c:pt idx="10749">
                  <c:v>1334.96</c:v>
                </c:pt>
                <c:pt idx="10750">
                  <c:v>1334.96</c:v>
                </c:pt>
                <c:pt idx="10751">
                  <c:v>1352.76</c:v>
                </c:pt>
                <c:pt idx="10752">
                  <c:v>1334.96</c:v>
                </c:pt>
                <c:pt idx="10753">
                  <c:v>1334.96</c:v>
                </c:pt>
                <c:pt idx="10754">
                  <c:v>1317.4</c:v>
                </c:pt>
                <c:pt idx="10755">
                  <c:v>1334.96</c:v>
                </c:pt>
                <c:pt idx="10756">
                  <c:v>1352.76</c:v>
                </c:pt>
                <c:pt idx="10757">
                  <c:v>1334.96</c:v>
                </c:pt>
                <c:pt idx="10758">
                  <c:v>1334.96</c:v>
                </c:pt>
                <c:pt idx="10759">
                  <c:v>1352.76</c:v>
                </c:pt>
                <c:pt idx="10760">
                  <c:v>1334.96</c:v>
                </c:pt>
                <c:pt idx="10761">
                  <c:v>1334.96</c:v>
                </c:pt>
                <c:pt idx="10762">
                  <c:v>1334.96</c:v>
                </c:pt>
                <c:pt idx="10763">
                  <c:v>1334.96</c:v>
                </c:pt>
                <c:pt idx="10764">
                  <c:v>1334.96</c:v>
                </c:pt>
                <c:pt idx="10765">
                  <c:v>1352.76</c:v>
                </c:pt>
                <c:pt idx="10766">
                  <c:v>1334.96</c:v>
                </c:pt>
                <c:pt idx="10767">
                  <c:v>1334.96</c:v>
                </c:pt>
                <c:pt idx="10768">
                  <c:v>1352.76</c:v>
                </c:pt>
                <c:pt idx="10769">
                  <c:v>1352.76</c:v>
                </c:pt>
                <c:pt idx="10770">
                  <c:v>1352.76</c:v>
                </c:pt>
                <c:pt idx="10771">
                  <c:v>1352.76</c:v>
                </c:pt>
                <c:pt idx="10772">
                  <c:v>1352.76</c:v>
                </c:pt>
                <c:pt idx="10773">
                  <c:v>1352.76</c:v>
                </c:pt>
                <c:pt idx="10774">
                  <c:v>1352.76</c:v>
                </c:pt>
                <c:pt idx="10775">
                  <c:v>1352.76</c:v>
                </c:pt>
                <c:pt idx="10776">
                  <c:v>1352.76</c:v>
                </c:pt>
                <c:pt idx="10777">
                  <c:v>1352.76</c:v>
                </c:pt>
                <c:pt idx="10778">
                  <c:v>1370.79</c:v>
                </c:pt>
                <c:pt idx="10779">
                  <c:v>1352.76</c:v>
                </c:pt>
                <c:pt idx="10780">
                  <c:v>1352.76</c:v>
                </c:pt>
                <c:pt idx="10781">
                  <c:v>1352.76</c:v>
                </c:pt>
                <c:pt idx="10782">
                  <c:v>1352.76</c:v>
                </c:pt>
                <c:pt idx="10783">
                  <c:v>1352.76</c:v>
                </c:pt>
                <c:pt idx="10784">
                  <c:v>1249.45</c:v>
                </c:pt>
                <c:pt idx="10785">
                  <c:v>1389.06</c:v>
                </c:pt>
                <c:pt idx="10786">
                  <c:v>2066.44</c:v>
                </c:pt>
                <c:pt idx="10787">
                  <c:v>4634.25</c:v>
                </c:pt>
                <c:pt idx="10788">
                  <c:v>8081.33</c:v>
                </c:pt>
                <c:pt idx="10789">
                  <c:v>11864.13</c:v>
                </c:pt>
                <c:pt idx="10790">
                  <c:v>13724.19</c:v>
                </c:pt>
                <c:pt idx="10791">
                  <c:v>15056.96</c:v>
                </c:pt>
                <c:pt idx="10792">
                  <c:v>16087.47</c:v>
                </c:pt>
                <c:pt idx="10793">
                  <c:v>16962.43</c:v>
                </c:pt>
                <c:pt idx="10794">
                  <c:v>17649.77</c:v>
                </c:pt>
                <c:pt idx="10795">
                  <c:v>18123.38</c:v>
                </c:pt>
                <c:pt idx="10796">
                  <c:v>18609.7</c:v>
                </c:pt>
                <c:pt idx="10797">
                  <c:v>18857.73</c:v>
                </c:pt>
                <c:pt idx="10798">
                  <c:v>18857.73</c:v>
                </c:pt>
                <c:pt idx="10799">
                  <c:v>19363.75</c:v>
                </c:pt>
                <c:pt idx="10800">
                  <c:v>19363.75</c:v>
                </c:pt>
                <c:pt idx="10801">
                  <c:v>19621.86</c:v>
                </c:pt>
                <c:pt idx="10802">
                  <c:v>19363.75</c:v>
                </c:pt>
                <c:pt idx="10803">
                  <c:v>19883.36</c:v>
                </c:pt>
                <c:pt idx="10804">
                  <c:v>19883.36</c:v>
                </c:pt>
                <c:pt idx="10805">
                  <c:v>19883.36</c:v>
                </c:pt>
                <c:pt idx="10806">
                  <c:v>19883.36</c:v>
                </c:pt>
                <c:pt idx="10807">
                  <c:v>18123.38</c:v>
                </c:pt>
                <c:pt idx="10808">
                  <c:v>16962.43</c:v>
                </c:pt>
                <c:pt idx="10809">
                  <c:v>16962.43</c:v>
                </c:pt>
                <c:pt idx="10810">
                  <c:v>18609.7</c:v>
                </c:pt>
                <c:pt idx="10811">
                  <c:v>22399.63</c:v>
                </c:pt>
                <c:pt idx="10812">
                  <c:v>25234.32</c:v>
                </c:pt>
                <c:pt idx="10813">
                  <c:v>26961.37</c:v>
                </c:pt>
                <c:pt idx="10814">
                  <c:v>26961.37</c:v>
                </c:pt>
                <c:pt idx="10815">
                  <c:v>29190.59</c:v>
                </c:pt>
                <c:pt idx="10816">
                  <c:v>29579.64</c:v>
                </c:pt>
                <c:pt idx="10817">
                  <c:v>29973.88</c:v>
                </c:pt>
                <c:pt idx="10818">
                  <c:v>29973.88</c:v>
                </c:pt>
                <c:pt idx="10819">
                  <c:v>29973.88</c:v>
                </c:pt>
                <c:pt idx="10820">
                  <c:v>29973.88</c:v>
                </c:pt>
                <c:pt idx="10821">
                  <c:v>29190.59</c:v>
                </c:pt>
                <c:pt idx="10822">
                  <c:v>28053.87</c:v>
                </c:pt>
                <c:pt idx="10823">
                  <c:v>28427.74</c:v>
                </c:pt>
                <c:pt idx="10824">
                  <c:v>23617.88</c:v>
                </c:pt>
                <c:pt idx="10825">
                  <c:v>12509.4</c:v>
                </c:pt>
                <c:pt idx="10826">
                  <c:v>6283.93</c:v>
                </c:pt>
                <c:pt idx="10827">
                  <c:v>3799.5</c:v>
                </c:pt>
                <c:pt idx="10828">
                  <c:v>2588.06</c:v>
                </c:pt>
                <c:pt idx="10829">
                  <c:v>1628.25</c:v>
                </c:pt>
                <c:pt idx="10830">
                  <c:v>1716.81</c:v>
                </c:pt>
                <c:pt idx="10831">
                  <c:v>1503.91</c:v>
                </c:pt>
                <c:pt idx="10832">
                  <c:v>1389.06</c:v>
                </c:pt>
                <c:pt idx="10833">
                  <c:v>1317.4</c:v>
                </c:pt>
                <c:pt idx="10834">
                  <c:v>1233.02</c:v>
                </c:pt>
                <c:pt idx="10835">
                  <c:v>1185</c:v>
                </c:pt>
                <c:pt idx="10836">
                  <c:v>1123.8699999999999</c:v>
                </c:pt>
                <c:pt idx="10837">
                  <c:v>933.72</c:v>
                </c:pt>
                <c:pt idx="10838">
                  <c:v>1051.8800000000001</c:v>
                </c:pt>
                <c:pt idx="10839">
                  <c:v>1038.05</c:v>
                </c:pt>
                <c:pt idx="10840">
                  <c:v>1038.05</c:v>
                </c:pt>
                <c:pt idx="10841">
                  <c:v>1080.1099999999999</c:v>
                </c:pt>
                <c:pt idx="10842">
                  <c:v>1094.51</c:v>
                </c:pt>
                <c:pt idx="10843">
                  <c:v>1094.51</c:v>
                </c:pt>
                <c:pt idx="10844">
                  <c:v>1065.9000000000001</c:v>
                </c:pt>
                <c:pt idx="10845">
                  <c:v>1038.05</c:v>
                </c:pt>
                <c:pt idx="10846">
                  <c:v>1024.3900000000001</c:v>
                </c:pt>
                <c:pt idx="10847">
                  <c:v>1010.92</c:v>
                </c:pt>
                <c:pt idx="10848">
                  <c:v>997.62</c:v>
                </c:pt>
                <c:pt idx="10849">
                  <c:v>984.5</c:v>
                </c:pt>
                <c:pt idx="10850">
                  <c:v>984.5</c:v>
                </c:pt>
                <c:pt idx="10851">
                  <c:v>971.55</c:v>
                </c:pt>
                <c:pt idx="10852">
                  <c:v>946.16</c:v>
                </c:pt>
                <c:pt idx="10853">
                  <c:v>946.16</c:v>
                </c:pt>
                <c:pt idx="10854">
                  <c:v>933.72</c:v>
                </c:pt>
                <c:pt idx="10855">
                  <c:v>958.78</c:v>
                </c:pt>
                <c:pt idx="10856">
                  <c:v>971.55</c:v>
                </c:pt>
                <c:pt idx="10857">
                  <c:v>958.78</c:v>
                </c:pt>
                <c:pt idx="10858">
                  <c:v>958.78</c:v>
                </c:pt>
                <c:pt idx="10859">
                  <c:v>933.72</c:v>
                </c:pt>
                <c:pt idx="10860">
                  <c:v>946.16</c:v>
                </c:pt>
                <c:pt idx="10861">
                  <c:v>933.72</c:v>
                </c:pt>
                <c:pt idx="10862">
                  <c:v>921.44</c:v>
                </c:pt>
                <c:pt idx="10863">
                  <c:v>921.44</c:v>
                </c:pt>
                <c:pt idx="10864">
                  <c:v>921.44</c:v>
                </c:pt>
                <c:pt idx="10865">
                  <c:v>921.44</c:v>
                </c:pt>
                <c:pt idx="10866">
                  <c:v>909.32</c:v>
                </c:pt>
                <c:pt idx="10867">
                  <c:v>897.36</c:v>
                </c:pt>
                <c:pt idx="10868">
                  <c:v>897.36</c:v>
                </c:pt>
                <c:pt idx="10869">
                  <c:v>897.36</c:v>
                </c:pt>
                <c:pt idx="10870">
                  <c:v>897.36</c:v>
                </c:pt>
                <c:pt idx="10871">
                  <c:v>873.91</c:v>
                </c:pt>
                <c:pt idx="10872">
                  <c:v>873.91</c:v>
                </c:pt>
                <c:pt idx="10873">
                  <c:v>873.91</c:v>
                </c:pt>
                <c:pt idx="10874">
                  <c:v>873.91</c:v>
                </c:pt>
                <c:pt idx="10875">
                  <c:v>862.41</c:v>
                </c:pt>
                <c:pt idx="10876">
                  <c:v>807.17</c:v>
                </c:pt>
                <c:pt idx="10877">
                  <c:v>873.91</c:v>
                </c:pt>
                <c:pt idx="10878">
                  <c:v>873.91</c:v>
                </c:pt>
                <c:pt idx="10879">
                  <c:v>862.41</c:v>
                </c:pt>
                <c:pt idx="10880">
                  <c:v>862.41</c:v>
                </c:pt>
                <c:pt idx="10881">
                  <c:v>873.91</c:v>
                </c:pt>
                <c:pt idx="10882">
                  <c:v>839.88</c:v>
                </c:pt>
                <c:pt idx="10883">
                  <c:v>862.41</c:v>
                </c:pt>
                <c:pt idx="10884">
                  <c:v>851.07</c:v>
                </c:pt>
                <c:pt idx="10885">
                  <c:v>862.41</c:v>
                </c:pt>
                <c:pt idx="10886">
                  <c:v>862.41</c:v>
                </c:pt>
                <c:pt idx="10887">
                  <c:v>873.91</c:v>
                </c:pt>
                <c:pt idx="10888">
                  <c:v>862.41</c:v>
                </c:pt>
                <c:pt idx="10889">
                  <c:v>862.41</c:v>
                </c:pt>
                <c:pt idx="10890">
                  <c:v>862.41</c:v>
                </c:pt>
                <c:pt idx="10891">
                  <c:v>862.41</c:v>
                </c:pt>
                <c:pt idx="10892">
                  <c:v>851.07</c:v>
                </c:pt>
                <c:pt idx="10893">
                  <c:v>851.07</c:v>
                </c:pt>
                <c:pt idx="10894">
                  <c:v>851.07</c:v>
                </c:pt>
                <c:pt idx="10895">
                  <c:v>851.07</c:v>
                </c:pt>
                <c:pt idx="10896">
                  <c:v>851.07</c:v>
                </c:pt>
                <c:pt idx="10897">
                  <c:v>851.07</c:v>
                </c:pt>
                <c:pt idx="10898">
                  <c:v>851.07</c:v>
                </c:pt>
                <c:pt idx="10899">
                  <c:v>851.07</c:v>
                </c:pt>
                <c:pt idx="10900">
                  <c:v>862.41</c:v>
                </c:pt>
                <c:pt idx="10901">
                  <c:v>851.07</c:v>
                </c:pt>
                <c:pt idx="10902">
                  <c:v>851.07</c:v>
                </c:pt>
                <c:pt idx="10903">
                  <c:v>851.07</c:v>
                </c:pt>
                <c:pt idx="10904">
                  <c:v>851.07</c:v>
                </c:pt>
                <c:pt idx="10905">
                  <c:v>851.07</c:v>
                </c:pt>
                <c:pt idx="10906">
                  <c:v>851.07</c:v>
                </c:pt>
                <c:pt idx="10907">
                  <c:v>839.88</c:v>
                </c:pt>
                <c:pt idx="10908">
                  <c:v>839.88</c:v>
                </c:pt>
                <c:pt idx="10909">
                  <c:v>839.88</c:v>
                </c:pt>
                <c:pt idx="10910">
                  <c:v>839.88</c:v>
                </c:pt>
                <c:pt idx="10911">
                  <c:v>839.88</c:v>
                </c:pt>
                <c:pt idx="10912">
                  <c:v>839.88</c:v>
                </c:pt>
                <c:pt idx="10913">
                  <c:v>839.88</c:v>
                </c:pt>
                <c:pt idx="10914">
                  <c:v>839.88</c:v>
                </c:pt>
                <c:pt idx="10915">
                  <c:v>839.88</c:v>
                </c:pt>
                <c:pt idx="10916">
                  <c:v>839.88</c:v>
                </c:pt>
                <c:pt idx="10917">
                  <c:v>828.83</c:v>
                </c:pt>
                <c:pt idx="10918">
                  <c:v>828.83</c:v>
                </c:pt>
                <c:pt idx="10919">
                  <c:v>839.88</c:v>
                </c:pt>
                <c:pt idx="10920">
                  <c:v>828.83</c:v>
                </c:pt>
                <c:pt idx="10921">
                  <c:v>839.88</c:v>
                </c:pt>
                <c:pt idx="10922">
                  <c:v>839.88</c:v>
                </c:pt>
                <c:pt idx="10923">
                  <c:v>839.88</c:v>
                </c:pt>
                <c:pt idx="10924">
                  <c:v>828.83</c:v>
                </c:pt>
                <c:pt idx="10925">
                  <c:v>839.88</c:v>
                </c:pt>
                <c:pt idx="10926">
                  <c:v>828.83</c:v>
                </c:pt>
                <c:pt idx="10927">
                  <c:v>839.88</c:v>
                </c:pt>
                <c:pt idx="10928">
                  <c:v>828.83</c:v>
                </c:pt>
                <c:pt idx="10929">
                  <c:v>828.83</c:v>
                </c:pt>
                <c:pt idx="10930">
                  <c:v>828.83</c:v>
                </c:pt>
                <c:pt idx="10931">
                  <c:v>828.83</c:v>
                </c:pt>
                <c:pt idx="10932">
                  <c:v>828.83</c:v>
                </c:pt>
                <c:pt idx="10933">
                  <c:v>828.83</c:v>
                </c:pt>
                <c:pt idx="10934">
                  <c:v>828.83</c:v>
                </c:pt>
                <c:pt idx="10935">
                  <c:v>828.83</c:v>
                </c:pt>
                <c:pt idx="10936">
                  <c:v>828.83</c:v>
                </c:pt>
                <c:pt idx="10937">
                  <c:v>828.83</c:v>
                </c:pt>
                <c:pt idx="10938">
                  <c:v>817.93</c:v>
                </c:pt>
                <c:pt idx="10939">
                  <c:v>817.93</c:v>
                </c:pt>
                <c:pt idx="10940">
                  <c:v>817.93</c:v>
                </c:pt>
                <c:pt idx="10941">
                  <c:v>817.93</c:v>
                </c:pt>
                <c:pt idx="10942">
                  <c:v>817.93</c:v>
                </c:pt>
                <c:pt idx="10943">
                  <c:v>817.93</c:v>
                </c:pt>
                <c:pt idx="10944">
                  <c:v>817.93</c:v>
                </c:pt>
                <c:pt idx="10945">
                  <c:v>817.93</c:v>
                </c:pt>
                <c:pt idx="10946">
                  <c:v>817.93</c:v>
                </c:pt>
                <c:pt idx="10947">
                  <c:v>817.93</c:v>
                </c:pt>
                <c:pt idx="10948">
                  <c:v>807.17</c:v>
                </c:pt>
                <c:pt idx="10949">
                  <c:v>817.93</c:v>
                </c:pt>
                <c:pt idx="10950">
                  <c:v>817.93</c:v>
                </c:pt>
                <c:pt idx="10951">
                  <c:v>807.17</c:v>
                </c:pt>
                <c:pt idx="10952">
                  <c:v>817.93</c:v>
                </c:pt>
                <c:pt idx="10953">
                  <c:v>817.93</c:v>
                </c:pt>
                <c:pt idx="10954">
                  <c:v>817.93</c:v>
                </c:pt>
                <c:pt idx="10955">
                  <c:v>817.93</c:v>
                </c:pt>
                <c:pt idx="10956">
                  <c:v>828.83</c:v>
                </c:pt>
                <c:pt idx="10957">
                  <c:v>828.83</c:v>
                </c:pt>
                <c:pt idx="10958">
                  <c:v>817.93</c:v>
                </c:pt>
                <c:pt idx="10959">
                  <c:v>817.93</c:v>
                </c:pt>
                <c:pt idx="10960">
                  <c:v>807.17</c:v>
                </c:pt>
                <c:pt idx="10961">
                  <c:v>807.17</c:v>
                </c:pt>
                <c:pt idx="10962">
                  <c:v>817.93</c:v>
                </c:pt>
                <c:pt idx="10963">
                  <c:v>807.17</c:v>
                </c:pt>
                <c:pt idx="10964">
                  <c:v>807.17</c:v>
                </c:pt>
                <c:pt idx="10965">
                  <c:v>807.17</c:v>
                </c:pt>
                <c:pt idx="10966">
                  <c:v>807.17</c:v>
                </c:pt>
                <c:pt idx="10967">
                  <c:v>807.17</c:v>
                </c:pt>
                <c:pt idx="10968">
                  <c:v>807.17</c:v>
                </c:pt>
                <c:pt idx="10969">
                  <c:v>807.17</c:v>
                </c:pt>
                <c:pt idx="10970">
                  <c:v>807.17</c:v>
                </c:pt>
                <c:pt idx="10971">
                  <c:v>807.17</c:v>
                </c:pt>
                <c:pt idx="10972">
                  <c:v>807.17</c:v>
                </c:pt>
                <c:pt idx="10973">
                  <c:v>807.17</c:v>
                </c:pt>
                <c:pt idx="10974">
                  <c:v>807.17</c:v>
                </c:pt>
                <c:pt idx="10975">
                  <c:v>817.93</c:v>
                </c:pt>
                <c:pt idx="10976">
                  <c:v>807.17</c:v>
                </c:pt>
                <c:pt idx="10977">
                  <c:v>796.55</c:v>
                </c:pt>
                <c:pt idx="10978">
                  <c:v>807.17</c:v>
                </c:pt>
                <c:pt idx="10979">
                  <c:v>807.17</c:v>
                </c:pt>
                <c:pt idx="10980">
                  <c:v>807.17</c:v>
                </c:pt>
                <c:pt idx="10981">
                  <c:v>807.17</c:v>
                </c:pt>
                <c:pt idx="10982">
                  <c:v>796.55</c:v>
                </c:pt>
                <c:pt idx="10983">
                  <c:v>807.17</c:v>
                </c:pt>
                <c:pt idx="10984">
                  <c:v>796.55</c:v>
                </c:pt>
                <c:pt idx="10985">
                  <c:v>807.17</c:v>
                </c:pt>
                <c:pt idx="10986">
                  <c:v>807.17</c:v>
                </c:pt>
                <c:pt idx="10987">
                  <c:v>807.17</c:v>
                </c:pt>
                <c:pt idx="10988">
                  <c:v>796.55</c:v>
                </c:pt>
                <c:pt idx="10989">
                  <c:v>807.17</c:v>
                </c:pt>
                <c:pt idx="10990">
                  <c:v>807.17</c:v>
                </c:pt>
                <c:pt idx="10991">
                  <c:v>796.55</c:v>
                </c:pt>
                <c:pt idx="10992">
                  <c:v>796.55</c:v>
                </c:pt>
                <c:pt idx="10993">
                  <c:v>807.17</c:v>
                </c:pt>
                <c:pt idx="10994">
                  <c:v>796.55</c:v>
                </c:pt>
                <c:pt idx="10995">
                  <c:v>807.17</c:v>
                </c:pt>
                <c:pt idx="10996">
                  <c:v>807.17</c:v>
                </c:pt>
                <c:pt idx="10997">
                  <c:v>796.55</c:v>
                </c:pt>
                <c:pt idx="10998">
                  <c:v>796.55</c:v>
                </c:pt>
                <c:pt idx="10999">
                  <c:v>796.55</c:v>
                </c:pt>
                <c:pt idx="11000">
                  <c:v>796.55</c:v>
                </c:pt>
                <c:pt idx="11001">
                  <c:v>796.55</c:v>
                </c:pt>
                <c:pt idx="11002">
                  <c:v>786.08</c:v>
                </c:pt>
                <c:pt idx="11003">
                  <c:v>786.08</c:v>
                </c:pt>
                <c:pt idx="11004">
                  <c:v>786.08</c:v>
                </c:pt>
                <c:pt idx="11005">
                  <c:v>786.08</c:v>
                </c:pt>
                <c:pt idx="11006">
                  <c:v>786.08</c:v>
                </c:pt>
                <c:pt idx="11007">
                  <c:v>786.08</c:v>
                </c:pt>
                <c:pt idx="11008">
                  <c:v>786.08</c:v>
                </c:pt>
                <c:pt idx="11009">
                  <c:v>786.08</c:v>
                </c:pt>
                <c:pt idx="11010">
                  <c:v>796.55</c:v>
                </c:pt>
                <c:pt idx="11011">
                  <c:v>786.08</c:v>
                </c:pt>
                <c:pt idx="11012">
                  <c:v>786.08</c:v>
                </c:pt>
                <c:pt idx="11013">
                  <c:v>786.08</c:v>
                </c:pt>
                <c:pt idx="11014">
                  <c:v>786.08</c:v>
                </c:pt>
                <c:pt idx="11015">
                  <c:v>786.08</c:v>
                </c:pt>
                <c:pt idx="11016">
                  <c:v>786.08</c:v>
                </c:pt>
                <c:pt idx="11017">
                  <c:v>786.08</c:v>
                </c:pt>
                <c:pt idx="11018">
                  <c:v>786.08</c:v>
                </c:pt>
                <c:pt idx="11019">
                  <c:v>786.08</c:v>
                </c:pt>
                <c:pt idx="11020">
                  <c:v>786.08</c:v>
                </c:pt>
                <c:pt idx="11021">
                  <c:v>775.74</c:v>
                </c:pt>
                <c:pt idx="11022">
                  <c:v>786.08</c:v>
                </c:pt>
                <c:pt idx="11023">
                  <c:v>775.74</c:v>
                </c:pt>
                <c:pt idx="11024">
                  <c:v>786.08</c:v>
                </c:pt>
                <c:pt idx="11025">
                  <c:v>775.74</c:v>
                </c:pt>
                <c:pt idx="11026">
                  <c:v>775.74</c:v>
                </c:pt>
                <c:pt idx="11027">
                  <c:v>786.08</c:v>
                </c:pt>
                <c:pt idx="11028">
                  <c:v>796.55</c:v>
                </c:pt>
                <c:pt idx="11029">
                  <c:v>796.55</c:v>
                </c:pt>
                <c:pt idx="11030">
                  <c:v>786.08</c:v>
                </c:pt>
                <c:pt idx="11031">
                  <c:v>786.08</c:v>
                </c:pt>
                <c:pt idx="11032">
                  <c:v>786.08</c:v>
                </c:pt>
                <c:pt idx="11033">
                  <c:v>796.55</c:v>
                </c:pt>
                <c:pt idx="11034">
                  <c:v>786.08</c:v>
                </c:pt>
                <c:pt idx="11035">
                  <c:v>786.08</c:v>
                </c:pt>
                <c:pt idx="11036">
                  <c:v>775.74</c:v>
                </c:pt>
                <c:pt idx="11037">
                  <c:v>786.08</c:v>
                </c:pt>
                <c:pt idx="11038">
                  <c:v>786.08</c:v>
                </c:pt>
                <c:pt idx="11039">
                  <c:v>786.08</c:v>
                </c:pt>
                <c:pt idx="11040">
                  <c:v>786.08</c:v>
                </c:pt>
                <c:pt idx="11041">
                  <c:v>786.08</c:v>
                </c:pt>
                <c:pt idx="11042">
                  <c:v>786.08</c:v>
                </c:pt>
                <c:pt idx="11043">
                  <c:v>786.08</c:v>
                </c:pt>
                <c:pt idx="11044">
                  <c:v>786.08</c:v>
                </c:pt>
                <c:pt idx="11045">
                  <c:v>786.08</c:v>
                </c:pt>
                <c:pt idx="11046">
                  <c:v>786.08</c:v>
                </c:pt>
                <c:pt idx="11047">
                  <c:v>786.08</c:v>
                </c:pt>
                <c:pt idx="11048">
                  <c:v>775.74</c:v>
                </c:pt>
                <c:pt idx="11049">
                  <c:v>775.74</c:v>
                </c:pt>
                <c:pt idx="11050">
                  <c:v>775.74</c:v>
                </c:pt>
                <c:pt idx="11051">
                  <c:v>775.74</c:v>
                </c:pt>
                <c:pt idx="11052">
                  <c:v>775.74</c:v>
                </c:pt>
                <c:pt idx="11053">
                  <c:v>775.74</c:v>
                </c:pt>
                <c:pt idx="11054">
                  <c:v>775.74</c:v>
                </c:pt>
                <c:pt idx="11055">
                  <c:v>775.74</c:v>
                </c:pt>
                <c:pt idx="11056">
                  <c:v>775.74</c:v>
                </c:pt>
                <c:pt idx="11057">
                  <c:v>775.74</c:v>
                </c:pt>
                <c:pt idx="11058">
                  <c:v>775.74</c:v>
                </c:pt>
                <c:pt idx="11059">
                  <c:v>775.74</c:v>
                </c:pt>
                <c:pt idx="11060">
                  <c:v>775.74</c:v>
                </c:pt>
                <c:pt idx="11061">
                  <c:v>775.74</c:v>
                </c:pt>
                <c:pt idx="11062">
                  <c:v>775.74</c:v>
                </c:pt>
                <c:pt idx="11063">
                  <c:v>775.74</c:v>
                </c:pt>
                <c:pt idx="11064">
                  <c:v>775.74</c:v>
                </c:pt>
                <c:pt idx="11065">
                  <c:v>775.74</c:v>
                </c:pt>
                <c:pt idx="11066">
                  <c:v>775.74</c:v>
                </c:pt>
                <c:pt idx="11067">
                  <c:v>775.74</c:v>
                </c:pt>
                <c:pt idx="11068">
                  <c:v>775.74</c:v>
                </c:pt>
                <c:pt idx="11069">
                  <c:v>775.74</c:v>
                </c:pt>
                <c:pt idx="11070">
                  <c:v>765.53</c:v>
                </c:pt>
                <c:pt idx="11071">
                  <c:v>765.53</c:v>
                </c:pt>
                <c:pt idx="11072">
                  <c:v>765.53</c:v>
                </c:pt>
                <c:pt idx="11073">
                  <c:v>765.53</c:v>
                </c:pt>
                <c:pt idx="11074">
                  <c:v>765.53</c:v>
                </c:pt>
                <c:pt idx="11075">
                  <c:v>765.53</c:v>
                </c:pt>
                <c:pt idx="11076">
                  <c:v>775.74</c:v>
                </c:pt>
                <c:pt idx="11077">
                  <c:v>765.53</c:v>
                </c:pt>
                <c:pt idx="11078">
                  <c:v>765.53</c:v>
                </c:pt>
                <c:pt idx="11079">
                  <c:v>765.53</c:v>
                </c:pt>
                <c:pt idx="11080">
                  <c:v>775.74</c:v>
                </c:pt>
                <c:pt idx="11081">
                  <c:v>765.53</c:v>
                </c:pt>
                <c:pt idx="11082">
                  <c:v>765.53</c:v>
                </c:pt>
                <c:pt idx="11083">
                  <c:v>765.53</c:v>
                </c:pt>
                <c:pt idx="11084">
                  <c:v>765.53</c:v>
                </c:pt>
                <c:pt idx="11085">
                  <c:v>765.53</c:v>
                </c:pt>
                <c:pt idx="11086">
                  <c:v>765.53</c:v>
                </c:pt>
                <c:pt idx="11087">
                  <c:v>765.53</c:v>
                </c:pt>
                <c:pt idx="11088">
                  <c:v>765.53</c:v>
                </c:pt>
                <c:pt idx="11089">
                  <c:v>765.53</c:v>
                </c:pt>
                <c:pt idx="11090">
                  <c:v>765.53</c:v>
                </c:pt>
                <c:pt idx="11091">
                  <c:v>755.47</c:v>
                </c:pt>
                <c:pt idx="11092">
                  <c:v>765.53</c:v>
                </c:pt>
                <c:pt idx="11093">
                  <c:v>765.53</c:v>
                </c:pt>
                <c:pt idx="11094">
                  <c:v>765.53</c:v>
                </c:pt>
                <c:pt idx="11095">
                  <c:v>755.47</c:v>
                </c:pt>
                <c:pt idx="11096">
                  <c:v>755.47</c:v>
                </c:pt>
                <c:pt idx="11097">
                  <c:v>755.47</c:v>
                </c:pt>
                <c:pt idx="11098">
                  <c:v>755.47</c:v>
                </c:pt>
                <c:pt idx="11099">
                  <c:v>755.47</c:v>
                </c:pt>
                <c:pt idx="11100">
                  <c:v>755.47</c:v>
                </c:pt>
                <c:pt idx="11101">
                  <c:v>755.47</c:v>
                </c:pt>
                <c:pt idx="11102">
                  <c:v>755.47</c:v>
                </c:pt>
                <c:pt idx="11103">
                  <c:v>745.53</c:v>
                </c:pt>
                <c:pt idx="11104">
                  <c:v>755.47</c:v>
                </c:pt>
                <c:pt idx="11105">
                  <c:v>755.47</c:v>
                </c:pt>
                <c:pt idx="11106">
                  <c:v>745.53</c:v>
                </c:pt>
                <c:pt idx="11107">
                  <c:v>755.47</c:v>
                </c:pt>
                <c:pt idx="11108">
                  <c:v>745.53</c:v>
                </c:pt>
                <c:pt idx="11109">
                  <c:v>755.47</c:v>
                </c:pt>
                <c:pt idx="11110">
                  <c:v>755.47</c:v>
                </c:pt>
                <c:pt idx="11111">
                  <c:v>755.47</c:v>
                </c:pt>
                <c:pt idx="11112">
                  <c:v>745.53</c:v>
                </c:pt>
                <c:pt idx="11113">
                  <c:v>745.53</c:v>
                </c:pt>
                <c:pt idx="11114">
                  <c:v>745.53</c:v>
                </c:pt>
                <c:pt idx="11115">
                  <c:v>745.53</c:v>
                </c:pt>
                <c:pt idx="11116">
                  <c:v>755.47</c:v>
                </c:pt>
                <c:pt idx="11117">
                  <c:v>755.47</c:v>
                </c:pt>
                <c:pt idx="11118">
                  <c:v>755.47</c:v>
                </c:pt>
                <c:pt idx="11119">
                  <c:v>755.47</c:v>
                </c:pt>
                <c:pt idx="11120">
                  <c:v>755.47</c:v>
                </c:pt>
                <c:pt idx="11121">
                  <c:v>755.47</c:v>
                </c:pt>
                <c:pt idx="11122">
                  <c:v>745.53</c:v>
                </c:pt>
                <c:pt idx="11123">
                  <c:v>745.53</c:v>
                </c:pt>
                <c:pt idx="11124">
                  <c:v>745.53</c:v>
                </c:pt>
                <c:pt idx="11125">
                  <c:v>745.53</c:v>
                </c:pt>
                <c:pt idx="11126">
                  <c:v>745.53</c:v>
                </c:pt>
                <c:pt idx="11127">
                  <c:v>745.53</c:v>
                </c:pt>
                <c:pt idx="11128">
                  <c:v>745.53</c:v>
                </c:pt>
                <c:pt idx="11129">
                  <c:v>745.53</c:v>
                </c:pt>
                <c:pt idx="11130">
                  <c:v>745.53</c:v>
                </c:pt>
                <c:pt idx="11131">
                  <c:v>745.53</c:v>
                </c:pt>
                <c:pt idx="11132">
                  <c:v>745.53</c:v>
                </c:pt>
                <c:pt idx="11133">
                  <c:v>745.53</c:v>
                </c:pt>
                <c:pt idx="11134">
                  <c:v>745.53</c:v>
                </c:pt>
                <c:pt idx="11135">
                  <c:v>745.53</c:v>
                </c:pt>
                <c:pt idx="11136">
                  <c:v>745.53</c:v>
                </c:pt>
                <c:pt idx="11137">
                  <c:v>755.47</c:v>
                </c:pt>
                <c:pt idx="11138">
                  <c:v>745.53</c:v>
                </c:pt>
                <c:pt idx="11139">
                  <c:v>745.53</c:v>
                </c:pt>
                <c:pt idx="11140">
                  <c:v>745.53</c:v>
                </c:pt>
                <c:pt idx="11141">
                  <c:v>745.53</c:v>
                </c:pt>
                <c:pt idx="11142">
                  <c:v>745.53</c:v>
                </c:pt>
                <c:pt idx="11143">
                  <c:v>735.72</c:v>
                </c:pt>
                <c:pt idx="11144">
                  <c:v>735.72</c:v>
                </c:pt>
                <c:pt idx="11145">
                  <c:v>735.72</c:v>
                </c:pt>
                <c:pt idx="11146">
                  <c:v>735.72</c:v>
                </c:pt>
                <c:pt idx="11147">
                  <c:v>735.72</c:v>
                </c:pt>
                <c:pt idx="11148">
                  <c:v>735.72</c:v>
                </c:pt>
                <c:pt idx="11149">
                  <c:v>745.53</c:v>
                </c:pt>
                <c:pt idx="11150">
                  <c:v>735.72</c:v>
                </c:pt>
                <c:pt idx="11151">
                  <c:v>735.72</c:v>
                </c:pt>
                <c:pt idx="11152">
                  <c:v>735.72</c:v>
                </c:pt>
                <c:pt idx="11153">
                  <c:v>735.72</c:v>
                </c:pt>
                <c:pt idx="11154">
                  <c:v>726.05</c:v>
                </c:pt>
                <c:pt idx="11155">
                  <c:v>735.72</c:v>
                </c:pt>
                <c:pt idx="11156">
                  <c:v>735.72</c:v>
                </c:pt>
                <c:pt idx="11157">
                  <c:v>726.05</c:v>
                </c:pt>
                <c:pt idx="11158">
                  <c:v>726.05</c:v>
                </c:pt>
                <c:pt idx="11159">
                  <c:v>745.53</c:v>
                </c:pt>
                <c:pt idx="11160">
                  <c:v>726.05</c:v>
                </c:pt>
                <c:pt idx="11161">
                  <c:v>726.05</c:v>
                </c:pt>
                <c:pt idx="11162">
                  <c:v>726.05</c:v>
                </c:pt>
                <c:pt idx="11163">
                  <c:v>735.72</c:v>
                </c:pt>
                <c:pt idx="11164">
                  <c:v>735.72</c:v>
                </c:pt>
                <c:pt idx="11165">
                  <c:v>735.72</c:v>
                </c:pt>
                <c:pt idx="11166">
                  <c:v>726.05</c:v>
                </c:pt>
                <c:pt idx="11167">
                  <c:v>726.05</c:v>
                </c:pt>
                <c:pt idx="11168">
                  <c:v>726.05</c:v>
                </c:pt>
                <c:pt idx="11169">
                  <c:v>726.05</c:v>
                </c:pt>
                <c:pt idx="11170">
                  <c:v>716.5</c:v>
                </c:pt>
                <c:pt idx="11171">
                  <c:v>735.72</c:v>
                </c:pt>
                <c:pt idx="11172">
                  <c:v>735.72</c:v>
                </c:pt>
                <c:pt idx="11173">
                  <c:v>735.72</c:v>
                </c:pt>
                <c:pt idx="11174">
                  <c:v>735.72</c:v>
                </c:pt>
                <c:pt idx="11175">
                  <c:v>726.05</c:v>
                </c:pt>
                <c:pt idx="11176">
                  <c:v>726.05</c:v>
                </c:pt>
                <c:pt idx="11177">
                  <c:v>716.5</c:v>
                </c:pt>
                <c:pt idx="11178">
                  <c:v>726.05</c:v>
                </c:pt>
                <c:pt idx="11179">
                  <c:v>726.05</c:v>
                </c:pt>
                <c:pt idx="11180">
                  <c:v>726.05</c:v>
                </c:pt>
                <c:pt idx="11181">
                  <c:v>716.5</c:v>
                </c:pt>
                <c:pt idx="11182">
                  <c:v>726.05</c:v>
                </c:pt>
                <c:pt idx="11183">
                  <c:v>726.05</c:v>
                </c:pt>
                <c:pt idx="11184">
                  <c:v>726.05</c:v>
                </c:pt>
                <c:pt idx="11185">
                  <c:v>726.05</c:v>
                </c:pt>
                <c:pt idx="11186">
                  <c:v>735.72</c:v>
                </c:pt>
                <c:pt idx="11187">
                  <c:v>726.05</c:v>
                </c:pt>
                <c:pt idx="11188">
                  <c:v>726.05</c:v>
                </c:pt>
                <c:pt idx="11189">
                  <c:v>716.5</c:v>
                </c:pt>
                <c:pt idx="11190">
                  <c:v>716.5</c:v>
                </c:pt>
                <c:pt idx="11191">
                  <c:v>716.5</c:v>
                </c:pt>
                <c:pt idx="11192">
                  <c:v>716.5</c:v>
                </c:pt>
                <c:pt idx="11193">
                  <c:v>726.05</c:v>
                </c:pt>
                <c:pt idx="11194">
                  <c:v>726.05</c:v>
                </c:pt>
                <c:pt idx="11195">
                  <c:v>716.5</c:v>
                </c:pt>
                <c:pt idx="11196">
                  <c:v>716.5</c:v>
                </c:pt>
                <c:pt idx="11197">
                  <c:v>716.5</c:v>
                </c:pt>
                <c:pt idx="11198">
                  <c:v>716.5</c:v>
                </c:pt>
                <c:pt idx="11199">
                  <c:v>716.5</c:v>
                </c:pt>
                <c:pt idx="11200">
                  <c:v>726.05</c:v>
                </c:pt>
                <c:pt idx="11201">
                  <c:v>716.5</c:v>
                </c:pt>
                <c:pt idx="11202">
                  <c:v>716.5</c:v>
                </c:pt>
                <c:pt idx="11203">
                  <c:v>716.5</c:v>
                </c:pt>
                <c:pt idx="11204">
                  <c:v>716.5</c:v>
                </c:pt>
                <c:pt idx="11205">
                  <c:v>716.5</c:v>
                </c:pt>
                <c:pt idx="11206">
                  <c:v>707.07</c:v>
                </c:pt>
                <c:pt idx="11207">
                  <c:v>716.5</c:v>
                </c:pt>
                <c:pt idx="11208">
                  <c:v>716.5</c:v>
                </c:pt>
                <c:pt idx="11209">
                  <c:v>716.5</c:v>
                </c:pt>
                <c:pt idx="11210">
                  <c:v>707.07</c:v>
                </c:pt>
                <c:pt idx="11211">
                  <c:v>716.5</c:v>
                </c:pt>
                <c:pt idx="11212">
                  <c:v>707.07</c:v>
                </c:pt>
                <c:pt idx="11213">
                  <c:v>697.77</c:v>
                </c:pt>
                <c:pt idx="11214">
                  <c:v>716.5</c:v>
                </c:pt>
                <c:pt idx="11215">
                  <c:v>707.07</c:v>
                </c:pt>
                <c:pt idx="11216">
                  <c:v>707.07</c:v>
                </c:pt>
                <c:pt idx="11217">
                  <c:v>707.07</c:v>
                </c:pt>
                <c:pt idx="11218">
                  <c:v>707.07</c:v>
                </c:pt>
                <c:pt idx="11219">
                  <c:v>707.07</c:v>
                </c:pt>
                <c:pt idx="11220">
                  <c:v>707.07</c:v>
                </c:pt>
                <c:pt idx="11221">
                  <c:v>707.07</c:v>
                </c:pt>
                <c:pt idx="11222">
                  <c:v>707.07</c:v>
                </c:pt>
                <c:pt idx="11223">
                  <c:v>707.07</c:v>
                </c:pt>
                <c:pt idx="11224">
                  <c:v>707.07</c:v>
                </c:pt>
                <c:pt idx="11225">
                  <c:v>697.77</c:v>
                </c:pt>
                <c:pt idx="11226">
                  <c:v>697.77</c:v>
                </c:pt>
                <c:pt idx="11227">
                  <c:v>697.77</c:v>
                </c:pt>
                <c:pt idx="11228">
                  <c:v>697.77</c:v>
                </c:pt>
                <c:pt idx="11229">
                  <c:v>697.77</c:v>
                </c:pt>
                <c:pt idx="11230">
                  <c:v>707.07</c:v>
                </c:pt>
                <c:pt idx="11231">
                  <c:v>697.77</c:v>
                </c:pt>
                <c:pt idx="11232">
                  <c:v>707.07</c:v>
                </c:pt>
                <c:pt idx="11233">
                  <c:v>697.77</c:v>
                </c:pt>
                <c:pt idx="11234">
                  <c:v>688.6</c:v>
                </c:pt>
                <c:pt idx="11235">
                  <c:v>697.77</c:v>
                </c:pt>
                <c:pt idx="11236">
                  <c:v>697.77</c:v>
                </c:pt>
                <c:pt idx="11237">
                  <c:v>697.77</c:v>
                </c:pt>
                <c:pt idx="11238">
                  <c:v>697.77</c:v>
                </c:pt>
                <c:pt idx="11239">
                  <c:v>697.77</c:v>
                </c:pt>
                <c:pt idx="11240">
                  <c:v>697.77</c:v>
                </c:pt>
                <c:pt idx="11241">
                  <c:v>697.77</c:v>
                </c:pt>
                <c:pt idx="11242">
                  <c:v>697.77</c:v>
                </c:pt>
                <c:pt idx="11243">
                  <c:v>688.6</c:v>
                </c:pt>
                <c:pt idx="11244">
                  <c:v>688.6</c:v>
                </c:pt>
                <c:pt idx="11245">
                  <c:v>688.6</c:v>
                </c:pt>
                <c:pt idx="11246">
                  <c:v>688.6</c:v>
                </c:pt>
                <c:pt idx="11247">
                  <c:v>688.6</c:v>
                </c:pt>
                <c:pt idx="11248">
                  <c:v>688.6</c:v>
                </c:pt>
                <c:pt idx="11249">
                  <c:v>688.6</c:v>
                </c:pt>
                <c:pt idx="11250">
                  <c:v>688.6</c:v>
                </c:pt>
                <c:pt idx="11251">
                  <c:v>688.6</c:v>
                </c:pt>
                <c:pt idx="11252">
                  <c:v>697.77</c:v>
                </c:pt>
                <c:pt idx="11253">
                  <c:v>688.6</c:v>
                </c:pt>
                <c:pt idx="11254">
                  <c:v>688.6</c:v>
                </c:pt>
                <c:pt idx="11255">
                  <c:v>688.6</c:v>
                </c:pt>
                <c:pt idx="11256">
                  <c:v>688.6</c:v>
                </c:pt>
                <c:pt idx="11257">
                  <c:v>688.6</c:v>
                </c:pt>
                <c:pt idx="11258">
                  <c:v>688.6</c:v>
                </c:pt>
                <c:pt idx="11259">
                  <c:v>679.54</c:v>
                </c:pt>
                <c:pt idx="11260">
                  <c:v>688.6</c:v>
                </c:pt>
                <c:pt idx="11261">
                  <c:v>679.54</c:v>
                </c:pt>
                <c:pt idx="11262">
                  <c:v>679.54</c:v>
                </c:pt>
                <c:pt idx="11263">
                  <c:v>679.54</c:v>
                </c:pt>
                <c:pt idx="11264">
                  <c:v>688.6</c:v>
                </c:pt>
                <c:pt idx="11265">
                  <c:v>679.54</c:v>
                </c:pt>
                <c:pt idx="11266">
                  <c:v>688.6</c:v>
                </c:pt>
                <c:pt idx="11267">
                  <c:v>679.54</c:v>
                </c:pt>
                <c:pt idx="11268">
                  <c:v>679.54</c:v>
                </c:pt>
                <c:pt idx="11269">
                  <c:v>679.54</c:v>
                </c:pt>
                <c:pt idx="11270">
                  <c:v>679.54</c:v>
                </c:pt>
                <c:pt idx="11271">
                  <c:v>679.54</c:v>
                </c:pt>
                <c:pt idx="11272">
                  <c:v>670.6</c:v>
                </c:pt>
                <c:pt idx="11273">
                  <c:v>679.54</c:v>
                </c:pt>
                <c:pt idx="11274">
                  <c:v>679.54</c:v>
                </c:pt>
                <c:pt idx="11275">
                  <c:v>679.54</c:v>
                </c:pt>
                <c:pt idx="11276">
                  <c:v>679.54</c:v>
                </c:pt>
                <c:pt idx="11277">
                  <c:v>679.54</c:v>
                </c:pt>
                <c:pt idx="11278">
                  <c:v>679.54</c:v>
                </c:pt>
                <c:pt idx="11279">
                  <c:v>679.54</c:v>
                </c:pt>
                <c:pt idx="11280">
                  <c:v>670.6</c:v>
                </c:pt>
                <c:pt idx="11281">
                  <c:v>688.6</c:v>
                </c:pt>
                <c:pt idx="11282">
                  <c:v>679.54</c:v>
                </c:pt>
                <c:pt idx="11283">
                  <c:v>661.78</c:v>
                </c:pt>
                <c:pt idx="11284">
                  <c:v>679.54</c:v>
                </c:pt>
                <c:pt idx="11285">
                  <c:v>670.6</c:v>
                </c:pt>
                <c:pt idx="11286">
                  <c:v>670.6</c:v>
                </c:pt>
                <c:pt idx="11287">
                  <c:v>670.6</c:v>
                </c:pt>
                <c:pt idx="11288">
                  <c:v>670.6</c:v>
                </c:pt>
                <c:pt idx="11289">
                  <c:v>670.6</c:v>
                </c:pt>
                <c:pt idx="11290">
                  <c:v>679.54</c:v>
                </c:pt>
                <c:pt idx="11291">
                  <c:v>670.6</c:v>
                </c:pt>
                <c:pt idx="11292">
                  <c:v>670.6</c:v>
                </c:pt>
                <c:pt idx="11293">
                  <c:v>670.6</c:v>
                </c:pt>
                <c:pt idx="11294">
                  <c:v>661.78</c:v>
                </c:pt>
                <c:pt idx="11295">
                  <c:v>670.6</c:v>
                </c:pt>
                <c:pt idx="11296">
                  <c:v>670.6</c:v>
                </c:pt>
                <c:pt idx="11297">
                  <c:v>670.6</c:v>
                </c:pt>
                <c:pt idx="11298">
                  <c:v>661.78</c:v>
                </c:pt>
                <c:pt idx="11299">
                  <c:v>670.6</c:v>
                </c:pt>
                <c:pt idx="11300">
                  <c:v>670.6</c:v>
                </c:pt>
                <c:pt idx="11301">
                  <c:v>670.6</c:v>
                </c:pt>
                <c:pt idx="11302">
                  <c:v>661.78</c:v>
                </c:pt>
                <c:pt idx="11303">
                  <c:v>661.78</c:v>
                </c:pt>
                <c:pt idx="11304">
                  <c:v>661.78</c:v>
                </c:pt>
                <c:pt idx="11305">
                  <c:v>661.78</c:v>
                </c:pt>
                <c:pt idx="11306">
                  <c:v>661.78</c:v>
                </c:pt>
                <c:pt idx="11307">
                  <c:v>661.78</c:v>
                </c:pt>
                <c:pt idx="11308">
                  <c:v>670.6</c:v>
                </c:pt>
                <c:pt idx="11309">
                  <c:v>661.78</c:v>
                </c:pt>
                <c:pt idx="11310">
                  <c:v>670.6</c:v>
                </c:pt>
                <c:pt idx="11311">
                  <c:v>661.78</c:v>
                </c:pt>
                <c:pt idx="11312">
                  <c:v>661.78</c:v>
                </c:pt>
                <c:pt idx="11313">
                  <c:v>661.78</c:v>
                </c:pt>
                <c:pt idx="11314">
                  <c:v>670.6</c:v>
                </c:pt>
                <c:pt idx="11315">
                  <c:v>661.78</c:v>
                </c:pt>
                <c:pt idx="11316">
                  <c:v>661.78</c:v>
                </c:pt>
                <c:pt idx="11317">
                  <c:v>661.78</c:v>
                </c:pt>
                <c:pt idx="11318">
                  <c:v>661.78</c:v>
                </c:pt>
                <c:pt idx="11319">
                  <c:v>661.78</c:v>
                </c:pt>
                <c:pt idx="11320">
                  <c:v>653.08000000000004</c:v>
                </c:pt>
                <c:pt idx="11321">
                  <c:v>661.78</c:v>
                </c:pt>
                <c:pt idx="11322">
                  <c:v>661.78</c:v>
                </c:pt>
                <c:pt idx="11323">
                  <c:v>661.78</c:v>
                </c:pt>
                <c:pt idx="11324">
                  <c:v>661.78</c:v>
                </c:pt>
                <c:pt idx="11325">
                  <c:v>653.08000000000004</c:v>
                </c:pt>
                <c:pt idx="11326">
                  <c:v>661.78</c:v>
                </c:pt>
                <c:pt idx="11327">
                  <c:v>661.78</c:v>
                </c:pt>
                <c:pt idx="11328">
                  <c:v>661.78</c:v>
                </c:pt>
                <c:pt idx="11329">
                  <c:v>653.08000000000004</c:v>
                </c:pt>
                <c:pt idx="11330">
                  <c:v>653.08000000000004</c:v>
                </c:pt>
                <c:pt idx="11331">
                  <c:v>644.49</c:v>
                </c:pt>
                <c:pt idx="11332">
                  <c:v>653.08000000000004</c:v>
                </c:pt>
                <c:pt idx="11333">
                  <c:v>653.08000000000004</c:v>
                </c:pt>
                <c:pt idx="11334">
                  <c:v>653.08000000000004</c:v>
                </c:pt>
                <c:pt idx="11335">
                  <c:v>653.08000000000004</c:v>
                </c:pt>
                <c:pt idx="11336">
                  <c:v>653.08000000000004</c:v>
                </c:pt>
                <c:pt idx="11337">
                  <c:v>661.78</c:v>
                </c:pt>
                <c:pt idx="11338">
                  <c:v>653.08000000000004</c:v>
                </c:pt>
                <c:pt idx="11339">
                  <c:v>661.78</c:v>
                </c:pt>
                <c:pt idx="11340">
                  <c:v>653.08000000000004</c:v>
                </c:pt>
                <c:pt idx="11341">
                  <c:v>670.6</c:v>
                </c:pt>
                <c:pt idx="11342">
                  <c:v>653.08000000000004</c:v>
                </c:pt>
                <c:pt idx="11343">
                  <c:v>653.08000000000004</c:v>
                </c:pt>
                <c:pt idx="11344">
                  <c:v>653.08000000000004</c:v>
                </c:pt>
                <c:pt idx="11345">
                  <c:v>653.08000000000004</c:v>
                </c:pt>
                <c:pt idx="11346">
                  <c:v>653.08000000000004</c:v>
                </c:pt>
                <c:pt idx="11347">
                  <c:v>653.08000000000004</c:v>
                </c:pt>
                <c:pt idx="11348">
                  <c:v>653.08000000000004</c:v>
                </c:pt>
                <c:pt idx="11349">
                  <c:v>644.49</c:v>
                </c:pt>
                <c:pt idx="11350">
                  <c:v>644.49</c:v>
                </c:pt>
                <c:pt idx="11351">
                  <c:v>644.49</c:v>
                </c:pt>
                <c:pt idx="11352">
                  <c:v>653.08000000000004</c:v>
                </c:pt>
                <c:pt idx="11353">
                  <c:v>644.49</c:v>
                </c:pt>
                <c:pt idx="11354">
                  <c:v>653.08000000000004</c:v>
                </c:pt>
                <c:pt idx="11355">
                  <c:v>644.49</c:v>
                </c:pt>
                <c:pt idx="11356">
                  <c:v>644.49</c:v>
                </c:pt>
                <c:pt idx="11357">
                  <c:v>644.49</c:v>
                </c:pt>
                <c:pt idx="11358">
                  <c:v>644.49</c:v>
                </c:pt>
                <c:pt idx="11359">
                  <c:v>644.49</c:v>
                </c:pt>
                <c:pt idx="11360">
                  <c:v>644.49</c:v>
                </c:pt>
                <c:pt idx="11361">
                  <c:v>644.49</c:v>
                </c:pt>
                <c:pt idx="11362">
                  <c:v>644.49</c:v>
                </c:pt>
                <c:pt idx="11363">
                  <c:v>644.49</c:v>
                </c:pt>
                <c:pt idx="11364">
                  <c:v>644.49</c:v>
                </c:pt>
                <c:pt idx="11365">
                  <c:v>644.49</c:v>
                </c:pt>
                <c:pt idx="11366">
                  <c:v>644.49</c:v>
                </c:pt>
                <c:pt idx="11367">
                  <c:v>644.49</c:v>
                </c:pt>
                <c:pt idx="11368">
                  <c:v>644.49</c:v>
                </c:pt>
                <c:pt idx="11369">
                  <c:v>644.49</c:v>
                </c:pt>
                <c:pt idx="11370">
                  <c:v>644.49</c:v>
                </c:pt>
                <c:pt idx="11371">
                  <c:v>644.49</c:v>
                </c:pt>
                <c:pt idx="11372">
                  <c:v>644.49</c:v>
                </c:pt>
                <c:pt idx="11373">
                  <c:v>644.49</c:v>
                </c:pt>
                <c:pt idx="11374">
                  <c:v>644.49</c:v>
                </c:pt>
                <c:pt idx="11375">
                  <c:v>644.49</c:v>
                </c:pt>
                <c:pt idx="11376">
                  <c:v>644.49</c:v>
                </c:pt>
                <c:pt idx="11377">
                  <c:v>644.49</c:v>
                </c:pt>
                <c:pt idx="11378">
                  <c:v>636.01</c:v>
                </c:pt>
                <c:pt idx="11379">
                  <c:v>636.01</c:v>
                </c:pt>
                <c:pt idx="11380">
                  <c:v>636.01</c:v>
                </c:pt>
                <c:pt idx="11381">
                  <c:v>636.01</c:v>
                </c:pt>
                <c:pt idx="11382">
                  <c:v>644.49</c:v>
                </c:pt>
                <c:pt idx="11383">
                  <c:v>636.01</c:v>
                </c:pt>
                <c:pt idx="11384">
                  <c:v>636.01</c:v>
                </c:pt>
                <c:pt idx="11385">
                  <c:v>636.01</c:v>
                </c:pt>
                <c:pt idx="11386">
                  <c:v>636.01</c:v>
                </c:pt>
                <c:pt idx="11387">
                  <c:v>636.01</c:v>
                </c:pt>
                <c:pt idx="11388">
                  <c:v>636.01</c:v>
                </c:pt>
                <c:pt idx="11389">
                  <c:v>636.01</c:v>
                </c:pt>
                <c:pt idx="11390">
                  <c:v>644.49</c:v>
                </c:pt>
                <c:pt idx="11391">
                  <c:v>627.64</c:v>
                </c:pt>
                <c:pt idx="11392">
                  <c:v>636.01</c:v>
                </c:pt>
                <c:pt idx="11393">
                  <c:v>627.64</c:v>
                </c:pt>
                <c:pt idx="11394">
                  <c:v>627.64</c:v>
                </c:pt>
                <c:pt idx="11395">
                  <c:v>627.64</c:v>
                </c:pt>
                <c:pt idx="11396">
                  <c:v>636.01</c:v>
                </c:pt>
                <c:pt idx="11397">
                  <c:v>627.64</c:v>
                </c:pt>
                <c:pt idx="11398">
                  <c:v>627.64</c:v>
                </c:pt>
                <c:pt idx="11399">
                  <c:v>627.64</c:v>
                </c:pt>
                <c:pt idx="11400">
                  <c:v>627.64</c:v>
                </c:pt>
                <c:pt idx="11401">
                  <c:v>627.64</c:v>
                </c:pt>
                <c:pt idx="11402">
                  <c:v>627.64</c:v>
                </c:pt>
                <c:pt idx="11403">
                  <c:v>636.01</c:v>
                </c:pt>
                <c:pt idx="11404">
                  <c:v>627.64</c:v>
                </c:pt>
                <c:pt idx="11405">
                  <c:v>627.64</c:v>
                </c:pt>
                <c:pt idx="11406">
                  <c:v>627.64</c:v>
                </c:pt>
                <c:pt idx="11407">
                  <c:v>627.64</c:v>
                </c:pt>
                <c:pt idx="11408">
                  <c:v>627.64</c:v>
                </c:pt>
                <c:pt idx="11409">
                  <c:v>627.64</c:v>
                </c:pt>
                <c:pt idx="11410">
                  <c:v>627.64</c:v>
                </c:pt>
                <c:pt idx="11411">
                  <c:v>627.64</c:v>
                </c:pt>
                <c:pt idx="11412">
                  <c:v>627.64</c:v>
                </c:pt>
                <c:pt idx="11413">
                  <c:v>619.39</c:v>
                </c:pt>
                <c:pt idx="11414">
                  <c:v>619.39</c:v>
                </c:pt>
                <c:pt idx="11415">
                  <c:v>619.39</c:v>
                </c:pt>
                <c:pt idx="11416">
                  <c:v>627.64</c:v>
                </c:pt>
                <c:pt idx="11417">
                  <c:v>627.64</c:v>
                </c:pt>
                <c:pt idx="11418">
                  <c:v>619.39</c:v>
                </c:pt>
                <c:pt idx="11419">
                  <c:v>611.24</c:v>
                </c:pt>
                <c:pt idx="11420">
                  <c:v>619.39</c:v>
                </c:pt>
                <c:pt idx="11421">
                  <c:v>619.39</c:v>
                </c:pt>
                <c:pt idx="11422">
                  <c:v>619.39</c:v>
                </c:pt>
                <c:pt idx="11423">
                  <c:v>619.39</c:v>
                </c:pt>
                <c:pt idx="11424">
                  <c:v>611.24</c:v>
                </c:pt>
                <c:pt idx="11425">
                  <c:v>611.24</c:v>
                </c:pt>
                <c:pt idx="11426">
                  <c:v>611.24</c:v>
                </c:pt>
                <c:pt idx="11427">
                  <c:v>611.24</c:v>
                </c:pt>
                <c:pt idx="11428">
                  <c:v>619.39</c:v>
                </c:pt>
                <c:pt idx="11429">
                  <c:v>619.39</c:v>
                </c:pt>
                <c:pt idx="11430">
                  <c:v>619.39</c:v>
                </c:pt>
                <c:pt idx="11431">
                  <c:v>619.39</c:v>
                </c:pt>
                <c:pt idx="11432">
                  <c:v>619.39</c:v>
                </c:pt>
                <c:pt idx="11433">
                  <c:v>619.39</c:v>
                </c:pt>
                <c:pt idx="11434">
                  <c:v>619.39</c:v>
                </c:pt>
                <c:pt idx="11435">
                  <c:v>619.39</c:v>
                </c:pt>
                <c:pt idx="11436">
                  <c:v>611.24</c:v>
                </c:pt>
                <c:pt idx="11437">
                  <c:v>619.39</c:v>
                </c:pt>
                <c:pt idx="11438">
                  <c:v>611.24</c:v>
                </c:pt>
                <c:pt idx="11439">
                  <c:v>611.24</c:v>
                </c:pt>
                <c:pt idx="11440">
                  <c:v>611.24</c:v>
                </c:pt>
                <c:pt idx="11441">
                  <c:v>611.24</c:v>
                </c:pt>
                <c:pt idx="11442">
                  <c:v>611.24</c:v>
                </c:pt>
                <c:pt idx="11443">
                  <c:v>619.39</c:v>
                </c:pt>
                <c:pt idx="11444">
                  <c:v>611.24</c:v>
                </c:pt>
                <c:pt idx="11445">
                  <c:v>611.24</c:v>
                </c:pt>
                <c:pt idx="11446">
                  <c:v>603.20000000000005</c:v>
                </c:pt>
                <c:pt idx="11447">
                  <c:v>611.24</c:v>
                </c:pt>
                <c:pt idx="11448">
                  <c:v>619.39</c:v>
                </c:pt>
                <c:pt idx="11449">
                  <c:v>611.24</c:v>
                </c:pt>
                <c:pt idx="11450">
                  <c:v>611.24</c:v>
                </c:pt>
                <c:pt idx="11451">
                  <c:v>611.24</c:v>
                </c:pt>
                <c:pt idx="11452">
                  <c:v>611.24</c:v>
                </c:pt>
                <c:pt idx="11453">
                  <c:v>603.20000000000005</c:v>
                </c:pt>
                <c:pt idx="11454">
                  <c:v>611.24</c:v>
                </c:pt>
                <c:pt idx="11455">
                  <c:v>603.20000000000005</c:v>
                </c:pt>
                <c:pt idx="11456">
                  <c:v>603.20000000000005</c:v>
                </c:pt>
                <c:pt idx="11457">
                  <c:v>603.20000000000005</c:v>
                </c:pt>
                <c:pt idx="11458">
                  <c:v>603.20000000000005</c:v>
                </c:pt>
                <c:pt idx="11459">
                  <c:v>611.24</c:v>
                </c:pt>
                <c:pt idx="11460">
                  <c:v>603.20000000000005</c:v>
                </c:pt>
                <c:pt idx="11461">
                  <c:v>603.20000000000005</c:v>
                </c:pt>
                <c:pt idx="11462">
                  <c:v>603.20000000000005</c:v>
                </c:pt>
                <c:pt idx="11463">
                  <c:v>603.20000000000005</c:v>
                </c:pt>
                <c:pt idx="11464">
                  <c:v>603.20000000000005</c:v>
                </c:pt>
                <c:pt idx="11465">
                  <c:v>603.20000000000005</c:v>
                </c:pt>
                <c:pt idx="11466">
                  <c:v>595.27</c:v>
                </c:pt>
                <c:pt idx="11467">
                  <c:v>603.20000000000005</c:v>
                </c:pt>
                <c:pt idx="11468">
                  <c:v>595.27</c:v>
                </c:pt>
                <c:pt idx="11469">
                  <c:v>603.20000000000005</c:v>
                </c:pt>
                <c:pt idx="11470">
                  <c:v>611.24</c:v>
                </c:pt>
                <c:pt idx="11471">
                  <c:v>603.20000000000005</c:v>
                </c:pt>
                <c:pt idx="11472">
                  <c:v>603.20000000000005</c:v>
                </c:pt>
                <c:pt idx="11473">
                  <c:v>603.20000000000005</c:v>
                </c:pt>
                <c:pt idx="11474">
                  <c:v>595.27</c:v>
                </c:pt>
                <c:pt idx="11475">
                  <c:v>595.27</c:v>
                </c:pt>
                <c:pt idx="11476">
                  <c:v>587.44000000000005</c:v>
                </c:pt>
                <c:pt idx="11477">
                  <c:v>595.27</c:v>
                </c:pt>
                <c:pt idx="11478">
                  <c:v>595.27</c:v>
                </c:pt>
                <c:pt idx="11479">
                  <c:v>595.27</c:v>
                </c:pt>
                <c:pt idx="11480">
                  <c:v>595.27</c:v>
                </c:pt>
                <c:pt idx="11481">
                  <c:v>595.27</c:v>
                </c:pt>
                <c:pt idx="11482">
                  <c:v>603.20000000000005</c:v>
                </c:pt>
                <c:pt idx="11483">
                  <c:v>603.20000000000005</c:v>
                </c:pt>
                <c:pt idx="11484">
                  <c:v>595.27</c:v>
                </c:pt>
                <c:pt idx="11485">
                  <c:v>603.20000000000005</c:v>
                </c:pt>
                <c:pt idx="11486">
                  <c:v>595.27</c:v>
                </c:pt>
                <c:pt idx="11487">
                  <c:v>595.27</c:v>
                </c:pt>
                <c:pt idx="11488">
                  <c:v>595.27</c:v>
                </c:pt>
                <c:pt idx="11489">
                  <c:v>595.27</c:v>
                </c:pt>
                <c:pt idx="11490">
                  <c:v>595.27</c:v>
                </c:pt>
                <c:pt idx="11491">
                  <c:v>595.27</c:v>
                </c:pt>
                <c:pt idx="11492">
                  <c:v>595.27</c:v>
                </c:pt>
                <c:pt idx="11493">
                  <c:v>595.27</c:v>
                </c:pt>
                <c:pt idx="11494">
                  <c:v>595.27</c:v>
                </c:pt>
                <c:pt idx="11495">
                  <c:v>587.44000000000005</c:v>
                </c:pt>
                <c:pt idx="11496">
                  <c:v>595.27</c:v>
                </c:pt>
                <c:pt idx="11497">
                  <c:v>587.44000000000005</c:v>
                </c:pt>
                <c:pt idx="11498">
                  <c:v>587.44000000000005</c:v>
                </c:pt>
                <c:pt idx="11499">
                  <c:v>587.44000000000005</c:v>
                </c:pt>
                <c:pt idx="11500">
                  <c:v>587.44000000000005</c:v>
                </c:pt>
                <c:pt idx="11501">
                  <c:v>587.44000000000005</c:v>
                </c:pt>
                <c:pt idx="11502">
                  <c:v>587.44000000000005</c:v>
                </c:pt>
                <c:pt idx="11503">
                  <c:v>595.27</c:v>
                </c:pt>
                <c:pt idx="11504">
                  <c:v>587.44000000000005</c:v>
                </c:pt>
                <c:pt idx="11505">
                  <c:v>587.44000000000005</c:v>
                </c:pt>
                <c:pt idx="11506">
                  <c:v>587.44000000000005</c:v>
                </c:pt>
                <c:pt idx="11507">
                  <c:v>587.44000000000005</c:v>
                </c:pt>
                <c:pt idx="11508">
                  <c:v>579.71</c:v>
                </c:pt>
                <c:pt idx="11509">
                  <c:v>587.44000000000005</c:v>
                </c:pt>
                <c:pt idx="11510">
                  <c:v>579.71</c:v>
                </c:pt>
                <c:pt idx="11511">
                  <c:v>587.44000000000005</c:v>
                </c:pt>
                <c:pt idx="11512">
                  <c:v>587.44000000000005</c:v>
                </c:pt>
                <c:pt idx="11513">
                  <c:v>587.44000000000005</c:v>
                </c:pt>
                <c:pt idx="11514">
                  <c:v>587.44000000000005</c:v>
                </c:pt>
                <c:pt idx="11515">
                  <c:v>579.71</c:v>
                </c:pt>
                <c:pt idx="11516">
                  <c:v>587.44000000000005</c:v>
                </c:pt>
                <c:pt idx="11517">
                  <c:v>579.71</c:v>
                </c:pt>
                <c:pt idx="11518">
                  <c:v>579.71</c:v>
                </c:pt>
                <c:pt idx="11519">
                  <c:v>587.44000000000005</c:v>
                </c:pt>
                <c:pt idx="11520">
                  <c:v>579.71</c:v>
                </c:pt>
                <c:pt idx="11521">
                  <c:v>579.71</c:v>
                </c:pt>
                <c:pt idx="11522">
                  <c:v>572.09</c:v>
                </c:pt>
                <c:pt idx="11523">
                  <c:v>579.71</c:v>
                </c:pt>
                <c:pt idx="11524">
                  <c:v>579.71</c:v>
                </c:pt>
                <c:pt idx="11525">
                  <c:v>572.09</c:v>
                </c:pt>
                <c:pt idx="11526">
                  <c:v>572.09</c:v>
                </c:pt>
                <c:pt idx="11527">
                  <c:v>572.09</c:v>
                </c:pt>
                <c:pt idx="11528">
                  <c:v>579.71</c:v>
                </c:pt>
                <c:pt idx="11529">
                  <c:v>579.71</c:v>
                </c:pt>
                <c:pt idx="11530">
                  <c:v>572.09</c:v>
                </c:pt>
                <c:pt idx="11531">
                  <c:v>579.71</c:v>
                </c:pt>
                <c:pt idx="11532">
                  <c:v>579.71</c:v>
                </c:pt>
                <c:pt idx="11533">
                  <c:v>572.09</c:v>
                </c:pt>
                <c:pt idx="11534">
                  <c:v>579.71</c:v>
                </c:pt>
                <c:pt idx="11535">
                  <c:v>572.09</c:v>
                </c:pt>
                <c:pt idx="11536">
                  <c:v>579.71</c:v>
                </c:pt>
                <c:pt idx="11537">
                  <c:v>579.71</c:v>
                </c:pt>
                <c:pt idx="11538">
                  <c:v>579.71</c:v>
                </c:pt>
                <c:pt idx="11539">
                  <c:v>579.71</c:v>
                </c:pt>
                <c:pt idx="11540">
                  <c:v>579.71</c:v>
                </c:pt>
                <c:pt idx="11541">
                  <c:v>572.09</c:v>
                </c:pt>
                <c:pt idx="11542">
                  <c:v>572.09</c:v>
                </c:pt>
                <c:pt idx="11543">
                  <c:v>579.71</c:v>
                </c:pt>
                <c:pt idx="11544">
                  <c:v>579.71</c:v>
                </c:pt>
                <c:pt idx="11545">
                  <c:v>579.71</c:v>
                </c:pt>
                <c:pt idx="11546">
                  <c:v>572.09</c:v>
                </c:pt>
                <c:pt idx="11547">
                  <c:v>572.09</c:v>
                </c:pt>
                <c:pt idx="11548">
                  <c:v>572.09</c:v>
                </c:pt>
                <c:pt idx="11549">
                  <c:v>572.09</c:v>
                </c:pt>
                <c:pt idx="11550">
                  <c:v>572.09</c:v>
                </c:pt>
                <c:pt idx="11551">
                  <c:v>572.09</c:v>
                </c:pt>
                <c:pt idx="11552">
                  <c:v>564.55999999999995</c:v>
                </c:pt>
                <c:pt idx="11553">
                  <c:v>572.09</c:v>
                </c:pt>
                <c:pt idx="11554">
                  <c:v>572.09</c:v>
                </c:pt>
                <c:pt idx="11555">
                  <c:v>572.09</c:v>
                </c:pt>
                <c:pt idx="11556">
                  <c:v>572.09</c:v>
                </c:pt>
                <c:pt idx="11557">
                  <c:v>572.09</c:v>
                </c:pt>
                <c:pt idx="11558">
                  <c:v>572.09</c:v>
                </c:pt>
                <c:pt idx="11559">
                  <c:v>572.09</c:v>
                </c:pt>
                <c:pt idx="11560">
                  <c:v>564.55999999999995</c:v>
                </c:pt>
                <c:pt idx="11561">
                  <c:v>564.55999999999995</c:v>
                </c:pt>
                <c:pt idx="11562">
                  <c:v>564.55999999999995</c:v>
                </c:pt>
                <c:pt idx="11563">
                  <c:v>564.55999999999995</c:v>
                </c:pt>
                <c:pt idx="11564">
                  <c:v>572.09</c:v>
                </c:pt>
                <c:pt idx="11565">
                  <c:v>564.55999999999995</c:v>
                </c:pt>
                <c:pt idx="11566">
                  <c:v>564.55999999999995</c:v>
                </c:pt>
                <c:pt idx="11567">
                  <c:v>564.55999999999995</c:v>
                </c:pt>
                <c:pt idx="11568">
                  <c:v>564.55999999999995</c:v>
                </c:pt>
                <c:pt idx="11569">
                  <c:v>564.55999999999995</c:v>
                </c:pt>
                <c:pt idx="11570">
                  <c:v>564.55999999999995</c:v>
                </c:pt>
                <c:pt idx="11571">
                  <c:v>564.55999999999995</c:v>
                </c:pt>
                <c:pt idx="11572">
                  <c:v>564.55999999999995</c:v>
                </c:pt>
                <c:pt idx="11573">
                  <c:v>564.55999999999995</c:v>
                </c:pt>
                <c:pt idx="11574">
                  <c:v>564.55999999999995</c:v>
                </c:pt>
                <c:pt idx="11575">
                  <c:v>564.55999999999995</c:v>
                </c:pt>
                <c:pt idx="11576">
                  <c:v>564.55999999999995</c:v>
                </c:pt>
                <c:pt idx="11577">
                  <c:v>564.55999999999995</c:v>
                </c:pt>
                <c:pt idx="11578">
                  <c:v>564.55999999999995</c:v>
                </c:pt>
                <c:pt idx="11579">
                  <c:v>564.55999999999995</c:v>
                </c:pt>
                <c:pt idx="11580">
                  <c:v>557.14</c:v>
                </c:pt>
                <c:pt idx="11581">
                  <c:v>564.55999999999995</c:v>
                </c:pt>
                <c:pt idx="11582">
                  <c:v>564.55999999999995</c:v>
                </c:pt>
                <c:pt idx="11583">
                  <c:v>564.55999999999995</c:v>
                </c:pt>
                <c:pt idx="11584">
                  <c:v>564.55999999999995</c:v>
                </c:pt>
                <c:pt idx="11585">
                  <c:v>557.14</c:v>
                </c:pt>
                <c:pt idx="11586">
                  <c:v>557.14</c:v>
                </c:pt>
                <c:pt idx="11587">
                  <c:v>549.80999999999995</c:v>
                </c:pt>
                <c:pt idx="11588">
                  <c:v>557.14</c:v>
                </c:pt>
                <c:pt idx="11589">
                  <c:v>557.14</c:v>
                </c:pt>
                <c:pt idx="11590">
                  <c:v>557.14</c:v>
                </c:pt>
                <c:pt idx="11591">
                  <c:v>557.14</c:v>
                </c:pt>
                <c:pt idx="11592">
                  <c:v>557.14</c:v>
                </c:pt>
                <c:pt idx="11593">
                  <c:v>557.14</c:v>
                </c:pt>
                <c:pt idx="11594">
                  <c:v>557.14</c:v>
                </c:pt>
                <c:pt idx="11595">
                  <c:v>557.14</c:v>
                </c:pt>
                <c:pt idx="11596">
                  <c:v>542.58000000000004</c:v>
                </c:pt>
                <c:pt idx="11597">
                  <c:v>549.80999999999995</c:v>
                </c:pt>
                <c:pt idx="11598">
                  <c:v>549.80999999999995</c:v>
                </c:pt>
                <c:pt idx="11599">
                  <c:v>549.80999999999995</c:v>
                </c:pt>
                <c:pt idx="11600">
                  <c:v>549.80999999999995</c:v>
                </c:pt>
                <c:pt idx="11601">
                  <c:v>549.80999999999995</c:v>
                </c:pt>
                <c:pt idx="11602">
                  <c:v>549.80999999999995</c:v>
                </c:pt>
                <c:pt idx="11603">
                  <c:v>549.80999999999995</c:v>
                </c:pt>
                <c:pt idx="11604">
                  <c:v>549.80999999999995</c:v>
                </c:pt>
                <c:pt idx="11605">
                  <c:v>549.80999999999995</c:v>
                </c:pt>
                <c:pt idx="11606">
                  <c:v>549.80999999999995</c:v>
                </c:pt>
                <c:pt idx="11607">
                  <c:v>549.80999999999995</c:v>
                </c:pt>
                <c:pt idx="11608">
                  <c:v>549.80999999999995</c:v>
                </c:pt>
                <c:pt idx="11609">
                  <c:v>549.80999999999995</c:v>
                </c:pt>
                <c:pt idx="11610">
                  <c:v>549.80999999999995</c:v>
                </c:pt>
                <c:pt idx="11611">
                  <c:v>549.80999999999995</c:v>
                </c:pt>
                <c:pt idx="11612">
                  <c:v>549.80999999999995</c:v>
                </c:pt>
                <c:pt idx="11613">
                  <c:v>542.58000000000004</c:v>
                </c:pt>
                <c:pt idx="11614">
                  <c:v>542.58000000000004</c:v>
                </c:pt>
                <c:pt idx="11615">
                  <c:v>549.80999999999995</c:v>
                </c:pt>
                <c:pt idx="11616">
                  <c:v>542.58000000000004</c:v>
                </c:pt>
                <c:pt idx="11617">
                  <c:v>542.58000000000004</c:v>
                </c:pt>
                <c:pt idx="11618">
                  <c:v>549.80999999999995</c:v>
                </c:pt>
                <c:pt idx="11619">
                  <c:v>542.58000000000004</c:v>
                </c:pt>
                <c:pt idx="11620">
                  <c:v>549.80999999999995</c:v>
                </c:pt>
                <c:pt idx="11621">
                  <c:v>549.80999999999995</c:v>
                </c:pt>
                <c:pt idx="11622">
                  <c:v>549.80999999999995</c:v>
                </c:pt>
                <c:pt idx="11623">
                  <c:v>549.80999999999995</c:v>
                </c:pt>
                <c:pt idx="11624">
                  <c:v>549.80999999999995</c:v>
                </c:pt>
                <c:pt idx="11625">
                  <c:v>542.58000000000004</c:v>
                </c:pt>
                <c:pt idx="11626">
                  <c:v>549.80999999999995</c:v>
                </c:pt>
                <c:pt idx="11627">
                  <c:v>542.58000000000004</c:v>
                </c:pt>
                <c:pt idx="11628">
                  <c:v>549.80999999999995</c:v>
                </c:pt>
                <c:pt idx="11629">
                  <c:v>549.80999999999995</c:v>
                </c:pt>
                <c:pt idx="11630">
                  <c:v>542.58000000000004</c:v>
                </c:pt>
                <c:pt idx="11631">
                  <c:v>542.58000000000004</c:v>
                </c:pt>
                <c:pt idx="11632">
                  <c:v>542.58000000000004</c:v>
                </c:pt>
                <c:pt idx="11633">
                  <c:v>542.58000000000004</c:v>
                </c:pt>
                <c:pt idx="11634">
                  <c:v>542.58000000000004</c:v>
                </c:pt>
                <c:pt idx="11635">
                  <c:v>542.58000000000004</c:v>
                </c:pt>
                <c:pt idx="11636">
                  <c:v>542.58000000000004</c:v>
                </c:pt>
                <c:pt idx="11637">
                  <c:v>549.80999999999995</c:v>
                </c:pt>
                <c:pt idx="11638">
                  <c:v>542.58000000000004</c:v>
                </c:pt>
                <c:pt idx="11639">
                  <c:v>542.58000000000004</c:v>
                </c:pt>
                <c:pt idx="11640">
                  <c:v>542.58000000000004</c:v>
                </c:pt>
                <c:pt idx="11641">
                  <c:v>542.58000000000004</c:v>
                </c:pt>
                <c:pt idx="11642">
                  <c:v>542.58000000000004</c:v>
                </c:pt>
                <c:pt idx="11643">
                  <c:v>542.58000000000004</c:v>
                </c:pt>
                <c:pt idx="11644">
                  <c:v>542.58000000000004</c:v>
                </c:pt>
                <c:pt idx="11645">
                  <c:v>535.44000000000005</c:v>
                </c:pt>
                <c:pt idx="11646">
                  <c:v>542.58000000000004</c:v>
                </c:pt>
                <c:pt idx="11647">
                  <c:v>542.58000000000004</c:v>
                </c:pt>
                <c:pt idx="11648">
                  <c:v>542.58000000000004</c:v>
                </c:pt>
                <c:pt idx="11649">
                  <c:v>535.44000000000005</c:v>
                </c:pt>
                <c:pt idx="11650">
                  <c:v>535.44000000000005</c:v>
                </c:pt>
                <c:pt idx="11651">
                  <c:v>535.44000000000005</c:v>
                </c:pt>
                <c:pt idx="11652">
                  <c:v>535.44000000000005</c:v>
                </c:pt>
                <c:pt idx="11653">
                  <c:v>535.44000000000005</c:v>
                </c:pt>
                <c:pt idx="11654">
                  <c:v>535.44000000000005</c:v>
                </c:pt>
                <c:pt idx="11655">
                  <c:v>535.44000000000005</c:v>
                </c:pt>
                <c:pt idx="11656">
                  <c:v>535.44000000000005</c:v>
                </c:pt>
                <c:pt idx="11657">
                  <c:v>535.44000000000005</c:v>
                </c:pt>
                <c:pt idx="11658">
                  <c:v>535.44000000000005</c:v>
                </c:pt>
                <c:pt idx="11659">
                  <c:v>535.44000000000005</c:v>
                </c:pt>
                <c:pt idx="11660">
                  <c:v>535.44000000000005</c:v>
                </c:pt>
                <c:pt idx="11661">
                  <c:v>535.44000000000005</c:v>
                </c:pt>
                <c:pt idx="11662">
                  <c:v>528.4</c:v>
                </c:pt>
                <c:pt idx="11663">
                  <c:v>528.4</c:v>
                </c:pt>
                <c:pt idx="11664">
                  <c:v>528.4</c:v>
                </c:pt>
                <c:pt idx="11665">
                  <c:v>528.4</c:v>
                </c:pt>
                <c:pt idx="11666">
                  <c:v>528.4</c:v>
                </c:pt>
                <c:pt idx="11667">
                  <c:v>535.44000000000005</c:v>
                </c:pt>
                <c:pt idx="11668">
                  <c:v>535.44000000000005</c:v>
                </c:pt>
                <c:pt idx="11669">
                  <c:v>528.4</c:v>
                </c:pt>
                <c:pt idx="11670">
                  <c:v>528.4</c:v>
                </c:pt>
                <c:pt idx="11671">
                  <c:v>528.4</c:v>
                </c:pt>
                <c:pt idx="11672">
                  <c:v>528.4</c:v>
                </c:pt>
                <c:pt idx="11673">
                  <c:v>528.4</c:v>
                </c:pt>
                <c:pt idx="11674">
                  <c:v>528.4</c:v>
                </c:pt>
                <c:pt idx="11675">
                  <c:v>528.4</c:v>
                </c:pt>
                <c:pt idx="11676">
                  <c:v>528.4</c:v>
                </c:pt>
                <c:pt idx="11677">
                  <c:v>528.4</c:v>
                </c:pt>
                <c:pt idx="11678">
                  <c:v>528.4</c:v>
                </c:pt>
                <c:pt idx="11679">
                  <c:v>528.4</c:v>
                </c:pt>
                <c:pt idx="11680">
                  <c:v>528.4</c:v>
                </c:pt>
                <c:pt idx="11681">
                  <c:v>528.4</c:v>
                </c:pt>
                <c:pt idx="11682">
                  <c:v>528.4</c:v>
                </c:pt>
                <c:pt idx="11683">
                  <c:v>528.4</c:v>
                </c:pt>
                <c:pt idx="11684">
                  <c:v>528.4</c:v>
                </c:pt>
                <c:pt idx="11685">
                  <c:v>521.45000000000005</c:v>
                </c:pt>
                <c:pt idx="11686">
                  <c:v>521.45000000000005</c:v>
                </c:pt>
                <c:pt idx="11687">
                  <c:v>528.4</c:v>
                </c:pt>
                <c:pt idx="11688">
                  <c:v>521.45000000000005</c:v>
                </c:pt>
                <c:pt idx="11689">
                  <c:v>528.4</c:v>
                </c:pt>
                <c:pt idx="11690">
                  <c:v>528.4</c:v>
                </c:pt>
                <c:pt idx="11691">
                  <c:v>528.4</c:v>
                </c:pt>
                <c:pt idx="11692">
                  <c:v>528.4</c:v>
                </c:pt>
                <c:pt idx="11693">
                  <c:v>528.4</c:v>
                </c:pt>
                <c:pt idx="11694">
                  <c:v>528.4</c:v>
                </c:pt>
                <c:pt idx="11695">
                  <c:v>528.4</c:v>
                </c:pt>
                <c:pt idx="11696">
                  <c:v>528.4</c:v>
                </c:pt>
                <c:pt idx="11697">
                  <c:v>521.45000000000005</c:v>
                </c:pt>
                <c:pt idx="11698">
                  <c:v>521.45000000000005</c:v>
                </c:pt>
                <c:pt idx="11699">
                  <c:v>521.45000000000005</c:v>
                </c:pt>
                <c:pt idx="11700">
                  <c:v>521.45000000000005</c:v>
                </c:pt>
                <c:pt idx="11701">
                  <c:v>521.45000000000005</c:v>
                </c:pt>
                <c:pt idx="11702">
                  <c:v>528.4</c:v>
                </c:pt>
                <c:pt idx="11703">
                  <c:v>521.45000000000005</c:v>
                </c:pt>
                <c:pt idx="11704">
                  <c:v>521.45000000000005</c:v>
                </c:pt>
                <c:pt idx="11705">
                  <c:v>521.45000000000005</c:v>
                </c:pt>
                <c:pt idx="11706">
                  <c:v>521.45000000000005</c:v>
                </c:pt>
                <c:pt idx="11707">
                  <c:v>521.45000000000005</c:v>
                </c:pt>
                <c:pt idx="11708">
                  <c:v>521.45000000000005</c:v>
                </c:pt>
                <c:pt idx="11709">
                  <c:v>521.45000000000005</c:v>
                </c:pt>
                <c:pt idx="11710">
                  <c:v>521.45000000000005</c:v>
                </c:pt>
                <c:pt idx="11711">
                  <c:v>521.45000000000005</c:v>
                </c:pt>
                <c:pt idx="11712">
                  <c:v>521.45000000000005</c:v>
                </c:pt>
                <c:pt idx="11713">
                  <c:v>521.45000000000005</c:v>
                </c:pt>
                <c:pt idx="11714">
                  <c:v>521.45000000000005</c:v>
                </c:pt>
                <c:pt idx="11715">
                  <c:v>521.45000000000005</c:v>
                </c:pt>
                <c:pt idx="11716">
                  <c:v>521.45000000000005</c:v>
                </c:pt>
                <c:pt idx="11717">
                  <c:v>514.59</c:v>
                </c:pt>
                <c:pt idx="11718">
                  <c:v>514.59</c:v>
                </c:pt>
                <c:pt idx="11719">
                  <c:v>514.59</c:v>
                </c:pt>
                <c:pt idx="11720">
                  <c:v>514.59</c:v>
                </c:pt>
                <c:pt idx="11721">
                  <c:v>514.59</c:v>
                </c:pt>
                <c:pt idx="11722">
                  <c:v>521.45000000000005</c:v>
                </c:pt>
                <c:pt idx="11723">
                  <c:v>514.59</c:v>
                </c:pt>
                <c:pt idx="11724">
                  <c:v>521.45000000000005</c:v>
                </c:pt>
                <c:pt idx="11725">
                  <c:v>514.59</c:v>
                </c:pt>
                <c:pt idx="11726">
                  <c:v>514.59</c:v>
                </c:pt>
                <c:pt idx="11727">
                  <c:v>521.45000000000005</c:v>
                </c:pt>
                <c:pt idx="11728">
                  <c:v>521.45000000000005</c:v>
                </c:pt>
                <c:pt idx="11729">
                  <c:v>521.45000000000005</c:v>
                </c:pt>
                <c:pt idx="11730">
                  <c:v>514.59</c:v>
                </c:pt>
                <c:pt idx="11731">
                  <c:v>514.59</c:v>
                </c:pt>
                <c:pt idx="11732">
                  <c:v>507.82</c:v>
                </c:pt>
                <c:pt idx="11733">
                  <c:v>514.59</c:v>
                </c:pt>
                <c:pt idx="11734">
                  <c:v>507.82</c:v>
                </c:pt>
                <c:pt idx="11735">
                  <c:v>514.59</c:v>
                </c:pt>
                <c:pt idx="11736">
                  <c:v>507.82</c:v>
                </c:pt>
                <c:pt idx="11737">
                  <c:v>514.59</c:v>
                </c:pt>
                <c:pt idx="11738">
                  <c:v>514.59</c:v>
                </c:pt>
                <c:pt idx="11739">
                  <c:v>514.59</c:v>
                </c:pt>
                <c:pt idx="11740">
                  <c:v>514.59</c:v>
                </c:pt>
                <c:pt idx="11741">
                  <c:v>514.59</c:v>
                </c:pt>
                <c:pt idx="11742">
                  <c:v>507.82</c:v>
                </c:pt>
                <c:pt idx="11743">
                  <c:v>514.59</c:v>
                </c:pt>
                <c:pt idx="11744">
                  <c:v>507.82</c:v>
                </c:pt>
                <c:pt idx="11745">
                  <c:v>501.14</c:v>
                </c:pt>
                <c:pt idx="11746">
                  <c:v>507.82</c:v>
                </c:pt>
                <c:pt idx="11747">
                  <c:v>507.82</c:v>
                </c:pt>
                <c:pt idx="11748">
                  <c:v>514.59</c:v>
                </c:pt>
                <c:pt idx="11749">
                  <c:v>514.59</c:v>
                </c:pt>
                <c:pt idx="11750">
                  <c:v>507.82</c:v>
                </c:pt>
                <c:pt idx="11751">
                  <c:v>514.59</c:v>
                </c:pt>
                <c:pt idx="11752">
                  <c:v>514.59</c:v>
                </c:pt>
                <c:pt idx="11753">
                  <c:v>514.59</c:v>
                </c:pt>
                <c:pt idx="11754">
                  <c:v>514.59</c:v>
                </c:pt>
                <c:pt idx="11755">
                  <c:v>507.82</c:v>
                </c:pt>
                <c:pt idx="11756">
                  <c:v>514.59</c:v>
                </c:pt>
                <c:pt idx="11757">
                  <c:v>507.82</c:v>
                </c:pt>
                <c:pt idx="11758">
                  <c:v>507.82</c:v>
                </c:pt>
                <c:pt idx="11759">
                  <c:v>507.82</c:v>
                </c:pt>
                <c:pt idx="11760">
                  <c:v>507.82</c:v>
                </c:pt>
                <c:pt idx="11761">
                  <c:v>507.82</c:v>
                </c:pt>
                <c:pt idx="11762">
                  <c:v>507.82</c:v>
                </c:pt>
                <c:pt idx="11763">
                  <c:v>507.82</c:v>
                </c:pt>
                <c:pt idx="11764">
                  <c:v>507.82</c:v>
                </c:pt>
                <c:pt idx="11765">
                  <c:v>507.82</c:v>
                </c:pt>
                <c:pt idx="11766">
                  <c:v>501.14</c:v>
                </c:pt>
                <c:pt idx="11767">
                  <c:v>507.82</c:v>
                </c:pt>
                <c:pt idx="11768">
                  <c:v>507.82</c:v>
                </c:pt>
                <c:pt idx="11769">
                  <c:v>507.82</c:v>
                </c:pt>
                <c:pt idx="11770">
                  <c:v>501.14</c:v>
                </c:pt>
                <c:pt idx="11771">
                  <c:v>507.82</c:v>
                </c:pt>
                <c:pt idx="11772">
                  <c:v>501.14</c:v>
                </c:pt>
                <c:pt idx="11773">
                  <c:v>507.82</c:v>
                </c:pt>
                <c:pt idx="11774">
                  <c:v>501.14</c:v>
                </c:pt>
                <c:pt idx="11775">
                  <c:v>507.82</c:v>
                </c:pt>
                <c:pt idx="11776">
                  <c:v>501.14</c:v>
                </c:pt>
                <c:pt idx="11777">
                  <c:v>507.82</c:v>
                </c:pt>
                <c:pt idx="11778">
                  <c:v>507.82</c:v>
                </c:pt>
                <c:pt idx="11779">
                  <c:v>507.82</c:v>
                </c:pt>
                <c:pt idx="11780">
                  <c:v>501.14</c:v>
                </c:pt>
                <c:pt idx="11781">
                  <c:v>501.14</c:v>
                </c:pt>
                <c:pt idx="11782">
                  <c:v>501.14</c:v>
                </c:pt>
                <c:pt idx="11783">
                  <c:v>501.14</c:v>
                </c:pt>
                <c:pt idx="11784">
                  <c:v>501.14</c:v>
                </c:pt>
                <c:pt idx="11785">
                  <c:v>481.63</c:v>
                </c:pt>
                <c:pt idx="11786">
                  <c:v>501.14</c:v>
                </c:pt>
                <c:pt idx="11787">
                  <c:v>501.14</c:v>
                </c:pt>
                <c:pt idx="11788">
                  <c:v>501.14</c:v>
                </c:pt>
                <c:pt idx="11789">
                  <c:v>501.14</c:v>
                </c:pt>
                <c:pt idx="11790">
                  <c:v>501.14</c:v>
                </c:pt>
                <c:pt idx="11791">
                  <c:v>501.14</c:v>
                </c:pt>
                <c:pt idx="11792">
                  <c:v>507.82</c:v>
                </c:pt>
                <c:pt idx="11793">
                  <c:v>501.14</c:v>
                </c:pt>
                <c:pt idx="11794">
                  <c:v>501.14</c:v>
                </c:pt>
                <c:pt idx="11795">
                  <c:v>494.55</c:v>
                </c:pt>
                <c:pt idx="11796">
                  <c:v>501.14</c:v>
                </c:pt>
                <c:pt idx="11797">
                  <c:v>501.14</c:v>
                </c:pt>
                <c:pt idx="11798">
                  <c:v>501.14</c:v>
                </c:pt>
                <c:pt idx="11799">
                  <c:v>501.14</c:v>
                </c:pt>
                <c:pt idx="11800">
                  <c:v>501.14</c:v>
                </c:pt>
                <c:pt idx="11801">
                  <c:v>494.55</c:v>
                </c:pt>
                <c:pt idx="11802">
                  <c:v>501.14</c:v>
                </c:pt>
                <c:pt idx="11803">
                  <c:v>501.14</c:v>
                </c:pt>
                <c:pt idx="11804">
                  <c:v>501.14</c:v>
                </c:pt>
                <c:pt idx="11805">
                  <c:v>494.55</c:v>
                </c:pt>
                <c:pt idx="11806">
                  <c:v>494.55</c:v>
                </c:pt>
                <c:pt idx="11807">
                  <c:v>494.55</c:v>
                </c:pt>
                <c:pt idx="11808">
                  <c:v>494.55</c:v>
                </c:pt>
                <c:pt idx="11809">
                  <c:v>494.55</c:v>
                </c:pt>
                <c:pt idx="11810">
                  <c:v>494.55</c:v>
                </c:pt>
                <c:pt idx="11811">
                  <c:v>501.14</c:v>
                </c:pt>
                <c:pt idx="11812">
                  <c:v>494.55</c:v>
                </c:pt>
                <c:pt idx="11813">
                  <c:v>494.55</c:v>
                </c:pt>
                <c:pt idx="11814">
                  <c:v>494.55</c:v>
                </c:pt>
                <c:pt idx="11815">
                  <c:v>494.55</c:v>
                </c:pt>
                <c:pt idx="11816">
                  <c:v>494.55</c:v>
                </c:pt>
                <c:pt idx="11817">
                  <c:v>494.55</c:v>
                </c:pt>
                <c:pt idx="11818">
                  <c:v>494.55</c:v>
                </c:pt>
                <c:pt idx="11819">
                  <c:v>494.55</c:v>
                </c:pt>
                <c:pt idx="11820">
                  <c:v>488.05</c:v>
                </c:pt>
                <c:pt idx="11821">
                  <c:v>494.55</c:v>
                </c:pt>
                <c:pt idx="11822">
                  <c:v>494.55</c:v>
                </c:pt>
                <c:pt idx="11823">
                  <c:v>494.55</c:v>
                </c:pt>
                <c:pt idx="11824">
                  <c:v>494.55</c:v>
                </c:pt>
                <c:pt idx="11825">
                  <c:v>494.55</c:v>
                </c:pt>
                <c:pt idx="11826">
                  <c:v>494.55</c:v>
                </c:pt>
                <c:pt idx="11827">
                  <c:v>494.55</c:v>
                </c:pt>
                <c:pt idx="11828">
                  <c:v>488.05</c:v>
                </c:pt>
                <c:pt idx="11829">
                  <c:v>488.05</c:v>
                </c:pt>
                <c:pt idx="11830">
                  <c:v>494.55</c:v>
                </c:pt>
                <c:pt idx="11831">
                  <c:v>488.05</c:v>
                </c:pt>
                <c:pt idx="11832">
                  <c:v>488.05</c:v>
                </c:pt>
                <c:pt idx="11833">
                  <c:v>488.05</c:v>
                </c:pt>
                <c:pt idx="11834">
                  <c:v>494.55</c:v>
                </c:pt>
                <c:pt idx="11835">
                  <c:v>488.05</c:v>
                </c:pt>
                <c:pt idx="11836">
                  <c:v>494.55</c:v>
                </c:pt>
                <c:pt idx="11837">
                  <c:v>488.05</c:v>
                </c:pt>
                <c:pt idx="11838">
                  <c:v>494.55</c:v>
                </c:pt>
                <c:pt idx="11839">
                  <c:v>488.05</c:v>
                </c:pt>
                <c:pt idx="11840">
                  <c:v>494.55</c:v>
                </c:pt>
                <c:pt idx="11841">
                  <c:v>488.05</c:v>
                </c:pt>
                <c:pt idx="11842">
                  <c:v>488.05</c:v>
                </c:pt>
                <c:pt idx="11843">
                  <c:v>488.05</c:v>
                </c:pt>
                <c:pt idx="11844">
                  <c:v>488.05</c:v>
                </c:pt>
                <c:pt idx="11845">
                  <c:v>488.05</c:v>
                </c:pt>
                <c:pt idx="11846">
                  <c:v>494.55</c:v>
                </c:pt>
                <c:pt idx="11847">
                  <c:v>488.05</c:v>
                </c:pt>
                <c:pt idx="11848">
                  <c:v>488.05</c:v>
                </c:pt>
                <c:pt idx="11849">
                  <c:v>488.05</c:v>
                </c:pt>
                <c:pt idx="11850">
                  <c:v>488.05</c:v>
                </c:pt>
                <c:pt idx="11851">
                  <c:v>481.63</c:v>
                </c:pt>
                <c:pt idx="11852">
                  <c:v>481.63</c:v>
                </c:pt>
                <c:pt idx="11853">
                  <c:v>488.05</c:v>
                </c:pt>
                <c:pt idx="11854">
                  <c:v>481.63</c:v>
                </c:pt>
                <c:pt idx="11855">
                  <c:v>488.05</c:v>
                </c:pt>
                <c:pt idx="11856">
                  <c:v>488.05</c:v>
                </c:pt>
                <c:pt idx="11857">
                  <c:v>488.05</c:v>
                </c:pt>
                <c:pt idx="11858">
                  <c:v>481.63</c:v>
                </c:pt>
                <c:pt idx="11859">
                  <c:v>488.05</c:v>
                </c:pt>
                <c:pt idx="11860">
                  <c:v>481.63</c:v>
                </c:pt>
                <c:pt idx="11861">
                  <c:v>488.05</c:v>
                </c:pt>
                <c:pt idx="11862">
                  <c:v>488.05</c:v>
                </c:pt>
                <c:pt idx="11863">
                  <c:v>488.05</c:v>
                </c:pt>
                <c:pt idx="11864">
                  <c:v>488.05</c:v>
                </c:pt>
                <c:pt idx="11865">
                  <c:v>481.63</c:v>
                </c:pt>
                <c:pt idx="11866">
                  <c:v>488.05</c:v>
                </c:pt>
                <c:pt idx="11867">
                  <c:v>488.05</c:v>
                </c:pt>
                <c:pt idx="11868">
                  <c:v>488.05</c:v>
                </c:pt>
                <c:pt idx="11869">
                  <c:v>481.63</c:v>
                </c:pt>
                <c:pt idx="11870">
                  <c:v>481.63</c:v>
                </c:pt>
                <c:pt idx="11871">
                  <c:v>481.63</c:v>
                </c:pt>
                <c:pt idx="11872">
                  <c:v>481.63</c:v>
                </c:pt>
                <c:pt idx="11873">
                  <c:v>481.63</c:v>
                </c:pt>
                <c:pt idx="11874">
                  <c:v>481.63</c:v>
                </c:pt>
                <c:pt idx="11875">
                  <c:v>481.63</c:v>
                </c:pt>
                <c:pt idx="11876">
                  <c:v>488.05</c:v>
                </c:pt>
                <c:pt idx="11877">
                  <c:v>481.63</c:v>
                </c:pt>
                <c:pt idx="11878">
                  <c:v>488.05</c:v>
                </c:pt>
                <c:pt idx="11879">
                  <c:v>481.63</c:v>
                </c:pt>
                <c:pt idx="11880">
                  <c:v>481.63</c:v>
                </c:pt>
                <c:pt idx="11881">
                  <c:v>481.63</c:v>
                </c:pt>
                <c:pt idx="11882">
                  <c:v>481.63</c:v>
                </c:pt>
                <c:pt idx="11883">
                  <c:v>481.63</c:v>
                </c:pt>
                <c:pt idx="11884">
                  <c:v>481.63</c:v>
                </c:pt>
                <c:pt idx="11885">
                  <c:v>481.63</c:v>
                </c:pt>
                <c:pt idx="11886">
                  <c:v>481.63</c:v>
                </c:pt>
                <c:pt idx="11887">
                  <c:v>481.63</c:v>
                </c:pt>
                <c:pt idx="11888">
                  <c:v>481.63</c:v>
                </c:pt>
                <c:pt idx="11889">
                  <c:v>488.05</c:v>
                </c:pt>
                <c:pt idx="11890">
                  <c:v>481.63</c:v>
                </c:pt>
                <c:pt idx="11891">
                  <c:v>481.63</c:v>
                </c:pt>
                <c:pt idx="11892">
                  <c:v>475.29</c:v>
                </c:pt>
                <c:pt idx="11893">
                  <c:v>481.63</c:v>
                </c:pt>
                <c:pt idx="11894">
                  <c:v>475.29</c:v>
                </c:pt>
                <c:pt idx="11895">
                  <c:v>475.29</c:v>
                </c:pt>
                <c:pt idx="11896">
                  <c:v>481.63</c:v>
                </c:pt>
                <c:pt idx="11897">
                  <c:v>481.63</c:v>
                </c:pt>
                <c:pt idx="11898">
                  <c:v>481.63</c:v>
                </c:pt>
                <c:pt idx="11899">
                  <c:v>481.63</c:v>
                </c:pt>
                <c:pt idx="11900">
                  <c:v>481.63</c:v>
                </c:pt>
                <c:pt idx="11901">
                  <c:v>481.63</c:v>
                </c:pt>
                <c:pt idx="11902">
                  <c:v>481.63</c:v>
                </c:pt>
                <c:pt idx="11903">
                  <c:v>475.29</c:v>
                </c:pt>
                <c:pt idx="11904">
                  <c:v>481.63</c:v>
                </c:pt>
                <c:pt idx="11905">
                  <c:v>475.29</c:v>
                </c:pt>
                <c:pt idx="11906">
                  <c:v>475.29</c:v>
                </c:pt>
                <c:pt idx="11907">
                  <c:v>475.29</c:v>
                </c:pt>
                <c:pt idx="11908">
                  <c:v>481.63</c:v>
                </c:pt>
                <c:pt idx="11909">
                  <c:v>475.29</c:v>
                </c:pt>
                <c:pt idx="11910">
                  <c:v>475.29</c:v>
                </c:pt>
                <c:pt idx="11911">
                  <c:v>475.29</c:v>
                </c:pt>
                <c:pt idx="11912">
                  <c:v>475.29</c:v>
                </c:pt>
                <c:pt idx="11913">
                  <c:v>475.29</c:v>
                </c:pt>
                <c:pt idx="11914">
                  <c:v>475.29</c:v>
                </c:pt>
                <c:pt idx="11915">
                  <c:v>481.63</c:v>
                </c:pt>
                <c:pt idx="11916">
                  <c:v>475.29</c:v>
                </c:pt>
                <c:pt idx="11917">
                  <c:v>475.29</c:v>
                </c:pt>
                <c:pt idx="11918">
                  <c:v>475.29</c:v>
                </c:pt>
                <c:pt idx="11919">
                  <c:v>469.04</c:v>
                </c:pt>
                <c:pt idx="11920">
                  <c:v>475.29</c:v>
                </c:pt>
                <c:pt idx="11921">
                  <c:v>469.04</c:v>
                </c:pt>
                <c:pt idx="11922">
                  <c:v>469.04</c:v>
                </c:pt>
                <c:pt idx="11923">
                  <c:v>475.29</c:v>
                </c:pt>
                <c:pt idx="11924">
                  <c:v>469.04</c:v>
                </c:pt>
                <c:pt idx="11925">
                  <c:v>475.29</c:v>
                </c:pt>
                <c:pt idx="11926">
                  <c:v>475.29</c:v>
                </c:pt>
                <c:pt idx="11927">
                  <c:v>475.29</c:v>
                </c:pt>
                <c:pt idx="11928">
                  <c:v>475.29</c:v>
                </c:pt>
                <c:pt idx="11929">
                  <c:v>475.29</c:v>
                </c:pt>
                <c:pt idx="11930">
                  <c:v>475.29</c:v>
                </c:pt>
                <c:pt idx="11931">
                  <c:v>475.29</c:v>
                </c:pt>
                <c:pt idx="11932">
                  <c:v>475.29</c:v>
                </c:pt>
                <c:pt idx="11933">
                  <c:v>475.29</c:v>
                </c:pt>
                <c:pt idx="11934">
                  <c:v>475.29</c:v>
                </c:pt>
                <c:pt idx="11935">
                  <c:v>469.04</c:v>
                </c:pt>
                <c:pt idx="11936">
                  <c:v>475.29</c:v>
                </c:pt>
                <c:pt idx="11937">
                  <c:v>469.04</c:v>
                </c:pt>
                <c:pt idx="11938">
                  <c:v>469.04</c:v>
                </c:pt>
                <c:pt idx="11939">
                  <c:v>469.04</c:v>
                </c:pt>
                <c:pt idx="11940">
                  <c:v>469.04</c:v>
                </c:pt>
                <c:pt idx="11941">
                  <c:v>469.04</c:v>
                </c:pt>
                <c:pt idx="11942">
                  <c:v>469.04</c:v>
                </c:pt>
                <c:pt idx="11943">
                  <c:v>469.04</c:v>
                </c:pt>
                <c:pt idx="11944">
                  <c:v>469.04</c:v>
                </c:pt>
                <c:pt idx="11945">
                  <c:v>469.04</c:v>
                </c:pt>
                <c:pt idx="11946">
                  <c:v>469.04</c:v>
                </c:pt>
                <c:pt idx="11947">
                  <c:v>469.04</c:v>
                </c:pt>
                <c:pt idx="11948">
                  <c:v>469.04</c:v>
                </c:pt>
                <c:pt idx="11949">
                  <c:v>462.87</c:v>
                </c:pt>
                <c:pt idx="11950">
                  <c:v>469.04</c:v>
                </c:pt>
                <c:pt idx="11951">
                  <c:v>469.04</c:v>
                </c:pt>
                <c:pt idx="11952">
                  <c:v>469.04</c:v>
                </c:pt>
                <c:pt idx="11953">
                  <c:v>469.04</c:v>
                </c:pt>
                <c:pt idx="11954">
                  <c:v>469.04</c:v>
                </c:pt>
                <c:pt idx="11955">
                  <c:v>469.04</c:v>
                </c:pt>
                <c:pt idx="11956">
                  <c:v>469.04</c:v>
                </c:pt>
                <c:pt idx="11957">
                  <c:v>469.04</c:v>
                </c:pt>
                <c:pt idx="11958">
                  <c:v>469.04</c:v>
                </c:pt>
                <c:pt idx="11959">
                  <c:v>469.04</c:v>
                </c:pt>
                <c:pt idx="11960">
                  <c:v>462.87</c:v>
                </c:pt>
                <c:pt idx="11961">
                  <c:v>469.04</c:v>
                </c:pt>
                <c:pt idx="11962">
                  <c:v>469.04</c:v>
                </c:pt>
                <c:pt idx="11963">
                  <c:v>462.87</c:v>
                </c:pt>
                <c:pt idx="11964">
                  <c:v>469.04</c:v>
                </c:pt>
                <c:pt idx="11965">
                  <c:v>462.87</c:v>
                </c:pt>
                <c:pt idx="11966">
                  <c:v>469.04</c:v>
                </c:pt>
                <c:pt idx="11967">
                  <c:v>462.87</c:v>
                </c:pt>
                <c:pt idx="11968">
                  <c:v>469.04</c:v>
                </c:pt>
                <c:pt idx="11969">
                  <c:v>469.04</c:v>
                </c:pt>
                <c:pt idx="11970">
                  <c:v>462.87</c:v>
                </c:pt>
                <c:pt idx="11971">
                  <c:v>462.87</c:v>
                </c:pt>
                <c:pt idx="11972">
                  <c:v>462.87</c:v>
                </c:pt>
                <c:pt idx="11973">
                  <c:v>450.78</c:v>
                </c:pt>
                <c:pt idx="11974">
                  <c:v>450.78</c:v>
                </c:pt>
                <c:pt idx="11975">
                  <c:v>450.78</c:v>
                </c:pt>
                <c:pt idx="11976">
                  <c:v>456.78</c:v>
                </c:pt>
                <c:pt idx="11977">
                  <c:v>456.78</c:v>
                </c:pt>
                <c:pt idx="11978">
                  <c:v>462.87</c:v>
                </c:pt>
                <c:pt idx="11979">
                  <c:v>456.78</c:v>
                </c:pt>
                <c:pt idx="11980">
                  <c:v>456.78</c:v>
                </c:pt>
                <c:pt idx="11981">
                  <c:v>456.78</c:v>
                </c:pt>
                <c:pt idx="11982">
                  <c:v>456.78</c:v>
                </c:pt>
                <c:pt idx="11983">
                  <c:v>450.78</c:v>
                </c:pt>
                <c:pt idx="11984">
                  <c:v>456.78</c:v>
                </c:pt>
                <c:pt idx="11985">
                  <c:v>462.87</c:v>
                </c:pt>
                <c:pt idx="11986">
                  <c:v>456.78</c:v>
                </c:pt>
                <c:pt idx="11987">
                  <c:v>456.78</c:v>
                </c:pt>
                <c:pt idx="11988">
                  <c:v>456.78</c:v>
                </c:pt>
                <c:pt idx="11989">
                  <c:v>456.78</c:v>
                </c:pt>
                <c:pt idx="11990">
                  <c:v>456.78</c:v>
                </c:pt>
                <c:pt idx="11991">
                  <c:v>450.78</c:v>
                </c:pt>
                <c:pt idx="11992">
                  <c:v>450.78</c:v>
                </c:pt>
                <c:pt idx="11993">
                  <c:v>450.78</c:v>
                </c:pt>
                <c:pt idx="11994">
                  <c:v>450.78</c:v>
                </c:pt>
                <c:pt idx="11995">
                  <c:v>450.78</c:v>
                </c:pt>
                <c:pt idx="11996">
                  <c:v>450.78</c:v>
                </c:pt>
                <c:pt idx="11997">
                  <c:v>450.78</c:v>
                </c:pt>
                <c:pt idx="11998">
                  <c:v>456.78</c:v>
                </c:pt>
                <c:pt idx="11999">
                  <c:v>456.78</c:v>
                </c:pt>
                <c:pt idx="12000">
                  <c:v>450.78</c:v>
                </c:pt>
                <c:pt idx="12001">
                  <c:v>450.78</c:v>
                </c:pt>
                <c:pt idx="12002">
                  <c:v>456.78</c:v>
                </c:pt>
                <c:pt idx="12003">
                  <c:v>450.78</c:v>
                </c:pt>
                <c:pt idx="12004">
                  <c:v>456.78</c:v>
                </c:pt>
                <c:pt idx="12005">
                  <c:v>450.78</c:v>
                </c:pt>
                <c:pt idx="12006">
                  <c:v>450.78</c:v>
                </c:pt>
                <c:pt idx="12007">
                  <c:v>450.78</c:v>
                </c:pt>
                <c:pt idx="12008">
                  <c:v>450.78</c:v>
                </c:pt>
                <c:pt idx="12009">
                  <c:v>450.78</c:v>
                </c:pt>
                <c:pt idx="12010">
                  <c:v>450.78</c:v>
                </c:pt>
                <c:pt idx="12011">
                  <c:v>450.78</c:v>
                </c:pt>
                <c:pt idx="12012">
                  <c:v>450.78</c:v>
                </c:pt>
                <c:pt idx="12013">
                  <c:v>456.78</c:v>
                </c:pt>
                <c:pt idx="12014">
                  <c:v>450.78</c:v>
                </c:pt>
                <c:pt idx="12015">
                  <c:v>450.78</c:v>
                </c:pt>
                <c:pt idx="12016">
                  <c:v>450.78</c:v>
                </c:pt>
                <c:pt idx="12017">
                  <c:v>450.78</c:v>
                </c:pt>
                <c:pt idx="12018">
                  <c:v>450.78</c:v>
                </c:pt>
                <c:pt idx="12019">
                  <c:v>450.78</c:v>
                </c:pt>
                <c:pt idx="12020">
                  <c:v>450.78</c:v>
                </c:pt>
                <c:pt idx="12021">
                  <c:v>450.78</c:v>
                </c:pt>
                <c:pt idx="12022">
                  <c:v>450.78</c:v>
                </c:pt>
                <c:pt idx="12023">
                  <c:v>450.78</c:v>
                </c:pt>
                <c:pt idx="12024">
                  <c:v>450.78</c:v>
                </c:pt>
                <c:pt idx="12025">
                  <c:v>444.85</c:v>
                </c:pt>
                <c:pt idx="12026">
                  <c:v>444.85</c:v>
                </c:pt>
                <c:pt idx="12027">
                  <c:v>450.78</c:v>
                </c:pt>
                <c:pt idx="12028">
                  <c:v>444.85</c:v>
                </c:pt>
                <c:pt idx="12029">
                  <c:v>444.85</c:v>
                </c:pt>
                <c:pt idx="12030">
                  <c:v>444.85</c:v>
                </c:pt>
                <c:pt idx="12031">
                  <c:v>444.85</c:v>
                </c:pt>
                <c:pt idx="12032">
                  <c:v>444.85</c:v>
                </c:pt>
                <c:pt idx="12033">
                  <c:v>444.85</c:v>
                </c:pt>
                <c:pt idx="12034">
                  <c:v>444.85</c:v>
                </c:pt>
                <c:pt idx="12035">
                  <c:v>444.85</c:v>
                </c:pt>
                <c:pt idx="12036">
                  <c:v>444.85</c:v>
                </c:pt>
                <c:pt idx="12037">
                  <c:v>444.85</c:v>
                </c:pt>
                <c:pt idx="12038">
                  <c:v>439</c:v>
                </c:pt>
                <c:pt idx="12039">
                  <c:v>444.85</c:v>
                </c:pt>
                <c:pt idx="12040">
                  <c:v>439</c:v>
                </c:pt>
                <c:pt idx="12041">
                  <c:v>444.85</c:v>
                </c:pt>
                <c:pt idx="12042">
                  <c:v>444.85</c:v>
                </c:pt>
                <c:pt idx="12043">
                  <c:v>439</c:v>
                </c:pt>
                <c:pt idx="12044">
                  <c:v>444.85</c:v>
                </c:pt>
                <c:pt idx="12045">
                  <c:v>444.85</c:v>
                </c:pt>
                <c:pt idx="12046">
                  <c:v>444.85</c:v>
                </c:pt>
                <c:pt idx="12047">
                  <c:v>444.85</c:v>
                </c:pt>
                <c:pt idx="12048">
                  <c:v>444.85</c:v>
                </c:pt>
                <c:pt idx="12049">
                  <c:v>439</c:v>
                </c:pt>
                <c:pt idx="12050">
                  <c:v>444.85</c:v>
                </c:pt>
                <c:pt idx="12051">
                  <c:v>439</c:v>
                </c:pt>
                <c:pt idx="12052">
                  <c:v>444.85</c:v>
                </c:pt>
                <c:pt idx="12053">
                  <c:v>444.85</c:v>
                </c:pt>
                <c:pt idx="12054">
                  <c:v>439</c:v>
                </c:pt>
                <c:pt idx="12055">
                  <c:v>444.85</c:v>
                </c:pt>
                <c:pt idx="12056">
                  <c:v>439</c:v>
                </c:pt>
                <c:pt idx="12057">
                  <c:v>439</c:v>
                </c:pt>
                <c:pt idx="12058">
                  <c:v>439</c:v>
                </c:pt>
                <c:pt idx="12059">
                  <c:v>439</c:v>
                </c:pt>
                <c:pt idx="12060">
                  <c:v>439</c:v>
                </c:pt>
                <c:pt idx="12061">
                  <c:v>439</c:v>
                </c:pt>
                <c:pt idx="12062">
                  <c:v>439</c:v>
                </c:pt>
                <c:pt idx="12063">
                  <c:v>439</c:v>
                </c:pt>
                <c:pt idx="12064">
                  <c:v>439</c:v>
                </c:pt>
                <c:pt idx="12065">
                  <c:v>439</c:v>
                </c:pt>
                <c:pt idx="12066">
                  <c:v>439</c:v>
                </c:pt>
                <c:pt idx="12067">
                  <c:v>439</c:v>
                </c:pt>
                <c:pt idx="12068">
                  <c:v>439</c:v>
                </c:pt>
                <c:pt idx="12069">
                  <c:v>439</c:v>
                </c:pt>
                <c:pt idx="12070">
                  <c:v>439</c:v>
                </c:pt>
                <c:pt idx="12071">
                  <c:v>439</c:v>
                </c:pt>
                <c:pt idx="12072">
                  <c:v>427.52</c:v>
                </c:pt>
                <c:pt idx="12073">
                  <c:v>439</c:v>
                </c:pt>
                <c:pt idx="12074">
                  <c:v>439</c:v>
                </c:pt>
                <c:pt idx="12075">
                  <c:v>439</c:v>
                </c:pt>
                <c:pt idx="12076">
                  <c:v>439</c:v>
                </c:pt>
                <c:pt idx="12077">
                  <c:v>439</c:v>
                </c:pt>
                <c:pt idx="12078">
                  <c:v>439</c:v>
                </c:pt>
                <c:pt idx="12079">
                  <c:v>444.85</c:v>
                </c:pt>
                <c:pt idx="12080">
                  <c:v>439</c:v>
                </c:pt>
                <c:pt idx="12081">
                  <c:v>439</c:v>
                </c:pt>
                <c:pt idx="12082">
                  <c:v>439</c:v>
                </c:pt>
                <c:pt idx="12083">
                  <c:v>433.22</c:v>
                </c:pt>
                <c:pt idx="12084">
                  <c:v>439</c:v>
                </c:pt>
                <c:pt idx="12085">
                  <c:v>439</c:v>
                </c:pt>
                <c:pt idx="12086">
                  <c:v>439</c:v>
                </c:pt>
                <c:pt idx="12087">
                  <c:v>439</c:v>
                </c:pt>
                <c:pt idx="12088">
                  <c:v>433.22</c:v>
                </c:pt>
                <c:pt idx="12089">
                  <c:v>439</c:v>
                </c:pt>
                <c:pt idx="12090">
                  <c:v>439</c:v>
                </c:pt>
                <c:pt idx="12091">
                  <c:v>439</c:v>
                </c:pt>
                <c:pt idx="12092">
                  <c:v>439</c:v>
                </c:pt>
                <c:pt idx="12093">
                  <c:v>439</c:v>
                </c:pt>
                <c:pt idx="12094">
                  <c:v>439</c:v>
                </c:pt>
                <c:pt idx="12095">
                  <c:v>444.85</c:v>
                </c:pt>
                <c:pt idx="12096">
                  <c:v>444.85</c:v>
                </c:pt>
                <c:pt idx="12097">
                  <c:v>439</c:v>
                </c:pt>
                <c:pt idx="12098">
                  <c:v>444.85</c:v>
                </c:pt>
                <c:pt idx="12099">
                  <c:v>433.22</c:v>
                </c:pt>
                <c:pt idx="12100">
                  <c:v>433.22</c:v>
                </c:pt>
                <c:pt idx="12101">
                  <c:v>439</c:v>
                </c:pt>
                <c:pt idx="12102">
                  <c:v>433.22</c:v>
                </c:pt>
                <c:pt idx="12103">
                  <c:v>433.22</c:v>
                </c:pt>
                <c:pt idx="12104">
                  <c:v>439</c:v>
                </c:pt>
                <c:pt idx="12105">
                  <c:v>433.22</c:v>
                </c:pt>
                <c:pt idx="12106">
                  <c:v>433.22</c:v>
                </c:pt>
                <c:pt idx="12107">
                  <c:v>433.22</c:v>
                </c:pt>
                <c:pt idx="12108">
                  <c:v>433.22</c:v>
                </c:pt>
                <c:pt idx="12109">
                  <c:v>439</c:v>
                </c:pt>
                <c:pt idx="12110">
                  <c:v>427.52</c:v>
                </c:pt>
                <c:pt idx="12111">
                  <c:v>439</c:v>
                </c:pt>
                <c:pt idx="12112">
                  <c:v>433.22</c:v>
                </c:pt>
                <c:pt idx="12113">
                  <c:v>439</c:v>
                </c:pt>
                <c:pt idx="12114">
                  <c:v>433.22</c:v>
                </c:pt>
                <c:pt idx="12115">
                  <c:v>433.22</c:v>
                </c:pt>
                <c:pt idx="12116">
                  <c:v>433.22</c:v>
                </c:pt>
                <c:pt idx="12117">
                  <c:v>433.22</c:v>
                </c:pt>
                <c:pt idx="12118">
                  <c:v>433.22</c:v>
                </c:pt>
                <c:pt idx="12119">
                  <c:v>433.22</c:v>
                </c:pt>
                <c:pt idx="12120">
                  <c:v>433.22</c:v>
                </c:pt>
                <c:pt idx="12121">
                  <c:v>433.22</c:v>
                </c:pt>
                <c:pt idx="12122">
                  <c:v>427.52</c:v>
                </c:pt>
                <c:pt idx="12123">
                  <c:v>433.22</c:v>
                </c:pt>
                <c:pt idx="12124">
                  <c:v>433.22</c:v>
                </c:pt>
                <c:pt idx="12125">
                  <c:v>433.22</c:v>
                </c:pt>
                <c:pt idx="12126">
                  <c:v>433.22</c:v>
                </c:pt>
                <c:pt idx="12127">
                  <c:v>433.22</c:v>
                </c:pt>
                <c:pt idx="12128">
                  <c:v>433.22</c:v>
                </c:pt>
                <c:pt idx="12129">
                  <c:v>433.22</c:v>
                </c:pt>
                <c:pt idx="12130">
                  <c:v>416.35</c:v>
                </c:pt>
                <c:pt idx="12131">
                  <c:v>433.22</c:v>
                </c:pt>
                <c:pt idx="12132">
                  <c:v>433.22</c:v>
                </c:pt>
                <c:pt idx="12133">
                  <c:v>427.52</c:v>
                </c:pt>
                <c:pt idx="12134">
                  <c:v>427.52</c:v>
                </c:pt>
                <c:pt idx="12135">
                  <c:v>427.52</c:v>
                </c:pt>
                <c:pt idx="12136">
                  <c:v>433.22</c:v>
                </c:pt>
                <c:pt idx="12137">
                  <c:v>427.52</c:v>
                </c:pt>
                <c:pt idx="12138">
                  <c:v>427.52</c:v>
                </c:pt>
                <c:pt idx="12139">
                  <c:v>427.52</c:v>
                </c:pt>
                <c:pt idx="12140">
                  <c:v>427.52</c:v>
                </c:pt>
                <c:pt idx="12141">
                  <c:v>427.52</c:v>
                </c:pt>
                <c:pt idx="12142">
                  <c:v>427.52</c:v>
                </c:pt>
                <c:pt idx="12143">
                  <c:v>427.52</c:v>
                </c:pt>
                <c:pt idx="12144">
                  <c:v>427.52</c:v>
                </c:pt>
                <c:pt idx="12145">
                  <c:v>427.52</c:v>
                </c:pt>
                <c:pt idx="12146">
                  <c:v>427.52</c:v>
                </c:pt>
                <c:pt idx="12147">
                  <c:v>427.52</c:v>
                </c:pt>
                <c:pt idx="12148">
                  <c:v>427.52</c:v>
                </c:pt>
                <c:pt idx="12149">
                  <c:v>433.22</c:v>
                </c:pt>
                <c:pt idx="12150">
                  <c:v>427.52</c:v>
                </c:pt>
                <c:pt idx="12151">
                  <c:v>433.22</c:v>
                </c:pt>
                <c:pt idx="12152">
                  <c:v>427.52</c:v>
                </c:pt>
                <c:pt idx="12153">
                  <c:v>427.52</c:v>
                </c:pt>
                <c:pt idx="12154">
                  <c:v>427.52</c:v>
                </c:pt>
                <c:pt idx="12155">
                  <c:v>427.52</c:v>
                </c:pt>
                <c:pt idx="12156">
                  <c:v>427.52</c:v>
                </c:pt>
                <c:pt idx="12157">
                  <c:v>427.52</c:v>
                </c:pt>
                <c:pt idx="12158">
                  <c:v>427.52</c:v>
                </c:pt>
                <c:pt idx="12159">
                  <c:v>427.52</c:v>
                </c:pt>
                <c:pt idx="12160">
                  <c:v>427.52</c:v>
                </c:pt>
                <c:pt idx="12161">
                  <c:v>427.52</c:v>
                </c:pt>
                <c:pt idx="12162">
                  <c:v>427.52</c:v>
                </c:pt>
                <c:pt idx="12163">
                  <c:v>427.52</c:v>
                </c:pt>
                <c:pt idx="12164">
                  <c:v>427.52</c:v>
                </c:pt>
                <c:pt idx="12165">
                  <c:v>421.9</c:v>
                </c:pt>
                <c:pt idx="12166">
                  <c:v>427.52</c:v>
                </c:pt>
                <c:pt idx="12167">
                  <c:v>427.52</c:v>
                </c:pt>
                <c:pt idx="12168">
                  <c:v>427.52</c:v>
                </c:pt>
                <c:pt idx="12169">
                  <c:v>421.9</c:v>
                </c:pt>
                <c:pt idx="12170">
                  <c:v>427.52</c:v>
                </c:pt>
                <c:pt idx="12171">
                  <c:v>427.52</c:v>
                </c:pt>
                <c:pt idx="12172">
                  <c:v>427.52</c:v>
                </c:pt>
                <c:pt idx="12173">
                  <c:v>427.52</c:v>
                </c:pt>
                <c:pt idx="12174">
                  <c:v>427.52</c:v>
                </c:pt>
                <c:pt idx="12175">
                  <c:v>421.9</c:v>
                </c:pt>
                <c:pt idx="12176">
                  <c:v>421.9</c:v>
                </c:pt>
                <c:pt idx="12177">
                  <c:v>421.9</c:v>
                </c:pt>
                <c:pt idx="12178">
                  <c:v>421.9</c:v>
                </c:pt>
                <c:pt idx="12179">
                  <c:v>421.9</c:v>
                </c:pt>
                <c:pt idx="12180">
                  <c:v>421.9</c:v>
                </c:pt>
                <c:pt idx="12181">
                  <c:v>421.9</c:v>
                </c:pt>
                <c:pt idx="12182">
                  <c:v>427.52</c:v>
                </c:pt>
                <c:pt idx="12183">
                  <c:v>421.9</c:v>
                </c:pt>
                <c:pt idx="12184">
                  <c:v>427.52</c:v>
                </c:pt>
                <c:pt idx="12185">
                  <c:v>421.9</c:v>
                </c:pt>
                <c:pt idx="12186">
                  <c:v>421.9</c:v>
                </c:pt>
                <c:pt idx="12187">
                  <c:v>421.9</c:v>
                </c:pt>
                <c:pt idx="12188">
                  <c:v>421.9</c:v>
                </c:pt>
                <c:pt idx="12189">
                  <c:v>421.9</c:v>
                </c:pt>
                <c:pt idx="12190">
                  <c:v>421.9</c:v>
                </c:pt>
                <c:pt idx="12191">
                  <c:v>421.9</c:v>
                </c:pt>
                <c:pt idx="12192">
                  <c:v>421.9</c:v>
                </c:pt>
                <c:pt idx="12193">
                  <c:v>421.9</c:v>
                </c:pt>
                <c:pt idx="12194">
                  <c:v>421.9</c:v>
                </c:pt>
                <c:pt idx="12195">
                  <c:v>421.9</c:v>
                </c:pt>
                <c:pt idx="12196">
                  <c:v>421.9</c:v>
                </c:pt>
                <c:pt idx="12197">
                  <c:v>421.9</c:v>
                </c:pt>
                <c:pt idx="12198">
                  <c:v>421.9</c:v>
                </c:pt>
                <c:pt idx="12199">
                  <c:v>421.9</c:v>
                </c:pt>
                <c:pt idx="12200">
                  <c:v>421.9</c:v>
                </c:pt>
                <c:pt idx="12201">
                  <c:v>421.9</c:v>
                </c:pt>
                <c:pt idx="12202">
                  <c:v>416.35</c:v>
                </c:pt>
                <c:pt idx="12203">
                  <c:v>421.9</c:v>
                </c:pt>
                <c:pt idx="12204">
                  <c:v>416.35</c:v>
                </c:pt>
                <c:pt idx="12205">
                  <c:v>421.9</c:v>
                </c:pt>
                <c:pt idx="12206">
                  <c:v>416.35</c:v>
                </c:pt>
                <c:pt idx="12207">
                  <c:v>421.9</c:v>
                </c:pt>
                <c:pt idx="12208">
                  <c:v>416.35</c:v>
                </c:pt>
                <c:pt idx="12209">
                  <c:v>421.9</c:v>
                </c:pt>
                <c:pt idx="12210">
                  <c:v>416.35</c:v>
                </c:pt>
                <c:pt idx="12211">
                  <c:v>416.35</c:v>
                </c:pt>
                <c:pt idx="12212">
                  <c:v>416.35</c:v>
                </c:pt>
                <c:pt idx="12213">
                  <c:v>421.9</c:v>
                </c:pt>
                <c:pt idx="12214">
                  <c:v>421.9</c:v>
                </c:pt>
                <c:pt idx="12215">
                  <c:v>416.35</c:v>
                </c:pt>
                <c:pt idx="12216">
                  <c:v>421.9</c:v>
                </c:pt>
                <c:pt idx="12217">
                  <c:v>416.35</c:v>
                </c:pt>
                <c:pt idx="12218">
                  <c:v>416.35</c:v>
                </c:pt>
                <c:pt idx="12219">
                  <c:v>421.9</c:v>
                </c:pt>
                <c:pt idx="12220">
                  <c:v>421.9</c:v>
                </c:pt>
                <c:pt idx="12221">
                  <c:v>421.9</c:v>
                </c:pt>
                <c:pt idx="12222">
                  <c:v>421.9</c:v>
                </c:pt>
                <c:pt idx="12223">
                  <c:v>421.9</c:v>
                </c:pt>
                <c:pt idx="12224">
                  <c:v>421.9</c:v>
                </c:pt>
                <c:pt idx="12225">
                  <c:v>416.35</c:v>
                </c:pt>
                <c:pt idx="12226">
                  <c:v>421.9</c:v>
                </c:pt>
                <c:pt idx="12227">
                  <c:v>421.9</c:v>
                </c:pt>
                <c:pt idx="12228">
                  <c:v>421.9</c:v>
                </c:pt>
                <c:pt idx="12229">
                  <c:v>416.35</c:v>
                </c:pt>
                <c:pt idx="12230">
                  <c:v>416.35</c:v>
                </c:pt>
                <c:pt idx="12231">
                  <c:v>416.35</c:v>
                </c:pt>
                <c:pt idx="12232">
                  <c:v>421.9</c:v>
                </c:pt>
                <c:pt idx="12233">
                  <c:v>421.9</c:v>
                </c:pt>
                <c:pt idx="12234">
                  <c:v>416.35</c:v>
                </c:pt>
                <c:pt idx="12235">
                  <c:v>421.9</c:v>
                </c:pt>
                <c:pt idx="12236">
                  <c:v>421.9</c:v>
                </c:pt>
                <c:pt idx="12237">
                  <c:v>416.35</c:v>
                </c:pt>
                <c:pt idx="12238">
                  <c:v>416.35</c:v>
                </c:pt>
                <c:pt idx="12239">
                  <c:v>416.35</c:v>
                </c:pt>
                <c:pt idx="12240">
                  <c:v>416.35</c:v>
                </c:pt>
                <c:pt idx="12241">
                  <c:v>421.9</c:v>
                </c:pt>
                <c:pt idx="12242">
                  <c:v>416.35</c:v>
                </c:pt>
                <c:pt idx="12243">
                  <c:v>421.9</c:v>
                </c:pt>
                <c:pt idx="12244">
                  <c:v>416.35</c:v>
                </c:pt>
                <c:pt idx="12245">
                  <c:v>416.35</c:v>
                </c:pt>
                <c:pt idx="12246">
                  <c:v>416.35</c:v>
                </c:pt>
                <c:pt idx="12247">
                  <c:v>416.35</c:v>
                </c:pt>
                <c:pt idx="12248">
                  <c:v>416.35</c:v>
                </c:pt>
                <c:pt idx="12249">
                  <c:v>421.9</c:v>
                </c:pt>
                <c:pt idx="12250">
                  <c:v>416.35</c:v>
                </c:pt>
                <c:pt idx="12251">
                  <c:v>416.35</c:v>
                </c:pt>
                <c:pt idx="12252">
                  <c:v>416.35</c:v>
                </c:pt>
                <c:pt idx="12253">
                  <c:v>410.88</c:v>
                </c:pt>
                <c:pt idx="12254">
                  <c:v>416.35</c:v>
                </c:pt>
                <c:pt idx="12255">
                  <c:v>416.35</c:v>
                </c:pt>
                <c:pt idx="12256">
                  <c:v>421.9</c:v>
                </c:pt>
                <c:pt idx="12257">
                  <c:v>416.35</c:v>
                </c:pt>
                <c:pt idx="12258">
                  <c:v>421.9</c:v>
                </c:pt>
                <c:pt idx="12259">
                  <c:v>416.35</c:v>
                </c:pt>
                <c:pt idx="12260">
                  <c:v>416.35</c:v>
                </c:pt>
                <c:pt idx="12261">
                  <c:v>416.35</c:v>
                </c:pt>
                <c:pt idx="12262">
                  <c:v>416.35</c:v>
                </c:pt>
                <c:pt idx="12263">
                  <c:v>416.35</c:v>
                </c:pt>
                <c:pt idx="12264">
                  <c:v>416.35</c:v>
                </c:pt>
                <c:pt idx="12265">
                  <c:v>416.35</c:v>
                </c:pt>
                <c:pt idx="12266">
                  <c:v>416.35</c:v>
                </c:pt>
                <c:pt idx="12267">
                  <c:v>410.88</c:v>
                </c:pt>
                <c:pt idx="12268">
                  <c:v>416.35</c:v>
                </c:pt>
                <c:pt idx="12269">
                  <c:v>416.35</c:v>
                </c:pt>
                <c:pt idx="12270">
                  <c:v>410.88</c:v>
                </c:pt>
                <c:pt idx="12271">
                  <c:v>416.35</c:v>
                </c:pt>
                <c:pt idx="12272">
                  <c:v>410.88</c:v>
                </c:pt>
                <c:pt idx="12273">
                  <c:v>410.88</c:v>
                </c:pt>
                <c:pt idx="12274">
                  <c:v>410.88</c:v>
                </c:pt>
                <c:pt idx="12275">
                  <c:v>416.35</c:v>
                </c:pt>
                <c:pt idx="12276">
                  <c:v>421.9</c:v>
                </c:pt>
                <c:pt idx="12277">
                  <c:v>405.47</c:v>
                </c:pt>
                <c:pt idx="12278">
                  <c:v>410.88</c:v>
                </c:pt>
                <c:pt idx="12279">
                  <c:v>410.88</c:v>
                </c:pt>
                <c:pt idx="12280">
                  <c:v>410.88</c:v>
                </c:pt>
                <c:pt idx="12281">
                  <c:v>410.88</c:v>
                </c:pt>
                <c:pt idx="12282">
                  <c:v>410.88</c:v>
                </c:pt>
                <c:pt idx="12283">
                  <c:v>410.88</c:v>
                </c:pt>
                <c:pt idx="12284">
                  <c:v>410.88</c:v>
                </c:pt>
                <c:pt idx="12285">
                  <c:v>405.47</c:v>
                </c:pt>
                <c:pt idx="12286">
                  <c:v>410.88</c:v>
                </c:pt>
                <c:pt idx="12287">
                  <c:v>405.47</c:v>
                </c:pt>
                <c:pt idx="12288">
                  <c:v>410.88</c:v>
                </c:pt>
                <c:pt idx="12289">
                  <c:v>410.88</c:v>
                </c:pt>
                <c:pt idx="12290">
                  <c:v>405.47</c:v>
                </c:pt>
                <c:pt idx="12291">
                  <c:v>410.88</c:v>
                </c:pt>
                <c:pt idx="12292">
                  <c:v>405.47</c:v>
                </c:pt>
                <c:pt idx="12293">
                  <c:v>405.47</c:v>
                </c:pt>
                <c:pt idx="12294">
                  <c:v>405.47</c:v>
                </c:pt>
                <c:pt idx="12295">
                  <c:v>416.35</c:v>
                </c:pt>
                <c:pt idx="12296">
                  <c:v>405.47</c:v>
                </c:pt>
                <c:pt idx="12297">
                  <c:v>410.88</c:v>
                </c:pt>
                <c:pt idx="12298">
                  <c:v>410.88</c:v>
                </c:pt>
                <c:pt idx="12299">
                  <c:v>405.47</c:v>
                </c:pt>
                <c:pt idx="12300">
                  <c:v>405.47</c:v>
                </c:pt>
                <c:pt idx="12301">
                  <c:v>405.47</c:v>
                </c:pt>
                <c:pt idx="12302">
                  <c:v>405.47</c:v>
                </c:pt>
                <c:pt idx="12303">
                  <c:v>405.47</c:v>
                </c:pt>
                <c:pt idx="12304">
                  <c:v>405.47</c:v>
                </c:pt>
                <c:pt idx="12305">
                  <c:v>405.47</c:v>
                </c:pt>
                <c:pt idx="12306">
                  <c:v>405.47</c:v>
                </c:pt>
                <c:pt idx="12307">
                  <c:v>405.47</c:v>
                </c:pt>
                <c:pt idx="12308">
                  <c:v>405.47</c:v>
                </c:pt>
                <c:pt idx="12309">
                  <c:v>405.47</c:v>
                </c:pt>
                <c:pt idx="12310">
                  <c:v>405.47</c:v>
                </c:pt>
                <c:pt idx="12311">
                  <c:v>405.47</c:v>
                </c:pt>
                <c:pt idx="12312">
                  <c:v>410.88</c:v>
                </c:pt>
                <c:pt idx="12313">
                  <c:v>405.47</c:v>
                </c:pt>
                <c:pt idx="12314">
                  <c:v>405.47</c:v>
                </c:pt>
                <c:pt idx="12315">
                  <c:v>405.47</c:v>
                </c:pt>
                <c:pt idx="12316">
                  <c:v>405.47</c:v>
                </c:pt>
                <c:pt idx="12317">
                  <c:v>400.14</c:v>
                </c:pt>
                <c:pt idx="12318">
                  <c:v>405.47</c:v>
                </c:pt>
                <c:pt idx="12319">
                  <c:v>405.47</c:v>
                </c:pt>
                <c:pt idx="12320">
                  <c:v>405.47</c:v>
                </c:pt>
                <c:pt idx="12321">
                  <c:v>405.47</c:v>
                </c:pt>
                <c:pt idx="12322">
                  <c:v>405.47</c:v>
                </c:pt>
                <c:pt idx="12323">
                  <c:v>405.47</c:v>
                </c:pt>
                <c:pt idx="12324">
                  <c:v>405.47</c:v>
                </c:pt>
                <c:pt idx="12325">
                  <c:v>405.47</c:v>
                </c:pt>
                <c:pt idx="12326">
                  <c:v>405.47</c:v>
                </c:pt>
                <c:pt idx="12327">
                  <c:v>405.47</c:v>
                </c:pt>
                <c:pt idx="12328">
                  <c:v>405.47</c:v>
                </c:pt>
                <c:pt idx="12329">
                  <c:v>410.88</c:v>
                </c:pt>
                <c:pt idx="12330">
                  <c:v>405.47</c:v>
                </c:pt>
                <c:pt idx="12331">
                  <c:v>405.47</c:v>
                </c:pt>
                <c:pt idx="12332">
                  <c:v>405.47</c:v>
                </c:pt>
                <c:pt idx="12333">
                  <c:v>405.47</c:v>
                </c:pt>
                <c:pt idx="12334">
                  <c:v>405.47</c:v>
                </c:pt>
                <c:pt idx="12335">
                  <c:v>405.47</c:v>
                </c:pt>
                <c:pt idx="12336">
                  <c:v>405.47</c:v>
                </c:pt>
                <c:pt idx="12337">
                  <c:v>405.47</c:v>
                </c:pt>
                <c:pt idx="12338">
                  <c:v>400.14</c:v>
                </c:pt>
                <c:pt idx="12339">
                  <c:v>405.47</c:v>
                </c:pt>
                <c:pt idx="12340">
                  <c:v>405.47</c:v>
                </c:pt>
                <c:pt idx="12341">
                  <c:v>405.47</c:v>
                </c:pt>
                <c:pt idx="12342">
                  <c:v>405.47</c:v>
                </c:pt>
                <c:pt idx="12343">
                  <c:v>400.14</c:v>
                </c:pt>
                <c:pt idx="12344">
                  <c:v>405.47</c:v>
                </c:pt>
                <c:pt idx="12345">
                  <c:v>400.14</c:v>
                </c:pt>
                <c:pt idx="12346">
                  <c:v>400.14</c:v>
                </c:pt>
                <c:pt idx="12347">
                  <c:v>405.47</c:v>
                </c:pt>
                <c:pt idx="12348">
                  <c:v>400.14</c:v>
                </c:pt>
                <c:pt idx="12349">
                  <c:v>400.14</c:v>
                </c:pt>
                <c:pt idx="12350">
                  <c:v>400.14</c:v>
                </c:pt>
                <c:pt idx="12351">
                  <c:v>400.14</c:v>
                </c:pt>
                <c:pt idx="12352">
                  <c:v>400.14</c:v>
                </c:pt>
                <c:pt idx="12353">
                  <c:v>400.14</c:v>
                </c:pt>
                <c:pt idx="12354">
                  <c:v>400.14</c:v>
                </c:pt>
                <c:pt idx="12355">
                  <c:v>400.14</c:v>
                </c:pt>
                <c:pt idx="12356">
                  <c:v>400.14</c:v>
                </c:pt>
                <c:pt idx="12357">
                  <c:v>400.14</c:v>
                </c:pt>
                <c:pt idx="12358">
                  <c:v>400.14</c:v>
                </c:pt>
                <c:pt idx="12359">
                  <c:v>405.47</c:v>
                </c:pt>
                <c:pt idx="12360">
                  <c:v>400.14</c:v>
                </c:pt>
                <c:pt idx="12361">
                  <c:v>400.14</c:v>
                </c:pt>
                <c:pt idx="12362">
                  <c:v>394.88</c:v>
                </c:pt>
                <c:pt idx="12363">
                  <c:v>400.14</c:v>
                </c:pt>
                <c:pt idx="12364">
                  <c:v>400.14</c:v>
                </c:pt>
                <c:pt idx="12365">
                  <c:v>400.14</c:v>
                </c:pt>
                <c:pt idx="12366">
                  <c:v>394.88</c:v>
                </c:pt>
                <c:pt idx="12367">
                  <c:v>389.68</c:v>
                </c:pt>
                <c:pt idx="12368">
                  <c:v>400.14</c:v>
                </c:pt>
                <c:pt idx="12369">
                  <c:v>394.88</c:v>
                </c:pt>
                <c:pt idx="12370">
                  <c:v>400.14</c:v>
                </c:pt>
                <c:pt idx="12371">
                  <c:v>400.14</c:v>
                </c:pt>
                <c:pt idx="12372">
                  <c:v>400.14</c:v>
                </c:pt>
                <c:pt idx="12373">
                  <c:v>394.88</c:v>
                </c:pt>
                <c:pt idx="12374">
                  <c:v>394.88</c:v>
                </c:pt>
                <c:pt idx="12375">
                  <c:v>394.88</c:v>
                </c:pt>
                <c:pt idx="12376">
                  <c:v>394.88</c:v>
                </c:pt>
                <c:pt idx="12377">
                  <c:v>394.88</c:v>
                </c:pt>
                <c:pt idx="12378">
                  <c:v>400.14</c:v>
                </c:pt>
                <c:pt idx="12379">
                  <c:v>394.88</c:v>
                </c:pt>
                <c:pt idx="12380">
                  <c:v>400.14</c:v>
                </c:pt>
                <c:pt idx="12381">
                  <c:v>394.88</c:v>
                </c:pt>
                <c:pt idx="12382">
                  <c:v>400.14</c:v>
                </c:pt>
                <c:pt idx="12383">
                  <c:v>405.47</c:v>
                </c:pt>
                <c:pt idx="12384">
                  <c:v>400.14</c:v>
                </c:pt>
                <c:pt idx="12385">
                  <c:v>394.88</c:v>
                </c:pt>
                <c:pt idx="12386">
                  <c:v>394.88</c:v>
                </c:pt>
                <c:pt idx="12387">
                  <c:v>394.88</c:v>
                </c:pt>
                <c:pt idx="12388">
                  <c:v>394.88</c:v>
                </c:pt>
                <c:pt idx="12389">
                  <c:v>394.88</c:v>
                </c:pt>
                <c:pt idx="12390">
                  <c:v>394.88</c:v>
                </c:pt>
                <c:pt idx="12391">
                  <c:v>394.88</c:v>
                </c:pt>
                <c:pt idx="12392">
                  <c:v>394.88</c:v>
                </c:pt>
                <c:pt idx="12393">
                  <c:v>394.88</c:v>
                </c:pt>
                <c:pt idx="12394">
                  <c:v>394.88</c:v>
                </c:pt>
                <c:pt idx="12395">
                  <c:v>394.88</c:v>
                </c:pt>
                <c:pt idx="12396">
                  <c:v>384.56</c:v>
                </c:pt>
                <c:pt idx="12397">
                  <c:v>400.14</c:v>
                </c:pt>
                <c:pt idx="12398">
                  <c:v>389.68</c:v>
                </c:pt>
                <c:pt idx="12399">
                  <c:v>394.88</c:v>
                </c:pt>
                <c:pt idx="12400">
                  <c:v>394.88</c:v>
                </c:pt>
                <c:pt idx="12401">
                  <c:v>394.88</c:v>
                </c:pt>
                <c:pt idx="12402">
                  <c:v>394.88</c:v>
                </c:pt>
                <c:pt idx="12403">
                  <c:v>394.88</c:v>
                </c:pt>
                <c:pt idx="12404">
                  <c:v>394.88</c:v>
                </c:pt>
                <c:pt idx="12405">
                  <c:v>394.88</c:v>
                </c:pt>
                <c:pt idx="12406">
                  <c:v>400.14</c:v>
                </c:pt>
                <c:pt idx="12407">
                  <c:v>389.68</c:v>
                </c:pt>
                <c:pt idx="12408">
                  <c:v>389.68</c:v>
                </c:pt>
                <c:pt idx="12409">
                  <c:v>394.88</c:v>
                </c:pt>
                <c:pt idx="12410">
                  <c:v>394.88</c:v>
                </c:pt>
                <c:pt idx="12411">
                  <c:v>394.88</c:v>
                </c:pt>
                <c:pt idx="12412">
                  <c:v>394.88</c:v>
                </c:pt>
                <c:pt idx="12413">
                  <c:v>389.68</c:v>
                </c:pt>
                <c:pt idx="12414">
                  <c:v>394.88</c:v>
                </c:pt>
                <c:pt idx="12415">
                  <c:v>394.88</c:v>
                </c:pt>
                <c:pt idx="12416">
                  <c:v>394.88</c:v>
                </c:pt>
                <c:pt idx="12417">
                  <c:v>394.88</c:v>
                </c:pt>
                <c:pt idx="12418">
                  <c:v>394.88</c:v>
                </c:pt>
                <c:pt idx="12419">
                  <c:v>394.88</c:v>
                </c:pt>
                <c:pt idx="12420">
                  <c:v>389.68</c:v>
                </c:pt>
                <c:pt idx="12421">
                  <c:v>389.68</c:v>
                </c:pt>
                <c:pt idx="12422">
                  <c:v>374.51</c:v>
                </c:pt>
                <c:pt idx="12423">
                  <c:v>389.68</c:v>
                </c:pt>
                <c:pt idx="12424">
                  <c:v>389.68</c:v>
                </c:pt>
                <c:pt idx="12425">
                  <c:v>389.68</c:v>
                </c:pt>
                <c:pt idx="12426">
                  <c:v>394.88</c:v>
                </c:pt>
                <c:pt idx="12427">
                  <c:v>389.68</c:v>
                </c:pt>
                <c:pt idx="12428">
                  <c:v>394.88</c:v>
                </c:pt>
                <c:pt idx="12429">
                  <c:v>394.88</c:v>
                </c:pt>
                <c:pt idx="12430">
                  <c:v>389.68</c:v>
                </c:pt>
                <c:pt idx="12431">
                  <c:v>389.68</c:v>
                </c:pt>
                <c:pt idx="12432">
                  <c:v>394.88</c:v>
                </c:pt>
                <c:pt idx="12433">
                  <c:v>389.68</c:v>
                </c:pt>
                <c:pt idx="12434">
                  <c:v>389.68</c:v>
                </c:pt>
                <c:pt idx="12435">
                  <c:v>389.68</c:v>
                </c:pt>
                <c:pt idx="12436">
                  <c:v>389.68</c:v>
                </c:pt>
                <c:pt idx="12437">
                  <c:v>394.88</c:v>
                </c:pt>
                <c:pt idx="12438">
                  <c:v>389.68</c:v>
                </c:pt>
                <c:pt idx="12439">
                  <c:v>394.88</c:v>
                </c:pt>
                <c:pt idx="12440">
                  <c:v>389.68</c:v>
                </c:pt>
                <c:pt idx="12441">
                  <c:v>389.68</c:v>
                </c:pt>
                <c:pt idx="12442">
                  <c:v>389.68</c:v>
                </c:pt>
                <c:pt idx="12443">
                  <c:v>389.68</c:v>
                </c:pt>
                <c:pt idx="12444">
                  <c:v>389.68</c:v>
                </c:pt>
                <c:pt idx="12445">
                  <c:v>389.68</c:v>
                </c:pt>
                <c:pt idx="12446">
                  <c:v>384.56</c:v>
                </c:pt>
                <c:pt idx="12447">
                  <c:v>389.68</c:v>
                </c:pt>
                <c:pt idx="12448">
                  <c:v>384.56</c:v>
                </c:pt>
                <c:pt idx="12449">
                  <c:v>389.68</c:v>
                </c:pt>
                <c:pt idx="12450">
                  <c:v>384.56</c:v>
                </c:pt>
                <c:pt idx="12451">
                  <c:v>389.68</c:v>
                </c:pt>
                <c:pt idx="12452">
                  <c:v>384.56</c:v>
                </c:pt>
                <c:pt idx="12453">
                  <c:v>379.5</c:v>
                </c:pt>
                <c:pt idx="12454">
                  <c:v>389.68</c:v>
                </c:pt>
                <c:pt idx="12455">
                  <c:v>389.68</c:v>
                </c:pt>
                <c:pt idx="12456">
                  <c:v>389.68</c:v>
                </c:pt>
                <c:pt idx="12457">
                  <c:v>389.68</c:v>
                </c:pt>
                <c:pt idx="12458">
                  <c:v>389.68</c:v>
                </c:pt>
                <c:pt idx="12459">
                  <c:v>389.68</c:v>
                </c:pt>
                <c:pt idx="12460">
                  <c:v>389.68</c:v>
                </c:pt>
                <c:pt idx="12461">
                  <c:v>389.68</c:v>
                </c:pt>
                <c:pt idx="12462">
                  <c:v>389.68</c:v>
                </c:pt>
                <c:pt idx="12463">
                  <c:v>384.56</c:v>
                </c:pt>
                <c:pt idx="12464">
                  <c:v>389.68</c:v>
                </c:pt>
                <c:pt idx="12465">
                  <c:v>389.68</c:v>
                </c:pt>
                <c:pt idx="12466">
                  <c:v>384.56</c:v>
                </c:pt>
                <c:pt idx="12467">
                  <c:v>389.68</c:v>
                </c:pt>
                <c:pt idx="12468">
                  <c:v>389.68</c:v>
                </c:pt>
                <c:pt idx="12469">
                  <c:v>384.56</c:v>
                </c:pt>
                <c:pt idx="12470">
                  <c:v>384.56</c:v>
                </c:pt>
                <c:pt idx="12471">
                  <c:v>389.68</c:v>
                </c:pt>
                <c:pt idx="12472">
                  <c:v>384.56</c:v>
                </c:pt>
                <c:pt idx="12473">
                  <c:v>384.56</c:v>
                </c:pt>
                <c:pt idx="12474">
                  <c:v>384.56</c:v>
                </c:pt>
                <c:pt idx="12475">
                  <c:v>384.56</c:v>
                </c:pt>
                <c:pt idx="12476">
                  <c:v>384.56</c:v>
                </c:pt>
                <c:pt idx="12477">
                  <c:v>384.56</c:v>
                </c:pt>
                <c:pt idx="12478">
                  <c:v>384.56</c:v>
                </c:pt>
                <c:pt idx="12479">
                  <c:v>384.56</c:v>
                </c:pt>
                <c:pt idx="12480">
                  <c:v>384.56</c:v>
                </c:pt>
                <c:pt idx="12481">
                  <c:v>384.56</c:v>
                </c:pt>
                <c:pt idx="12482">
                  <c:v>384.56</c:v>
                </c:pt>
                <c:pt idx="12483">
                  <c:v>379.5</c:v>
                </c:pt>
                <c:pt idx="12484">
                  <c:v>384.56</c:v>
                </c:pt>
                <c:pt idx="12485">
                  <c:v>384.56</c:v>
                </c:pt>
                <c:pt idx="12486">
                  <c:v>384.56</c:v>
                </c:pt>
                <c:pt idx="12487">
                  <c:v>389.68</c:v>
                </c:pt>
                <c:pt idx="12488">
                  <c:v>384.56</c:v>
                </c:pt>
                <c:pt idx="12489">
                  <c:v>384.56</c:v>
                </c:pt>
                <c:pt idx="12490">
                  <c:v>384.56</c:v>
                </c:pt>
                <c:pt idx="12491">
                  <c:v>389.68</c:v>
                </c:pt>
                <c:pt idx="12492">
                  <c:v>384.56</c:v>
                </c:pt>
                <c:pt idx="12493">
                  <c:v>389.68</c:v>
                </c:pt>
                <c:pt idx="12494">
                  <c:v>384.56</c:v>
                </c:pt>
                <c:pt idx="12495">
                  <c:v>384.56</c:v>
                </c:pt>
                <c:pt idx="12496">
                  <c:v>384.56</c:v>
                </c:pt>
                <c:pt idx="12497">
                  <c:v>384.56</c:v>
                </c:pt>
                <c:pt idx="12498">
                  <c:v>384.56</c:v>
                </c:pt>
                <c:pt idx="12499">
                  <c:v>384.56</c:v>
                </c:pt>
                <c:pt idx="12500">
                  <c:v>384.56</c:v>
                </c:pt>
                <c:pt idx="12501">
                  <c:v>384.56</c:v>
                </c:pt>
                <c:pt idx="12502">
                  <c:v>379.5</c:v>
                </c:pt>
                <c:pt idx="12503">
                  <c:v>384.56</c:v>
                </c:pt>
                <c:pt idx="12504">
                  <c:v>384.56</c:v>
                </c:pt>
                <c:pt idx="12505">
                  <c:v>379.5</c:v>
                </c:pt>
                <c:pt idx="12506">
                  <c:v>384.56</c:v>
                </c:pt>
                <c:pt idx="12507">
                  <c:v>384.56</c:v>
                </c:pt>
                <c:pt idx="12508">
                  <c:v>384.56</c:v>
                </c:pt>
                <c:pt idx="12509">
                  <c:v>384.56</c:v>
                </c:pt>
                <c:pt idx="12510">
                  <c:v>384.56</c:v>
                </c:pt>
                <c:pt idx="12511">
                  <c:v>384.56</c:v>
                </c:pt>
                <c:pt idx="12512">
                  <c:v>384.56</c:v>
                </c:pt>
                <c:pt idx="12513">
                  <c:v>384.56</c:v>
                </c:pt>
                <c:pt idx="12514">
                  <c:v>384.56</c:v>
                </c:pt>
                <c:pt idx="12515">
                  <c:v>384.56</c:v>
                </c:pt>
                <c:pt idx="12516">
                  <c:v>384.56</c:v>
                </c:pt>
                <c:pt idx="12517">
                  <c:v>384.56</c:v>
                </c:pt>
                <c:pt idx="12518">
                  <c:v>384.56</c:v>
                </c:pt>
                <c:pt idx="12519">
                  <c:v>379.5</c:v>
                </c:pt>
                <c:pt idx="12520">
                  <c:v>384.56</c:v>
                </c:pt>
                <c:pt idx="12521">
                  <c:v>384.56</c:v>
                </c:pt>
                <c:pt idx="12522">
                  <c:v>384.56</c:v>
                </c:pt>
                <c:pt idx="12523">
                  <c:v>379.5</c:v>
                </c:pt>
                <c:pt idx="12524">
                  <c:v>374.51</c:v>
                </c:pt>
                <c:pt idx="12525">
                  <c:v>379.5</c:v>
                </c:pt>
                <c:pt idx="12526">
                  <c:v>374.51</c:v>
                </c:pt>
                <c:pt idx="12527">
                  <c:v>384.56</c:v>
                </c:pt>
                <c:pt idx="12528">
                  <c:v>379.5</c:v>
                </c:pt>
                <c:pt idx="12529">
                  <c:v>379.5</c:v>
                </c:pt>
                <c:pt idx="12530">
                  <c:v>379.5</c:v>
                </c:pt>
                <c:pt idx="12531">
                  <c:v>374.51</c:v>
                </c:pt>
                <c:pt idx="12532">
                  <c:v>379.5</c:v>
                </c:pt>
                <c:pt idx="12533">
                  <c:v>379.5</c:v>
                </c:pt>
                <c:pt idx="12534">
                  <c:v>384.56</c:v>
                </c:pt>
                <c:pt idx="12535">
                  <c:v>379.5</c:v>
                </c:pt>
                <c:pt idx="12536">
                  <c:v>379.5</c:v>
                </c:pt>
                <c:pt idx="12537">
                  <c:v>379.5</c:v>
                </c:pt>
                <c:pt idx="12538">
                  <c:v>379.5</c:v>
                </c:pt>
                <c:pt idx="12539">
                  <c:v>379.5</c:v>
                </c:pt>
                <c:pt idx="12540">
                  <c:v>364.72</c:v>
                </c:pt>
                <c:pt idx="12541">
                  <c:v>379.5</c:v>
                </c:pt>
                <c:pt idx="12542">
                  <c:v>384.56</c:v>
                </c:pt>
                <c:pt idx="12543">
                  <c:v>379.5</c:v>
                </c:pt>
                <c:pt idx="12544">
                  <c:v>379.5</c:v>
                </c:pt>
                <c:pt idx="12545">
                  <c:v>379.5</c:v>
                </c:pt>
                <c:pt idx="12546">
                  <c:v>379.5</c:v>
                </c:pt>
                <c:pt idx="12547">
                  <c:v>379.5</c:v>
                </c:pt>
                <c:pt idx="12548">
                  <c:v>379.5</c:v>
                </c:pt>
                <c:pt idx="12549">
                  <c:v>379.5</c:v>
                </c:pt>
                <c:pt idx="12550">
                  <c:v>379.5</c:v>
                </c:pt>
                <c:pt idx="12551">
                  <c:v>379.5</c:v>
                </c:pt>
                <c:pt idx="12552">
                  <c:v>379.5</c:v>
                </c:pt>
                <c:pt idx="12553">
                  <c:v>374.51</c:v>
                </c:pt>
                <c:pt idx="12554">
                  <c:v>379.5</c:v>
                </c:pt>
                <c:pt idx="12555">
                  <c:v>379.5</c:v>
                </c:pt>
                <c:pt idx="12556">
                  <c:v>379.5</c:v>
                </c:pt>
                <c:pt idx="12557">
                  <c:v>379.5</c:v>
                </c:pt>
                <c:pt idx="12558">
                  <c:v>379.5</c:v>
                </c:pt>
                <c:pt idx="12559">
                  <c:v>379.5</c:v>
                </c:pt>
                <c:pt idx="12560">
                  <c:v>379.5</c:v>
                </c:pt>
                <c:pt idx="12561">
                  <c:v>379.5</c:v>
                </c:pt>
                <c:pt idx="12562">
                  <c:v>374.51</c:v>
                </c:pt>
                <c:pt idx="12563">
                  <c:v>374.51</c:v>
                </c:pt>
                <c:pt idx="12564">
                  <c:v>379.5</c:v>
                </c:pt>
                <c:pt idx="12565">
                  <c:v>379.5</c:v>
                </c:pt>
                <c:pt idx="12566">
                  <c:v>379.5</c:v>
                </c:pt>
                <c:pt idx="12567">
                  <c:v>374.51</c:v>
                </c:pt>
                <c:pt idx="12568">
                  <c:v>379.5</c:v>
                </c:pt>
                <c:pt idx="12569">
                  <c:v>374.51</c:v>
                </c:pt>
                <c:pt idx="12570">
                  <c:v>374.51</c:v>
                </c:pt>
                <c:pt idx="12571">
                  <c:v>374.51</c:v>
                </c:pt>
                <c:pt idx="12572">
                  <c:v>374.51</c:v>
                </c:pt>
                <c:pt idx="12573">
                  <c:v>379.5</c:v>
                </c:pt>
                <c:pt idx="12574">
                  <c:v>379.5</c:v>
                </c:pt>
                <c:pt idx="12575">
                  <c:v>374.51</c:v>
                </c:pt>
                <c:pt idx="12576">
                  <c:v>374.51</c:v>
                </c:pt>
                <c:pt idx="12577">
                  <c:v>379.5</c:v>
                </c:pt>
                <c:pt idx="12578">
                  <c:v>369.58</c:v>
                </c:pt>
                <c:pt idx="12579">
                  <c:v>374.51</c:v>
                </c:pt>
                <c:pt idx="12580">
                  <c:v>374.51</c:v>
                </c:pt>
                <c:pt idx="12581">
                  <c:v>374.51</c:v>
                </c:pt>
                <c:pt idx="12582">
                  <c:v>374.51</c:v>
                </c:pt>
                <c:pt idx="12583">
                  <c:v>374.51</c:v>
                </c:pt>
                <c:pt idx="12584">
                  <c:v>374.51</c:v>
                </c:pt>
                <c:pt idx="12585">
                  <c:v>374.51</c:v>
                </c:pt>
                <c:pt idx="12586">
                  <c:v>374.51</c:v>
                </c:pt>
                <c:pt idx="12587">
                  <c:v>379.5</c:v>
                </c:pt>
                <c:pt idx="12588">
                  <c:v>374.51</c:v>
                </c:pt>
                <c:pt idx="12589">
                  <c:v>374.51</c:v>
                </c:pt>
                <c:pt idx="12590">
                  <c:v>374.51</c:v>
                </c:pt>
                <c:pt idx="12591">
                  <c:v>374.51</c:v>
                </c:pt>
                <c:pt idx="12592">
                  <c:v>374.51</c:v>
                </c:pt>
                <c:pt idx="12593">
                  <c:v>374.51</c:v>
                </c:pt>
                <c:pt idx="12594">
                  <c:v>374.51</c:v>
                </c:pt>
                <c:pt idx="12595">
                  <c:v>374.51</c:v>
                </c:pt>
                <c:pt idx="12596">
                  <c:v>374.51</c:v>
                </c:pt>
                <c:pt idx="12597">
                  <c:v>374.51</c:v>
                </c:pt>
                <c:pt idx="12598">
                  <c:v>374.51</c:v>
                </c:pt>
                <c:pt idx="12599">
                  <c:v>374.51</c:v>
                </c:pt>
                <c:pt idx="12600">
                  <c:v>369.58</c:v>
                </c:pt>
                <c:pt idx="12601">
                  <c:v>374.51</c:v>
                </c:pt>
                <c:pt idx="12602">
                  <c:v>374.51</c:v>
                </c:pt>
                <c:pt idx="12603">
                  <c:v>369.58</c:v>
                </c:pt>
                <c:pt idx="12604">
                  <c:v>374.51</c:v>
                </c:pt>
                <c:pt idx="12605">
                  <c:v>374.51</c:v>
                </c:pt>
                <c:pt idx="12606">
                  <c:v>374.51</c:v>
                </c:pt>
                <c:pt idx="12607">
                  <c:v>374.51</c:v>
                </c:pt>
                <c:pt idx="12608">
                  <c:v>374.51</c:v>
                </c:pt>
                <c:pt idx="12609">
                  <c:v>374.51</c:v>
                </c:pt>
                <c:pt idx="12610">
                  <c:v>374.51</c:v>
                </c:pt>
                <c:pt idx="12611">
                  <c:v>374.51</c:v>
                </c:pt>
                <c:pt idx="12612">
                  <c:v>369.58</c:v>
                </c:pt>
                <c:pt idx="12613">
                  <c:v>369.58</c:v>
                </c:pt>
                <c:pt idx="12614">
                  <c:v>369.58</c:v>
                </c:pt>
                <c:pt idx="12615">
                  <c:v>374.51</c:v>
                </c:pt>
                <c:pt idx="12616">
                  <c:v>369.58</c:v>
                </c:pt>
                <c:pt idx="12617">
                  <c:v>369.58</c:v>
                </c:pt>
                <c:pt idx="12618">
                  <c:v>364.72</c:v>
                </c:pt>
                <c:pt idx="12619">
                  <c:v>369.58</c:v>
                </c:pt>
                <c:pt idx="12620">
                  <c:v>369.58</c:v>
                </c:pt>
                <c:pt idx="12621">
                  <c:v>369.58</c:v>
                </c:pt>
                <c:pt idx="12622">
                  <c:v>374.51</c:v>
                </c:pt>
                <c:pt idx="12623">
                  <c:v>369.58</c:v>
                </c:pt>
                <c:pt idx="12624">
                  <c:v>369.58</c:v>
                </c:pt>
                <c:pt idx="12625">
                  <c:v>369.58</c:v>
                </c:pt>
                <c:pt idx="12626">
                  <c:v>369.58</c:v>
                </c:pt>
                <c:pt idx="12627">
                  <c:v>364.72</c:v>
                </c:pt>
                <c:pt idx="12628">
                  <c:v>369.58</c:v>
                </c:pt>
                <c:pt idx="12629">
                  <c:v>374.51</c:v>
                </c:pt>
                <c:pt idx="12630">
                  <c:v>369.58</c:v>
                </c:pt>
                <c:pt idx="12631">
                  <c:v>369.58</c:v>
                </c:pt>
                <c:pt idx="12632">
                  <c:v>369.58</c:v>
                </c:pt>
                <c:pt idx="12633">
                  <c:v>374.51</c:v>
                </c:pt>
                <c:pt idx="12634">
                  <c:v>369.58</c:v>
                </c:pt>
                <c:pt idx="12635">
                  <c:v>369.58</c:v>
                </c:pt>
                <c:pt idx="12636">
                  <c:v>369.58</c:v>
                </c:pt>
                <c:pt idx="12637">
                  <c:v>369.58</c:v>
                </c:pt>
                <c:pt idx="12638">
                  <c:v>369.58</c:v>
                </c:pt>
                <c:pt idx="12639">
                  <c:v>369.58</c:v>
                </c:pt>
                <c:pt idx="12640">
                  <c:v>369.58</c:v>
                </c:pt>
                <c:pt idx="12641">
                  <c:v>369.58</c:v>
                </c:pt>
                <c:pt idx="12642">
                  <c:v>369.58</c:v>
                </c:pt>
                <c:pt idx="12643">
                  <c:v>369.58</c:v>
                </c:pt>
                <c:pt idx="12644">
                  <c:v>369.58</c:v>
                </c:pt>
                <c:pt idx="12645">
                  <c:v>369.58</c:v>
                </c:pt>
                <c:pt idx="12646">
                  <c:v>369.58</c:v>
                </c:pt>
                <c:pt idx="12647">
                  <c:v>345.91</c:v>
                </c:pt>
                <c:pt idx="12648">
                  <c:v>369.58</c:v>
                </c:pt>
                <c:pt idx="12649">
                  <c:v>369.58</c:v>
                </c:pt>
                <c:pt idx="12650">
                  <c:v>369.58</c:v>
                </c:pt>
                <c:pt idx="12651">
                  <c:v>369.58</c:v>
                </c:pt>
                <c:pt idx="12652">
                  <c:v>369.58</c:v>
                </c:pt>
                <c:pt idx="12653">
                  <c:v>364.72</c:v>
                </c:pt>
                <c:pt idx="12654">
                  <c:v>369.58</c:v>
                </c:pt>
                <c:pt idx="12655">
                  <c:v>369.58</c:v>
                </c:pt>
                <c:pt idx="12656">
                  <c:v>364.72</c:v>
                </c:pt>
                <c:pt idx="12657">
                  <c:v>369.58</c:v>
                </c:pt>
                <c:pt idx="12658">
                  <c:v>369.58</c:v>
                </c:pt>
                <c:pt idx="12659">
                  <c:v>364.72</c:v>
                </c:pt>
                <c:pt idx="12660">
                  <c:v>364.72</c:v>
                </c:pt>
                <c:pt idx="12661">
                  <c:v>369.58</c:v>
                </c:pt>
                <c:pt idx="12662">
                  <c:v>369.58</c:v>
                </c:pt>
                <c:pt idx="12663">
                  <c:v>369.58</c:v>
                </c:pt>
                <c:pt idx="12664">
                  <c:v>369.58</c:v>
                </c:pt>
                <c:pt idx="12665">
                  <c:v>369.58</c:v>
                </c:pt>
                <c:pt idx="12666">
                  <c:v>369.58</c:v>
                </c:pt>
                <c:pt idx="12667">
                  <c:v>364.72</c:v>
                </c:pt>
                <c:pt idx="12668">
                  <c:v>369.58</c:v>
                </c:pt>
                <c:pt idx="12669">
                  <c:v>369.58</c:v>
                </c:pt>
                <c:pt idx="12670">
                  <c:v>369.58</c:v>
                </c:pt>
                <c:pt idx="12671">
                  <c:v>369.58</c:v>
                </c:pt>
                <c:pt idx="12672">
                  <c:v>369.58</c:v>
                </c:pt>
                <c:pt idx="12673">
                  <c:v>369.58</c:v>
                </c:pt>
                <c:pt idx="12674">
                  <c:v>369.58</c:v>
                </c:pt>
                <c:pt idx="12675">
                  <c:v>364.72</c:v>
                </c:pt>
                <c:pt idx="12676">
                  <c:v>364.72</c:v>
                </c:pt>
                <c:pt idx="12677">
                  <c:v>364.72</c:v>
                </c:pt>
                <c:pt idx="12678">
                  <c:v>364.72</c:v>
                </c:pt>
                <c:pt idx="12679">
                  <c:v>364.72</c:v>
                </c:pt>
                <c:pt idx="12680">
                  <c:v>369.58</c:v>
                </c:pt>
                <c:pt idx="12681">
                  <c:v>364.72</c:v>
                </c:pt>
                <c:pt idx="12682">
                  <c:v>364.72</c:v>
                </c:pt>
                <c:pt idx="12683">
                  <c:v>364.72</c:v>
                </c:pt>
                <c:pt idx="12684">
                  <c:v>364.72</c:v>
                </c:pt>
                <c:pt idx="12685">
                  <c:v>364.72</c:v>
                </c:pt>
                <c:pt idx="12686">
                  <c:v>364.72</c:v>
                </c:pt>
                <c:pt idx="12687">
                  <c:v>355.19</c:v>
                </c:pt>
                <c:pt idx="12688">
                  <c:v>364.72</c:v>
                </c:pt>
                <c:pt idx="12689">
                  <c:v>369.58</c:v>
                </c:pt>
                <c:pt idx="12690">
                  <c:v>364.72</c:v>
                </c:pt>
                <c:pt idx="12691">
                  <c:v>364.72</c:v>
                </c:pt>
                <c:pt idx="12692">
                  <c:v>364.72</c:v>
                </c:pt>
                <c:pt idx="12693">
                  <c:v>364.72</c:v>
                </c:pt>
                <c:pt idx="12694">
                  <c:v>364.72</c:v>
                </c:pt>
                <c:pt idx="12695">
                  <c:v>364.72</c:v>
                </c:pt>
                <c:pt idx="12696">
                  <c:v>369.58</c:v>
                </c:pt>
                <c:pt idx="12697">
                  <c:v>364.72</c:v>
                </c:pt>
                <c:pt idx="12698">
                  <c:v>364.72</c:v>
                </c:pt>
                <c:pt idx="12699">
                  <c:v>364.72</c:v>
                </c:pt>
                <c:pt idx="12700">
                  <c:v>364.72</c:v>
                </c:pt>
                <c:pt idx="12701">
                  <c:v>364.72</c:v>
                </c:pt>
                <c:pt idx="12702">
                  <c:v>364.72</c:v>
                </c:pt>
                <c:pt idx="12703">
                  <c:v>369.58</c:v>
                </c:pt>
                <c:pt idx="12704">
                  <c:v>364.72</c:v>
                </c:pt>
                <c:pt idx="12705">
                  <c:v>364.72</c:v>
                </c:pt>
                <c:pt idx="12706">
                  <c:v>364.72</c:v>
                </c:pt>
                <c:pt idx="12707">
                  <c:v>359.92</c:v>
                </c:pt>
                <c:pt idx="12708">
                  <c:v>364.72</c:v>
                </c:pt>
                <c:pt idx="12709">
                  <c:v>364.72</c:v>
                </c:pt>
                <c:pt idx="12710">
                  <c:v>364.72</c:v>
                </c:pt>
                <c:pt idx="12711">
                  <c:v>364.72</c:v>
                </c:pt>
                <c:pt idx="12712">
                  <c:v>364.72</c:v>
                </c:pt>
                <c:pt idx="12713">
                  <c:v>364.72</c:v>
                </c:pt>
                <c:pt idx="12714">
                  <c:v>359.92</c:v>
                </c:pt>
                <c:pt idx="12715">
                  <c:v>364.72</c:v>
                </c:pt>
                <c:pt idx="12716">
                  <c:v>359.92</c:v>
                </c:pt>
                <c:pt idx="12717">
                  <c:v>364.72</c:v>
                </c:pt>
                <c:pt idx="12718">
                  <c:v>355.19</c:v>
                </c:pt>
                <c:pt idx="12719">
                  <c:v>364.72</c:v>
                </c:pt>
                <c:pt idx="12720">
                  <c:v>359.92</c:v>
                </c:pt>
                <c:pt idx="12721">
                  <c:v>364.72</c:v>
                </c:pt>
                <c:pt idx="12722">
                  <c:v>359.92</c:v>
                </c:pt>
                <c:pt idx="12723">
                  <c:v>364.72</c:v>
                </c:pt>
                <c:pt idx="12724">
                  <c:v>359.92</c:v>
                </c:pt>
                <c:pt idx="12725">
                  <c:v>359.92</c:v>
                </c:pt>
                <c:pt idx="12726">
                  <c:v>359.92</c:v>
                </c:pt>
                <c:pt idx="12727">
                  <c:v>359.92</c:v>
                </c:pt>
                <c:pt idx="12728">
                  <c:v>359.92</c:v>
                </c:pt>
                <c:pt idx="12729">
                  <c:v>359.92</c:v>
                </c:pt>
                <c:pt idx="12730">
                  <c:v>364.72</c:v>
                </c:pt>
                <c:pt idx="12731">
                  <c:v>359.92</c:v>
                </c:pt>
                <c:pt idx="12732">
                  <c:v>364.72</c:v>
                </c:pt>
                <c:pt idx="12733">
                  <c:v>364.72</c:v>
                </c:pt>
                <c:pt idx="12734">
                  <c:v>364.72</c:v>
                </c:pt>
                <c:pt idx="12735">
                  <c:v>359.92</c:v>
                </c:pt>
                <c:pt idx="12736">
                  <c:v>359.92</c:v>
                </c:pt>
                <c:pt idx="12737">
                  <c:v>359.92</c:v>
                </c:pt>
                <c:pt idx="12738">
                  <c:v>345.91</c:v>
                </c:pt>
                <c:pt idx="12739">
                  <c:v>359.92</c:v>
                </c:pt>
                <c:pt idx="12740">
                  <c:v>359.92</c:v>
                </c:pt>
                <c:pt idx="12741">
                  <c:v>359.92</c:v>
                </c:pt>
                <c:pt idx="12742">
                  <c:v>359.92</c:v>
                </c:pt>
                <c:pt idx="12743">
                  <c:v>359.92</c:v>
                </c:pt>
                <c:pt idx="12744">
                  <c:v>359.92</c:v>
                </c:pt>
                <c:pt idx="12745">
                  <c:v>359.92</c:v>
                </c:pt>
                <c:pt idx="12746">
                  <c:v>359.92</c:v>
                </c:pt>
                <c:pt idx="12747">
                  <c:v>355.19</c:v>
                </c:pt>
                <c:pt idx="12748">
                  <c:v>359.92</c:v>
                </c:pt>
                <c:pt idx="12749">
                  <c:v>359.92</c:v>
                </c:pt>
                <c:pt idx="12750">
                  <c:v>359.92</c:v>
                </c:pt>
                <c:pt idx="12751">
                  <c:v>359.92</c:v>
                </c:pt>
                <c:pt idx="12752">
                  <c:v>359.92</c:v>
                </c:pt>
                <c:pt idx="12753">
                  <c:v>359.92</c:v>
                </c:pt>
                <c:pt idx="12754">
                  <c:v>355.19</c:v>
                </c:pt>
                <c:pt idx="12755">
                  <c:v>359.92</c:v>
                </c:pt>
                <c:pt idx="12756">
                  <c:v>355.19</c:v>
                </c:pt>
                <c:pt idx="12757">
                  <c:v>355.19</c:v>
                </c:pt>
                <c:pt idx="12758">
                  <c:v>355.19</c:v>
                </c:pt>
                <c:pt idx="12759">
                  <c:v>355.19</c:v>
                </c:pt>
                <c:pt idx="12760">
                  <c:v>359.92</c:v>
                </c:pt>
                <c:pt idx="12761">
                  <c:v>359.92</c:v>
                </c:pt>
                <c:pt idx="12762">
                  <c:v>359.92</c:v>
                </c:pt>
                <c:pt idx="12763">
                  <c:v>355.19</c:v>
                </c:pt>
                <c:pt idx="12764">
                  <c:v>359.92</c:v>
                </c:pt>
                <c:pt idx="12765">
                  <c:v>359.92</c:v>
                </c:pt>
                <c:pt idx="12766">
                  <c:v>359.92</c:v>
                </c:pt>
                <c:pt idx="12767">
                  <c:v>345.91</c:v>
                </c:pt>
                <c:pt idx="12768">
                  <c:v>355.19</c:v>
                </c:pt>
                <c:pt idx="12769">
                  <c:v>350.52</c:v>
                </c:pt>
                <c:pt idx="12770">
                  <c:v>359.92</c:v>
                </c:pt>
                <c:pt idx="12771">
                  <c:v>359.92</c:v>
                </c:pt>
                <c:pt idx="12772">
                  <c:v>355.19</c:v>
                </c:pt>
                <c:pt idx="12773">
                  <c:v>359.92</c:v>
                </c:pt>
                <c:pt idx="12774">
                  <c:v>355.19</c:v>
                </c:pt>
                <c:pt idx="12775">
                  <c:v>355.19</c:v>
                </c:pt>
                <c:pt idx="12776">
                  <c:v>355.19</c:v>
                </c:pt>
                <c:pt idx="12777">
                  <c:v>359.92</c:v>
                </c:pt>
                <c:pt idx="12778">
                  <c:v>355.19</c:v>
                </c:pt>
                <c:pt idx="12779">
                  <c:v>355.19</c:v>
                </c:pt>
                <c:pt idx="12780">
                  <c:v>359.92</c:v>
                </c:pt>
                <c:pt idx="12781">
                  <c:v>359.92</c:v>
                </c:pt>
                <c:pt idx="12782">
                  <c:v>359.92</c:v>
                </c:pt>
                <c:pt idx="12783">
                  <c:v>355.19</c:v>
                </c:pt>
                <c:pt idx="12784">
                  <c:v>359.92</c:v>
                </c:pt>
                <c:pt idx="12785">
                  <c:v>355.19</c:v>
                </c:pt>
                <c:pt idx="12786">
                  <c:v>355.19</c:v>
                </c:pt>
                <c:pt idx="12787">
                  <c:v>355.19</c:v>
                </c:pt>
                <c:pt idx="12788">
                  <c:v>355.19</c:v>
                </c:pt>
                <c:pt idx="12789">
                  <c:v>341.36</c:v>
                </c:pt>
                <c:pt idx="12790">
                  <c:v>355.19</c:v>
                </c:pt>
                <c:pt idx="12791">
                  <c:v>355.19</c:v>
                </c:pt>
                <c:pt idx="12792">
                  <c:v>359.92</c:v>
                </c:pt>
                <c:pt idx="12793">
                  <c:v>359.92</c:v>
                </c:pt>
                <c:pt idx="12794">
                  <c:v>355.19</c:v>
                </c:pt>
                <c:pt idx="12795">
                  <c:v>359.92</c:v>
                </c:pt>
                <c:pt idx="12796">
                  <c:v>355.19</c:v>
                </c:pt>
                <c:pt idx="12797">
                  <c:v>359.92</c:v>
                </c:pt>
                <c:pt idx="12798">
                  <c:v>350.52</c:v>
                </c:pt>
                <c:pt idx="12799">
                  <c:v>359.92</c:v>
                </c:pt>
                <c:pt idx="12800">
                  <c:v>355.19</c:v>
                </c:pt>
                <c:pt idx="12801">
                  <c:v>355.19</c:v>
                </c:pt>
                <c:pt idx="12802">
                  <c:v>359.92</c:v>
                </c:pt>
                <c:pt idx="12803">
                  <c:v>355.19</c:v>
                </c:pt>
                <c:pt idx="12804">
                  <c:v>359.92</c:v>
                </c:pt>
                <c:pt idx="12805">
                  <c:v>355.19</c:v>
                </c:pt>
                <c:pt idx="12806">
                  <c:v>355.19</c:v>
                </c:pt>
                <c:pt idx="12807">
                  <c:v>355.19</c:v>
                </c:pt>
                <c:pt idx="12808">
                  <c:v>355.19</c:v>
                </c:pt>
                <c:pt idx="12809">
                  <c:v>345.91</c:v>
                </c:pt>
                <c:pt idx="12810">
                  <c:v>355.19</c:v>
                </c:pt>
                <c:pt idx="12811">
                  <c:v>355.19</c:v>
                </c:pt>
                <c:pt idx="12812">
                  <c:v>350.52</c:v>
                </c:pt>
                <c:pt idx="12813">
                  <c:v>359.92</c:v>
                </c:pt>
                <c:pt idx="12814">
                  <c:v>355.19</c:v>
                </c:pt>
                <c:pt idx="12815">
                  <c:v>355.19</c:v>
                </c:pt>
                <c:pt idx="12816">
                  <c:v>355.19</c:v>
                </c:pt>
                <c:pt idx="12817">
                  <c:v>355.19</c:v>
                </c:pt>
                <c:pt idx="12818">
                  <c:v>355.19</c:v>
                </c:pt>
                <c:pt idx="12819">
                  <c:v>355.19</c:v>
                </c:pt>
                <c:pt idx="12820">
                  <c:v>359.92</c:v>
                </c:pt>
                <c:pt idx="12821">
                  <c:v>359.92</c:v>
                </c:pt>
                <c:pt idx="12822">
                  <c:v>359.92</c:v>
                </c:pt>
                <c:pt idx="12823">
                  <c:v>359.92</c:v>
                </c:pt>
                <c:pt idx="12824">
                  <c:v>359.92</c:v>
                </c:pt>
                <c:pt idx="12825">
                  <c:v>359.92</c:v>
                </c:pt>
                <c:pt idx="12826">
                  <c:v>355.19</c:v>
                </c:pt>
                <c:pt idx="12827">
                  <c:v>355.19</c:v>
                </c:pt>
                <c:pt idx="12828">
                  <c:v>355.19</c:v>
                </c:pt>
                <c:pt idx="12829">
                  <c:v>350.52</c:v>
                </c:pt>
                <c:pt idx="12830">
                  <c:v>355.19</c:v>
                </c:pt>
                <c:pt idx="12831">
                  <c:v>355.19</c:v>
                </c:pt>
                <c:pt idx="12832">
                  <c:v>364.72</c:v>
                </c:pt>
                <c:pt idx="12833">
                  <c:v>355.19</c:v>
                </c:pt>
                <c:pt idx="12834">
                  <c:v>355.19</c:v>
                </c:pt>
                <c:pt idx="12835">
                  <c:v>355.19</c:v>
                </c:pt>
                <c:pt idx="12836">
                  <c:v>355.19</c:v>
                </c:pt>
                <c:pt idx="12837">
                  <c:v>355.19</c:v>
                </c:pt>
                <c:pt idx="12838">
                  <c:v>355.19</c:v>
                </c:pt>
                <c:pt idx="12839">
                  <c:v>355.19</c:v>
                </c:pt>
                <c:pt idx="12840">
                  <c:v>355.19</c:v>
                </c:pt>
                <c:pt idx="12841">
                  <c:v>355.19</c:v>
                </c:pt>
                <c:pt idx="12842">
                  <c:v>355.19</c:v>
                </c:pt>
                <c:pt idx="12843">
                  <c:v>355.19</c:v>
                </c:pt>
                <c:pt idx="12844">
                  <c:v>355.19</c:v>
                </c:pt>
                <c:pt idx="12845">
                  <c:v>355.19</c:v>
                </c:pt>
                <c:pt idx="12846">
                  <c:v>355.19</c:v>
                </c:pt>
                <c:pt idx="12847">
                  <c:v>355.19</c:v>
                </c:pt>
                <c:pt idx="12848">
                  <c:v>355.19</c:v>
                </c:pt>
                <c:pt idx="12849">
                  <c:v>350.52</c:v>
                </c:pt>
                <c:pt idx="12850">
                  <c:v>355.19</c:v>
                </c:pt>
                <c:pt idx="12851">
                  <c:v>355.19</c:v>
                </c:pt>
                <c:pt idx="12852">
                  <c:v>350.52</c:v>
                </c:pt>
                <c:pt idx="12853">
                  <c:v>355.19</c:v>
                </c:pt>
                <c:pt idx="12854">
                  <c:v>350.52</c:v>
                </c:pt>
                <c:pt idx="12855">
                  <c:v>350.52</c:v>
                </c:pt>
                <c:pt idx="12856">
                  <c:v>355.19</c:v>
                </c:pt>
                <c:pt idx="12857">
                  <c:v>355.19</c:v>
                </c:pt>
                <c:pt idx="12858">
                  <c:v>355.19</c:v>
                </c:pt>
                <c:pt idx="12859">
                  <c:v>355.19</c:v>
                </c:pt>
                <c:pt idx="12860">
                  <c:v>345.91</c:v>
                </c:pt>
                <c:pt idx="12861">
                  <c:v>350.52</c:v>
                </c:pt>
                <c:pt idx="12862">
                  <c:v>350.52</c:v>
                </c:pt>
                <c:pt idx="12863">
                  <c:v>355.19</c:v>
                </c:pt>
                <c:pt idx="12864">
                  <c:v>355.19</c:v>
                </c:pt>
                <c:pt idx="12865">
                  <c:v>355.19</c:v>
                </c:pt>
                <c:pt idx="12866">
                  <c:v>345.91</c:v>
                </c:pt>
                <c:pt idx="12867">
                  <c:v>355.19</c:v>
                </c:pt>
                <c:pt idx="12868">
                  <c:v>350.52</c:v>
                </c:pt>
                <c:pt idx="12869">
                  <c:v>350.52</c:v>
                </c:pt>
                <c:pt idx="12870">
                  <c:v>355.19</c:v>
                </c:pt>
                <c:pt idx="12871">
                  <c:v>350.52</c:v>
                </c:pt>
                <c:pt idx="12872">
                  <c:v>355.19</c:v>
                </c:pt>
                <c:pt idx="12873">
                  <c:v>350.52</c:v>
                </c:pt>
                <c:pt idx="12874">
                  <c:v>350.52</c:v>
                </c:pt>
                <c:pt idx="12875">
                  <c:v>350.52</c:v>
                </c:pt>
                <c:pt idx="12876">
                  <c:v>350.52</c:v>
                </c:pt>
                <c:pt idx="12877">
                  <c:v>355.19</c:v>
                </c:pt>
                <c:pt idx="12878">
                  <c:v>350.52</c:v>
                </c:pt>
                <c:pt idx="12879">
                  <c:v>350.52</c:v>
                </c:pt>
                <c:pt idx="12880">
                  <c:v>341.36</c:v>
                </c:pt>
                <c:pt idx="12881">
                  <c:v>355.19</c:v>
                </c:pt>
                <c:pt idx="12882">
                  <c:v>350.52</c:v>
                </c:pt>
                <c:pt idx="12883">
                  <c:v>355.19</c:v>
                </c:pt>
                <c:pt idx="12884">
                  <c:v>350.52</c:v>
                </c:pt>
                <c:pt idx="12885">
                  <c:v>350.52</c:v>
                </c:pt>
                <c:pt idx="12886">
                  <c:v>350.52</c:v>
                </c:pt>
                <c:pt idx="12887">
                  <c:v>355.19</c:v>
                </c:pt>
                <c:pt idx="12888">
                  <c:v>350.52</c:v>
                </c:pt>
                <c:pt idx="12889">
                  <c:v>345.91</c:v>
                </c:pt>
                <c:pt idx="12890">
                  <c:v>350.52</c:v>
                </c:pt>
                <c:pt idx="12891">
                  <c:v>355.19</c:v>
                </c:pt>
                <c:pt idx="12892">
                  <c:v>350.52</c:v>
                </c:pt>
                <c:pt idx="12893">
                  <c:v>350.52</c:v>
                </c:pt>
                <c:pt idx="12894">
                  <c:v>350.52</c:v>
                </c:pt>
                <c:pt idx="12895">
                  <c:v>350.52</c:v>
                </c:pt>
                <c:pt idx="12896">
                  <c:v>350.52</c:v>
                </c:pt>
                <c:pt idx="12897">
                  <c:v>350.52</c:v>
                </c:pt>
                <c:pt idx="12898">
                  <c:v>350.52</c:v>
                </c:pt>
                <c:pt idx="12899">
                  <c:v>350.52</c:v>
                </c:pt>
                <c:pt idx="12900">
                  <c:v>341.36</c:v>
                </c:pt>
                <c:pt idx="12901">
                  <c:v>350.52</c:v>
                </c:pt>
                <c:pt idx="12902">
                  <c:v>350.52</c:v>
                </c:pt>
                <c:pt idx="12903">
                  <c:v>350.52</c:v>
                </c:pt>
                <c:pt idx="12904">
                  <c:v>350.52</c:v>
                </c:pt>
                <c:pt idx="12905">
                  <c:v>350.52</c:v>
                </c:pt>
                <c:pt idx="12906">
                  <c:v>350.52</c:v>
                </c:pt>
                <c:pt idx="12907">
                  <c:v>350.52</c:v>
                </c:pt>
                <c:pt idx="12908">
                  <c:v>350.52</c:v>
                </c:pt>
                <c:pt idx="12909">
                  <c:v>341.36</c:v>
                </c:pt>
                <c:pt idx="12910">
                  <c:v>355.19</c:v>
                </c:pt>
                <c:pt idx="12911">
                  <c:v>345.91</c:v>
                </c:pt>
                <c:pt idx="12912">
                  <c:v>350.52</c:v>
                </c:pt>
                <c:pt idx="12913">
                  <c:v>350.52</c:v>
                </c:pt>
                <c:pt idx="12914">
                  <c:v>350.52</c:v>
                </c:pt>
                <c:pt idx="12915">
                  <c:v>350.52</c:v>
                </c:pt>
                <c:pt idx="12916">
                  <c:v>350.52</c:v>
                </c:pt>
                <c:pt idx="12917">
                  <c:v>350.52</c:v>
                </c:pt>
                <c:pt idx="12918">
                  <c:v>345.91</c:v>
                </c:pt>
                <c:pt idx="12919">
                  <c:v>350.52</c:v>
                </c:pt>
                <c:pt idx="12920">
                  <c:v>345.91</c:v>
                </c:pt>
                <c:pt idx="12921">
                  <c:v>350.52</c:v>
                </c:pt>
                <c:pt idx="12922">
                  <c:v>350.52</c:v>
                </c:pt>
                <c:pt idx="12923">
                  <c:v>350.52</c:v>
                </c:pt>
                <c:pt idx="12924">
                  <c:v>350.52</c:v>
                </c:pt>
                <c:pt idx="12925">
                  <c:v>350.52</c:v>
                </c:pt>
                <c:pt idx="12926">
                  <c:v>345.91</c:v>
                </c:pt>
                <c:pt idx="12927">
                  <c:v>350.52</c:v>
                </c:pt>
                <c:pt idx="12928">
                  <c:v>350.52</c:v>
                </c:pt>
                <c:pt idx="12929">
                  <c:v>350.52</c:v>
                </c:pt>
                <c:pt idx="12930">
                  <c:v>350.52</c:v>
                </c:pt>
                <c:pt idx="12931">
                  <c:v>336.87</c:v>
                </c:pt>
                <c:pt idx="12932">
                  <c:v>350.52</c:v>
                </c:pt>
                <c:pt idx="12933">
                  <c:v>350.52</c:v>
                </c:pt>
                <c:pt idx="12934">
                  <c:v>350.52</c:v>
                </c:pt>
                <c:pt idx="12935">
                  <c:v>350.52</c:v>
                </c:pt>
                <c:pt idx="12936">
                  <c:v>350.52</c:v>
                </c:pt>
                <c:pt idx="12937">
                  <c:v>350.52</c:v>
                </c:pt>
                <c:pt idx="12938">
                  <c:v>345.91</c:v>
                </c:pt>
                <c:pt idx="12939">
                  <c:v>350.52</c:v>
                </c:pt>
                <c:pt idx="12940">
                  <c:v>345.91</c:v>
                </c:pt>
                <c:pt idx="12941">
                  <c:v>350.52</c:v>
                </c:pt>
                <c:pt idx="12942">
                  <c:v>350.52</c:v>
                </c:pt>
                <c:pt idx="12943">
                  <c:v>350.52</c:v>
                </c:pt>
                <c:pt idx="12944">
                  <c:v>350.52</c:v>
                </c:pt>
                <c:pt idx="12945">
                  <c:v>350.52</c:v>
                </c:pt>
                <c:pt idx="12946">
                  <c:v>350.52</c:v>
                </c:pt>
                <c:pt idx="12947">
                  <c:v>350.52</c:v>
                </c:pt>
                <c:pt idx="12948">
                  <c:v>350.52</c:v>
                </c:pt>
                <c:pt idx="12949">
                  <c:v>350.52</c:v>
                </c:pt>
                <c:pt idx="12950">
                  <c:v>350.52</c:v>
                </c:pt>
                <c:pt idx="12951">
                  <c:v>345.91</c:v>
                </c:pt>
                <c:pt idx="12952">
                  <c:v>345.91</c:v>
                </c:pt>
                <c:pt idx="12953">
                  <c:v>345.91</c:v>
                </c:pt>
                <c:pt idx="12954">
                  <c:v>345.91</c:v>
                </c:pt>
                <c:pt idx="12955">
                  <c:v>350.52</c:v>
                </c:pt>
                <c:pt idx="12956">
                  <c:v>345.91</c:v>
                </c:pt>
                <c:pt idx="12957">
                  <c:v>350.52</c:v>
                </c:pt>
                <c:pt idx="12958">
                  <c:v>345.91</c:v>
                </c:pt>
                <c:pt idx="12959">
                  <c:v>350.52</c:v>
                </c:pt>
                <c:pt idx="12960">
                  <c:v>345.91</c:v>
                </c:pt>
                <c:pt idx="12961">
                  <c:v>345.91</c:v>
                </c:pt>
                <c:pt idx="12962">
                  <c:v>350.52</c:v>
                </c:pt>
                <c:pt idx="12963">
                  <c:v>350.52</c:v>
                </c:pt>
                <c:pt idx="12964">
                  <c:v>345.91</c:v>
                </c:pt>
                <c:pt idx="12965">
                  <c:v>345.91</c:v>
                </c:pt>
                <c:pt idx="12966">
                  <c:v>350.52</c:v>
                </c:pt>
                <c:pt idx="12967">
                  <c:v>345.91</c:v>
                </c:pt>
                <c:pt idx="12968">
                  <c:v>345.91</c:v>
                </c:pt>
                <c:pt idx="12969">
                  <c:v>345.91</c:v>
                </c:pt>
                <c:pt idx="12970">
                  <c:v>350.52</c:v>
                </c:pt>
                <c:pt idx="12971">
                  <c:v>341.36</c:v>
                </c:pt>
                <c:pt idx="12972">
                  <c:v>350.52</c:v>
                </c:pt>
                <c:pt idx="12973">
                  <c:v>345.91</c:v>
                </c:pt>
                <c:pt idx="12974">
                  <c:v>350.52</c:v>
                </c:pt>
                <c:pt idx="12975">
                  <c:v>345.91</c:v>
                </c:pt>
                <c:pt idx="12976">
                  <c:v>350.52</c:v>
                </c:pt>
                <c:pt idx="12977">
                  <c:v>345.91</c:v>
                </c:pt>
                <c:pt idx="12978">
                  <c:v>350.52</c:v>
                </c:pt>
                <c:pt idx="12979">
                  <c:v>345.91</c:v>
                </c:pt>
                <c:pt idx="12980">
                  <c:v>341.36</c:v>
                </c:pt>
                <c:pt idx="12981">
                  <c:v>350.52</c:v>
                </c:pt>
                <c:pt idx="12982">
                  <c:v>350.52</c:v>
                </c:pt>
                <c:pt idx="12983">
                  <c:v>350.52</c:v>
                </c:pt>
                <c:pt idx="12984">
                  <c:v>350.52</c:v>
                </c:pt>
                <c:pt idx="12985">
                  <c:v>350.52</c:v>
                </c:pt>
                <c:pt idx="12986">
                  <c:v>350.52</c:v>
                </c:pt>
                <c:pt idx="12987">
                  <c:v>350.52</c:v>
                </c:pt>
                <c:pt idx="12988">
                  <c:v>350.52</c:v>
                </c:pt>
                <c:pt idx="12989">
                  <c:v>350.52</c:v>
                </c:pt>
                <c:pt idx="12990">
                  <c:v>350.52</c:v>
                </c:pt>
                <c:pt idx="12991">
                  <c:v>328.06</c:v>
                </c:pt>
                <c:pt idx="12992">
                  <c:v>350.52</c:v>
                </c:pt>
                <c:pt idx="12993">
                  <c:v>350.52</c:v>
                </c:pt>
                <c:pt idx="12994">
                  <c:v>345.91</c:v>
                </c:pt>
                <c:pt idx="12995">
                  <c:v>345.91</c:v>
                </c:pt>
                <c:pt idx="12996">
                  <c:v>350.52</c:v>
                </c:pt>
                <c:pt idx="12997">
                  <c:v>350.52</c:v>
                </c:pt>
                <c:pt idx="12998">
                  <c:v>350.52</c:v>
                </c:pt>
                <c:pt idx="12999">
                  <c:v>345.91</c:v>
                </c:pt>
                <c:pt idx="13000">
                  <c:v>345.91</c:v>
                </c:pt>
                <c:pt idx="13001">
                  <c:v>350.52</c:v>
                </c:pt>
                <c:pt idx="13002">
                  <c:v>345.91</c:v>
                </c:pt>
                <c:pt idx="13003">
                  <c:v>345.91</c:v>
                </c:pt>
                <c:pt idx="13004">
                  <c:v>345.91</c:v>
                </c:pt>
                <c:pt idx="13005">
                  <c:v>345.91</c:v>
                </c:pt>
                <c:pt idx="13006">
                  <c:v>345.91</c:v>
                </c:pt>
                <c:pt idx="13007">
                  <c:v>350.52</c:v>
                </c:pt>
                <c:pt idx="13008">
                  <c:v>345.91</c:v>
                </c:pt>
                <c:pt idx="13009">
                  <c:v>345.91</c:v>
                </c:pt>
                <c:pt idx="13010">
                  <c:v>350.52</c:v>
                </c:pt>
                <c:pt idx="13011">
                  <c:v>345.91</c:v>
                </c:pt>
                <c:pt idx="13012">
                  <c:v>345.91</c:v>
                </c:pt>
                <c:pt idx="13013">
                  <c:v>345.91</c:v>
                </c:pt>
                <c:pt idx="13014">
                  <c:v>345.91</c:v>
                </c:pt>
                <c:pt idx="13015">
                  <c:v>345.91</c:v>
                </c:pt>
                <c:pt idx="13016">
                  <c:v>350.52</c:v>
                </c:pt>
                <c:pt idx="13017">
                  <c:v>350.52</c:v>
                </c:pt>
                <c:pt idx="13018">
                  <c:v>350.52</c:v>
                </c:pt>
                <c:pt idx="13019">
                  <c:v>350.52</c:v>
                </c:pt>
                <c:pt idx="13020">
                  <c:v>345.91</c:v>
                </c:pt>
                <c:pt idx="13021">
                  <c:v>350.52</c:v>
                </c:pt>
                <c:pt idx="13022">
                  <c:v>336.87</c:v>
                </c:pt>
                <c:pt idx="13023">
                  <c:v>350.52</c:v>
                </c:pt>
                <c:pt idx="13024">
                  <c:v>345.91</c:v>
                </c:pt>
                <c:pt idx="13025">
                  <c:v>345.91</c:v>
                </c:pt>
                <c:pt idx="13026">
                  <c:v>350.52</c:v>
                </c:pt>
                <c:pt idx="13027">
                  <c:v>350.52</c:v>
                </c:pt>
                <c:pt idx="13028">
                  <c:v>350.52</c:v>
                </c:pt>
                <c:pt idx="13029">
                  <c:v>345.91</c:v>
                </c:pt>
                <c:pt idx="13030">
                  <c:v>350.52</c:v>
                </c:pt>
                <c:pt idx="13031">
                  <c:v>345.91</c:v>
                </c:pt>
                <c:pt idx="13032">
                  <c:v>350.52</c:v>
                </c:pt>
                <c:pt idx="13033">
                  <c:v>345.91</c:v>
                </c:pt>
                <c:pt idx="13034">
                  <c:v>345.91</c:v>
                </c:pt>
                <c:pt idx="13035">
                  <c:v>345.91</c:v>
                </c:pt>
                <c:pt idx="13036">
                  <c:v>350.52</c:v>
                </c:pt>
                <c:pt idx="13037">
                  <c:v>350.52</c:v>
                </c:pt>
                <c:pt idx="13038">
                  <c:v>345.91</c:v>
                </c:pt>
                <c:pt idx="13039">
                  <c:v>350.52</c:v>
                </c:pt>
                <c:pt idx="13040">
                  <c:v>350.52</c:v>
                </c:pt>
                <c:pt idx="13041">
                  <c:v>350.52</c:v>
                </c:pt>
                <c:pt idx="13042">
                  <c:v>332.44</c:v>
                </c:pt>
                <c:pt idx="13043">
                  <c:v>355.19</c:v>
                </c:pt>
                <c:pt idx="13044">
                  <c:v>345.91</c:v>
                </c:pt>
                <c:pt idx="13045">
                  <c:v>345.91</c:v>
                </c:pt>
                <c:pt idx="13046">
                  <c:v>345.91</c:v>
                </c:pt>
                <c:pt idx="13047">
                  <c:v>350.52</c:v>
                </c:pt>
                <c:pt idx="13048">
                  <c:v>350.52</c:v>
                </c:pt>
                <c:pt idx="13049">
                  <c:v>350.52</c:v>
                </c:pt>
                <c:pt idx="13050">
                  <c:v>345.91</c:v>
                </c:pt>
                <c:pt idx="13051">
                  <c:v>345.91</c:v>
                </c:pt>
                <c:pt idx="13052">
                  <c:v>350.52</c:v>
                </c:pt>
                <c:pt idx="13053">
                  <c:v>350.52</c:v>
                </c:pt>
                <c:pt idx="13054">
                  <c:v>350.52</c:v>
                </c:pt>
                <c:pt idx="13055">
                  <c:v>345.91</c:v>
                </c:pt>
                <c:pt idx="13056">
                  <c:v>345.91</c:v>
                </c:pt>
                <c:pt idx="13057">
                  <c:v>350.52</c:v>
                </c:pt>
                <c:pt idx="13058">
                  <c:v>350.52</c:v>
                </c:pt>
                <c:pt idx="13059">
                  <c:v>350.52</c:v>
                </c:pt>
                <c:pt idx="13060">
                  <c:v>345.91</c:v>
                </c:pt>
                <c:pt idx="13061">
                  <c:v>345.91</c:v>
                </c:pt>
                <c:pt idx="13062">
                  <c:v>345.91</c:v>
                </c:pt>
                <c:pt idx="13063">
                  <c:v>345.91</c:v>
                </c:pt>
                <c:pt idx="13064">
                  <c:v>350.52</c:v>
                </c:pt>
                <c:pt idx="13065">
                  <c:v>345.91</c:v>
                </c:pt>
                <c:pt idx="13066">
                  <c:v>350.52</c:v>
                </c:pt>
                <c:pt idx="13067">
                  <c:v>345.91</c:v>
                </c:pt>
                <c:pt idx="13068">
                  <c:v>345.91</c:v>
                </c:pt>
                <c:pt idx="13069">
                  <c:v>345.91</c:v>
                </c:pt>
                <c:pt idx="13070">
                  <c:v>345.91</c:v>
                </c:pt>
                <c:pt idx="13071">
                  <c:v>345.91</c:v>
                </c:pt>
                <c:pt idx="13072">
                  <c:v>350.52</c:v>
                </c:pt>
                <c:pt idx="13073">
                  <c:v>341.36</c:v>
                </c:pt>
                <c:pt idx="13074">
                  <c:v>350.52</c:v>
                </c:pt>
                <c:pt idx="13075">
                  <c:v>350.52</c:v>
                </c:pt>
                <c:pt idx="13076">
                  <c:v>345.91</c:v>
                </c:pt>
                <c:pt idx="13077">
                  <c:v>350.52</c:v>
                </c:pt>
                <c:pt idx="13078">
                  <c:v>341.36</c:v>
                </c:pt>
                <c:pt idx="13079">
                  <c:v>350.52</c:v>
                </c:pt>
                <c:pt idx="13080">
                  <c:v>345.91</c:v>
                </c:pt>
                <c:pt idx="13081">
                  <c:v>350.52</c:v>
                </c:pt>
                <c:pt idx="13082">
                  <c:v>328.06</c:v>
                </c:pt>
                <c:pt idx="13083">
                  <c:v>345.91</c:v>
                </c:pt>
                <c:pt idx="13084">
                  <c:v>350.52</c:v>
                </c:pt>
                <c:pt idx="13085">
                  <c:v>341.36</c:v>
                </c:pt>
                <c:pt idx="13086">
                  <c:v>345.91</c:v>
                </c:pt>
                <c:pt idx="13087">
                  <c:v>345.91</c:v>
                </c:pt>
                <c:pt idx="13088">
                  <c:v>345.91</c:v>
                </c:pt>
                <c:pt idx="13089">
                  <c:v>345.91</c:v>
                </c:pt>
                <c:pt idx="13090">
                  <c:v>345.91</c:v>
                </c:pt>
                <c:pt idx="13091">
                  <c:v>345.91</c:v>
                </c:pt>
                <c:pt idx="13092">
                  <c:v>345.91</c:v>
                </c:pt>
                <c:pt idx="13093">
                  <c:v>345.91</c:v>
                </c:pt>
                <c:pt idx="13094">
                  <c:v>345.91</c:v>
                </c:pt>
                <c:pt idx="13095">
                  <c:v>345.91</c:v>
                </c:pt>
                <c:pt idx="13096">
                  <c:v>345.91</c:v>
                </c:pt>
                <c:pt idx="13097">
                  <c:v>345.91</c:v>
                </c:pt>
                <c:pt idx="13098">
                  <c:v>345.91</c:v>
                </c:pt>
                <c:pt idx="13099">
                  <c:v>345.91</c:v>
                </c:pt>
                <c:pt idx="13100">
                  <c:v>345.91</c:v>
                </c:pt>
                <c:pt idx="13101">
                  <c:v>345.91</c:v>
                </c:pt>
                <c:pt idx="13102">
                  <c:v>345.91</c:v>
                </c:pt>
                <c:pt idx="13103">
                  <c:v>345.91</c:v>
                </c:pt>
                <c:pt idx="13104">
                  <c:v>345.91</c:v>
                </c:pt>
                <c:pt idx="13105">
                  <c:v>345.91</c:v>
                </c:pt>
                <c:pt idx="13106">
                  <c:v>345.91</c:v>
                </c:pt>
                <c:pt idx="13107">
                  <c:v>345.91</c:v>
                </c:pt>
                <c:pt idx="13108">
                  <c:v>350.52</c:v>
                </c:pt>
                <c:pt idx="13109">
                  <c:v>345.91</c:v>
                </c:pt>
                <c:pt idx="13110">
                  <c:v>345.91</c:v>
                </c:pt>
                <c:pt idx="13111">
                  <c:v>341.36</c:v>
                </c:pt>
                <c:pt idx="13112">
                  <c:v>345.91</c:v>
                </c:pt>
                <c:pt idx="13113">
                  <c:v>332.44</c:v>
                </c:pt>
                <c:pt idx="13114">
                  <c:v>345.91</c:v>
                </c:pt>
                <c:pt idx="13115">
                  <c:v>345.91</c:v>
                </c:pt>
                <c:pt idx="13116">
                  <c:v>345.91</c:v>
                </c:pt>
                <c:pt idx="13117">
                  <c:v>350.52</c:v>
                </c:pt>
                <c:pt idx="13118">
                  <c:v>345.91</c:v>
                </c:pt>
                <c:pt idx="13119">
                  <c:v>345.91</c:v>
                </c:pt>
                <c:pt idx="13120">
                  <c:v>345.91</c:v>
                </c:pt>
                <c:pt idx="13121">
                  <c:v>345.91</c:v>
                </c:pt>
                <c:pt idx="13122">
                  <c:v>341.36</c:v>
                </c:pt>
                <c:pt idx="13123">
                  <c:v>345.91</c:v>
                </c:pt>
                <c:pt idx="13124">
                  <c:v>345.91</c:v>
                </c:pt>
                <c:pt idx="13125">
                  <c:v>345.91</c:v>
                </c:pt>
                <c:pt idx="13126">
                  <c:v>345.91</c:v>
                </c:pt>
                <c:pt idx="13127">
                  <c:v>345.91</c:v>
                </c:pt>
                <c:pt idx="13128">
                  <c:v>345.91</c:v>
                </c:pt>
                <c:pt idx="13129">
                  <c:v>341.36</c:v>
                </c:pt>
                <c:pt idx="13130">
                  <c:v>345.91</c:v>
                </c:pt>
                <c:pt idx="13131">
                  <c:v>350.52</c:v>
                </c:pt>
                <c:pt idx="13132">
                  <c:v>345.91</c:v>
                </c:pt>
                <c:pt idx="13133">
                  <c:v>336.87</c:v>
                </c:pt>
                <c:pt idx="13134">
                  <c:v>345.91</c:v>
                </c:pt>
                <c:pt idx="13135">
                  <c:v>350.52</c:v>
                </c:pt>
                <c:pt idx="13136">
                  <c:v>341.36</c:v>
                </c:pt>
                <c:pt idx="13137">
                  <c:v>350.52</c:v>
                </c:pt>
                <c:pt idx="13138">
                  <c:v>345.91</c:v>
                </c:pt>
                <c:pt idx="13139">
                  <c:v>345.91</c:v>
                </c:pt>
                <c:pt idx="13140">
                  <c:v>345.91</c:v>
                </c:pt>
                <c:pt idx="13141">
                  <c:v>345.91</c:v>
                </c:pt>
                <c:pt idx="13142">
                  <c:v>345.91</c:v>
                </c:pt>
                <c:pt idx="13143">
                  <c:v>345.91</c:v>
                </c:pt>
                <c:pt idx="13144">
                  <c:v>345.91</c:v>
                </c:pt>
                <c:pt idx="13145">
                  <c:v>345.91</c:v>
                </c:pt>
                <c:pt idx="13146">
                  <c:v>345.91</c:v>
                </c:pt>
                <c:pt idx="13147">
                  <c:v>345.91</c:v>
                </c:pt>
                <c:pt idx="13148">
                  <c:v>345.91</c:v>
                </c:pt>
                <c:pt idx="13149">
                  <c:v>345.91</c:v>
                </c:pt>
                <c:pt idx="13150">
                  <c:v>345.91</c:v>
                </c:pt>
                <c:pt idx="13151">
                  <c:v>345.91</c:v>
                </c:pt>
                <c:pt idx="13152">
                  <c:v>345.91</c:v>
                </c:pt>
                <c:pt idx="13153">
                  <c:v>345.91</c:v>
                </c:pt>
                <c:pt idx="13154">
                  <c:v>345.91</c:v>
                </c:pt>
                <c:pt idx="13155">
                  <c:v>345.91</c:v>
                </c:pt>
                <c:pt idx="13156">
                  <c:v>345.91</c:v>
                </c:pt>
                <c:pt idx="13157">
                  <c:v>345.91</c:v>
                </c:pt>
                <c:pt idx="13158">
                  <c:v>345.91</c:v>
                </c:pt>
                <c:pt idx="13159">
                  <c:v>345.91</c:v>
                </c:pt>
                <c:pt idx="13160">
                  <c:v>345.91</c:v>
                </c:pt>
                <c:pt idx="13161">
                  <c:v>345.91</c:v>
                </c:pt>
                <c:pt idx="13162">
                  <c:v>341.36</c:v>
                </c:pt>
                <c:pt idx="13163">
                  <c:v>345.91</c:v>
                </c:pt>
                <c:pt idx="13164">
                  <c:v>345.91</c:v>
                </c:pt>
                <c:pt idx="13165">
                  <c:v>345.91</c:v>
                </c:pt>
                <c:pt idx="13166">
                  <c:v>345.91</c:v>
                </c:pt>
                <c:pt idx="13167">
                  <c:v>350.52</c:v>
                </c:pt>
                <c:pt idx="13168">
                  <c:v>345.91</c:v>
                </c:pt>
                <c:pt idx="13169">
                  <c:v>350.52</c:v>
                </c:pt>
                <c:pt idx="13170">
                  <c:v>345.91</c:v>
                </c:pt>
                <c:pt idx="13171">
                  <c:v>345.91</c:v>
                </c:pt>
                <c:pt idx="13172">
                  <c:v>345.91</c:v>
                </c:pt>
                <c:pt idx="13173">
                  <c:v>336.87</c:v>
                </c:pt>
                <c:pt idx="13174">
                  <c:v>345.91</c:v>
                </c:pt>
                <c:pt idx="13175">
                  <c:v>345.91</c:v>
                </c:pt>
                <c:pt idx="13176">
                  <c:v>345.91</c:v>
                </c:pt>
                <c:pt idx="13177">
                  <c:v>345.91</c:v>
                </c:pt>
                <c:pt idx="13178">
                  <c:v>345.91</c:v>
                </c:pt>
                <c:pt idx="13179">
                  <c:v>345.91</c:v>
                </c:pt>
                <c:pt idx="13180">
                  <c:v>345.91</c:v>
                </c:pt>
                <c:pt idx="13181">
                  <c:v>345.91</c:v>
                </c:pt>
                <c:pt idx="13182">
                  <c:v>345.91</c:v>
                </c:pt>
                <c:pt idx="13183">
                  <c:v>345.91</c:v>
                </c:pt>
                <c:pt idx="13184">
                  <c:v>345.91</c:v>
                </c:pt>
                <c:pt idx="13185">
                  <c:v>345.91</c:v>
                </c:pt>
                <c:pt idx="13186">
                  <c:v>345.91</c:v>
                </c:pt>
                <c:pt idx="13187">
                  <c:v>345.91</c:v>
                </c:pt>
                <c:pt idx="13188">
                  <c:v>345.91</c:v>
                </c:pt>
                <c:pt idx="13189">
                  <c:v>350.52</c:v>
                </c:pt>
                <c:pt idx="13190">
                  <c:v>345.91</c:v>
                </c:pt>
                <c:pt idx="13191">
                  <c:v>345.91</c:v>
                </c:pt>
                <c:pt idx="13192">
                  <c:v>345.91</c:v>
                </c:pt>
                <c:pt idx="13193">
                  <c:v>332.44</c:v>
                </c:pt>
                <c:pt idx="13194">
                  <c:v>345.91</c:v>
                </c:pt>
                <c:pt idx="13195">
                  <c:v>341.36</c:v>
                </c:pt>
                <c:pt idx="13196">
                  <c:v>345.91</c:v>
                </c:pt>
                <c:pt idx="13197">
                  <c:v>341.36</c:v>
                </c:pt>
                <c:pt idx="13198">
                  <c:v>345.91</c:v>
                </c:pt>
                <c:pt idx="13199">
                  <c:v>345.91</c:v>
                </c:pt>
                <c:pt idx="13200">
                  <c:v>345.91</c:v>
                </c:pt>
                <c:pt idx="13201">
                  <c:v>345.91</c:v>
                </c:pt>
                <c:pt idx="13202">
                  <c:v>332.44</c:v>
                </c:pt>
                <c:pt idx="13203">
                  <c:v>345.91</c:v>
                </c:pt>
                <c:pt idx="13204">
                  <c:v>350.52</c:v>
                </c:pt>
                <c:pt idx="13205">
                  <c:v>345.91</c:v>
                </c:pt>
                <c:pt idx="13206">
                  <c:v>350.52</c:v>
                </c:pt>
                <c:pt idx="13207">
                  <c:v>345.91</c:v>
                </c:pt>
                <c:pt idx="13208">
                  <c:v>345.91</c:v>
                </c:pt>
                <c:pt idx="13209">
                  <c:v>350.52</c:v>
                </c:pt>
                <c:pt idx="13210">
                  <c:v>345.91</c:v>
                </c:pt>
                <c:pt idx="13211">
                  <c:v>350.52</c:v>
                </c:pt>
                <c:pt idx="13212">
                  <c:v>350.52</c:v>
                </c:pt>
                <c:pt idx="13213">
                  <c:v>345.91</c:v>
                </c:pt>
                <c:pt idx="13214">
                  <c:v>350.52</c:v>
                </c:pt>
                <c:pt idx="13215">
                  <c:v>350.52</c:v>
                </c:pt>
                <c:pt idx="13216">
                  <c:v>350.52</c:v>
                </c:pt>
                <c:pt idx="13217">
                  <c:v>350.52</c:v>
                </c:pt>
                <c:pt idx="13218">
                  <c:v>350.52</c:v>
                </c:pt>
                <c:pt idx="13219">
                  <c:v>350.52</c:v>
                </c:pt>
                <c:pt idx="13220">
                  <c:v>350.52</c:v>
                </c:pt>
                <c:pt idx="13221">
                  <c:v>350.52</c:v>
                </c:pt>
                <c:pt idx="13222">
                  <c:v>350.52</c:v>
                </c:pt>
                <c:pt idx="13223">
                  <c:v>350.52</c:v>
                </c:pt>
                <c:pt idx="13224">
                  <c:v>350.52</c:v>
                </c:pt>
                <c:pt idx="13225">
                  <c:v>350.52</c:v>
                </c:pt>
                <c:pt idx="13226">
                  <c:v>350.52</c:v>
                </c:pt>
                <c:pt idx="13227">
                  <c:v>350.52</c:v>
                </c:pt>
                <c:pt idx="13228">
                  <c:v>350.52</c:v>
                </c:pt>
                <c:pt idx="13229">
                  <c:v>350.52</c:v>
                </c:pt>
                <c:pt idx="13230">
                  <c:v>350.52</c:v>
                </c:pt>
                <c:pt idx="13231">
                  <c:v>350.52</c:v>
                </c:pt>
                <c:pt idx="13232">
                  <c:v>350.52</c:v>
                </c:pt>
                <c:pt idx="13233">
                  <c:v>345.91</c:v>
                </c:pt>
                <c:pt idx="13234">
                  <c:v>350.52</c:v>
                </c:pt>
                <c:pt idx="13235">
                  <c:v>350.52</c:v>
                </c:pt>
                <c:pt idx="13236">
                  <c:v>350.52</c:v>
                </c:pt>
                <c:pt idx="13237">
                  <c:v>350.52</c:v>
                </c:pt>
                <c:pt idx="13238">
                  <c:v>350.52</c:v>
                </c:pt>
                <c:pt idx="13239">
                  <c:v>350.52</c:v>
                </c:pt>
                <c:pt idx="13240">
                  <c:v>350.52</c:v>
                </c:pt>
                <c:pt idx="13241">
                  <c:v>350.52</c:v>
                </c:pt>
                <c:pt idx="13242">
                  <c:v>345.91</c:v>
                </c:pt>
                <c:pt idx="13243">
                  <c:v>350.52</c:v>
                </c:pt>
                <c:pt idx="13244">
                  <c:v>350.52</c:v>
                </c:pt>
                <c:pt idx="13245">
                  <c:v>350.52</c:v>
                </c:pt>
                <c:pt idx="13246">
                  <c:v>350.52</c:v>
                </c:pt>
                <c:pt idx="13247">
                  <c:v>350.52</c:v>
                </c:pt>
                <c:pt idx="13248">
                  <c:v>350.52</c:v>
                </c:pt>
                <c:pt idx="13249">
                  <c:v>350.52</c:v>
                </c:pt>
                <c:pt idx="13250">
                  <c:v>350.52</c:v>
                </c:pt>
                <c:pt idx="13251">
                  <c:v>350.52</c:v>
                </c:pt>
                <c:pt idx="13252">
                  <c:v>350.52</c:v>
                </c:pt>
                <c:pt idx="13253">
                  <c:v>350.52</c:v>
                </c:pt>
                <c:pt idx="13254">
                  <c:v>350.52</c:v>
                </c:pt>
                <c:pt idx="13255">
                  <c:v>350.52</c:v>
                </c:pt>
                <c:pt idx="13256">
                  <c:v>350.52</c:v>
                </c:pt>
                <c:pt idx="13257">
                  <c:v>350.52</c:v>
                </c:pt>
                <c:pt idx="13258">
                  <c:v>350.52</c:v>
                </c:pt>
                <c:pt idx="13259">
                  <c:v>350.52</c:v>
                </c:pt>
                <c:pt idx="13260">
                  <c:v>350.52</c:v>
                </c:pt>
                <c:pt idx="13261">
                  <c:v>350.52</c:v>
                </c:pt>
                <c:pt idx="13262">
                  <c:v>350.52</c:v>
                </c:pt>
                <c:pt idx="13263">
                  <c:v>350.52</c:v>
                </c:pt>
                <c:pt idx="13264">
                  <c:v>350.52</c:v>
                </c:pt>
                <c:pt idx="13265">
                  <c:v>350.52</c:v>
                </c:pt>
                <c:pt idx="13266">
                  <c:v>350.52</c:v>
                </c:pt>
                <c:pt idx="13267">
                  <c:v>350.52</c:v>
                </c:pt>
                <c:pt idx="13268">
                  <c:v>350.52</c:v>
                </c:pt>
                <c:pt idx="13269">
                  <c:v>350.52</c:v>
                </c:pt>
                <c:pt idx="13270">
                  <c:v>350.52</c:v>
                </c:pt>
                <c:pt idx="13271">
                  <c:v>341.36</c:v>
                </c:pt>
                <c:pt idx="13272">
                  <c:v>350.52</c:v>
                </c:pt>
                <c:pt idx="13273">
                  <c:v>350.52</c:v>
                </c:pt>
                <c:pt idx="13274">
                  <c:v>350.52</c:v>
                </c:pt>
                <c:pt idx="13275">
                  <c:v>350.52</c:v>
                </c:pt>
                <c:pt idx="13276">
                  <c:v>350.52</c:v>
                </c:pt>
                <c:pt idx="13277">
                  <c:v>350.52</c:v>
                </c:pt>
                <c:pt idx="13278">
                  <c:v>350.52</c:v>
                </c:pt>
                <c:pt idx="13279">
                  <c:v>350.52</c:v>
                </c:pt>
                <c:pt idx="13280">
                  <c:v>350.52</c:v>
                </c:pt>
                <c:pt idx="13281">
                  <c:v>350.52</c:v>
                </c:pt>
                <c:pt idx="13282">
                  <c:v>341.36</c:v>
                </c:pt>
                <c:pt idx="13283">
                  <c:v>350.52</c:v>
                </c:pt>
                <c:pt idx="13284">
                  <c:v>350.52</c:v>
                </c:pt>
                <c:pt idx="13285">
                  <c:v>350.52</c:v>
                </c:pt>
                <c:pt idx="13286">
                  <c:v>350.52</c:v>
                </c:pt>
                <c:pt idx="13287">
                  <c:v>350.52</c:v>
                </c:pt>
                <c:pt idx="13288">
                  <c:v>355.19</c:v>
                </c:pt>
                <c:pt idx="13289">
                  <c:v>350.52</c:v>
                </c:pt>
                <c:pt idx="13290">
                  <c:v>350.52</c:v>
                </c:pt>
                <c:pt idx="13291">
                  <c:v>350.52</c:v>
                </c:pt>
                <c:pt idx="13292">
                  <c:v>350.52</c:v>
                </c:pt>
                <c:pt idx="13293">
                  <c:v>355.19</c:v>
                </c:pt>
                <c:pt idx="13294">
                  <c:v>350.52</c:v>
                </c:pt>
                <c:pt idx="13295">
                  <c:v>350.52</c:v>
                </c:pt>
                <c:pt idx="13296">
                  <c:v>350.52</c:v>
                </c:pt>
                <c:pt idx="13297">
                  <c:v>350.52</c:v>
                </c:pt>
                <c:pt idx="13298">
                  <c:v>350.52</c:v>
                </c:pt>
                <c:pt idx="13299">
                  <c:v>350.52</c:v>
                </c:pt>
                <c:pt idx="13300">
                  <c:v>350.52</c:v>
                </c:pt>
                <c:pt idx="13301">
                  <c:v>350.52</c:v>
                </c:pt>
                <c:pt idx="13302">
                  <c:v>341.36</c:v>
                </c:pt>
                <c:pt idx="13303">
                  <c:v>350.52</c:v>
                </c:pt>
                <c:pt idx="13304">
                  <c:v>350.52</c:v>
                </c:pt>
                <c:pt idx="13305">
                  <c:v>350.52</c:v>
                </c:pt>
                <c:pt idx="13306">
                  <c:v>355.19</c:v>
                </c:pt>
                <c:pt idx="13307">
                  <c:v>350.52</c:v>
                </c:pt>
                <c:pt idx="13308">
                  <c:v>350.52</c:v>
                </c:pt>
                <c:pt idx="13309">
                  <c:v>350.52</c:v>
                </c:pt>
                <c:pt idx="13310">
                  <c:v>350.52</c:v>
                </c:pt>
                <c:pt idx="13311">
                  <c:v>345.91</c:v>
                </c:pt>
                <c:pt idx="13312">
                  <c:v>350.52</c:v>
                </c:pt>
                <c:pt idx="13313">
                  <c:v>350.52</c:v>
                </c:pt>
                <c:pt idx="13314">
                  <c:v>350.52</c:v>
                </c:pt>
                <c:pt idx="13315">
                  <c:v>350.52</c:v>
                </c:pt>
                <c:pt idx="13316">
                  <c:v>350.52</c:v>
                </c:pt>
                <c:pt idx="13317">
                  <c:v>350.52</c:v>
                </c:pt>
                <c:pt idx="13318">
                  <c:v>350.52</c:v>
                </c:pt>
                <c:pt idx="13319">
                  <c:v>350.52</c:v>
                </c:pt>
                <c:pt idx="13320">
                  <c:v>350.52</c:v>
                </c:pt>
                <c:pt idx="13321">
                  <c:v>350.52</c:v>
                </c:pt>
                <c:pt idx="13322">
                  <c:v>350.52</c:v>
                </c:pt>
                <c:pt idx="13323">
                  <c:v>355.19</c:v>
                </c:pt>
                <c:pt idx="13324">
                  <c:v>350.52</c:v>
                </c:pt>
                <c:pt idx="13325">
                  <c:v>350.52</c:v>
                </c:pt>
                <c:pt idx="13326">
                  <c:v>350.52</c:v>
                </c:pt>
                <c:pt idx="13327">
                  <c:v>350.52</c:v>
                </c:pt>
                <c:pt idx="13328">
                  <c:v>350.52</c:v>
                </c:pt>
                <c:pt idx="13329">
                  <c:v>350.52</c:v>
                </c:pt>
                <c:pt idx="13330">
                  <c:v>350.52</c:v>
                </c:pt>
                <c:pt idx="13331">
                  <c:v>350.52</c:v>
                </c:pt>
                <c:pt idx="13332">
                  <c:v>350.52</c:v>
                </c:pt>
                <c:pt idx="13333">
                  <c:v>350.52</c:v>
                </c:pt>
                <c:pt idx="13334">
                  <c:v>350.52</c:v>
                </c:pt>
                <c:pt idx="13335">
                  <c:v>350.52</c:v>
                </c:pt>
                <c:pt idx="13336">
                  <c:v>350.52</c:v>
                </c:pt>
                <c:pt idx="13337">
                  <c:v>350.52</c:v>
                </c:pt>
                <c:pt idx="13338">
                  <c:v>355.19</c:v>
                </c:pt>
                <c:pt idx="13339">
                  <c:v>350.52</c:v>
                </c:pt>
                <c:pt idx="13340">
                  <c:v>350.52</c:v>
                </c:pt>
                <c:pt idx="13341">
                  <c:v>350.52</c:v>
                </c:pt>
                <c:pt idx="13342">
                  <c:v>341.36</c:v>
                </c:pt>
                <c:pt idx="13343">
                  <c:v>350.52</c:v>
                </c:pt>
                <c:pt idx="13344">
                  <c:v>350.52</c:v>
                </c:pt>
                <c:pt idx="13345">
                  <c:v>350.52</c:v>
                </c:pt>
                <c:pt idx="13346">
                  <c:v>350.52</c:v>
                </c:pt>
                <c:pt idx="13347">
                  <c:v>350.52</c:v>
                </c:pt>
                <c:pt idx="13348">
                  <c:v>350.52</c:v>
                </c:pt>
                <c:pt idx="13349">
                  <c:v>350.52</c:v>
                </c:pt>
                <c:pt idx="13350">
                  <c:v>350.52</c:v>
                </c:pt>
                <c:pt idx="13351">
                  <c:v>345.91</c:v>
                </c:pt>
                <c:pt idx="13352">
                  <c:v>350.52</c:v>
                </c:pt>
                <c:pt idx="13353">
                  <c:v>359.92</c:v>
                </c:pt>
                <c:pt idx="13354">
                  <c:v>350.52</c:v>
                </c:pt>
                <c:pt idx="13355">
                  <c:v>350.52</c:v>
                </c:pt>
                <c:pt idx="13356">
                  <c:v>350.52</c:v>
                </c:pt>
                <c:pt idx="13357">
                  <c:v>350.52</c:v>
                </c:pt>
                <c:pt idx="13358">
                  <c:v>355.19</c:v>
                </c:pt>
                <c:pt idx="13359">
                  <c:v>350.52</c:v>
                </c:pt>
                <c:pt idx="13360">
                  <c:v>350.52</c:v>
                </c:pt>
                <c:pt idx="13361">
                  <c:v>350.52</c:v>
                </c:pt>
                <c:pt idx="13362">
                  <c:v>336.87</c:v>
                </c:pt>
                <c:pt idx="13363">
                  <c:v>350.52</c:v>
                </c:pt>
                <c:pt idx="13364">
                  <c:v>350.52</c:v>
                </c:pt>
                <c:pt idx="13365">
                  <c:v>350.52</c:v>
                </c:pt>
                <c:pt idx="13366">
                  <c:v>350.52</c:v>
                </c:pt>
                <c:pt idx="13367">
                  <c:v>350.52</c:v>
                </c:pt>
                <c:pt idx="13368">
                  <c:v>345.91</c:v>
                </c:pt>
                <c:pt idx="13369">
                  <c:v>350.52</c:v>
                </c:pt>
                <c:pt idx="13370">
                  <c:v>345.91</c:v>
                </c:pt>
                <c:pt idx="13371">
                  <c:v>341.36</c:v>
                </c:pt>
                <c:pt idx="13372">
                  <c:v>345.91</c:v>
                </c:pt>
                <c:pt idx="13373">
                  <c:v>345.91</c:v>
                </c:pt>
                <c:pt idx="13374">
                  <c:v>345.91</c:v>
                </c:pt>
                <c:pt idx="13375">
                  <c:v>345.91</c:v>
                </c:pt>
                <c:pt idx="13376">
                  <c:v>345.91</c:v>
                </c:pt>
                <c:pt idx="13377">
                  <c:v>345.91</c:v>
                </c:pt>
                <c:pt idx="13378">
                  <c:v>345.91</c:v>
                </c:pt>
                <c:pt idx="13379">
                  <c:v>345.91</c:v>
                </c:pt>
                <c:pt idx="13380">
                  <c:v>345.91</c:v>
                </c:pt>
                <c:pt idx="13381">
                  <c:v>345.91</c:v>
                </c:pt>
                <c:pt idx="13382">
                  <c:v>328.06</c:v>
                </c:pt>
                <c:pt idx="13383">
                  <c:v>345.91</c:v>
                </c:pt>
                <c:pt idx="13384">
                  <c:v>345.91</c:v>
                </c:pt>
                <c:pt idx="13385">
                  <c:v>345.91</c:v>
                </c:pt>
                <c:pt idx="13386">
                  <c:v>345.91</c:v>
                </c:pt>
                <c:pt idx="13387">
                  <c:v>345.91</c:v>
                </c:pt>
                <c:pt idx="13388">
                  <c:v>345.91</c:v>
                </c:pt>
                <c:pt idx="13389">
                  <c:v>350.52</c:v>
                </c:pt>
                <c:pt idx="13390">
                  <c:v>345.91</c:v>
                </c:pt>
                <c:pt idx="13391">
                  <c:v>345.91</c:v>
                </c:pt>
                <c:pt idx="13392">
                  <c:v>345.91</c:v>
                </c:pt>
                <c:pt idx="13393">
                  <c:v>345.91</c:v>
                </c:pt>
                <c:pt idx="13394">
                  <c:v>345.91</c:v>
                </c:pt>
                <c:pt idx="13395">
                  <c:v>345.91</c:v>
                </c:pt>
                <c:pt idx="13396">
                  <c:v>345.91</c:v>
                </c:pt>
                <c:pt idx="13397">
                  <c:v>341.36</c:v>
                </c:pt>
                <c:pt idx="13398">
                  <c:v>345.91</c:v>
                </c:pt>
                <c:pt idx="13399">
                  <c:v>345.91</c:v>
                </c:pt>
                <c:pt idx="13400">
                  <c:v>345.91</c:v>
                </c:pt>
                <c:pt idx="13401">
                  <c:v>345.91</c:v>
                </c:pt>
                <c:pt idx="13402">
                  <c:v>341.36</c:v>
                </c:pt>
                <c:pt idx="13403">
                  <c:v>345.91</c:v>
                </c:pt>
                <c:pt idx="13404">
                  <c:v>350.52</c:v>
                </c:pt>
                <c:pt idx="13405">
                  <c:v>345.91</c:v>
                </c:pt>
                <c:pt idx="13406">
                  <c:v>345.91</c:v>
                </c:pt>
                <c:pt idx="13407">
                  <c:v>345.91</c:v>
                </c:pt>
                <c:pt idx="13408">
                  <c:v>345.91</c:v>
                </c:pt>
                <c:pt idx="13409">
                  <c:v>345.91</c:v>
                </c:pt>
                <c:pt idx="13410">
                  <c:v>345.91</c:v>
                </c:pt>
                <c:pt idx="13411">
                  <c:v>341.36</c:v>
                </c:pt>
                <c:pt idx="13412">
                  <c:v>345.91</c:v>
                </c:pt>
                <c:pt idx="13413">
                  <c:v>345.91</c:v>
                </c:pt>
                <c:pt idx="13414">
                  <c:v>345.91</c:v>
                </c:pt>
                <c:pt idx="13415">
                  <c:v>350.52</c:v>
                </c:pt>
                <c:pt idx="13416">
                  <c:v>345.91</c:v>
                </c:pt>
                <c:pt idx="13417">
                  <c:v>345.91</c:v>
                </c:pt>
                <c:pt idx="13418">
                  <c:v>345.91</c:v>
                </c:pt>
                <c:pt idx="13419">
                  <c:v>345.91</c:v>
                </c:pt>
                <c:pt idx="13420">
                  <c:v>345.91</c:v>
                </c:pt>
                <c:pt idx="13421">
                  <c:v>345.91</c:v>
                </c:pt>
                <c:pt idx="13422">
                  <c:v>345.91</c:v>
                </c:pt>
                <c:pt idx="13423">
                  <c:v>345.91</c:v>
                </c:pt>
                <c:pt idx="13424">
                  <c:v>345.91</c:v>
                </c:pt>
                <c:pt idx="13425">
                  <c:v>345.91</c:v>
                </c:pt>
                <c:pt idx="13426">
                  <c:v>345.91</c:v>
                </c:pt>
                <c:pt idx="13427">
                  <c:v>341.36</c:v>
                </c:pt>
                <c:pt idx="13428">
                  <c:v>345.91</c:v>
                </c:pt>
                <c:pt idx="13429">
                  <c:v>345.91</c:v>
                </c:pt>
                <c:pt idx="13430">
                  <c:v>350.52</c:v>
                </c:pt>
                <c:pt idx="13431">
                  <c:v>350.52</c:v>
                </c:pt>
                <c:pt idx="13432">
                  <c:v>345.91</c:v>
                </c:pt>
                <c:pt idx="13433">
                  <c:v>345.91</c:v>
                </c:pt>
                <c:pt idx="13434">
                  <c:v>345.91</c:v>
                </c:pt>
                <c:pt idx="13435">
                  <c:v>345.91</c:v>
                </c:pt>
                <c:pt idx="13436">
                  <c:v>345.91</c:v>
                </c:pt>
                <c:pt idx="13437">
                  <c:v>345.91</c:v>
                </c:pt>
                <c:pt idx="13438">
                  <c:v>345.91</c:v>
                </c:pt>
                <c:pt idx="13439">
                  <c:v>345.91</c:v>
                </c:pt>
                <c:pt idx="13440">
                  <c:v>345.91</c:v>
                </c:pt>
                <c:pt idx="13441">
                  <c:v>345.91</c:v>
                </c:pt>
                <c:pt idx="13442">
                  <c:v>332.44</c:v>
                </c:pt>
                <c:pt idx="13443">
                  <c:v>345.91</c:v>
                </c:pt>
                <c:pt idx="13444">
                  <c:v>345.91</c:v>
                </c:pt>
                <c:pt idx="13445">
                  <c:v>350.52</c:v>
                </c:pt>
                <c:pt idx="13446">
                  <c:v>345.91</c:v>
                </c:pt>
                <c:pt idx="13447">
                  <c:v>345.91</c:v>
                </c:pt>
                <c:pt idx="13448">
                  <c:v>345.91</c:v>
                </c:pt>
                <c:pt idx="13449">
                  <c:v>345.91</c:v>
                </c:pt>
                <c:pt idx="13450">
                  <c:v>345.91</c:v>
                </c:pt>
                <c:pt idx="13451">
                  <c:v>341.36</c:v>
                </c:pt>
                <c:pt idx="13452">
                  <c:v>345.91</c:v>
                </c:pt>
                <c:pt idx="13453">
                  <c:v>345.91</c:v>
                </c:pt>
                <c:pt idx="13454">
                  <c:v>345.91</c:v>
                </c:pt>
                <c:pt idx="13455">
                  <c:v>345.91</c:v>
                </c:pt>
                <c:pt idx="13456">
                  <c:v>345.91</c:v>
                </c:pt>
                <c:pt idx="13457">
                  <c:v>345.91</c:v>
                </c:pt>
                <c:pt idx="13458">
                  <c:v>345.91</c:v>
                </c:pt>
                <c:pt idx="13459">
                  <c:v>345.91</c:v>
                </c:pt>
                <c:pt idx="13460">
                  <c:v>341.36</c:v>
                </c:pt>
                <c:pt idx="13461">
                  <c:v>345.91</c:v>
                </c:pt>
                <c:pt idx="13462">
                  <c:v>332.44</c:v>
                </c:pt>
                <c:pt idx="13463">
                  <c:v>345.91</c:v>
                </c:pt>
                <c:pt idx="13464">
                  <c:v>345.91</c:v>
                </c:pt>
                <c:pt idx="13465">
                  <c:v>345.91</c:v>
                </c:pt>
                <c:pt idx="13466">
                  <c:v>345.91</c:v>
                </c:pt>
                <c:pt idx="13467">
                  <c:v>345.91</c:v>
                </c:pt>
                <c:pt idx="13468">
                  <c:v>345.91</c:v>
                </c:pt>
                <c:pt idx="13469">
                  <c:v>350.52</c:v>
                </c:pt>
                <c:pt idx="13470">
                  <c:v>345.91</c:v>
                </c:pt>
                <c:pt idx="13471">
                  <c:v>332.44</c:v>
                </c:pt>
                <c:pt idx="13472">
                  <c:v>345.91</c:v>
                </c:pt>
                <c:pt idx="13473">
                  <c:v>345.91</c:v>
                </c:pt>
                <c:pt idx="13474">
                  <c:v>345.91</c:v>
                </c:pt>
                <c:pt idx="13475">
                  <c:v>345.91</c:v>
                </c:pt>
                <c:pt idx="13476">
                  <c:v>345.91</c:v>
                </c:pt>
                <c:pt idx="13477">
                  <c:v>345.91</c:v>
                </c:pt>
                <c:pt idx="13478">
                  <c:v>345.91</c:v>
                </c:pt>
                <c:pt idx="13479">
                  <c:v>345.91</c:v>
                </c:pt>
                <c:pt idx="13480">
                  <c:v>345.91</c:v>
                </c:pt>
                <c:pt idx="13481">
                  <c:v>345.91</c:v>
                </c:pt>
                <c:pt idx="13482">
                  <c:v>345.91</c:v>
                </c:pt>
                <c:pt idx="13483">
                  <c:v>341.36</c:v>
                </c:pt>
                <c:pt idx="13484">
                  <c:v>345.91</c:v>
                </c:pt>
                <c:pt idx="13485">
                  <c:v>350.52</c:v>
                </c:pt>
                <c:pt idx="13486">
                  <c:v>345.91</c:v>
                </c:pt>
                <c:pt idx="13487">
                  <c:v>350.52</c:v>
                </c:pt>
                <c:pt idx="13488">
                  <c:v>350.52</c:v>
                </c:pt>
                <c:pt idx="13489">
                  <c:v>350.52</c:v>
                </c:pt>
                <c:pt idx="13490">
                  <c:v>350.52</c:v>
                </c:pt>
                <c:pt idx="13491">
                  <c:v>345.91</c:v>
                </c:pt>
                <c:pt idx="13492">
                  <c:v>350.52</c:v>
                </c:pt>
                <c:pt idx="13493">
                  <c:v>350.52</c:v>
                </c:pt>
                <c:pt idx="13494">
                  <c:v>350.52</c:v>
                </c:pt>
                <c:pt idx="13495">
                  <c:v>350.52</c:v>
                </c:pt>
                <c:pt idx="13496">
                  <c:v>350.52</c:v>
                </c:pt>
                <c:pt idx="13497">
                  <c:v>350.52</c:v>
                </c:pt>
                <c:pt idx="13498">
                  <c:v>350.52</c:v>
                </c:pt>
                <c:pt idx="13499">
                  <c:v>350.52</c:v>
                </c:pt>
                <c:pt idx="13500">
                  <c:v>350.52</c:v>
                </c:pt>
                <c:pt idx="13501">
                  <c:v>350.52</c:v>
                </c:pt>
                <c:pt idx="13502">
                  <c:v>336.87</c:v>
                </c:pt>
                <c:pt idx="13503">
                  <c:v>350.52</c:v>
                </c:pt>
                <c:pt idx="13504">
                  <c:v>350.52</c:v>
                </c:pt>
                <c:pt idx="13505">
                  <c:v>350.52</c:v>
                </c:pt>
                <c:pt idx="13506">
                  <c:v>345.91</c:v>
                </c:pt>
                <c:pt idx="13507">
                  <c:v>350.52</c:v>
                </c:pt>
                <c:pt idx="13508">
                  <c:v>350.52</c:v>
                </c:pt>
                <c:pt idx="13509">
                  <c:v>350.52</c:v>
                </c:pt>
                <c:pt idx="13510">
                  <c:v>350.52</c:v>
                </c:pt>
                <c:pt idx="13511">
                  <c:v>350.52</c:v>
                </c:pt>
                <c:pt idx="13512">
                  <c:v>350.52</c:v>
                </c:pt>
                <c:pt idx="13513">
                  <c:v>350.52</c:v>
                </c:pt>
                <c:pt idx="13514">
                  <c:v>350.52</c:v>
                </c:pt>
                <c:pt idx="13515">
                  <c:v>355.19</c:v>
                </c:pt>
                <c:pt idx="13516">
                  <c:v>350.52</c:v>
                </c:pt>
                <c:pt idx="13517">
                  <c:v>350.52</c:v>
                </c:pt>
                <c:pt idx="13518">
                  <c:v>350.52</c:v>
                </c:pt>
                <c:pt idx="13519">
                  <c:v>350.52</c:v>
                </c:pt>
                <c:pt idx="13520">
                  <c:v>350.52</c:v>
                </c:pt>
                <c:pt idx="13521">
                  <c:v>350.52</c:v>
                </c:pt>
                <c:pt idx="13522">
                  <c:v>350.52</c:v>
                </c:pt>
                <c:pt idx="13523">
                  <c:v>350.52</c:v>
                </c:pt>
                <c:pt idx="13524">
                  <c:v>355.19</c:v>
                </c:pt>
                <c:pt idx="13525">
                  <c:v>350.52</c:v>
                </c:pt>
                <c:pt idx="13526">
                  <c:v>350.52</c:v>
                </c:pt>
                <c:pt idx="13527">
                  <c:v>350.52</c:v>
                </c:pt>
                <c:pt idx="13528">
                  <c:v>350.52</c:v>
                </c:pt>
                <c:pt idx="13529">
                  <c:v>350.52</c:v>
                </c:pt>
                <c:pt idx="13530">
                  <c:v>345.91</c:v>
                </c:pt>
                <c:pt idx="13531">
                  <c:v>345.91</c:v>
                </c:pt>
                <c:pt idx="13532">
                  <c:v>350.52</c:v>
                </c:pt>
                <c:pt idx="13533">
                  <c:v>350.52</c:v>
                </c:pt>
                <c:pt idx="13534">
                  <c:v>350.52</c:v>
                </c:pt>
                <c:pt idx="13535">
                  <c:v>350.52</c:v>
                </c:pt>
                <c:pt idx="13536">
                  <c:v>350.52</c:v>
                </c:pt>
                <c:pt idx="13537">
                  <c:v>355.19</c:v>
                </c:pt>
                <c:pt idx="13538">
                  <c:v>350.52</c:v>
                </c:pt>
                <c:pt idx="13539">
                  <c:v>350.52</c:v>
                </c:pt>
                <c:pt idx="13540">
                  <c:v>350.52</c:v>
                </c:pt>
                <c:pt idx="13541">
                  <c:v>350.52</c:v>
                </c:pt>
                <c:pt idx="13542">
                  <c:v>336.87</c:v>
                </c:pt>
                <c:pt idx="13543">
                  <c:v>350.52</c:v>
                </c:pt>
                <c:pt idx="13544">
                  <c:v>355.19</c:v>
                </c:pt>
                <c:pt idx="13545">
                  <c:v>350.52</c:v>
                </c:pt>
                <c:pt idx="13546">
                  <c:v>350.52</c:v>
                </c:pt>
                <c:pt idx="13547">
                  <c:v>350.52</c:v>
                </c:pt>
                <c:pt idx="13548">
                  <c:v>355.19</c:v>
                </c:pt>
                <c:pt idx="13549">
                  <c:v>350.52</c:v>
                </c:pt>
                <c:pt idx="13550">
                  <c:v>350.52</c:v>
                </c:pt>
                <c:pt idx="13551">
                  <c:v>345.91</c:v>
                </c:pt>
                <c:pt idx="13552">
                  <c:v>350.52</c:v>
                </c:pt>
                <c:pt idx="13553">
                  <c:v>350.52</c:v>
                </c:pt>
                <c:pt idx="13554">
                  <c:v>350.52</c:v>
                </c:pt>
                <c:pt idx="13555">
                  <c:v>350.52</c:v>
                </c:pt>
                <c:pt idx="13556">
                  <c:v>350.52</c:v>
                </c:pt>
                <c:pt idx="13557">
                  <c:v>350.52</c:v>
                </c:pt>
                <c:pt idx="13558">
                  <c:v>350.52</c:v>
                </c:pt>
                <c:pt idx="13559">
                  <c:v>350.52</c:v>
                </c:pt>
                <c:pt idx="13560">
                  <c:v>350.52</c:v>
                </c:pt>
                <c:pt idx="13561">
                  <c:v>350.52</c:v>
                </c:pt>
                <c:pt idx="13562">
                  <c:v>336.87</c:v>
                </c:pt>
                <c:pt idx="13563">
                  <c:v>355.19</c:v>
                </c:pt>
                <c:pt idx="13564">
                  <c:v>350.52</c:v>
                </c:pt>
                <c:pt idx="13565">
                  <c:v>350.52</c:v>
                </c:pt>
                <c:pt idx="13566">
                  <c:v>350.52</c:v>
                </c:pt>
                <c:pt idx="13567">
                  <c:v>350.52</c:v>
                </c:pt>
                <c:pt idx="13568">
                  <c:v>350.52</c:v>
                </c:pt>
                <c:pt idx="13569">
                  <c:v>350.52</c:v>
                </c:pt>
                <c:pt idx="13570">
                  <c:v>350.52</c:v>
                </c:pt>
                <c:pt idx="13571">
                  <c:v>350.52</c:v>
                </c:pt>
                <c:pt idx="13572">
                  <c:v>350.52</c:v>
                </c:pt>
                <c:pt idx="13573">
                  <c:v>350.52</c:v>
                </c:pt>
                <c:pt idx="13574">
                  <c:v>359.92</c:v>
                </c:pt>
                <c:pt idx="13575">
                  <c:v>350.52</c:v>
                </c:pt>
                <c:pt idx="13576">
                  <c:v>350.52</c:v>
                </c:pt>
                <c:pt idx="13577">
                  <c:v>350.52</c:v>
                </c:pt>
                <c:pt idx="13578">
                  <c:v>350.52</c:v>
                </c:pt>
                <c:pt idx="13579">
                  <c:v>350.52</c:v>
                </c:pt>
                <c:pt idx="13580">
                  <c:v>350.52</c:v>
                </c:pt>
                <c:pt idx="13581">
                  <c:v>350.52</c:v>
                </c:pt>
                <c:pt idx="13582">
                  <c:v>350.52</c:v>
                </c:pt>
                <c:pt idx="13583">
                  <c:v>355.19</c:v>
                </c:pt>
                <c:pt idx="13584">
                  <c:v>350.52</c:v>
                </c:pt>
                <c:pt idx="13585">
                  <c:v>350.52</c:v>
                </c:pt>
                <c:pt idx="13586">
                  <c:v>350.52</c:v>
                </c:pt>
                <c:pt idx="13587">
                  <c:v>350.52</c:v>
                </c:pt>
                <c:pt idx="13588">
                  <c:v>350.52</c:v>
                </c:pt>
                <c:pt idx="13589">
                  <c:v>350.52</c:v>
                </c:pt>
                <c:pt idx="13590">
                  <c:v>350.52</c:v>
                </c:pt>
                <c:pt idx="13591">
                  <c:v>350.52</c:v>
                </c:pt>
                <c:pt idx="13592">
                  <c:v>350.52</c:v>
                </c:pt>
                <c:pt idx="13593">
                  <c:v>350.52</c:v>
                </c:pt>
                <c:pt idx="13594">
                  <c:v>350.52</c:v>
                </c:pt>
                <c:pt idx="13595">
                  <c:v>350.52</c:v>
                </c:pt>
                <c:pt idx="13596">
                  <c:v>355.19</c:v>
                </c:pt>
                <c:pt idx="13597">
                  <c:v>350.52</c:v>
                </c:pt>
                <c:pt idx="13598">
                  <c:v>350.52</c:v>
                </c:pt>
                <c:pt idx="13599">
                  <c:v>350.52</c:v>
                </c:pt>
                <c:pt idx="13600">
                  <c:v>350.52</c:v>
                </c:pt>
                <c:pt idx="13601">
                  <c:v>350.52</c:v>
                </c:pt>
                <c:pt idx="13602">
                  <c:v>332.44</c:v>
                </c:pt>
                <c:pt idx="13603">
                  <c:v>350.52</c:v>
                </c:pt>
                <c:pt idx="13604">
                  <c:v>350.52</c:v>
                </c:pt>
                <c:pt idx="13605">
                  <c:v>350.52</c:v>
                </c:pt>
                <c:pt idx="13606">
                  <c:v>350.52</c:v>
                </c:pt>
                <c:pt idx="13607">
                  <c:v>350.52</c:v>
                </c:pt>
                <c:pt idx="13608">
                  <c:v>350.52</c:v>
                </c:pt>
                <c:pt idx="13609">
                  <c:v>355.19</c:v>
                </c:pt>
                <c:pt idx="13610">
                  <c:v>350.52</c:v>
                </c:pt>
                <c:pt idx="13611">
                  <c:v>350.52</c:v>
                </c:pt>
                <c:pt idx="13612">
                  <c:v>350.52</c:v>
                </c:pt>
                <c:pt idx="13613">
                  <c:v>350.52</c:v>
                </c:pt>
                <c:pt idx="13614">
                  <c:v>350.52</c:v>
                </c:pt>
                <c:pt idx="13615">
                  <c:v>350.52</c:v>
                </c:pt>
                <c:pt idx="13616">
                  <c:v>350.52</c:v>
                </c:pt>
                <c:pt idx="13617">
                  <c:v>350.52</c:v>
                </c:pt>
                <c:pt idx="13618">
                  <c:v>350.52</c:v>
                </c:pt>
                <c:pt idx="13619">
                  <c:v>350.52</c:v>
                </c:pt>
                <c:pt idx="13620">
                  <c:v>350.52</c:v>
                </c:pt>
                <c:pt idx="13621">
                  <c:v>350.52</c:v>
                </c:pt>
                <c:pt idx="13622">
                  <c:v>336.87</c:v>
                </c:pt>
                <c:pt idx="13623">
                  <c:v>350.52</c:v>
                </c:pt>
                <c:pt idx="13624">
                  <c:v>355.19</c:v>
                </c:pt>
                <c:pt idx="13625">
                  <c:v>350.52</c:v>
                </c:pt>
                <c:pt idx="13626">
                  <c:v>350.52</c:v>
                </c:pt>
                <c:pt idx="13627">
                  <c:v>350.52</c:v>
                </c:pt>
                <c:pt idx="13628">
                  <c:v>350.52</c:v>
                </c:pt>
                <c:pt idx="13629">
                  <c:v>350.52</c:v>
                </c:pt>
                <c:pt idx="13630">
                  <c:v>350.52</c:v>
                </c:pt>
                <c:pt idx="13631">
                  <c:v>350.52</c:v>
                </c:pt>
                <c:pt idx="13632">
                  <c:v>350.52</c:v>
                </c:pt>
                <c:pt idx="13633">
                  <c:v>350.52</c:v>
                </c:pt>
                <c:pt idx="13634">
                  <c:v>350.52</c:v>
                </c:pt>
                <c:pt idx="13635">
                  <c:v>350.52</c:v>
                </c:pt>
                <c:pt idx="13636">
                  <c:v>350.52</c:v>
                </c:pt>
                <c:pt idx="13637">
                  <c:v>350.52</c:v>
                </c:pt>
                <c:pt idx="13638">
                  <c:v>350.52</c:v>
                </c:pt>
                <c:pt idx="13639">
                  <c:v>350.52</c:v>
                </c:pt>
                <c:pt idx="13640">
                  <c:v>350.52</c:v>
                </c:pt>
                <c:pt idx="13641">
                  <c:v>350.52</c:v>
                </c:pt>
                <c:pt idx="13642">
                  <c:v>332.44</c:v>
                </c:pt>
                <c:pt idx="13643">
                  <c:v>350.52</c:v>
                </c:pt>
                <c:pt idx="13644">
                  <c:v>350.52</c:v>
                </c:pt>
                <c:pt idx="13645">
                  <c:v>350.52</c:v>
                </c:pt>
                <c:pt idx="13646">
                  <c:v>350.52</c:v>
                </c:pt>
                <c:pt idx="13647">
                  <c:v>350.52</c:v>
                </c:pt>
                <c:pt idx="13648">
                  <c:v>350.52</c:v>
                </c:pt>
                <c:pt idx="13649">
                  <c:v>350.52</c:v>
                </c:pt>
                <c:pt idx="13650">
                  <c:v>350.52</c:v>
                </c:pt>
                <c:pt idx="13651">
                  <c:v>350.52</c:v>
                </c:pt>
                <c:pt idx="13652">
                  <c:v>350.52</c:v>
                </c:pt>
                <c:pt idx="13653">
                  <c:v>350.52</c:v>
                </c:pt>
                <c:pt idx="13654">
                  <c:v>350.52</c:v>
                </c:pt>
                <c:pt idx="13655">
                  <c:v>350.52</c:v>
                </c:pt>
                <c:pt idx="13656">
                  <c:v>350.52</c:v>
                </c:pt>
                <c:pt idx="13657">
                  <c:v>350.52</c:v>
                </c:pt>
                <c:pt idx="13658">
                  <c:v>350.52</c:v>
                </c:pt>
                <c:pt idx="13659">
                  <c:v>350.52</c:v>
                </c:pt>
                <c:pt idx="13660">
                  <c:v>350.52</c:v>
                </c:pt>
                <c:pt idx="13661">
                  <c:v>355.19</c:v>
                </c:pt>
                <c:pt idx="13662">
                  <c:v>341.36</c:v>
                </c:pt>
                <c:pt idx="13663">
                  <c:v>350.52</c:v>
                </c:pt>
                <c:pt idx="13664">
                  <c:v>350.52</c:v>
                </c:pt>
                <c:pt idx="13665">
                  <c:v>350.52</c:v>
                </c:pt>
                <c:pt idx="13666">
                  <c:v>350.52</c:v>
                </c:pt>
                <c:pt idx="13667">
                  <c:v>350.52</c:v>
                </c:pt>
                <c:pt idx="13668">
                  <c:v>350.52</c:v>
                </c:pt>
                <c:pt idx="13669">
                  <c:v>355.19</c:v>
                </c:pt>
                <c:pt idx="13670">
                  <c:v>350.52</c:v>
                </c:pt>
                <c:pt idx="13671">
                  <c:v>350.52</c:v>
                </c:pt>
                <c:pt idx="13672">
                  <c:v>350.52</c:v>
                </c:pt>
                <c:pt idx="13673">
                  <c:v>350.52</c:v>
                </c:pt>
                <c:pt idx="13674">
                  <c:v>350.52</c:v>
                </c:pt>
                <c:pt idx="13675">
                  <c:v>350.52</c:v>
                </c:pt>
                <c:pt idx="13676">
                  <c:v>350.52</c:v>
                </c:pt>
                <c:pt idx="13677">
                  <c:v>350.52</c:v>
                </c:pt>
                <c:pt idx="13678">
                  <c:v>350.52</c:v>
                </c:pt>
                <c:pt idx="13679">
                  <c:v>350.52</c:v>
                </c:pt>
                <c:pt idx="13680">
                  <c:v>350.52</c:v>
                </c:pt>
                <c:pt idx="13681">
                  <c:v>350.52</c:v>
                </c:pt>
                <c:pt idx="13682">
                  <c:v>345.91</c:v>
                </c:pt>
                <c:pt idx="13683">
                  <c:v>350.52</c:v>
                </c:pt>
                <c:pt idx="13684">
                  <c:v>350.52</c:v>
                </c:pt>
                <c:pt idx="13685">
                  <c:v>350.52</c:v>
                </c:pt>
                <c:pt idx="13686">
                  <c:v>355.19</c:v>
                </c:pt>
                <c:pt idx="13687">
                  <c:v>350.52</c:v>
                </c:pt>
                <c:pt idx="13688">
                  <c:v>350.52</c:v>
                </c:pt>
                <c:pt idx="13689">
                  <c:v>350.52</c:v>
                </c:pt>
                <c:pt idx="13690">
                  <c:v>350.52</c:v>
                </c:pt>
                <c:pt idx="13691">
                  <c:v>350.52</c:v>
                </c:pt>
                <c:pt idx="13692">
                  <c:v>359.92</c:v>
                </c:pt>
                <c:pt idx="13693">
                  <c:v>355.19</c:v>
                </c:pt>
                <c:pt idx="13694">
                  <c:v>350.52</c:v>
                </c:pt>
                <c:pt idx="13695">
                  <c:v>350.52</c:v>
                </c:pt>
                <c:pt idx="13696">
                  <c:v>350.52</c:v>
                </c:pt>
                <c:pt idx="13697">
                  <c:v>350.52</c:v>
                </c:pt>
                <c:pt idx="13698">
                  <c:v>350.52</c:v>
                </c:pt>
                <c:pt idx="13699">
                  <c:v>350.52</c:v>
                </c:pt>
                <c:pt idx="13700">
                  <c:v>350.52</c:v>
                </c:pt>
                <c:pt idx="13701">
                  <c:v>350.52</c:v>
                </c:pt>
                <c:pt idx="13702">
                  <c:v>341.36</c:v>
                </c:pt>
                <c:pt idx="13703">
                  <c:v>350.52</c:v>
                </c:pt>
                <c:pt idx="13704">
                  <c:v>355.19</c:v>
                </c:pt>
                <c:pt idx="13705">
                  <c:v>350.52</c:v>
                </c:pt>
                <c:pt idx="13706">
                  <c:v>350.52</c:v>
                </c:pt>
                <c:pt idx="13707">
                  <c:v>355.19</c:v>
                </c:pt>
                <c:pt idx="13708">
                  <c:v>350.52</c:v>
                </c:pt>
                <c:pt idx="13709">
                  <c:v>350.52</c:v>
                </c:pt>
                <c:pt idx="13710">
                  <c:v>350.52</c:v>
                </c:pt>
                <c:pt idx="13711">
                  <c:v>345.91</c:v>
                </c:pt>
                <c:pt idx="13712">
                  <c:v>350.52</c:v>
                </c:pt>
                <c:pt idx="13713">
                  <c:v>355.19</c:v>
                </c:pt>
                <c:pt idx="13714">
                  <c:v>350.52</c:v>
                </c:pt>
                <c:pt idx="13715">
                  <c:v>355.19</c:v>
                </c:pt>
                <c:pt idx="13716">
                  <c:v>350.52</c:v>
                </c:pt>
                <c:pt idx="13717">
                  <c:v>350.52</c:v>
                </c:pt>
                <c:pt idx="13718">
                  <c:v>350.52</c:v>
                </c:pt>
                <c:pt idx="13719">
                  <c:v>350.52</c:v>
                </c:pt>
                <c:pt idx="13720">
                  <c:v>350.52</c:v>
                </c:pt>
                <c:pt idx="13721">
                  <c:v>350.52</c:v>
                </c:pt>
                <c:pt idx="13722">
                  <c:v>336.87</c:v>
                </c:pt>
                <c:pt idx="13723">
                  <c:v>350.52</c:v>
                </c:pt>
                <c:pt idx="13724">
                  <c:v>350.52</c:v>
                </c:pt>
                <c:pt idx="13725">
                  <c:v>350.52</c:v>
                </c:pt>
                <c:pt idx="13726">
                  <c:v>350.52</c:v>
                </c:pt>
                <c:pt idx="13727">
                  <c:v>350.52</c:v>
                </c:pt>
                <c:pt idx="13728">
                  <c:v>355.19</c:v>
                </c:pt>
                <c:pt idx="13729">
                  <c:v>350.52</c:v>
                </c:pt>
                <c:pt idx="13730">
                  <c:v>355.19</c:v>
                </c:pt>
                <c:pt idx="13731">
                  <c:v>345.91</c:v>
                </c:pt>
                <c:pt idx="13732">
                  <c:v>350.52</c:v>
                </c:pt>
                <c:pt idx="13733">
                  <c:v>350.52</c:v>
                </c:pt>
                <c:pt idx="13734">
                  <c:v>350.52</c:v>
                </c:pt>
                <c:pt idx="13735">
                  <c:v>350.52</c:v>
                </c:pt>
                <c:pt idx="13736">
                  <c:v>350.52</c:v>
                </c:pt>
                <c:pt idx="13737">
                  <c:v>350.52</c:v>
                </c:pt>
                <c:pt idx="13738">
                  <c:v>350.52</c:v>
                </c:pt>
                <c:pt idx="13739">
                  <c:v>350.52</c:v>
                </c:pt>
                <c:pt idx="13740">
                  <c:v>350.52</c:v>
                </c:pt>
                <c:pt idx="13741">
                  <c:v>350.52</c:v>
                </c:pt>
                <c:pt idx="13742">
                  <c:v>341.36</c:v>
                </c:pt>
                <c:pt idx="13743">
                  <c:v>350.52</c:v>
                </c:pt>
                <c:pt idx="13744">
                  <c:v>350.52</c:v>
                </c:pt>
                <c:pt idx="13745">
                  <c:v>350.52</c:v>
                </c:pt>
                <c:pt idx="13746">
                  <c:v>350.52</c:v>
                </c:pt>
                <c:pt idx="13747">
                  <c:v>350.52</c:v>
                </c:pt>
                <c:pt idx="13748">
                  <c:v>350.52</c:v>
                </c:pt>
                <c:pt idx="13749">
                  <c:v>350.52</c:v>
                </c:pt>
                <c:pt idx="13750">
                  <c:v>350.52</c:v>
                </c:pt>
                <c:pt idx="13751">
                  <c:v>350.52</c:v>
                </c:pt>
                <c:pt idx="13752">
                  <c:v>350.52</c:v>
                </c:pt>
                <c:pt idx="13753">
                  <c:v>350.52</c:v>
                </c:pt>
                <c:pt idx="13754">
                  <c:v>350.52</c:v>
                </c:pt>
                <c:pt idx="13755">
                  <c:v>350.52</c:v>
                </c:pt>
                <c:pt idx="13756">
                  <c:v>350.52</c:v>
                </c:pt>
                <c:pt idx="13757">
                  <c:v>350.52</c:v>
                </c:pt>
                <c:pt idx="13758">
                  <c:v>350.52</c:v>
                </c:pt>
                <c:pt idx="13759">
                  <c:v>350.52</c:v>
                </c:pt>
                <c:pt idx="13760">
                  <c:v>350.52</c:v>
                </c:pt>
                <c:pt idx="13761">
                  <c:v>350.52</c:v>
                </c:pt>
                <c:pt idx="13762">
                  <c:v>341.36</c:v>
                </c:pt>
                <c:pt idx="13763">
                  <c:v>350.52</c:v>
                </c:pt>
                <c:pt idx="13764">
                  <c:v>350.52</c:v>
                </c:pt>
                <c:pt idx="13765">
                  <c:v>350.52</c:v>
                </c:pt>
                <c:pt idx="13766">
                  <c:v>350.52</c:v>
                </c:pt>
                <c:pt idx="13767">
                  <c:v>350.52</c:v>
                </c:pt>
                <c:pt idx="13768">
                  <c:v>350.52</c:v>
                </c:pt>
                <c:pt idx="13769">
                  <c:v>350.52</c:v>
                </c:pt>
                <c:pt idx="13770">
                  <c:v>350.52</c:v>
                </c:pt>
                <c:pt idx="13771">
                  <c:v>350.52</c:v>
                </c:pt>
                <c:pt idx="13772">
                  <c:v>350.52</c:v>
                </c:pt>
                <c:pt idx="13773">
                  <c:v>355.19</c:v>
                </c:pt>
                <c:pt idx="13774">
                  <c:v>350.52</c:v>
                </c:pt>
                <c:pt idx="13775">
                  <c:v>350.52</c:v>
                </c:pt>
                <c:pt idx="13776">
                  <c:v>350.52</c:v>
                </c:pt>
                <c:pt idx="13777">
                  <c:v>350.52</c:v>
                </c:pt>
                <c:pt idx="13778">
                  <c:v>350.52</c:v>
                </c:pt>
                <c:pt idx="13779">
                  <c:v>350.52</c:v>
                </c:pt>
                <c:pt idx="13780">
                  <c:v>350.52</c:v>
                </c:pt>
                <c:pt idx="13781">
                  <c:v>350.52</c:v>
                </c:pt>
                <c:pt idx="13782">
                  <c:v>336.87</c:v>
                </c:pt>
                <c:pt idx="13783">
                  <c:v>350.52</c:v>
                </c:pt>
                <c:pt idx="13784">
                  <c:v>355.19</c:v>
                </c:pt>
                <c:pt idx="13785">
                  <c:v>350.52</c:v>
                </c:pt>
                <c:pt idx="13786">
                  <c:v>350.52</c:v>
                </c:pt>
                <c:pt idx="13787">
                  <c:v>350.52</c:v>
                </c:pt>
                <c:pt idx="13788">
                  <c:v>350.52</c:v>
                </c:pt>
                <c:pt idx="13789">
                  <c:v>350.52</c:v>
                </c:pt>
                <c:pt idx="13790">
                  <c:v>350.52</c:v>
                </c:pt>
                <c:pt idx="13791">
                  <c:v>350.52</c:v>
                </c:pt>
                <c:pt idx="13792">
                  <c:v>350.52</c:v>
                </c:pt>
                <c:pt idx="13793">
                  <c:v>350.52</c:v>
                </c:pt>
                <c:pt idx="13794">
                  <c:v>350.52</c:v>
                </c:pt>
                <c:pt idx="13795">
                  <c:v>350.52</c:v>
                </c:pt>
                <c:pt idx="13796">
                  <c:v>350.52</c:v>
                </c:pt>
                <c:pt idx="13797">
                  <c:v>350.52</c:v>
                </c:pt>
                <c:pt idx="13798">
                  <c:v>350.52</c:v>
                </c:pt>
                <c:pt idx="13799">
                  <c:v>350.52</c:v>
                </c:pt>
                <c:pt idx="13800">
                  <c:v>350.52</c:v>
                </c:pt>
                <c:pt idx="13801">
                  <c:v>350.52</c:v>
                </c:pt>
                <c:pt idx="13802">
                  <c:v>332.44</c:v>
                </c:pt>
                <c:pt idx="13803">
                  <c:v>350.52</c:v>
                </c:pt>
                <c:pt idx="13804">
                  <c:v>350.52</c:v>
                </c:pt>
                <c:pt idx="13805">
                  <c:v>350.52</c:v>
                </c:pt>
                <c:pt idx="13806">
                  <c:v>350.52</c:v>
                </c:pt>
                <c:pt idx="13807">
                  <c:v>350.52</c:v>
                </c:pt>
                <c:pt idx="13808">
                  <c:v>355.19</c:v>
                </c:pt>
                <c:pt idx="13809">
                  <c:v>350.52</c:v>
                </c:pt>
                <c:pt idx="13810">
                  <c:v>350.52</c:v>
                </c:pt>
                <c:pt idx="13811">
                  <c:v>345.91</c:v>
                </c:pt>
                <c:pt idx="13812">
                  <c:v>350.52</c:v>
                </c:pt>
                <c:pt idx="13813">
                  <c:v>350.52</c:v>
                </c:pt>
                <c:pt idx="13814">
                  <c:v>350.52</c:v>
                </c:pt>
                <c:pt idx="13815">
                  <c:v>350.52</c:v>
                </c:pt>
                <c:pt idx="13816">
                  <c:v>350.52</c:v>
                </c:pt>
                <c:pt idx="13817">
                  <c:v>350.52</c:v>
                </c:pt>
                <c:pt idx="13818">
                  <c:v>350.52</c:v>
                </c:pt>
                <c:pt idx="13819">
                  <c:v>350.52</c:v>
                </c:pt>
                <c:pt idx="13820">
                  <c:v>350.52</c:v>
                </c:pt>
                <c:pt idx="13821">
                  <c:v>350.52</c:v>
                </c:pt>
                <c:pt idx="13822">
                  <c:v>341.36</c:v>
                </c:pt>
                <c:pt idx="13823">
                  <c:v>350.52</c:v>
                </c:pt>
                <c:pt idx="13824">
                  <c:v>350.52</c:v>
                </c:pt>
                <c:pt idx="13825">
                  <c:v>350.52</c:v>
                </c:pt>
                <c:pt idx="13826">
                  <c:v>350.52</c:v>
                </c:pt>
                <c:pt idx="13827">
                  <c:v>350.52</c:v>
                </c:pt>
                <c:pt idx="13828">
                  <c:v>350.52</c:v>
                </c:pt>
                <c:pt idx="13829">
                  <c:v>350.52</c:v>
                </c:pt>
                <c:pt idx="13830">
                  <c:v>350.52</c:v>
                </c:pt>
                <c:pt idx="13831">
                  <c:v>345.91</c:v>
                </c:pt>
                <c:pt idx="13832">
                  <c:v>350.52</c:v>
                </c:pt>
                <c:pt idx="13833">
                  <c:v>350.52</c:v>
                </c:pt>
                <c:pt idx="13834">
                  <c:v>350.52</c:v>
                </c:pt>
                <c:pt idx="13835">
                  <c:v>350.52</c:v>
                </c:pt>
                <c:pt idx="13836">
                  <c:v>355.19</c:v>
                </c:pt>
                <c:pt idx="13837">
                  <c:v>350.52</c:v>
                </c:pt>
                <c:pt idx="13838">
                  <c:v>350.52</c:v>
                </c:pt>
                <c:pt idx="13839">
                  <c:v>350.52</c:v>
                </c:pt>
                <c:pt idx="13840">
                  <c:v>350.52</c:v>
                </c:pt>
                <c:pt idx="13841">
                  <c:v>350.52</c:v>
                </c:pt>
                <c:pt idx="13842">
                  <c:v>350.52</c:v>
                </c:pt>
                <c:pt idx="13843">
                  <c:v>350.52</c:v>
                </c:pt>
                <c:pt idx="13844">
                  <c:v>350.52</c:v>
                </c:pt>
                <c:pt idx="13845">
                  <c:v>350.52</c:v>
                </c:pt>
                <c:pt idx="13846">
                  <c:v>350.52</c:v>
                </c:pt>
                <c:pt idx="13847">
                  <c:v>350.52</c:v>
                </c:pt>
                <c:pt idx="13848">
                  <c:v>350.52</c:v>
                </c:pt>
                <c:pt idx="13849">
                  <c:v>350.52</c:v>
                </c:pt>
                <c:pt idx="13850">
                  <c:v>350.52</c:v>
                </c:pt>
                <c:pt idx="13851">
                  <c:v>350.52</c:v>
                </c:pt>
                <c:pt idx="13852">
                  <c:v>350.52</c:v>
                </c:pt>
                <c:pt idx="13853">
                  <c:v>350.52</c:v>
                </c:pt>
                <c:pt idx="13854">
                  <c:v>350.52</c:v>
                </c:pt>
                <c:pt idx="13855">
                  <c:v>350.52</c:v>
                </c:pt>
                <c:pt idx="13856">
                  <c:v>350.52</c:v>
                </c:pt>
                <c:pt idx="13857">
                  <c:v>350.52</c:v>
                </c:pt>
                <c:pt idx="13858">
                  <c:v>350.52</c:v>
                </c:pt>
                <c:pt idx="13859">
                  <c:v>350.52</c:v>
                </c:pt>
                <c:pt idx="13860">
                  <c:v>350.52</c:v>
                </c:pt>
                <c:pt idx="13861">
                  <c:v>350.52</c:v>
                </c:pt>
                <c:pt idx="13862">
                  <c:v>341.36</c:v>
                </c:pt>
                <c:pt idx="13863">
                  <c:v>350.52</c:v>
                </c:pt>
                <c:pt idx="13864">
                  <c:v>350.52</c:v>
                </c:pt>
                <c:pt idx="13865">
                  <c:v>350.52</c:v>
                </c:pt>
                <c:pt idx="13866">
                  <c:v>355.19</c:v>
                </c:pt>
                <c:pt idx="13867">
                  <c:v>350.52</c:v>
                </c:pt>
                <c:pt idx="13868">
                  <c:v>350.52</c:v>
                </c:pt>
                <c:pt idx="13869">
                  <c:v>350.52</c:v>
                </c:pt>
                <c:pt idx="13870">
                  <c:v>350.52</c:v>
                </c:pt>
                <c:pt idx="13871">
                  <c:v>345.91</c:v>
                </c:pt>
                <c:pt idx="13872">
                  <c:v>350.52</c:v>
                </c:pt>
                <c:pt idx="13873">
                  <c:v>350.52</c:v>
                </c:pt>
                <c:pt idx="13874">
                  <c:v>350.52</c:v>
                </c:pt>
                <c:pt idx="13875">
                  <c:v>350.52</c:v>
                </c:pt>
                <c:pt idx="13876">
                  <c:v>350.52</c:v>
                </c:pt>
                <c:pt idx="13877">
                  <c:v>350.52</c:v>
                </c:pt>
                <c:pt idx="13878">
                  <c:v>350.52</c:v>
                </c:pt>
                <c:pt idx="13879">
                  <c:v>350.52</c:v>
                </c:pt>
                <c:pt idx="13880">
                  <c:v>350.52</c:v>
                </c:pt>
                <c:pt idx="13881">
                  <c:v>355.19</c:v>
                </c:pt>
                <c:pt idx="13882">
                  <c:v>345.91</c:v>
                </c:pt>
                <c:pt idx="13883">
                  <c:v>355.19</c:v>
                </c:pt>
                <c:pt idx="13884">
                  <c:v>350.52</c:v>
                </c:pt>
                <c:pt idx="13885">
                  <c:v>350.52</c:v>
                </c:pt>
                <c:pt idx="13886">
                  <c:v>350.52</c:v>
                </c:pt>
                <c:pt idx="13887">
                  <c:v>350.52</c:v>
                </c:pt>
                <c:pt idx="13888">
                  <c:v>350.52</c:v>
                </c:pt>
                <c:pt idx="13889">
                  <c:v>350.52</c:v>
                </c:pt>
                <c:pt idx="13890">
                  <c:v>350.52</c:v>
                </c:pt>
                <c:pt idx="13891">
                  <c:v>345.91</c:v>
                </c:pt>
                <c:pt idx="13892">
                  <c:v>350.52</c:v>
                </c:pt>
                <c:pt idx="13893">
                  <c:v>350.52</c:v>
                </c:pt>
                <c:pt idx="13894">
                  <c:v>350.52</c:v>
                </c:pt>
                <c:pt idx="13895">
                  <c:v>350.52</c:v>
                </c:pt>
                <c:pt idx="13896">
                  <c:v>350.52</c:v>
                </c:pt>
                <c:pt idx="13897">
                  <c:v>350.52</c:v>
                </c:pt>
                <c:pt idx="13898">
                  <c:v>350.52</c:v>
                </c:pt>
                <c:pt idx="13899">
                  <c:v>350.52</c:v>
                </c:pt>
                <c:pt idx="13900">
                  <c:v>350.52</c:v>
                </c:pt>
                <c:pt idx="13901">
                  <c:v>350.52</c:v>
                </c:pt>
                <c:pt idx="13902">
                  <c:v>350.52</c:v>
                </c:pt>
                <c:pt idx="13903">
                  <c:v>350.52</c:v>
                </c:pt>
                <c:pt idx="13904">
                  <c:v>350.52</c:v>
                </c:pt>
                <c:pt idx="13905">
                  <c:v>350.52</c:v>
                </c:pt>
                <c:pt idx="13906">
                  <c:v>350.52</c:v>
                </c:pt>
                <c:pt idx="13907">
                  <c:v>350.52</c:v>
                </c:pt>
                <c:pt idx="13908">
                  <c:v>350.52</c:v>
                </c:pt>
                <c:pt idx="13909">
                  <c:v>355.19</c:v>
                </c:pt>
                <c:pt idx="13910">
                  <c:v>350.52</c:v>
                </c:pt>
                <c:pt idx="13911">
                  <c:v>350.52</c:v>
                </c:pt>
                <c:pt idx="13912">
                  <c:v>350.52</c:v>
                </c:pt>
                <c:pt idx="13913">
                  <c:v>350.52</c:v>
                </c:pt>
                <c:pt idx="13914">
                  <c:v>350.52</c:v>
                </c:pt>
                <c:pt idx="13915">
                  <c:v>350.52</c:v>
                </c:pt>
                <c:pt idx="13916">
                  <c:v>350.52</c:v>
                </c:pt>
                <c:pt idx="13917">
                  <c:v>350.52</c:v>
                </c:pt>
                <c:pt idx="13918">
                  <c:v>350.52</c:v>
                </c:pt>
                <c:pt idx="13919">
                  <c:v>350.52</c:v>
                </c:pt>
                <c:pt idx="13920">
                  <c:v>350.52</c:v>
                </c:pt>
                <c:pt idx="13921">
                  <c:v>350.52</c:v>
                </c:pt>
                <c:pt idx="13922">
                  <c:v>350.52</c:v>
                </c:pt>
                <c:pt idx="13923">
                  <c:v>350.52</c:v>
                </c:pt>
                <c:pt idx="13924">
                  <c:v>350.52</c:v>
                </c:pt>
                <c:pt idx="13925">
                  <c:v>350.52</c:v>
                </c:pt>
                <c:pt idx="13926">
                  <c:v>350.52</c:v>
                </c:pt>
                <c:pt idx="13927">
                  <c:v>350.52</c:v>
                </c:pt>
                <c:pt idx="13928">
                  <c:v>350.52</c:v>
                </c:pt>
                <c:pt idx="13929">
                  <c:v>355.19</c:v>
                </c:pt>
                <c:pt idx="13930">
                  <c:v>350.52</c:v>
                </c:pt>
                <c:pt idx="13931">
                  <c:v>345.91</c:v>
                </c:pt>
                <c:pt idx="13932">
                  <c:v>350.52</c:v>
                </c:pt>
                <c:pt idx="13933">
                  <c:v>350.52</c:v>
                </c:pt>
                <c:pt idx="13934">
                  <c:v>350.52</c:v>
                </c:pt>
                <c:pt idx="13935">
                  <c:v>350.52</c:v>
                </c:pt>
                <c:pt idx="13936">
                  <c:v>350.52</c:v>
                </c:pt>
                <c:pt idx="13937">
                  <c:v>350.52</c:v>
                </c:pt>
                <c:pt idx="13938">
                  <c:v>350.52</c:v>
                </c:pt>
                <c:pt idx="13939">
                  <c:v>355.19</c:v>
                </c:pt>
                <c:pt idx="13940">
                  <c:v>350.52</c:v>
                </c:pt>
                <c:pt idx="13941">
                  <c:v>350.52</c:v>
                </c:pt>
                <c:pt idx="13942">
                  <c:v>341.36</c:v>
                </c:pt>
                <c:pt idx="13943">
                  <c:v>350.52</c:v>
                </c:pt>
                <c:pt idx="13944">
                  <c:v>350.52</c:v>
                </c:pt>
                <c:pt idx="13945">
                  <c:v>350.52</c:v>
                </c:pt>
                <c:pt idx="13946">
                  <c:v>350.52</c:v>
                </c:pt>
                <c:pt idx="13947">
                  <c:v>350.52</c:v>
                </c:pt>
                <c:pt idx="13948">
                  <c:v>350.52</c:v>
                </c:pt>
                <c:pt idx="13949">
                  <c:v>350.52</c:v>
                </c:pt>
                <c:pt idx="13950">
                  <c:v>355.19</c:v>
                </c:pt>
                <c:pt idx="13951">
                  <c:v>350.52</c:v>
                </c:pt>
                <c:pt idx="13952">
                  <c:v>350.52</c:v>
                </c:pt>
                <c:pt idx="13953">
                  <c:v>350.52</c:v>
                </c:pt>
                <c:pt idx="13954">
                  <c:v>350.52</c:v>
                </c:pt>
                <c:pt idx="13955">
                  <c:v>350.52</c:v>
                </c:pt>
                <c:pt idx="13956">
                  <c:v>350.52</c:v>
                </c:pt>
                <c:pt idx="13957">
                  <c:v>350.52</c:v>
                </c:pt>
                <c:pt idx="13958">
                  <c:v>350.52</c:v>
                </c:pt>
                <c:pt idx="13959">
                  <c:v>350.52</c:v>
                </c:pt>
                <c:pt idx="13960">
                  <c:v>350.52</c:v>
                </c:pt>
                <c:pt idx="13961">
                  <c:v>350.52</c:v>
                </c:pt>
                <c:pt idx="13962">
                  <c:v>345.91</c:v>
                </c:pt>
                <c:pt idx="13963">
                  <c:v>350.52</c:v>
                </c:pt>
                <c:pt idx="13964">
                  <c:v>350.52</c:v>
                </c:pt>
                <c:pt idx="13965">
                  <c:v>355.19</c:v>
                </c:pt>
                <c:pt idx="13966">
                  <c:v>350.52</c:v>
                </c:pt>
                <c:pt idx="13967">
                  <c:v>355.19</c:v>
                </c:pt>
                <c:pt idx="13968">
                  <c:v>350.52</c:v>
                </c:pt>
                <c:pt idx="13969">
                  <c:v>350.52</c:v>
                </c:pt>
                <c:pt idx="13970">
                  <c:v>350.52</c:v>
                </c:pt>
                <c:pt idx="13971">
                  <c:v>328.06</c:v>
                </c:pt>
                <c:pt idx="13972">
                  <c:v>350.52</c:v>
                </c:pt>
                <c:pt idx="13973">
                  <c:v>350.52</c:v>
                </c:pt>
                <c:pt idx="13974">
                  <c:v>350.52</c:v>
                </c:pt>
                <c:pt idx="13975">
                  <c:v>355.19</c:v>
                </c:pt>
                <c:pt idx="13976">
                  <c:v>350.52</c:v>
                </c:pt>
                <c:pt idx="13977">
                  <c:v>350.52</c:v>
                </c:pt>
                <c:pt idx="13978">
                  <c:v>350.52</c:v>
                </c:pt>
                <c:pt idx="13979">
                  <c:v>350.52</c:v>
                </c:pt>
                <c:pt idx="13980">
                  <c:v>350.52</c:v>
                </c:pt>
                <c:pt idx="13981">
                  <c:v>350.52</c:v>
                </c:pt>
                <c:pt idx="13982">
                  <c:v>345.91</c:v>
                </c:pt>
                <c:pt idx="13983">
                  <c:v>350.52</c:v>
                </c:pt>
                <c:pt idx="13984">
                  <c:v>355.19</c:v>
                </c:pt>
                <c:pt idx="13985">
                  <c:v>350.52</c:v>
                </c:pt>
                <c:pt idx="13986">
                  <c:v>350.52</c:v>
                </c:pt>
                <c:pt idx="13987">
                  <c:v>350.52</c:v>
                </c:pt>
                <c:pt idx="13988">
                  <c:v>350.52</c:v>
                </c:pt>
                <c:pt idx="13989">
                  <c:v>350.52</c:v>
                </c:pt>
                <c:pt idx="13990">
                  <c:v>350.52</c:v>
                </c:pt>
                <c:pt idx="13991">
                  <c:v>332.44</c:v>
                </c:pt>
                <c:pt idx="13992">
                  <c:v>350.52</c:v>
                </c:pt>
                <c:pt idx="13993">
                  <c:v>350.52</c:v>
                </c:pt>
                <c:pt idx="13994">
                  <c:v>350.52</c:v>
                </c:pt>
                <c:pt idx="13995">
                  <c:v>350.52</c:v>
                </c:pt>
                <c:pt idx="13996">
                  <c:v>350.52</c:v>
                </c:pt>
                <c:pt idx="13997">
                  <c:v>350.52</c:v>
                </c:pt>
                <c:pt idx="13998">
                  <c:v>350.52</c:v>
                </c:pt>
                <c:pt idx="13999">
                  <c:v>350.52</c:v>
                </c:pt>
                <c:pt idx="14000">
                  <c:v>350.52</c:v>
                </c:pt>
                <c:pt idx="14001">
                  <c:v>355.19</c:v>
                </c:pt>
                <c:pt idx="14002">
                  <c:v>350.52</c:v>
                </c:pt>
                <c:pt idx="14003">
                  <c:v>350.52</c:v>
                </c:pt>
                <c:pt idx="14004">
                  <c:v>350.52</c:v>
                </c:pt>
                <c:pt idx="14005">
                  <c:v>350.52</c:v>
                </c:pt>
                <c:pt idx="14006">
                  <c:v>350.52</c:v>
                </c:pt>
                <c:pt idx="14007">
                  <c:v>350.52</c:v>
                </c:pt>
                <c:pt idx="14008">
                  <c:v>350.52</c:v>
                </c:pt>
                <c:pt idx="14009">
                  <c:v>350.52</c:v>
                </c:pt>
                <c:pt idx="14010">
                  <c:v>350.52</c:v>
                </c:pt>
                <c:pt idx="14011">
                  <c:v>345.91</c:v>
                </c:pt>
                <c:pt idx="14012">
                  <c:v>350.52</c:v>
                </c:pt>
                <c:pt idx="14013">
                  <c:v>350.52</c:v>
                </c:pt>
                <c:pt idx="14014">
                  <c:v>350.52</c:v>
                </c:pt>
                <c:pt idx="14015">
                  <c:v>350.52</c:v>
                </c:pt>
                <c:pt idx="14016">
                  <c:v>355.19</c:v>
                </c:pt>
                <c:pt idx="14017">
                  <c:v>350.52</c:v>
                </c:pt>
                <c:pt idx="14018">
                  <c:v>350.52</c:v>
                </c:pt>
                <c:pt idx="14019">
                  <c:v>350.52</c:v>
                </c:pt>
                <c:pt idx="14020">
                  <c:v>350.52</c:v>
                </c:pt>
                <c:pt idx="14021">
                  <c:v>350.52</c:v>
                </c:pt>
                <c:pt idx="14022">
                  <c:v>350.52</c:v>
                </c:pt>
                <c:pt idx="14023">
                  <c:v>350.52</c:v>
                </c:pt>
                <c:pt idx="14024">
                  <c:v>350.52</c:v>
                </c:pt>
                <c:pt idx="14025">
                  <c:v>350.52</c:v>
                </c:pt>
                <c:pt idx="14026">
                  <c:v>350.52</c:v>
                </c:pt>
                <c:pt idx="14027">
                  <c:v>350.52</c:v>
                </c:pt>
                <c:pt idx="14028">
                  <c:v>350.52</c:v>
                </c:pt>
                <c:pt idx="14029">
                  <c:v>350.52</c:v>
                </c:pt>
                <c:pt idx="14030">
                  <c:v>350.52</c:v>
                </c:pt>
                <c:pt idx="14031">
                  <c:v>341.36</c:v>
                </c:pt>
                <c:pt idx="14032">
                  <c:v>350.52</c:v>
                </c:pt>
                <c:pt idx="14033">
                  <c:v>350.52</c:v>
                </c:pt>
                <c:pt idx="14034">
                  <c:v>350.52</c:v>
                </c:pt>
                <c:pt idx="14035">
                  <c:v>350.52</c:v>
                </c:pt>
                <c:pt idx="14036">
                  <c:v>350.52</c:v>
                </c:pt>
                <c:pt idx="14037">
                  <c:v>355.19</c:v>
                </c:pt>
                <c:pt idx="14038">
                  <c:v>350.52</c:v>
                </c:pt>
                <c:pt idx="14039">
                  <c:v>355.19</c:v>
                </c:pt>
                <c:pt idx="14040">
                  <c:v>345.91</c:v>
                </c:pt>
                <c:pt idx="14041">
                  <c:v>350.52</c:v>
                </c:pt>
                <c:pt idx="14042">
                  <c:v>350.52</c:v>
                </c:pt>
                <c:pt idx="14043">
                  <c:v>350.52</c:v>
                </c:pt>
                <c:pt idx="14044">
                  <c:v>350.52</c:v>
                </c:pt>
                <c:pt idx="14045">
                  <c:v>350.52</c:v>
                </c:pt>
                <c:pt idx="14046">
                  <c:v>345.91</c:v>
                </c:pt>
                <c:pt idx="14047">
                  <c:v>345.91</c:v>
                </c:pt>
                <c:pt idx="14048">
                  <c:v>350.52</c:v>
                </c:pt>
                <c:pt idx="14049">
                  <c:v>350.52</c:v>
                </c:pt>
                <c:pt idx="14050">
                  <c:v>350.52</c:v>
                </c:pt>
                <c:pt idx="14051">
                  <c:v>336.87</c:v>
                </c:pt>
                <c:pt idx="14052">
                  <c:v>355.19</c:v>
                </c:pt>
                <c:pt idx="14053">
                  <c:v>350.52</c:v>
                </c:pt>
                <c:pt idx="14054">
                  <c:v>350.52</c:v>
                </c:pt>
                <c:pt idx="14055">
                  <c:v>350.52</c:v>
                </c:pt>
                <c:pt idx="14056">
                  <c:v>350.52</c:v>
                </c:pt>
                <c:pt idx="14057">
                  <c:v>350.52</c:v>
                </c:pt>
                <c:pt idx="14058">
                  <c:v>350.52</c:v>
                </c:pt>
                <c:pt idx="14059">
                  <c:v>350.52</c:v>
                </c:pt>
                <c:pt idx="14060">
                  <c:v>350.52</c:v>
                </c:pt>
                <c:pt idx="14061">
                  <c:v>350.52</c:v>
                </c:pt>
                <c:pt idx="14062">
                  <c:v>350.52</c:v>
                </c:pt>
                <c:pt idx="14063">
                  <c:v>350.52</c:v>
                </c:pt>
                <c:pt idx="14064">
                  <c:v>350.52</c:v>
                </c:pt>
                <c:pt idx="14065">
                  <c:v>350.52</c:v>
                </c:pt>
                <c:pt idx="14066">
                  <c:v>350.52</c:v>
                </c:pt>
                <c:pt idx="14067">
                  <c:v>355.19</c:v>
                </c:pt>
                <c:pt idx="14068">
                  <c:v>350.52</c:v>
                </c:pt>
                <c:pt idx="14069">
                  <c:v>350.52</c:v>
                </c:pt>
                <c:pt idx="14070">
                  <c:v>350.52</c:v>
                </c:pt>
                <c:pt idx="14071">
                  <c:v>336.87</c:v>
                </c:pt>
                <c:pt idx="14072">
                  <c:v>350.52</c:v>
                </c:pt>
                <c:pt idx="14073">
                  <c:v>350.52</c:v>
                </c:pt>
                <c:pt idx="14074">
                  <c:v>350.52</c:v>
                </c:pt>
                <c:pt idx="14075">
                  <c:v>350.52</c:v>
                </c:pt>
                <c:pt idx="14076">
                  <c:v>350.52</c:v>
                </c:pt>
                <c:pt idx="14077">
                  <c:v>350.52</c:v>
                </c:pt>
                <c:pt idx="14078">
                  <c:v>350.52</c:v>
                </c:pt>
                <c:pt idx="14079">
                  <c:v>350.52</c:v>
                </c:pt>
                <c:pt idx="14080">
                  <c:v>350.52</c:v>
                </c:pt>
                <c:pt idx="14081">
                  <c:v>350.52</c:v>
                </c:pt>
                <c:pt idx="14082">
                  <c:v>350.52</c:v>
                </c:pt>
                <c:pt idx="14083">
                  <c:v>350.52</c:v>
                </c:pt>
                <c:pt idx="14084">
                  <c:v>350.52</c:v>
                </c:pt>
                <c:pt idx="14085">
                  <c:v>350.52</c:v>
                </c:pt>
                <c:pt idx="14086">
                  <c:v>350.52</c:v>
                </c:pt>
                <c:pt idx="14087">
                  <c:v>350.52</c:v>
                </c:pt>
                <c:pt idx="14088">
                  <c:v>355.19</c:v>
                </c:pt>
                <c:pt idx="14089">
                  <c:v>350.52</c:v>
                </c:pt>
                <c:pt idx="14090">
                  <c:v>350.52</c:v>
                </c:pt>
                <c:pt idx="14091">
                  <c:v>350.52</c:v>
                </c:pt>
                <c:pt idx="14092">
                  <c:v>350.52</c:v>
                </c:pt>
                <c:pt idx="14093">
                  <c:v>355.19</c:v>
                </c:pt>
                <c:pt idx="14094">
                  <c:v>350.52</c:v>
                </c:pt>
                <c:pt idx="14095">
                  <c:v>355.19</c:v>
                </c:pt>
                <c:pt idx="14096">
                  <c:v>350.52</c:v>
                </c:pt>
                <c:pt idx="14097">
                  <c:v>355.19</c:v>
                </c:pt>
                <c:pt idx="14098">
                  <c:v>350.52</c:v>
                </c:pt>
                <c:pt idx="14099">
                  <c:v>350.52</c:v>
                </c:pt>
                <c:pt idx="14100">
                  <c:v>350.52</c:v>
                </c:pt>
                <c:pt idx="14101">
                  <c:v>350.52</c:v>
                </c:pt>
                <c:pt idx="14102">
                  <c:v>350.52</c:v>
                </c:pt>
                <c:pt idx="14103">
                  <c:v>350.52</c:v>
                </c:pt>
                <c:pt idx="14104">
                  <c:v>350.52</c:v>
                </c:pt>
                <c:pt idx="14105">
                  <c:v>350.52</c:v>
                </c:pt>
                <c:pt idx="14106">
                  <c:v>355.19</c:v>
                </c:pt>
                <c:pt idx="14107">
                  <c:v>350.52</c:v>
                </c:pt>
                <c:pt idx="14108">
                  <c:v>350.52</c:v>
                </c:pt>
                <c:pt idx="14109">
                  <c:v>350.52</c:v>
                </c:pt>
                <c:pt idx="14110">
                  <c:v>355.19</c:v>
                </c:pt>
                <c:pt idx="14111">
                  <c:v>350.52</c:v>
                </c:pt>
                <c:pt idx="14112">
                  <c:v>355.19</c:v>
                </c:pt>
                <c:pt idx="14113">
                  <c:v>350.52</c:v>
                </c:pt>
                <c:pt idx="14114">
                  <c:v>355.19</c:v>
                </c:pt>
                <c:pt idx="14115">
                  <c:v>350.52</c:v>
                </c:pt>
                <c:pt idx="14116">
                  <c:v>350.52</c:v>
                </c:pt>
                <c:pt idx="14117">
                  <c:v>350.52</c:v>
                </c:pt>
                <c:pt idx="14118">
                  <c:v>350.52</c:v>
                </c:pt>
                <c:pt idx="14119">
                  <c:v>350.52</c:v>
                </c:pt>
                <c:pt idx="14120">
                  <c:v>336.87</c:v>
                </c:pt>
                <c:pt idx="14121">
                  <c:v>350.52</c:v>
                </c:pt>
                <c:pt idx="14122">
                  <c:v>350.52</c:v>
                </c:pt>
                <c:pt idx="14123">
                  <c:v>350.52</c:v>
                </c:pt>
                <c:pt idx="14124">
                  <c:v>350.52</c:v>
                </c:pt>
                <c:pt idx="14125">
                  <c:v>350.52</c:v>
                </c:pt>
                <c:pt idx="14126">
                  <c:v>350.52</c:v>
                </c:pt>
                <c:pt idx="14127">
                  <c:v>350.52</c:v>
                </c:pt>
                <c:pt idx="14128">
                  <c:v>350.52</c:v>
                </c:pt>
                <c:pt idx="14129">
                  <c:v>350.52</c:v>
                </c:pt>
                <c:pt idx="14130">
                  <c:v>350.52</c:v>
                </c:pt>
                <c:pt idx="14131">
                  <c:v>341.36</c:v>
                </c:pt>
                <c:pt idx="14132">
                  <c:v>345.91</c:v>
                </c:pt>
                <c:pt idx="14133">
                  <c:v>350.52</c:v>
                </c:pt>
                <c:pt idx="14134">
                  <c:v>350.52</c:v>
                </c:pt>
                <c:pt idx="14135">
                  <c:v>350.52</c:v>
                </c:pt>
                <c:pt idx="14136">
                  <c:v>350.52</c:v>
                </c:pt>
                <c:pt idx="14137">
                  <c:v>350.52</c:v>
                </c:pt>
                <c:pt idx="14138">
                  <c:v>350.52</c:v>
                </c:pt>
                <c:pt idx="14139">
                  <c:v>350.52</c:v>
                </c:pt>
                <c:pt idx="14140">
                  <c:v>345.91</c:v>
                </c:pt>
                <c:pt idx="14141">
                  <c:v>350.52</c:v>
                </c:pt>
                <c:pt idx="14142">
                  <c:v>350.52</c:v>
                </c:pt>
                <c:pt idx="14143">
                  <c:v>350.52</c:v>
                </c:pt>
                <c:pt idx="14144">
                  <c:v>355.19</c:v>
                </c:pt>
                <c:pt idx="14145">
                  <c:v>355.19</c:v>
                </c:pt>
                <c:pt idx="14146">
                  <c:v>355.19</c:v>
                </c:pt>
                <c:pt idx="14147">
                  <c:v>350.52</c:v>
                </c:pt>
                <c:pt idx="14148">
                  <c:v>350.52</c:v>
                </c:pt>
                <c:pt idx="14149">
                  <c:v>350.52</c:v>
                </c:pt>
                <c:pt idx="14150">
                  <c:v>350.52</c:v>
                </c:pt>
                <c:pt idx="14151">
                  <c:v>341.36</c:v>
                </c:pt>
                <c:pt idx="14152">
                  <c:v>350.52</c:v>
                </c:pt>
                <c:pt idx="14153">
                  <c:v>350.52</c:v>
                </c:pt>
                <c:pt idx="14154">
                  <c:v>350.52</c:v>
                </c:pt>
                <c:pt idx="14155">
                  <c:v>350.52</c:v>
                </c:pt>
                <c:pt idx="14156">
                  <c:v>355.19</c:v>
                </c:pt>
                <c:pt idx="14157">
                  <c:v>350.52</c:v>
                </c:pt>
                <c:pt idx="14158">
                  <c:v>350.52</c:v>
                </c:pt>
                <c:pt idx="14159">
                  <c:v>355.19</c:v>
                </c:pt>
                <c:pt idx="14160">
                  <c:v>350.52</c:v>
                </c:pt>
                <c:pt idx="14161">
                  <c:v>350.52</c:v>
                </c:pt>
                <c:pt idx="14162">
                  <c:v>350.52</c:v>
                </c:pt>
                <c:pt idx="14163">
                  <c:v>350.52</c:v>
                </c:pt>
                <c:pt idx="14164">
                  <c:v>350.52</c:v>
                </c:pt>
                <c:pt idx="14165">
                  <c:v>350.52</c:v>
                </c:pt>
                <c:pt idx="14166">
                  <c:v>350.52</c:v>
                </c:pt>
                <c:pt idx="14167">
                  <c:v>350.52</c:v>
                </c:pt>
                <c:pt idx="14168">
                  <c:v>355.19</c:v>
                </c:pt>
                <c:pt idx="14169">
                  <c:v>350.52</c:v>
                </c:pt>
                <c:pt idx="14170">
                  <c:v>355.19</c:v>
                </c:pt>
                <c:pt idx="14171">
                  <c:v>350.52</c:v>
                </c:pt>
                <c:pt idx="14172">
                  <c:v>355.19</c:v>
                </c:pt>
                <c:pt idx="14173">
                  <c:v>350.52</c:v>
                </c:pt>
                <c:pt idx="14174">
                  <c:v>350.52</c:v>
                </c:pt>
                <c:pt idx="14175">
                  <c:v>350.52</c:v>
                </c:pt>
                <c:pt idx="14176">
                  <c:v>350.52</c:v>
                </c:pt>
                <c:pt idx="14177">
                  <c:v>350.52</c:v>
                </c:pt>
                <c:pt idx="14178">
                  <c:v>350.52</c:v>
                </c:pt>
                <c:pt idx="14179">
                  <c:v>350.52</c:v>
                </c:pt>
                <c:pt idx="14180">
                  <c:v>350.52</c:v>
                </c:pt>
                <c:pt idx="14181">
                  <c:v>350.52</c:v>
                </c:pt>
                <c:pt idx="14182">
                  <c:v>350.52</c:v>
                </c:pt>
                <c:pt idx="14183">
                  <c:v>350.52</c:v>
                </c:pt>
                <c:pt idx="14184">
                  <c:v>350.52</c:v>
                </c:pt>
                <c:pt idx="14185">
                  <c:v>350.52</c:v>
                </c:pt>
                <c:pt idx="14186">
                  <c:v>350.52</c:v>
                </c:pt>
                <c:pt idx="14187">
                  <c:v>355.19</c:v>
                </c:pt>
                <c:pt idx="14188">
                  <c:v>350.52</c:v>
                </c:pt>
                <c:pt idx="14189">
                  <c:v>350.52</c:v>
                </c:pt>
                <c:pt idx="14190">
                  <c:v>350.52</c:v>
                </c:pt>
                <c:pt idx="14191">
                  <c:v>341.36</c:v>
                </c:pt>
                <c:pt idx="14192">
                  <c:v>350.52</c:v>
                </c:pt>
                <c:pt idx="14193">
                  <c:v>350.52</c:v>
                </c:pt>
                <c:pt idx="14194">
                  <c:v>350.52</c:v>
                </c:pt>
                <c:pt idx="14195">
                  <c:v>350.52</c:v>
                </c:pt>
                <c:pt idx="14196">
                  <c:v>350.52</c:v>
                </c:pt>
                <c:pt idx="14197">
                  <c:v>350.52</c:v>
                </c:pt>
                <c:pt idx="14198">
                  <c:v>355.19</c:v>
                </c:pt>
                <c:pt idx="14199">
                  <c:v>350.52</c:v>
                </c:pt>
                <c:pt idx="14200">
                  <c:v>345.91</c:v>
                </c:pt>
                <c:pt idx="14201">
                  <c:v>350.52</c:v>
                </c:pt>
                <c:pt idx="14202">
                  <c:v>350.52</c:v>
                </c:pt>
                <c:pt idx="14203">
                  <c:v>350.52</c:v>
                </c:pt>
                <c:pt idx="14204">
                  <c:v>350.52</c:v>
                </c:pt>
                <c:pt idx="14205">
                  <c:v>350.52</c:v>
                </c:pt>
                <c:pt idx="14206">
                  <c:v>350.52</c:v>
                </c:pt>
                <c:pt idx="14207">
                  <c:v>350.52</c:v>
                </c:pt>
                <c:pt idx="14208">
                  <c:v>350.52</c:v>
                </c:pt>
                <c:pt idx="14209">
                  <c:v>350.52</c:v>
                </c:pt>
                <c:pt idx="14210">
                  <c:v>350.52</c:v>
                </c:pt>
                <c:pt idx="14211">
                  <c:v>341.36</c:v>
                </c:pt>
                <c:pt idx="14212">
                  <c:v>350.52</c:v>
                </c:pt>
                <c:pt idx="14213">
                  <c:v>355.19</c:v>
                </c:pt>
                <c:pt idx="14214">
                  <c:v>350.52</c:v>
                </c:pt>
                <c:pt idx="14215">
                  <c:v>350.52</c:v>
                </c:pt>
                <c:pt idx="14216">
                  <c:v>350.52</c:v>
                </c:pt>
                <c:pt idx="14217">
                  <c:v>355.19</c:v>
                </c:pt>
                <c:pt idx="14218">
                  <c:v>355.19</c:v>
                </c:pt>
                <c:pt idx="14219">
                  <c:v>341.36</c:v>
                </c:pt>
                <c:pt idx="14220">
                  <c:v>336.87</c:v>
                </c:pt>
                <c:pt idx="14221">
                  <c:v>350.52</c:v>
                </c:pt>
                <c:pt idx="14222">
                  <c:v>345.91</c:v>
                </c:pt>
                <c:pt idx="14223">
                  <c:v>341.36</c:v>
                </c:pt>
                <c:pt idx="14224">
                  <c:v>336.87</c:v>
                </c:pt>
                <c:pt idx="14225">
                  <c:v>345.91</c:v>
                </c:pt>
                <c:pt idx="14226">
                  <c:v>345.91</c:v>
                </c:pt>
                <c:pt idx="14227">
                  <c:v>336.87</c:v>
                </c:pt>
                <c:pt idx="14228">
                  <c:v>355.19</c:v>
                </c:pt>
                <c:pt idx="14229">
                  <c:v>345.91</c:v>
                </c:pt>
                <c:pt idx="14230">
                  <c:v>345.91</c:v>
                </c:pt>
                <c:pt idx="14231">
                  <c:v>341.36</c:v>
                </c:pt>
                <c:pt idx="14232">
                  <c:v>345.91</c:v>
                </c:pt>
                <c:pt idx="14233">
                  <c:v>345.91</c:v>
                </c:pt>
                <c:pt idx="14234">
                  <c:v>345.91</c:v>
                </c:pt>
                <c:pt idx="14235">
                  <c:v>341.36</c:v>
                </c:pt>
                <c:pt idx="14236">
                  <c:v>336.87</c:v>
                </c:pt>
                <c:pt idx="14237">
                  <c:v>341.36</c:v>
                </c:pt>
                <c:pt idx="14238">
                  <c:v>345.91</c:v>
                </c:pt>
                <c:pt idx="14239">
                  <c:v>350.52</c:v>
                </c:pt>
                <c:pt idx="14240">
                  <c:v>332.44</c:v>
                </c:pt>
                <c:pt idx="14241">
                  <c:v>350.52</c:v>
                </c:pt>
                <c:pt idx="14242">
                  <c:v>328.06</c:v>
                </c:pt>
                <c:pt idx="14243">
                  <c:v>323.75</c:v>
                </c:pt>
                <c:pt idx="14244">
                  <c:v>323.75</c:v>
                </c:pt>
                <c:pt idx="14245">
                  <c:v>328.06</c:v>
                </c:pt>
                <c:pt idx="14246">
                  <c:v>341.36</c:v>
                </c:pt>
                <c:pt idx="14247">
                  <c:v>345.91</c:v>
                </c:pt>
                <c:pt idx="14248">
                  <c:v>341.36</c:v>
                </c:pt>
                <c:pt idx="14249">
                  <c:v>341.36</c:v>
                </c:pt>
                <c:pt idx="14250">
                  <c:v>345.91</c:v>
                </c:pt>
                <c:pt idx="14251">
                  <c:v>336.87</c:v>
                </c:pt>
                <c:pt idx="14252">
                  <c:v>345.91</c:v>
                </c:pt>
                <c:pt idx="14253">
                  <c:v>350.52</c:v>
                </c:pt>
                <c:pt idx="14254">
                  <c:v>345.91</c:v>
                </c:pt>
                <c:pt idx="14255">
                  <c:v>345.91</c:v>
                </c:pt>
                <c:pt idx="14256">
                  <c:v>341.36</c:v>
                </c:pt>
                <c:pt idx="14257">
                  <c:v>345.91</c:v>
                </c:pt>
                <c:pt idx="14258">
                  <c:v>341.36</c:v>
                </c:pt>
                <c:pt idx="14259">
                  <c:v>345.91</c:v>
                </c:pt>
                <c:pt idx="14260">
                  <c:v>341.36</c:v>
                </c:pt>
                <c:pt idx="14261">
                  <c:v>341.36</c:v>
                </c:pt>
                <c:pt idx="14262">
                  <c:v>350.52</c:v>
                </c:pt>
                <c:pt idx="14263">
                  <c:v>345.91</c:v>
                </c:pt>
                <c:pt idx="14264">
                  <c:v>345.91</c:v>
                </c:pt>
                <c:pt idx="14265">
                  <c:v>341.36</c:v>
                </c:pt>
                <c:pt idx="14266">
                  <c:v>336.87</c:v>
                </c:pt>
                <c:pt idx="14267">
                  <c:v>332.44</c:v>
                </c:pt>
                <c:pt idx="14268">
                  <c:v>345.91</c:v>
                </c:pt>
                <c:pt idx="14269">
                  <c:v>345.91</c:v>
                </c:pt>
                <c:pt idx="14270">
                  <c:v>350.52</c:v>
                </c:pt>
                <c:pt idx="14271">
                  <c:v>328.06</c:v>
                </c:pt>
                <c:pt idx="14272">
                  <c:v>355.19</c:v>
                </c:pt>
                <c:pt idx="14273">
                  <c:v>336.87</c:v>
                </c:pt>
                <c:pt idx="14274">
                  <c:v>345.91</c:v>
                </c:pt>
                <c:pt idx="14275">
                  <c:v>345.91</c:v>
                </c:pt>
                <c:pt idx="14276">
                  <c:v>345.91</c:v>
                </c:pt>
                <c:pt idx="14277">
                  <c:v>341.36</c:v>
                </c:pt>
                <c:pt idx="14278">
                  <c:v>332.44</c:v>
                </c:pt>
                <c:pt idx="14279">
                  <c:v>345.91</c:v>
                </c:pt>
                <c:pt idx="14280">
                  <c:v>341.36</c:v>
                </c:pt>
                <c:pt idx="14281">
                  <c:v>345.91</c:v>
                </c:pt>
                <c:pt idx="14282">
                  <c:v>341.36</c:v>
                </c:pt>
                <c:pt idx="14283">
                  <c:v>341.36</c:v>
                </c:pt>
                <c:pt idx="14284">
                  <c:v>341.36</c:v>
                </c:pt>
                <c:pt idx="14285">
                  <c:v>341.36</c:v>
                </c:pt>
                <c:pt idx="14286">
                  <c:v>341.36</c:v>
                </c:pt>
                <c:pt idx="14287">
                  <c:v>345.91</c:v>
                </c:pt>
                <c:pt idx="14288">
                  <c:v>345.91</c:v>
                </c:pt>
                <c:pt idx="14289">
                  <c:v>341.36</c:v>
                </c:pt>
                <c:pt idx="14290">
                  <c:v>350.52</c:v>
                </c:pt>
                <c:pt idx="14291">
                  <c:v>332.44</c:v>
                </c:pt>
                <c:pt idx="14292">
                  <c:v>332.44</c:v>
                </c:pt>
                <c:pt idx="14293">
                  <c:v>355.19</c:v>
                </c:pt>
                <c:pt idx="14294">
                  <c:v>328.06</c:v>
                </c:pt>
                <c:pt idx="14295">
                  <c:v>341.36</c:v>
                </c:pt>
                <c:pt idx="14296">
                  <c:v>341.36</c:v>
                </c:pt>
                <c:pt idx="14297">
                  <c:v>341.36</c:v>
                </c:pt>
                <c:pt idx="14298">
                  <c:v>345.91</c:v>
                </c:pt>
                <c:pt idx="14299">
                  <c:v>341.36</c:v>
                </c:pt>
                <c:pt idx="14300">
                  <c:v>328.06</c:v>
                </c:pt>
                <c:pt idx="14301">
                  <c:v>341.36</c:v>
                </c:pt>
                <c:pt idx="14302">
                  <c:v>350.52</c:v>
                </c:pt>
                <c:pt idx="14303">
                  <c:v>350.52</c:v>
                </c:pt>
                <c:pt idx="14304">
                  <c:v>345.91</c:v>
                </c:pt>
                <c:pt idx="14305">
                  <c:v>345.91</c:v>
                </c:pt>
                <c:pt idx="14306">
                  <c:v>345.91</c:v>
                </c:pt>
                <c:pt idx="14307">
                  <c:v>341.36</c:v>
                </c:pt>
                <c:pt idx="14308">
                  <c:v>341.36</c:v>
                </c:pt>
                <c:pt idx="14309">
                  <c:v>345.91</c:v>
                </c:pt>
                <c:pt idx="14310">
                  <c:v>345.91</c:v>
                </c:pt>
                <c:pt idx="14311">
                  <c:v>323.75</c:v>
                </c:pt>
                <c:pt idx="14312">
                  <c:v>345.91</c:v>
                </c:pt>
                <c:pt idx="14313">
                  <c:v>341.36</c:v>
                </c:pt>
                <c:pt idx="14314">
                  <c:v>350.52</c:v>
                </c:pt>
                <c:pt idx="14315">
                  <c:v>328.06</c:v>
                </c:pt>
                <c:pt idx="14316">
                  <c:v>315.29000000000002</c:v>
                </c:pt>
                <c:pt idx="14317">
                  <c:v>341.36</c:v>
                </c:pt>
                <c:pt idx="14318">
                  <c:v>307.05</c:v>
                </c:pt>
                <c:pt idx="14319">
                  <c:v>350.52</c:v>
                </c:pt>
                <c:pt idx="14320">
                  <c:v>315.29000000000002</c:v>
                </c:pt>
                <c:pt idx="14321">
                  <c:v>345.91</c:v>
                </c:pt>
                <c:pt idx="14322">
                  <c:v>315.29000000000002</c:v>
                </c:pt>
                <c:pt idx="14323">
                  <c:v>328.06</c:v>
                </c:pt>
                <c:pt idx="14324">
                  <c:v>345.91</c:v>
                </c:pt>
                <c:pt idx="14325">
                  <c:v>345.91</c:v>
                </c:pt>
                <c:pt idx="14326">
                  <c:v>350.52</c:v>
                </c:pt>
                <c:pt idx="14327">
                  <c:v>341.36</c:v>
                </c:pt>
                <c:pt idx="14328">
                  <c:v>341.36</c:v>
                </c:pt>
                <c:pt idx="14329">
                  <c:v>345.91</c:v>
                </c:pt>
                <c:pt idx="14330">
                  <c:v>341.36</c:v>
                </c:pt>
                <c:pt idx="14331">
                  <c:v>350.52</c:v>
                </c:pt>
                <c:pt idx="14332">
                  <c:v>341.36</c:v>
                </c:pt>
                <c:pt idx="14333">
                  <c:v>345.91</c:v>
                </c:pt>
                <c:pt idx="14334">
                  <c:v>341.36</c:v>
                </c:pt>
                <c:pt idx="14335">
                  <c:v>350.52</c:v>
                </c:pt>
                <c:pt idx="14336">
                  <c:v>345.91</c:v>
                </c:pt>
                <c:pt idx="14337">
                  <c:v>341.36</c:v>
                </c:pt>
                <c:pt idx="14338">
                  <c:v>341.36</c:v>
                </c:pt>
                <c:pt idx="14339">
                  <c:v>345.91</c:v>
                </c:pt>
                <c:pt idx="14340">
                  <c:v>341.36</c:v>
                </c:pt>
                <c:pt idx="14341">
                  <c:v>345.91</c:v>
                </c:pt>
                <c:pt idx="14342">
                  <c:v>345.91</c:v>
                </c:pt>
                <c:pt idx="14343">
                  <c:v>341.36</c:v>
                </c:pt>
                <c:pt idx="14344">
                  <c:v>341.36</c:v>
                </c:pt>
                <c:pt idx="14345">
                  <c:v>345.91</c:v>
                </c:pt>
                <c:pt idx="14346">
                  <c:v>345.91</c:v>
                </c:pt>
                <c:pt idx="14347">
                  <c:v>345.91</c:v>
                </c:pt>
                <c:pt idx="14348">
                  <c:v>345.91</c:v>
                </c:pt>
                <c:pt idx="14349">
                  <c:v>341.36</c:v>
                </c:pt>
                <c:pt idx="14350">
                  <c:v>341.36</c:v>
                </c:pt>
                <c:pt idx="14351">
                  <c:v>311.14</c:v>
                </c:pt>
                <c:pt idx="14352">
                  <c:v>350.52</c:v>
                </c:pt>
                <c:pt idx="14353">
                  <c:v>345.91</c:v>
                </c:pt>
                <c:pt idx="14354">
                  <c:v>341.36</c:v>
                </c:pt>
                <c:pt idx="14355">
                  <c:v>345.91</c:v>
                </c:pt>
                <c:pt idx="14356">
                  <c:v>336.87</c:v>
                </c:pt>
                <c:pt idx="14357">
                  <c:v>332.44</c:v>
                </c:pt>
                <c:pt idx="14358">
                  <c:v>341.36</c:v>
                </c:pt>
                <c:pt idx="14359">
                  <c:v>350.52</c:v>
                </c:pt>
                <c:pt idx="14360">
                  <c:v>311.14</c:v>
                </c:pt>
                <c:pt idx="14361">
                  <c:v>323.75</c:v>
                </c:pt>
                <c:pt idx="14362">
                  <c:v>345.91</c:v>
                </c:pt>
                <c:pt idx="14363">
                  <c:v>350.52</c:v>
                </c:pt>
                <c:pt idx="14364">
                  <c:v>336.87</c:v>
                </c:pt>
                <c:pt idx="14365">
                  <c:v>336.87</c:v>
                </c:pt>
                <c:pt idx="14366">
                  <c:v>328.06</c:v>
                </c:pt>
                <c:pt idx="14367">
                  <c:v>336.87</c:v>
                </c:pt>
                <c:pt idx="14368">
                  <c:v>345.91</c:v>
                </c:pt>
                <c:pt idx="14369">
                  <c:v>345.91</c:v>
                </c:pt>
                <c:pt idx="14370">
                  <c:v>350.52</c:v>
                </c:pt>
                <c:pt idx="14371">
                  <c:v>323.75</c:v>
                </c:pt>
                <c:pt idx="14372">
                  <c:v>315.29000000000002</c:v>
                </c:pt>
                <c:pt idx="14373">
                  <c:v>355.19</c:v>
                </c:pt>
                <c:pt idx="14374">
                  <c:v>341.36</c:v>
                </c:pt>
                <c:pt idx="14375">
                  <c:v>336.87</c:v>
                </c:pt>
                <c:pt idx="14376">
                  <c:v>350.52</c:v>
                </c:pt>
                <c:pt idx="14377">
                  <c:v>336.87</c:v>
                </c:pt>
                <c:pt idx="14378">
                  <c:v>341.36</c:v>
                </c:pt>
                <c:pt idx="14379">
                  <c:v>345.91</c:v>
                </c:pt>
                <c:pt idx="14380">
                  <c:v>341.36</c:v>
                </c:pt>
                <c:pt idx="14381">
                  <c:v>341.36</c:v>
                </c:pt>
                <c:pt idx="14382">
                  <c:v>336.87</c:v>
                </c:pt>
                <c:pt idx="14383">
                  <c:v>345.91</c:v>
                </c:pt>
                <c:pt idx="14384">
                  <c:v>355.19</c:v>
                </c:pt>
                <c:pt idx="14385">
                  <c:v>341.36</c:v>
                </c:pt>
                <c:pt idx="14386">
                  <c:v>350.52</c:v>
                </c:pt>
                <c:pt idx="14387">
                  <c:v>350.52</c:v>
                </c:pt>
                <c:pt idx="14388">
                  <c:v>345.91</c:v>
                </c:pt>
                <c:pt idx="14389">
                  <c:v>355.19</c:v>
                </c:pt>
                <c:pt idx="14390">
                  <c:v>355.19</c:v>
                </c:pt>
                <c:pt idx="14391">
                  <c:v>319.49</c:v>
                </c:pt>
                <c:pt idx="14392">
                  <c:v>345.91</c:v>
                </c:pt>
                <c:pt idx="14393">
                  <c:v>350.52</c:v>
                </c:pt>
                <c:pt idx="14394">
                  <c:v>350.52</c:v>
                </c:pt>
                <c:pt idx="14395">
                  <c:v>350.52</c:v>
                </c:pt>
                <c:pt idx="14396">
                  <c:v>345.91</c:v>
                </c:pt>
                <c:pt idx="14397">
                  <c:v>350.52</c:v>
                </c:pt>
                <c:pt idx="14398">
                  <c:v>359.92</c:v>
                </c:pt>
                <c:pt idx="14399">
                  <c:v>350.52</c:v>
                </c:pt>
                <c:pt idx="14400">
                  <c:v>328.06</c:v>
                </c:pt>
                <c:pt idx="14401">
                  <c:v>355.19</c:v>
                </c:pt>
                <c:pt idx="14402">
                  <c:v>341.36</c:v>
                </c:pt>
                <c:pt idx="14403">
                  <c:v>341.36</c:v>
                </c:pt>
                <c:pt idx="14404">
                  <c:v>350.52</c:v>
                </c:pt>
                <c:pt idx="14405">
                  <c:v>355.19</c:v>
                </c:pt>
                <c:pt idx="14406">
                  <c:v>341.36</c:v>
                </c:pt>
                <c:pt idx="14407">
                  <c:v>350.52</c:v>
                </c:pt>
                <c:pt idx="14408">
                  <c:v>341.36</c:v>
                </c:pt>
                <c:pt idx="14409">
                  <c:v>345.91</c:v>
                </c:pt>
                <c:pt idx="14410">
                  <c:v>355.19</c:v>
                </c:pt>
                <c:pt idx="14411">
                  <c:v>336.87</c:v>
                </c:pt>
                <c:pt idx="14412">
                  <c:v>345.91</c:v>
                </c:pt>
                <c:pt idx="14413">
                  <c:v>355.19</c:v>
                </c:pt>
                <c:pt idx="14414">
                  <c:v>350.52</c:v>
                </c:pt>
                <c:pt idx="14415">
                  <c:v>355.19</c:v>
                </c:pt>
                <c:pt idx="14416">
                  <c:v>345.91</c:v>
                </c:pt>
                <c:pt idx="14417">
                  <c:v>345.91</c:v>
                </c:pt>
                <c:pt idx="14418">
                  <c:v>355.19</c:v>
                </c:pt>
                <c:pt idx="14419">
                  <c:v>332.44</c:v>
                </c:pt>
                <c:pt idx="14420">
                  <c:v>328.06</c:v>
                </c:pt>
                <c:pt idx="14421">
                  <c:v>341.36</c:v>
                </c:pt>
                <c:pt idx="14422">
                  <c:v>341.36</c:v>
                </c:pt>
                <c:pt idx="14423">
                  <c:v>355.19</c:v>
                </c:pt>
                <c:pt idx="14424">
                  <c:v>341.36</c:v>
                </c:pt>
                <c:pt idx="14425">
                  <c:v>332.44</c:v>
                </c:pt>
                <c:pt idx="14426">
                  <c:v>341.36</c:v>
                </c:pt>
                <c:pt idx="14427">
                  <c:v>336.87</c:v>
                </c:pt>
                <c:pt idx="14428">
                  <c:v>345.91</c:v>
                </c:pt>
                <c:pt idx="14429">
                  <c:v>332.44</c:v>
                </c:pt>
                <c:pt idx="14430">
                  <c:v>332.44</c:v>
                </c:pt>
                <c:pt idx="14431">
                  <c:v>350.52</c:v>
                </c:pt>
                <c:pt idx="14432">
                  <c:v>345.91</c:v>
                </c:pt>
                <c:pt idx="14433">
                  <c:v>355.19</c:v>
                </c:pt>
                <c:pt idx="14434">
                  <c:v>345.91</c:v>
                </c:pt>
                <c:pt idx="14435">
                  <c:v>355.19</c:v>
                </c:pt>
                <c:pt idx="14436">
                  <c:v>341.36</c:v>
                </c:pt>
                <c:pt idx="14437">
                  <c:v>350.52</c:v>
                </c:pt>
                <c:pt idx="14438">
                  <c:v>345.91</c:v>
                </c:pt>
                <c:pt idx="14439">
                  <c:v>355.19</c:v>
                </c:pt>
                <c:pt idx="14440">
                  <c:v>350.52</c:v>
                </c:pt>
                <c:pt idx="14441">
                  <c:v>350.52</c:v>
                </c:pt>
                <c:pt idx="14442">
                  <c:v>355.19</c:v>
                </c:pt>
                <c:pt idx="14443">
                  <c:v>350.52</c:v>
                </c:pt>
                <c:pt idx="14444">
                  <c:v>355.19</c:v>
                </c:pt>
                <c:pt idx="14445">
                  <c:v>355.19</c:v>
                </c:pt>
                <c:pt idx="14446">
                  <c:v>355.19</c:v>
                </c:pt>
                <c:pt idx="14447">
                  <c:v>341.36</c:v>
                </c:pt>
                <c:pt idx="14448">
                  <c:v>336.87</c:v>
                </c:pt>
                <c:pt idx="14449">
                  <c:v>341.36</c:v>
                </c:pt>
                <c:pt idx="14450">
                  <c:v>336.87</c:v>
                </c:pt>
                <c:pt idx="14451">
                  <c:v>341.36</c:v>
                </c:pt>
                <c:pt idx="14452">
                  <c:v>341.36</c:v>
                </c:pt>
                <c:pt idx="14453">
                  <c:v>350.52</c:v>
                </c:pt>
                <c:pt idx="14454">
                  <c:v>341.36</c:v>
                </c:pt>
                <c:pt idx="14455">
                  <c:v>350.52</c:v>
                </c:pt>
                <c:pt idx="14456">
                  <c:v>345.91</c:v>
                </c:pt>
                <c:pt idx="14457">
                  <c:v>350.52</c:v>
                </c:pt>
                <c:pt idx="14458">
                  <c:v>350.52</c:v>
                </c:pt>
                <c:pt idx="14459">
                  <c:v>355.19</c:v>
                </c:pt>
                <c:pt idx="14460">
                  <c:v>332.44</c:v>
                </c:pt>
                <c:pt idx="14461">
                  <c:v>345.91</c:v>
                </c:pt>
                <c:pt idx="14462">
                  <c:v>332.44</c:v>
                </c:pt>
                <c:pt idx="14463">
                  <c:v>345.91</c:v>
                </c:pt>
                <c:pt idx="14464">
                  <c:v>345.91</c:v>
                </c:pt>
                <c:pt idx="14465">
                  <c:v>345.91</c:v>
                </c:pt>
                <c:pt idx="14466">
                  <c:v>355.19</c:v>
                </c:pt>
                <c:pt idx="14467">
                  <c:v>350.52</c:v>
                </c:pt>
                <c:pt idx="14468">
                  <c:v>345.91</c:v>
                </c:pt>
                <c:pt idx="14469">
                  <c:v>323.75</c:v>
                </c:pt>
                <c:pt idx="14470">
                  <c:v>350.52</c:v>
                </c:pt>
                <c:pt idx="14471">
                  <c:v>336.87</c:v>
                </c:pt>
                <c:pt idx="14472">
                  <c:v>336.87</c:v>
                </c:pt>
                <c:pt idx="14473">
                  <c:v>350.52</c:v>
                </c:pt>
                <c:pt idx="14474">
                  <c:v>341.36</c:v>
                </c:pt>
                <c:pt idx="14475">
                  <c:v>345.91</c:v>
                </c:pt>
                <c:pt idx="14476">
                  <c:v>341.36</c:v>
                </c:pt>
                <c:pt idx="14477">
                  <c:v>341.36</c:v>
                </c:pt>
                <c:pt idx="14478">
                  <c:v>341.36</c:v>
                </c:pt>
                <c:pt idx="14479">
                  <c:v>341.36</c:v>
                </c:pt>
                <c:pt idx="14480">
                  <c:v>355.19</c:v>
                </c:pt>
                <c:pt idx="14481">
                  <c:v>355.19</c:v>
                </c:pt>
                <c:pt idx="14482">
                  <c:v>355.19</c:v>
                </c:pt>
                <c:pt idx="14483">
                  <c:v>345.91</c:v>
                </c:pt>
                <c:pt idx="14484">
                  <c:v>355.19</c:v>
                </c:pt>
                <c:pt idx="14485">
                  <c:v>350.52</c:v>
                </c:pt>
                <c:pt idx="14486">
                  <c:v>355.19</c:v>
                </c:pt>
                <c:pt idx="14487">
                  <c:v>341.36</c:v>
                </c:pt>
                <c:pt idx="14488">
                  <c:v>350.52</c:v>
                </c:pt>
                <c:pt idx="14489">
                  <c:v>323.75</c:v>
                </c:pt>
                <c:pt idx="14490">
                  <c:v>345.91</c:v>
                </c:pt>
                <c:pt idx="14491">
                  <c:v>345.91</c:v>
                </c:pt>
                <c:pt idx="14492">
                  <c:v>350.52</c:v>
                </c:pt>
                <c:pt idx="14493">
                  <c:v>350.52</c:v>
                </c:pt>
                <c:pt idx="14494">
                  <c:v>341.36</c:v>
                </c:pt>
                <c:pt idx="14495">
                  <c:v>336.87</c:v>
                </c:pt>
                <c:pt idx="14496">
                  <c:v>350.52</c:v>
                </c:pt>
                <c:pt idx="14497">
                  <c:v>345.91</c:v>
                </c:pt>
                <c:pt idx="14498">
                  <c:v>355.19</c:v>
                </c:pt>
                <c:pt idx="14499">
                  <c:v>345.91</c:v>
                </c:pt>
                <c:pt idx="14500">
                  <c:v>350.52</c:v>
                </c:pt>
                <c:pt idx="14501">
                  <c:v>332.44</c:v>
                </c:pt>
                <c:pt idx="14502">
                  <c:v>355.19</c:v>
                </c:pt>
                <c:pt idx="14503">
                  <c:v>355.19</c:v>
                </c:pt>
                <c:pt idx="14504">
                  <c:v>341.36</c:v>
                </c:pt>
                <c:pt idx="14505">
                  <c:v>341.36</c:v>
                </c:pt>
                <c:pt idx="14506">
                  <c:v>355.19</c:v>
                </c:pt>
                <c:pt idx="14507">
                  <c:v>355.19</c:v>
                </c:pt>
                <c:pt idx="14508">
                  <c:v>355.19</c:v>
                </c:pt>
                <c:pt idx="14509">
                  <c:v>350.52</c:v>
                </c:pt>
                <c:pt idx="14510">
                  <c:v>355.19</c:v>
                </c:pt>
                <c:pt idx="14511">
                  <c:v>345.91</c:v>
                </c:pt>
                <c:pt idx="14512">
                  <c:v>355.19</c:v>
                </c:pt>
                <c:pt idx="14513">
                  <c:v>355.19</c:v>
                </c:pt>
                <c:pt idx="14514">
                  <c:v>355.19</c:v>
                </c:pt>
                <c:pt idx="14515">
                  <c:v>355.19</c:v>
                </c:pt>
                <c:pt idx="14516">
                  <c:v>341.36</c:v>
                </c:pt>
                <c:pt idx="14517">
                  <c:v>350.52</c:v>
                </c:pt>
                <c:pt idx="14518">
                  <c:v>323.75</c:v>
                </c:pt>
                <c:pt idx="14519">
                  <c:v>355.19</c:v>
                </c:pt>
                <c:pt idx="14520">
                  <c:v>350.52</c:v>
                </c:pt>
                <c:pt idx="14521">
                  <c:v>350.52</c:v>
                </c:pt>
                <c:pt idx="14522">
                  <c:v>355.19</c:v>
                </c:pt>
                <c:pt idx="14523">
                  <c:v>355.19</c:v>
                </c:pt>
                <c:pt idx="14524">
                  <c:v>341.36</c:v>
                </c:pt>
                <c:pt idx="14525">
                  <c:v>350.52</c:v>
                </c:pt>
                <c:pt idx="14526">
                  <c:v>341.36</c:v>
                </c:pt>
                <c:pt idx="14527">
                  <c:v>328.06</c:v>
                </c:pt>
                <c:pt idx="14528">
                  <c:v>332.44</c:v>
                </c:pt>
                <c:pt idx="14529">
                  <c:v>350.52</c:v>
                </c:pt>
                <c:pt idx="14530">
                  <c:v>355.19</c:v>
                </c:pt>
                <c:pt idx="14531">
                  <c:v>345.91</c:v>
                </c:pt>
                <c:pt idx="14532">
                  <c:v>355.19</c:v>
                </c:pt>
                <c:pt idx="14533">
                  <c:v>345.91</c:v>
                </c:pt>
                <c:pt idx="14534">
                  <c:v>350.52</c:v>
                </c:pt>
                <c:pt idx="14535">
                  <c:v>355.19</c:v>
                </c:pt>
                <c:pt idx="14536">
                  <c:v>345.91</c:v>
                </c:pt>
                <c:pt idx="14537">
                  <c:v>355.19</c:v>
                </c:pt>
                <c:pt idx="14538">
                  <c:v>336.87</c:v>
                </c:pt>
                <c:pt idx="14539">
                  <c:v>345.91</c:v>
                </c:pt>
                <c:pt idx="14540">
                  <c:v>345.91</c:v>
                </c:pt>
                <c:pt idx="14541">
                  <c:v>355.19</c:v>
                </c:pt>
                <c:pt idx="14542">
                  <c:v>355.19</c:v>
                </c:pt>
                <c:pt idx="14543">
                  <c:v>341.36</c:v>
                </c:pt>
                <c:pt idx="14544">
                  <c:v>350.52</c:v>
                </c:pt>
                <c:pt idx="14545">
                  <c:v>350.52</c:v>
                </c:pt>
                <c:pt idx="14546">
                  <c:v>350.52</c:v>
                </c:pt>
                <c:pt idx="14547">
                  <c:v>328.06</c:v>
                </c:pt>
                <c:pt idx="14548">
                  <c:v>341.36</c:v>
                </c:pt>
                <c:pt idx="14549">
                  <c:v>341.36</c:v>
                </c:pt>
                <c:pt idx="14550">
                  <c:v>355.19</c:v>
                </c:pt>
                <c:pt idx="14551">
                  <c:v>341.36</c:v>
                </c:pt>
                <c:pt idx="14552">
                  <c:v>341.36</c:v>
                </c:pt>
                <c:pt idx="14553">
                  <c:v>345.91</c:v>
                </c:pt>
                <c:pt idx="14554">
                  <c:v>350.52</c:v>
                </c:pt>
                <c:pt idx="14555">
                  <c:v>341.36</c:v>
                </c:pt>
                <c:pt idx="14556">
                  <c:v>336.87</c:v>
                </c:pt>
                <c:pt idx="14557">
                  <c:v>350.52</c:v>
                </c:pt>
                <c:pt idx="14558">
                  <c:v>350.52</c:v>
                </c:pt>
                <c:pt idx="14559">
                  <c:v>345.91</c:v>
                </c:pt>
                <c:pt idx="14560">
                  <c:v>355.19</c:v>
                </c:pt>
                <c:pt idx="14561">
                  <c:v>355.19</c:v>
                </c:pt>
                <c:pt idx="14562">
                  <c:v>350.52</c:v>
                </c:pt>
                <c:pt idx="14563">
                  <c:v>350.52</c:v>
                </c:pt>
                <c:pt idx="14564">
                  <c:v>355.19</c:v>
                </c:pt>
                <c:pt idx="14565">
                  <c:v>345.91</c:v>
                </c:pt>
                <c:pt idx="14566">
                  <c:v>350.52</c:v>
                </c:pt>
                <c:pt idx="14567">
                  <c:v>341.36</c:v>
                </c:pt>
                <c:pt idx="14568">
                  <c:v>350.52</c:v>
                </c:pt>
                <c:pt idx="14569">
                  <c:v>345.91</c:v>
                </c:pt>
                <c:pt idx="14570">
                  <c:v>345.91</c:v>
                </c:pt>
                <c:pt idx="14571">
                  <c:v>350.52</c:v>
                </c:pt>
                <c:pt idx="14572">
                  <c:v>350.52</c:v>
                </c:pt>
                <c:pt idx="14573">
                  <c:v>350.52</c:v>
                </c:pt>
                <c:pt idx="14574">
                  <c:v>345.91</c:v>
                </c:pt>
                <c:pt idx="14575">
                  <c:v>350.52</c:v>
                </c:pt>
                <c:pt idx="14576">
                  <c:v>350.52</c:v>
                </c:pt>
                <c:pt idx="14577">
                  <c:v>350.52</c:v>
                </c:pt>
                <c:pt idx="14578">
                  <c:v>350.52</c:v>
                </c:pt>
                <c:pt idx="14579">
                  <c:v>350.52</c:v>
                </c:pt>
                <c:pt idx="14580">
                  <c:v>350.52</c:v>
                </c:pt>
                <c:pt idx="14581">
                  <c:v>350.52</c:v>
                </c:pt>
                <c:pt idx="14582">
                  <c:v>345.91</c:v>
                </c:pt>
                <c:pt idx="14583">
                  <c:v>350.52</c:v>
                </c:pt>
                <c:pt idx="14584">
                  <c:v>350.52</c:v>
                </c:pt>
                <c:pt idx="14585">
                  <c:v>345.91</c:v>
                </c:pt>
                <c:pt idx="14586">
                  <c:v>345.91</c:v>
                </c:pt>
                <c:pt idx="14587">
                  <c:v>345.91</c:v>
                </c:pt>
                <c:pt idx="14588">
                  <c:v>355.19</c:v>
                </c:pt>
                <c:pt idx="14589">
                  <c:v>345.91</c:v>
                </c:pt>
                <c:pt idx="14590">
                  <c:v>345.91</c:v>
                </c:pt>
                <c:pt idx="14591">
                  <c:v>345.91</c:v>
                </c:pt>
                <c:pt idx="14592">
                  <c:v>345.91</c:v>
                </c:pt>
                <c:pt idx="14593">
                  <c:v>345.91</c:v>
                </c:pt>
                <c:pt idx="14594">
                  <c:v>341.36</c:v>
                </c:pt>
                <c:pt idx="14595">
                  <c:v>345.91</c:v>
                </c:pt>
                <c:pt idx="14596">
                  <c:v>332.44</c:v>
                </c:pt>
                <c:pt idx="14597">
                  <c:v>345.91</c:v>
                </c:pt>
                <c:pt idx="14598">
                  <c:v>345.91</c:v>
                </c:pt>
                <c:pt idx="14599">
                  <c:v>345.91</c:v>
                </c:pt>
                <c:pt idx="14600">
                  <c:v>345.91</c:v>
                </c:pt>
                <c:pt idx="14601">
                  <c:v>341.36</c:v>
                </c:pt>
                <c:pt idx="14602">
                  <c:v>345.91</c:v>
                </c:pt>
                <c:pt idx="14603">
                  <c:v>350.52</c:v>
                </c:pt>
                <c:pt idx="14604">
                  <c:v>345.91</c:v>
                </c:pt>
                <c:pt idx="14605">
                  <c:v>341.36</c:v>
                </c:pt>
                <c:pt idx="14606">
                  <c:v>345.91</c:v>
                </c:pt>
                <c:pt idx="14607">
                  <c:v>345.91</c:v>
                </c:pt>
                <c:pt idx="14608">
                  <c:v>345.91</c:v>
                </c:pt>
                <c:pt idx="14609">
                  <c:v>345.91</c:v>
                </c:pt>
                <c:pt idx="14610">
                  <c:v>345.91</c:v>
                </c:pt>
                <c:pt idx="14611">
                  <c:v>345.91</c:v>
                </c:pt>
                <c:pt idx="14612">
                  <c:v>345.91</c:v>
                </c:pt>
                <c:pt idx="14613">
                  <c:v>345.91</c:v>
                </c:pt>
                <c:pt idx="14614">
                  <c:v>341.36</c:v>
                </c:pt>
                <c:pt idx="14615">
                  <c:v>345.91</c:v>
                </c:pt>
                <c:pt idx="14616">
                  <c:v>345.91</c:v>
                </c:pt>
                <c:pt idx="14617">
                  <c:v>345.91</c:v>
                </c:pt>
                <c:pt idx="14618">
                  <c:v>345.91</c:v>
                </c:pt>
                <c:pt idx="14619">
                  <c:v>350.52</c:v>
                </c:pt>
                <c:pt idx="14620">
                  <c:v>345.91</c:v>
                </c:pt>
                <c:pt idx="14621">
                  <c:v>350.52</c:v>
                </c:pt>
                <c:pt idx="14622">
                  <c:v>345.91</c:v>
                </c:pt>
                <c:pt idx="14623">
                  <c:v>350.52</c:v>
                </c:pt>
                <c:pt idx="14624">
                  <c:v>345.91</c:v>
                </c:pt>
                <c:pt idx="14625">
                  <c:v>341.36</c:v>
                </c:pt>
                <c:pt idx="14626">
                  <c:v>345.91</c:v>
                </c:pt>
                <c:pt idx="14627">
                  <c:v>345.91</c:v>
                </c:pt>
                <c:pt idx="14628">
                  <c:v>345.91</c:v>
                </c:pt>
                <c:pt idx="14629">
                  <c:v>345.91</c:v>
                </c:pt>
                <c:pt idx="14630">
                  <c:v>345.91</c:v>
                </c:pt>
                <c:pt idx="14631">
                  <c:v>345.91</c:v>
                </c:pt>
                <c:pt idx="14632">
                  <c:v>345.91</c:v>
                </c:pt>
                <c:pt idx="14633">
                  <c:v>345.91</c:v>
                </c:pt>
                <c:pt idx="14634">
                  <c:v>345.91</c:v>
                </c:pt>
                <c:pt idx="14635">
                  <c:v>345.91</c:v>
                </c:pt>
                <c:pt idx="14636">
                  <c:v>345.91</c:v>
                </c:pt>
                <c:pt idx="14637">
                  <c:v>345.91</c:v>
                </c:pt>
                <c:pt idx="14638">
                  <c:v>345.91</c:v>
                </c:pt>
                <c:pt idx="14639">
                  <c:v>345.91</c:v>
                </c:pt>
                <c:pt idx="14640">
                  <c:v>345.91</c:v>
                </c:pt>
                <c:pt idx="14641">
                  <c:v>345.91</c:v>
                </c:pt>
                <c:pt idx="14642">
                  <c:v>345.91</c:v>
                </c:pt>
                <c:pt idx="14643">
                  <c:v>341.36</c:v>
                </c:pt>
                <c:pt idx="14644">
                  <c:v>345.91</c:v>
                </c:pt>
                <c:pt idx="14645">
                  <c:v>341.36</c:v>
                </c:pt>
                <c:pt idx="14646">
                  <c:v>345.91</c:v>
                </c:pt>
                <c:pt idx="14647">
                  <c:v>345.91</c:v>
                </c:pt>
                <c:pt idx="14648">
                  <c:v>345.91</c:v>
                </c:pt>
                <c:pt idx="14649">
                  <c:v>341.36</c:v>
                </c:pt>
                <c:pt idx="14650">
                  <c:v>345.91</c:v>
                </c:pt>
                <c:pt idx="14651">
                  <c:v>345.91</c:v>
                </c:pt>
                <c:pt idx="14652">
                  <c:v>341.36</c:v>
                </c:pt>
                <c:pt idx="14653">
                  <c:v>341.36</c:v>
                </c:pt>
                <c:pt idx="14654">
                  <c:v>345.91</c:v>
                </c:pt>
                <c:pt idx="14655">
                  <c:v>345.91</c:v>
                </c:pt>
                <c:pt idx="14656">
                  <c:v>345.91</c:v>
                </c:pt>
                <c:pt idx="14657">
                  <c:v>345.91</c:v>
                </c:pt>
                <c:pt idx="14658">
                  <c:v>345.91</c:v>
                </c:pt>
                <c:pt idx="14659">
                  <c:v>345.91</c:v>
                </c:pt>
                <c:pt idx="14660">
                  <c:v>345.91</c:v>
                </c:pt>
                <c:pt idx="14661">
                  <c:v>345.91</c:v>
                </c:pt>
                <c:pt idx="14662">
                  <c:v>345.91</c:v>
                </c:pt>
                <c:pt idx="14663">
                  <c:v>345.91</c:v>
                </c:pt>
                <c:pt idx="14664">
                  <c:v>345.91</c:v>
                </c:pt>
                <c:pt idx="14665">
                  <c:v>345.91</c:v>
                </c:pt>
                <c:pt idx="14666">
                  <c:v>345.91</c:v>
                </c:pt>
                <c:pt idx="14667">
                  <c:v>345.91</c:v>
                </c:pt>
                <c:pt idx="14668">
                  <c:v>345.91</c:v>
                </c:pt>
                <c:pt idx="14669">
                  <c:v>345.91</c:v>
                </c:pt>
                <c:pt idx="14670">
                  <c:v>341.36</c:v>
                </c:pt>
                <c:pt idx="14671">
                  <c:v>345.91</c:v>
                </c:pt>
                <c:pt idx="14672">
                  <c:v>345.91</c:v>
                </c:pt>
                <c:pt idx="14673">
                  <c:v>345.91</c:v>
                </c:pt>
                <c:pt idx="14674">
                  <c:v>332.44</c:v>
                </c:pt>
                <c:pt idx="14675">
                  <c:v>345.91</c:v>
                </c:pt>
                <c:pt idx="14676">
                  <c:v>345.91</c:v>
                </c:pt>
                <c:pt idx="14677">
                  <c:v>345.91</c:v>
                </c:pt>
                <c:pt idx="14678">
                  <c:v>345.91</c:v>
                </c:pt>
                <c:pt idx="14679">
                  <c:v>345.91</c:v>
                </c:pt>
                <c:pt idx="14680">
                  <c:v>345.91</c:v>
                </c:pt>
                <c:pt idx="14681">
                  <c:v>345.91</c:v>
                </c:pt>
                <c:pt idx="14682">
                  <c:v>345.91</c:v>
                </c:pt>
                <c:pt idx="14683">
                  <c:v>341.36</c:v>
                </c:pt>
                <c:pt idx="14684">
                  <c:v>345.91</c:v>
                </c:pt>
                <c:pt idx="14685">
                  <c:v>345.91</c:v>
                </c:pt>
                <c:pt idx="14686">
                  <c:v>345.91</c:v>
                </c:pt>
                <c:pt idx="14687">
                  <c:v>345.91</c:v>
                </c:pt>
                <c:pt idx="14688">
                  <c:v>345.91</c:v>
                </c:pt>
                <c:pt idx="14689">
                  <c:v>345.91</c:v>
                </c:pt>
                <c:pt idx="14690">
                  <c:v>345.91</c:v>
                </c:pt>
                <c:pt idx="14691">
                  <c:v>345.91</c:v>
                </c:pt>
                <c:pt idx="14692">
                  <c:v>341.36</c:v>
                </c:pt>
                <c:pt idx="14693">
                  <c:v>345.91</c:v>
                </c:pt>
                <c:pt idx="14694">
                  <c:v>345.91</c:v>
                </c:pt>
                <c:pt idx="14695">
                  <c:v>336.87</c:v>
                </c:pt>
                <c:pt idx="14696">
                  <c:v>345.91</c:v>
                </c:pt>
                <c:pt idx="14697">
                  <c:v>345.91</c:v>
                </c:pt>
                <c:pt idx="14698">
                  <c:v>345.91</c:v>
                </c:pt>
                <c:pt idx="14699">
                  <c:v>345.91</c:v>
                </c:pt>
                <c:pt idx="14700">
                  <c:v>345.91</c:v>
                </c:pt>
                <c:pt idx="14701">
                  <c:v>345.91</c:v>
                </c:pt>
                <c:pt idx="14702">
                  <c:v>345.91</c:v>
                </c:pt>
                <c:pt idx="14703">
                  <c:v>345.91</c:v>
                </c:pt>
                <c:pt idx="14704">
                  <c:v>345.91</c:v>
                </c:pt>
                <c:pt idx="14705">
                  <c:v>345.91</c:v>
                </c:pt>
                <c:pt idx="14706">
                  <c:v>345.91</c:v>
                </c:pt>
                <c:pt idx="14707">
                  <c:v>345.91</c:v>
                </c:pt>
                <c:pt idx="14708">
                  <c:v>350.52</c:v>
                </c:pt>
                <c:pt idx="14709">
                  <c:v>345.91</c:v>
                </c:pt>
                <c:pt idx="14710">
                  <c:v>355.19</c:v>
                </c:pt>
                <c:pt idx="14711">
                  <c:v>350.52</c:v>
                </c:pt>
                <c:pt idx="14712">
                  <c:v>350.52</c:v>
                </c:pt>
                <c:pt idx="14713">
                  <c:v>350.52</c:v>
                </c:pt>
                <c:pt idx="14714">
                  <c:v>350.52</c:v>
                </c:pt>
                <c:pt idx="14715">
                  <c:v>350.52</c:v>
                </c:pt>
                <c:pt idx="14716">
                  <c:v>355.19</c:v>
                </c:pt>
                <c:pt idx="14717">
                  <c:v>345.91</c:v>
                </c:pt>
                <c:pt idx="14718">
                  <c:v>355.19</c:v>
                </c:pt>
                <c:pt idx="14719">
                  <c:v>350.52</c:v>
                </c:pt>
                <c:pt idx="14720">
                  <c:v>350.52</c:v>
                </c:pt>
                <c:pt idx="14721">
                  <c:v>345.91</c:v>
                </c:pt>
                <c:pt idx="14722">
                  <c:v>345.91</c:v>
                </c:pt>
                <c:pt idx="14723">
                  <c:v>345.91</c:v>
                </c:pt>
                <c:pt idx="14724">
                  <c:v>350.52</c:v>
                </c:pt>
                <c:pt idx="14725">
                  <c:v>350.52</c:v>
                </c:pt>
                <c:pt idx="14726">
                  <c:v>350.52</c:v>
                </c:pt>
                <c:pt idx="14727">
                  <c:v>350.52</c:v>
                </c:pt>
                <c:pt idx="14728">
                  <c:v>350.52</c:v>
                </c:pt>
                <c:pt idx="14729">
                  <c:v>350.52</c:v>
                </c:pt>
                <c:pt idx="14730">
                  <c:v>350.52</c:v>
                </c:pt>
                <c:pt idx="14731">
                  <c:v>350.52</c:v>
                </c:pt>
                <c:pt idx="14732">
                  <c:v>345.91</c:v>
                </c:pt>
                <c:pt idx="14733">
                  <c:v>355.19</c:v>
                </c:pt>
                <c:pt idx="14734">
                  <c:v>350.52</c:v>
                </c:pt>
                <c:pt idx="14735">
                  <c:v>350.52</c:v>
                </c:pt>
                <c:pt idx="14736">
                  <c:v>350.52</c:v>
                </c:pt>
                <c:pt idx="14737">
                  <c:v>350.52</c:v>
                </c:pt>
                <c:pt idx="14738">
                  <c:v>350.52</c:v>
                </c:pt>
                <c:pt idx="14739">
                  <c:v>350.52</c:v>
                </c:pt>
                <c:pt idx="14740">
                  <c:v>350.52</c:v>
                </c:pt>
                <c:pt idx="14741">
                  <c:v>332.44</c:v>
                </c:pt>
                <c:pt idx="14742">
                  <c:v>350.52</c:v>
                </c:pt>
                <c:pt idx="14743">
                  <c:v>350.52</c:v>
                </c:pt>
                <c:pt idx="14744">
                  <c:v>355.19</c:v>
                </c:pt>
                <c:pt idx="14745">
                  <c:v>350.52</c:v>
                </c:pt>
                <c:pt idx="14746">
                  <c:v>350.52</c:v>
                </c:pt>
                <c:pt idx="14747">
                  <c:v>350.52</c:v>
                </c:pt>
                <c:pt idx="14748">
                  <c:v>355.19</c:v>
                </c:pt>
                <c:pt idx="14749">
                  <c:v>350.52</c:v>
                </c:pt>
                <c:pt idx="14750">
                  <c:v>350.52</c:v>
                </c:pt>
                <c:pt idx="14751">
                  <c:v>350.52</c:v>
                </c:pt>
                <c:pt idx="14752">
                  <c:v>336.87</c:v>
                </c:pt>
                <c:pt idx="14753">
                  <c:v>350.52</c:v>
                </c:pt>
                <c:pt idx="14754">
                  <c:v>345.91</c:v>
                </c:pt>
                <c:pt idx="14755">
                  <c:v>350.52</c:v>
                </c:pt>
                <c:pt idx="14756">
                  <c:v>350.52</c:v>
                </c:pt>
                <c:pt idx="14757">
                  <c:v>350.52</c:v>
                </c:pt>
                <c:pt idx="14758">
                  <c:v>355.19</c:v>
                </c:pt>
                <c:pt idx="14759">
                  <c:v>350.52</c:v>
                </c:pt>
                <c:pt idx="14760">
                  <c:v>350.52</c:v>
                </c:pt>
                <c:pt idx="14761">
                  <c:v>332.44</c:v>
                </c:pt>
                <c:pt idx="14762">
                  <c:v>350.52</c:v>
                </c:pt>
                <c:pt idx="14763">
                  <c:v>350.52</c:v>
                </c:pt>
                <c:pt idx="14764">
                  <c:v>350.52</c:v>
                </c:pt>
                <c:pt idx="14765">
                  <c:v>350.52</c:v>
                </c:pt>
                <c:pt idx="14766">
                  <c:v>350.52</c:v>
                </c:pt>
                <c:pt idx="14767">
                  <c:v>350.52</c:v>
                </c:pt>
                <c:pt idx="14768">
                  <c:v>345.91</c:v>
                </c:pt>
                <c:pt idx="14769">
                  <c:v>350.52</c:v>
                </c:pt>
                <c:pt idx="14770">
                  <c:v>350.52</c:v>
                </c:pt>
                <c:pt idx="14771">
                  <c:v>345.91</c:v>
                </c:pt>
                <c:pt idx="14772">
                  <c:v>345.91</c:v>
                </c:pt>
                <c:pt idx="14773">
                  <c:v>350.52</c:v>
                </c:pt>
                <c:pt idx="14774">
                  <c:v>345.91</c:v>
                </c:pt>
                <c:pt idx="14775">
                  <c:v>345.91</c:v>
                </c:pt>
                <c:pt idx="14776">
                  <c:v>345.91</c:v>
                </c:pt>
                <c:pt idx="14777">
                  <c:v>345.91</c:v>
                </c:pt>
                <c:pt idx="14778">
                  <c:v>345.91</c:v>
                </c:pt>
                <c:pt idx="14779">
                  <c:v>341.36</c:v>
                </c:pt>
                <c:pt idx="14780">
                  <c:v>345.91</c:v>
                </c:pt>
                <c:pt idx="14781">
                  <c:v>345.91</c:v>
                </c:pt>
                <c:pt idx="14782">
                  <c:v>345.91</c:v>
                </c:pt>
                <c:pt idx="14783">
                  <c:v>345.91</c:v>
                </c:pt>
                <c:pt idx="14784">
                  <c:v>345.91</c:v>
                </c:pt>
                <c:pt idx="14785">
                  <c:v>345.91</c:v>
                </c:pt>
                <c:pt idx="14786">
                  <c:v>345.91</c:v>
                </c:pt>
                <c:pt idx="14787">
                  <c:v>345.91</c:v>
                </c:pt>
                <c:pt idx="14788">
                  <c:v>345.91</c:v>
                </c:pt>
                <c:pt idx="14789">
                  <c:v>345.91</c:v>
                </c:pt>
                <c:pt idx="14790">
                  <c:v>341.36</c:v>
                </c:pt>
                <c:pt idx="14791">
                  <c:v>345.91</c:v>
                </c:pt>
                <c:pt idx="14792">
                  <c:v>345.91</c:v>
                </c:pt>
                <c:pt idx="14793">
                  <c:v>345.91</c:v>
                </c:pt>
                <c:pt idx="14794">
                  <c:v>345.91</c:v>
                </c:pt>
                <c:pt idx="14795">
                  <c:v>345.91</c:v>
                </c:pt>
                <c:pt idx="14796">
                  <c:v>345.91</c:v>
                </c:pt>
                <c:pt idx="14797">
                  <c:v>345.91</c:v>
                </c:pt>
                <c:pt idx="14798">
                  <c:v>345.91</c:v>
                </c:pt>
                <c:pt idx="14799">
                  <c:v>345.91</c:v>
                </c:pt>
                <c:pt idx="14800">
                  <c:v>345.91</c:v>
                </c:pt>
                <c:pt idx="14801">
                  <c:v>341.36</c:v>
                </c:pt>
                <c:pt idx="14802">
                  <c:v>345.91</c:v>
                </c:pt>
                <c:pt idx="14803">
                  <c:v>345.91</c:v>
                </c:pt>
                <c:pt idx="14804">
                  <c:v>345.91</c:v>
                </c:pt>
                <c:pt idx="14805">
                  <c:v>345.91</c:v>
                </c:pt>
                <c:pt idx="14806">
                  <c:v>345.91</c:v>
                </c:pt>
                <c:pt idx="14807">
                  <c:v>345.91</c:v>
                </c:pt>
                <c:pt idx="14808">
                  <c:v>345.91</c:v>
                </c:pt>
                <c:pt idx="14809">
                  <c:v>345.91</c:v>
                </c:pt>
                <c:pt idx="14810">
                  <c:v>332.44</c:v>
                </c:pt>
                <c:pt idx="14811">
                  <c:v>345.91</c:v>
                </c:pt>
                <c:pt idx="14812">
                  <c:v>345.91</c:v>
                </c:pt>
                <c:pt idx="14813">
                  <c:v>336.87</c:v>
                </c:pt>
                <c:pt idx="14814">
                  <c:v>345.91</c:v>
                </c:pt>
                <c:pt idx="14815">
                  <c:v>345.91</c:v>
                </c:pt>
                <c:pt idx="14816">
                  <c:v>345.91</c:v>
                </c:pt>
                <c:pt idx="14817">
                  <c:v>345.91</c:v>
                </c:pt>
                <c:pt idx="14818">
                  <c:v>345.91</c:v>
                </c:pt>
                <c:pt idx="14819">
                  <c:v>341.36</c:v>
                </c:pt>
                <c:pt idx="14820">
                  <c:v>345.91</c:v>
                </c:pt>
                <c:pt idx="14821">
                  <c:v>345.91</c:v>
                </c:pt>
                <c:pt idx="14822">
                  <c:v>345.91</c:v>
                </c:pt>
                <c:pt idx="14823">
                  <c:v>345.91</c:v>
                </c:pt>
                <c:pt idx="14824">
                  <c:v>345.91</c:v>
                </c:pt>
                <c:pt idx="14825">
                  <c:v>345.91</c:v>
                </c:pt>
                <c:pt idx="14826">
                  <c:v>341.36</c:v>
                </c:pt>
                <c:pt idx="14827">
                  <c:v>345.91</c:v>
                </c:pt>
                <c:pt idx="14828">
                  <c:v>345.91</c:v>
                </c:pt>
                <c:pt idx="14829">
                  <c:v>345.91</c:v>
                </c:pt>
                <c:pt idx="14830">
                  <c:v>341.36</c:v>
                </c:pt>
                <c:pt idx="14831">
                  <c:v>345.91</c:v>
                </c:pt>
                <c:pt idx="14832">
                  <c:v>345.91</c:v>
                </c:pt>
                <c:pt idx="14833">
                  <c:v>345.91</c:v>
                </c:pt>
                <c:pt idx="14834">
                  <c:v>345.91</c:v>
                </c:pt>
                <c:pt idx="14835">
                  <c:v>345.91</c:v>
                </c:pt>
                <c:pt idx="14836">
                  <c:v>345.91</c:v>
                </c:pt>
                <c:pt idx="14837">
                  <c:v>345.91</c:v>
                </c:pt>
                <c:pt idx="14838">
                  <c:v>345.91</c:v>
                </c:pt>
                <c:pt idx="14839">
                  <c:v>328.06</c:v>
                </c:pt>
                <c:pt idx="14840">
                  <c:v>345.91</c:v>
                </c:pt>
                <c:pt idx="14841">
                  <c:v>345.91</c:v>
                </c:pt>
                <c:pt idx="14842">
                  <c:v>345.91</c:v>
                </c:pt>
                <c:pt idx="14843">
                  <c:v>345.91</c:v>
                </c:pt>
                <c:pt idx="14844">
                  <c:v>345.91</c:v>
                </c:pt>
                <c:pt idx="14845">
                  <c:v>345.91</c:v>
                </c:pt>
                <c:pt idx="14846">
                  <c:v>345.91</c:v>
                </c:pt>
                <c:pt idx="14847">
                  <c:v>345.91</c:v>
                </c:pt>
                <c:pt idx="14848">
                  <c:v>341.36</c:v>
                </c:pt>
                <c:pt idx="14849">
                  <c:v>345.91</c:v>
                </c:pt>
                <c:pt idx="14850">
                  <c:v>345.91</c:v>
                </c:pt>
                <c:pt idx="14851">
                  <c:v>345.91</c:v>
                </c:pt>
                <c:pt idx="14852">
                  <c:v>341.36</c:v>
                </c:pt>
                <c:pt idx="14853">
                  <c:v>345.91</c:v>
                </c:pt>
                <c:pt idx="14854">
                  <c:v>345.91</c:v>
                </c:pt>
                <c:pt idx="14855">
                  <c:v>345.91</c:v>
                </c:pt>
                <c:pt idx="14856">
                  <c:v>345.91</c:v>
                </c:pt>
                <c:pt idx="14857">
                  <c:v>345.91</c:v>
                </c:pt>
                <c:pt idx="14858">
                  <c:v>341.36</c:v>
                </c:pt>
                <c:pt idx="14859">
                  <c:v>336.87</c:v>
                </c:pt>
                <c:pt idx="14860">
                  <c:v>345.91</c:v>
                </c:pt>
                <c:pt idx="14861">
                  <c:v>345.91</c:v>
                </c:pt>
                <c:pt idx="14862">
                  <c:v>345.91</c:v>
                </c:pt>
                <c:pt idx="14863">
                  <c:v>345.91</c:v>
                </c:pt>
                <c:pt idx="14864">
                  <c:v>345.91</c:v>
                </c:pt>
                <c:pt idx="14865">
                  <c:v>345.91</c:v>
                </c:pt>
                <c:pt idx="14866">
                  <c:v>345.91</c:v>
                </c:pt>
                <c:pt idx="14867">
                  <c:v>345.91</c:v>
                </c:pt>
                <c:pt idx="14868">
                  <c:v>336.87</c:v>
                </c:pt>
                <c:pt idx="14869">
                  <c:v>345.91</c:v>
                </c:pt>
                <c:pt idx="14870">
                  <c:v>345.91</c:v>
                </c:pt>
                <c:pt idx="14871">
                  <c:v>345.91</c:v>
                </c:pt>
                <c:pt idx="14872">
                  <c:v>341.36</c:v>
                </c:pt>
                <c:pt idx="14873">
                  <c:v>345.91</c:v>
                </c:pt>
                <c:pt idx="14874">
                  <c:v>350.52</c:v>
                </c:pt>
                <c:pt idx="14875">
                  <c:v>345.91</c:v>
                </c:pt>
                <c:pt idx="14876">
                  <c:v>345.91</c:v>
                </c:pt>
                <c:pt idx="14877">
                  <c:v>319.49</c:v>
                </c:pt>
                <c:pt idx="14878">
                  <c:v>345.91</c:v>
                </c:pt>
                <c:pt idx="14879">
                  <c:v>345.91</c:v>
                </c:pt>
                <c:pt idx="14880">
                  <c:v>350.52</c:v>
                </c:pt>
                <c:pt idx="14881">
                  <c:v>345.91</c:v>
                </c:pt>
                <c:pt idx="14882">
                  <c:v>345.91</c:v>
                </c:pt>
                <c:pt idx="14883">
                  <c:v>345.91</c:v>
                </c:pt>
                <c:pt idx="14884">
                  <c:v>345.91</c:v>
                </c:pt>
                <c:pt idx="14885">
                  <c:v>345.91</c:v>
                </c:pt>
                <c:pt idx="14886">
                  <c:v>345.91</c:v>
                </c:pt>
                <c:pt idx="14887">
                  <c:v>345.91</c:v>
                </c:pt>
                <c:pt idx="14888">
                  <c:v>341.36</c:v>
                </c:pt>
                <c:pt idx="14889">
                  <c:v>345.91</c:v>
                </c:pt>
                <c:pt idx="14890">
                  <c:v>345.91</c:v>
                </c:pt>
                <c:pt idx="14891">
                  <c:v>350.52</c:v>
                </c:pt>
                <c:pt idx="14892">
                  <c:v>350.52</c:v>
                </c:pt>
                <c:pt idx="14893">
                  <c:v>350.52</c:v>
                </c:pt>
                <c:pt idx="14894">
                  <c:v>350.52</c:v>
                </c:pt>
                <c:pt idx="14895">
                  <c:v>350.52</c:v>
                </c:pt>
                <c:pt idx="14896">
                  <c:v>350.52</c:v>
                </c:pt>
                <c:pt idx="14897">
                  <c:v>345.91</c:v>
                </c:pt>
                <c:pt idx="14898">
                  <c:v>350.52</c:v>
                </c:pt>
                <c:pt idx="14899">
                  <c:v>350.52</c:v>
                </c:pt>
                <c:pt idx="14900">
                  <c:v>350.52</c:v>
                </c:pt>
                <c:pt idx="14901">
                  <c:v>350.52</c:v>
                </c:pt>
                <c:pt idx="14902">
                  <c:v>350.52</c:v>
                </c:pt>
                <c:pt idx="14903">
                  <c:v>355.19</c:v>
                </c:pt>
                <c:pt idx="14904">
                  <c:v>350.52</c:v>
                </c:pt>
                <c:pt idx="14905">
                  <c:v>350.52</c:v>
                </c:pt>
                <c:pt idx="14906">
                  <c:v>345.91</c:v>
                </c:pt>
                <c:pt idx="14907">
                  <c:v>350.52</c:v>
                </c:pt>
                <c:pt idx="14908">
                  <c:v>350.52</c:v>
                </c:pt>
                <c:pt idx="14909">
                  <c:v>350.52</c:v>
                </c:pt>
                <c:pt idx="14910">
                  <c:v>350.52</c:v>
                </c:pt>
                <c:pt idx="14911">
                  <c:v>350.52</c:v>
                </c:pt>
                <c:pt idx="14912">
                  <c:v>350.52</c:v>
                </c:pt>
                <c:pt idx="14913">
                  <c:v>350.52</c:v>
                </c:pt>
                <c:pt idx="14914">
                  <c:v>350.52</c:v>
                </c:pt>
                <c:pt idx="14915">
                  <c:v>350.52</c:v>
                </c:pt>
                <c:pt idx="14916">
                  <c:v>350.52</c:v>
                </c:pt>
                <c:pt idx="14917">
                  <c:v>350.52</c:v>
                </c:pt>
                <c:pt idx="14918">
                  <c:v>350.52</c:v>
                </c:pt>
                <c:pt idx="14919">
                  <c:v>350.52</c:v>
                </c:pt>
                <c:pt idx="14920">
                  <c:v>350.52</c:v>
                </c:pt>
                <c:pt idx="14921">
                  <c:v>350.52</c:v>
                </c:pt>
                <c:pt idx="14922">
                  <c:v>350.52</c:v>
                </c:pt>
                <c:pt idx="14923">
                  <c:v>350.52</c:v>
                </c:pt>
                <c:pt idx="14924">
                  <c:v>350.52</c:v>
                </c:pt>
                <c:pt idx="14925">
                  <c:v>350.52</c:v>
                </c:pt>
                <c:pt idx="14926">
                  <c:v>350.52</c:v>
                </c:pt>
                <c:pt idx="14927">
                  <c:v>350.52</c:v>
                </c:pt>
                <c:pt idx="14928">
                  <c:v>350.52</c:v>
                </c:pt>
                <c:pt idx="14929">
                  <c:v>350.52</c:v>
                </c:pt>
                <c:pt idx="14930">
                  <c:v>350.52</c:v>
                </c:pt>
                <c:pt idx="14931">
                  <c:v>345.91</c:v>
                </c:pt>
                <c:pt idx="14932">
                  <c:v>350.52</c:v>
                </c:pt>
                <c:pt idx="14933">
                  <c:v>350.52</c:v>
                </c:pt>
                <c:pt idx="14934">
                  <c:v>350.52</c:v>
                </c:pt>
                <c:pt idx="14935">
                  <c:v>350.52</c:v>
                </c:pt>
                <c:pt idx="14936">
                  <c:v>350.52</c:v>
                </c:pt>
                <c:pt idx="14937">
                  <c:v>350.52</c:v>
                </c:pt>
                <c:pt idx="14938">
                  <c:v>350.52</c:v>
                </c:pt>
                <c:pt idx="14939">
                  <c:v>350.52</c:v>
                </c:pt>
                <c:pt idx="14940">
                  <c:v>350.52</c:v>
                </c:pt>
                <c:pt idx="14941">
                  <c:v>350.52</c:v>
                </c:pt>
                <c:pt idx="14942">
                  <c:v>350.52</c:v>
                </c:pt>
                <c:pt idx="14943">
                  <c:v>350.52</c:v>
                </c:pt>
                <c:pt idx="14944">
                  <c:v>350.52</c:v>
                </c:pt>
                <c:pt idx="14945">
                  <c:v>350.52</c:v>
                </c:pt>
                <c:pt idx="14946">
                  <c:v>350.52</c:v>
                </c:pt>
                <c:pt idx="14947">
                  <c:v>350.52</c:v>
                </c:pt>
                <c:pt idx="14948">
                  <c:v>350.52</c:v>
                </c:pt>
                <c:pt idx="14949">
                  <c:v>350.52</c:v>
                </c:pt>
                <c:pt idx="14950">
                  <c:v>350.52</c:v>
                </c:pt>
                <c:pt idx="14951">
                  <c:v>350.52</c:v>
                </c:pt>
                <c:pt idx="14952">
                  <c:v>350.52</c:v>
                </c:pt>
                <c:pt idx="14953">
                  <c:v>350.52</c:v>
                </c:pt>
                <c:pt idx="14954">
                  <c:v>350.52</c:v>
                </c:pt>
                <c:pt idx="14955">
                  <c:v>345.91</c:v>
                </c:pt>
                <c:pt idx="14956">
                  <c:v>350.52</c:v>
                </c:pt>
                <c:pt idx="14957">
                  <c:v>350.52</c:v>
                </c:pt>
                <c:pt idx="14958">
                  <c:v>350.52</c:v>
                </c:pt>
                <c:pt idx="14959">
                  <c:v>350.52</c:v>
                </c:pt>
                <c:pt idx="14960">
                  <c:v>350.52</c:v>
                </c:pt>
                <c:pt idx="14961">
                  <c:v>350.52</c:v>
                </c:pt>
                <c:pt idx="14962">
                  <c:v>350.52</c:v>
                </c:pt>
                <c:pt idx="14963">
                  <c:v>350.52</c:v>
                </c:pt>
                <c:pt idx="14964">
                  <c:v>336.87</c:v>
                </c:pt>
                <c:pt idx="14965">
                  <c:v>350.52</c:v>
                </c:pt>
                <c:pt idx="14966">
                  <c:v>350.52</c:v>
                </c:pt>
                <c:pt idx="14967">
                  <c:v>350.52</c:v>
                </c:pt>
                <c:pt idx="14968">
                  <c:v>350.52</c:v>
                </c:pt>
                <c:pt idx="14969">
                  <c:v>350.52</c:v>
                </c:pt>
                <c:pt idx="14970">
                  <c:v>350.52</c:v>
                </c:pt>
                <c:pt idx="14971">
                  <c:v>350.52</c:v>
                </c:pt>
                <c:pt idx="14972">
                  <c:v>350.52</c:v>
                </c:pt>
                <c:pt idx="14973">
                  <c:v>350.52</c:v>
                </c:pt>
                <c:pt idx="14974">
                  <c:v>355.19</c:v>
                </c:pt>
                <c:pt idx="14975">
                  <c:v>350.52</c:v>
                </c:pt>
                <c:pt idx="14976">
                  <c:v>350.52</c:v>
                </c:pt>
                <c:pt idx="14977">
                  <c:v>350.52</c:v>
                </c:pt>
                <c:pt idx="14978">
                  <c:v>355.19</c:v>
                </c:pt>
                <c:pt idx="14979">
                  <c:v>350.52</c:v>
                </c:pt>
                <c:pt idx="14980">
                  <c:v>350.52</c:v>
                </c:pt>
                <c:pt idx="14981">
                  <c:v>350.52</c:v>
                </c:pt>
                <c:pt idx="14982">
                  <c:v>350.52</c:v>
                </c:pt>
                <c:pt idx="14983">
                  <c:v>350.52</c:v>
                </c:pt>
                <c:pt idx="14984">
                  <c:v>341.36</c:v>
                </c:pt>
                <c:pt idx="14985">
                  <c:v>350.52</c:v>
                </c:pt>
                <c:pt idx="14986">
                  <c:v>350.52</c:v>
                </c:pt>
                <c:pt idx="14987">
                  <c:v>350.52</c:v>
                </c:pt>
                <c:pt idx="14988">
                  <c:v>350.52</c:v>
                </c:pt>
                <c:pt idx="14989">
                  <c:v>350.52</c:v>
                </c:pt>
                <c:pt idx="14990">
                  <c:v>350.52</c:v>
                </c:pt>
                <c:pt idx="14991">
                  <c:v>350.52</c:v>
                </c:pt>
                <c:pt idx="14992">
                  <c:v>350.52</c:v>
                </c:pt>
                <c:pt idx="14993">
                  <c:v>345.91</c:v>
                </c:pt>
                <c:pt idx="14994">
                  <c:v>350.52</c:v>
                </c:pt>
                <c:pt idx="14995">
                  <c:v>350.52</c:v>
                </c:pt>
                <c:pt idx="14996">
                  <c:v>355.19</c:v>
                </c:pt>
                <c:pt idx="14997">
                  <c:v>355.19</c:v>
                </c:pt>
                <c:pt idx="14998">
                  <c:v>350.52</c:v>
                </c:pt>
                <c:pt idx="14999">
                  <c:v>350.52</c:v>
                </c:pt>
                <c:pt idx="15000">
                  <c:v>350.52</c:v>
                </c:pt>
                <c:pt idx="15001">
                  <c:v>355.19</c:v>
                </c:pt>
                <c:pt idx="15002">
                  <c:v>345.91</c:v>
                </c:pt>
                <c:pt idx="15003">
                  <c:v>350.52</c:v>
                </c:pt>
                <c:pt idx="15004">
                  <c:v>350.52</c:v>
                </c:pt>
                <c:pt idx="15005">
                  <c:v>350.52</c:v>
                </c:pt>
                <c:pt idx="15006">
                  <c:v>350.52</c:v>
                </c:pt>
                <c:pt idx="15007">
                  <c:v>350.52</c:v>
                </c:pt>
                <c:pt idx="15008">
                  <c:v>350.52</c:v>
                </c:pt>
                <c:pt idx="15009">
                  <c:v>350.52</c:v>
                </c:pt>
                <c:pt idx="15010">
                  <c:v>350.52</c:v>
                </c:pt>
                <c:pt idx="15011">
                  <c:v>350.52</c:v>
                </c:pt>
                <c:pt idx="15012">
                  <c:v>350.52</c:v>
                </c:pt>
                <c:pt idx="15013">
                  <c:v>350.52</c:v>
                </c:pt>
                <c:pt idx="15014">
                  <c:v>350.52</c:v>
                </c:pt>
                <c:pt idx="15015">
                  <c:v>350.52</c:v>
                </c:pt>
                <c:pt idx="15016">
                  <c:v>350.52</c:v>
                </c:pt>
                <c:pt idx="15017">
                  <c:v>350.52</c:v>
                </c:pt>
                <c:pt idx="15018">
                  <c:v>350.52</c:v>
                </c:pt>
                <c:pt idx="15019">
                  <c:v>345.91</c:v>
                </c:pt>
                <c:pt idx="15020">
                  <c:v>350.52</c:v>
                </c:pt>
                <c:pt idx="15021">
                  <c:v>350.52</c:v>
                </c:pt>
                <c:pt idx="15022">
                  <c:v>350.52</c:v>
                </c:pt>
                <c:pt idx="15023">
                  <c:v>350.52</c:v>
                </c:pt>
                <c:pt idx="15024">
                  <c:v>350.52</c:v>
                </c:pt>
                <c:pt idx="15025">
                  <c:v>350.52</c:v>
                </c:pt>
                <c:pt idx="15026">
                  <c:v>350.52</c:v>
                </c:pt>
                <c:pt idx="15027">
                  <c:v>350.52</c:v>
                </c:pt>
                <c:pt idx="15028">
                  <c:v>350.52</c:v>
                </c:pt>
                <c:pt idx="15029">
                  <c:v>350.52</c:v>
                </c:pt>
                <c:pt idx="15030">
                  <c:v>350.52</c:v>
                </c:pt>
                <c:pt idx="15031">
                  <c:v>350.52</c:v>
                </c:pt>
                <c:pt idx="15032">
                  <c:v>350.52</c:v>
                </c:pt>
                <c:pt idx="15033">
                  <c:v>350.52</c:v>
                </c:pt>
                <c:pt idx="15034">
                  <c:v>350.52</c:v>
                </c:pt>
                <c:pt idx="15035">
                  <c:v>350.52</c:v>
                </c:pt>
                <c:pt idx="15036">
                  <c:v>350.52</c:v>
                </c:pt>
                <c:pt idx="15037">
                  <c:v>350.52</c:v>
                </c:pt>
                <c:pt idx="15038">
                  <c:v>350.52</c:v>
                </c:pt>
                <c:pt idx="15039">
                  <c:v>355.19</c:v>
                </c:pt>
                <c:pt idx="15040">
                  <c:v>350.52</c:v>
                </c:pt>
                <c:pt idx="15041">
                  <c:v>350.52</c:v>
                </c:pt>
                <c:pt idx="15042">
                  <c:v>341.36</c:v>
                </c:pt>
                <c:pt idx="15043">
                  <c:v>350.52</c:v>
                </c:pt>
                <c:pt idx="15044">
                  <c:v>350.52</c:v>
                </c:pt>
                <c:pt idx="15045">
                  <c:v>355.19</c:v>
                </c:pt>
                <c:pt idx="15046">
                  <c:v>350.52</c:v>
                </c:pt>
                <c:pt idx="15047">
                  <c:v>350.52</c:v>
                </c:pt>
                <c:pt idx="15048">
                  <c:v>350.52</c:v>
                </c:pt>
                <c:pt idx="15049">
                  <c:v>350.52</c:v>
                </c:pt>
                <c:pt idx="15050">
                  <c:v>350.52</c:v>
                </c:pt>
                <c:pt idx="15051">
                  <c:v>345.91</c:v>
                </c:pt>
                <c:pt idx="15052">
                  <c:v>350.52</c:v>
                </c:pt>
                <c:pt idx="15053">
                  <c:v>350.52</c:v>
                </c:pt>
                <c:pt idx="15054">
                  <c:v>350.52</c:v>
                </c:pt>
                <c:pt idx="15055">
                  <c:v>350.52</c:v>
                </c:pt>
                <c:pt idx="15056">
                  <c:v>350.52</c:v>
                </c:pt>
                <c:pt idx="15057">
                  <c:v>350.52</c:v>
                </c:pt>
                <c:pt idx="15058">
                  <c:v>350.52</c:v>
                </c:pt>
                <c:pt idx="15059">
                  <c:v>350.52</c:v>
                </c:pt>
                <c:pt idx="15060">
                  <c:v>345.91</c:v>
                </c:pt>
                <c:pt idx="15061">
                  <c:v>350.52</c:v>
                </c:pt>
                <c:pt idx="15062">
                  <c:v>350.52</c:v>
                </c:pt>
                <c:pt idx="15063">
                  <c:v>350.52</c:v>
                </c:pt>
                <c:pt idx="15064">
                  <c:v>355.19</c:v>
                </c:pt>
                <c:pt idx="15065">
                  <c:v>350.52</c:v>
                </c:pt>
                <c:pt idx="15066">
                  <c:v>350.52</c:v>
                </c:pt>
                <c:pt idx="15067">
                  <c:v>350.52</c:v>
                </c:pt>
                <c:pt idx="15068">
                  <c:v>350.52</c:v>
                </c:pt>
                <c:pt idx="15069">
                  <c:v>350.52</c:v>
                </c:pt>
                <c:pt idx="15070">
                  <c:v>350.52</c:v>
                </c:pt>
                <c:pt idx="15071">
                  <c:v>345.91</c:v>
                </c:pt>
                <c:pt idx="15072">
                  <c:v>350.52</c:v>
                </c:pt>
                <c:pt idx="15073">
                  <c:v>350.52</c:v>
                </c:pt>
                <c:pt idx="15074">
                  <c:v>350.52</c:v>
                </c:pt>
                <c:pt idx="15075">
                  <c:v>350.52</c:v>
                </c:pt>
                <c:pt idx="15076">
                  <c:v>350.52</c:v>
                </c:pt>
                <c:pt idx="15077">
                  <c:v>350.52</c:v>
                </c:pt>
                <c:pt idx="15078">
                  <c:v>350.52</c:v>
                </c:pt>
                <c:pt idx="15079">
                  <c:v>350.52</c:v>
                </c:pt>
                <c:pt idx="15080">
                  <c:v>332.44</c:v>
                </c:pt>
                <c:pt idx="15081">
                  <c:v>350.52</c:v>
                </c:pt>
                <c:pt idx="15082">
                  <c:v>350.52</c:v>
                </c:pt>
                <c:pt idx="15083">
                  <c:v>350.52</c:v>
                </c:pt>
                <c:pt idx="15084">
                  <c:v>350.52</c:v>
                </c:pt>
                <c:pt idx="15085">
                  <c:v>350.52</c:v>
                </c:pt>
                <c:pt idx="15086">
                  <c:v>350.52</c:v>
                </c:pt>
                <c:pt idx="15087">
                  <c:v>350.52</c:v>
                </c:pt>
                <c:pt idx="15088">
                  <c:v>350.52</c:v>
                </c:pt>
                <c:pt idx="15089">
                  <c:v>341.36</c:v>
                </c:pt>
                <c:pt idx="15090">
                  <c:v>350.52</c:v>
                </c:pt>
                <c:pt idx="15091">
                  <c:v>350.52</c:v>
                </c:pt>
                <c:pt idx="15092">
                  <c:v>350.52</c:v>
                </c:pt>
                <c:pt idx="15093">
                  <c:v>350.52</c:v>
                </c:pt>
                <c:pt idx="15094">
                  <c:v>350.52</c:v>
                </c:pt>
                <c:pt idx="15095">
                  <c:v>350.52</c:v>
                </c:pt>
                <c:pt idx="15096">
                  <c:v>350.52</c:v>
                </c:pt>
                <c:pt idx="15097">
                  <c:v>350.52</c:v>
                </c:pt>
                <c:pt idx="15098">
                  <c:v>350.52</c:v>
                </c:pt>
                <c:pt idx="15099">
                  <c:v>350.52</c:v>
                </c:pt>
                <c:pt idx="15100">
                  <c:v>345.91</c:v>
                </c:pt>
                <c:pt idx="15101">
                  <c:v>350.52</c:v>
                </c:pt>
                <c:pt idx="15102">
                  <c:v>350.52</c:v>
                </c:pt>
                <c:pt idx="15103">
                  <c:v>355.19</c:v>
                </c:pt>
                <c:pt idx="15104">
                  <c:v>350.52</c:v>
                </c:pt>
                <c:pt idx="15105">
                  <c:v>355.19</c:v>
                </c:pt>
                <c:pt idx="15106">
                  <c:v>350.52</c:v>
                </c:pt>
                <c:pt idx="15107">
                  <c:v>350.52</c:v>
                </c:pt>
                <c:pt idx="15108">
                  <c:v>350.52</c:v>
                </c:pt>
                <c:pt idx="15109">
                  <c:v>345.91</c:v>
                </c:pt>
                <c:pt idx="15110">
                  <c:v>350.52</c:v>
                </c:pt>
                <c:pt idx="15111">
                  <c:v>355.19</c:v>
                </c:pt>
                <c:pt idx="15112">
                  <c:v>350.52</c:v>
                </c:pt>
                <c:pt idx="15113">
                  <c:v>355.19</c:v>
                </c:pt>
                <c:pt idx="15114">
                  <c:v>350.52</c:v>
                </c:pt>
                <c:pt idx="15115">
                  <c:v>350.52</c:v>
                </c:pt>
                <c:pt idx="15116">
                  <c:v>350.52</c:v>
                </c:pt>
                <c:pt idx="15117">
                  <c:v>350.52</c:v>
                </c:pt>
                <c:pt idx="15118">
                  <c:v>345.91</c:v>
                </c:pt>
                <c:pt idx="15119">
                  <c:v>359.92</c:v>
                </c:pt>
                <c:pt idx="15120">
                  <c:v>350.52</c:v>
                </c:pt>
                <c:pt idx="15121">
                  <c:v>355.19</c:v>
                </c:pt>
                <c:pt idx="15122">
                  <c:v>350.52</c:v>
                </c:pt>
                <c:pt idx="15123">
                  <c:v>350.52</c:v>
                </c:pt>
                <c:pt idx="15124">
                  <c:v>350.52</c:v>
                </c:pt>
                <c:pt idx="15125">
                  <c:v>350.52</c:v>
                </c:pt>
                <c:pt idx="15126">
                  <c:v>350.52</c:v>
                </c:pt>
                <c:pt idx="15127">
                  <c:v>350.52</c:v>
                </c:pt>
                <c:pt idx="15128">
                  <c:v>350.52</c:v>
                </c:pt>
                <c:pt idx="15129">
                  <c:v>350.52</c:v>
                </c:pt>
                <c:pt idx="15130">
                  <c:v>350.52</c:v>
                </c:pt>
                <c:pt idx="15131">
                  <c:v>350.52</c:v>
                </c:pt>
                <c:pt idx="15132">
                  <c:v>350.52</c:v>
                </c:pt>
                <c:pt idx="15133">
                  <c:v>355.19</c:v>
                </c:pt>
                <c:pt idx="15134">
                  <c:v>350.52</c:v>
                </c:pt>
                <c:pt idx="15135">
                  <c:v>350.52</c:v>
                </c:pt>
                <c:pt idx="15136">
                  <c:v>350.52</c:v>
                </c:pt>
                <c:pt idx="15137">
                  <c:v>350.52</c:v>
                </c:pt>
                <c:pt idx="15138">
                  <c:v>328.06</c:v>
                </c:pt>
                <c:pt idx="15139">
                  <c:v>350.52</c:v>
                </c:pt>
                <c:pt idx="15140">
                  <c:v>350.52</c:v>
                </c:pt>
                <c:pt idx="15141">
                  <c:v>350.52</c:v>
                </c:pt>
                <c:pt idx="15142">
                  <c:v>350.52</c:v>
                </c:pt>
                <c:pt idx="15143">
                  <c:v>350.52</c:v>
                </c:pt>
                <c:pt idx="15144">
                  <c:v>350.52</c:v>
                </c:pt>
                <c:pt idx="15145">
                  <c:v>336.87</c:v>
                </c:pt>
                <c:pt idx="15146">
                  <c:v>350.52</c:v>
                </c:pt>
                <c:pt idx="15147">
                  <c:v>341.36</c:v>
                </c:pt>
                <c:pt idx="15148">
                  <c:v>345.91</c:v>
                </c:pt>
                <c:pt idx="15149">
                  <c:v>345.91</c:v>
                </c:pt>
                <c:pt idx="15150">
                  <c:v>345.91</c:v>
                </c:pt>
                <c:pt idx="15151">
                  <c:v>345.91</c:v>
                </c:pt>
                <c:pt idx="15152">
                  <c:v>345.91</c:v>
                </c:pt>
                <c:pt idx="15153">
                  <c:v>345.91</c:v>
                </c:pt>
                <c:pt idx="15154">
                  <c:v>345.91</c:v>
                </c:pt>
                <c:pt idx="15155">
                  <c:v>345.91</c:v>
                </c:pt>
                <c:pt idx="15156">
                  <c:v>345.91</c:v>
                </c:pt>
                <c:pt idx="15157">
                  <c:v>345.91</c:v>
                </c:pt>
                <c:pt idx="15158">
                  <c:v>345.91</c:v>
                </c:pt>
                <c:pt idx="15159">
                  <c:v>345.91</c:v>
                </c:pt>
                <c:pt idx="15160">
                  <c:v>345.91</c:v>
                </c:pt>
                <c:pt idx="15161">
                  <c:v>345.91</c:v>
                </c:pt>
                <c:pt idx="15162">
                  <c:v>345.91</c:v>
                </c:pt>
                <c:pt idx="15163">
                  <c:v>345.91</c:v>
                </c:pt>
                <c:pt idx="15164">
                  <c:v>350.52</c:v>
                </c:pt>
                <c:pt idx="15165">
                  <c:v>345.91</c:v>
                </c:pt>
                <c:pt idx="15166">
                  <c:v>350.52</c:v>
                </c:pt>
                <c:pt idx="15167">
                  <c:v>345.91</c:v>
                </c:pt>
                <c:pt idx="15168">
                  <c:v>345.91</c:v>
                </c:pt>
                <c:pt idx="15169">
                  <c:v>345.91</c:v>
                </c:pt>
                <c:pt idx="15170">
                  <c:v>345.91</c:v>
                </c:pt>
                <c:pt idx="15171">
                  <c:v>345.91</c:v>
                </c:pt>
                <c:pt idx="15172">
                  <c:v>345.91</c:v>
                </c:pt>
                <c:pt idx="15173">
                  <c:v>345.91</c:v>
                </c:pt>
                <c:pt idx="15174">
                  <c:v>345.91</c:v>
                </c:pt>
                <c:pt idx="15175">
                  <c:v>345.91</c:v>
                </c:pt>
                <c:pt idx="15176">
                  <c:v>345.91</c:v>
                </c:pt>
                <c:pt idx="15177">
                  <c:v>350.52</c:v>
                </c:pt>
                <c:pt idx="15178">
                  <c:v>345.91</c:v>
                </c:pt>
                <c:pt idx="15179">
                  <c:v>345.91</c:v>
                </c:pt>
                <c:pt idx="15180">
                  <c:v>345.91</c:v>
                </c:pt>
                <c:pt idx="15181">
                  <c:v>345.91</c:v>
                </c:pt>
                <c:pt idx="15182">
                  <c:v>345.91</c:v>
                </c:pt>
                <c:pt idx="15183">
                  <c:v>345.91</c:v>
                </c:pt>
                <c:pt idx="15184">
                  <c:v>345.91</c:v>
                </c:pt>
                <c:pt idx="15185">
                  <c:v>345.91</c:v>
                </c:pt>
                <c:pt idx="15186">
                  <c:v>345.91</c:v>
                </c:pt>
                <c:pt idx="15187">
                  <c:v>336.87</c:v>
                </c:pt>
                <c:pt idx="15188">
                  <c:v>345.91</c:v>
                </c:pt>
                <c:pt idx="15189">
                  <c:v>345.91</c:v>
                </c:pt>
                <c:pt idx="15190">
                  <c:v>345.91</c:v>
                </c:pt>
                <c:pt idx="15191">
                  <c:v>350.52</c:v>
                </c:pt>
                <c:pt idx="15192">
                  <c:v>345.91</c:v>
                </c:pt>
                <c:pt idx="15193">
                  <c:v>350.52</c:v>
                </c:pt>
                <c:pt idx="15194">
                  <c:v>345.91</c:v>
                </c:pt>
                <c:pt idx="15195">
                  <c:v>350.52</c:v>
                </c:pt>
                <c:pt idx="15196">
                  <c:v>341.36</c:v>
                </c:pt>
                <c:pt idx="15197">
                  <c:v>345.91</c:v>
                </c:pt>
                <c:pt idx="15198">
                  <c:v>345.91</c:v>
                </c:pt>
                <c:pt idx="15199">
                  <c:v>345.91</c:v>
                </c:pt>
                <c:pt idx="15200">
                  <c:v>345.91</c:v>
                </c:pt>
                <c:pt idx="15201">
                  <c:v>345.91</c:v>
                </c:pt>
                <c:pt idx="15202">
                  <c:v>345.91</c:v>
                </c:pt>
                <c:pt idx="15203">
                  <c:v>345.91</c:v>
                </c:pt>
                <c:pt idx="15204">
                  <c:v>345.91</c:v>
                </c:pt>
                <c:pt idx="15205">
                  <c:v>345.91</c:v>
                </c:pt>
                <c:pt idx="15206">
                  <c:v>345.91</c:v>
                </c:pt>
                <c:pt idx="15207">
                  <c:v>345.91</c:v>
                </c:pt>
                <c:pt idx="15208">
                  <c:v>345.91</c:v>
                </c:pt>
                <c:pt idx="15209">
                  <c:v>345.91</c:v>
                </c:pt>
                <c:pt idx="15210">
                  <c:v>345.91</c:v>
                </c:pt>
                <c:pt idx="15211">
                  <c:v>345.91</c:v>
                </c:pt>
                <c:pt idx="15212">
                  <c:v>345.91</c:v>
                </c:pt>
                <c:pt idx="15213">
                  <c:v>345.91</c:v>
                </c:pt>
                <c:pt idx="15214">
                  <c:v>345.91</c:v>
                </c:pt>
                <c:pt idx="15215">
                  <c:v>345.91</c:v>
                </c:pt>
                <c:pt idx="15216">
                  <c:v>332.44</c:v>
                </c:pt>
                <c:pt idx="15217">
                  <c:v>345.91</c:v>
                </c:pt>
                <c:pt idx="15218">
                  <c:v>345.91</c:v>
                </c:pt>
                <c:pt idx="15219">
                  <c:v>345.91</c:v>
                </c:pt>
                <c:pt idx="15220">
                  <c:v>345.91</c:v>
                </c:pt>
                <c:pt idx="15221">
                  <c:v>345.91</c:v>
                </c:pt>
                <c:pt idx="15222">
                  <c:v>345.91</c:v>
                </c:pt>
                <c:pt idx="15223">
                  <c:v>345.91</c:v>
                </c:pt>
                <c:pt idx="15224">
                  <c:v>345.91</c:v>
                </c:pt>
                <c:pt idx="15225">
                  <c:v>345.91</c:v>
                </c:pt>
                <c:pt idx="15226">
                  <c:v>345.91</c:v>
                </c:pt>
                <c:pt idx="15227">
                  <c:v>345.91</c:v>
                </c:pt>
                <c:pt idx="15228">
                  <c:v>345.91</c:v>
                </c:pt>
                <c:pt idx="15229">
                  <c:v>345.91</c:v>
                </c:pt>
                <c:pt idx="15230">
                  <c:v>345.91</c:v>
                </c:pt>
                <c:pt idx="15231">
                  <c:v>345.91</c:v>
                </c:pt>
                <c:pt idx="15232">
                  <c:v>345.91</c:v>
                </c:pt>
                <c:pt idx="15233">
                  <c:v>345.91</c:v>
                </c:pt>
                <c:pt idx="15234">
                  <c:v>345.91</c:v>
                </c:pt>
                <c:pt idx="15235">
                  <c:v>345.91</c:v>
                </c:pt>
                <c:pt idx="15236">
                  <c:v>345.91</c:v>
                </c:pt>
                <c:pt idx="15237">
                  <c:v>345.91</c:v>
                </c:pt>
                <c:pt idx="15238">
                  <c:v>345.91</c:v>
                </c:pt>
                <c:pt idx="15239">
                  <c:v>345.91</c:v>
                </c:pt>
                <c:pt idx="15240">
                  <c:v>345.91</c:v>
                </c:pt>
                <c:pt idx="15241">
                  <c:v>345.91</c:v>
                </c:pt>
                <c:pt idx="15242">
                  <c:v>345.91</c:v>
                </c:pt>
                <c:pt idx="15243">
                  <c:v>345.91</c:v>
                </c:pt>
                <c:pt idx="15244">
                  <c:v>345.91</c:v>
                </c:pt>
                <c:pt idx="15245">
                  <c:v>336.87</c:v>
                </c:pt>
                <c:pt idx="15246">
                  <c:v>345.91</c:v>
                </c:pt>
                <c:pt idx="15247">
                  <c:v>345.91</c:v>
                </c:pt>
                <c:pt idx="15248">
                  <c:v>345.91</c:v>
                </c:pt>
                <c:pt idx="15249">
                  <c:v>345.91</c:v>
                </c:pt>
                <c:pt idx="15250">
                  <c:v>345.91</c:v>
                </c:pt>
                <c:pt idx="15251">
                  <c:v>345.91</c:v>
                </c:pt>
                <c:pt idx="15252">
                  <c:v>336.87</c:v>
                </c:pt>
                <c:pt idx="15253">
                  <c:v>345.91</c:v>
                </c:pt>
                <c:pt idx="15254">
                  <c:v>341.36</c:v>
                </c:pt>
                <c:pt idx="15255">
                  <c:v>350.52</c:v>
                </c:pt>
                <c:pt idx="15256">
                  <c:v>345.91</c:v>
                </c:pt>
                <c:pt idx="15257">
                  <c:v>345.91</c:v>
                </c:pt>
                <c:pt idx="15258">
                  <c:v>345.91</c:v>
                </c:pt>
                <c:pt idx="15259">
                  <c:v>345.91</c:v>
                </c:pt>
                <c:pt idx="15260">
                  <c:v>345.91</c:v>
                </c:pt>
                <c:pt idx="15261">
                  <c:v>350.52</c:v>
                </c:pt>
                <c:pt idx="15262">
                  <c:v>345.91</c:v>
                </c:pt>
                <c:pt idx="15263">
                  <c:v>345.91</c:v>
                </c:pt>
                <c:pt idx="15264">
                  <c:v>350.52</c:v>
                </c:pt>
                <c:pt idx="15265">
                  <c:v>345.91</c:v>
                </c:pt>
                <c:pt idx="15266">
                  <c:v>350.52</c:v>
                </c:pt>
                <c:pt idx="15267">
                  <c:v>350.52</c:v>
                </c:pt>
                <c:pt idx="15268">
                  <c:v>350.52</c:v>
                </c:pt>
                <c:pt idx="15269">
                  <c:v>350.52</c:v>
                </c:pt>
                <c:pt idx="15270">
                  <c:v>350.52</c:v>
                </c:pt>
                <c:pt idx="15271">
                  <c:v>350.52</c:v>
                </c:pt>
                <c:pt idx="15272">
                  <c:v>355.19</c:v>
                </c:pt>
                <c:pt idx="15273">
                  <c:v>350.52</c:v>
                </c:pt>
                <c:pt idx="15274">
                  <c:v>350.52</c:v>
                </c:pt>
                <c:pt idx="15275">
                  <c:v>350.52</c:v>
                </c:pt>
                <c:pt idx="15276">
                  <c:v>350.52</c:v>
                </c:pt>
                <c:pt idx="15277">
                  <c:v>350.52</c:v>
                </c:pt>
                <c:pt idx="15278">
                  <c:v>350.52</c:v>
                </c:pt>
                <c:pt idx="15279">
                  <c:v>350.52</c:v>
                </c:pt>
                <c:pt idx="15280">
                  <c:v>350.52</c:v>
                </c:pt>
                <c:pt idx="15281">
                  <c:v>350.52</c:v>
                </c:pt>
                <c:pt idx="15282">
                  <c:v>350.52</c:v>
                </c:pt>
                <c:pt idx="15283">
                  <c:v>345.91</c:v>
                </c:pt>
                <c:pt idx="15284">
                  <c:v>350.52</c:v>
                </c:pt>
                <c:pt idx="15285">
                  <c:v>350.52</c:v>
                </c:pt>
                <c:pt idx="15286">
                  <c:v>350.52</c:v>
                </c:pt>
                <c:pt idx="15287">
                  <c:v>350.52</c:v>
                </c:pt>
                <c:pt idx="15288">
                  <c:v>350.52</c:v>
                </c:pt>
                <c:pt idx="15289">
                  <c:v>350.52</c:v>
                </c:pt>
                <c:pt idx="15290">
                  <c:v>350.52</c:v>
                </c:pt>
                <c:pt idx="15291">
                  <c:v>350.52</c:v>
                </c:pt>
                <c:pt idx="15292">
                  <c:v>345.91</c:v>
                </c:pt>
                <c:pt idx="15293">
                  <c:v>350.52</c:v>
                </c:pt>
                <c:pt idx="15294">
                  <c:v>345.91</c:v>
                </c:pt>
                <c:pt idx="15295">
                  <c:v>350.52</c:v>
                </c:pt>
                <c:pt idx="15296">
                  <c:v>355.19</c:v>
                </c:pt>
                <c:pt idx="15297">
                  <c:v>350.52</c:v>
                </c:pt>
                <c:pt idx="15298">
                  <c:v>350.52</c:v>
                </c:pt>
                <c:pt idx="15299">
                  <c:v>350.52</c:v>
                </c:pt>
                <c:pt idx="15300">
                  <c:v>355.19</c:v>
                </c:pt>
                <c:pt idx="15301">
                  <c:v>345.91</c:v>
                </c:pt>
                <c:pt idx="15302">
                  <c:v>355.19</c:v>
                </c:pt>
                <c:pt idx="15303">
                  <c:v>350.52</c:v>
                </c:pt>
                <c:pt idx="15304">
                  <c:v>350.52</c:v>
                </c:pt>
                <c:pt idx="15305">
                  <c:v>350.52</c:v>
                </c:pt>
                <c:pt idx="15306">
                  <c:v>355.19</c:v>
                </c:pt>
                <c:pt idx="15307">
                  <c:v>350.52</c:v>
                </c:pt>
                <c:pt idx="15308">
                  <c:v>350.52</c:v>
                </c:pt>
                <c:pt idx="15309">
                  <c:v>350.52</c:v>
                </c:pt>
                <c:pt idx="15310">
                  <c:v>350.52</c:v>
                </c:pt>
                <c:pt idx="15311">
                  <c:v>350.52</c:v>
                </c:pt>
                <c:pt idx="15312">
                  <c:v>336.87</c:v>
                </c:pt>
                <c:pt idx="15313">
                  <c:v>350.52</c:v>
                </c:pt>
                <c:pt idx="15314">
                  <c:v>350.52</c:v>
                </c:pt>
                <c:pt idx="15315">
                  <c:v>350.52</c:v>
                </c:pt>
                <c:pt idx="15316">
                  <c:v>350.52</c:v>
                </c:pt>
                <c:pt idx="15317">
                  <c:v>350.52</c:v>
                </c:pt>
                <c:pt idx="15318">
                  <c:v>350.52</c:v>
                </c:pt>
                <c:pt idx="15319">
                  <c:v>350.52</c:v>
                </c:pt>
                <c:pt idx="15320">
                  <c:v>350.52</c:v>
                </c:pt>
                <c:pt idx="15321">
                  <c:v>350.52</c:v>
                </c:pt>
                <c:pt idx="15322">
                  <c:v>350.52</c:v>
                </c:pt>
                <c:pt idx="15323">
                  <c:v>350.52</c:v>
                </c:pt>
                <c:pt idx="15324">
                  <c:v>350.52</c:v>
                </c:pt>
                <c:pt idx="15325">
                  <c:v>350.52</c:v>
                </c:pt>
                <c:pt idx="15326">
                  <c:v>350.52</c:v>
                </c:pt>
                <c:pt idx="15327">
                  <c:v>350.52</c:v>
                </c:pt>
                <c:pt idx="15328">
                  <c:v>350.52</c:v>
                </c:pt>
                <c:pt idx="15329">
                  <c:v>350.52</c:v>
                </c:pt>
                <c:pt idx="15330">
                  <c:v>350.52</c:v>
                </c:pt>
                <c:pt idx="15331">
                  <c:v>350.52</c:v>
                </c:pt>
                <c:pt idx="15332">
                  <c:v>336.87</c:v>
                </c:pt>
                <c:pt idx="15333">
                  <c:v>350.52</c:v>
                </c:pt>
                <c:pt idx="15334">
                  <c:v>350.52</c:v>
                </c:pt>
                <c:pt idx="15335">
                  <c:v>350.52</c:v>
                </c:pt>
                <c:pt idx="15336">
                  <c:v>350.52</c:v>
                </c:pt>
                <c:pt idx="15337">
                  <c:v>350.52</c:v>
                </c:pt>
                <c:pt idx="15338">
                  <c:v>350.52</c:v>
                </c:pt>
                <c:pt idx="15339">
                  <c:v>350.52</c:v>
                </c:pt>
                <c:pt idx="15340">
                  <c:v>350.52</c:v>
                </c:pt>
                <c:pt idx="15341">
                  <c:v>345.91</c:v>
                </c:pt>
                <c:pt idx="15342">
                  <c:v>350.52</c:v>
                </c:pt>
                <c:pt idx="15343">
                  <c:v>350.52</c:v>
                </c:pt>
                <c:pt idx="15344">
                  <c:v>350.52</c:v>
                </c:pt>
                <c:pt idx="15345">
                  <c:v>350.52</c:v>
                </c:pt>
                <c:pt idx="15346">
                  <c:v>350.52</c:v>
                </c:pt>
                <c:pt idx="15347">
                  <c:v>350.52</c:v>
                </c:pt>
                <c:pt idx="15348">
                  <c:v>350.52</c:v>
                </c:pt>
                <c:pt idx="15349">
                  <c:v>350.52</c:v>
                </c:pt>
                <c:pt idx="15350">
                  <c:v>345.91</c:v>
                </c:pt>
                <c:pt idx="15351">
                  <c:v>350.52</c:v>
                </c:pt>
                <c:pt idx="15352">
                  <c:v>350.52</c:v>
                </c:pt>
                <c:pt idx="15353">
                  <c:v>355.19</c:v>
                </c:pt>
                <c:pt idx="15354">
                  <c:v>350.52</c:v>
                </c:pt>
                <c:pt idx="15355">
                  <c:v>350.52</c:v>
                </c:pt>
                <c:pt idx="15356">
                  <c:v>350.52</c:v>
                </c:pt>
                <c:pt idx="15357">
                  <c:v>350.52</c:v>
                </c:pt>
                <c:pt idx="15358">
                  <c:v>350.52</c:v>
                </c:pt>
                <c:pt idx="15359">
                  <c:v>350.52</c:v>
                </c:pt>
                <c:pt idx="15360">
                  <c:v>350.52</c:v>
                </c:pt>
                <c:pt idx="15361">
                  <c:v>336.87</c:v>
                </c:pt>
                <c:pt idx="15362">
                  <c:v>350.52</c:v>
                </c:pt>
                <c:pt idx="15363">
                  <c:v>350.52</c:v>
                </c:pt>
                <c:pt idx="15364">
                  <c:v>350.52</c:v>
                </c:pt>
                <c:pt idx="15365">
                  <c:v>350.52</c:v>
                </c:pt>
                <c:pt idx="15366">
                  <c:v>350.52</c:v>
                </c:pt>
                <c:pt idx="15367">
                  <c:v>350.52</c:v>
                </c:pt>
                <c:pt idx="15368">
                  <c:v>355.19</c:v>
                </c:pt>
                <c:pt idx="15369">
                  <c:v>350.52</c:v>
                </c:pt>
                <c:pt idx="15370">
                  <c:v>350.52</c:v>
                </c:pt>
                <c:pt idx="15371">
                  <c:v>350.52</c:v>
                </c:pt>
                <c:pt idx="15372">
                  <c:v>355.19</c:v>
                </c:pt>
                <c:pt idx="15373">
                  <c:v>350.52</c:v>
                </c:pt>
                <c:pt idx="15374">
                  <c:v>355.19</c:v>
                </c:pt>
                <c:pt idx="15375">
                  <c:v>350.52</c:v>
                </c:pt>
                <c:pt idx="15376">
                  <c:v>350.52</c:v>
                </c:pt>
                <c:pt idx="15377">
                  <c:v>350.52</c:v>
                </c:pt>
                <c:pt idx="15378">
                  <c:v>350.52</c:v>
                </c:pt>
                <c:pt idx="15379">
                  <c:v>350.52</c:v>
                </c:pt>
                <c:pt idx="15380">
                  <c:v>350.52</c:v>
                </c:pt>
                <c:pt idx="15381">
                  <c:v>350.52</c:v>
                </c:pt>
                <c:pt idx="15382">
                  <c:v>350.52</c:v>
                </c:pt>
                <c:pt idx="15383">
                  <c:v>350.52</c:v>
                </c:pt>
                <c:pt idx="15384">
                  <c:v>350.52</c:v>
                </c:pt>
                <c:pt idx="15385">
                  <c:v>350.52</c:v>
                </c:pt>
                <c:pt idx="15386">
                  <c:v>350.52</c:v>
                </c:pt>
                <c:pt idx="15387">
                  <c:v>350.52</c:v>
                </c:pt>
                <c:pt idx="15388">
                  <c:v>350.52</c:v>
                </c:pt>
                <c:pt idx="15389">
                  <c:v>350.52</c:v>
                </c:pt>
                <c:pt idx="15390">
                  <c:v>350.52</c:v>
                </c:pt>
                <c:pt idx="15391">
                  <c:v>350.52</c:v>
                </c:pt>
                <c:pt idx="15392">
                  <c:v>350.52</c:v>
                </c:pt>
                <c:pt idx="15393">
                  <c:v>350.52</c:v>
                </c:pt>
                <c:pt idx="15394">
                  <c:v>350.52</c:v>
                </c:pt>
                <c:pt idx="15395">
                  <c:v>350.52</c:v>
                </c:pt>
                <c:pt idx="15396">
                  <c:v>350.52</c:v>
                </c:pt>
                <c:pt idx="15397">
                  <c:v>350.52</c:v>
                </c:pt>
                <c:pt idx="15398">
                  <c:v>350.52</c:v>
                </c:pt>
                <c:pt idx="15399">
                  <c:v>345.91</c:v>
                </c:pt>
                <c:pt idx="15400">
                  <c:v>350.52</c:v>
                </c:pt>
                <c:pt idx="15401">
                  <c:v>350.52</c:v>
                </c:pt>
                <c:pt idx="15402">
                  <c:v>350.52</c:v>
                </c:pt>
                <c:pt idx="15403">
                  <c:v>350.52</c:v>
                </c:pt>
                <c:pt idx="15404">
                  <c:v>350.52</c:v>
                </c:pt>
                <c:pt idx="15405">
                  <c:v>350.52</c:v>
                </c:pt>
                <c:pt idx="15406">
                  <c:v>355.19</c:v>
                </c:pt>
                <c:pt idx="15407">
                  <c:v>350.52</c:v>
                </c:pt>
                <c:pt idx="15408">
                  <c:v>350.52</c:v>
                </c:pt>
                <c:pt idx="15409">
                  <c:v>355.19</c:v>
                </c:pt>
                <c:pt idx="15410">
                  <c:v>341.36</c:v>
                </c:pt>
                <c:pt idx="15411">
                  <c:v>350.52</c:v>
                </c:pt>
                <c:pt idx="15412">
                  <c:v>350.52</c:v>
                </c:pt>
                <c:pt idx="15413">
                  <c:v>350.52</c:v>
                </c:pt>
                <c:pt idx="15414">
                  <c:v>355.19</c:v>
                </c:pt>
                <c:pt idx="15415">
                  <c:v>350.52</c:v>
                </c:pt>
                <c:pt idx="15416">
                  <c:v>350.52</c:v>
                </c:pt>
                <c:pt idx="15417">
                  <c:v>355.19</c:v>
                </c:pt>
                <c:pt idx="15418">
                  <c:v>350.52</c:v>
                </c:pt>
                <c:pt idx="15419">
                  <c:v>350.52</c:v>
                </c:pt>
                <c:pt idx="15420">
                  <c:v>355.19</c:v>
                </c:pt>
                <c:pt idx="15421">
                  <c:v>355.19</c:v>
                </c:pt>
                <c:pt idx="15422">
                  <c:v>350.52</c:v>
                </c:pt>
                <c:pt idx="15423">
                  <c:v>355.19</c:v>
                </c:pt>
                <c:pt idx="15424">
                  <c:v>350.52</c:v>
                </c:pt>
                <c:pt idx="15425">
                  <c:v>355.19</c:v>
                </c:pt>
                <c:pt idx="15426">
                  <c:v>350.52</c:v>
                </c:pt>
                <c:pt idx="15427">
                  <c:v>355.19</c:v>
                </c:pt>
                <c:pt idx="15428">
                  <c:v>345.91</c:v>
                </c:pt>
                <c:pt idx="15429">
                  <c:v>350.52</c:v>
                </c:pt>
                <c:pt idx="15430">
                  <c:v>350.52</c:v>
                </c:pt>
                <c:pt idx="15431">
                  <c:v>350.52</c:v>
                </c:pt>
                <c:pt idx="15432">
                  <c:v>350.52</c:v>
                </c:pt>
                <c:pt idx="15433">
                  <c:v>355.19</c:v>
                </c:pt>
                <c:pt idx="15434">
                  <c:v>350.52</c:v>
                </c:pt>
                <c:pt idx="15435">
                  <c:v>350.52</c:v>
                </c:pt>
                <c:pt idx="15436">
                  <c:v>350.52</c:v>
                </c:pt>
                <c:pt idx="15437">
                  <c:v>350.52</c:v>
                </c:pt>
                <c:pt idx="15438">
                  <c:v>350.52</c:v>
                </c:pt>
                <c:pt idx="15439">
                  <c:v>341.36</c:v>
                </c:pt>
                <c:pt idx="15440">
                  <c:v>350.52</c:v>
                </c:pt>
                <c:pt idx="15441">
                  <c:v>350.52</c:v>
                </c:pt>
                <c:pt idx="15442">
                  <c:v>350.52</c:v>
                </c:pt>
                <c:pt idx="15443">
                  <c:v>355.19</c:v>
                </c:pt>
                <c:pt idx="15444">
                  <c:v>350.52</c:v>
                </c:pt>
                <c:pt idx="15445">
                  <c:v>350.52</c:v>
                </c:pt>
                <c:pt idx="15446">
                  <c:v>350.52</c:v>
                </c:pt>
                <c:pt idx="15447">
                  <c:v>350.52</c:v>
                </c:pt>
                <c:pt idx="15448">
                  <c:v>350.52</c:v>
                </c:pt>
                <c:pt idx="15449">
                  <c:v>350.52</c:v>
                </c:pt>
                <c:pt idx="15450">
                  <c:v>350.52</c:v>
                </c:pt>
                <c:pt idx="15451">
                  <c:v>350.52</c:v>
                </c:pt>
                <c:pt idx="15452">
                  <c:v>350.52</c:v>
                </c:pt>
                <c:pt idx="15453">
                  <c:v>350.52</c:v>
                </c:pt>
                <c:pt idx="15454">
                  <c:v>350.52</c:v>
                </c:pt>
                <c:pt idx="15455">
                  <c:v>350.52</c:v>
                </c:pt>
                <c:pt idx="15456">
                  <c:v>350.52</c:v>
                </c:pt>
                <c:pt idx="15457">
                  <c:v>350.52</c:v>
                </c:pt>
                <c:pt idx="15458">
                  <c:v>350.52</c:v>
                </c:pt>
                <c:pt idx="15459">
                  <c:v>345.91</c:v>
                </c:pt>
                <c:pt idx="15460">
                  <c:v>350.52</c:v>
                </c:pt>
                <c:pt idx="15461">
                  <c:v>350.52</c:v>
                </c:pt>
                <c:pt idx="15462">
                  <c:v>350.52</c:v>
                </c:pt>
                <c:pt idx="15463">
                  <c:v>355.19</c:v>
                </c:pt>
                <c:pt idx="15464">
                  <c:v>350.52</c:v>
                </c:pt>
                <c:pt idx="15465">
                  <c:v>355.19</c:v>
                </c:pt>
                <c:pt idx="15466">
                  <c:v>350.52</c:v>
                </c:pt>
                <c:pt idx="15467">
                  <c:v>350.52</c:v>
                </c:pt>
                <c:pt idx="15468">
                  <c:v>345.91</c:v>
                </c:pt>
                <c:pt idx="15469">
                  <c:v>350.52</c:v>
                </c:pt>
                <c:pt idx="15470">
                  <c:v>350.52</c:v>
                </c:pt>
                <c:pt idx="15471">
                  <c:v>355.19</c:v>
                </c:pt>
                <c:pt idx="15472">
                  <c:v>355.19</c:v>
                </c:pt>
                <c:pt idx="15473">
                  <c:v>345.91</c:v>
                </c:pt>
                <c:pt idx="15474">
                  <c:v>350.52</c:v>
                </c:pt>
                <c:pt idx="15475">
                  <c:v>355.19</c:v>
                </c:pt>
                <c:pt idx="15476">
                  <c:v>345.91</c:v>
                </c:pt>
                <c:pt idx="15477">
                  <c:v>350.52</c:v>
                </c:pt>
                <c:pt idx="15478">
                  <c:v>350.52</c:v>
                </c:pt>
                <c:pt idx="15479">
                  <c:v>350.52</c:v>
                </c:pt>
                <c:pt idx="15480">
                  <c:v>350.52</c:v>
                </c:pt>
                <c:pt idx="15481">
                  <c:v>350.52</c:v>
                </c:pt>
                <c:pt idx="15482">
                  <c:v>350.52</c:v>
                </c:pt>
                <c:pt idx="15483">
                  <c:v>350.52</c:v>
                </c:pt>
                <c:pt idx="15484">
                  <c:v>350.52</c:v>
                </c:pt>
                <c:pt idx="15485">
                  <c:v>350.52</c:v>
                </c:pt>
                <c:pt idx="15486">
                  <c:v>350.52</c:v>
                </c:pt>
                <c:pt idx="15487">
                  <c:v>350.52</c:v>
                </c:pt>
                <c:pt idx="15488">
                  <c:v>350.52</c:v>
                </c:pt>
                <c:pt idx="15489">
                  <c:v>350.52</c:v>
                </c:pt>
                <c:pt idx="15490">
                  <c:v>350.52</c:v>
                </c:pt>
                <c:pt idx="15491">
                  <c:v>350.52</c:v>
                </c:pt>
                <c:pt idx="15492">
                  <c:v>350.52</c:v>
                </c:pt>
                <c:pt idx="15493">
                  <c:v>350.52</c:v>
                </c:pt>
                <c:pt idx="15494">
                  <c:v>350.52</c:v>
                </c:pt>
                <c:pt idx="15495">
                  <c:v>350.52</c:v>
                </c:pt>
                <c:pt idx="15496">
                  <c:v>350.52</c:v>
                </c:pt>
                <c:pt idx="15497">
                  <c:v>345.91</c:v>
                </c:pt>
                <c:pt idx="15498">
                  <c:v>350.52</c:v>
                </c:pt>
                <c:pt idx="15499">
                  <c:v>350.52</c:v>
                </c:pt>
                <c:pt idx="15500">
                  <c:v>350.52</c:v>
                </c:pt>
                <c:pt idx="15501">
                  <c:v>350.52</c:v>
                </c:pt>
                <c:pt idx="15502">
                  <c:v>355.19</c:v>
                </c:pt>
                <c:pt idx="15503">
                  <c:v>350.52</c:v>
                </c:pt>
                <c:pt idx="15504">
                  <c:v>355.19</c:v>
                </c:pt>
                <c:pt idx="15505">
                  <c:v>350.52</c:v>
                </c:pt>
                <c:pt idx="15506">
                  <c:v>350.52</c:v>
                </c:pt>
                <c:pt idx="15507">
                  <c:v>350.52</c:v>
                </c:pt>
                <c:pt idx="15508">
                  <c:v>350.52</c:v>
                </c:pt>
                <c:pt idx="15509">
                  <c:v>350.52</c:v>
                </c:pt>
                <c:pt idx="15510">
                  <c:v>350.52</c:v>
                </c:pt>
                <c:pt idx="15511">
                  <c:v>350.52</c:v>
                </c:pt>
                <c:pt idx="15512">
                  <c:v>350.52</c:v>
                </c:pt>
                <c:pt idx="15513">
                  <c:v>350.52</c:v>
                </c:pt>
                <c:pt idx="15514">
                  <c:v>350.52</c:v>
                </c:pt>
                <c:pt idx="15515">
                  <c:v>350.52</c:v>
                </c:pt>
                <c:pt idx="15516">
                  <c:v>350.52</c:v>
                </c:pt>
                <c:pt idx="15517">
                  <c:v>341.36</c:v>
                </c:pt>
                <c:pt idx="15518">
                  <c:v>355.19</c:v>
                </c:pt>
                <c:pt idx="15519">
                  <c:v>350.52</c:v>
                </c:pt>
                <c:pt idx="15520">
                  <c:v>355.19</c:v>
                </c:pt>
                <c:pt idx="15521">
                  <c:v>350.52</c:v>
                </c:pt>
                <c:pt idx="15522">
                  <c:v>355.19</c:v>
                </c:pt>
                <c:pt idx="15523">
                  <c:v>350.52</c:v>
                </c:pt>
                <c:pt idx="15524">
                  <c:v>355.19</c:v>
                </c:pt>
                <c:pt idx="15525">
                  <c:v>350.52</c:v>
                </c:pt>
                <c:pt idx="15526">
                  <c:v>345.91</c:v>
                </c:pt>
                <c:pt idx="15527">
                  <c:v>350.52</c:v>
                </c:pt>
                <c:pt idx="15528">
                  <c:v>350.52</c:v>
                </c:pt>
                <c:pt idx="15529">
                  <c:v>350.52</c:v>
                </c:pt>
                <c:pt idx="15530">
                  <c:v>350.52</c:v>
                </c:pt>
                <c:pt idx="15531">
                  <c:v>350.52</c:v>
                </c:pt>
                <c:pt idx="15532">
                  <c:v>350.52</c:v>
                </c:pt>
                <c:pt idx="15533">
                  <c:v>345.91</c:v>
                </c:pt>
                <c:pt idx="15534">
                  <c:v>350.52</c:v>
                </c:pt>
                <c:pt idx="15535">
                  <c:v>350.52</c:v>
                </c:pt>
                <c:pt idx="15536">
                  <c:v>350.52</c:v>
                </c:pt>
                <c:pt idx="15537">
                  <c:v>350.52</c:v>
                </c:pt>
                <c:pt idx="15538">
                  <c:v>350.52</c:v>
                </c:pt>
                <c:pt idx="15539">
                  <c:v>350.52</c:v>
                </c:pt>
                <c:pt idx="15540">
                  <c:v>345.91</c:v>
                </c:pt>
                <c:pt idx="15541">
                  <c:v>345.91</c:v>
                </c:pt>
                <c:pt idx="15542">
                  <c:v>345.91</c:v>
                </c:pt>
                <c:pt idx="15543">
                  <c:v>350.52</c:v>
                </c:pt>
                <c:pt idx="15544">
                  <c:v>350.52</c:v>
                </c:pt>
                <c:pt idx="15545">
                  <c:v>350.52</c:v>
                </c:pt>
                <c:pt idx="15546">
                  <c:v>336.87</c:v>
                </c:pt>
                <c:pt idx="15547">
                  <c:v>350.52</c:v>
                </c:pt>
                <c:pt idx="15548">
                  <c:v>345.91</c:v>
                </c:pt>
                <c:pt idx="15549">
                  <c:v>350.52</c:v>
                </c:pt>
                <c:pt idx="15550">
                  <c:v>350.52</c:v>
                </c:pt>
                <c:pt idx="15551">
                  <c:v>350.52</c:v>
                </c:pt>
                <c:pt idx="15552">
                  <c:v>345.91</c:v>
                </c:pt>
                <c:pt idx="15553">
                  <c:v>345.91</c:v>
                </c:pt>
                <c:pt idx="15554">
                  <c:v>350.52</c:v>
                </c:pt>
                <c:pt idx="15555">
                  <c:v>336.87</c:v>
                </c:pt>
                <c:pt idx="15556">
                  <c:v>350.52</c:v>
                </c:pt>
                <c:pt idx="15557">
                  <c:v>345.91</c:v>
                </c:pt>
                <c:pt idx="15558">
                  <c:v>350.52</c:v>
                </c:pt>
                <c:pt idx="15559">
                  <c:v>350.52</c:v>
                </c:pt>
                <c:pt idx="15560">
                  <c:v>350.52</c:v>
                </c:pt>
                <c:pt idx="15561">
                  <c:v>350.52</c:v>
                </c:pt>
                <c:pt idx="15562">
                  <c:v>345.91</c:v>
                </c:pt>
                <c:pt idx="15563">
                  <c:v>350.52</c:v>
                </c:pt>
                <c:pt idx="15564">
                  <c:v>332.44</c:v>
                </c:pt>
                <c:pt idx="15565">
                  <c:v>350.52</c:v>
                </c:pt>
                <c:pt idx="15566">
                  <c:v>350.52</c:v>
                </c:pt>
                <c:pt idx="15567">
                  <c:v>350.52</c:v>
                </c:pt>
                <c:pt idx="15568">
                  <c:v>350.52</c:v>
                </c:pt>
                <c:pt idx="15569">
                  <c:v>350.52</c:v>
                </c:pt>
                <c:pt idx="15570">
                  <c:v>350.52</c:v>
                </c:pt>
                <c:pt idx="15571">
                  <c:v>350.52</c:v>
                </c:pt>
                <c:pt idx="15572">
                  <c:v>345.91</c:v>
                </c:pt>
                <c:pt idx="15573">
                  <c:v>350.52</c:v>
                </c:pt>
                <c:pt idx="15574">
                  <c:v>350.52</c:v>
                </c:pt>
                <c:pt idx="15575">
                  <c:v>350.52</c:v>
                </c:pt>
                <c:pt idx="15576">
                  <c:v>350.52</c:v>
                </c:pt>
                <c:pt idx="15577">
                  <c:v>350.52</c:v>
                </c:pt>
                <c:pt idx="15578">
                  <c:v>345.91</c:v>
                </c:pt>
                <c:pt idx="15579">
                  <c:v>350.52</c:v>
                </c:pt>
                <c:pt idx="15580">
                  <c:v>350.52</c:v>
                </c:pt>
                <c:pt idx="15581">
                  <c:v>350.52</c:v>
                </c:pt>
                <c:pt idx="15582">
                  <c:v>350.52</c:v>
                </c:pt>
                <c:pt idx="15583">
                  <c:v>350.52</c:v>
                </c:pt>
                <c:pt idx="15584">
                  <c:v>345.91</c:v>
                </c:pt>
                <c:pt idx="15585">
                  <c:v>350.52</c:v>
                </c:pt>
                <c:pt idx="15586">
                  <c:v>350.52</c:v>
                </c:pt>
                <c:pt idx="15587">
                  <c:v>350.52</c:v>
                </c:pt>
                <c:pt idx="15588">
                  <c:v>350.52</c:v>
                </c:pt>
                <c:pt idx="15589">
                  <c:v>350.52</c:v>
                </c:pt>
                <c:pt idx="15590">
                  <c:v>350.52</c:v>
                </c:pt>
                <c:pt idx="15591">
                  <c:v>350.52</c:v>
                </c:pt>
                <c:pt idx="15592">
                  <c:v>350.52</c:v>
                </c:pt>
                <c:pt idx="15593">
                  <c:v>350.52</c:v>
                </c:pt>
                <c:pt idx="15594">
                  <c:v>350.52</c:v>
                </c:pt>
                <c:pt idx="15595">
                  <c:v>350.52</c:v>
                </c:pt>
                <c:pt idx="15596">
                  <c:v>350.52</c:v>
                </c:pt>
                <c:pt idx="15597">
                  <c:v>345.91</c:v>
                </c:pt>
                <c:pt idx="15598">
                  <c:v>350.52</c:v>
                </c:pt>
                <c:pt idx="15599">
                  <c:v>345.91</c:v>
                </c:pt>
                <c:pt idx="15600">
                  <c:v>350.52</c:v>
                </c:pt>
                <c:pt idx="15601">
                  <c:v>350.52</c:v>
                </c:pt>
                <c:pt idx="15602">
                  <c:v>350.52</c:v>
                </c:pt>
                <c:pt idx="15603">
                  <c:v>350.52</c:v>
                </c:pt>
                <c:pt idx="15604">
                  <c:v>345.91</c:v>
                </c:pt>
                <c:pt idx="15605">
                  <c:v>350.52</c:v>
                </c:pt>
                <c:pt idx="15606">
                  <c:v>345.91</c:v>
                </c:pt>
                <c:pt idx="15607">
                  <c:v>345.91</c:v>
                </c:pt>
                <c:pt idx="15608">
                  <c:v>350.52</c:v>
                </c:pt>
                <c:pt idx="15609">
                  <c:v>350.52</c:v>
                </c:pt>
                <c:pt idx="15610">
                  <c:v>350.52</c:v>
                </c:pt>
                <c:pt idx="15611">
                  <c:v>350.52</c:v>
                </c:pt>
                <c:pt idx="15612">
                  <c:v>350.52</c:v>
                </c:pt>
                <c:pt idx="15613">
                  <c:v>350.52</c:v>
                </c:pt>
                <c:pt idx="15614">
                  <c:v>350.52</c:v>
                </c:pt>
                <c:pt idx="15615">
                  <c:v>350.52</c:v>
                </c:pt>
                <c:pt idx="15616">
                  <c:v>350.52</c:v>
                </c:pt>
                <c:pt idx="15617">
                  <c:v>345.91</c:v>
                </c:pt>
                <c:pt idx="15618">
                  <c:v>345.91</c:v>
                </c:pt>
                <c:pt idx="15619">
                  <c:v>350.52</c:v>
                </c:pt>
                <c:pt idx="15620">
                  <c:v>345.91</c:v>
                </c:pt>
                <c:pt idx="15621">
                  <c:v>350.52</c:v>
                </c:pt>
                <c:pt idx="15622">
                  <c:v>345.91</c:v>
                </c:pt>
                <c:pt idx="15623">
                  <c:v>345.91</c:v>
                </c:pt>
                <c:pt idx="15624">
                  <c:v>345.91</c:v>
                </c:pt>
                <c:pt idx="15625">
                  <c:v>345.91</c:v>
                </c:pt>
                <c:pt idx="15626">
                  <c:v>350.52</c:v>
                </c:pt>
                <c:pt idx="15627">
                  <c:v>350.52</c:v>
                </c:pt>
                <c:pt idx="15628">
                  <c:v>350.52</c:v>
                </c:pt>
                <c:pt idx="15629">
                  <c:v>345.91</c:v>
                </c:pt>
                <c:pt idx="15630">
                  <c:v>350.52</c:v>
                </c:pt>
                <c:pt idx="15631">
                  <c:v>350.52</c:v>
                </c:pt>
                <c:pt idx="15632">
                  <c:v>350.52</c:v>
                </c:pt>
                <c:pt idx="15633">
                  <c:v>345.91</c:v>
                </c:pt>
                <c:pt idx="15634">
                  <c:v>350.52</c:v>
                </c:pt>
                <c:pt idx="15635">
                  <c:v>350.52</c:v>
                </c:pt>
                <c:pt idx="15636">
                  <c:v>350.52</c:v>
                </c:pt>
                <c:pt idx="15637">
                  <c:v>350.52</c:v>
                </c:pt>
                <c:pt idx="15638">
                  <c:v>350.52</c:v>
                </c:pt>
                <c:pt idx="15639">
                  <c:v>350.52</c:v>
                </c:pt>
                <c:pt idx="15640">
                  <c:v>350.52</c:v>
                </c:pt>
                <c:pt idx="15641">
                  <c:v>350.52</c:v>
                </c:pt>
                <c:pt idx="15642">
                  <c:v>350.52</c:v>
                </c:pt>
                <c:pt idx="15643">
                  <c:v>350.52</c:v>
                </c:pt>
                <c:pt idx="15644">
                  <c:v>336.87</c:v>
                </c:pt>
                <c:pt idx="15645">
                  <c:v>345.91</c:v>
                </c:pt>
                <c:pt idx="15646">
                  <c:v>350.52</c:v>
                </c:pt>
                <c:pt idx="15647">
                  <c:v>345.91</c:v>
                </c:pt>
                <c:pt idx="15648">
                  <c:v>350.52</c:v>
                </c:pt>
                <c:pt idx="15649">
                  <c:v>345.91</c:v>
                </c:pt>
                <c:pt idx="15650">
                  <c:v>350.52</c:v>
                </c:pt>
                <c:pt idx="15651">
                  <c:v>345.91</c:v>
                </c:pt>
                <c:pt idx="15652">
                  <c:v>350.52</c:v>
                </c:pt>
                <c:pt idx="15653">
                  <c:v>341.36</c:v>
                </c:pt>
                <c:pt idx="15654">
                  <c:v>350.52</c:v>
                </c:pt>
                <c:pt idx="15655">
                  <c:v>345.91</c:v>
                </c:pt>
                <c:pt idx="15656">
                  <c:v>350.52</c:v>
                </c:pt>
                <c:pt idx="15657">
                  <c:v>350.52</c:v>
                </c:pt>
                <c:pt idx="15658">
                  <c:v>350.52</c:v>
                </c:pt>
                <c:pt idx="15659">
                  <c:v>350.52</c:v>
                </c:pt>
                <c:pt idx="15660">
                  <c:v>350.52</c:v>
                </c:pt>
                <c:pt idx="15661">
                  <c:v>350.52</c:v>
                </c:pt>
                <c:pt idx="15662">
                  <c:v>355.19</c:v>
                </c:pt>
                <c:pt idx="15663">
                  <c:v>350.52</c:v>
                </c:pt>
                <c:pt idx="15664">
                  <c:v>345.91</c:v>
                </c:pt>
                <c:pt idx="15665">
                  <c:v>350.52</c:v>
                </c:pt>
                <c:pt idx="15666">
                  <c:v>350.52</c:v>
                </c:pt>
                <c:pt idx="15667">
                  <c:v>355.19</c:v>
                </c:pt>
                <c:pt idx="15668">
                  <c:v>350.52</c:v>
                </c:pt>
                <c:pt idx="15669">
                  <c:v>350.52</c:v>
                </c:pt>
                <c:pt idx="15670">
                  <c:v>350.52</c:v>
                </c:pt>
                <c:pt idx="15671">
                  <c:v>350.52</c:v>
                </c:pt>
                <c:pt idx="15672">
                  <c:v>350.52</c:v>
                </c:pt>
                <c:pt idx="15673">
                  <c:v>341.36</c:v>
                </c:pt>
                <c:pt idx="15674">
                  <c:v>350.52</c:v>
                </c:pt>
                <c:pt idx="15675">
                  <c:v>350.52</c:v>
                </c:pt>
                <c:pt idx="15676">
                  <c:v>350.52</c:v>
                </c:pt>
                <c:pt idx="15677">
                  <c:v>350.52</c:v>
                </c:pt>
                <c:pt idx="15678">
                  <c:v>350.52</c:v>
                </c:pt>
                <c:pt idx="15679">
                  <c:v>350.52</c:v>
                </c:pt>
                <c:pt idx="15680">
                  <c:v>350.52</c:v>
                </c:pt>
                <c:pt idx="15681">
                  <c:v>350.52</c:v>
                </c:pt>
                <c:pt idx="15682">
                  <c:v>345.91</c:v>
                </c:pt>
                <c:pt idx="15683">
                  <c:v>350.52</c:v>
                </c:pt>
                <c:pt idx="15684">
                  <c:v>350.52</c:v>
                </c:pt>
                <c:pt idx="15685">
                  <c:v>350.52</c:v>
                </c:pt>
                <c:pt idx="15686">
                  <c:v>350.52</c:v>
                </c:pt>
                <c:pt idx="15687">
                  <c:v>350.52</c:v>
                </c:pt>
                <c:pt idx="15688">
                  <c:v>350.52</c:v>
                </c:pt>
                <c:pt idx="15689">
                  <c:v>350.52</c:v>
                </c:pt>
                <c:pt idx="15690">
                  <c:v>350.52</c:v>
                </c:pt>
                <c:pt idx="15691">
                  <c:v>350.52</c:v>
                </c:pt>
                <c:pt idx="15692">
                  <c:v>350.52</c:v>
                </c:pt>
                <c:pt idx="15693">
                  <c:v>350.52</c:v>
                </c:pt>
                <c:pt idx="15694">
                  <c:v>350.52</c:v>
                </c:pt>
                <c:pt idx="15695">
                  <c:v>350.52</c:v>
                </c:pt>
                <c:pt idx="15696">
                  <c:v>355.19</c:v>
                </c:pt>
                <c:pt idx="15697">
                  <c:v>350.52</c:v>
                </c:pt>
                <c:pt idx="15698">
                  <c:v>355.19</c:v>
                </c:pt>
                <c:pt idx="15699">
                  <c:v>350.52</c:v>
                </c:pt>
                <c:pt idx="15700">
                  <c:v>350.52</c:v>
                </c:pt>
                <c:pt idx="15701">
                  <c:v>350.52</c:v>
                </c:pt>
                <c:pt idx="15702">
                  <c:v>355.19</c:v>
                </c:pt>
                <c:pt idx="15703">
                  <c:v>350.52</c:v>
                </c:pt>
                <c:pt idx="15704">
                  <c:v>355.19</c:v>
                </c:pt>
                <c:pt idx="15705">
                  <c:v>350.52</c:v>
                </c:pt>
                <c:pt idx="15706">
                  <c:v>350.52</c:v>
                </c:pt>
                <c:pt idx="15707">
                  <c:v>350.52</c:v>
                </c:pt>
                <c:pt idx="15708">
                  <c:v>350.52</c:v>
                </c:pt>
                <c:pt idx="15709">
                  <c:v>350.52</c:v>
                </c:pt>
                <c:pt idx="15710">
                  <c:v>350.52</c:v>
                </c:pt>
                <c:pt idx="15711">
                  <c:v>345.91</c:v>
                </c:pt>
                <c:pt idx="15712">
                  <c:v>350.52</c:v>
                </c:pt>
                <c:pt idx="15713">
                  <c:v>350.52</c:v>
                </c:pt>
                <c:pt idx="15714">
                  <c:v>350.52</c:v>
                </c:pt>
                <c:pt idx="15715">
                  <c:v>350.52</c:v>
                </c:pt>
                <c:pt idx="15716">
                  <c:v>350.52</c:v>
                </c:pt>
                <c:pt idx="15717">
                  <c:v>350.52</c:v>
                </c:pt>
                <c:pt idx="15718">
                  <c:v>350.52</c:v>
                </c:pt>
                <c:pt idx="15719">
                  <c:v>350.52</c:v>
                </c:pt>
                <c:pt idx="15720">
                  <c:v>350.52</c:v>
                </c:pt>
                <c:pt idx="15721">
                  <c:v>350.52</c:v>
                </c:pt>
                <c:pt idx="15722">
                  <c:v>345.91</c:v>
                </c:pt>
                <c:pt idx="15723">
                  <c:v>350.52</c:v>
                </c:pt>
                <c:pt idx="15724">
                  <c:v>350.52</c:v>
                </c:pt>
                <c:pt idx="15725">
                  <c:v>350.52</c:v>
                </c:pt>
                <c:pt idx="15726">
                  <c:v>350.52</c:v>
                </c:pt>
                <c:pt idx="15727">
                  <c:v>355.19</c:v>
                </c:pt>
                <c:pt idx="15728">
                  <c:v>355.19</c:v>
                </c:pt>
                <c:pt idx="15729">
                  <c:v>355.19</c:v>
                </c:pt>
                <c:pt idx="15730">
                  <c:v>350.52</c:v>
                </c:pt>
                <c:pt idx="15731">
                  <c:v>350.52</c:v>
                </c:pt>
                <c:pt idx="15732">
                  <c:v>350.52</c:v>
                </c:pt>
                <c:pt idx="15733">
                  <c:v>355.19</c:v>
                </c:pt>
                <c:pt idx="15734">
                  <c:v>350.52</c:v>
                </c:pt>
                <c:pt idx="15735">
                  <c:v>350.52</c:v>
                </c:pt>
                <c:pt idx="15736">
                  <c:v>350.52</c:v>
                </c:pt>
                <c:pt idx="15737">
                  <c:v>350.52</c:v>
                </c:pt>
                <c:pt idx="15738">
                  <c:v>350.52</c:v>
                </c:pt>
                <c:pt idx="15739">
                  <c:v>350.52</c:v>
                </c:pt>
                <c:pt idx="15740">
                  <c:v>350.52</c:v>
                </c:pt>
                <c:pt idx="15741">
                  <c:v>345.91</c:v>
                </c:pt>
                <c:pt idx="15742">
                  <c:v>350.52</c:v>
                </c:pt>
                <c:pt idx="15743">
                  <c:v>350.52</c:v>
                </c:pt>
                <c:pt idx="15744">
                  <c:v>350.52</c:v>
                </c:pt>
                <c:pt idx="15745">
                  <c:v>345.91</c:v>
                </c:pt>
                <c:pt idx="15746">
                  <c:v>350.52</c:v>
                </c:pt>
                <c:pt idx="15747">
                  <c:v>350.52</c:v>
                </c:pt>
                <c:pt idx="15748">
                  <c:v>350.52</c:v>
                </c:pt>
                <c:pt idx="15749">
                  <c:v>350.52</c:v>
                </c:pt>
                <c:pt idx="15750">
                  <c:v>355.19</c:v>
                </c:pt>
                <c:pt idx="15751">
                  <c:v>336.87</c:v>
                </c:pt>
                <c:pt idx="15752">
                  <c:v>355.19</c:v>
                </c:pt>
                <c:pt idx="15753">
                  <c:v>350.52</c:v>
                </c:pt>
                <c:pt idx="15754">
                  <c:v>355.19</c:v>
                </c:pt>
                <c:pt idx="15755">
                  <c:v>350.52</c:v>
                </c:pt>
                <c:pt idx="15756">
                  <c:v>350.52</c:v>
                </c:pt>
                <c:pt idx="15757">
                  <c:v>350.52</c:v>
                </c:pt>
                <c:pt idx="15758">
                  <c:v>355.19</c:v>
                </c:pt>
                <c:pt idx="15759">
                  <c:v>350.52</c:v>
                </c:pt>
                <c:pt idx="15760">
                  <c:v>350.52</c:v>
                </c:pt>
                <c:pt idx="15761">
                  <c:v>350.52</c:v>
                </c:pt>
                <c:pt idx="15762">
                  <c:v>350.52</c:v>
                </c:pt>
                <c:pt idx="15763">
                  <c:v>350.52</c:v>
                </c:pt>
                <c:pt idx="15764">
                  <c:v>350.52</c:v>
                </c:pt>
                <c:pt idx="15765">
                  <c:v>350.52</c:v>
                </c:pt>
                <c:pt idx="15766">
                  <c:v>350.52</c:v>
                </c:pt>
                <c:pt idx="15767">
                  <c:v>350.52</c:v>
                </c:pt>
                <c:pt idx="15768">
                  <c:v>350.52</c:v>
                </c:pt>
                <c:pt idx="15769">
                  <c:v>350.52</c:v>
                </c:pt>
                <c:pt idx="15770">
                  <c:v>350.52</c:v>
                </c:pt>
                <c:pt idx="15771">
                  <c:v>345.91</c:v>
                </c:pt>
                <c:pt idx="15772">
                  <c:v>350.52</c:v>
                </c:pt>
                <c:pt idx="15773">
                  <c:v>350.52</c:v>
                </c:pt>
                <c:pt idx="15774">
                  <c:v>350.52</c:v>
                </c:pt>
                <c:pt idx="15775">
                  <c:v>350.52</c:v>
                </c:pt>
                <c:pt idx="15776">
                  <c:v>350.52</c:v>
                </c:pt>
                <c:pt idx="15777">
                  <c:v>350.52</c:v>
                </c:pt>
                <c:pt idx="15778">
                  <c:v>350.52</c:v>
                </c:pt>
                <c:pt idx="15779">
                  <c:v>350.52</c:v>
                </c:pt>
                <c:pt idx="15780">
                  <c:v>345.91</c:v>
                </c:pt>
                <c:pt idx="15781">
                  <c:v>355.19</c:v>
                </c:pt>
                <c:pt idx="15782">
                  <c:v>350.52</c:v>
                </c:pt>
                <c:pt idx="15783">
                  <c:v>350.52</c:v>
                </c:pt>
                <c:pt idx="15784">
                  <c:v>350.52</c:v>
                </c:pt>
                <c:pt idx="15785">
                  <c:v>350.52</c:v>
                </c:pt>
                <c:pt idx="15786">
                  <c:v>350.52</c:v>
                </c:pt>
                <c:pt idx="15787">
                  <c:v>355.19</c:v>
                </c:pt>
                <c:pt idx="15788">
                  <c:v>350.52</c:v>
                </c:pt>
                <c:pt idx="15789">
                  <c:v>350.52</c:v>
                </c:pt>
                <c:pt idx="15790">
                  <c:v>350.52</c:v>
                </c:pt>
                <c:pt idx="15791">
                  <c:v>355.19</c:v>
                </c:pt>
                <c:pt idx="15792">
                  <c:v>350.52</c:v>
                </c:pt>
                <c:pt idx="15793">
                  <c:v>355.19</c:v>
                </c:pt>
                <c:pt idx="15794">
                  <c:v>350.52</c:v>
                </c:pt>
                <c:pt idx="15795">
                  <c:v>355.19</c:v>
                </c:pt>
                <c:pt idx="15796">
                  <c:v>350.52</c:v>
                </c:pt>
                <c:pt idx="15797">
                  <c:v>350.52</c:v>
                </c:pt>
                <c:pt idx="15798">
                  <c:v>350.52</c:v>
                </c:pt>
                <c:pt idx="15799">
                  <c:v>355.19</c:v>
                </c:pt>
                <c:pt idx="15800">
                  <c:v>345.91</c:v>
                </c:pt>
                <c:pt idx="15801">
                  <c:v>355.19</c:v>
                </c:pt>
                <c:pt idx="15802">
                  <c:v>350.52</c:v>
                </c:pt>
                <c:pt idx="15803">
                  <c:v>355.19</c:v>
                </c:pt>
                <c:pt idx="15804">
                  <c:v>350.52</c:v>
                </c:pt>
                <c:pt idx="15805">
                  <c:v>350.52</c:v>
                </c:pt>
                <c:pt idx="15806">
                  <c:v>350.52</c:v>
                </c:pt>
                <c:pt idx="15807">
                  <c:v>350.52</c:v>
                </c:pt>
                <c:pt idx="15808">
                  <c:v>350.52</c:v>
                </c:pt>
                <c:pt idx="15809">
                  <c:v>341.36</c:v>
                </c:pt>
                <c:pt idx="15810">
                  <c:v>350.52</c:v>
                </c:pt>
                <c:pt idx="15811">
                  <c:v>350.52</c:v>
                </c:pt>
                <c:pt idx="15812">
                  <c:v>350.52</c:v>
                </c:pt>
                <c:pt idx="15813">
                  <c:v>350.52</c:v>
                </c:pt>
                <c:pt idx="15814">
                  <c:v>350.52</c:v>
                </c:pt>
                <c:pt idx="15815">
                  <c:v>350.52</c:v>
                </c:pt>
                <c:pt idx="15816">
                  <c:v>350.52</c:v>
                </c:pt>
                <c:pt idx="15817">
                  <c:v>350.52</c:v>
                </c:pt>
                <c:pt idx="15818">
                  <c:v>350.52</c:v>
                </c:pt>
                <c:pt idx="15819">
                  <c:v>350.52</c:v>
                </c:pt>
                <c:pt idx="15820">
                  <c:v>350.52</c:v>
                </c:pt>
                <c:pt idx="15821">
                  <c:v>350.52</c:v>
                </c:pt>
                <c:pt idx="15822">
                  <c:v>355.19</c:v>
                </c:pt>
                <c:pt idx="15823">
                  <c:v>350.52</c:v>
                </c:pt>
                <c:pt idx="15824">
                  <c:v>350.52</c:v>
                </c:pt>
                <c:pt idx="15825">
                  <c:v>350.52</c:v>
                </c:pt>
                <c:pt idx="15826">
                  <c:v>350.52</c:v>
                </c:pt>
                <c:pt idx="15827">
                  <c:v>350.52</c:v>
                </c:pt>
                <c:pt idx="15828">
                  <c:v>350.52</c:v>
                </c:pt>
                <c:pt idx="15829">
                  <c:v>345.91</c:v>
                </c:pt>
                <c:pt idx="15830">
                  <c:v>350.52</c:v>
                </c:pt>
                <c:pt idx="15831">
                  <c:v>350.52</c:v>
                </c:pt>
                <c:pt idx="15832">
                  <c:v>350.52</c:v>
                </c:pt>
                <c:pt idx="15833">
                  <c:v>350.52</c:v>
                </c:pt>
                <c:pt idx="15834">
                  <c:v>350.52</c:v>
                </c:pt>
                <c:pt idx="15835">
                  <c:v>350.52</c:v>
                </c:pt>
                <c:pt idx="15836">
                  <c:v>350.52</c:v>
                </c:pt>
                <c:pt idx="15837">
                  <c:v>350.52</c:v>
                </c:pt>
                <c:pt idx="15838">
                  <c:v>345.91</c:v>
                </c:pt>
                <c:pt idx="15839">
                  <c:v>350.52</c:v>
                </c:pt>
                <c:pt idx="15840">
                  <c:v>350.52</c:v>
                </c:pt>
                <c:pt idx="15841">
                  <c:v>350.52</c:v>
                </c:pt>
                <c:pt idx="15842">
                  <c:v>350.52</c:v>
                </c:pt>
                <c:pt idx="15843">
                  <c:v>350.52</c:v>
                </c:pt>
                <c:pt idx="15844">
                  <c:v>350.52</c:v>
                </c:pt>
                <c:pt idx="15845">
                  <c:v>350.52</c:v>
                </c:pt>
                <c:pt idx="15846">
                  <c:v>350.52</c:v>
                </c:pt>
                <c:pt idx="15847">
                  <c:v>350.52</c:v>
                </c:pt>
                <c:pt idx="15848">
                  <c:v>350.52</c:v>
                </c:pt>
                <c:pt idx="15849">
                  <c:v>350.52</c:v>
                </c:pt>
                <c:pt idx="15850">
                  <c:v>350.52</c:v>
                </c:pt>
                <c:pt idx="15851">
                  <c:v>350.52</c:v>
                </c:pt>
                <c:pt idx="15852">
                  <c:v>350.52</c:v>
                </c:pt>
                <c:pt idx="15853">
                  <c:v>350.52</c:v>
                </c:pt>
                <c:pt idx="15854">
                  <c:v>350.52</c:v>
                </c:pt>
                <c:pt idx="15855">
                  <c:v>350.52</c:v>
                </c:pt>
                <c:pt idx="15856">
                  <c:v>341.36</c:v>
                </c:pt>
                <c:pt idx="15857">
                  <c:v>350.52</c:v>
                </c:pt>
                <c:pt idx="15858">
                  <c:v>345.91</c:v>
                </c:pt>
                <c:pt idx="15859">
                  <c:v>350.52</c:v>
                </c:pt>
                <c:pt idx="15860">
                  <c:v>350.52</c:v>
                </c:pt>
                <c:pt idx="15861">
                  <c:v>350.52</c:v>
                </c:pt>
                <c:pt idx="15862">
                  <c:v>355.19</c:v>
                </c:pt>
                <c:pt idx="15863">
                  <c:v>350.52</c:v>
                </c:pt>
                <c:pt idx="15864">
                  <c:v>355.19</c:v>
                </c:pt>
                <c:pt idx="15865">
                  <c:v>350.52</c:v>
                </c:pt>
                <c:pt idx="15866">
                  <c:v>355.19</c:v>
                </c:pt>
                <c:pt idx="15867">
                  <c:v>350.52</c:v>
                </c:pt>
                <c:pt idx="15868">
                  <c:v>355.19</c:v>
                </c:pt>
                <c:pt idx="15869">
                  <c:v>350.52</c:v>
                </c:pt>
                <c:pt idx="15870">
                  <c:v>350.52</c:v>
                </c:pt>
                <c:pt idx="15871">
                  <c:v>350.52</c:v>
                </c:pt>
                <c:pt idx="15872">
                  <c:v>350.52</c:v>
                </c:pt>
                <c:pt idx="15873">
                  <c:v>350.52</c:v>
                </c:pt>
                <c:pt idx="15874">
                  <c:v>350.52</c:v>
                </c:pt>
                <c:pt idx="15875">
                  <c:v>350.52</c:v>
                </c:pt>
                <c:pt idx="15876">
                  <c:v>350.52</c:v>
                </c:pt>
                <c:pt idx="15877">
                  <c:v>350.52</c:v>
                </c:pt>
                <c:pt idx="15878">
                  <c:v>350.52</c:v>
                </c:pt>
                <c:pt idx="15879">
                  <c:v>350.52</c:v>
                </c:pt>
                <c:pt idx="15880">
                  <c:v>350.52</c:v>
                </c:pt>
                <c:pt idx="15881">
                  <c:v>350.52</c:v>
                </c:pt>
                <c:pt idx="15882">
                  <c:v>350.52</c:v>
                </c:pt>
                <c:pt idx="15883">
                  <c:v>350.52</c:v>
                </c:pt>
                <c:pt idx="15884">
                  <c:v>350.52</c:v>
                </c:pt>
                <c:pt idx="15885">
                  <c:v>350.52</c:v>
                </c:pt>
                <c:pt idx="15886">
                  <c:v>350.52</c:v>
                </c:pt>
                <c:pt idx="15887">
                  <c:v>336.87</c:v>
                </c:pt>
                <c:pt idx="15888">
                  <c:v>350.52</c:v>
                </c:pt>
                <c:pt idx="15889">
                  <c:v>350.52</c:v>
                </c:pt>
                <c:pt idx="15890">
                  <c:v>350.52</c:v>
                </c:pt>
                <c:pt idx="15891">
                  <c:v>350.52</c:v>
                </c:pt>
                <c:pt idx="15892">
                  <c:v>350.52</c:v>
                </c:pt>
                <c:pt idx="15893">
                  <c:v>350.52</c:v>
                </c:pt>
                <c:pt idx="15894">
                  <c:v>350.52</c:v>
                </c:pt>
                <c:pt idx="15895">
                  <c:v>355.19</c:v>
                </c:pt>
                <c:pt idx="15896">
                  <c:v>350.52</c:v>
                </c:pt>
                <c:pt idx="15897">
                  <c:v>350.52</c:v>
                </c:pt>
                <c:pt idx="15898">
                  <c:v>350.52</c:v>
                </c:pt>
                <c:pt idx="15899">
                  <c:v>350.52</c:v>
                </c:pt>
                <c:pt idx="15900">
                  <c:v>350.52</c:v>
                </c:pt>
                <c:pt idx="15901">
                  <c:v>350.52</c:v>
                </c:pt>
                <c:pt idx="15902">
                  <c:v>350.52</c:v>
                </c:pt>
                <c:pt idx="15903">
                  <c:v>350.52</c:v>
                </c:pt>
                <c:pt idx="15904">
                  <c:v>350.52</c:v>
                </c:pt>
                <c:pt idx="15905">
                  <c:v>350.52</c:v>
                </c:pt>
                <c:pt idx="15906">
                  <c:v>350.52</c:v>
                </c:pt>
                <c:pt idx="15907">
                  <c:v>345.91</c:v>
                </c:pt>
                <c:pt idx="15908">
                  <c:v>350.52</c:v>
                </c:pt>
                <c:pt idx="15909">
                  <c:v>350.52</c:v>
                </c:pt>
                <c:pt idx="15910">
                  <c:v>350.52</c:v>
                </c:pt>
                <c:pt idx="15911">
                  <c:v>350.52</c:v>
                </c:pt>
                <c:pt idx="15912">
                  <c:v>350.52</c:v>
                </c:pt>
                <c:pt idx="15913">
                  <c:v>350.52</c:v>
                </c:pt>
                <c:pt idx="15914">
                  <c:v>350.52</c:v>
                </c:pt>
                <c:pt idx="15915">
                  <c:v>350.52</c:v>
                </c:pt>
                <c:pt idx="15916">
                  <c:v>350.52</c:v>
                </c:pt>
                <c:pt idx="15917">
                  <c:v>350.52</c:v>
                </c:pt>
                <c:pt idx="15918">
                  <c:v>355.19</c:v>
                </c:pt>
                <c:pt idx="15919">
                  <c:v>350.52</c:v>
                </c:pt>
                <c:pt idx="15920">
                  <c:v>355.19</c:v>
                </c:pt>
                <c:pt idx="15921">
                  <c:v>350.52</c:v>
                </c:pt>
                <c:pt idx="15922">
                  <c:v>350.52</c:v>
                </c:pt>
                <c:pt idx="15923">
                  <c:v>350.52</c:v>
                </c:pt>
                <c:pt idx="15924">
                  <c:v>350.52</c:v>
                </c:pt>
                <c:pt idx="15925">
                  <c:v>350.52</c:v>
                </c:pt>
                <c:pt idx="15926">
                  <c:v>350.52</c:v>
                </c:pt>
                <c:pt idx="15927">
                  <c:v>350.52</c:v>
                </c:pt>
                <c:pt idx="15928">
                  <c:v>350.52</c:v>
                </c:pt>
                <c:pt idx="15929">
                  <c:v>350.52</c:v>
                </c:pt>
                <c:pt idx="15930">
                  <c:v>355.19</c:v>
                </c:pt>
                <c:pt idx="15931">
                  <c:v>350.52</c:v>
                </c:pt>
                <c:pt idx="15932">
                  <c:v>350.52</c:v>
                </c:pt>
                <c:pt idx="15933">
                  <c:v>350.52</c:v>
                </c:pt>
                <c:pt idx="15934">
                  <c:v>350.52</c:v>
                </c:pt>
                <c:pt idx="15935">
                  <c:v>350.52</c:v>
                </c:pt>
                <c:pt idx="15936">
                  <c:v>350.52</c:v>
                </c:pt>
                <c:pt idx="15937">
                  <c:v>350.52</c:v>
                </c:pt>
                <c:pt idx="15938">
                  <c:v>350.52</c:v>
                </c:pt>
                <c:pt idx="15939">
                  <c:v>350.52</c:v>
                </c:pt>
                <c:pt idx="15940">
                  <c:v>350.52</c:v>
                </c:pt>
                <c:pt idx="15941">
                  <c:v>350.52</c:v>
                </c:pt>
                <c:pt idx="15942">
                  <c:v>350.52</c:v>
                </c:pt>
                <c:pt idx="15943">
                  <c:v>350.52</c:v>
                </c:pt>
                <c:pt idx="15944">
                  <c:v>350.52</c:v>
                </c:pt>
                <c:pt idx="15945">
                  <c:v>350.52</c:v>
                </c:pt>
                <c:pt idx="15946">
                  <c:v>350.52</c:v>
                </c:pt>
                <c:pt idx="15947">
                  <c:v>350.52</c:v>
                </c:pt>
                <c:pt idx="15948">
                  <c:v>350.52</c:v>
                </c:pt>
                <c:pt idx="15949">
                  <c:v>350.52</c:v>
                </c:pt>
                <c:pt idx="15950">
                  <c:v>350.52</c:v>
                </c:pt>
                <c:pt idx="15951">
                  <c:v>350.52</c:v>
                </c:pt>
                <c:pt idx="15952">
                  <c:v>350.52</c:v>
                </c:pt>
                <c:pt idx="15953">
                  <c:v>350.52</c:v>
                </c:pt>
                <c:pt idx="15954">
                  <c:v>350.52</c:v>
                </c:pt>
                <c:pt idx="15955">
                  <c:v>350.52</c:v>
                </c:pt>
                <c:pt idx="15956">
                  <c:v>336.87</c:v>
                </c:pt>
                <c:pt idx="15957">
                  <c:v>350.52</c:v>
                </c:pt>
                <c:pt idx="15958">
                  <c:v>350.52</c:v>
                </c:pt>
                <c:pt idx="15959">
                  <c:v>350.52</c:v>
                </c:pt>
                <c:pt idx="15960">
                  <c:v>350.52</c:v>
                </c:pt>
                <c:pt idx="15961">
                  <c:v>341.36</c:v>
                </c:pt>
                <c:pt idx="15962">
                  <c:v>350.52</c:v>
                </c:pt>
                <c:pt idx="15963">
                  <c:v>350.52</c:v>
                </c:pt>
                <c:pt idx="15964">
                  <c:v>350.52</c:v>
                </c:pt>
                <c:pt idx="15965">
                  <c:v>336.87</c:v>
                </c:pt>
                <c:pt idx="15966">
                  <c:v>355.19</c:v>
                </c:pt>
                <c:pt idx="15967">
                  <c:v>350.52</c:v>
                </c:pt>
                <c:pt idx="15968">
                  <c:v>350.52</c:v>
                </c:pt>
                <c:pt idx="15969">
                  <c:v>350.52</c:v>
                </c:pt>
                <c:pt idx="15970">
                  <c:v>350.52</c:v>
                </c:pt>
                <c:pt idx="15971">
                  <c:v>350.52</c:v>
                </c:pt>
                <c:pt idx="15972">
                  <c:v>350.52</c:v>
                </c:pt>
                <c:pt idx="15973">
                  <c:v>350.52</c:v>
                </c:pt>
                <c:pt idx="15974">
                  <c:v>345.91</c:v>
                </c:pt>
                <c:pt idx="15975">
                  <c:v>350.52</c:v>
                </c:pt>
                <c:pt idx="15976">
                  <c:v>350.52</c:v>
                </c:pt>
                <c:pt idx="15977">
                  <c:v>350.52</c:v>
                </c:pt>
                <c:pt idx="15978">
                  <c:v>350.52</c:v>
                </c:pt>
                <c:pt idx="15979">
                  <c:v>350.52</c:v>
                </c:pt>
                <c:pt idx="15980">
                  <c:v>350.52</c:v>
                </c:pt>
                <c:pt idx="15981">
                  <c:v>350.52</c:v>
                </c:pt>
                <c:pt idx="15982">
                  <c:v>350.52</c:v>
                </c:pt>
                <c:pt idx="15983">
                  <c:v>350.52</c:v>
                </c:pt>
                <c:pt idx="15984">
                  <c:v>350.52</c:v>
                </c:pt>
                <c:pt idx="15985">
                  <c:v>350.52</c:v>
                </c:pt>
                <c:pt idx="15986">
                  <c:v>350.52</c:v>
                </c:pt>
                <c:pt idx="15987">
                  <c:v>350.52</c:v>
                </c:pt>
                <c:pt idx="15988">
                  <c:v>350.52</c:v>
                </c:pt>
                <c:pt idx="15989">
                  <c:v>350.52</c:v>
                </c:pt>
                <c:pt idx="15990">
                  <c:v>350.52</c:v>
                </c:pt>
                <c:pt idx="15991">
                  <c:v>350.52</c:v>
                </c:pt>
                <c:pt idx="15992">
                  <c:v>350.52</c:v>
                </c:pt>
                <c:pt idx="15993">
                  <c:v>350.52</c:v>
                </c:pt>
                <c:pt idx="15994">
                  <c:v>345.91</c:v>
                </c:pt>
                <c:pt idx="15995">
                  <c:v>350.52</c:v>
                </c:pt>
                <c:pt idx="15996">
                  <c:v>350.52</c:v>
                </c:pt>
                <c:pt idx="15997">
                  <c:v>350.52</c:v>
                </c:pt>
                <c:pt idx="15998">
                  <c:v>350.52</c:v>
                </c:pt>
                <c:pt idx="15999">
                  <c:v>350.52</c:v>
                </c:pt>
                <c:pt idx="16000">
                  <c:v>350.52</c:v>
                </c:pt>
                <c:pt idx="16001">
                  <c:v>350.52</c:v>
                </c:pt>
                <c:pt idx="16002">
                  <c:v>350.52</c:v>
                </c:pt>
                <c:pt idx="16003">
                  <c:v>350.52</c:v>
                </c:pt>
                <c:pt idx="16004">
                  <c:v>350.52</c:v>
                </c:pt>
                <c:pt idx="16005">
                  <c:v>350.52</c:v>
                </c:pt>
                <c:pt idx="16006">
                  <c:v>350.52</c:v>
                </c:pt>
                <c:pt idx="16007">
                  <c:v>350.52</c:v>
                </c:pt>
                <c:pt idx="16008">
                  <c:v>350.52</c:v>
                </c:pt>
                <c:pt idx="16009">
                  <c:v>350.52</c:v>
                </c:pt>
                <c:pt idx="16010">
                  <c:v>350.52</c:v>
                </c:pt>
                <c:pt idx="16011">
                  <c:v>350.52</c:v>
                </c:pt>
                <c:pt idx="16012">
                  <c:v>350.52</c:v>
                </c:pt>
                <c:pt idx="16013">
                  <c:v>350.52</c:v>
                </c:pt>
                <c:pt idx="16014">
                  <c:v>345.91</c:v>
                </c:pt>
                <c:pt idx="16015">
                  <c:v>355.19</c:v>
                </c:pt>
                <c:pt idx="16016">
                  <c:v>350.52</c:v>
                </c:pt>
                <c:pt idx="16017">
                  <c:v>355.19</c:v>
                </c:pt>
                <c:pt idx="16018">
                  <c:v>350.52</c:v>
                </c:pt>
                <c:pt idx="16019">
                  <c:v>350.52</c:v>
                </c:pt>
                <c:pt idx="16020">
                  <c:v>350.52</c:v>
                </c:pt>
                <c:pt idx="16021">
                  <c:v>355.19</c:v>
                </c:pt>
                <c:pt idx="16022">
                  <c:v>350.52</c:v>
                </c:pt>
                <c:pt idx="16023">
                  <c:v>345.91</c:v>
                </c:pt>
                <c:pt idx="16024">
                  <c:v>350.52</c:v>
                </c:pt>
                <c:pt idx="16025">
                  <c:v>350.52</c:v>
                </c:pt>
                <c:pt idx="16026">
                  <c:v>350.52</c:v>
                </c:pt>
                <c:pt idx="16027">
                  <c:v>350.52</c:v>
                </c:pt>
                <c:pt idx="16028">
                  <c:v>350.52</c:v>
                </c:pt>
                <c:pt idx="16029">
                  <c:v>350.52</c:v>
                </c:pt>
                <c:pt idx="16030">
                  <c:v>350.52</c:v>
                </c:pt>
                <c:pt idx="16031">
                  <c:v>350.52</c:v>
                </c:pt>
                <c:pt idx="16032">
                  <c:v>350.52</c:v>
                </c:pt>
                <c:pt idx="16033">
                  <c:v>350.52</c:v>
                </c:pt>
                <c:pt idx="16034">
                  <c:v>341.36</c:v>
                </c:pt>
                <c:pt idx="16035">
                  <c:v>350.52</c:v>
                </c:pt>
                <c:pt idx="16036">
                  <c:v>350.52</c:v>
                </c:pt>
                <c:pt idx="16037">
                  <c:v>350.52</c:v>
                </c:pt>
                <c:pt idx="16038">
                  <c:v>350.52</c:v>
                </c:pt>
                <c:pt idx="16039">
                  <c:v>350.52</c:v>
                </c:pt>
                <c:pt idx="16040">
                  <c:v>350.52</c:v>
                </c:pt>
                <c:pt idx="16041">
                  <c:v>350.52</c:v>
                </c:pt>
                <c:pt idx="16042">
                  <c:v>355.19</c:v>
                </c:pt>
                <c:pt idx="16043">
                  <c:v>350.52</c:v>
                </c:pt>
                <c:pt idx="16044">
                  <c:v>350.52</c:v>
                </c:pt>
                <c:pt idx="16045">
                  <c:v>350.52</c:v>
                </c:pt>
                <c:pt idx="16046">
                  <c:v>355.19</c:v>
                </c:pt>
                <c:pt idx="16047">
                  <c:v>350.52</c:v>
                </c:pt>
                <c:pt idx="16048">
                  <c:v>350.52</c:v>
                </c:pt>
                <c:pt idx="16049">
                  <c:v>350.52</c:v>
                </c:pt>
                <c:pt idx="16050">
                  <c:v>350.52</c:v>
                </c:pt>
                <c:pt idx="16051">
                  <c:v>350.52</c:v>
                </c:pt>
                <c:pt idx="16052">
                  <c:v>350.52</c:v>
                </c:pt>
                <c:pt idx="16053">
                  <c:v>355.19</c:v>
                </c:pt>
                <c:pt idx="16054">
                  <c:v>345.91</c:v>
                </c:pt>
                <c:pt idx="16055">
                  <c:v>350.52</c:v>
                </c:pt>
                <c:pt idx="16056">
                  <c:v>350.52</c:v>
                </c:pt>
                <c:pt idx="16057">
                  <c:v>355.19</c:v>
                </c:pt>
                <c:pt idx="16058">
                  <c:v>350.52</c:v>
                </c:pt>
                <c:pt idx="16059">
                  <c:v>350.52</c:v>
                </c:pt>
                <c:pt idx="16060">
                  <c:v>350.52</c:v>
                </c:pt>
                <c:pt idx="16061">
                  <c:v>350.52</c:v>
                </c:pt>
                <c:pt idx="16062">
                  <c:v>350.52</c:v>
                </c:pt>
                <c:pt idx="16063">
                  <c:v>355.19</c:v>
                </c:pt>
                <c:pt idx="16064">
                  <c:v>350.52</c:v>
                </c:pt>
                <c:pt idx="16065">
                  <c:v>350.52</c:v>
                </c:pt>
                <c:pt idx="16066">
                  <c:v>350.52</c:v>
                </c:pt>
                <c:pt idx="16067">
                  <c:v>350.52</c:v>
                </c:pt>
                <c:pt idx="16068">
                  <c:v>350.52</c:v>
                </c:pt>
                <c:pt idx="16069">
                  <c:v>350.52</c:v>
                </c:pt>
                <c:pt idx="16070">
                  <c:v>350.52</c:v>
                </c:pt>
                <c:pt idx="16071">
                  <c:v>350.52</c:v>
                </c:pt>
                <c:pt idx="16072">
                  <c:v>345.91</c:v>
                </c:pt>
                <c:pt idx="16073">
                  <c:v>350.52</c:v>
                </c:pt>
                <c:pt idx="16074">
                  <c:v>350.52</c:v>
                </c:pt>
                <c:pt idx="16075">
                  <c:v>350.52</c:v>
                </c:pt>
                <c:pt idx="16076">
                  <c:v>350.52</c:v>
                </c:pt>
                <c:pt idx="16077">
                  <c:v>350.52</c:v>
                </c:pt>
                <c:pt idx="16078">
                  <c:v>350.52</c:v>
                </c:pt>
                <c:pt idx="16079">
                  <c:v>355.19</c:v>
                </c:pt>
                <c:pt idx="16080">
                  <c:v>350.52</c:v>
                </c:pt>
                <c:pt idx="16081">
                  <c:v>350.52</c:v>
                </c:pt>
                <c:pt idx="16082">
                  <c:v>355.19</c:v>
                </c:pt>
                <c:pt idx="16083">
                  <c:v>341.36</c:v>
                </c:pt>
                <c:pt idx="16084">
                  <c:v>350.52</c:v>
                </c:pt>
                <c:pt idx="16085">
                  <c:v>350.52</c:v>
                </c:pt>
                <c:pt idx="16086">
                  <c:v>355.19</c:v>
                </c:pt>
                <c:pt idx="16087">
                  <c:v>350.52</c:v>
                </c:pt>
                <c:pt idx="16088">
                  <c:v>350.52</c:v>
                </c:pt>
                <c:pt idx="16089">
                  <c:v>350.52</c:v>
                </c:pt>
                <c:pt idx="16090">
                  <c:v>350.52</c:v>
                </c:pt>
                <c:pt idx="16091">
                  <c:v>350.52</c:v>
                </c:pt>
                <c:pt idx="16092">
                  <c:v>350.52</c:v>
                </c:pt>
                <c:pt idx="16093">
                  <c:v>350.52</c:v>
                </c:pt>
                <c:pt idx="16094">
                  <c:v>350.52</c:v>
                </c:pt>
                <c:pt idx="16095">
                  <c:v>350.52</c:v>
                </c:pt>
                <c:pt idx="16096">
                  <c:v>350.52</c:v>
                </c:pt>
                <c:pt idx="16097">
                  <c:v>350.52</c:v>
                </c:pt>
                <c:pt idx="16098">
                  <c:v>350.52</c:v>
                </c:pt>
                <c:pt idx="16099">
                  <c:v>355.19</c:v>
                </c:pt>
                <c:pt idx="16100">
                  <c:v>350.52</c:v>
                </c:pt>
                <c:pt idx="16101">
                  <c:v>350.52</c:v>
                </c:pt>
                <c:pt idx="16102">
                  <c:v>350.52</c:v>
                </c:pt>
                <c:pt idx="16103">
                  <c:v>341.36</c:v>
                </c:pt>
                <c:pt idx="16104">
                  <c:v>355.19</c:v>
                </c:pt>
                <c:pt idx="16105">
                  <c:v>350.52</c:v>
                </c:pt>
                <c:pt idx="16106">
                  <c:v>350.52</c:v>
                </c:pt>
                <c:pt idx="16107">
                  <c:v>350.52</c:v>
                </c:pt>
                <c:pt idx="16108">
                  <c:v>350.52</c:v>
                </c:pt>
                <c:pt idx="16109">
                  <c:v>350.52</c:v>
                </c:pt>
                <c:pt idx="16110">
                  <c:v>350.52</c:v>
                </c:pt>
                <c:pt idx="16111">
                  <c:v>350.52</c:v>
                </c:pt>
                <c:pt idx="16112">
                  <c:v>345.91</c:v>
                </c:pt>
                <c:pt idx="16113">
                  <c:v>350.52</c:v>
                </c:pt>
                <c:pt idx="16114">
                  <c:v>350.52</c:v>
                </c:pt>
                <c:pt idx="16115">
                  <c:v>350.52</c:v>
                </c:pt>
                <c:pt idx="16116">
                  <c:v>350.52</c:v>
                </c:pt>
                <c:pt idx="16117">
                  <c:v>355.19</c:v>
                </c:pt>
                <c:pt idx="16118">
                  <c:v>350.52</c:v>
                </c:pt>
                <c:pt idx="16119">
                  <c:v>350.52</c:v>
                </c:pt>
                <c:pt idx="16120">
                  <c:v>350.52</c:v>
                </c:pt>
                <c:pt idx="16121">
                  <c:v>350.52</c:v>
                </c:pt>
                <c:pt idx="16122">
                  <c:v>350.52</c:v>
                </c:pt>
                <c:pt idx="16123">
                  <c:v>355.19</c:v>
                </c:pt>
                <c:pt idx="16124">
                  <c:v>350.52</c:v>
                </c:pt>
                <c:pt idx="16125">
                  <c:v>355.19</c:v>
                </c:pt>
                <c:pt idx="16126">
                  <c:v>350.52</c:v>
                </c:pt>
                <c:pt idx="16127">
                  <c:v>355.19</c:v>
                </c:pt>
                <c:pt idx="16128">
                  <c:v>350.52</c:v>
                </c:pt>
                <c:pt idx="16129">
                  <c:v>350.52</c:v>
                </c:pt>
                <c:pt idx="16130">
                  <c:v>350.52</c:v>
                </c:pt>
                <c:pt idx="16131">
                  <c:v>350.52</c:v>
                </c:pt>
                <c:pt idx="16132">
                  <c:v>345.91</c:v>
                </c:pt>
                <c:pt idx="16133">
                  <c:v>350.52</c:v>
                </c:pt>
                <c:pt idx="16134">
                  <c:v>350.52</c:v>
                </c:pt>
                <c:pt idx="16135">
                  <c:v>350.52</c:v>
                </c:pt>
                <c:pt idx="16136">
                  <c:v>350.52</c:v>
                </c:pt>
                <c:pt idx="16137">
                  <c:v>350.52</c:v>
                </c:pt>
                <c:pt idx="16138">
                  <c:v>350.52</c:v>
                </c:pt>
                <c:pt idx="16139">
                  <c:v>350.52</c:v>
                </c:pt>
                <c:pt idx="16140">
                  <c:v>350.52</c:v>
                </c:pt>
                <c:pt idx="16141">
                  <c:v>350.52</c:v>
                </c:pt>
                <c:pt idx="16142">
                  <c:v>350.52</c:v>
                </c:pt>
                <c:pt idx="16143">
                  <c:v>350.52</c:v>
                </c:pt>
                <c:pt idx="16144">
                  <c:v>350.52</c:v>
                </c:pt>
                <c:pt idx="16145">
                  <c:v>350.52</c:v>
                </c:pt>
                <c:pt idx="16146">
                  <c:v>350.52</c:v>
                </c:pt>
                <c:pt idx="16147">
                  <c:v>350.52</c:v>
                </c:pt>
                <c:pt idx="16148">
                  <c:v>345.91</c:v>
                </c:pt>
                <c:pt idx="16149">
                  <c:v>345.91</c:v>
                </c:pt>
                <c:pt idx="16150">
                  <c:v>355.19</c:v>
                </c:pt>
                <c:pt idx="16151">
                  <c:v>350.52</c:v>
                </c:pt>
                <c:pt idx="16152">
                  <c:v>350.52</c:v>
                </c:pt>
                <c:pt idx="16153">
                  <c:v>350.52</c:v>
                </c:pt>
                <c:pt idx="16154">
                  <c:v>355.19</c:v>
                </c:pt>
                <c:pt idx="16155">
                  <c:v>350.52</c:v>
                </c:pt>
                <c:pt idx="16156">
                  <c:v>350.52</c:v>
                </c:pt>
                <c:pt idx="16157">
                  <c:v>350.52</c:v>
                </c:pt>
                <c:pt idx="16158">
                  <c:v>350.52</c:v>
                </c:pt>
                <c:pt idx="16159">
                  <c:v>350.52</c:v>
                </c:pt>
                <c:pt idx="16160">
                  <c:v>350.52</c:v>
                </c:pt>
                <c:pt idx="16161">
                  <c:v>341.36</c:v>
                </c:pt>
                <c:pt idx="16162">
                  <c:v>350.52</c:v>
                </c:pt>
                <c:pt idx="16163">
                  <c:v>350.52</c:v>
                </c:pt>
                <c:pt idx="16164">
                  <c:v>350.52</c:v>
                </c:pt>
                <c:pt idx="16165">
                  <c:v>350.52</c:v>
                </c:pt>
                <c:pt idx="16166">
                  <c:v>350.52</c:v>
                </c:pt>
                <c:pt idx="16167">
                  <c:v>350.52</c:v>
                </c:pt>
                <c:pt idx="16168">
                  <c:v>350.52</c:v>
                </c:pt>
                <c:pt idx="16169">
                  <c:v>350.52</c:v>
                </c:pt>
                <c:pt idx="16170">
                  <c:v>350.52</c:v>
                </c:pt>
                <c:pt idx="16171">
                  <c:v>355.19</c:v>
                </c:pt>
                <c:pt idx="16172">
                  <c:v>350.52</c:v>
                </c:pt>
                <c:pt idx="16173">
                  <c:v>355.19</c:v>
                </c:pt>
                <c:pt idx="16174">
                  <c:v>350.52</c:v>
                </c:pt>
                <c:pt idx="16175">
                  <c:v>350.52</c:v>
                </c:pt>
                <c:pt idx="16176">
                  <c:v>350.52</c:v>
                </c:pt>
                <c:pt idx="16177">
                  <c:v>355.19</c:v>
                </c:pt>
                <c:pt idx="16178">
                  <c:v>350.52</c:v>
                </c:pt>
                <c:pt idx="16179">
                  <c:v>350.52</c:v>
                </c:pt>
                <c:pt idx="16180">
                  <c:v>350.52</c:v>
                </c:pt>
                <c:pt idx="16181">
                  <c:v>345.91</c:v>
                </c:pt>
                <c:pt idx="16182">
                  <c:v>350.52</c:v>
                </c:pt>
                <c:pt idx="16183">
                  <c:v>350.52</c:v>
                </c:pt>
                <c:pt idx="16184">
                  <c:v>350.52</c:v>
                </c:pt>
                <c:pt idx="16185">
                  <c:v>350.52</c:v>
                </c:pt>
                <c:pt idx="16186">
                  <c:v>350.52</c:v>
                </c:pt>
                <c:pt idx="16187">
                  <c:v>350.52</c:v>
                </c:pt>
                <c:pt idx="16188">
                  <c:v>350.52</c:v>
                </c:pt>
                <c:pt idx="16189">
                  <c:v>350.52</c:v>
                </c:pt>
                <c:pt idx="16190">
                  <c:v>336.87</c:v>
                </c:pt>
                <c:pt idx="16191">
                  <c:v>350.52</c:v>
                </c:pt>
                <c:pt idx="16192">
                  <c:v>350.52</c:v>
                </c:pt>
                <c:pt idx="16193">
                  <c:v>350.52</c:v>
                </c:pt>
                <c:pt idx="16194">
                  <c:v>350.52</c:v>
                </c:pt>
                <c:pt idx="16195">
                  <c:v>350.52</c:v>
                </c:pt>
                <c:pt idx="16196">
                  <c:v>350.52</c:v>
                </c:pt>
                <c:pt idx="16197">
                  <c:v>350.52</c:v>
                </c:pt>
                <c:pt idx="16198">
                  <c:v>350.52</c:v>
                </c:pt>
                <c:pt idx="16199">
                  <c:v>345.91</c:v>
                </c:pt>
                <c:pt idx="16200">
                  <c:v>345.91</c:v>
                </c:pt>
                <c:pt idx="16201">
                  <c:v>341.36</c:v>
                </c:pt>
                <c:pt idx="16202">
                  <c:v>355.19</c:v>
                </c:pt>
                <c:pt idx="16203">
                  <c:v>336.87</c:v>
                </c:pt>
                <c:pt idx="16204">
                  <c:v>345.91</c:v>
                </c:pt>
                <c:pt idx="16205">
                  <c:v>345.91</c:v>
                </c:pt>
                <c:pt idx="16206">
                  <c:v>345.91</c:v>
                </c:pt>
                <c:pt idx="16207">
                  <c:v>345.91</c:v>
                </c:pt>
                <c:pt idx="16208">
                  <c:v>345.91</c:v>
                </c:pt>
                <c:pt idx="16209">
                  <c:v>345.91</c:v>
                </c:pt>
                <c:pt idx="16210">
                  <c:v>341.36</c:v>
                </c:pt>
                <c:pt idx="16211">
                  <c:v>345.91</c:v>
                </c:pt>
                <c:pt idx="16212">
                  <c:v>350.52</c:v>
                </c:pt>
                <c:pt idx="16213">
                  <c:v>345.91</c:v>
                </c:pt>
                <c:pt idx="16214">
                  <c:v>350.52</c:v>
                </c:pt>
                <c:pt idx="16215">
                  <c:v>345.91</c:v>
                </c:pt>
                <c:pt idx="16216">
                  <c:v>350.52</c:v>
                </c:pt>
                <c:pt idx="16217">
                  <c:v>345.91</c:v>
                </c:pt>
                <c:pt idx="16218">
                  <c:v>350.52</c:v>
                </c:pt>
                <c:pt idx="16219">
                  <c:v>345.91</c:v>
                </c:pt>
                <c:pt idx="16220">
                  <c:v>345.91</c:v>
                </c:pt>
                <c:pt idx="16221">
                  <c:v>345.91</c:v>
                </c:pt>
                <c:pt idx="16222">
                  <c:v>345.91</c:v>
                </c:pt>
                <c:pt idx="16223">
                  <c:v>345.91</c:v>
                </c:pt>
                <c:pt idx="16224">
                  <c:v>345.91</c:v>
                </c:pt>
                <c:pt idx="16225">
                  <c:v>345.91</c:v>
                </c:pt>
                <c:pt idx="16226">
                  <c:v>345.91</c:v>
                </c:pt>
                <c:pt idx="16227">
                  <c:v>345.91</c:v>
                </c:pt>
                <c:pt idx="16228">
                  <c:v>345.91</c:v>
                </c:pt>
                <c:pt idx="16229">
                  <c:v>345.91</c:v>
                </c:pt>
                <c:pt idx="16230">
                  <c:v>345.91</c:v>
                </c:pt>
                <c:pt idx="16231">
                  <c:v>345.91</c:v>
                </c:pt>
                <c:pt idx="16232">
                  <c:v>345.91</c:v>
                </c:pt>
                <c:pt idx="16233">
                  <c:v>345.91</c:v>
                </c:pt>
                <c:pt idx="16234">
                  <c:v>345.91</c:v>
                </c:pt>
                <c:pt idx="16235">
                  <c:v>345.91</c:v>
                </c:pt>
                <c:pt idx="16236">
                  <c:v>345.91</c:v>
                </c:pt>
                <c:pt idx="16237">
                  <c:v>345.91</c:v>
                </c:pt>
                <c:pt idx="16238">
                  <c:v>350.52</c:v>
                </c:pt>
                <c:pt idx="16239">
                  <c:v>341.36</c:v>
                </c:pt>
                <c:pt idx="16240">
                  <c:v>345.91</c:v>
                </c:pt>
                <c:pt idx="16241">
                  <c:v>345.91</c:v>
                </c:pt>
                <c:pt idx="16242">
                  <c:v>345.91</c:v>
                </c:pt>
                <c:pt idx="16243">
                  <c:v>345.91</c:v>
                </c:pt>
                <c:pt idx="16244">
                  <c:v>345.91</c:v>
                </c:pt>
                <c:pt idx="16245">
                  <c:v>350.52</c:v>
                </c:pt>
                <c:pt idx="16246">
                  <c:v>345.91</c:v>
                </c:pt>
                <c:pt idx="16247">
                  <c:v>350.52</c:v>
                </c:pt>
                <c:pt idx="16248">
                  <c:v>345.91</c:v>
                </c:pt>
                <c:pt idx="16249">
                  <c:v>350.52</c:v>
                </c:pt>
                <c:pt idx="16250">
                  <c:v>345.91</c:v>
                </c:pt>
                <c:pt idx="16251">
                  <c:v>345.91</c:v>
                </c:pt>
                <c:pt idx="16252">
                  <c:v>345.91</c:v>
                </c:pt>
                <c:pt idx="16253">
                  <c:v>345.91</c:v>
                </c:pt>
                <c:pt idx="16254">
                  <c:v>345.91</c:v>
                </c:pt>
                <c:pt idx="16255">
                  <c:v>345.91</c:v>
                </c:pt>
                <c:pt idx="16256">
                  <c:v>341.36</c:v>
                </c:pt>
                <c:pt idx="16257">
                  <c:v>345.91</c:v>
                </c:pt>
                <c:pt idx="16258">
                  <c:v>345.91</c:v>
                </c:pt>
                <c:pt idx="16259">
                  <c:v>345.91</c:v>
                </c:pt>
                <c:pt idx="16260">
                  <c:v>345.91</c:v>
                </c:pt>
                <c:pt idx="16261">
                  <c:v>345.91</c:v>
                </c:pt>
                <c:pt idx="16262">
                  <c:v>345.91</c:v>
                </c:pt>
                <c:pt idx="16263">
                  <c:v>345.91</c:v>
                </c:pt>
                <c:pt idx="16264">
                  <c:v>345.91</c:v>
                </c:pt>
                <c:pt idx="16265">
                  <c:v>345.91</c:v>
                </c:pt>
                <c:pt idx="16266">
                  <c:v>345.91</c:v>
                </c:pt>
                <c:pt idx="16267">
                  <c:v>345.91</c:v>
                </c:pt>
                <c:pt idx="16268">
                  <c:v>341.36</c:v>
                </c:pt>
                <c:pt idx="16269">
                  <c:v>345.91</c:v>
                </c:pt>
                <c:pt idx="16270">
                  <c:v>345.91</c:v>
                </c:pt>
                <c:pt idx="16271">
                  <c:v>345.91</c:v>
                </c:pt>
                <c:pt idx="16272">
                  <c:v>345.91</c:v>
                </c:pt>
                <c:pt idx="16273">
                  <c:v>345.91</c:v>
                </c:pt>
                <c:pt idx="16274">
                  <c:v>345.91</c:v>
                </c:pt>
                <c:pt idx="16275">
                  <c:v>345.91</c:v>
                </c:pt>
                <c:pt idx="16276">
                  <c:v>345.91</c:v>
                </c:pt>
                <c:pt idx="16277">
                  <c:v>345.91</c:v>
                </c:pt>
                <c:pt idx="16278">
                  <c:v>350.52</c:v>
                </c:pt>
                <c:pt idx="16279">
                  <c:v>336.87</c:v>
                </c:pt>
                <c:pt idx="16280">
                  <c:v>345.91</c:v>
                </c:pt>
                <c:pt idx="16281">
                  <c:v>345.91</c:v>
                </c:pt>
                <c:pt idx="16282">
                  <c:v>350.52</c:v>
                </c:pt>
                <c:pt idx="16283">
                  <c:v>345.91</c:v>
                </c:pt>
                <c:pt idx="16284">
                  <c:v>345.91</c:v>
                </c:pt>
                <c:pt idx="16285">
                  <c:v>345.91</c:v>
                </c:pt>
                <c:pt idx="16286">
                  <c:v>345.91</c:v>
                </c:pt>
                <c:pt idx="16287">
                  <c:v>345.91</c:v>
                </c:pt>
                <c:pt idx="16288">
                  <c:v>341.36</c:v>
                </c:pt>
                <c:pt idx="16289">
                  <c:v>345.91</c:v>
                </c:pt>
                <c:pt idx="16290">
                  <c:v>345.91</c:v>
                </c:pt>
                <c:pt idx="16291">
                  <c:v>345.91</c:v>
                </c:pt>
                <c:pt idx="16292">
                  <c:v>345.91</c:v>
                </c:pt>
                <c:pt idx="16293">
                  <c:v>345.91</c:v>
                </c:pt>
                <c:pt idx="16294">
                  <c:v>345.91</c:v>
                </c:pt>
                <c:pt idx="16295">
                  <c:v>345.91</c:v>
                </c:pt>
                <c:pt idx="16296">
                  <c:v>345.91</c:v>
                </c:pt>
                <c:pt idx="16297">
                  <c:v>345.91</c:v>
                </c:pt>
                <c:pt idx="16298">
                  <c:v>345.91</c:v>
                </c:pt>
                <c:pt idx="16299">
                  <c:v>345.91</c:v>
                </c:pt>
                <c:pt idx="16300">
                  <c:v>345.91</c:v>
                </c:pt>
                <c:pt idx="16301">
                  <c:v>345.91</c:v>
                </c:pt>
                <c:pt idx="16302">
                  <c:v>345.91</c:v>
                </c:pt>
                <c:pt idx="16303">
                  <c:v>345.91</c:v>
                </c:pt>
                <c:pt idx="16304">
                  <c:v>345.91</c:v>
                </c:pt>
                <c:pt idx="16305">
                  <c:v>345.91</c:v>
                </c:pt>
                <c:pt idx="16306">
                  <c:v>345.91</c:v>
                </c:pt>
                <c:pt idx="16307">
                  <c:v>345.91</c:v>
                </c:pt>
                <c:pt idx="16308">
                  <c:v>341.36</c:v>
                </c:pt>
                <c:pt idx="16309">
                  <c:v>345.91</c:v>
                </c:pt>
                <c:pt idx="16310">
                  <c:v>345.91</c:v>
                </c:pt>
                <c:pt idx="16311">
                  <c:v>345.91</c:v>
                </c:pt>
                <c:pt idx="16312">
                  <c:v>345.91</c:v>
                </c:pt>
                <c:pt idx="16313">
                  <c:v>345.91</c:v>
                </c:pt>
                <c:pt idx="16314">
                  <c:v>345.91</c:v>
                </c:pt>
                <c:pt idx="16315">
                  <c:v>345.91</c:v>
                </c:pt>
                <c:pt idx="16316">
                  <c:v>345.91</c:v>
                </c:pt>
                <c:pt idx="16317">
                  <c:v>345.91</c:v>
                </c:pt>
                <c:pt idx="16318">
                  <c:v>350.52</c:v>
                </c:pt>
                <c:pt idx="16319">
                  <c:v>350.52</c:v>
                </c:pt>
                <c:pt idx="16320">
                  <c:v>350.52</c:v>
                </c:pt>
                <c:pt idx="16321">
                  <c:v>350.52</c:v>
                </c:pt>
                <c:pt idx="16322">
                  <c:v>350.52</c:v>
                </c:pt>
                <c:pt idx="16323">
                  <c:v>350.52</c:v>
                </c:pt>
                <c:pt idx="16324">
                  <c:v>350.52</c:v>
                </c:pt>
                <c:pt idx="16325">
                  <c:v>350.52</c:v>
                </c:pt>
                <c:pt idx="16326">
                  <c:v>345.91</c:v>
                </c:pt>
                <c:pt idx="16327">
                  <c:v>350.52</c:v>
                </c:pt>
                <c:pt idx="16328">
                  <c:v>350.52</c:v>
                </c:pt>
                <c:pt idx="16329">
                  <c:v>350.52</c:v>
                </c:pt>
                <c:pt idx="16330">
                  <c:v>350.52</c:v>
                </c:pt>
                <c:pt idx="16331">
                  <c:v>350.52</c:v>
                </c:pt>
                <c:pt idx="16332">
                  <c:v>350.52</c:v>
                </c:pt>
                <c:pt idx="16333">
                  <c:v>350.52</c:v>
                </c:pt>
                <c:pt idx="16334">
                  <c:v>350.52</c:v>
                </c:pt>
                <c:pt idx="16335">
                  <c:v>350.52</c:v>
                </c:pt>
                <c:pt idx="16336">
                  <c:v>350.52</c:v>
                </c:pt>
                <c:pt idx="16337">
                  <c:v>350.52</c:v>
                </c:pt>
                <c:pt idx="16338">
                  <c:v>350.52</c:v>
                </c:pt>
                <c:pt idx="16339">
                  <c:v>350.52</c:v>
                </c:pt>
                <c:pt idx="16340">
                  <c:v>350.52</c:v>
                </c:pt>
                <c:pt idx="16341">
                  <c:v>350.52</c:v>
                </c:pt>
                <c:pt idx="16342">
                  <c:v>350.52</c:v>
                </c:pt>
                <c:pt idx="16343">
                  <c:v>350.52</c:v>
                </c:pt>
                <c:pt idx="16344">
                  <c:v>350.52</c:v>
                </c:pt>
                <c:pt idx="16345">
                  <c:v>350.52</c:v>
                </c:pt>
                <c:pt idx="16346">
                  <c:v>336.87</c:v>
                </c:pt>
                <c:pt idx="16347">
                  <c:v>350.52</c:v>
                </c:pt>
                <c:pt idx="16348">
                  <c:v>355.19</c:v>
                </c:pt>
                <c:pt idx="16349">
                  <c:v>350.52</c:v>
                </c:pt>
                <c:pt idx="16350">
                  <c:v>350.52</c:v>
                </c:pt>
                <c:pt idx="16351">
                  <c:v>350.52</c:v>
                </c:pt>
                <c:pt idx="16352">
                  <c:v>350.52</c:v>
                </c:pt>
                <c:pt idx="16353">
                  <c:v>350.52</c:v>
                </c:pt>
                <c:pt idx="16354">
                  <c:v>350.52</c:v>
                </c:pt>
                <c:pt idx="16355">
                  <c:v>350.52</c:v>
                </c:pt>
                <c:pt idx="16356">
                  <c:v>350.52</c:v>
                </c:pt>
                <c:pt idx="16357">
                  <c:v>350.52</c:v>
                </c:pt>
                <c:pt idx="16358">
                  <c:v>350.52</c:v>
                </c:pt>
                <c:pt idx="16359">
                  <c:v>350.52</c:v>
                </c:pt>
                <c:pt idx="16360">
                  <c:v>350.52</c:v>
                </c:pt>
                <c:pt idx="16361">
                  <c:v>350.52</c:v>
                </c:pt>
                <c:pt idx="16362">
                  <c:v>350.52</c:v>
                </c:pt>
                <c:pt idx="16363">
                  <c:v>350.52</c:v>
                </c:pt>
                <c:pt idx="16364">
                  <c:v>350.52</c:v>
                </c:pt>
                <c:pt idx="16365">
                  <c:v>350.52</c:v>
                </c:pt>
                <c:pt idx="16366">
                  <c:v>350.52</c:v>
                </c:pt>
                <c:pt idx="16367">
                  <c:v>350.52</c:v>
                </c:pt>
                <c:pt idx="16368">
                  <c:v>350.52</c:v>
                </c:pt>
                <c:pt idx="16369">
                  <c:v>350.52</c:v>
                </c:pt>
                <c:pt idx="16370">
                  <c:v>350.52</c:v>
                </c:pt>
                <c:pt idx="16371">
                  <c:v>350.52</c:v>
                </c:pt>
                <c:pt idx="16372">
                  <c:v>350.52</c:v>
                </c:pt>
                <c:pt idx="16373">
                  <c:v>350.52</c:v>
                </c:pt>
                <c:pt idx="16374">
                  <c:v>350.52</c:v>
                </c:pt>
                <c:pt idx="16375">
                  <c:v>350.52</c:v>
                </c:pt>
                <c:pt idx="16376">
                  <c:v>350.52</c:v>
                </c:pt>
                <c:pt idx="16377">
                  <c:v>350.52</c:v>
                </c:pt>
                <c:pt idx="16378">
                  <c:v>350.52</c:v>
                </c:pt>
                <c:pt idx="16379">
                  <c:v>350.52</c:v>
                </c:pt>
                <c:pt idx="16380">
                  <c:v>355.19</c:v>
                </c:pt>
                <c:pt idx="16381">
                  <c:v>350.52</c:v>
                </c:pt>
                <c:pt idx="16382">
                  <c:v>350.52</c:v>
                </c:pt>
                <c:pt idx="16383">
                  <c:v>350.52</c:v>
                </c:pt>
                <c:pt idx="16384">
                  <c:v>350.52</c:v>
                </c:pt>
                <c:pt idx="16385">
                  <c:v>350.52</c:v>
                </c:pt>
                <c:pt idx="16386">
                  <c:v>355.19</c:v>
                </c:pt>
                <c:pt idx="16387">
                  <c:v>350.52</c:v>
                </c:pt>
                <c:pt idx="16388">
                  <c:v>350.52</c:v>
                </c:pt>
                <c:pt idx="16389">
                  <c:v>350.52</c:v>
                </c:pt>
                <c:pt idx="16390">
                  <c:v>350.52</c:v>
                </c:pt>
                <c:pt idx="16391">
                  <c:v>350.52</c:v>
                </c:pt>
                <c:pt idx="16392">
                  <c:v>350.52</c:v>
                </c:pt>
                <c:pt idx="16393">
                  <c:v>350.52</c:v>
                </c:pt>
                <c:pt idx="16394">
                  <c:v>350.52</c:v>
                </c:pt>
                <c:pt idx="16395">
                  <c:v>350.52</c:v>
                </c:pt>
                <c:pt idx="16396">
                  <c:v>350.52</c:v>
                </c:pt>
                <c:pt idx="16397">
                  <c:v>350.52</c:v>
                </c:pt>
                <c:pt idx="16398">
                  <c:v>350.52</c:v>
                </c:pt>
                <c:pt idx="16399">
                  <c:v>350.52</c:v>
                </c:pt>
                <c:pt idx="16400">
                  <c:v>350.52</c:v>
                </c:pt>
                <c:pt idx="16401">
                  <c:v>355.19</c:v>
                </c:pt>
                <c:pt idx="16402">
                  <c:v>350.52</c:v>
                </c:pt>
                <c:pt idx="16403">
                  <c:v>350.52</c:v>
                </c:pt>
                <c:pt idx="16404">
                  <c:v>350.52</c:v>
                </c:pt>
                <c:pt idx="16405">
                  <c:v>350.52</c:v>
                </c:pt>
                <c:pt idx="16406">
                  <c:v>350.52</c:v>
                </c:pt>
                <c:pt idx="16407">
                  <c:v>350.52</c:v>
                </c:pt>
                <c:pt idx="16408">
                  <c:v>350.52</c:v>
                </c:pt>
                <c:pt idx="16409">
                  <c:v>350.52</c:v>
                </c:pt>
                <c:pt idx="16410">
                  <c:v>350.52</c:v>
                </c:pt>
                <c:pt idx="16411">
                  <c:v>350.52</c:v>
                </c:pt>
                <c:pt idx="16412">
                  <c:v>350.52</c:v>
                </c:pt>
                <c:pt idx="16413">
                  <c:v>350.52</c:v>
                </c:pt>
                <c:pt idx="16414">
                  <c:v>350.52</c:v>
                </c:pt>
                <c:pt idx="16415">
                  <c:v>350.52</c:v>
                </c:pt>
                <c:pt idx="16416">
                  <c:v>350.52</c:v>
                </c:pt>
                <c:pt idx="16417">
                  <c:v>359.92</c:v>
                </c:pt>
                <c:pt idx="16418">
                  <c:v>345.91</c:v>
                </c:pt>
                <c:pt idx="16419">
                  <c:v>350.52</c:v>
                </c:pt>
                <c:pt idx="16420">
                  <c:v>350.52</c:v>
                </c:pt>
                <c:pt idx="16421">
                  <c:v>350.52</c:v>
                </c:pt>
                <c:pt idx="16422">
                  <c:v>350.52</c:v>
                </c:pt>
                <c:pt idx="16423">
                  <c:v>350.52</c:v>
                </c:pt>
                <c:pt idx="16424">
                  <c:v>345.91</c:v>
                </c:pt>
                <c:pt idx="16425">
                  <c:v>350.52</c:v>
                </c:pt>
                <c:pt idx="16426">
                  <c:v>350.52</c:v>
                </c:pt>
                <c:pt idx="16427">
                  <c:v>350.52</c:v>
                </c:pt>
                <c:pt idx="16428">
                  <c:v>350.52</c:v>
                </c:pt>
                <c:pt idx="16429">
                  <c:v>350.52</c:v>
                </c:pt>
                <c:pt idx="16430">
                  <c:v>350.52</c:v>
                </c:pt>
                <c:pt idx="16431">
                  <c:v>350.52</c:v>
                </c:pt>
                <c:pt idx="16432">
                  <c:v>350.52</c:v>
                </c:pt>
                <c:pt idx="16433">
                  <c:v>341.36</c:v>
                </c:pt>
                <c:pt idx="16434">
                  <c:v>350.52</c:v>
                </c:pt>
                <c:pt idx="16435">
                  <c:v>350.52</c:v>
                </c:pt>
                <c:pt idx="16436">
                  <c:v>355.19</c:v>
                </c:pt>
                <c:pt idx="16437">
                  <c:v>350.52</c:v>
                </c:pt>
                <c:pt idx="16438">
                  <c:v>328.06</c:v>
                </c:pt>
                <c:pt idx="16439">
                  <c:v>350.52</c:v>
                </c:pt>
                <c:pt idx="16440">
                  <c:v>350.52</c:v>
                </c:pt>
                <c:pt idx="16441">
                  <c:v>350.52</c:v>
                </c:pt>
                <c:pt idx="16442">
                  <c:v>345.91</c:v>
                </c:pt>
                <c:pt idx="16443">
                  <c:v>350.52</c:v>
                </c:pt>
                <c:pt idx="16444">
                  <c:v>350.52</c:v>
                </c:pt>
                <c:pt idx="16445">
                  <c:v>350.52</c:v>
                </c:pt>
                <c:pt idx="16446">
                  <c:v>350.52</c:v>
                </c:pt>
                <c:pt idx="16447">
                  <c:v>355.19</c:v>
                </c:pt>
                <c:pt idx="16448">
                  <c:v>350.52</c:v>
                </c:pt>
                <c:pt idx="16449">
                  <c:v>355.19</c:v>
                </c:pt>
                <c:pt idx="16450">
                  <c:v>350.52</c:v>
                </c:pt>
                <c:pt idx="16451">
                  <c:v>350.52</c:v>
                </c:pt>
                <c:pt idx="16452">
                  <c:v>345.91</c:v>
                </c:pt>
                <c:pt idx="16453">
                  <c:v>345.91</c:v>
                </c:pt>
                <c:pt idx="16454">
                  <c:v>350.52</c:v>
                </c:pt>
                <c:pt idx="16455">
                  <c:v>350.52</c:v>
                </c:pt>
                <c:pt idx="16456">
                  <c:v>350.52</c:v>
                </c:pt>
                <c:pt idx="16457">
                  <c:v>350.52</c:v>
                </c:pt>
                <c:pt idx="16458">
                  <c:v>350.52</c:v>
                </c:pt>
                <c:pt idx="16459">
                  <c:v>350.52</c:v>
                </c:pt>
                <c:pt idx="16460">
                  <c:v>350.52</c:v>
                </c:pt>
                <c:pt idx="16461">
                  <c:v>323.75</c:v>
                </c:pt>
                <c:pt idx="16462">
                  <c:v>350.52</c:v>
                </c:pt>
                <c:pt idx="16463">
                  <c:v>350.52</c:v>
                </c:pt>
                <c:pt idx="16464">
                  <c:v>345.91</c:v>
                </c:pt>
                <c:pt idx="16465">
                  <c:v>350.52</c:v>
                </c:pt>
                <c:pt idx="16466">
                  <c:v>355.19</c:v>
                </c:pt>
                <c:pt idx="16467">
                  <c:v>345.91</c:v>
                </c:pt>
                <c:pt idx="16468">
                  <c:v>350.52</c:v>
                </c:pt>
                <c:pt idx="16469">
                  <c:v>355.19</c:v>
                </c:pt>
                <c:pt idx="16470">
                  <c:v>355.19</c:v>
                </c:pt>
                <c:pt idx="16471">
                  <c:v>359.92</c:v>
                </c:pt>
                <c:pt idx="16472">
                  <c:v>359.92</c:v>
                </c:pt>
                <c:pt idx="16473">
                  <c:v>355.19</c:v>
                </c:pt>
                <c:pt idx="16474">
                  <c:v>350.52</c:v>
                </c:pt>
                <c:pt idx="16475">
                  <c:v>350.52</c:v>
                </c:pt>
                <c:pt idx="16476">
                  <c:v>350.52</c:v>
                </c:pt>
                <c:pt idx="16477">
                  <c:v>350.52</c:v>
                </c:pt>
                <c:pt idx="16478">
                  <c:v>350.52</c:v>
                </c:pt>
                <c:pt idx="16479">
                  <c:v>355.19</c:v>
                </c:pt>
                <c:pt idx="16480">
                  <c:v>350.52</c:v>
                </c:pt>
                <c:pt idx="16481">
                  <c:v>350.52</c:v>
                </c:pt>
                <c:pt idx="16482">
                  <c:v>350.52</c:v>
                </c:pt>
                <c:pt idx="16483">
                  <c:v>319.49</c:v>
                </c:pt>
                <c:pt idx="16484">
                  <c:v>332.44</c:v>
                </c:pt>
                <c:pt idx="16485">
                  <c:v>350.52</c:v>
                </c:pt>
                <c:pt idx="16486">
                  <c:v>350.52</c:v>
                </c:pt>
                <c:pt idx="16487">
                  <c:v>355.19</c:v>
                </c:pt>
                <c:pt idx="16488">
                  <c:v>355.19</c:v>
                </c:pt>
                <c:pt idx="16489">
                  <c:v>355.19</c:v>
                </c:pt>
                <c:pt idx="16490">
                  <c:v>359.92</c:v>
                </c:pt>
                <c:pt idx="16491">
                  <c:v>359.92</c:v>
                </c:pt>
                <c:pt idx="16492">
                  <c:v>359.92</c:v>
                </c:pt>
                <c:pt idx="16493">
                  <c:v>355.19</c:v>
                </c:pt>
                <c:pt idx="16494">
                  <c:v>359.92</c:v>
                </c:pt>
                <c:pt idx="16495">
                  <c:v>350.52</c:v>
                </c:pt>
                <c:pt idx="16496">
                  <c:v>364.72</c:v>
                </c:pt>
                <c:pt idx="16497">
                  <c:v>359.92</c:v>
                </c:pt>
                <c:pt idx="16498">
                  <c:v>359.92</c:v>
                </c:pt>
                <c:pt idx="16499">
                  <c:v>359.92</c:v>
                </c:pt>
                <c:pt idx="16500">
                  <c:v>359.92</c:v>
                </c:pt>
                <c:pt idx="16501">
                  <c:v>359.92</c:v>
                </c:pt>
                <c:pt idx="16502">
                  <c:v>359.92</c:v>
                </c:pt>
                <c:pt idx="16503">
                  <c:v>364.72</c:v>
                </c:pt>
                <c:pt idx="16504">
                  <c:v>364.72</c:v>
                </c:pt>
                <c:pt idx="16505">
                  <c:v>323.75</c:v>
                </c:pt>
                <c:pt idx="16506">
                  <c:v>369.58</c:v>
                </c:pt>
                <c:pt idx="16507">
                  <c:v>374.51</c:v>
                </c:pt>
                <c:pt idx="16508">
                  <c:v>374.51</c:v>
                </c:pt>
                <c:pt idx="16509">
                  <c:v>379.5</c:v>
                </c:pt>
                <c:pt idx="16510">
                  <c:v>374.51</c:v>
                </c:pt>
                <c:pt idx="16511">
                  <c:v>374.51</c:v>
                </c:pt>
                <c:pt idx="16512">
                  <c:v>384.56</c:v>
                </c:pt>
                <c:pt idx="16513">
                  <c:v>359.92</c:v>
                </c:pt>
                <c:pt idx="16514">
                  <c:v>374.51</c:v>
                </c:pt>
                <c:pt idx="16515">
                  <c:v>364.72</c:v>
                </c:pt>
                <c:pt idx="16516">
                  <c:v>389.68</c:v>
                </c:pt>
                <c:pt idx="16517">
                  <c:v>384.56</c:v>
                </c:pt>
                <c:pt idx="16518">
                  <c:v>394.88</c:v>
                </c:pt>
                <c:pt idx="16519">
                  <c:v>394.88</c:v>
                </c:pt>
                <c:pt idx="16520">
                  <c:v>389.68</c:v>
                </c:pt>
                <c:pt idx="16521">
                  <c:v>400.14</c:v>
                </c:pt>
                <c:pt idx="16522">
                  <c:v>389.68</c:v>
                </c:pt>
                <c:pt idx="16523">
                  <c:v>384.56</c:v>
                </c:pt>
                <c:pt idx="16524">
                  <c:v>389.68</c:v>
                </c:pt>
                <c:pt idx="16525">
                  <c:v>364.72</c:v>
                </c:pt>
                <c:pt idx="16526">
                  <c:v>384.56</c:v>
                </c:pt>
                <c:pt idx="16527">
                  <c:v>400.14</c:v>
                </c:pt>
                <c:pt idx="16528">
                  <c:v>400.14</c:v>
                </c:pt>
                <c:pt idx="16529">
                  <c:v>374.51</c:v>
                </c:pt>
                <c:pt idx="16530">
                  <c:v>405.47</c:v>
                </c:pt>
                <c:pt idx="16531">
                  <c:v>405.47</c:v>
                </c:pt>
                <c:pt idx="16532">
                  <c:v>389.68</c:v>
                </c:pt>
                <c:pt idx="16533">
                  <c:v>400.14</c:v>
                </c:pt>
                <c:pt idx="16534">
                  <c:v>374.51</c:v>
                </c:pt>
                <c:pt idx="16535">
                  <c:v>379.5</c:v>
                </c:pt>
                <c:pt idx="16536">
                  <c:v>405.47</c:v>
                </c:pt>
                <c:pt idx="16537">
                  <c:v>400.14</c:v>
                </c:pt>
                <c:pt idx="16538">
                  <c:v>394.88</c:v>
                </c:pt>
                <c:pt idx="16539">
                  <c:v>416.35</c:v>
                </c:pt>
                <c:pt idx="16540">
                  <c:v>394.88</c:v>
                </c:pt>
                <c:pt idx="16541">
                  <c:v>410.88</c:v>
                </c:pt>
                <c:pt idx="16542">
                  <c:v>405.47</c:v>
                </c:pt>
                <c:pt idx="16543">
                  <c:v>405.47</c:v>
                </c:pt>
                <c:pt idx="16544">
                  <c:v>416.35</c:v>
                </c:pt>
                <c:pt idx="16545">
                  <c:v>416.35</c:v>
                </c:pt>
                <c:pt idx="16546">
                  <c:v>405.47</c:v>
                </c:pt>
                <c:pt idx="16547">
                  <c:v>405.47</c:v>
                </c:pt>
                <c:pt idx="16548">
                  <c:v>410.88</c:v>
                </c:pt>
                <c:pt idx="16549">
                  <c:v>405.47</c:v>
                </c:pt>
                <c:pt idx="16550">
                  <c:v>416.35</c:v>
                </c:pt>
                <c:pt idx="16551">
                  <c:v>394.88</c:v>
                </c:pt>
                <c:pt idx="16552">
                  <c:v>416.35</c:v>
                </c:pt>
                <c:pt idx="16553">
                  <c:v>416.35</c:v>
                </c:pt>
                <c:pt idx="16554">
                  <c:v>421.9</c:v>
                </c:pt>
                <c:pt idx="16555">
                  <c:v>416.35</c:v>
                </c:pt>
                <c:pt idx="16556">
                  <c:v>410.88</c:v>
                </c:pt>
                <c:pt idx="16557">
                  <c:v>416.35</c:v>
                </c:pt>
                <c:pt idx="16558">
                  <c:v>416.35</c:v>
                </c:pt>
                <c:pt idx="16559">
                  <c:v>416.35</c:v>
                </c:pt>
                <c:pt idx="16560">
                  <c:v>416.35</c:v>
                </c:pt>
                <c:pt idx="16561">
                  <c:v>416.35</c:v>
                </c:pt>
                <c:pt idx="16562">
                  <c:v>416.35</c:v>
                </c:pt>
                <c:pt idx="16563">
                  <c:v>416.35</c:v>
                </c:pt>
                <c:pt idx="16564">
                  <c:v>421.9</c:v>
                </c:pt>
                <c:pt idx="16565">
                  <c:v>421.9</c:v>
                </c:pt>
                <c:pt idx="16566">
                  <c:v>394.88</c:v>
                </c:pt>
                <c:pt idx="16567">
                  <c:v>400.14</c:v>
                </c:pt>
                <c:pt idx="16568">
                  <c:v>410.88</c:v>
                </c:pt>
                <c:pt idx="16569">
                  <c:v>421.9</c:v>
                </c:pt>
                <c:pt idx="16570">
                  <c:v>379.5</c:v>
                </c:pt>
                <c:pt idx="16571">
                  <c:v>421.9</c:v>
                </c:pt>
                <c:pt idx="16572">
                  <c:v>416.35</c:v>
                </c:pt>
                <c:pt idx="16573">
                  <c:v>427.52</c:v>
                </c:pt>
                <c:pt idx="16574">
                  <c:v>427.52</c:v>
                </c:pt>
                <c:pt idx="16575">
                  <c:v>405.47</c:v>
                </c:pt>
                <c:pt idx="16576">
                  <c:v>421.9</c:v>
                </c:pt>
                <c:pt idx="16577">
                  <c:v>433.22</c:v>
                </c:pt>
                <c:pt idx="16578">
                  <c:v>405.47</c:v>
                </c:pt>
                <c:pt idx="16579">
                  <c:v>427.52</c:v>
                </c:pt>
                <c:pt idx="16580">
                  <c:v>427.52</c:v>
                </c:pt>
                <c:pt idx="16581">
                  <c:v>421.9</c:v>
                </c:pt>
                <c:pt idx="16582">
                  <c:v>427.52</c:v>
                </c:pt>
                <c:pt idx="16583">
                  <c:v>427.52</c:v>
                </c:pt>
                <c:pt idx="16584">
                  <c:v>427.52</c:v>
                </c:pt>
                <c:pt idx="16585">
                  <c:v>421.9</c:v>
                </c:pt>
                <c:pt idx="16586">
                  <c:v>421.9</c:v>
                </c:pt>
                <c:pt idx="16587">
                  <c:v>427.52</c:v>
                </c:pt>
                <c:pt idx="16588">
                  <c:v>433.22</c:v>
                </c:pt>
                <c:pt idx="16589">
                  <c:v>439</c:v>
                </c:pt>
                <c:pt idx="16590">
                  <c:v>433.22</c:v>
                </c:pt>
                <c:pt idx="16591">
                  <c:v>444.85</c:v>
                </c:pt>
                <c:pt idx="16592">
                  <c:v>433.22</c:v>
                </c:pt>
                <c:pt idx="16593">
                  <c:v>439</c:v>
                </c:pt>
                <c:pt idx="16594">
                  <c:v>410.88</c:v>
                </c:pt>
                <c:pt idx="16595">
                  <c:v>439</c:v>
                </c:pt>
                <c:pt idx="16596">
                  <c:v>433.22</c:v>
                </c:pt>
                <c:pt idx="16597">
                  <c:v>427.52</c:v>
                </c:pt>
                <c:pt idx="16598">
                  <c:v>439</c:v>
                </c:pt>
                <c:pt idx="16599">
                  <c:v>439</c:v>
                </c:pt>
                <c:pt idx="16600">
                  <c:v>444.85</c:v>
                </c:pt>
                <c:pt idx="16601">
                  <c:v>439</c:v>
                </c:pt>
                <c:pt idx="16602">
                  <c:v>439</c:v>
                </c:pt>
                <c:pt idx="16603">
                  <c:v>439</c:v>
                </c:pt>
                <c:pt idx="16604">
                  <c:v>444.85</c:v>
                </c:pt>
                <c:pt idx="16605">
                  <c:v>444.85</c:v>
                </c:pt>
                <c:pt idx="16606">
                  <c:v>444.85</c:v>
                </c:pt>
                <c:pt idx="16607">
                  <c:v>450.78</c:v>
                </c:pt>
                <c:pt idx="16608">
                  <c:v>433.22</c:v>
                </c:pt>
                <c:pt idx="16609">
                  <c:v>444.85</c:v>
                </c:pt>
                <c:pt idx="16610">
                  <c:v>421.9</c:v>
                </c:pt>
                <c:pt idx="16611">
                  <c:v>427.52</c:v>
                </c:pt>
                <c:pt idx="16612">
                  <c:v>444.85</c:v>
                </c:pt>
                <c:pt idx="16613">
                  <c:v>416.35</c:v>
                </c:pt>
                <c:pt idx="16614">
                  <c:v>439</c:v>
                </c:pt>
                <c:pt idx="16615">
                  <c:v>427.52</c:v>
                </c:pt>
                <c:pt idx="16616">
                  <c:v>433.22</c:v>
                </c:pt>
                <c:pt idx="16617">
                  <c:v>433.22</c:v>
                </c:pt>
                <c:pt idx="16618">
                  <c:v>450.78</c:v>
                </c:pt>
                <c:pt idx="16619">
                  <c:v>421.9</c:v>
                </c:pt>
                <c:pt idx="16620">
                  <c:v>450.78</c:v>
                </c:pt>
                <c:pt idx="16621">
                  <c:v>439</c:v>
                </c:pt>
                <c:pt idx="16622">
                  <c:v>450.78</c:v>
                </c:pt>
                <c:pt idx="16623">
                  <c:v>456.78</c:v>
                </c:pt>
                <c:pt idx="16624">
                  <c:v>456.78</c:v>
                </c:pt>
                <c:pt idx="16625">
                  <c:v>456.78</c:v>
                </c:pt>
                <c:pt idx="16626">
                  <c:v>456.78</c:v>
                </c:pt>
                <c:pt idx="16627">
                  <c:v>456.78</c:v>
                </c:pt>
                <c:pt idx="16628">
                  <c:v>444.85</c:v>
                </c:pt>
                <c:pt idx="16629">
                  <c:v>456.78</c:v>
                </c:pt>
                <c:pt idx="16630">
                  <c:v>456.78</c:v>
                </c:pt>
                <c:pt idx="16631">
                  <c:v>456.78</c:v>
                </c:pt>
                <c:pt idx="16632">
                  <c:v>462.87</c:v>
                </c:pt>
                <c:pt idx="16633">
                  <c:v>462.87</c:v>
                </c:pt>
                <c:pt idx="16634">
                  <c:v>456.78</c:v>
                </c:pt>
                <c:pt idx="16635">
                  <c:v>462.87</c:v>
                </c:pt>
                <c:pt idx="16636">
                  <c:v>462.87</c:v>
                </c:pt>
                <c:pt idx="16637">
                  <c:v>469.04</c:v>
                </c:pt>
                <c:pt idx="16638">
                  <c:v>450.78</c:v>
                </c:pt>
                <c:pt idx="16639">
                  <c:v>462.87</c:v>
                </c:pt>
                <c:pt idx="16640">
                  <c:v>469.04</c:v>
                </c:pt>
                <c:pt idx="16641">
                  <c:v>444.85</c:v>
                </c:pt>
                <c:pt idx="16642">
                  <c:v>475.29</c:v>
                </c:pt>
                <c:pt idx="16643">
                  <c:v>475.29</c:v>
                </c:pt>
                <c:pt idx="16644">
                  <c:v>475.29</c:v>
                </c:pt>
                <c:pt idx="16645">
                  <c:v>450.78</c:v>
                </c:pt>
                <c:pt idx="16646">
                  <c:v>475.29</c:v>
                </c:pt>
                <c:pt idx="16647">
                  <c:v>475.29</c:v>
                </c:pt>
                <c:pt idx="16648">
                  <c:v>450.78</c:v>
                </c:pt>
                <c:pt idx="16649">
                  <c:v>469.04</c:v>
                </c:pt>
                <c:pt idx="16650">
                  <c:v>469.04</c:v>
                </c:pt>
                <c:pt idx="16651">
                  <c:v>481.63</c:v>
                </c:pt>
                <c:pt idx="16652">
                  <c:v>481.63</c:v>
                </c:pt>
                <c:pt idx="16653">
                  <c:v>450.78</c:v>
                </c:pt>
                <c:pt idx="16654">
                  <c:v>469.04</c:v>
                </c:pt>
                <c:pt idx="16655">
                  <c:v>450.78</c:v>
                </c:pt>
                <c:pt idx="16656">
                  <c:v>469.04</c:v>
                </c:pt>
                <c:pt idx="16657">
                  <c:v>456.78</c:v>
                </c:pt>
                <c:pt idx="16658">
                  <c:v>481.63</c:v>
                </c:pt>
                <c:pt idx="16659">
                  <c:v>475.29</c:v>
                </c:pt>
                <c:pt idx="16660">
                  <c:v>444.85</c:v>
                </c:pt>
                <c:pt idx="16661">
                  <c:v>433.22</c:v>
                </c:pt>
                <c:pt idx="16662">
                  <c:v>475.29</c:v>
                </c:pt>
                <c:pt idx="16663">
                  <c:v>481.63</c:v>
                </c:pt>
                <c:pt idx="16664">
                  <c:v>433.22</c:v>
                </c:pt>
                <c:pt idx="16665">
                  <c:v>481.63</c:v>
                </c:pt>
                <c:pt idx="16666">
                  <c:v>488.05</c:v>
                </c:pt>
                <c:pt idx="16667">
                  <c:v>481.63</c:v>
                </c:pt>
                <c:pt idx="16668">
                  <c:v>488.05</c:v>
                </c:pt>
                <c:pt idx="16669">
                  <c:v>488.05</c:v>
                </c:pt>
                <c:pt idx="16670">
                  <c:v>481.63</c:v>
                </c:pt>
                <c:pt idx="16671">
                  <c:v>494.55</c:v>
                </c:pt>
                <c:pt idx="16672">
                  <c:v>494.55</c:v>
                </c:pt>
                <c:pt idx="16673">
                  <c:v>494.55</c:v>
                </c:pt>
                <c:pt idx="16674">
                  <c:v>494.55</c:v>
                </c:pt>
                <c:pt idx="16675">
                  <c:v>501.14</c:v>
                </c:pt>
                <c:pt idx="16676">
                  <c:v>494.55</c:v>
                </c:pt>
                <c:pt idx="16677">
                  <c:v>494.55</c:v>
                </c:pt>
                <c:pt idx="16678">
                  <c:v>501.14</c:v>
                </c:pt>
                <c:pt idx="16679">
                  <c:v>462.87</c:v>
                </c:pt>
                <c:pt idx="16680">
                  <c:v>501.14</c:v>
                </c:pt>
                <c:pt idx="16681">
                  <c:v>494.55</c:v>
                </c:pt>
                <c:pt idx="16682">
                  <c:v>456.78</c:v>
                </c:pt>
                <c:pt idx="16683">
                  <c:v>494.55</c:v>
                </c:pt>
                <c:pt idx="16684">
                  <c:v>481.63</c:v>
                </c:pt>
                <c:pt idx="16685">
                  <c:v>488.05</c:v>
                </c:pt>
                <c:pt idx="16686">
                  <c:v>450.78</c:v>
                </c:pt>
                <c:pt idx="16687">
                  <c:v>488.05</c:v>
                </c:pt>
                <c:pt idx="16688">
                  <c:v>488.05</c:v>
                </c:pt>
                <c:pt idx="16689">
                  <c:v>456.78</c:v>
                </c:pt>
                <c:pt idx="16690">
                  <c:v>501.14</c:v>
                </c:pt>
                <c:pt idx="16691">
                  <c:v>494.55</c:v>
                </c:pt>
                <c:pt idx="16692">
                  <c:v>494.55</c:v>
                </c:pt>
                <c:pt idx="16693">
                  <c:v>494.55</c:v>
                </c:pt>
                <c:pt idx="16694">
                  <c:v>494.55</c:v>
                </c:pt>
                <c:pt idx="16695">
                  <c:v>494.55</c:v>
                </c:pt>
                <c:pt idx="16696">
                  <c:v>494.55</c:v>
                </c:pt>
                <c:pt idx="16697">
                  <c:v>501.14</c:v>
                </c:pt>
                <c:pt idx="16698">
                  <c:v>462.87</c:v>
                </c:pt>
                <c:pt idx="16699">
                  <c:v>494.55</c:v>
                </c:pt>
                <c:pt idx="16700">
                  <c:v>501.14</c:v>
                </c:pt>
                <c:pt idx="16701">
                  <c:v>494.55</c:v>
                </c:pt>
                <c:pt idx="16702">
                  <c:v>488.05</c:v>
                </c:pt>
                <c:pt idx="16703">
                  <c:v>501.14</c:v>
                </c:pt>
                <c:pt idx="16704">
                  <c:v>501.14</c:v>
                </c:pt>
                <c:pt idx="16705">
                  <c:v>501.14</c:v>
                </c:pt>
                <c:pt idx="16706">
                  <c:v>501.14</c:v>
                </c:pt>
                <c:pt idx="16707">
                  <c:v>507.82</c:v>
                </c:pt>
                <c:pt idx="16708">
                  <c:v>507.82</c:v>
                </c:pt>
                <c:pt idx="16709">
                  <c:v>507.82</c:v>
                </c:pt>
                <c:pt idx="16710">
                  <c:v>501.14</c:v>
                </c:pt>
                <c:pt idx="16711">
                  <c:v>507.82</c:v>
                </c:pt>
                <c:pt idx="16712">
                  <c:v>507.82</c:v>
                </c:pt>
                <c:pt idx="16713">
                  <c:v>501.14</c:v>
                </c:pt>
                <c:pt idx="16714">
                  <c:v>507.82</c:v>
                </c:pt>
                <c:pt idx="16715">
                  <c:v>507.82</c:v>
                </c:pt>
                <c:pt idx="16716">
                  <c:v>507.82</c:v>
                </c:pt>
                <c:pt idx="16717">
                  <c:v>514.59</c:v>
                </c:pt>
                <c:pt idx="16718">
                  <c:v>507.82</c:v>
                </c:pt>
                <c:pt idx="16719">
                  <c:v>501.14</c:v>
                </c:pt>
                <c:pt idx="16720">
                  <c:v>514.59</c:v>
                </c:pt>
                <c:pt idx="16721">
                  <c:v>501.14</c:v>
                </c:pt>
                <c:pt idx="16722">
                  <c:v>514.59</c:v>
                </c:pt>
                <c:pt idx="16723">
                  <c:v>507.82</c:v>
                </c:pt>
                <c:pt idx="16724">
                  <c:v>507.82</c:v>
                </c:pt>
                <c:pt idx="16725">
                  <c:v>507.82</c:v>
                </c:pt>
                <c:pt idx="16726">
                  <c:v>514.59</c:v>
                </c:pt>
                <c:pt idx="16727">
                  <c:v>514.59</c:v>
                </c:pt>
                <c:pt idx="16728">
                  <c:v>507.82</c:v>
                </c:pt>
                <c:pt idx="16729">
                  <c:v>514.59</c:v>
                </c:pt>
                <c:pt idx="16730">
                  <c:v>514.59</c:v>
                </c:pt>
                <c:pt idx="16731">
                  <c:v>507.82</c:v>
                </c:pt>
                <c:pt idx="16732">
                  <c:v>488.05</c:v>
                </c:pt>
                <c:pt idx="16733">
                  <c:v>514.59</c:v>
                </c:pt>
                <c:pt idx="16734">
                  <c:v>514.59</c:v>
                </c:pt>
                <c:pt idx="16735">
                  <c:v>514.59</c:v>
                </c:pt>
                <c:pt idx="16736">
                  <c:v>514.59</c:v>
                </c:pt>
                <c:pt idx="16737">
                  <c:v>514.59</c:v>
                </c:pt>
                <c:pt idx="16738">
                  <c:v>514.59</c:v>
                </c:pt>
                <c:pt idx="16739">
                  <c:v>514.59</c:v>
                </c:pt>
                <c:pt idx="16740">
                  <c:v>521.45000000000005</c:v>
                </c:pt>
                <c:pt idx="16741">
                  <c:v>514.59</c:v>
                </c:pt>
                <c:pt idx="16742">
                  <c:v>528.4</c:v>
                </c:pt>
                <c:pt idx="16743">
                  <c:v>501.14</c:v>
                </c:pt>
                <c:pt idx="16744">
                  <c:v>521.45000000000005</c:v>
                </c:pt>
                <c:pt idx="16745">
                  <c:v>521.45000000000005</c:v>
                </c:pt>
                <c:pt idx="16746">
                  <c:v>521.45000000000005</c:v>
                </c:pt>
                <c:pt idx="16747">
                  <c:v>528.4</c:v>
                </c:pt>
                <c:pt idx="16748">
                  <c:v>521.45000000000005</c:v>
                </c:pt>
                <c:pt idx="16749">
                  <c:v>521.45000000000005</c:v>
                </c:pt>
                <c:pt idx="16750">
                  <c:v>514.59</c:v>
                </c:pt>
                <c:pt idx="16751">
                  <c:v>528.4</c:v>
                </c:pt>
                <c:pt idx="16752">
                  <c:v>528.4</c:v>
                </c:pt>
                <c:pt idx="16753">
                  <c:v>528.4</c:v>
                </c:pt>
                <c:pt idx="16754">
                  <c:v>514.59</c:v>
                </c:pt>
                <c:pt idx="16755">
                  <c:v>528.4</c:v>
                </c:pt>
                <c:pt idx="16756">
                  <c:v>521.45000000000005</c:v>
                </c:pt>
                <c:pt idx="16757">
                  <c:v>535.44000000000005</c:v>
                </c:pt>
                <c:pt idx="16758">
                  <c:v>528.4</c:v>
                </c:pt>
                <c:pt idx="16759">
                  <c:v>535.44000000000005</c:v>
                </c:pt>
                <c:pt idx="16760">
                  <c:v>521.45000000000005</c:v>
                </c:pt>
                <c:pt idx="16761">
                  <c:v>507.82</c:v>
                </c:pt>
                <c:pt idx="16762">
                  <c:v>507.82</c:v>
                </c:pt>
                <c:pt idx="16763">
                  <c:v>514.59</c:v>
                </c:pt>
                <c:pt idx="16764">
                  <c:v>535.44000000000005</c:v>
                </c:pt>
                <c:pt idx="16765">
                  <c:v>528.4</c:v>
                </c:pt>
                <c:pt idx="16766">
                  <c:v>535.44000000000005</c:v>
                </c:pt>
                <c:pt idx="16767">
                  <c:v>535.44000000000005</c:v>
                </c:pt>
                <c:pt idx="16768">
                  <c:v>535.44000000000005</c:v>
                </c:pt>
                <c:pt idx="16769">
                  <c:v>535.44000000000005</c:v>
                </c:pt>
                <c:pt idx="16770">
                  <c:v>535.44000000000005</c:v>
                </c:pt>
                <c:pt idx="16771">
                  <c:v>535.44000000000005</c:v>
                </c:pt>
                <c:pt idx="16772">
                  <c:v>542.58000000000004</c:v>
                </c:pt>
                <c:pt idx="16773">
                  <c:v>535.44000000000005</c:v>
                </c:pt>
                <c:pt idx="16774">
                  <c:v>535.44000000000005</c:v>
                </c:pt>
                <c:pt idx="16775">
                  <c:v>535.44000000000005</c:v>
                </c:pt>
                <c:pt idx="16776">
                  <c:v>535.44000000000005</c:v>
                </c:pt>
                <c:pt idx="16777">
                  <c:v>542.58000000000004</c:v>
                </c:pt>
                <c:pt idx="16778">
                  <c:v>542.58000000000004</c:v>
                </c:pt>
                <c:pt idx="16779">
                  <c:v>542.58000000000004</c:v>
                </c:pt>
                <c:pt idx="16780">
                  <c:v>542.58000000000004</c:v>
                </c:pt>
                <c:pt idx="16781">
                  <c:v>542.58000000000004</c:v>
                </c:pt>
                <c:pt idx="16782">
                  <c:v>549.80999999999995</c:v>
                </c:pt>
                <c:pt idx="16783">
                  <c:v>542.58000000000004</c:v>
                </c:pt>
                <c:pt idx="16784">
                  <c:v>521.45000000000005</c:v>
                </c:pt>
                <c:pt idx="16785">
                  <c:v>549.80999999999995</c:v>
                </c:pt>
                <c:pt idx="16786">
                  <c:v>542.58000000000004</c:v>
                </c:pt>
                <c:pt idx="16787">
                  <c:v>542.58000000000004</c:v>
                </c:pt>
                <c:pt idx="16788">
                  <c:v>542.58000000000004</c:v>
                </c:pt>
                <c:pt idx="16789">
                  <c:v>549.80999999999995</c:v>
                </c:pt>
                <c:pt idx="16790">
                  <c:v>542.58000000000004</c:v>
                </c:pt>
                <c:pt idx="16791">
                  <c:v>542.58000000000004</c:v>
                </c:pt>
                <c:pt idx="16792">
                  <c:v>521.45000000000005</c:v>
                </c:pt>
                <c:pt idx="16793">
                  <c:v>549.80999999999995</c:v>
                </c:pt>
                <c:pt idx="16794">
                  <c:v>535.44000000000005</c:v>
                </c:pt>
                <c:pt idx="16795">
                  <c:v>549.80999999999995</c:v>
                </c:pt>
                <c:pt idx="16796">
                  <c:v>542.58000000000004</c:v>
                </c:pt>
                <c:pt idx="16797">
                  <c:v>557.14</c:v>
                </c:pt>
                <c:pt idx="16798">
                  <c:v>535.44000000000005</c:v>
                </c:pt>
                <c:pt idx="16799">
                  <c:v>535.44000000000005</c:v>
                </c:pt>
                <c:pt idx="16800">
                  <c:v>542.58000000000004</c:v>
                </c:pt>
                <c:pt idx="16801">
                  <c:v>549.80999999999995</c:v>
                </c:pt>
                <c:pt idx="16802">
                  <c:v>557.14</c:v>
                </c:pt>
                <c:pt idx="16803">
                  <c:v>528.4</c:v>
                </c:pt>
                <c:pt idx="16804">
                  <c:v>535.44000000000005</c:v>
                </c:pt>
                <c:pt idx="16805">
                  <c:v>549.80999999999995</c:v>
                </c:pt>
                <c:pt idx="16806">
                  <c:v>542.58000000000004</c:v>
                </c:pt>
                <c:pt idx="16807">
                  <c:v>535.44000000000005</c:v>
                </c:pt>
                <c:pt idx="16808">
                  <c:v>557.14</c:v>
                </c:pt>
                <c:pt idx="16809">
                  <c:v>557.14</c:v>
                </c:pt>
                <c:pt idx="16810">
                  <c:v>557.14</c:v>
                </c:pt>
                <c:pt idx="16811">
                  <c:v>557.14</c:v>
                </c:pt>
                <c:pt idx="16812">
                  <c:v>557.14</c:v>
                </c:pt>
                <c:pt idx="16813">
                  <c:v>564.55999999999995</c:v>
                </c:pt>
                <c:pt idx="16814">
                  <c:v>557.14</c:v>
                </c:pt>
                <c:pt idx="16815">
                  <c:v>557.14</c:v>
                </c:pt>
                <c:pt idx="16816">
                  <c:v>557.14</c:v>
                </c:pt>
                <c:pt idx="16817">
                  <c:v>557.14</c:v>
                </c:pt>
                <c:pt idx="16818">
                  <c:v>528.4</c:v>
                </c:pt>
                <c:pt idx="16819">
                  <c:v>557.14</c:v>
                </c:pt>
                <c:pt idx="16820">
                  <c:v>564.55999999999995</c:v>
                </c:pt>
                <c:pt idx="16821">
                  <c:v>564.55999999999995</c:v>
                </c:pt>
                <c:pt idx="16822">
                  <c:v>564.55999999999995</c:v>
                </c:pt>
                <c:pt idx="16823">
                  <c:v>572.09</c:v>
                </c:pt>
                <c:pt idx="16824">
                  <c:v>572.09</c:v>
                </c:pt>
                <c:pt idx="16825">
                  <c:v>572.09</c:v>
                </c:pt>
                <c:pt idx="16826">
                  <c:v>572.09</c:v>
                </c:pt>
                <c:pt idx="16827">
                  <c:v>572.09</c:v>
                </c:pt>
                <c:pt idx="16828">
                  <c:v>572.09</c:v>
                </c:pt>
                <c:pt idx="16829">
                  <c:v>549.80999999999995</c:v>
                </c:pt>
                <c:pt idx="16830">
                  <c:v>572.09</c:v>
                </c:pt>
                <c:pt idx="16831">
                  <c:v>579.71</c:v>
                </c:pt>
                <c:pt idx="16832">
                  <c:v>564.55999999999995</c:v>
                </c:pt>
                <c:pt idx="16833">
                  <c:v>579.71</c:v>
                </c:pt>
                <c:pt idx="16834">
                  <c:v>579.71</c:v>
                </c:pt>
                <c:pt idx="16835">
                  <c:v>579.71</c:v>
                </c:pt>
                <c:pt idx="16836">
                  <c:v>579.71</c:v>
                </c:pt>
                <c:pt idx="16837">
                  <c:v>587.44000000000005</c:v>
                </c:pt>
                <c:pt idx="16838">
                  <c:v>579.71</c:v>
                </c:pt>
                <c:pt idx="16839">
                  <c:v>587.44000000000005</c:v>
                </c:pt>
                <c:pt idx="16840">
                  <c:v>572.09</c:v>
                </c:pt>
                <c:pt idx="16841">
                  <c:v>579.71</c:v>
                </c:pt>
                <c:pt idx="16842">
                  <c:v>579.71</c:v>
                </c:pt>
                <c:pt idx="16843">
                  <c:v>579.71</c:v>
                </c:pt>
                <c:pt idx="16844">
                  <c:v>579.71</c:v>
                </c:pt>
                <c:pt idx="16845">
                  <c:v>587.44000000000005</c:v>
                </c:pt>
                <c:pt idx="16846">
                  <c:v>579.71</c:v>
                </c:pt>
                <c:pt idx="16847">
                  <c:v>579.71</c:v>
                </c:pt>
                <c:pt idx="16848">
                  <c:v>587.44000000000005</c:v>
                </c:pt>
                <c:pt idx="16849">
                  <c:v>587.44000000000005</c:v>
                </c:pt>
                <c:pt idx="16850">
                  <c:v>587.44000000000005</c:v>
                </c:pt>
                <c:pt idx="16851">
                  <c:v>564.55999999999995</c:v>
                </c:pt>
                <c:pt idx="16852">
                  <c:v>595.27</c:v>
                </c:pt>
                <c:pt idx="16853">
                  <c:v>595.27</c:v>
                </c:pt>
                <c:pt idx="16854">
                  <c:v>595.27</c:v>
                </c:pt>
                <c:pt idx="16855">
                  <c:v>587.44000000000005</c:v>
                </c:pt>
                <c:pt idx="16856">
                  <c:v>587.44000000000005</c:v>
                </c:pt>
                <c:pt idx="16857">
                  <c:v>564.55999999999995</c:v>
                </c:pt>
                <c:pt idx="16858">
                  <c:v>595.27</c:v>
                </c:pt>
                <c:pt idx="16859">
                  <c:v>595.27</c:v>
                </c:pt>
                <c:pt idx="16860">
                  <c:v>542.58000000000004</c:v>
                </c:pt>
                <c:pt idx="16861">
                  <c:v>595.27</c:v>
                </c:pt>
                <c:pt idx="16862">
                  <c:v>572.09</c:v>
                </c:pt>
                <c:pt idx="16863">
                  <c:v>595.27</c:v>
                </c:pt>
                <c:pt idx="16864">
                  <c:v>595.27</c:v>
                </c:pt>
                <c:pt idx="16865">
                  <c:v>587.44000000000005</c:v>
                </c:pt>
                <c:pt idx="16866">
                  <c:v>595.27</c:v>
                </c:pt>
                <c:pt idx="16867">
                  <c:v>587.44000000000005</c:v>
                </c:pt>
                <c:pt idx="16868">
                  <c:v>587.44000000000005</c:v>
                </c:pt>
                <c:pt idx="16869">
                  <c:v>595.27</c:v>
                </c:pt>
                <c:pt idx="16870">
                  <c:v>595.27</c:v>
                </c:pt>
                <c:pt idx="16871">
                  <c:v>595.27</c:v>
                </c:pt>
                <c:pt idx="16872">
                  <c:v>603.20000000000005</c:v>
                </c:pt>
                <c:pt idx="16873">
                  <c:v>587.44000000000005</c:v>
                </c:pt>
                <c:pt idx="16874">
                  <c:v>603.20000000000005</c:v>
                </c:pt>
                <c:pt idx="16875">
                  <c:v>595.27</c:v>
                </c:pt>
                <c:pt idx="16876">
                  <c:v>603.20000000000005</c:v>
                </c:pt>
                <c:pt idx="16877">
                  <c:v>587.44000000000005</c:v>
                </c:pt>
                <c:pt idx="16878">
                  <c:v>611.24</c:v>
                </c:pt>
                <c:pt idx="16879">
                  <c:v>619.39</c:v>
                </c:pt>
                <c:pt idx="16880">
                  <c:v>603.20000000000005</c:v>
                </c:pt>
                <c:pt idx="16881">
                  <c:v>619.39</c:v>
                </c:pt>
                <c:pt idx="16882">
                  <c:v>611.24</c:v>
                </c:pt>
                <c:pt idx="16883">
                  <c:v>587.44000000000005</c:v>
                </c:pt>
                <c:pt idx="16884">
                  <c:v>572.09</c:v>
                </c:pt>
                <c:pt idx="16885">
                  <c:v>603.20000000000005</c:v>
                </c:pt>
                <c:pt idx="16886">
                  <c:v>619.39</c:v>
                </c:pt>
                <c:pt idx="16887">
                  <c:v>603.20000000000005</c:v>
                </c:pt>
                <c:pt idx="16888">
                  <c:v>603.20000000000005</c:v>
                </c:pt>
                <c:pt idx="16889">
                  <c:v>627.64</c:v>
                </c:pt>
                <c:pt idx="16890">
                  <c:v>619.39</c:v>
                </c:pt>
                <c:pt idx="16891">
                  <c:v>595.27</c:v>
                </c:pt>
                <c:pt idx="16892">
                  <c:v>619.39</c:v>
                </c:pt>
                <c:pt idx="16893">
                  <c:v>611.24</c:v>
                </c:pt>
                <c:pt idx="16894">
                  <c:v>619.39</c:v>
                </c:pt>
                <c:pt idx="16895">
                  <c:v>603.20000000000005</c:v>
                </c:pt>
                <c:pt idx="16896">
                  <c:v>587.44000000000005</c:v>
                </c:pt>
                <c:pt idx="16897">
                  <c:v>619.39</c:v>
                </c:pt>
                <c:pt idx="16898">
                  <c:v>627.64</c:v>
                </c:pt>
                <c:pt idx="16899">
                  <c:v>619.39</c:v>
                </c:pt>
                <c:pt idx="16900">
                  <c:v>587.44000000000005</c:v>
                </c:pt>
                <c:pt idx="16901">
                  <c:v>619.39</c:v>
                </c:pt>
                <c:pt idx="16902">
                  <c:v>619.39</c:v>
                </c:pt>
                <c:pt idx="16903">
                  <c:v>619.39</c:v>
                </c:pt>
                <c:pt idx="16904">
                  <c:v>619.39</c:v>
                </c:pt>
                <c:pt idx="16905">
                  <c:v>603.20000000000005</c:v>
                </c:pt>
                <c:pt idx="16906">
                  <c:v>603.20000000000005</c:v>
                </c:pt>
                <c:pt idx="16907">
                  <c:v>619.39</c:v>
                </c:pt>
                <c:pt idx="16908">
                  <c:v>619.39</c:v>
                </c:pt>
                <c:pt idx="16909">
                  <c:v>619.39</c:v>
                </c:pt>
                <c:pt idx="16910">
                  <c:v>619.39</c:v>
                </c:pt>
                <c:pt idx="16911">
                  <c:v>619.39</c:v>
                </c:pt>
                <c:pt idx="16912">
                  <c:v>579.71</c:v>
                </c:pt>
                <c:pt idx="16913">
                  <c:v>627.64</c:v>
                </c:pt>
                <c:pt idx="16914">
                  <c:v>587.44000000000005</c:v>
                </c:pt>
                <c:pt idx="16915">
                  <c:v>627.64</c:v>
                </c:pt>
                <c:pt idx="16916">
                  <c:v>619.39</c:v>
                </c:pt>
                <c:pt idx="16917">
                  <c:v>611.24</c:v>
                </c:pt>
                <c:pt idx="16918">
                  <c:v>627.64</c:v>
                </c:pt>
                <c:pt idx="16919">
                  <c:v>627.64</c:v>
                </c:pt>
                <c:pt idx="16920">
                  <c:v>627.64</c:v>
                </c:pt>
                <c:pt idx="16921">
                  <c:v>627.64</c:v>
                </c:pt>
                <c:pt idx="16922">
                  <c:v>627.64</c:v>
                </c:pt>
                <c:pt idx="16923">
                  <c:v>627.64</c:v>
                </c:pt>
                <c:pt idx="16924">
                  <c:v>627.64</c:v>
                </c:pt>
                <c:pt idx="16925">
                  <c:v>627.64</c:v>
                </c:pt>
                <c:pt idx="16926">
                  <c:v>627.64</c:v>
                </c:pt>
                <c:pt idx="16927">
                  <c:v>636.01</c:v>
                </c:pt>
                <c:pt idx="16928">
                  <c:v>603.20000000000005</c:v>
                </c:pt>
                <c:pt idx="16929">
                  <c:v>644.49</c:v>
                </c:pt>
                <c:pt idx="16930">
                  <c:v>636.01</c:v>
                </c:pt>
                <c:pt idx="16931">
                  <c:v>636.01</c:v>
                </c:pt>
                <c:pt idx="16932">
                  <c:v>644.49</c:v>
                </c:pt>
                <c:pt idx="16933">
                  <c:v>644.49</c:v>
                </c:pt>
                <c:pt idx="16934">
                  <c:v>636.01</c:v>
                </c:pt>
                <c:pt idx="16935">
                  <c:v>636.01</c:v>
                </c:pt>
                <c:pt idx="16936">
                  <c:v>636.01</c:v>
                </c:pt>
                <c:pt idx="16937">
                  <c:v>619.39</c:v>
                </c:pt>
                <c:pt idx="16938">
                  <c:v>644.49</c:v>
                </c:pt>
                <c:pt idx="16939">
                  <c:v>636.01</c:v>
                </c:pt>
                <c:pt idx="16940">
                  <c:v>644.49</c:v>
                </c:pt>
                <c:pt idx="16941">
                  <c:v>644.49</c:v>
                </c:pt>
                <c:pt idx="16942">
                  <c:v>644.49</c:v>
                </c:pt>
                <c:pt idx="16943">
                  <c:v>627.64</c:v>
                </c:pt>
                <c:pt idx="16944">
                  <c:v>603.20000000000005</c:v>
                </c:pt>
                <c:pt idx="16945">
                  <c:v>644.49</c:v>
                </c:pt>
                <c:pt idx="16946">
                  <c:v>636.01</c:v>
                </c:pt>
                <c:pt idx="16947">
                  <c:v>644.49</c:v>
                </c:pt>
                <c:pt idx="16948">
                  <c:v>644.49</c:v>
                </c:pt>
                <c:pt idx="16949">
                  <c:v>653.08000000000004</c:v>
                </c:pt>
                <c:pt idx="16950">
                  <c:v>636.01</c:v>
                </c:pt>
                <c:pt idx="16951">
                  <c:v>644.49</c:v>
                </c:pt>
                <c:pt idx="16952">
                  <c:v>644.49</c:v>
                </c:pt>
                <c:pt idx="16953">
                  <c:v>644.49</c:v>
                </c:pt>
                <c:pt idx="16954">
                  <c:v>653.08000000000004</c:v>
                </c:pt>
                <c:pt idx="16955">
                  <c:v>653.08000000000004</c:v>
                </c:pt>
                <c:pt idx="16956">
                  <c:v>644.49</c:v>
                </c:pt>
                <c:pt idx="16957">
                  <c:v>653.08000000000004</c:v>
                </c:pt>
                <c:pt idx="16958">
                  <c:v>644.49</c:v>
                </c:pt>
                <c:pt idx="16959">
                  <c:v>636.01</c:v>
                </c:pt>
                <c:pt idx="16960">
                  <c:v>653.08000000000004</c:v>
                </c:pt>
                <c:pt idx="16961">
                  <c:v>644.49</c:v>
                </c:pt>
                <c:pt idx="16962">
                  <c:v>653.08000000000004</c:v>
                </c:pt>
                <c:pt idx="16963">
                  <c:v>653.08000000000004</c:v>
                </c:pt>
                <c:pt idx="16964">
                  <c:v>636.01</c:v>
                </c:pt>
                <c:pt idx="16965">
                  <c:v>644.49</c:v>
                </c:pt>
                <c:pt idx="16966">
                  <c:v>627.64</c:v>
                </c:pt>
                <c:pt idx="16967">
                  <c:v>661.78</c:v>
                </c:pt>
                <c:pt idx="16968">
                  <c:v>653.08000000000004</c:v>
                </c:pt>
                <c:pt idx="16969">
                  <c:v>627.64</c:v>
                </c:pt>
                <c:pt idx="16970">
                  <c:v>661.78</c:v>
                </c:pt>
                <c:pt idx="16971">
                  <c:v>661.78</c:v>
                </c:pt>
                <c:pt idx="16972">
                  <c:v>670.6</c:v>
                </c:pt>
                <c:pt idx="16973">
                  <c:v>627.64</c:v>
                </c:pt>
                <c:pt idx="16974">
                  <c:v>670.6</c:v>
                </c:pt>
                <c:pt idx="16975">
                  <c:v>619.39</c:v>
                </c:pt>
                <c:pt idx="16976">
                  <c:v>653.08000000000004</c:v>
                </c:pt>
                <c:pt idx="16977">
                  <c:v>611.24</c:v>
                </c:pt>
                <c:pt idx="16978">
                  <c:v>603.20000000000005</c:v>
                </c:pt>
                <c:pt idx="16979">
                  <c:v>653.08000000000004</c:v>
                </c:pt>
                <c:pt idx="16980">
                  <c:v>627.64</c:v>
                </c:pt>
                <c:pt idx="16981">
                  <c:v>653.08000000000004</c:v>
                </c:pt>
                <c:pt idx="16982">
                  <c:v>661.78</c:v>
                </c:pt>
                <c:pt idx="16983">
                  <c:v>661.78</c:v>
                </c:pt>
                <c:pt idx="16984">
                  <c:v>670.6</c:v>
                </c:pt>
                <c:pt idx="16985">
                  <c:v>636.01</c:v>
                </c:pt>
                <c:pt idx="16986">
                  <c:v>644.49</c:v>
                </c:pt>
                <c:pt idx="16987">
                  <c:v>644.49</c:v>
                </c:pt>
                <c:pt idx="16988">
                  <c:v>644.49</c:v>
                </c:pt>
                <c:pt idx="16989">
                  <c:v>644.49</c:v>
                </c:pt>
                <c:pt idx="16990">
                  <c:v>644.49</c:v>
                </c:pt>
                <c:pt idx="16991">
                  <c:v>627.64</c:v>
                </c:pt>
                <c:pt idx="16992">
                  <c:v>661.78</c:v>
                </c:pt>
                <c:pt idx="16993">
                  <c:v>653.08000000000004</c:v>
                </c:pt>
                <c:pt idx="16994">
                  <c:v>636.01</c:v>
                </c:pt>
                <c:pt idx="16995">
                  <c:v>636.01</c:v>
                </c:pt>
                <c:pt idx="16996">
                  <c:v>644.49</c:v>
                </c:pt>
                <c:pt idx="16997">
                  <c:v>679.54</c:v>
                </c:pt>
                <c:pt idx="16998">
                  <c:v>688.6</c:v>
                </c:pt>
                <c:pt idx="16999">
                  <c:v>670.6</c:v>
                </c:pt>
                <c:pt idx="17000">
                  <c:v>661.78</c:v>
                </c:pt>
                <c:pt idx="17001">
                  <c:v>679.54</c:v>
                </c:pt>
                <c:pt idx="17002">
                  <c:v>688.6</c:v>
                </c:pt>
                <c:pt idx="17003">
                  <c:v>679.54</c:v>
                </c:pt>
                <c:pt idx="17004">
                  <c:v>679.54</c:v>
                </c:pt>
                <c:pt idx="17005">
                  <c:v>670.6</c:v>
                </c:pt>
                <c:pt idx="17006">
                  <c:v>670.6</c:v>
                </c:pt>
                <c:pt idx="17007">
                  <c:v>679.54</c:v>
                </c:pt>
                <c:pt idx="17008">
                  <c:v>679.54</c:v>
                </c:pt>
                <c:pt idx="17009">
                  <c:v>670.6</c:v>
                </c:pt>
                <c:pt idx="17010">
                  <c:v>697.77</c:v>
                </c:pt>
                <c:pt idx="17011">
                  <c:v>679.54</c:v>
                </c:pt>
                <c:pt idx="17012">
                  <c:v>679.54</c:v>
                </c:pt>
                <c:pt idx="17013">
                  <c:v>636.01</c:v>
                </c:pt>
                <c:pt idx="17014">
                  <c:v>679.54</c:v>
                </c:pt>
                <c:pt idx="17015">
                  <c:v>661.78</c:v>
                </c:pt>
                <c:pt idx="17016">
                  <c:v>670.6</c:v>
                </c:pt>
                <c:pt idx="17017">
                  <c:v>679.54</c:v>
                </c:pt>
                <c:pt idx="17018">
                  <c:v>679.54</c:v>
                </c:pt>
                <c:pt idx="17019">
                  <c:v>679.54</c:v>
                </c:pt>
                <c:pt idx="17020">
                  <c:v>688.6</c:v>
                </c:pt>
                <c:pt idx="17021">
                  <c:v>688.6</c:v>
                </c:pt>
                <c:pt idx="17022">
                  <c:v>688.6</c:v>
                </c:pt>
                <c:pt idx="17023">
                  <c:v>670.6</c:v>
                </c:pt>
                <c:pt idx="17024">
                  <c:v>688.6</c:v>
                </c:pt>
                <c:pt idx="17025">
                  <c:v>688.6</c:v>
                </c:pt>
                <c:pt idx="17026">
                  <c:v>688.6</c:v>
                </c:pt>
                <c:pt idx="17027">
                  <c:v>679.54</c:v>
                </c:pt>
                <c:pt idx="17028">
                  <c:v>688.6</c:v>
                </c:pt>
                <c:pt idx="17029">
                  <c:v>688.6</c:v>
                </c:pt>
                <c:pt idx="17030">
                  <c:v>679.54</c:v>
                </c:pt>
                <c:pt idx="17031">
                  <c:v>688.6</c:v>
                </c:pt>
                <c:pt idx="17032">
                  <c:v>697.77</c:v>
                </c:pt>
                <c:pt idx="17033">
                  <c:v>688.6</c:v>
                </c:pt>
                <c:pt idx="17034">
                  <c:v>688.6</c:v>
                </c:pt>
                <c:pt idx="17035">
                  <c:v>688.6</c:v>
                </c:pt>
                <c:pt idx="17036">
                  <c:v>688.6</c:v>
                </c:pt>
                <c:pt idx="17037">
                  <c:v>697.77</c:v>
                </c:pt>
                <c:pt idx="17038">
                  <c:v>679.54</c:v>
                </c:pt>
                <c:pt idx="17039">
                  <c:v>688.6</c:v>
                </c:pt>
                <c:pt idx="17040">
                  <c:v>688.6</c:v>
                </c:pt>
                <c:pt idx="17041">
                  <c:v>688.6</c:v>
                </c:pt>
                <c:pt idx="17042">
                  <c:v>697.77</c:v>
                </c:pt>
                <c:pt idx="17043">
                  <c:v>644.49</c:v>
                </c:pt>
                <c:pt idx="17044">
                  <c:v>688.6</c:v>
                </c:pt>
                <c:pt idx="17045">
                  <c:v>697.77</c:v>
                </c:pt>
                <c:pt idx="17046">
                  <c:v>688.6</c:v>
                </c:pt>
                <c:pt idx="17047">
                  <c:v>679.54</c:v>
                </c:pt>
                <c:pt idx="17048">
                  <c:v>697.77</c:v>
                </c:pt>
                <c:pt idx="17049">
                  <c:v>697.77</c:v>
                </c:pt>
                <c:pt idx="17050">
                  <c:v>697.77</c:v>
                </c:pt>
                <c:pt idx="17051">
                  <c:v>697.77</c:v>
                </c:pt>
                <c:pt idx="17052">
                  <c:v>697.77</c:v>
                </c:pt>
                <c:pt idx="17053">
                  <c:v>697.77</c:v>
                </c:pt>
                <c:pt idx="17054">
                  <c:v>697.77</c:v>
                </c:pt>
                <c:pt idx="17055">
                  <c:v>707.07</c:v>
                </c:pt>
                <c:pt idx="17056">
                  <c:v>707.07</c:v>
                </c:pt>
                <c:pt idx="17057">
                  <c:v>707.07</c:v>
                </c:pt>
                <c:pt idx="17058">
                  <c:v>688.6</c:v>
                </c:pt>
                <c:pt idx="17059">
                  <c:v>716.5</c:v>
                </c:pt>
                <c:pt idx="17060">
                  <c:v>679.54</c:v>
                </c:pt>
                <c:pt idx="17061">
                  <c:v>707.07</c:v>
                </c:pt>
                <c:pt idx="17062">
                  <c:v>697.77</c:v>
                </c:pt>
                <c:pt idx="17063">
                  <c:v>716.5</c:v>
                </c:pt>
                <c:pt idx="17064">
                  <c:v>716.5</c:v>
                </c:pt>
                <c:pt idx="17065">
                  <c:v>707.07</c:v>
                </c:pt>
                <c:pt idx="17066">
                  <c:v>697.77</c:v>
                </c:pt>
                <c:pt idx="17067">
                  <c:v>707.07</c:v>
                </c:pt>
                <c:pt idx="17068">
                  <c:v>707.07</c:v>
                </c:pt>
                <c:pt idx="17069">
                  <c:v>688.6</c:v>
                </c:pt>
                <c:pt idx="17070">
                  <c:v>716.5</c:v>
                </c:pt>
                <c:pt idx="17071">
                  <c:v>697.77</c:v>
                </c:pt>
                <c:pt idx="17072">
                  <c:v>716.5</c:v>
                </c:pt>
                <c:pt idx="17073">
                  <c:v>707.07</c:v>
                </c:pt>
                <c:pt idx="17074">
                  <c:v>661.78</c:v>
                </c:pt>
                <c:pt idx="17075">
                  <c:v>716.5</c:v>
                </c:pt>
                <c:pt idx="17076">
                  <c:v>670.6</c:v>
                </c:pt>
                <c:pt idx="17077">
                  <c:v>653.08000000000004</c:v>
                </c:pt>
                <c:pt idx="17078">
                  <c:v>716.5</c:v>
                </c:pt>
                <c:pt idx="17079">
                  <c:v>679.54</c:v>
                </c:pt>
                <c:pt idx="17080">
                  <c:v>707.07</c:v>
                </c:pt>
                <c:pt idx="17081">
                  <c:v>670.6</c:v>
                </c:pt>
                <c:pt idx="17082">
                  <c:v>688.6</c:v>
                </c:pt>
                <c:pt idx="17083">
                  <c:v>726.05</c:v>
                </c:pt>
                <c:pt idx="17084">
                  <c:v>716.5</c:v>
                </c:pt>
                <c:pt idx="17085">
                  <c:v>716.5</c:v>
                </c:pt>
                <c:pt idx="17086">
                  <c:v>716.5</c:v>
                </c:pt>
                <c:pt idx="17087">
                  <c:v>726.05</c:v>
                </c:pt>
                <c:pt idx="17088">
                  <c:v>688.6</c:v>
                </c:pt>
                <c:pt idx="17089">
                  <c:v>716.5</c:v>
                </c:pt>
                <c:pt idx="17090">
                  <c:v>707.07</c:v>
                </c:pt>
                <c:pt idx="17091">
                  <c:v>716.5</c:v>
                </c:pt>
                <c:pt idx="17092">
                  <c:v>679.54</c:v>
                </c:pt>
                <c:pt idx="17093">
                  <c:v>697.77</c:v>
                </c:pt>
                <c:pt idx="17094">
                  <c:v>726.05</c:v>
                </c:pt>
                <c:pt idx="17095">
                  <c:v>726.05</c:v>
                </c:pt>
                <c:pt idx="17096">
                  <c:v>735.72</c:v>
                </c:pt>
                <c:pt idx="17097">
                  <c:v>707.07</c:v>
                </c:pt>
                <c:pt idx="17098">
                  <c:v>735.72</c:v>
                </c:pt>
                <c:pt idx="17099">
                  <c:v>735.72</c:v>
                </c:pt>
                <c:pt idx="17100">
                  <c:v>735.72</c:v>
                </c:pt>
                <c:pt idx="17101">
                  <c:v>745.53</c:v>
                </c:pt>
                <c:pt idx="17102">
                  <c:v>735.72</c:v>
                </c:pt>
                <c:pt idx="17103">
                  <c:v>697.77</c:v>
                </c:pt>
                <c:pt idx="17104">
                  <c:v>716.5</c:v>
                </c:pt>
                <c:pt idx="17105">
                  <c:v>697.77</c:v>
                </c:pt>
                <c:pt idx="17106">
                  <c:v>670.6</c:v>
                </c:pt>
                <c:pt idx="17107">
                  <c:v>745.53</c:v>
                </c:pt>
                <c:pt idx="17108">
                  <c:v>735.72</c:v>
                </c:pt>
                <c:pt idx="17109">
                  <c:v>735.72</c:v>
                </c:pt>
                <c:pt idx="17110">
                  <c:v>735.72</c:v>
                </c:pt>
                <c:pt idx="17111">
                  <c:v>735.72</c:v>
                </c:pt>
                <c:pt idx="17112">
                  <c:v>735.72</c:v>
                </c:pt>
                <c:pt idx="17113">
                  <c:v>697.77</c:v>
                </c:pt>
                <c:pt idx="17114">
                  <c:v>735.72</c:v>
                </c:pt>
                <c:pt idx="17115">
                  <c:v>735.72</c:v>
                </c:pt>
                <c:pt idx="17116">
                  <c:v>745.53</c:v>
                </c:pt>
                <c:pt idx="17117">
                  <c:v>735.72</c:v>
                </c:pt>
                <c:pt idx="17118">
                  <c:v>735.72</c:v>
                </c:pt>
                <c:pt idx="17119">
                  <c:v>735.72</c:v>
                </c:pt>
                <c:pt idx="17120">
                  <c:v>735.72</c:v>
                </c:pt>
                <c:pt idx="17121">
                  <c:v>745.53</c:v>
                </c:pt>
                <c:pt idx="17122">
                  <c:v>735.72</c:v>
                </c:pt>
                <c:pt idx="17123">
                  <c:v>735.72</c:v>
                </c:pt>
                <c:pt idx="17124">
                  <c:v>707.07</c:v>
                </c:pt>
                <c:pt idx="17125">
                  <c:v>745.53</c:v>
                </c:pt>
                <c:pt idx="17126">
                  <c:v>716.5</c:v>
                </c:pt>
                <c:pt idx="17127">
                  <c:v>735.72</c:v>
                </c:pt>
                <c:pt idx="17128">
                  <c:v>735.72</c:v>
                </c:pt>
                <c:pt idx="17129">
                  <c:v>726.05</c:v>
                </c:pt>
                <c:pt idx="17130">
                  <c:v>745.53</c:v>
                </c:pt>
                <c:pt idx="17131">
                  <c:v>745.53</c:v>
                </c:pt>
                <c:pt idx="17132">
                  <c:v>745.53</c:v>
                </c:pt>
                <c:pt idx="17133">
                  <c:v>745.53</c:v>
                </c:pt>
                <c:pt idx="17134">
                  <c:v>745.53</c:v>
                </c:pt>
                <c:pt idx="17135">
                  <c:v>745.53</c:v>
                </c:pt>
                <c:pt idx="17136">
                  <c:v>765.53</c:v>
                </c:pt>
                <c:pt idx="17137">
                  <c:v>745.53</c:v>
                </c:pt>
                <c:pt idx="17138">
                  <c:v>755.47</c:v>
                </c:pt>
                <c:pt idx="17139">
                  <c:v>755.47</c:v>
                </c:pt>
                <c:pt idx="17140">
                  <c:v>765.53</c:v>
                </c:pt>
                <c:pt idx="17141">
                  <c:v>755.47</c:v>
                </c:pt>
                <c:pt idx="17142">
                  <c:v>755.47</c:v>
                </c:pt>
                <c:pt idx="17143">
                  <c:v>765.53</c:v>
                </c:pt>
                <c:pt idx="17144">
                  <c:v>745.53</c:v>
                </c:pt>
                <c:pt idx="17145">
                  <c:v>765.53</c:v>
                </c:pt>
                <c:pt idx="17146">
                  <c:v>716.5</c:v>
                </c:pt>
                <c:pt idx="17147">
                  <c:v>755.47</c:v>
                </c:pt>
                <c:pt idx="17148">
                  <c:v>755.47</c:v>
                </c:pt>
                <c:pt idx="17149">
                  <c:v>755.47</c:v>
                </c:pt>
                <c:pt idx="17150">
                  <c:v>755.47</c:v>
                </c:pt>
                <c:pt idx="17151">
                  <c:v>755.47</c:v>
                </c:pt>
                <c:pt idx="17152">
                  <c:v>755.47</c:v>
                </c:pt>
                <c:pt idx="17153">
                  <c:v>765.53</c:v>
                </c:pt>
                <c:pt idx="17154">
                  <c:v>765.53</c:v>
                </c:pt>
                <c:pt idx="17155">
                  <c:v>765.53</c:v>
                </c:pt>
                <c:pt idx="17156">
                  <c:v>745.53</c:v>
                </c:pt>
                <c:pt idx="17157">
                  <c:v>755.47</c:v>
                </c:pt>
                <c:pt idx="17158">
                  <c:v>765.53</c:v>
                </c:pt>
                <c:pt idx="17159">
                  <c:v>716.5</c:v>
                </c:pt>
                <c:pt idx="17160">
                  <c:v>735.72</c:v>
                </c:pt>
                <c:pt idx="17161">
                  <c:v>688.6</c:v>
                </c:pt>
                <c:pt idx="17162">
                  <c:v>735.72</c:v>
                </c:pt>
                <c:pt idx="17163">
                  <c:v>716.5</c:v>
                </c:pt>
                <c:pt idx="17164">
                  <c:v>765.53</c:v>
                </c:pt>
                <c:pt idx="17165">
                  <c:v>775.74</c:v>
                </c:pt>
                <c:pt idx="17166">
                  <c:v>775.74</c:v>
                </c:pt>
                <c:pt idx="17167">
                  <c:v>755.47</c:v>
                </c:pt>
                <c:pt idx="17168">
                  <c:v>765.53</c:v>
                </c:pt>
                <c:pt idx="17169">
                  <c:v>775.74</c:v>
                </c:pt>
                <c:pt idx="17170">
                  <c:v>765.53</c:v>
                </c:pt>
                <c:pt idx="17171">
                  <c:v>765.53</c:v>
                </c:pt>
                <c:pt idx="17172">
                  <c:v>775.74</c:v>
                </c:pt>
                <c:pt idx="17173">
                  <c:v>775.74</c:v>
                </c:pt>
                <c:pt idx="17174">
                  <c:v>755.47</c:v>
                </c:pt>
                <c:pt idx="17175">
                  <c:v>775.74</c:v>
                </c:pt>
                <c:pt idx="17176">
                  <c:v>735.72</c:v>
                </c:pt>
                <c:pt idx="17177">
                  <c:v>735.72</c:v>
                </c:pt>
                <c:pt idx="17178">
                  <c:v>786.08</c:v>
                </c:pt>
                <c:pt idx="17179">
                  <c:v>745.53</c:v>
                </c:pt>
                <c:pt idx="17180">
                  <c:v>726.05</c:v>
                </c:pt>
                <c:pt idx="17181">
                  <c:v>745.53</c:v>
                </c:pt>
                <c:pt idx="17182">
                  <c:v>796.55</c:v>
                </c:pt>
                <c:pt idx="17183">
                  <c:v>775.74</c:v>
                </c:pt>
                <c:pt idx="17184">
                  <c:v>786.08</c:v>
                </c:pt>
                <c:pt idx="17185">
                  <c:v>786.08</c:v>
                </c:pt>
                <c:pt idx="17186">
                  <c:v>786.08</c:v>
                </c:pt>
                <c:pt idx="17187">
                  <c:v>786.08</c:v>
                </c:pt>
                <c:pt idx="17188">
                  <c:v>786.08</c:v>
                </c:pt>
                <c:pt idx="17189">
                  <c:v>775.74</c:v>
                </c:pt>
                <c:pt idx="17190">
                  <c:v>786.08</c:v>
                </c:pt>
                <c:pt idx="17191">
                  <c:v>765.53</c:v>
                </c:pt>
                <c:pt idx="17192">
                  <c:v>765.53</c:v>
                </c:pt>
                <c:pt idx="17193">
                  <c:v>786.08</c:v>
                </c:pt>
                <c:pt idx="17194">
                  <c:v>745.53</c:v>
                </c:pt>
                <c:pt idx="17195">
                  <c:v>775.74</c:v>
                </c:pt>
                <c:pt idx="17196">
                  <c:v>775.74</c:v>
                </c:pt>
                <c:pt idx="17197">
                  <c:v>775.74</c:v>
                </c:pt>
                <c:pt idx="17198">
                  <c:v>775.74</c:v>
                </c:pt>
                <c:pt idx="17199">
                  <c:v>775.74</c:v>
                </c:pt>
                <c:pt idx="17200">
                  <c:v>796.55</c:v>
                </c:pt>
                <c:pt idx="17201">
                  <c:v>796.55</c:v>
                </c:pt>
                <c:pt idx="17202">
                  <c:v>745.53</c:v>
                </c:pt>
                <c:pt idx="17203">
                  <c:v>745.53</c:v>
                </c:pt>
                <c:pt idx="17204">
                  <c:v>745.53</c:v>
                </c:pt>
                <c:pt idx="17205">
                  <c:v>775.74</c:v>
                </c:pt>
                <c:pt idx="17206">
                  <c:v>796.55</c:v>
                </c:pt>
                <c:pt idx="17207">
                  <c:v>796.55</c:v>
                </c:pt>
                <c:pt idx="17208">
                  <c:v>786.08</c:v>
                </c:pt>
                <c:pt idx="17209">
                  <c:v>786.08</c:v>
                </c:pt>
                <c:pt idx="17210">
                  <c:v>796.55</c:v>
                </c:pt>
                <c:pt idx="17211">
                  <c:v>786.08</c:v>
                </c:pt>
                <c:pt idx="17212">
                  <c:v>786.08</c:v>
                </c:pt>
                <c:pt idx="17213">
                  <c:v>796.55</c:v>
                </c:pt>
                <c:pt idx="17214">
                  <c:v>796.55</c:v>
                </c:pt>
                <c:pt idx="17215">
                  <c:v>796.55</c:v>
                </c:pt>
                <c:pt idx="17216">
                  <c:v>745.53</c:v>
                </c:pt>
                <c:pt idx="17217">
                  <c:v>796.55</c:v>
                </c:pt>
                <c:pt idx="17218">
                  <c:v>796.55</c:v>
                </c:pt>
                <c:pt idx="17219">
                  <c:v>796.55</c:v>
                </c:pt>
                <c:pt idx="17220">
                  <c:v>786.08</c:v>
                </c:pt>
                <c:pt idx="17221">
                  <c:v>786.08</c:v>
                </c:pt>
                <c:pt idx="17222">
                  <c:v>796.55</c:v>
                </c:pt>
                <c:pt idx="17223">
                  <c:v>796.55</c:v>
                </c:pt>
                <c:pt idx="17224">
                  <c:v>796.55</c:v>
                </c:pt>
                <c:pt idx="17225">
                  <c:v>786.08</c:v>
                </c:pt>
                <c:pt idx="17226">
                  <c:v>786.08</c:v>
                </c:pt>
                <c:pt idx="17227">
                  <c:v>796.55</c:v>
                </c:pt>
                <c:pt idx="17228">
                  <c:v>786.08</c:v>
                </c:pt>
                <c:pt idx="17229">
                  <c:v>796.55</c:v>
                </c:pt>
                <c:pt idx="17230">
                  <c:v>796.55</c:v>
                </c:pt>
                <c:pt idx="17231">
                  <c:v>796.55</c:v>
                </c:pt>
                <c:pt idx="17232">
                  <c:v>786.08</c:v>
                </c:pt>
                <c:pt idx="17233">
                  <c:v>765.53</c:v>
                </c:pt>
                <c:pt idx="17234">
                  <c:v>807.17</c:v>
                </c:pt>
                <c:pt idx="17235">
                  <c:v>807.17</c:v>
                </c:pt>
                <c:pt idx="17236">
                  <c:v>786.08</c:v>
                </c:pt>
                <c:pt idx="17237">
                  <c:v>807.17</c:v>
                </c:pt>
                <c:pt idx="17238">
                  <c:v>807.17</c:v>
                </c:pt>
                <c:pt idx="17239">
                  <c:v>796.55</c:v>
                </c:pt>
                <c:pt idx="17240">
                  <c:v>807.17</c:v>
                </c:pt>
                <c:pt idx="17241">
                  <c:v>807.17</c:v>
                </c:pt>
                <c:pt idx="17242">
                  <c:v>807.17</c:v>
                </c:pt>
                <c:pt idx="17243">
                  <c:v>807.17</c:v>
                </c:pt>
                <c:pt idx="17244">
                  <c:v>807.17</c:v>
                </c:pt>
                <c:pt idx="17245">
                  <c:v>807.17</c:v>
                </c:pt>
                <c:pt idx="17246">
                  <c:v>807.17</c:v>
                </c:pt>
                <c:pt idx="17247">
                  <c:v>796.55</c:v>
                </c:pt>
                <c:pt idx="17248">
                  <c:v>807.17</c:v>
                </c:pt>
                <c:pt idx="17249">
                  <c:v>807.17</c:v>
                </c:pt>
                <c:pt idx="17250">
                  <c:v>807.17</c:v>
                </c:pt>
                <c:pt idx="17251">
                  <c:v>807.17</c:v>
                </c:pt>
                <c:pt idx="17252">
                  <c:v>807.17</c:v>
                </c:pt>
                <c:pt idx="17253">
                  <c:v>807.17</c:v>
                </c:pt>
                <c:pt idx="17254">
                  <c:v>796.55</c:v>
                </c:pt>
                <c:pt idx="17255">
                  <c:v>807.17</c:v>
                </c:pt>
                <c:pt idx="17256">
                  <c:v>807.17</c:v>
                </c:pt>
                <c:pt idx="17257">
                  <c:v>807.17</c:v>
                </c:pt>
                <c:pt idx="17258">
                  <c:v>807.17</c:v>
                </c:pt>
                <c:pt idx="17259">
                  <c:v>807.17</c:v>
                </c:pt>
                <c:pt idx="17260">
                  <c:v>807.17</c:v>
                </c:pt>
                <c:pt idx="17261">
                  <c:v>807.17</c:v>
                </c:pt>
                <c:pt idx="17262">
                  <c:v>807.17</c:v>
                </c:pt>
                <c:pt idx="17263">
                  <c:v>807.17</c:v>
                </c:pt>
                <c:pt idx="17264">
                  <c:v>807.17</c:v>
                </c:pt>
                <c:pt idx="17265">
                  <c:v>807.17</c:v>
                </c:pt>
                <c:pt idx="17266">
                  <c:v>807.17</c:v>
                </c:pt>
                <c:pt idx="17267">
                  <c:v>765.53</c:v>
                </c:pt>
                <c:pt idx="17268">
                  <c:v>786.08</c:v>
                </c:pt>
                <c:pt idx="17269">
                  <c:v>796.55</c:v>
                </c:pt>
                <c:pt idx="17270">
                  <c:v>807.17</c:v>
                </c:pt>
                <c:pt idx="17271">
                  <c:v>817.93</c:v>
                </c:pt>
                <c:pt idx="17272">
                  <c:v>817.93</c:v>
                </c:pt>
                <c:pt idx="17273">
                  <c:v>817.93</c:v>
                </c:pt>
                <c:pt idx="17274">
                  <c:v>828.83</c:v>
                </c:pt>
                <c:pt idx="17275">
                  <c:v>828.83</c:v>
                </c:pt>
                <c:pt idx="17276">
                  <c:v>828.83</c:v>
                </c:pt>
                <c:pt idx="17277">
                  <c:v>828.83</c:v>
                </c:pt>
                <c:pt idx="17278">
                  <c:v>828.83</c:v>
                </c:pt>
                <c:pt idx="17279">
                  <c:v>828.83</c:v>
                </c:pt>
                <c:pt idx="17280">
                  <c:v>796.55</c:v>
                </c:pt>
                <c:pt idx="17281">
                  <c:v>828.83</c:v>
                </c:pt>
                <c:pt idx="17282">
                  <c:v>839.88</c:v>
                </c:pt>
                <c:pt idx="17283">
                  <c:v>828.83</c:v>
                </c:pt>
                <c:pt idx="17284">
                  <c:v>828.83</c:v>
                </c:pt>
                <c:pt idx="17285">
                  <c:v>839.88</c:v>
                </c:pt>
                <c:pt idx="17286">
                  <c:v>828.83</c:v>
                </c:pt>
                <c:pt idx="17287">
                  <c:v>828.83</c:v>
                </c:pt>
                <c:pt idx="17288">
                  <c:v>828.83</c:v>
                </c:pt>
                <c:pt idx="17289">
                  <c:v>828.83</c:v>
                </c:pt>
                <c:pt idx="17290">
                  <c:v>839.88</c:v>
                </c:pt>
                <c:pt idx="17291">
                  <c:v>839.88</c:v>
                </c:pt>
                <c:pt idx="17292">
                  <c:v>828.83</c:v>
                </c:pt>
                <c:pt idx="17293">
                  <c:v>775.74</c:v>
                </c:pt>
                <c:pt idx="17294">
                  <c:v>817.93</c:v>
                </c:pt>
                <c:pt idx="17295">
                  <c:v>807.17</c:v>
                </c:pt>
                <c:pt idx="17296">
                  <c:v>839.88</c:v>
                </c:pt>
                <c:pt idx="17297">
                  <c:v>828.83</c:v>
                </c:pt>
                <c:pt idx="17298">
                  <c:v>828.83</c:v>
                </c:pt>
                <c:pt idx="17299">
                  <c:v>828.83</c:v>
                </c:pt>
                <c:pt idx="17300">
                  <c:v>839.88</c:v>
                </c:pt>
                <c:pt idx="17301">
                  <c:v>828.83</c:v>
                </c:pt>
                <c:pt idx="17302">
                  <c:v>828.83</c:v>
                </c:pt>
                <c:pt idx="17303">
                  <c:v>828.83</c:v>
                </c:pt>
                <c:pt idx="17304">
                  <c:v>828.83</c:v>
                </c:pt>
                <c:pt idx="17305">
                  <c:v>828.83</c:v>
                </c:pt>
                <c:pt idx="17306">
                  <c:v>828.83</c:v>
                </c:pt>
                <c:pt idx="17307">
                  <c:v>839.88</c:v>
                </c:pt>
                <c:pt idx="17308">
                  <c:v>839.88</c:v>
                </c:pt>
                <c:pt idx="17309">
                  <c:v>839.88</c:v>
                </c:pt>
                <c:pt idx="17310">
                  <c:v>839.88</c:v>
                </c:pt>
                <c:pt idx="17311">
                  <c:v>828.83</c:v>
                </c:pt>
                <c:pt idx="17312">
                  <c:v>828.83</c:v>
                </c:pt>
                <c:pt idx="17313">
                  <c:v>839.88</c:v>
                </c:pt>
                <c:pt idx="17314">
                  <c:v>851.07</c:v>
                </c:pt>
                <c:pt idx="17315">
                  <c:v>839.88</c:v>
                </c:pt>
                <c:pt idx="17316">
                  <c:v>839.88</c:v>
                </c:pt>
                <c:pt idx="17317">
                  <c:v>839.88</c:v>
                </c:pt>
                <c:pt idx="17318">
                  <c:v>851.07</c:v>
                </c:pt>
                <c:pt idx="17319">
                  <c:v>851.07</c:v>
                </c:pt>
                <c:pt idx="17320">
                  <c:v>851.07</c:v>
                </c:pt>
                <c:pt idx="17321">
                  <c:v>851.07</c:v>
                </c:pt>
                <c:pt idx="17322">
                  <c:v>839.88</c:v>
                </c:pt>
                <c:pt idx="17323">
                  <c:v>851.07</c:v>
                </c:pt>
                <c:pt idx="17324">
                  <c:v>851.07</c:v>
                </c:pt>
                <c:pt idx="17325">
                  <c:v>851.07</c:v>
                </c:pt>
                <c:pt idx="17326">
                  <c:v>851.07</c:v>
                </c:pt>
                <c:pt idx="17327">
                  <c:v>851.07</c:v>
                </c:pt>
                <c:pt idx="17328">
                  <c:v>851.07</c:v>
                </c:pt>
                <c:pt idx="17329">
                  <c:v>851.07</c:v>
                </c:pt>
                <c:pt idx="17330">
                  <c:v>851.07</c:v>
                </c:pt>
                <c:pt idx="17331">
                  <c:v>851.07</c:v>
                </c:pt>
                <c:pt idx="17332">
                  <c:v>851.07</c:v>
                </c:pt>
                <c:pt idx="17333">
                  <c:v>851.07</c:v>
                </c:pt>
                <c:pt idx="17334">
                  <c:v>839.88</c:v>
                </c:pt>
                <c:pt idx="17335">
                  <c:v>851.07</c:v>
                </c:pt>
                <c:pt idx="17336">
                  <c:v>851.07</c:v>
                </c:pt>
                <c:pt idx="17337">
                  <c:v>817.93</c:v>
                </c:pt>
                <c:pt idx="17338">
                  <c:v>839.88</c:v>
                </c:pt>
                <c:pt idx="17339">
                  <c:v>807.17</c:v>
                </c:pt>
                <c:pt idx="17340">
                  <c:v>807.17</c:v>
                </c:pt>
                <c:pt idx="17341">
                  <c:v>765.53</c:v>
                </c:pt>
                <c:pt idx="17342">
                  <c:v>726.05</c:v>
                </c:pt>
                <c:pt idx="17343">
                  <c:v>670.6</c:v>
                </c:pt>
                <c:pt idx="17344">
                  <c:v>653.08000000000004</c:v>
                </c:pt>
                <c:pt idx="17345">
                  <c:v>636.01</c:v>
                </c:pt>
                <c:pt idx="17346">
                  <c:v>661.78</c:v>
                </c:pt>
                <c:pt idx="17347">
                  <c:v>670.6</c:v>
                </c:pt>
                <c:pt idx="17348">
                  <c:v>670.6</c:v>
                </c:pt>
                <c:pt idx="17349">
                  <c:v>644.49</c:v>
                </c:pt>
                <c:pt idx="17350">
                  <c:v>644.49</c:v>
                </c:pt>
                <c:pt idx="17351">
                  <c:v>636.01</c:v>
                </c:pt>
                <c:pt idx="17352">
                  <c:v>627.64</c:v>
                </c:pt>
                <c:pt idx="17353">
                  <c:v>627.64</c:v>
                </c:pt>
                <c:pt idx="17354">
                  <c:v>627.64</c:v>
                </c:pt>
                <c:pt idx="17355">
                  <c:v>636.01</c:v>
                </c:pt>
                <c:pt idx="17356">
                  <c:v>636.01</c:v>
                </c:pt>
                <c:pt idx="17357">
                  <c:v>636.01</c:v>
                </c:pt>
                <c:pt idx="17358">
                  <c:v>644.49</c:v>
                </c:pt>
                <c:pt idx="17359">
                  <c:v>653.08000000000004</c:v>
                </c:pt>
                <c:pt idx="17360">
                  <c:v>644.49</c:v>
                </c:pt>
                <c:pt idx="17361">
                  <c:v>644.49</c:v>
                </c:pt>
                <c:pt idx="17362">
                  <c:v>636.01</c:v>
                </c:pt>
                <c:pt idx="17363">
                  <c:v>636.01</c:v>
                </c:pt>
                <c:pt idx="17364">
                  <c:v>636.01</c:v>
                </c:pt>
                <c:pt idx="17365">
                  <c:v>636.01</c:v>
                </c:pt>
                <c:pt idx="17366">
                  <c:v>644.49</c:v>
                </c:pt>
                <c:pt idx="17367">
                  <c:v>644.49</c:v>
                </c:pt>
                <c:pt idx="17368">
                  <c:v>644.49</c:v>
                </c:pt>
                <c:pt idx="17369">
                  <c:v>644.49</c:v>
                </c:pt>
                <c:pt idx="17370">
                  <c:v>636.01</c:v>
                </c:pt>
                <c:pt idx="17371">
                  <c:v>644.49</c:v>
                </c:pt>
                <c:pt idx="17372">
                  <c:v>636.01</c:v>
                </c:pt>
                <c:pt idx="17373">
                  <c:v>627.64</c:v>
                </c:pt>
                <c:pt idx="17374">
                  <c:v>611.24</c:v>
                </c:pt>
                <c:pt idx="17375">
                  <c:v>627.64</c:v>
                </c:pt>
                <c:pt idx="17376">
                  <c:v>627.64</c:v>
                </c:pt>
                <c:pt idx="17377">
                  <c:v>619.39</c:v>
                </c:pt>
                <c:pt idx="17378">
                  <c:v>619.39</c:v>
                </c:pt>
                <c:pt idx="17379">
                  <c:v>619.39</c:v>
                </c:pt>
                <c:pt idx="17380">
                  <c:v>619.39</c:v>
                </c:pt>
                <c:pt idx="17381">
                  <c:v>619.39</c:v>
                </c:pt>
                <c:pt idx="17382">
                  <c:v>619.39</c:v>
                </c:pt>
                <c:pt idx="17383">
                  <c:v>619.39</c:v>
                </c:pt>
                <c:pt idx="17384">
                  <c:v>619.39</c:v>
                </c:pt>
                <c:pt idx="17385">
                  <c:v>611.24</c:v>
                </c:pt>
                <c:pt idx="17386">
                  <c:v>611.24</c:v>
                </c:pt>
                <c:pt idx="17387">
                  <c:v>603.20000000000005</c:v>
                </c:pt>
                <c:pt idx="17388">
                  <c:v>603.20000000000005</c:v>
                </c:pt>
                <c:pt idx="17389">
                  <c:v>603.20000000000005</c:v>
                </c:pt>
                <c:pt idx="17390">
                  <c:v>603.20000000000005</c:v>
                </c:pt>
                <c:pt idx="17391">
                  <c:v>611.24</c:v>
                </c:pt>
                <c:pt idx="17392">
                  <c:v>619.39</c:v>
                </c:pt>
                <c:pt idx="17393">
                  <c:v>603.20000000000005</c:v>
                </c:pt>
                <c:pt idx="17394">
                  <c:v>603.20000000000005</c:v>
                </c:pt>
                <c:pt idx="17395">
                  <c:v>603.20000000000005</c:v>
                </c:pt>
                <c:pt idx="17396">
                  <c:v>603.20000000000005</c:v>
                </c:pt>
                <c:pt idx="17397">
                  <c:v>603.20000000000005</c:v>
                </c:pt>
                <c:pt idx="17398">
                  <c:v>603.20000000000005</c:v>
                </c:pt>
                <c:pt idx="17399">
                  <c:v>603.20000000000005</c:v>
                </c:pt>
                <c:pt idx="17400">
                  <c:v>595.27</c:v>
                </c:pt>
                <c:pt idx="17401">
                  <c:v>595.27</c:v>
                </c:pt>
                <c:pt idx="17402">
                  <c:v>595.27</c:v>
                </c:pt>
                <c:pt idx="17403">
                  <c:v>595.27</c:v>
                </c:pt>
                <c:pt idx="17404">
                  <c:v>595.27</c:v>
                </c:pt>
                <c:pt idx="17405">
                  <c:v>587.44000000000005</c:v>
                </c:pt>
                <c:pt idx="17406">
                  <c:v>587.44000000000005</c:v>
                </c:pt>
                <c:pt idx="17407">
                  <c:v>579.71</c:v>
                </c:pt>
                <c:pt idx="17408">
                  <c:v>579.71</c:v>
                </c:pt>
                <c:pt idx="17409">
                  <c:v>579.71</c:v>
                </c:pt>
                <c:pt idx="17410">
                  <c:v>572.09</c:v>
                </c:pt>
                <c:pt idx="17411">
                  <c:v>579.71</c:v>
                </c:pt>
                <c:pt idx="17412">
                  <c:v>572.09</c:v>
                </c:pt>
                <c:pt idx="17413">
                  <c:v>572.09</c:v>
                </c:pt>
                <c:pt idx="17414">
                  <c:v>572.09</c:v>
                </c:pt>
                <c:pt idx="17415">
                  <c:v>564.55999999999995</c:v>
                </c:pt>
                <c:pt idx="17416">
                  <c:v>549.80999999999995</c:v>
                </c:pt>
                <c:pt idx="17417">
                  <c:v>549.80999999999995</c:v>
                </c:pt>
                <c:pt idx="17418">
                  <c:v>579.71</c:v>
                </c:pt>
                <c:pt idx="17419">
                  <c:v>572.09</c:v>
                </c:pt>
                <c:pt idx="17420">
                  <c:v>572.09</c:v>
                </c:pt>
                <c:pt idx="17421">
                  <c:v>572.09</c:v>
                </c:pt>
                <c:pt idx="17422">
                  <c:v>572.09</c:v>
                </c:pt>
                <c:pt idx="17423">
                  <c:v>564.55999999999995</c:v>
                </c:pt>
                <c:pt idx="17424">
                  <c:v>564.55999999999995</c:v>
                </c:pt>
                <c:pt idx="17425">
                  <c:v>564.55999999999995</c:v>
                </c:pt>
                <c:pt idx="17426">
                  <c:v>564.55999999999995</c:v>
                </c:pt>
                <c:pt idx="17427">
                  <c:v>557.14</c:v>
                </c:pt>
                <c:pt idx="17428">
                  <c:v>557.14</c:v>
                </c:pt>
                <c:pt idx="17429">
                  <c:v>564.55999999999995</c:v>
                </c:pt>
                <c:pt idx="17430">
                  <c:v>557.14</c:v>
                </c:pt>
                <c:pt idx="17431">
                  <c:v>549.80999999999995</c:v>
                </c:pt>
                <c:pt idx="17432">
                  <c:v>542.58000000000004</c:v>
                </c:pt>
                <c:pt idx="17433">
                  <c:v>542.58000000000004</c:v>
                </c:pt>
                <c:pt idx="17434">
                  <c:v>542.58000000000004</c:v>
                </c:pt>
                <c:pt idx="17435">
                  <c:v>542.58000000000004</c:v>
                </c:pt>
                <c:pt idx="17436">
                  <c:v>535.44000000000005</c:v>
                </c:pt>
                <c:pt idx="17437">
                  <c:v>542.58000000000004</c:v>
                </c:pt>
                <c:pt idx="17438">
                  <c:v>542.58000000000004</c:v>
                </c:pt>
                <c:pt idx="17439">
                  <c:v>542.58000000000004</c:v>
                </c:pt>
                <c:pt idx="17440">
                  <c:v>535.44000000000005</c:v>
                </c:pt>
                <c:pt idx="17441">
                  <c:v>535.44000000000005</c:v>
                </c:pt>
                <c:pt idx="17442">
                  <c:v>535.44000000000005</c:v>
                </c:pt>
                <c:pt idx="17443">
                  <c:v>542.58000000000004</c:v>
                </c:pt>
                <c:pt idx="17444">
                  <c:v>542.58000000000004</c:v>
                </c:pt>
                <c:pt idx="17445">
                  <c:v>542.58000000000004</c:v>
                </c:pt>
                <c:pt idx="17446">
                  <c:v>542.58000000000004</c:v>
                </c:pt>
                <c:pt idx="17447">
                  <c:v>521.45000000000005</c:v>
                </c:pt>
                <c:pt idx="17448">
                  <c:v>535.44000000000005</c:v>
                </c:pt>
                <c:pt idx="17449">
                  <c:v>535.44000000000005</c:v>
                </c:pt>
                <c:pt idx="17450">
                  <c:v>535.44000000000005</c:v>
                </c:pt>
                <c:pt idx="17451">
                  <c:v>535.44000000000005</c:v>
                </c:pt>
                <c:pt idx="17452">
                  <c:v>535.44000000000005</c:v>
                </c:pt>
                <c:pt idx="17453">
                  <c:v>535.44000000000005</c:v>
                </c:pt>
                <c:pt idx="17454">
                  <c:v>535.44000000000005</c:v>
                </c:pt>
                <c:pt idx="17455">
                  <c:v>528.4</c:v>
                </c:pt>
                <c:pt idx="17456">
                  <c:v>521.45000000000005</c:v>
                </c:pt>
                <c:pt idx="17457">
                  <c:v>535.44000000000005</c:v>
                </c:pt>
                <c:pt idx="17458">
                  <c:v>528.4</c:v>
                </c:pt>
                <c:pt idx="17459">
                  <c:v>528.4</c:v>
                </c:pt>
                <c:pt idx="17460">
                  <c:v>521.45000000000005</c:v>
                </c:pt>
                <c:pt idx="17461">
                  <c:v>528.4</c:v>
                </c:pt>
                <c:pt idx="17462">
                  <c:v>528.4</c:v>
                </c:pt>
                <c:pt idx="17463">
                  <c:v>528.4</c:v>
                </c:pt>
                <c:pt idx="17464">
                  <c:v>521.45000000000005</c:v>
                </c:pt>
                <c:pt idx="17465">
                  <c:v>521.45000000000005</c:v>
                </c:pt>
                <c:pt idx="17466">
                  <c:v>521.45000000000005</c:v>
                </c:pt>
                <c:pt idx="17467">
                  <c:v>521.45000000000005</c:v>
                </c:pt>
                <c:pt idx="17468">
                  <c:v>521.45000000000005</c:v>
                </c:pt>
                <c:pt idx="17469">
                  <c:v>514.59</c:v>
                </c:pt>
                <c:pt idx="17470">
                  <c:v>514.59</c:v>
                </c:pt>
                <c:pt idx="17471">
                  <c:v>514.59</c:v>
                </c:pt>
                <c:pt idx="17472">
                  <c:v>514.59</c:v>
                </c:pt>
                <c:pt idx="17473">
                  <c:v>507.82</c:v>
                </c:pt>
                <c:pt idx="17474">
                  <c:v>507.82</c:v>
                </c:pt>
                <c:pt idx="17475">
                  <c:v>507.82</c:v>
                </c:pt>
                <c:pt idx="17476">
                  <c:v>501.14</c:v>
                </c:pt>
                <c:pt idx="17477">
                  <c:v>507.82</c:v>
                </c:pt>
                <c:pt idx="17478">
                  <c:v>514.59</c:v>
                </c:pt>
                <c:pt idx="17479">
                  <c:v>535.44000000000005</c:v>
                </c:pt>
                <c:pt idx="17480">
                  <c:v>557.14</c:v>
                </c:pt>
                <c:pt idx="17481">
                  <c:v>557.14</c:v>
                </c:pt>
                <c:pt idx="17482">
                  <c:v>564.55999999999995</c:v>
                </c:pt>
                <c:pt idx="17483">
                  <c:v>572.09</c:v>
                </c:pt>
                <c:pt idx="17484">
                  <c:v>564.55999999999995</c:v>
                </c:pt>
                <c:pt idx="17485">
                  <c:v>557.14</c:v>
                </c:pt>
                <c:pt idx="17486">
                  <c:v>564.55999999999995</c:v>
                </c:pt>
                <c:pt idx="17487">
                  <c:v>564.55999999999995</c:v>
                </c:pt>
                <c:pt idx="17488">
                  <c:v>572.09</c:v>
                </c:pt>
                <c:pt idx="17489">
                  <c:v>579.71</c:v>
                </c:pt>
                <c:pt idx="17490">
                  <c:v>564.55999999999995</c:v>
                </c:pt>
                <c:pt idx="17491">
                  <c:v>579.71</c:v>
                </c:pt>
                <c:pt idx="17492">
                  <c:v>587.44000000000005</c:v>
                </c:pt>
                <c:pt idx="17493">
                  <c:v>587.44000000000005</c:v>
                </c:pt>
                <c:pt idx="17494">
                  <c:v>572.09</c:v>
                </c:pt>
                <c:pt idx="17495">
                  <c:v>587.44000000000005</c:v>
                </c:pt>
                <c:pt idx="17496">
                  <c:v>579.71</c:v>
                </c:pt>
                <c:pt idx="17497">
                  <c:v>587.44000000000005</c:v>
                </c:pt>
                <c:pt idx="17498">
                  <c:v>579.71</c:v>
                </c:pt>
                <c:pt idx="17499">
                  <c:v>579.71</c:v>
                </c:pt>
                <c:pt idx="17500">
                  <c:v>579.71</c:v>
                </c:pt>
                <c:pt idx="17501">
                  <c:v>579.71</c:v>
                </c:pt>
                <c:pt idx="17502">
                  <c:v>579.71</c:v>
                </c:pt>
                <c:pt idx="17503">
                  <c:v>579.71</c:v>
                </c:pt>
                <c:pt idx="17504">
                  <c:v>579.71</c:v>
                </c:pt>
                <c:pt idx="17505">
                  <c:v>579.71</c:v>
                </c:pt>
                <c:pt idx="17506">
                  <c:v>579.71</c:v>
                </c:pt>
                <c:pt idx="17507">
                  <c:v>579.71</c:v>
                </c:pt>
                <c:pt idx="17508">
                  <c:v>579.71</c:v>
                </c:pt>
                <c:pt idx="17509">
                  <c:v>579.71</c:v>
                </c:pt>
                <c:pt idx="17510">
                  <c:v>579.71</c:v>
                </c:pt>
                <c:pt idx="17511">
                  <c:v>587.44000000000005</c:v>
                </c:pt>
                <c:pt idx="17512">
                  <c:v>579.71</c:v>
                </c:pt>
                <c:pt idx="17513">
                  <c:v>579.71</c:v>
                </c:pt>
                <c:pt idx="17514">
                  <c:v>579.71</c:v>
                </c:pt>
                <c:pt idx="17515">
                  <c:v>579.71</c:v>
                </c:pt>
                <c:pt idx="17516">
                  <c:v>579.71</c:v>
                </c:pt>
                <c:pt idx="17517">
                  <c:v>579.71</c:v>
                </c:pt>
                <c:pt idx="17518">
                  <c:v>587.44000000000005</c:v>
                </c:pt>
                <c:pt idx="17519">
                  <c:v>579.71</c:v>
                </c:pt>
                <c:pt idx="17520">
                  <c:v>587.44000000000005</c:v>
                </c:pt>
                <c:pt idx="17521">
                  <c:v>587.44000000000005</c:v>
                </c:pt>
                <c:pt idx="17522">
                  <c:v>587.44000000000005</c:v>
                </c:pt>
                <c:pt idx="17523">
                  <c:v>579.71</c:v>
                </c:pt>
                <c:pt idx="17524">
                  <c:v>587.44000000000005</c:v>
                </c:pt>
                <c:pt idx="17525">
                  <c:v>579.71</c:v>
                </c:pt>
                <c:pt idx="17526">
                  <c:v>579.71</c:v>
                </c:pt>
                <c:pt idx="17527">
                  <c:v>587.44000000000005</c:v>
                </c:pt>
                <c:pt idx="17528">
                  <c:v>587.44000000000005</c:v>
                </c:pt>
                <c:pt idx="17529">
                  <c:v>579.71</c:v>
                </c:pt>
                <c:pt idx="17530">
                  <c:v>579.71</c:v>
                </c:pt>
                <c:pt idx="17531">
                  <c:v>579.71</c:v>
                </c:pt>
                <c:pt idx="17532">
                  <c:v>535.44000000000005</c:v>
                </c:pt>
                <c:pt idx="17533">
                  <c:v>572.09</c:v>
                </c:pt>
                <c:pt idx="17534">
                  <c:v>572.09</c:v>
                </c:pt>
                <c:pt idx="17535">
                  <c:v>579.71</c:v>
                </c:pt>
                <c:pt idx="17536">
                  <c:v>579.71</c:v>
                </c:pt>
                <c:pt idx="17537">
                  <c:v>579.71</c:v>
                </c:pt>
                <c:pt idx="17538">
                  <c:v>587.44000000000005</c:v>
                </c:pt>
                <c:pt idx="17539">
                  <c:v>572.09</c:v>
                </c:pt>
                <c:pt idx="17540">
                  <c:v>587.44000000000005</c:v>
                </c:pt>
                <c:pt idx="17541">
                  <c:v>587.44000000000005</c:v>
                </c:pt>
                <c:pt idx="17542">
                  <c:v>572.09</c:v>
                </c:pt>
                <c:pt idx="17543">
                  <c:v>587.44000000000005</c:v>
                </c:pt>
                <c:pt idx="17544">
                  <c:v>587.44000000000005</c:v>
                </c:pt>
                <c:pt idx="17545">
                  <c:v>603.20000000000005</c:v>
                </c:pt>
                <c:pt idx="17546">
                  <c:v>587.44000000000005</c:v>
                </c:pt>
                <c:pt idx="17547">
                  <c:v>595.27</c:v>
                </c:pt>
                <c:pt idx="17548">
                  <c:v>549.80999999999995</c:v>
                </c:pt>
                <c:pt idx="17549">
                  <c:v>587.44000000000005</c:v>
                </c:pt>
                <c:pt idx="17550">
                  <c:v>587.44000000000005</c:v>
                </c:pt>
                <c:pt idx="17551">
                  <c:v>587.44000000000005</c:v>
                </c:pt>
                <c:pt idx="17552">
                  <c:v>587.44000000000005</c:v>
                </c:pt>
                <c:pt idx="17553">
                  <c:v>587.44000000000005</c:v>
                </c:pt>
                <c:pt idx="17554">
                  <c:v>587.44000000000005</c:v>
                </c:pt>
                <c:pt idx="17555">
                  <c:v>595.27</c:v>
                </c:pt>
                <c:pt idx="17556">
                  <c:v>595.27</c:v>
                </c:pt>
                <c:pt idx="17557">
                  <c:v>595.27</c:v>
                </c:pt>
                <c:pt idx="17558">
                  <c:v>595.27</c:v>
                </c:pt>
                <c:pt idx="17559">
                  <c:v>595.27</c:v>
                </c:pt>
                <c:pt idx="17560">
                  <c:v>595.27</c:v>
                </c:pt>
                <c:pt idx="17561">
                  <c:v>595.27</c:v>
                </c:pt>
                <c:pt idx="17562">
                  <c:v>595.27</c:v>
                </c:pt>
                <c:pt idx="17563">
                  <c:v>595.27</c:v>
                </c:pt>
                <c:pt idx="17564">
                  <c:v>587.44000000000005</c:v>
                </c:pt>
                <c:pt idx="17565">
                  <c:v>587.44000000000005</c:v>
                </c:pt>
                <c:pt idx="17566">
                  <c:v>595.27</c:v>
                </c:pt>
                <c:pt idx="17567">
                  <c:v>595.27</c:v>
                </c:pt>
                <c:pt idx="17568">
                  <c:v>579.71</c:v>
                </c:pt>
                <c:pt idx="17569">
                  <c:v>595.27</c:v>
                </c:pt>
                <c:pt idx="17570">
                  <c:v>595.27</c:v>
                </c:pt>
                <c:pt idx="17571">
                  <c:v>595.27</c:v>
                </c:pt>
                <c:pt idx="17572">
                  <c:v>595.27</c:v>
                </c:pt>
                <c:pt idx="17573">
                  <c:v>595.27</c:v>
                </c:pt>
                <c:pt idx="17574">
                  <c:v>595.27</c:v>
                </c:pt>
                <c:pt idx="17575">
                  <c:v>595.27</c:v>
                </c:pt>
                <c:pt idx="17576">
                  <c:v>595.27</c:v>
                </c:pt>
                <c:pt idx="17577">
                  <c:v>595.27</c:v>
                </c:pt>
                <c:pt idx="17578">
                  <c:v>549.80999999999995</c:v>
                </c:pt>
                <c:pt idx="17579">
                  <c:v>595.27</c:v>
                </c:pt>
                <c:pt idx="17580">
                  <c:v>595.27</c:v>
                </c:pt>
                <c:pt idx="17581">
                  <c:v>595.27</c:v>
                </c:pt>
                <c:pt idx="17582">
                  <c:v>603.20000000000005</c:v>
                </c:pt>
                <c:pt idx="17583">
                  <c:v>603.20000000000005</c:v>
                </c:pt>
                <c:pt idx="17584">
                  <c:v>595.27</c:v>
                </c:pt>
                <c:pt idx="17585">
                  <c:v>603.20000000000005</c:v>
                </c:pt>
                <c:pt idx="17586">
                  <c:v>549.80999999999995</c:v>
                </c:pt>
                <c:pt idx="17587">
                  <c:v>603.20000000000005</c:v>
                </c:pt>
                <c:pt idx="17588">
                  <c:v>587.44000000000005</c:v>
                </c:pt>
                <c:pt idx="17589">
                  <c:v>603.20000000000005</c:v>
                </c:pt>
                <c:pt idx="17590">
                  <c:v>603.20000000000005</c:v>
                </c:pt>
                <c:pt idx="17591">
                  <c:v>619.39</c:v>
                </c:pt>
                <c:pt idx="17592">
                  <c:v>611.24</c:v>
                </c:pt>
                <c:pt idx="17593">
                  <c:v>603.20000000000005</c:v>
                </c:pt>
                <c:pt idx="17594">
                  <c:v>587.44000000000005</c:v>
                </c:pt>
                <c:pt idx="17595">
                  <c:v>595.27</c:v>
                </c:pt>
                <c:pt idx="17596">
                  <c:v>603.20000000000005</c:v>
                </c:pt>
                <c:pt idx="17597">
                  <c:v>603.20000000000005</c:v>
                </c:pt>
                <c:pt idx="17598">
                  <c:v>603.20000000000005</c:v>
                </c:pt>
                <c:pt idx="17599">
                  <c:v>603.20000000000005</c:v>
                </c:pt>
                <c:pt idx="17600">
                  <c:v>603.20000000000005</c:v>
                </c:pt>
                <c:pt idx="17601">
                  <c:v>603.20000000000005</c:v>
                </c:pt>
                <c:pt idx="17602">
                  <c:v>603.20000000000005</c:v>
                </c:pt>
                <c:pt idx="17603">
                  <c:v>603.20000000000005</c:v>
                </c:pt>
                <c:pt idx="17604">
                  <c:v>579.71</c:v>
                </c:pt>
                <c:pt idx="17605">
                  <c:v>611.24</c:v>
                </c:pt>
                <c:pt idx="17606">
                  <c:v>603.20000000000005</c:v>
                </c:pt>
                <c:pt idx="17607">
                  <c:v>611.24</c:v>
                </c:pt>
                <c:pt idx="17608">
                  <c:v>603.20000000000005</c:v>
                </c:pt>
                <c:pt idx="17609">
                  <c:v>611.24</c:v>
                </c:pt>
                <c:pt idx="17610">
                  <c:v>587.44000000000005</c:v>
                </c:pt>
                <c:pt idx="17611">
                  <c:v>611.24</c:v>
                </c:pt>
                <c:pt idx="17612">
                  <c:v>611.24</c:v>
                </c:pt>
                <c:pt idx="17613">
                  <c:v>603.20000000000005</c:v>
                </c:pt>
                <c:pt idx="17614">
                  <c:v>595.27</c:v>
                </c:pt>
                <c:pt idx="17615">
                  <c:v>572.09</c:v>
                </c:pt>
                <c:pt idx="17616">
                  <c:v>587.44000000000005</c:v>
                </c:pt>
                <c:pt idx="17617">
                  <c:v>611.24</c:v>
                </c:pt>
                <c:pt idx="17618">
                  <c:v>619.39</c:v>
                </c:pt>
                <c:pt idx="17619">
                  <c:v>611.24</c:v>
                </c:pt>
                <c:pt idx="17620">
                  <c:v>611.24</c:v>
                </c:pt>
                <c:pt idx="17621">
                  <c:v>611.24</c:v>
                </c:pt>
                <c:pt idx="17622">
                  <c:v>587.44000000000005</c:v>
                </c:pt>
                <c:pt idx="17623">
                  <c:v>627.64</c:v>
                </c:pt>
                <c:pt idx="17624">
                  <c:v>611.24</c:v>
                </c:pt>
                <c:pt idx="17625">
                  <c:v>619.39</c:v>
                </c:pt>
                <c:pt idx="17626">
                  <c:v>619.39</c:v>
                </c:pt>
                <c:pt idx="17627">
                  <c:v>627.64</c:v>
                </c:pt>
                <c:pt idx="17628">
                  <c:v>627.64</c:v>
                </c:pt>
                <c:pt idx="17629">
                  <c:v>619.39</c:v>
                </c:pt>
                <c:pt idx="17630">
                  <c:v>627.64</c:v>
                </c:pt>
                <c:pt idx="17631">
                  <c:v>619.39</c:v>
                </c:pt>
                <c:pt idx="17632">
                  <c:v>627.64</c:v>
                </c:pt>
                <c:pt idx="17633">
                  <c:v>619.39</c:v>
                </c:pt>
                <c:pt idx="17634">
                  <c:v>627.64</c:v>
                </c:pt>
                <c:pt idx="17635">
                  <c:v>627.64</c:v>
                </c:pt>
                <c:pt idx="17636">
                  <c:v>627.64</c:v>
                </c:pt>
                <c:pt idx="17637">
                  <c:v>627.64</c:v>
                </c:pt>
                <c:pt idx="17638">
                  <c:v>619.39</c:v>
                </c:pt>
                <c:pt idx="17639">
                  <c:v>627.64</c:v>
                </c:pt>
                <c:pt idx="17640">
                  <c:v>627.64</c:v>
                </c:pt>
                <c:pt idx="17641">
                  <c:v>627.64</c:v>
                </c:pt>
                <c:pt idx="17642">
                  <c:v>627.64</c:v>
                </c:pt>
                <c:pt idx="17643">
                  <c:v>619.39</c:v>
                </c:pt>
                <c:pt idx="17644">
                  <c:v>627.64</c:v>
                </c:pt>
                <c:pt idx="17645">
                  <c:v>627.64</c:v>
                </c:pt>
                <c:pt idx="17646">
                  <c:v>627.64</c:v>
                </c:pt>
                <c:pt idx="17647">
                  <c:v>644.49</c:v>
                </c:pt>
                <c:pt idx="17648">
                  <c:v>644.49</c:v>
                </c:pt>
                <c:pt idx="17649">
                  <c:v>619.39</c:v>
                </c:pt>
                <c:pt idx="17650">
                  <c:v>636.01</c:v>
                </c:pt>
                <c:pt idx="17651">
                  <c:v>611.24</c:v>
                </c:pt>
                <c:pt idx="17652">
                  <c:v>627.64</c:v>
                </c:pt>
                <c:pt idx="17653">
                  <c:v>627.64</c:v>
                </c:pt>
                <c:pt idx="17654">
                  <c:v>636.01</c:v>
                </c:pt>
                <c:pt idx="17655">
                  <c:v>644.49</c:v>
                </c:pt>
                <c:pt idx="17656">
                  <c:v>644.49</c:v>
                </c:pt>
                <c:pt idx="17657">
                  <c:v>619.39</c:v>
                </c:pt>
                <c:pt idx="17658">
                  <c:v>611.24</c:v>
                </c:pt>
                <c:pt idx="17659">
                  <c:v>644.49</c:v>
                </c:pt>
                <c:pt idx="17660">
                  <c:v>644.49</c:v>
                </c:pt>
                <c:pt idx="17661">
                  <c:v>644.49</c:v>
                </c:pt>
                <c:pt idx="17662">
                  <c:v>644.49</c:v>
                </c:pt>
                <c:pt idx="17663">
                  <c:v>644.49</c:v>
                </c:pt>
                <c:pt idx="17664">
                  <c:v>603.20000000000005</c:v>
                </c:pt>
                <c:pt idx="17665">
                  <c:v>653.08000000000004</c:v>
                </c:pt>
                <c:pt idx="17666">
                  <c:v>644.49</c:v>
                </c:pt>
                <c:pt idx="17667">
                  <c:v>644.49</c:v>
                </c:pt>
                <c:pt idx="17668">
                  <c:v>644.49</c:v>
                </c:pt>
                <c:pt idx="17669">
                  <c:v>611.24</c:v>
                </c:pt>
                <c:pt idx="17670">
                  <c:v>619.39</c:v>
                </c:pt>
                <c:pt idx="17671">
                  <c:v>644.49</c:v>
                </c:pt>
                <c:pt idx="17672">
                  <c:v>644.49</c:v>
                </c:pt>
                <c:pt idx="17673">
                  <c:v>644.49</c:v>
                </c:pt>
                <c:pt idx="17674">
                  <c:v>644.49</c:v>
                </c:pt>
                <c:pt idx="17675">
                  <c:v>644.49</c:v>
                </c:pt>
                <c:pt idx="17676">
                  <c:v>619.39</c:v>
                </c:pt>
                <c:pt idx="17677">
                  <c:v>636.01</c:v>
                </c:pt>
                <c:pt idx="17678">
                  <c:v>644.49</c:v>
                </c:pt>
                <c:pt idx="17679">
                  <c:v>644.49</c:v>
                </c:pt>
                <c:pt idx="17680">
                  <c:v>636.01</c:v>
                </c:pt>
                <c:pt idx="17681">
                  <c:v>644.49</c:v>
                </c:pt>
                <c:pt idx="17682">
                  <c:v>653.08000000000004</c:v>
                </c:pt>
                <c:pt idx="17683">
                  <c:v>644.49</c:v>
                </c:pt>
                <c:pt idx="17684">
                  <c:v>653.08000000000004</c:v>
                </c:pt>
                <c:pt idx="17685">
                  <c:v>619.39</c:v>
                </c:pt>
                <c:pt idx="17686">
                  <c:v>653.08000000000004</c:v>
                </c:pt>
                <c:pt idx="17687">
                  <c:v>653.08000000000004</c:v>
                </c:pt>
                <c:pt idx="17688">
                  <c:v>653.08000000000004</c:v>
                </c:pt>
                <c:pt idx="17689">
                  <c:v>653.08000000000004</c:v>
                </c:pt>
                <c:pt idx="17690">
                  <c:v>644.49</c:v>
                </c:pt>
                <c:pt idx="17691">
                  <c:v>661.78</c:v>
                </c:pt>
                <c:pt idx="17692">
                  <c:v>670.6</c:v>
                </c:pt>
                <c:pt idx="17693">
                  <c:v>661.78</c:v>
                </c:pt>
                <c:pt idx="17694">
                  <c:v>587.44000000000005</c:v>
                </c:pt>
                <c:pt idx="17695">
                  <c:v>653.08000000000004</c:v>
                </c:pt>
                <c:pt idx="17696">
                  <c:v>587.44000000000005</c:v>
                </c:pt>
                <c:pt idx="17697">
                  <c:v>661.78</c:v>
                </c:pt>
                <c:pt idx="17698">
                  <c:v>653.08000000000004</c:v>
                </c:pt>
                <c:pt idx="17699">
                  <c:v>661.78</c:v>
                </c:pt>
                <c:pt idx="17700">
                  <c:v>611.24</c:v>
                </c:pt>
                <c:pt idx="17701">
                  <c:v>670.6</c:v>
                </c:pt>
                <c:pt idx="17702">
                  <c:v>670.6</c:v>
                </c:pt>
                <c:pt idx="17703">
                  <c:v>670.6</c:v>
                </c:pt>
                <c:pt idx="17704">
                  <c:v>670.6</c:v>
                </c:pt>
                <c:pt idx="17705">
                  <c:v>670.6</c:v>
                </c:pt>
                <c:pt idx="17706">
                  <c:v>661.78</c:v>
                </c:pt>
                <c:pt idx="17707">
                  <c:v>670.6</c:v>
                </c:pt>
                <c:pt idx="17708">
                  <c:v>670.6</c:v>
                </c:pt>
                <c:pt idx="17709">
                  <c:v>670.6</c:v>
                </c:pt>
                <c:pt idx="17710">
                  <c:v>653.08000000000004</c:v>
                </c:pt>
                <c:pt idx="17711">
                  <c:v>661.78</c:v>
                </c:pt>
                <c:pt idx="17712">
                  <c:v>670.6</c:v>
                </c:pt>
                <c:pt idx="17713">
                  <c:v>670.6</c:v>
                </c:pt>
                <c:pt idx="17714">
                  <c:v>670.6</c:v>
                </c:pt>
                <c:pt idx="17715">
                  <c:v>670.6</c:v>
                </c:pt>
                <c:pt idx="17716">
                  <c:v>670.6</c:v>
                </c:pt>
                <c:pt idx="17717">
                  <c:v>670.6</c:v>
                </c:pt>
                <c:pt idx="17718">
                  <c:v>679.54</c:v>
                </c:pt>
                <c:pt idx="17719">
                  <c:v>679.54</c:v>
                </c:pt>
                <c:pt idx="17720">
                  <c:v>688.6</c:v>
                </c:pt>
                <c:pt idx="17721">
                  <c:v>670.6</c:v>
                </c:pt>
                <c:pt idx="17722">
                  <c:v>679.54</c:v>
                </c:pt>
                <c:pt idx="17723">
                  <c:v>679.54</c:v>
                </c:pt>
                <c:pt idx="17724">
                  <c:v>670.6</c:v>
                </c:pt>
                <c:pt idx="17725">
                  <c:v>688.6</c:v>
                </c:pt>
                <c:pt idx="17726">
                  <c:v>688.6</c:v>
                </c:pt>
                <c:pt idx="17727">
                  <c:v>679.54</c:v>
                </c:pt>
                <c:pt idx="17728">
                  <c:v>688.6</c:v>
                </c:pt>
                <c:pt idx="17729">
                  <c:v>627.64</c:v>
                </c:pt>
                <c:pt idx="17730">
                  <c:v>619.39</c:v>
                </c:pt>
                <c:pt idx="17731">
                  <c:v>679.54</c:v>
                </c:pt>
                <c:pt idx="17732">
                  <c:v>688.6</c:v>
                </c:pt>
                <c:pt idx="17733">
                  <c:v>661.78</c:v>
                </c:pt>
                <c:pt idx="17734">
                  <c:v>688.6</c:v>
                </c:pt>
                <c:pt idx="17735">
                  <c:v>661.78</c:v>
                </c:pt>
                <c:pt idx="17736">
                  <c:v>670.6</c:v>
                </c:pt>
                <c:pt idx="17737">
                  <c:v>697.77</c:v>
                </c:pt>
                <c:pt idx="17738">
                  <c:v>688.6</c:v>
                </c:pt>
                <c:pt idx="17739">
                  <c:v>619.39</c:v>
                </c:pt>
                <c:pt idx="17740">
                  <c:v>688.6</c:v>
                </c:pt>
                <c:pt idx="17741">
                  <c:v>644.49</c:v>
                </c:pt>
                <c:pt idx="17742">
                  <c:v>679.54</c:v>
                </c:pt>
                <c:pt idx="17743">
                  <c:v>670.6</c:v>
                </c:pt>
                <c:pt idx="17744">
                  <c:v>697.77</c:v>
                </c:pt>
                <c:pt idx="17745">
                  <c:v>697.77</c:v>
                </c:pt>
                <c:pt idx="17746">
                  <c:v>697.77</c:v>
                </c:pt>
                <c:pt idx="17747">
                  <c:v>670.6</c:v>
                </c:pt>
                <c:pt idx="17748">
                  <c:v>653.08000000000004</c:v>
                </c:pt>
                <c:pt idx="17749">
                  <c:v>707.07</c:v>
                </c:pt>
                <c:pt idx="17750">
                  <c:v>707.07</c:v>
                </c:pt>
                <c:pt idx="17751">
                  <c:v>697.77</c:v>
                </c:pt>
                <c:pt idx="17752">
                  <c:v>670.6</c:v>
                </c:pt>
                <c:pt idx="17753">
                  <c:v>697.77</c:v>
                </c:pt>
                <c:pt idx="17754">
                  <c:v>707.07</c:v>
                </c:pt>
                <c:pt idx="17755">
                  <c:v>707.07</c:v>
                </c:pt>
                <c:pt idx="17756">
                  <c:v>707.07</c:v>
                </c:pt>
                <c:pt idx="17757">
                  <c:v>661.78</c:v>
                </c:pt>
                <c:pt idx="17758">
                  <c:v>707.07</c:v>
                </c:pt>
                <c:pt idx="17759">
                  <c:v>707.07</c:v>
                </c:pt>
                <c:pt idx="17760">
                  <c:v>707.07</c:v>
                </c:pt>
                <c:pt idx="17761">
                  <c:v>707.07</c:v>
                </c:pt>
                <c:pt idx="17762">
                  <c:v>707.07</c:v>
                </c:pt>
                <c:pt idx="17763">
                  <c:v>697.77</c:v>
                </c:pt>
                <c:pt idx="17764">
                  <c:v>688.6</c:v>
                </c:pt>
                <c:pt idx="17765">
                  <c:v>716.5</c:v>
                </c:pt>
                <c:pt idx="17766">
                  <c:v>707.07</c:v>
                </c:pt>
                <c:pt idx="17767">
                  <c:v>707.07</c:v>
                </c:pt>
                <c:pt idx="17768">
                  <c:v>716.5</c:v>
                </c:pt>
                <c:pt idx="17769">
                  <c:v>707.07</c:v>
                </c:pt>
                <c:pt idx="17770">
                  <c:v>679.54</c:v>
                </c:pt>
                <c:pt idx="17771">
                  <c:v>716.5</c:v>
                </c:pt>
                <c:pt idx="17772">
                  <c:v>716.5</c:v>
                </c:pt>
                <c:pt idx="17773">
                  <c:v>707.07</c:v>
                </c:pt>
                <c:pt idx="17774">
                  <c:v>707.07</c:v>
                </c:pt>
                <c:pt idx="17775">
                  <c:v>716.5</c:v>
                </c:pt>
                <c:pt idx="17776">
                  <c:v>707.07</c:v>
                </c:pt>
                <c:pt idx="17777">
                  <c:v>726.05</c:v>
                </c:pt>
                <c:pt idx="17778">
                  <c:v>716.5</c:v>
                </c:pt>
                <c:pt idx="17779">
                  <c:v>726.05</c:v>
                </c:pt>
                <c:pt idx="17780">
                  <c:v>726.05</c:v>
                </c:pt>
                <c:pt idx="17781">
                  <c:v>726.05</c:v>
                </c:pt>
                <c:pt idx="17782">
                  <c:v>735.72</c:v>
                </c:pt>
                <c:pt idx="17783">
                  <c:v>707.07</c:v>
                </c:pt>
                <c:pt idx="17784">
                  <c:v>716.5</c:v>
                </c:pt>
                <c:pt idx="17785">
                  <c:v>688.6</c:v>
                </c:pt>
                <c:pt idx="17786">
                  <c:v>726.05</c:v>
                </c:pt>
                <c:pt idx="17787">
                  <c:v>716.5</c:v>
                </c:pt>
                <c:pt idx="17788">
                  <c:v>726.05</c:v>
                </c:pt>
                <c:pt idx="17789">
                  <c:v>716.5</c:v>
                </c:pt>
                <c:pt idx="17790">
                  <c:v>716.5</c:v>
                </c:pt>
                <c:pt idx="17791">
                  <c:v>726.05</c:v>
                </c:pt>
                <c:pt idx="17792">
                  <c:v>716.5</c:v>
                </c:pt>
                <c:pt idx="17793">
                  <c:v>726.05</c:v>
                </c:pt>
                <c:pt idx="17794">
                  <c:v>716.5</c:v>
                </c:pt>
                <c:pt idx="17795">
                  <c:v>716.5</c:v>
                </c:pt>
                <c:pt idx="17796">
                  <c:v>716.5</c:v>
                </c:pt>
                <c:pt idx="17797">
                  <c:v>716.5</c:v>
                </c:pt>
                <c:pt idx="17798">
                  <c:v>707.07</c:v>
                </c:pt>
                <c:pt idx="17799">
                  <c:v>735.72</c:v>
                </c:pt>
                <c:pt idx="17800">
                  <c:v>726.05</c:v>
                </c:pt>
                <c:pt idx="17801">
                  <c:v>735.72</c:v>
                </c:pt>
                <c:pt idx="17802">
                  <c:v>707.07</c:v>
                </c:pt>
                <c:pt idx="17803">
                  <c:v>726.05</c:v>
                </c:pt>
                <c:pt idx="17804">
                  <c:v>726.05</c:v>
                </c:pt>
                <c:pt idx="17805">
                  <c:v>726.05</c:v>
                </c:pt>
                <c:pt idx="17806">
                  <c:v>726.05</c:v>
                </c:pt>
                <c:pt idx="17807">
                  <c:v>735.72</c:v>
                </c:pt>
                <c:pt idx="17808">
                  <c:v>735.72</c:v>
                </c:pt>
                <c:pt idx="17809">
                  <c:v>735.72</c:v>
                </c:pt>
                <c:pt idx="17810">
                  <c:v>716.5</c:v>
                </c:pt>
                <c:pt idx="17811">
                  <c:v>716.5</c:v>
                </c:pt>
                <c:pt idx="17812">
                  <c:v>735.72</c:v>
                </c:pt>
                <c:pt idx="17813">
                  <c:v>735.72</c:v>
                </c:pt>
                <c:pt idx="17814">
                  <c:v>735.72</c:v>
                </c:pt>
                <c:pt idx="17815">
                  <c:v>735.72</c:v>
                </c:pt>
                <c:pt idx="17816">
                  <c:v>735.72</c:v>
                </c:pt>
                <c:pt idx="17817">
                  <c:v>726.05</c:v>
                </c:pt>
                <c:pt idx="17818">
                  <c:v>735.72</c:v>
                </c:pt>
                <c:pt idx="17819">
                  <c:v>716.5</c:v>
                </c:pt>
                <c:pt idx="17820">
                  <c:v>745.53</c:v>
                </c:pt>
                <c:pt idx="17821">
                  <c:v>726.05</c:v>
                </c:pt>
                <c:pt idx="17822">
                  <c:v>726.05</c:v>
                </c:pt>
                <c:pt idx="17823">
                  <c:v>735.72</c:v>
                </c:pt>
                <c:pt idx="17824">
                  <c:v>745.53</c:v>
                </c:pt>
                <c:pt idx="17825">
                  <c:v>679.54</c:v>
                </c:pt>
                <c:pt idx="17826">
                  <c:v>688.6</c:v>
                </c:pt>
                <c:pt idx="17827">
                  <c:v>716.5</c:v>
                </c:pt>
                <c:pt idx="17828">
                  <c:v>716.5</c:v>
                </c:pt>
                <c:pt idx="17829">
                  <c:v>679.54</c:v>
                </c:pt>
                <c:pt idx="17830">
                  <c:v>745.53</c:v>
                </c:pt>
                <c:pt idx="17831">
                  <c:v>735.72</c:v>
                </c:pt>
                <c:pt idx="17832">
                  <c:v>745.53</c:v>
                </c:pt>
                <c:pt idx="17833">
                  <c:v>745.53</c:v>
                </c:pt>
                <c:pt idx="17834">
                  <c:v>755.47</c:v>
                </c:pt>
                <c:pt idx="17835">
                  <c:v>745.53</c:v>
                </c:pt>
                <c:pt idx="17836">
                  <c:v>765.53</c:v>
                </c:pt>
                <c:pt idx="17837">
                  <c:v>735.72</c:v>
                </c:pt>
                <c:pt idx="17838">
                  <c:v>745.53</c:v>
                </c:pt>
                <c:pt idx="17839">
                  <c:v>755.47</c:v>
                </c:pt>
                <c:pt idx="17840">
                  <c:v>755.47</c:v>
                </c:pt>
                <c:pt idx="17841">
                  <c:v>745.53</c:v>
                </c:pt>
                <c:pt idx="17842">
                  <c:v>755.47</c:v>
                </c:pt>
                <c:pt idx="17843">
                  <c:v>755.47</c:v>
                </c:pt>
                <c:pt idx="17844">
                  <c:v>765.53</c:v>
                </c:pt>
                <c:pt idx="17845">
                  <c:v>745.53</c:v>
                </c:pt>
                <c:pt idx="17846">
                  <c:v>765.53</c:v>
                </c:pt>
                <c:pt idx="17847">
                  <c:v>765.53</c:v>
                </c:pt>
                <c:pt idx="17848">
                  <c:v>775.74</c:v>
                </c:pt>
                <c:pt idx="17849">
                  <c:v>707.07</c:v>
                </c:pt>
                <c:pt idx="17850">
                  <c:v>765.53</c:v>
                </c:pt>
                <c:pt idx="17851">
                  <c:v>765.53</c:v>
                </c:pt>
                <c:pt idx="17852">
                  <c:v>765.53</c:v>
                </c:pt>
                <c:pt idx="17853">
                  <c:v>765.53</c:v>
                </c:pt>
                <c:pt idx="17854">
                  <c:v>735.72</c:v>
                </c:pt>
                <c:pt idx="17855">
                  <c:v>755.47</c:v>
                </c:pt>
                <c:pt idx="17856">
                  <c:v>755.47</c:v>
                </c:pt>
                <c:pt idx="17857">
                  <c:v>775.74</c:v>
                </c:pt>
                <c:pt idx="17858">
                  <c:v>775.74</c:v>
                </c:pt>
                <c:pt idx="17859">
                  <c:v>775.74</c:v>
                </c:pt>
                <c:pt idx="17860">
                  <c:v>755.47</c:v>
                </c:pt>
                <c:pt idx="17861">
                  <c:v>775.74</c:v>
                </c:pt>
                <c:pt idx="17862">
                  <c:v>775.74</c:v>
                </c:pt>
                <c:pt idx="17863">
                  <c:v>775.74</c:v>
                </c:pt>
                <c:pt idx="17864">
                  <c:v>775.74</c:v>
                </c:pt>
                <c:pt idx="17865">
                  <c:v>775.74</c:v>
                </c:pt>
                <c:pt idx="17866">
                  <c:v>786.08</c:v>
                </c:pt>
                <c:pt idx="17867">
                  <c:v>775.74</c:v>
                </c:pt>
                <c:pt idx="17868">
                  <c:v>775.74</c:v>
                </c:pt>
                <c:pt idx="17869">
                  <c:v>775.74</c:v>
                </c:pt>
                <c:pt idx="17870">
                  <c:v>775.74</c:v>
                </c:pt>
                <c:pt idx="17871">
                  <c:v>745.53</c:v>
                </c:pt>
                <c:pt idx="17872">
                  <c:v>786.08</c:v>
                </c:pt>
                <c:pt idx="17873">
                  <c:v>786.08</c:v>
                </c:pt>
                <c:pt idx="17874">
                  <c:v>786.08</c:v>
                </c:pt>
                <c:pt idx="17875">
                  <c:v>786.08</c:v>
                </c:pt>
                <c:pt idx="17876">
                  <c:v>786.08</c:v>
                </c:pt>
                <c:pt idx="17877">
                  <c:v>786.08</c:v>
                </c:pt>
                <c:pt idx="17878">
                  <c:v>786.08</c:v>
                </c:pt>
                <c:pt idx="17879">
                  <c:v>796.55</c:v>
                </c:pt>
                <c:pt idx="17880">
                  <c:v>786.08</c:v>
                </c:pt>
                <c:pt idx="17881">
                  <c:v>775.74</c:v>
                </c:pt>
                <c:pt idx="17882">
                  <c:v>765.53</c:v>
                </c:pt>
                <c:pt idx="17883">
                  <c:v>786.08</c:v>
                </c:pt>
                <c:pt idx="17884">
                  <c:v>786.08</c:v>
                </c:pt>
                <c:pt idx="17885">
                  <c:v>775.74</c:v>
                </c:pt>
                <c:pt idx="17886">
                  <c:v>786.08</c:v>
                </c:pt>
                <c:pt idx="17887">
                  <c:v>786.08</c:v>
                </c:pt>
                <c:pt idx="17888">
                  <c:v>786.08</c:v>
                </c:pt>
                <c:pt idx="17889">
                  <c:v>786.08</c:v>
                </c:pt>
                <c:pt idx="17890">
                  <c:v>735.72</c:v>
                </c:pt>
                <c:pt idx="17891">
                  <c:v>765.53</c:v>
                </c:pt>
                <c:pt idx="17892">
                  <c:v>786.08</c:v>
                </c:pt>
                <c:pt idx="17893">
                  <c:v>765.53</c:v>
                </c:pt>
                <c:pt idx="17894">
                  <c:v>775.74</c:v>
                </c:pt>
                <c:pt idx="17895">
                  <c:v>775.74</c:v>
                </c:pt>
                <c:pt idx="17896">
                  <c:v>765.53</c:v>
                </c:pt>
                <c:pt idx="17897">
                  <c:v>765.53</c:v>
                </c:pt>
                <c:pt idx="17898">
                  <c:v>775.74</c:v>
                </c:pt>
                <c:pt idx="17899">
                  <c:v>775.74</c:v>
                </c:pt>
                <c:pt idx="17900">
                  <c:v>765.53</c:v>
                </c:pt>
                <c:pt idx="17901">
                  <c:v>765.53</c:v>
                </c:pt>
                <c:pt idx="17902">
                  <c:v>775.74</c:v>
                </c:pt>
                <c:pt idx="17903">
                  <c:v>775.74</c:v>
                </c:pt>
                <c:pt idx="17904">
                  <c:v>765.53</c:v>
                </c:pt>
                <c:pt idx="17905">
                  <c:v>765.53</c:v>
                </c:pt>
                <c:pt idx="17906">
                  <c:v>765.53</c:v>
                </c:pt>
                <c:pt idx="17907">
                  <c:v>765.53</c:v>
                </c:pt>
                <c:pt idx="17908">
                  <c:v>765.53</c:v>
                </c:pt>
                <c:pt idx="17909">
                  <c:v>765.53</c:v>
                </c:pt>
                <c:pt idx="17910">
                  <c:v>765.53</c:v>
                </c:pt>
                <c:pt idx="17911">
                  <c:v>765.53</c:v>
                </c:pt>
                <c:pt idx="17912">
                  <c:v>775.74</c:v>
                </c:pt>
                <c:pt idx="17913">
                  <c:v>765.53</c:v>
                </c:pt>
                <c:pt idx="17914">
                  <c:v>765.53</c:v>
                </c:pt>
                <c:pt idx="17915">
                  <c:v>765.53</c:v>
                </c:pt>
                <c:pt idx="17916">
                  <c:v>765.53</c:v>
                </c:pt>
                <c:pt idx="17917">
                  <c:v>775.74</c:v>
                </c:pt>
                <c:pt idx="17918">
                  <c:v>775.74</c:v>
                </c:pt>
                <c:pt idx="17919">
                  <c:v>765.53</c:v>
                </c:pt>
                <c:pt idx="17920">
                  <c:v>765.53</c:v>
                </c:pt>
                <c:pt idx="17921">
                  <c:v>765.53</c:v>
                </c:pt>
                <c:pt idx="17922">
                  <c:v>765.53</c:v>
                </c:pt>
                <c:pt idx="17923">
                  <c:v>775.74</c:v>
                </c:pt>
                <c:pt idx="17924">
                  <c:v>765.53</c:v>
                </c:pt>
                <c:pt idx="17925">
                  <c:v>765.53</c:v>
                </c:pt>
                <c:pt idx="17926">
                  <c:v>726.05</c:v>
                </c:pt>
                <c:pt idx="17927">
                  <c:v>755.47</c:v>
                </c:pt>
                <c:pt idx="17928">
                  <c:v>765.53</c:v>
                </c:pt>
                <c:pt idx="17929">
                  <c:v>765.53</c:v>
                </c:pt>
                <c:pt idx="17930">
                  <c:v>765.53</c:v>
                </c:pt>
                <c:pt idx="17931">
                  <c:v>765.53</c:v>
                </c:pt>
                <c:pt idx="17932">
                  <c:v>765.53</c:v>
                </c:pt>
                <c:pt idx="17933">
                  <c:v>765.53</c:v>
                </c:pt>
                <c:pt idx="17934">
                  <c:v>745.53</c:v>
                </c:pt>
                <c:pt idx="17935">
                  <c:v>745.53</c:v>
                </c:pt>
                <c:pt idx="17936">
                  <c:v>745.53</c:v>
                </c:pt>
                <c:pt idx="17937">
                  <c:v>735.72</c:v>
                </c:pt>
                <c:pt idx="17938">
                  <c:v>735.72</c:v>
                </c:pt>
                <c:pt idx="17939">
                  <c:v>726.05</c:v>
                </c:pt>
                <c:pt idx="17940">
                  <c:v>726.05</c:v>
                </c:pt>
                <c:pt idx="17941">
                  <c:v>726.05</c:v>
                </c:pt>
                <c:pt idx="17942">
                  <c:v>688.6</c:v>
                </c:pt>
                <c:pt idx="17943">
                  <c:v>735.72</c:v>
                </c:pt>
                <c:pt idx="17944">
                  <c:v>726.05</c:v>
                </c:pt>
                <c:pt idx="17945">
                  <c:v>755.47</c:v>
                </c:pt>
                <c:pt idx="17946">
                  <c:v>745.53</c:v>
                </c:pt>
                <c:pt idx="17947">
                  <c:v>735.72</c:v>
                </c:pt>
                <c:pt idx="17948">
                  <c:v>735.72</c:v>
                </c:pt>
                <c:pt idx="17949">
                  <c:v>735.72</c:v>
                </c:pt>
                <c:pt idx="17950">
                  <c:v>735.72</c:v>
                </c:pt>
                <c:pt idx="17951">
                  <c:v>745.53</c:v>
                </c:pt>
                <c:pt idx="17952">
                  <c:v>745.53</c:v>
                </c:pt>
                <c:pt idx="17953">
                  <c:v>745.53</c:v>
                </c:pt>
                <c:pt idx="17954">
                  <c:v>745.53</c:v>
                </c:pt>
                <c:pt idx="17955">
                  <c:v>745.53</c:v>
                </c:pt>
                <c:pt idx="17956">
                  <c:v>745.53</c:v>
                </c:pt>
                <c:pt idx="17957">
                  <c:v>745.53</c:v>
                </c:pt>
                <c:pt idx="17958">
                  <c:v>745.53</c:v>
                </c:pt>
                <c:pt idx="17959">
                  <c:v>745.53</c:v>
                </c:pt>
                <c:pt idx="17960">
                  <c:v>755.47</c:v>
                </c:pt>
                <c:pt idx="17961">
                  <c:v>745.53</c:v>
                </c:pt>
                <c:pt idx="17962">
                  <c:v>745.53</c:v>
                </c:pt>
                <c:pt idx="17963">
                  <c:v>755.47</c:v>
                </c:pt>
                <c:pt idx="17964">
                  <c:v>755.47</c:v>
                </c:pt>
                <c:pt idx="17965">
                  <c:v>755.47</c:v>
                </c:pt>
                <c:pt idx="17966">
                  <c:v>765.53</c:v>
                </c:pt>
                <c:pt idx="17967">
                  <c:v>726.05</c:v>
                </c:pt>
                <c:pt idx="17968">
                  <c:v>765.53</c:v>
                </c:pt>
                <c:pt idx="17969">
                  <c:v>755.47</c:v>
                </c:pt>
                <c:pt idx="17970">
                  <c:v>755.47</c:v>
                </c:pt>
                <c:pt idx="17971">
                  <c:v>755.47</c:v>
                </c:pt>
                <c:pt idx="17972">
                  <c:v>755.47</c:v>
                </c:pt>
                <c:pt idx="17973">
                  <c:v>745.53</c:v>
                </c:pt>
                <c:pt idx="17974">
                  <c:v>765.53</c:v>
                </c:pt>
                <c:pt idx="17975">
                  <c:v>755.47</c:v>
                </c:pt>
                <c:pt idx="17976">
                  <c:v>755.47</c:v>
                </c:pt>
                <c:pt idx="17977">
                  <c:v>755.47</c:v>
                </c:pt>
                <c:pt idx="17978">
                  <c:v>745.53</c:v>
                </c:pt>
                <c:pt idx="17979">
                  <c:v>755.47</c:v>
                </c:pt>
                <c:pt idx="17980">
                  <c:v>755.47</c:v>
                </c:pt>
                <c:pt idx="17981">
                  <c:v>745.53</c:v>
                </c:pt>
                <c:pt idx="17982">
                  <c:v>745.53</c:v>
                </c:pt>
                <c:pt idx="17983">
                  <c:v>755.47</c:v>
                </c:pt>
                <c:pt idx="17984">
                  <c:v>745.53</c:v>
                </c:pt>
                <c:pt idx="17985">
                  <c:v>745.53</c:v>
                </c:pt>
                <c:pt idx="17986">
                  <c:v>745.53</c:v>
                </c:pt>
                <c:pt idx="17987">
                  <c:v>735.72</c:v>
                </c:pt>
                <c:pt idx="17988">
                  <c:v>745.53</c:v>
                </c:pt>
                <c:pt idx="17989">
                  <c:v>735.72</c:v>
                </c:pt>
                <c:pt idx="17990">
                  <c:v>745.53</c:v>
                </c:pt>
                <c:pt idx="17991">
                  <c:v>755.47</c:v>
                </c:pt>
                <c:pt idx="17992">
                  <c:v>755.47</c:v>
                </c:pt>
                <c:pt idx="17993">
                  <c:v>745.53</c:v>
                </c:pt>
                <c:pt idx="17994">
                  <c:v>755.47</c:v>
                </c:pt>
                <c:pt idx="17995">
                  <c:v>745.53</c:v>
                </c:pt>
                <c:pt idx="17996">
                  <c:v>745.53</c:v>
                </c:pt>
                <c:pt idx="17997">
                  <c:v>745.53</c:v>
                </c:pt>
                <c:pt idx="17998">
                  <c:v>716.5</c:v>
                </c:pt>
                <c:pt idx="17999">
                  <c:v>716.5</c:v>
                </c:pt>
                <c:pt idx="18000">
                  <c:v>726.05</c:v>
                </c:pt>
                <c:pt idx="18001">
                  <c:v>735.72</c:v>
                </c:pt>
                <c:pt idx="18002">
                  <c:v>726.05</c:v>
                </c:pt>
                <c:pt idx="18003">
                  <c:v>726.05</c:v>
                </c:pt>
                <c:pt idx="18004">
                  <c:v>726.05</c:v>
                </c:pt>
                <c:pt idx="18005">
                  <c:v>726.05</c:v>
                </c:pt>
                <c:pt idx="18006">
                  <c:v>716.5</c:v>
                </c:pt>
                <c:pt idx="18007">
                  <c:v>726.05</c:v>
                </c:pt>
                <c:pt idx="18008">
                  <c:v>726.05</c:v>
                </c:pt>
                <c:pt idx="18009">
                  <c:v>726.05</c:v>
                </c:pt>
                <c:pt idx="18010">
                  <c:v>726.05</c:v>
                </c:pt>
                <c:pt idx="18011">
                  <c:v>726.05</c:v>
                </c:pt>
                <c:pt idx="18012">
                  <c:v>726.05</c:v>
                </c:pt>
                <c:pt idx="18013">
                  <c:v>726.05</c:v>
                </c:pt>
                <c:pt idx="18014">
                  <c:v>688.6</c:v>
                </c:pt>
                <c:pt idx="18015">
                  <c:v>726.05</c:v>
                </c:pt>
                <c:pt idx="18016">
                  <c:v>726.05</c:v>
                </c:pt>
                <c:pt idx="18017">
                  <c:v>735.72</c:v>
                </c:pt>
                <c:pt idx="18018">
                  <c:v>735.72</c:v>
                </c:pt>
                <c:pt idx="18019">
                  <c:v>735.72</c:v>
                </c:pt>
                <c:pt idx="18020">
                  <c:v>735.72</c:v>
                </c:pt>
                <c:pt idx="18021">
                  <c:v>726.05</c:v>
                </c:pt>
                <c:pt idx="18022">
                  <c:v>726.05</c:v>
                </c:pt>
                <c:pt idx="18023">
                  <c:v>726.05</c:v>
                </c:pt>
                <c:pt idx="18024">
                  <c:v>716.5</c:v>
                </c:pt>
                <c:pt idx="18025">
                  <c:v>726.05</c:v>
                </c:pt>
                <c:pt idx="18026">
                  <c:v>716.5</c:v>
                </c:pt>
                <c:pt idx="18027">
                  <c:v>716.5</c:v>
                </c:pt>
                <c:pt idx="18028">
                  <c:v>726.05</c:v>
                </c:pt>
                <c:pt idx="18029">
                  <c:v>726.05</c:v>
                </c:pt>
                <c:pt idx="18030">
                  <c:v>726.05</c:v>
                </c:pt>
                <c:pt idx="18031">
                  <c:v>726.05</c:v>
                </c:pt>
                <c:pt idx="18032">
                  <c:v>726.05</c:v>
                </c:pt>
                <c:pt idx="18033">
                  <c:v>726.05</c:v>
                </c:pt>
                <c:pt idx="18034">
                  <c:v>735.72</c:v>
                </c:pt>
                <c:pt idx="18035">
                  <c:v>726.05</c:v>
                </c:pt>
                <c:pt idx="18036">
                  <c:v>726.05</c:v>
                </c:pt>
                <c:pt idx="18037">
                  <c:v>726.05</c:v>
                </c:pt>
                <c:pt idx="18038">
                  <c:v>726.05</c:v>
                </c:pt>
                <c:pt idx="18039">
                  <c:v>735.72</c:v>
                </c:pt>
                <c:pt idx="18040">
                  <c:v>735.72</c:v>
                </c:pt>
                <c:pt idx="18041">
                  <c:v>716.5</c:v>
                </c:pt>
                <c:pt idx="18042">
                  <c:v>716.5</c:v>
                </c:pt>
                <c:pt idx="18043">
                  <c:v>716.5</c:v>
                </c:pt>
                <c:pt idx="18044">
                  <c:v>707.07</c:v>
                </c:pt>
                <c:pt idx="18045">
                  <c:v>716.5</c:v>
                </c:pt>
                <c:pt idx="18046">
                  <c:v>726.05</c:v>
                </c:pt>
                <c:pt idx="18047">
                  <c:v>707.07</c:v>
                </c:pt>
                <c:pt idx="18048">
                  <c:v>726.05</c:v>
                </c:pt>
                <c:pt idx="18049">
                  <c:v>726.05</c:v>
                </c:pt>
                <c:pt idx="18050">
                  <c:v>716.5</c:v>
                </c:pt>
                <c:pt idx="18051">
                  <c:v>726.05</c:v>
                </c:pt>
                <c:pt idx="18052">
                  <c:v>726.05</c:v>
                </c:pt>
                <c:pt idx="18053">
                  <c:v>726.05</c:v>
                </c:pt>
                <c:pt idx="18054">
                  <c:v>735.72</c:v>
                </c:pt>
                <c:pt idx="18055">
                  <c:v>726.05</c:v>
                </c:pt>
                <c:pt idx="18056">
                  <c:v>726.05</c:v>
                </c:pt>
                <c:pt idx="18057">
                  <c:v>726.05</c:v>
                </c:pt>
                <c:pt idx="18058">
                  <c:v>716.5</c:v>
                </c:pt>
                <c:pt idx="18059">
                  <c:v>716.5</c:v>
                </c:pt>
                <c:pt idx="18060">
                  <c:v>716.5</c:v>
                </c:pt>
                <c:pt idx="18061">
                  <c:v>707.07</c:v>
                </c:pt>
                <c:pt idx="18062">
                  <c:v>707.07</c:v>
                </c:pt>
                <c:pt idx="18063">
                  <c:v>707.07</c:v>
                </c:pt>
                <c:pt idx="18064">
                  <c:v>707.07</c:v>
                </c:pt>
                <c:pt idx="18065">
                  <c:v>697.77</c:v>
                </c:pt>
                <c:pt idx="18066">
                  <c:v>688.6</c:v>
                </c:pt>
                <c:pt idx="18067">
                  <c:v>707.07</c:v>
                </c:pt>
                <c:pt idx="18068">
                  <c:v>707.07</c:v>
                </c:pt>
                <c:pt idx="18069">
                  <c:v>688.6</c:v>
                </c:pt>
                <c:pt idx="18070">
                  <c:v>670.6</c:v>
                </c:pt>
                <c:pt idx="18071">
                  <c:v>697.77</c:v>
                </c:pt>
                <c:pt idx="18072">
                  <c:v>697.77</c:v>
                </c:pt>
                <c:pt idx="18073">
                  <c:v>697.77</c:v>
                </c:pt>
                <c:pt idx="18074">
                  <c:v>697.77</c:v>
                </c:pt>
                <c:pt idx="18075">
                  <c:v>679.54</c:v>
                </c:pt>
                <c:pt idx="18076">
                  <c:v>707.07</c:v>
                </c:pt>
                <c:pt idx="18077">
                  <c:v>707.07</c:v>
                </c:pt>
                <c:pt idx="18078">
                  <c:v>707.07</c:v>
                </c:pt>
                <c:pt idx="18079">
                  <c:v>707.07</c:v>
                </c:pt>
                <c:pt idx="18080">
                  <c:v>707.07</c:v>
                </c:pt>
                <c:pt idx="18081">
                  <c:v>697.77</c:v>
                </c:pt>
                <c:pt idx="18082">
                  <c:v>707.07</c:v>
                </c:pt>
                <c:pt idx="18083">
                  <c:v>697.77</c:v>
                </c:pt>
                <c:pt idx="18084">
                  <c:v>688.6</c:v>
                </c:pt>
                <c:pt idx="18085">
                  <c:v>688.6</c:v>
                </c:pt>
                <c:pt idx="18086">
                  <c:v>688.6</c:v>
                </c:pt>
                <c:pt idx="18087">
                  <c:v>679.54</c:v>
                </c:pt>
                <c:pt idx="18088">
                  <c:v>679.54</c:v>
                </c:pt>
                <c:pt idx="18089">
                  <c:v>688.6</c:v>
                </c:pt>
                <c:pt idx="18090">
                  <c:v>688.6</c:v>
                </c:pt>
                <c:pt idx="18091">
                  <c:v>688.6</c:v>
                </c:pt>
                <c:pt idx="18092">
                  <c:v>688.6</c:v>
                </c:pt>
                <c:pt idx="18093">
                  <c:v>670.6</c:v>
                </c:pt>
                <c:pt idx="18094">
                  <c:v>688.6</c:v>
                </c:pt>
                <c:pt idx="18095">
                  <c:v>688.6</c:v>
                </c:pt>
                <c:pt idx="18096">
                  <c:v>697.77</c:v>
                </c:pt>
                <c:pt idx="18097">
                  <c:v>697.77</c:v>
                </c:pt>
                <c:pt idx="18098">
                  <c:v>688.6</c:v>
                </c:pt>
                <c:pt idx="18099">
                  <c:v>697.77</c:v>
                </c:pt>
                <c:pt idx="18100">
                  <c:v>688.6</c:v>
                </c:pt>
                <c:pt idx="18101">
                  <c:v>670.6</c:v>
                </c:pt>
                <c:pt idx="18102">
                  <c:v>670.6</c:v>
                </c:pt>
                <c:pt idx="18103">
                  <c:v>679.54</c:v>
                </c:pt>
                <c:pt idx="18104">
                  <c:v>670.6</c:v>
                </c:pt>
                <c:pt idx="18105">
                  <c:v>670.6</c:v>
                </c:pt>
                <c:pt idx="18106">
                  <c:v>670.6</c:v>
                </c:pt>
                <c:pt idx="18107">
                  <c:v>670.6</c:v>
                </c:pt>
                <c:pt idx="18108">
                  <c:v>670.6</c:v>
                </c:pt>
                <c:pt idx="18109">
                  <c:v>679.54</c:v>
                </c:pt>
                <c:pt idx="18110">
                  <c:v>670.6</c:v>
                </c:pt>
                <c:pt idx="18111">
                  <c:v>688.6</c:v>
                </c:pt>
                <c:pt idx="18112">
                  <c:v>688.6</c:v>
                </c:pt>
                <c:pt idx="18113">
                  <c:v>679.54</c:v>
                </c:pt>
                <c:pt idx="18114">
                  <c:v>670.6</c:v>
                </c:pt>
                <c:pt idx="18115">
                  <c:v>670.6</c:v>
                </c:pt>
                <c:pt idx="18116">
                  <c:v>670.6</c:v>
                </c:pt>
                <c:pt idx="18117">
                  <c:v>653.08000000000004</c:v>
                </c:pt>
                <c:pt idx="18118">
                  <c:v>670.6</c:v>
                </c:pt>
                <c:pt idx="18119">
                  <c:v>661.78</c:v>
                </c:pt>
                <c:pt idx="18120">
                  <c:v>670.6</c:v>
                </c:pt>
                <c:pt idx="18121">
                  <c:v>661.78</c:v>
                </c:pt>
                <c:pt idx="18122">
                  <c:v>661.78</c:v>
                </c:pt>
                <c:pt idx="18123">
                  <c:v>661.78</c:v>
                </c:pt>
                <c:pt idx="18124">
                  <c:v>661.78</c:v>
                </c:pt>
                <c:pt idx="18125">
                  <c:v>661.78</c:v>
                </c:pt>
                <c:pt idx="18126">
                  <c:v>670.6</c:v>
                </c:pt>
                <c:pt idx="18127">
                  <c:v>653.08000000000004</c:v>
                </c:pt>
                <c:pt idx="18128">
                  <c:v>670.6</c:v>
                </c:pt>
                <c:pt idx="18129">
                  <c:v>661.78</c:v>
                </c:pt>
                <c:pt idx="18130">
                  <c:v>661.78</c:v>
                </c:pt>
                <c:pt idx="18131">
                  <c:v>661.78</c:v>
                </c:pt>
                <c:pt idx="18132">
                  <c:v>653.08000000000004</c:v>
                </c:pt>
                <c:pt idx="18133">
                  <c:v>653.08000000000004</c:v>
                </c:pt>
                <c:pt idx="18134">
                  <c:v>661.78</c:v>
                </c:pt>
                <c:pt idx="18135">
                  <c:v>653.08000000000004</c:v>
                </c:pt>
                <c:pt idx="18136">
                  <c:v>627.64</c:v>
                </c:pt>
                <c:pt idx="18137">
                  <c:v>653.08000000000004</c:v>
                </c:pt>
                <c:pt idx="18138">
                  <c:v>661.78</c:v>
                </c:pt>
                <c:pt idx="18139">
                  <c:v>653.08000000000004</c:v>
                </c:pt>
                <c:pt idx="18140">
                  <c:v>661.78</c:v>
                </c:pt>
                <c:pt idx="18141">
                  <c:v>661.78</c:v>
                </c:pt>
                <c:pt idx="18142">
                  <c:v>661.78</c:v>
                </c:pt>
                <c:pt idx="18143">
                  <c:v>644.49</c:v>
                </c:pt>
                <c:pt idx="18144">
                  <c:v>653.08000000000004</c:v>
                </c:pt>
                <c:pt idx="18145">
                  <c:v>653.08000000000004</c:v>
                </c:pt>
                <c:pt idx="18146">
                  <c:v>661.78</c:v>
                </c:pt>
                <c:pt idx="18147">
                  <c:v>661.78</c:v>
                </c:pt>
                <c:pt idx="18148">
                  <c:v>653.08000000000004</c:v>
                </c:pt>
                <c:pt idx="18149">
                  <c:v>653.08000000000004</c:v>
                </c:pt>
                <c:pt idx="18150">
                  <c:v>661.78</c:v>
                </c:pt>
                <c:pt idx="18151">
                  <c:v>653.08000000000004</c:v>
                </c:pt>
                <c:pt idx="18152">
                  <c:v>636.01</c:v>
                </c:pt>
                <c:pt idx="18153">
                  <c:v>653.08000000000004</c:v>
                </c:pt>
                <c:pt idx="18154">
                  <c:v>653.08000000000004</c:v>
                </c:pt>
                <c:pt idx="18155">
                  <c:v>653.08000000000004</c:v>
                </c:pt>
                <c:pt idx="18156">
                  <c:v>653.08000000000004</c:v>
                </c:pt>
                <c:pt idx="18157">
                  <c:v>653.08000000000004</c:v>
                </c:pt>
                <c:pt idx="18158">
                  <c:v>653.08000000000004</c:v>
                </c:pt>
                <c:pt idx="18159">
                  <c:v>661.78</c:v>
                </c:pt>
                <c:pt idx="18160">
                  <c:v>619.39</c:v>
                </c:pt>
                <c:pt idx="18161">
                  <c:v>644.49</c:v>
                </c:pt>
                <c:pt idx="18162">
                  <c:v>661.78</c:v>
                </c:pt>
                <c:pt idx="18163">
                  <c:v>653.08000000000004</c:v>
                </c:pt>
                <c:pt idx="18164">
                  <c:v>653.08000000000004</c:v>
                </c:pt>
                <c:pt idx="18165">
                  <c:v>653.08000000000004</c:v>
                </c:pt>
                <c:pt idx="18166">
                  <c:v>661.78</c:v>
                </c:pt>
                <c:pt idx="18167">
                  <c:v>670.6</c:v>
                </c:pt>
                <c:pt idx="18168">
                  <c:v>661.78</c:v>
                </c:pt>
                <c:pt idx="18169">
                  <c:v>653.08000000000004</c:v>
                </c:pt>
                <c:pt idx="18170">
                  <c:v>619.39</c:v>
                </c:pt>
                <c:pt idx="18171">
                  <c:v>636.01</c:v>
                </c:pt>
                <c:pt idx="18172">
                  <c:v>636.01</c:v>
                </c:pt>
                <c:pt idx="18173">
                  <c:v>636.01</c:v>
                </c:pt>
                <c:pt idx="18174">
                  <c:v>636.01</c:v>
                </c:pt>
                <c:pt idx="18175">
                  <c:v>636.01</c:v>
                </c:pt>
                <c:pt idx="18176">
                  <c:v>636.01</c:v>
                </c:pt>
                <c:pt idx="18177">
                  <c:v>636.01</c:v>
                </c:pt>
                <c:pt idx="18178">
                  <c:v>636.01</c:v>
                </c:pt>
                <c:pt idx="18179">
                  <c:v>644.49</c:v>
                </c:pt>
                <c:pt idx="18180">
                  <c:v>644.49</c:v>
                </c:pt>
                <c:pt idx="18181">
                  <c:v>644.49</c:v>
                </c:pt>
                <c:pt idx="18182">
                  <c:v>636.01</c:v>
                </c:pt>
                <c:pt idx="18183">
                  <c:v>644.49</c:v>
                </c:pt>
                <c:pt idx="18184">
                  <c:v>644.49</c:v>
                </c:pt>
                <c:pt idx="18185">
                  <c:v>644.49</c:v>
                </c:pt>
                <c:pt idx="18186">
                  <c:v>653.08000000000004</c:v>
                </c:pt>
                <c:pt idx="18187">
                  <c:v>644.49</c:v>
                </c:pt>
                <c:pt idx="18188">
                  <c:v>644.49</c:v>
                </c:pt>
                <c:pt idx="18189">
                  <c:v>611.24</c:v>
                </c:pt>
                <c:pt idx="18190">
                  <c:v>653.08000000000004</c:v>
                </c:pt>
                <c:pt idx="18191">
                  <c:v>653.08000000000004</c:v>
                </c:pt>
                <c:pt idx="18192">
                  <c:v>644.49</c:v>
                </c:pt>
                <c:pt idx="18193">
                  <c:v>653.08000000000004</c:v>
                </c:pt>
                <c:pt idx="18194">
                  <c:v>644.49</c:v>
                </c:pt>
                <c:pt idx="18195">
                  <c:v>627.64</c:v>
                </c:pt>
                <c:pt idx="18196">
                  <c:v>653.08000000000004</c:v>
                </c:pt>
                <c:pt idx="18197">
                  <c:v>653.08000000000004</c:v>
                </c:pt>
                <c:pt idx="18198">
                  <c:v>661.78</c:v>
                </c:pt>
                <c:pt idx="18199">
                  <c:v>661.78</c:v>
                </c:pt>
                <c:pt idx="18200">
                  <c:v>653.08000000000004</c:v>
                </c:pt>
                <c:pt idx="18201">
                  <c:v>661.78</c:v>
                </c:pt>
                <c:pt idx="18202">
                  <c:v>661.78</c:v>
                </c:pt>
                <c:pt idx="18203">
                  <c:v>653.08000000000004</c:v>
                </c:pt>
                <c:pt idx="18204">
                  <c:v>661.78</c:v>
                </c:pt>
                <c:pt idx="18205">
                  <c:v>670.6</c:v>
                </c:pt>
                <c:pt idx="18206">
                  <c:v>670.6</c:v>
                </c:pt>
                <c:pt idx="18207">
                  <c:v>670.6</c:v>
                </c:pt>
                <c:pt idx="18208">
                  <c:v>670.6</c:v>
                </c:pt>
                <c:pt idx="18209">
                  <c:v>644.49</c:v>
                </c:pt>
                <c:pt idx="18210">
                  <c:v>670.6</c:v>
                </c:pt>
                <c:pt idx="18211">
                  <c:v>653.08000000000004</c:v>
                </c:pt>
                <c:pt idx="18212">
                  <c:v>670.6</c:v>
                </c:pt>
                <c:pt idx="18213">
                  <c:v>661.78</c:v>
                </c:pt>
                <c:pt idx="18214">
                  <c:v>679.54</c:v>
                </c:pt>
                <c:pt idx="18215">
                  <c:v>688.6</c:v>
                </c:pt>
                <c:pt idx="18216">
                  <c:v>688.6</c:v>
                </c:pt>
                <c:pt idx="18217">
                  <c:v>688.6</c:v>
                </c:pt>
                <c:pt idx="18218">
                  <c:v>688.6</c:v>
                </c:pt>
                <c:pt idx="18219">
                  <c:v>688.6</c:v>
                </c:pt>
                <c:pt idx="18220">
                  <c:v>679.54</c:v>
                </c:pt>
                <c:pt idx="18221">
                  <c:v>679.54</c:v>
                </c:pt>
                <c:pt idx="18222">
                  <c:v>627.64</c:v>
                </c:pt>
                <c:pt idx="18223">
                  <c:v>679.54</c:v>
                </c:pt>
                <c:pt idx="18224">
                  <c:v>679.54</c:v>
                </c:pt>
                <c:pt idx="18225">
                  <c:v>679.54</c:v>
                </c:pt>
                <c:pt idx="18226">
                  <c:v>679.54</c:v>
                </c:pt>
                <c:pt idx="18227">
                  <c:v>688.6</c:v>
                </c:pt>
                <c:pt idx="18228">
                  <c:v>688.6</c:v>
                </c:pt>
                <c:pt idx="18229">
                  <c:v>679.54</c:v>
                </c:pt>
                <c:pt idx="18230">
                  <c:v>679.54</c:v>
                </c:pt>
                <c:pt idx="18231">
                  <c:v>670.6</c:v>
                </c:pt>
                <c:pt idx="18232">
                  <c:v>670.6</c:v>
                </c:pt>
                <c:pt idx="18233">
                  <c:v>679.54</c:v>
                </c:pt>
                <c:pt idx="18234">
                  <c:v>670.6</c:v>
                </c:pt>
                <c:pt idx="18235">
                  <c:v>670.6</c:v>
                </c:pt>
                <c:pt idx="18236">
                  <c:v>661.78</c:v>
                </c:pt>
                <c:pt idx="18237">
                  <c:v>670.6</c:v>
                </c:pt>
                <c:pt idx="18238">
                  <c:v>661.78</c:v>
                </c:pt>
                <c:pt idx="18239">
                  <c:v>670.6</c:v>
                </c:pt>
                <c:pt idx="18240">
                  <c:v>670.6</c:v>
                </c:pt>
                <c:pt idx="18241">
                  <c:v>670.6</c:v>
                </c:pt>
                <c:pt idx="18242">
                  <c:v>679.54</c:v>
                </c:pt>
                <c:pt idx="18243">
                  <c:v>679.54</c:v>
                </c:pt>
                <c:pt idx="18244">
                  <c:v>670.6</c:v>
                </c:pt>
                <c:pt idx="18245">
                  <c:v>688.6</c:v>
                </c:pt>
                <c:pt idx="18246">
                  <c:v>688.6</c:v>
                </c:pt>
                <c:pt idx="18247">
                  <c:v>679.54</c:v>
                </c:pt>
                <c:pt idx="18248">
                  <c:v>679.54</c:v>
                </c:pt>
                <c:pt idx="18249">
                  <c:v>679.54</c:v>
                </c:pt>
                <c:pt idx="18250">
                  <c:v>644.49</c:v>
                </c:pt>
                <c:pt idx="18251">
                  <c:v>679.54</c:v>
                </c:pt>
                <c:pt idx="18252">
                  <c:v>679.54</c:v>
                </c:pt>
                <c:pt idx="18253">
                  <c:v>679.54</c:v>
                </c:pt>
                <c:pt idx="18254">
                  <c:v>688.6</c:v>
                </c:pt>
                <c:pt idx="18255">
                  <c:v>679.54</c:v>
                </c:pt>
                <c:pt idx="18256">
                  <c:v>636.01</c:v>
                </c:pt>
                <c:pt idx="18257">
                  <c:v>697.77</c:v>
                </c:pt>
                <c:pt idx="18258">
                  <c:v>679.54</c:v>
                </c:pt>
                <c:pt idx="18259">
                  <c:v>619.39</c:v>
                </c:pt>
                <c:pt idx="18260">
                  <c:v>679.54</c:v>
                </c:pt>
                <c:pt idx="18261">
                  <c:v>688.6</c:v>
                </c:pt>
                <c:pt idx="18262">
                  <c:v>688.6</c:v>
                </c:pt>
                <c:pt idx="18263">
                  <c:v>697.77</c:v>
                </c:pt>
                <c:pt idx="18264">
                  <c:v>697.77</c:v>
                </c:pt>
                <c:pt idx="18265">
                  <c:v>697.77</c:v>
                </c:pt>
                <c:pt idx="18266">
                  <c:v>697.77</c:v>
                </c:pt>
                <c:pt idx="18267">
                  <c:v>697.77</c:v>
                </c:pt>
                <c:pt idx="18268">
                  <c:v>670.6</c:v>
                </c:pt>
                <c:pt idx="18269">
                  <c:v>679.54</c:v>
                </c:pt>
                <c:pt idx="18270">
                  <c:v>688.6</c:v>
                </c:pt>
                <c:pt idx="18271">
                  <c:v>688.6</c:v>
                </c:pt>
                <c:pt idx="18272">
                  <c:v>688.6</c:v>
                </c:pt>
                <c:pt idx="18273">
                  <c:v>688.6</c:v>
                </c:pt>
                <c:pt idx="18274">
                  <c:v>653.08000000000004</c:v>
                </c:pt>
                <c:pt idx="18275">
                  <c:v>688.6</c:v>
                </c:pt>
                <c:pt idx="18276">
                  <c:v>697.77</c:v>
                </c:pt>
                <c:pt idx="18277">
                  <c:v>707.07</c:v>
                </c:pt>
                <c:pt idx="18278">
                  <c:v>697.77</c:v>
                </c:pt>
                <c:pt idx="18279">
                  <c:v>697.77</c:v>
                </c:pt>
                <c:pt idx="18280">
                  <c:v>688.6</c:v>
                </c:pt>
                <c:pt idx="18281">
                  <c:v>661.78</c:v>
                </c:pt>
                <c:pt idx="18282">
                  <c:v>697.77</c:v>
                </c:pt>
                <c:pt idx="18283">
                  <c:v>697.77</c:v>
                </c:pt>
                <c:pt idx="18284">
                  <c:v>707.07</c:v>
                </c:pt>
                <c:pt idx="18285">
                  <c:v>688.6</c:v>
                </c:pt>
                <c:pt idx="18286">
                  <c:v>697.77</c:v>
                </c:pt>
                <c:pt idx="18287">
                  <c:v>697.77</c:v>
                </c:pt>
                <c:pt idx="18288">
                  <c:v>661.78</c:v>
                </c:pt>
                <c:pt idx="18289">
                  <c:v>653.08000000000004</c:v>
                </c:pt>
                <c:pt idx="18290">
                  <c:v>688.6</c:v>
                </c:pt>
                <c:pt idx="18291">
                  <c:v>679.54</c:v>
                </c:pt>
                <c:pt idx="18292">
                  <c:v>697.77</c:v>
                </c:pt>
                <c:pt idx="18293">
                  <c:v>688.6</c:v>
                </c:pt>
                <c:pt idx="18294">
                  <c:v>644.49</c:v>
                </c:pt>
                <c:pt idx="18295">
                  <c:v>679.54</c:v>
                </c:pt>
                <c:pt idx="18296">
                  <c:v>619.39</c:v>
                </c:pt>
                <c:pt idx="18297">
                  <c:v>670.6</c:v>
                </c:pt>
                <c:pt idx="18298">
                  <c:v>670.6</c:v>
                </c:pt>
                <c:pt idx="18299">
                  <c:v>688.6</c:v>
                </c:pt>
                <c:pt idx="18300">
                  <c:v>653.08000000000004</c:v>
                </c:pt>
                <c:pt idx="18301">
                  <c:v>688.6</c:v>
                </c:pt>
                <c:pt idx="18302">
                  <c:v>679.54</c:v>
                </c:pt>
                <c:pt idx="18303">
                  <c:v>679.54</c:v>
                </c:pt>
                <c:pt idx="18304">
                  <c:v>644.49</c:v>
                </c:pt>
                <c:pt idx="18305">
                  <c:v>619.39</c:v>
                </c:pt>
                <c:pt idx="18306">
                  <c:v>688.6</c:v>
                </c:pt>
                <c:pt idx="18307">
                  <c:v>644.49</c:v>
                </c:pt>
                <c:pt idx="18308">
                  <c:v>619.39</c:v>
                </c:pt>
                <c:pt idx="18309">
                  <c:v>679.54</c:v>
                </c:pt>
                <c:pt idx="18310">
                  <c:v>679.54</c:v>
                </c:pt>
                <c:pt idx="18311">
                  <c:v>670.6</c:v>
                </c:pt>
                <c:pt idx="18312">
                  <c:v>679.54</c:v>
                </c:pt>
                <c:pt idx="18313">
                  <c:v>670.6</c:v>
                </c:pt>
                <c:pt idx="18314">
                  <c:v>679.54</c:v>
                </c:pt>
                <c:pt idx="18315">
                  <c:v>679.54</c:v>
                </c:pt>
                <c:pt idx="18316">
                  <c:v>688.6</c:v>
                </c:pt>
                <c:pt idx="18317">
                  <c:v>670.6</c:v>
                </c:pt>
                <c:pt idx="18318">
                  <c:v>688.6</c:v>
                </c:pt>
                <c:pt idx="18319">
                  <c:v>688.6</c:v>
                </c:pt>
                <c:pt idx="18320">
                  <c:v>688.6</c:v>
                </c:pt>
                <c:pt idx="18321">
                  <c:v>697.77</c:v>
                </c:pt>
                <c:pt idx="18322">
                  <c:v>688.6</c:v>
                </c:pt>
                <c:pt idx="18323">
                  <c:v>661.78</c:v>
                </c:pt>
                <c:pt idx="18324">
                  <c:v>653.08000000000004</c:v>
                </c:pt>
                <c:pt idx="18325">
                  <c:v>661.78</c:v>
                </c:pt>
                <c:pt idx="18326">
                  <c:v>688.6</c:v>
                </c:pt>
                <c:pt idx="18327">
                  <c:v>688.6</c:v>
                </c:pt>
                <c:pt idx="18328">
                  <c:v>688.6</c:v>
                </c:pt>
                <c:pt idx="18329">
                  <c:v>707.07</c:v>
                </c:pt>
                <c:pt idx="18330">
                  <c:v>697.77</c:v>
                </c:pt>
                <c:pt idx="18331">
                  <c:v>697.77</c:v>
                </c:pt>
                <c:pt idx="18332">
                  <c:v>707.07</c:v>
                </c:pt>
                <c:pt idx="18333">
                  <c:v>707.07</c:v>
                </c:pt>
                <c:pt idx="18334">
                  <c:v>661.78</c:v>
                </c:pt>
                <c:pt idx="18335">
                  <c:v>697.77</c:v>
                </c:pt>
                <c:pt idx="18336">
                  <c:v>707.07</c:v>
                </c:pt>
                <c:pt idx="18337">
                  <c:v>707.07</c:v>
                </c:pt>
                <c:pt idx="18338">
                  <c:v>716.5</c:v>
                </c:pt>
                <c:pt idx="18339">
                  <c:v>707.07</c:v>
                </c:pt>
                <c:pt idx="18340">
                  <c:v>697.77</c:v>
                </c:pt>
                <c:pt idx="18341">
                  <c:v>707.07</c:v>
                </c:pt>
                <c:pt idx="18342">
                  <c:v>697.77</c:v>
                </c:pt>
                <c:pt idx="18343">
                  <c:v>697.77</c:v>
                </c:pt>
                <c:pt idx="18344">
                  <c:v>707.07</c:v>
                </c:pt>
                <c:pt idx="18345">
                  <c:v>707.07</c:v>
                </c:pt>
                <c:pt idx="18346">
                  <c:v>707.07</c:v>
                </c:pt>
                <c:pt idx="18347">
                  <c:v>707.07</c:v>
                </c:pt>
                <c:pt idx="18348">
                  <c:v>707.07</c:v>
                </c:pt>
                <c:pt idx="18349">
                  <c:v>707.07</c:v>
                </c:pt>
                <c:pt idx="18350">
                  <c:v>697.77</c:v>
                </c:pt>
                <c:pt idx="18351">
                  <c:v>697.77</c:v>
                </c:pt>
                <c:pt idx="18352">
                  <c:v>697.77</c:v>
                </c:pt>
                <c:pt idx="18353">
                  <c:v>679.54</c:v>
                </c:pt>
                <c:pt idx="18354">
                  <c:v>697.77</c:v>
                </c:pt>
                <c:pt idx="18355">
                  <c:v>697.77</c:v>
                </c:pt>
                <c:pt idx="18356">
                  <c:v>697.77</c:v>
                </c:pt>
                <c:pt idx="18357">
                  <c:v>697.77</c:v>
                </c:pt>
                <c:pt idx="18358">
                  <c:v>707.07</c:v>
                </c:pt>
                <c:pt idx="18359">
                  <c:v>697.77</c:v>
                </c:pt>
                <c:pt idx="18360">
                  <c:v>697.77</c:v>
                </c:pt>
                <c:pt idx="18361">
                  <c:v>688.6</c:v>
                </c:pt>
                <c:pt idx="18362">
                  <c:v>688.6</c:v>
                </c:pt>
                <c:pt idx="18363">
                  <c:v>688.6</c:v>
                </c:pt>
                <c:pt idx="18364">
                  <c:v>661.78</c:v>
                </c:pt>
                <c:pt idx="18365">
                  <c:v>688.6</c:v>
                </c:pt>
                <c:pt idx="18366">
                  <c:v>688.6</c:v>
                </c:pt>
                <c:pt idx="18367">
                  <c:v>688.6</c:v>
                </c:pt>
                <c:pt idx="18368">
                  <c:v>679.54</c:v>
                </c:pt>
                <c:pt idx="18369">
                  <c:v>688.6</c:v>
                </c:pt>
                <c:pt idx="18370">
                  <c:v>688.6</c:v>
                </c:pt>
                <c:pt idx="18371">
                  <c:v>688.6</c:v>
                </c:pt>
                <c:pt idx="18372">
                  <c:v>688.6</c:v>
                </c:pt>
                <c:pt idx="18373">
                  <c:v>679.54</c:v>
                </c:pt>
                <c:pt idx="18374">
                  <c:v>679.54</c:v>
                </c:pt>
                <c:pt idx="18375">
                  <c:v>679.54</c:v>
                </c:pt>
                <c:pt idx="18376">
                  <c:v>679.54</c:v>
                </c:pt>
                <c:pt idx="18377">
                  <c:v>679.54</c:v>
                </c:pt>
                <c:pt idx="18378">
                  <c:v>688.6</c:v>
                </c:pt>
                <c:pt idx="18379">
                  <c:v>688.6</c:v>
                </c:pt>
                <c:pt idx="18380">
                  <c:v>688.6</c:v>
                </c:pt>
                <c:pt idx="18381">
                  <c:v>697.77</c:v>
                </c:pt>
                <c:pt idx="18382">
                  <c:v>688.6</c:v>
                </c:pt>
                <c:pt idx="18383">
                  <c:v>688.6</c:v>
                </c:pt>
                <c:pt idx="18384">
                  <c:v>688.6</c:v>
                </c:pt>
                <c:pt idx="18385">
                  <c:v>679.54</c:v>
                </c:pt>
                <c:pt idx="18386">
                  <c:v>707.07</c:v>
                </c:pt>
                <c:pt idx="18387">
                  <c:v>697.77</c:v>
                </c:pt>
                <c:pt idx="18388">
                  <c:v>697.77</c:v>
                </c:pt>
                <c:pt idx="18389">
                  <c:v>670.6</c:v>
                </c:pt>
                <c:pt idx="18390">
                  <c:v>688.6</c:v>
                </c:pt>
                <c:pt idx="18391">
                  <c:v>679.54</c:v>
                </c:pt>
                <c:pt idx="18392">
                  <c:v>679.54</c:v>
                </c:pt>
                <c:pt idx="18393">
                  <c:v>679.54</c:v>
                </c:pt>
                <c:pt idx="18394">
                  <c:v>679.54</c:v>
                </c:pt>
                <c:pt idx="18395">
                  <c:v>679.54</c:v>
                </c:pt>
                <c:pt idx="18396">
                  <c:v>688.6</c:v>
                </c:pt>
                <c:pt idx="18397">
                  <c:v>688.6</c:v>
                </c:pt>
                <c:pt idx="18398">
                  <c:v>679.54</c:v>
                </c:pt>
                <c:pt idx="18399">
                  <c:v>679.54</c:v>
                </c:pt>
                <c:pt idx="18400">
                  <c:v>670.6</c:v>
                </c:pt>
                <c:pt idx="18401">
                  <c:v>679.54</c:v>
                </c:pt>
                <c:pt idx="18402">
                  <c:v>679.54</c:v>
                </c:pt>
                <c:pt idx="18403">
                  <c:v>688.6</c:v>
                </c:pt>
                <c:pt idx="18404">
                  <c:v>670.6</c:v>
                </c:pt>
                <c:pt idx="18405">
                  <c:v>670.6</c:v>
                </c:pt>
                <c:pt idx="18406">
                  <c:v>679.54</c:v>
                </c:pt>
                <c:pt idx="18407">
                  <c:v>670.6</c:v>
                </c:pt>
                <c:pt idx="18408">
                  <c:v>688.6</c:v>
                </c:pt>
                <c:pt idx="18409">
                  <c:v>679.54</c:v>
                </c:pt>
                <c:pt idx="18410">
                  <c:v>688.6</c:v>
                </c:pt>
                <c:pt idx="18411">
                  <c:v>679.54</c:v>
                </c:pt>
                <c:pt idx="18412">
                  <c:v>679.54</c:v>
                </c:pt>
                <c:pt idx="18413">
                  <c:v>679.54</c:v>
                </c:pt>
                <c:pt idx="18414">
                  <c:v>679.54</c:v>
                </c:pt>
                <c:pt idx="18415">
                  <c:v>670.6</c:v>
                </c:pt>
                <c:pt idx="18416">
                  <c:v>679.54</c:v>
                </c:pt>
                <c:pt idx="18417">
                  <c:v>688.6</c:v>
                </c:pt>
                <c:pt idx="18418">
                  <c:v>679.54</c:v>
                </c:pt>
                <c:pt idx="18419">
                  <c:v>670.6</c:v>
                </c:pt>
                <c:pt idx="18420">
                  <c:v>670.6</c:v>
                </c:pt>
                <c:pt idx="18421">
                  <c:v>670.6</c:v>
                </c:pt>
                <c:pt idx="18422">
                  <c:v>670.6</c:v>
                </c:pt>
                <c:pt idx="18423">
                  <c:v>670.6</c:v>
                </c:pt>
                <c:pt idx="18424">
                  <c:v>679.54</c:v>
                </c:pt>
                <c:pt idx="18425">
                  <c:v>661.78</c:v>
                </c:pt>
                <c:pt idx="18426">
                  <c:v>661.78</c:v>
                </c:pt>
                <c:pt idx="18427">
                  <c:v>661.78</c:v>
                </c:pt>
                <c:pt idx="18428">
                  <c:v>653.08000000000004</c:v>
                </c:pt>
                <c:pt idx="18429">
                  <c:v>653.08000000000004</c:v>
                </c:pt>
                <c:pt idx="18430">
                  <c:v>653.08000000000004</c:v>
                </c:pt>
                <c:pt idx="18431">
                  <c:v>670.6</c:v>
                </c:pt>
                <c:pt idx="18432">
                  <c:v>661.78</c:v>
                </c:pt>
                <c:pt idx="18433">
                  <c:v>653.08000000000004</c:v>
                </c:pt>
                <c:pt idx="18434">
                  <c:v>661.78</c:v>
                </c:pt>
                <c:pt idx="18435">
                  <c:v>653.08000000000004</c:v>
                </c:pt>
                <c:pt idx="18436">
                  <c:v>653.08000000000004</c:v>
                </c:pt>
                <c:pt idx="18437">
                  <c:v>653.08000000000004</c:v>
                </c:pt>
                <c:pt idx="18438">
                  <c:v>653.08000000000004</c:v>
                </c:pt>
                <c:pt idx="18439">
                  <c:v>653.08000000000004</c:v>
                </c:pt>
                <c:pt idx="18440">
                  <c:v>653.08000000000004</c:v>
                </c:pt>
                <c:pt idx="18441">
                  <c:v>653.08000000000004</c:v>
                </c:pt>
                <c:pt idx="18442">
                  <c:v>653.08000000000004</c:v>
                </c:pt>
                <c:pt idx="18443">
                  <c:v>653.08000000000004</c:v>
                </c:pt>
                <c:pt idx="18444">
                  <c:v>653.08000000000004</c:v>
                </c:pt>
                <c:pt idx="18445">
                  <c:v>644.49</c:v>
                </c:pt>
                <c:pt idx="18446">
                  <c:v>653.08000000000004</c:v>
                </c:pt>
                <c:pt idx="18447">
                  <c:v>653.08000000000004</c:v>
                </c:pt>
                <c:pt idx="18448">
                  <c:v>653.08000000000004</c:v>
                </c:pt>
                <c:pt idx="18449">
                  <c:v>653.08000000000004</c:v>
                </c:pt>
                <c:pt idx="18450">
                  <c:v>653.08000000000004</c:v>
                </c:pt>
                <c:pt idx="18451">
                  <c:v>653.08000000000004</c:v>
                </c:pt>
                <c:pt idx="18452">
                  <c:v>653.08000000000004</c:v>
                </c:pt>
                <c:pt idx="18453">
                  <c:v>661.78</c:v>
                </c:pt>
                <c:pt idx="18454">
                  <c:v>653.08000000000004</c:v>
                </c:pt>
                <c:pt idx="18455">
                  <c:v>653.08000000000004</c:v>
                </c:pt>
                <c:pt idx="18456">
                  <c:v>653.08000000000004</c:v>
                </c:pt>
                <c:pt idx="18457">
                  <c:v>661.78</c:v>
                </c:pt>
                <c:pt idx="18458">
                  <c:v>653.08000000000004</c:v>
                </c:pt>
                <c:pt idx="18459">
                  <c:v>644.49</c:v>
                </c:pt>
                <c:pt idx="18460">
                  <c:v>653.08000000000004</c:v>
                </c:pt>
                <c:pt idx="18461">
                  <c:v>653.08000000000004</c:v>
                </c:pt>
                <c:pt idx="18462">
                  <c:v>653.08000000000004</c:v>
                </c:pt>
                <c:pt idx="18463">
                  <c:v>653.08000000000004</c:v>
                </c:pt>
                <c:pt idx="18464">
                  <c:v>653.08000000000004</c:v>
                </c:pt>
                <c:pt idx="18465">
                  <c:v>653.08000000000004</c:v>
                </c:pt>
                <c:pt idx="18466">
                  <c:v>653.08000000000004</c:v>
                </c:pt>
                <c:pt idx="18467">
                  <c:v>653.08000000000004</c:v>
                </c:pt>
                <c:pt idx="18468">
                  <c:v>644.49</c:v>
                </c:pt>
                <c:pt idx="18469">
                  <c:v>653.08000000000004</c:v>
                </c:pt>
                <c:pt idx="18470">
                  <c:v>644.49</c:v>
                </c:pt>
                <c:pt idx="18471">
                  <c:v>644.49</c:v>
                </c:pt>
                <c:pt idx="18472">
                  <c:v>636.01</c:v>
                </c:pt>
                <c:pt idx="18473">
                  <c:v>636.01</c:v>
                </c:pt>
                <c:pt idx="18474">
                  <c:v>644.49</c:v>
                </c:pt>
                <c:pt idx="18475">
                  <c:v>644.49</c:v>
                </c:pt>
                <c:pt idx="18476">
                  <c:v>653.08000000000004</c:v>
                </c:pt>
                <c:pt idx="18477">
                  <c:v>653.08000000000004</c:v>
                </c:pt>
                <c:pt idx="18478">
                  <c:v>644.49</c:v>
                </c:pt>
                <c:pt idx="18479">
                  <c:v>644.49</c:v>
                </c:pt>
                <c:pt idx="18480">
                  <c:v>644.49</c:v>
                </c:pt>
                <c:pt idx="18481">
                  <c:v>644.49</c:v>
                </c:pt>
                <c:pt idx="18482">
                  <c:v>644.49</c:v>
                </c:pt>
                <c:pt idx="18483">
                  <c:v>636.01</c:v>
                </c:pt>
                <c:pt idx="18484">
                  <c:v>636.01</c:v>
                </c:pt>
                <c:pt idx="18485">
                  <c:v>636.01</c:v>
                </c:pt>
                <c:pt idx="18486">
                  <c:v>636.01</c:v>
                </c:pt>
                <c:pt idx="18487">
                  <c:v>627.64</c:v>
                </c:pt>
                <c:pt idx="18488">
                  <c:v>627.64</c:v>
                </c:pt>
                <c:pt idx="18489">
                  <c:v>636.01</c:v>
                </c:pt>
                <c:pt idx="18490">
                  <c:v>636.01</c:v>
                </c:pt>
                <c:pt idx="18491">
                  <c:v>636.01</c:v>
                </c:pt>
                <c:pt idx="18492">
                  <c:v>627.64</c:v>
                </c:pt>
                <c:pt idx="18493">
                  <c:v>611.24</c:v>
                </c:pt>
                <c:pt idx="18494">
                  <c:v>627.64</c:v>
                </c:pt>
                <c:pt idx="18495">
                  <c:v>636.01</c:v>
                </c:pt>
                <c:pt idx="18496">
                  <c:v>595.27</c:v>
                </c:pt>
                <c:pt idx="18497">
                  <c:v>627.64</c:v>
                </c:pt>
                <c:pt idx="18498">
                  <c:v>636.01</c:v>
                </c:pt>
                <c:pt idx="18499">
                  <c:v>636.01</c:v>
                </c:pt>
                <c:pt idx="18500">
                  <c:v>636.01</c:v>
                </c:pt>
                <c:pt idx="18501">
                  <c:v>636.01</c:v>
                </c:pt>
                <c:pt idx="18502">
                  <c:v>636.01</c:v>
                </c:pt>
                <c:pt idx="18503">
                  <c:v>627.64</c:v>
                </c:pt>
                <c:pt idx="18504">
                  <c:v>627.64</c:v>
                </c:pt>
                <c:pt idx="18505">
                  <c:v>627.64</c:v>
                </c:pt>
                <c:pt idx="18506">
                  <c:v>619.39</c:v>
                </c:pt>
                <c:pt idx="18507">
                  <c:v>619.39</c:v>
                </c:pt>
                <c:pt idx="18508">
                  <c:v>619.39</c:v>
                </c:pt>
                <c:pt idx="18509">
                  <c:v>619.39</c:v>
                </c:pt>
                <c:pt idx="18510">
                  <c:v>619.39</c:v>
                </c:pt>
                <c:pt idx="18511">
                  <c:v>611.24</c:v>
                </c:pt>
                <c:pt idx="18512">
                  <c:v>611.24</c:v>
                </c:pt>
                <c:pt idx="18513">
                  <c:v>603.20000000000005</c:v>
                </c:pt>
                <c:pt idx="18514">
                  <c:v>603.20000000000005</c:v>
                </c:pt>
                <c:pt idx="18515">
                  <c:v>619.39</c:v>
                </c:pt>
                <c:pt idx="18516">
                  <c:v>619.39</c:v>
                </c:pt>
                <c:pt idx="18517">
                  <c:v>619.39</c:v>
                </c:pt>
                <c:pt idx="18518">
                  <c:v>627.64</c:v>
                </c:pt>
                <c:pt idx="18519">
                  <c:v>627.64</c:v>
                </c:pt>
                <c:pt idx="18520">
                  <c:v>627.64</c:v>
                </c:pt>
                <c:pt idx="18521">
                  <c:v>619.39</c:v>
                </c:pt>
                <c:pt idx="18522">
                  <c:v>619.39</c:v>
                </c:pt>
                <c:pt idx="18523">
                  <c:v>619.39</c:v>
                </c:pt>
                <c:pt idx="18524">
                  <c:v>611.24</c:v>
                </c:pt>
                <c:pt idx="18525">
                  <c:v>627.64</c:v>
                </c:pt>
                <c:pt idx="18526">
                  <c:v>619.39</c:v>
                </c:pt>
                <c:pt idx="18527">
                  <c:v>595.27</c:v>
                </c:pt>
                <c:pt idx="18528">
                  <c:v>611.24</c:v>
                </c:pt>
                <c:pt idx="18529">
                  <c:v>611.24</c:v>
                </c:pt>
                <c:pt idx="18530">
                  <c:v>611.24</c:v>
                </c:pt>
                <c:pt idx="18531">
                  <c:v>611.24</c:v>
                </c:pt>
                <c:pt idx="18532">
                  <c:v>611.24</c:v>
                </c:pt>
                <c:pt idx="18533">
                  <c:v>611.24</c:v>
                </c:pt>
                <c:pt idx="18534">
                  <c:v>611.24</c:v>
                </c:pt>
                <c:pt idx="18535">
                  <c:v>619.39</c:v>
                </c:pt>
                <c:pt idx="18536">
                  <c:v>619.39</c:v>
                </c:pt>
                <c:pt idx="18537">
                  <c:v>619.39</c:v>
                </c:pt>
                <c:pt idx="18538">
                  <c:v>619.39</c:v>
                </c:pt>
                <c:pt idx="18539">
                  <c:v>619.39</c:v>
                </c:pt>
                <c:pt idx="18540">
                  <c:v>611.24</c:v>
                </c:pt>
                <c:pt idx="18541">
                  <c:v>603.20000000000005</c:v>
                </c:pt>
                <c:pt idx="18542">
                  <c:v>603.20000000000005</c:v>
                </c:pt>
                <c:pt idx="18543">
                  <c:v>603.20000000000005</c:v>
                </c:pt>
                <c:pt idx="18544">
                  <c:v>603.20000000000005</c:v>
                </c:pt>
                <c:pt idx="18545">
                  <c:v>603.20000000000005</c:v>
                </c:pt>
                <c:pt idx="18546">
                  <c:v>603.20000000000005</c:v>
                </c:pt>
                <c:pt idx="18547">
                  <c:v>611.24</c:v>
                </c:pt>
                <c:pt idx="18548">
                  <c:v>603.20000000000005</c:v>
                </c:pt>
                <c:pt idx="18549">
                  <c:v>603.20000000000005</c:v>
                </c:pt>
                <c:pt idx="18550">
                  <c:v>603.20000000000005</c:v>
                </c:pt>
                <c:pt idx="18551">
                  <c:v>603.20000000000005</c:v>
                </c:pt>
                <c:pt idx="18552">
                  <c:v>603.20000000000005</c:v>
                </c:pt>
                <c:pt idx="18553">
                  <c:v>603.20000000000005</c:v>
                </c:pt>
                <c:pt idx="18554">
                  <c:v>611.24</c:v>
                </c:pt>
                <c:pt idx="18555">
                  <c:v>611.24</c:v>
                </c:pt>
                <c:pt idx="18556">
                  <c:v>603.20000000000005</c:v>
                </c:pt>
                <c:pt idx="18557">
                  <c:v>611.24</c:v>
                </c:pt>
                <c:pt idx="18558">
                  <c:v>603.20000000000005</c:v>
                </c:pt>
                <c:pt idx="18559">
                  <c:v>611.24</c:v>
                </c:pt>
                <c:pt idx="18560">
                  <c:v>611.24</c:v>
                </c:pt>
                <c:pt idx="18561">
                  <c:v>603.20000000000005</c:v>
                </c:pt>
                <c:pt idx="18562">
                  <c:v>611.24</c:v>
                </c:pt>
                <c:pt idx="18563">
                  <c:v>611.24</c:v>
                </c:pt>
                <c:pt idx="18564">
                  <c:v>603.20000000000005</c:v>
                </c:pt>
                <c:pt idx="18565">
                  <c:v>611.24</c:v>
                </c:pt>
                <c:pt idx="18566">
                  <c:v>603.20000000000005</c:v>
                </c:pt>
                <c:pt idx="18567">
                  <c:v>603.20000000000005</c:v>
                </c:pt>
                <c:pt idx="18568">
                  <c:v>603.20000000000005</c:v>
                </c:pt>
                <c:pt idx="18569">
                  <c:v>603.20000000000005</c:v>
                </c:pt>
                <c:pt idx="18570">
                  <c:v>611.24</c:v>
                </c:pt>
                <c:pt idx="18571">
                  <c:v>603.20000000000005</c:v>
                </c:pt>
                <c:pt idx="18572">
                  <c:v>603.20000000000005</c:v>
                </c:pt>
                <c:pt idx="18573">
                  <c:v>611.24</c:v>
                </c:pt>
                <c:pt idx="18574">
                  <c:v>611.24</c:v>
                </c:pt>
                <c:pt idx="18575">
                  <c:v>603.20000000000005</c:v>
                </c:pt>
                <c:pt idx="18576">
                  <c:v>611.24</c:v>
                </c:pt>
                <c:pt idx="18577">
                  <c:v>611.24</c:v>
                </c:pt>
                <c:pt idx="18578">
                  <c:v>611.24</c:v>
                </c:pt>
                <c:pt idx="18579">
                  <c:v>603.20000000000005</c:v>
                </c:pt>
                <c:pt idx="18580">
                  <c:v>603.20000000000005</c:v>
                </c:pt>
                <c:pt idx="18581">
                  <c:v>603.20000000000005</c:v>
                </c:pt>
                <c:pt idx="18582">
                  <c:v>595.27</c:v>
                </c:pt>
                <c:pt idx="18583">
                  <c:v>595.27</c:v>
                </c:pt>
                <c:pt idx="18584">
                  <c:v>595.27</c:v>
                </c:pt>
                <c:pt idx="18585">
                  <c:v>603.20000000000005</c:v>
                </c:pt>
                <c:pt idx="18586">
                  <c:v>603.20000000000005</c:v>
                </c:pt>
                <c:pt idx="18587">
                  <c:v>603.20000000000005</c:v>
                </c:pt>
                <c:pt idx="18588">
                  <c:v>603.20000000000005</c:v>
                </c:pt>
                <c:pt idx="18589">
                  <c:v>595.27</c:v>
                </c:pt>
                <c:pt idx="18590">
                  <c:v>603.20000000000005</c:v>
                </c:pt>
                <c:pt idx="18591">
                  <c:v>603.20000000000005</c:v>
                </c:pt>
                <c:pt idx="18592">
                  <c:v>603.20000000000005</c:v>
                </c:pt>
                <c:pt idx="18593">
                  <c:v>603.20000000000005</c:v>
                </c:pt>
                <c:pt idx="18594">
                  <c:v>595.27</c:v>
                </c:pt>
                <c:pt idx="18595">
                  <c:v>595.27</c:v>
                </c:pt>
                <c:pt idx="18596">
                  <c:v>595.27</c:v>
                </c:pt>
                <c:pt idx="18597">
                  <c:v>595.27</c:v>
                </c:pt>
                <c:pt idx="18598">
                  <c:v>595.27</c:v>
                </c:pt>
                <c:pt idx="18599">
                  <c:v>587.44000000000005</c:v>
                </c:pt>
                <c:pt idx="18600">
                  <c:v>595.27</c:v>
                </c:pt>
                <c:pt idx="18601">
                  <c:v>587.44000000000005</c:v>
                </c:pt>
                <c:pt idx="18602">
                  <c:v>587.44000000000005</c:v>
                </c:pt>
                <c:pt idx="18603">
                  <c:v>595.27</c:v>
                </c:pt>
                <c:pt idx="18604">
                  <c:v>595.27</c:v>
                </c:pt>
                <c:pt idx="18605">
                  <c:v>595.27</c:v>
                </c:pt>
                <c:pt idx="18606">
                  <c:v>595.27</c:v>
                </c:pt>
                <c:pt idx="18607">
                  <c:v>595.27</c:v>
                </c:pt>
                <c:pt idx="18608">
                  <c:v>603.20000000000005</c:v>
                </c:pt>
                <c:pt idx="18609">
                  <c:v>595.27</c:v>
                </c:pt>
                <c:pt idx="18610">
                  <c:v>595.27</c:v>
                </c:pt>
                <c:pt idx="18611">
                  <c:v>572.09</c:v>
                </c:pt>
                <c:pt idx="18612">
                  <c:v>595.27</c:v>
                </c:pt>
                <c:pt idx="18613">
                  <c:v>587.44000000000005</c:v>
                </c:pt>
                <c:pt idx="18614">
                  <c:v>587.44000000000005</c:v>
                </c:pt>
                <c:pt idx="18615">
                  <c:v>587.44000000000005</c:v>
                </c:pt>
                <c:pt idx="18616">
                  <c:v>587.44000000000005</c:v>
                </c:pt>
                <c:pt idx="18617">
                  <c:v>587.44000000000005</c:v>
                </c:pt>
                <c:pt idx="18618">
                  <c:v>595.27</c:v>
                </c:pt>
                <c:pt idx="18619">
                  <c:v>579.71</c:v>
                </c:pt>
                <c:pt idx="18620">
                  <c:v>587.44000000000005</c:v>
                </c:pt>
                <c:pt idx="18621">
                  <c:v>579.71</c:v>
                </c:pt>
                <c:pt idx="18622">
                  <c:v>579.71</c:v>
                </c:pt>
                <c:pt idx="18623">
                  <c:v>579.71</c:v>
                </c:pt>
                <c:pt idx="18624">
                  <c:v>579.71</c:v>
                </c:pt>
                <c:pt idx="18625">
                  <c:v>587.44000000000005</c:v>
                </c:pt>
                <c:pt idx="18626">
                  <c:v>572.09</c:v>
                </c:pt>
                <c:pt idx="18627">
                  <c:v>579.71</c:v>
                </c:pt>
                <c:pt idx="18628">
                  <c:v>579.71</c:v>
                </c:pt>
                <c:pt idx="18629">
                  <c:v>579.71</c:v>
                </c:pt>
                <c:pt idx="18630">
                  <c:v>579.71</c:v>
                </c:pt>
                <c:pt idx="18631">
                  <c:v>579.71</c:v>
                </c:pt>
                <c:pt idx="18632">
                  <c:v>579.71</c:v>
                </c:pt>
                <c:pt idx="18633">
                  <c:v>572.09</c:v>
                </c:pt>
                <c:pt idx="18634">
                  <c:v>579.71</c:v>
                </c:pt>
                <c:pt idx="18635">
                  <c:v>579.71</c:v>
                </c:pt>
                <c:pt idx="18636">
                  <c:v>579.71</c:v>
                </c:pt>
                <c:pt idx="18637">
                  <c:v>587.44000000000005</c:v>
                </c:pt>
                <c:pt idx="18638">
                  <c:v>579.71</c:v>
                </c:pt>
                <c:pt idx="18639">
                  <c:v>572.09</c:v>
                </c:pt>
                <c:pt idx="18640">
                  <c:v>579.71</c:v>
                </c:pt>
                <c:pt idx="18641">
                  <c:v>572.09</c:v>
                </c:pt>
                <c:pt idx="18642">
                  <c:v>572.09</c:v>
                </c:pt>
                <c:pt idx="18643">
                  <c:v>572.09</c:v>
                </c:pt>
                <c:pt idx="18644">
                  <c:v>572.09</c:v>
                </c:pt>
                <c:pt idx="18645">
                  <c:v>572.09</c:v>
                </c:pt>
                <c:pt idx="18646">
                  <c:v>572.09</c:v>
                </c:pt>
                <c:pt idx="18647">
                  <c:v>572.09</c:v>
                </c:pt>
                <c:pt idx="18648">
                  <c:v>572.09</c:v>
                </c:pt>
                <c:pt idx="18649">
                  <c:v>557.14</c:v>
                </c:pt>
                <c:pt idx="18650">
                  <c:v>587.44000000000005</c:v>
                </c:pt>
                <c:pt idx="18651">
                  <c:v>572.09</c:v>
                </c:pt>
                <c:pt idx="18652">
                  <c:v>564.55999999999995</c:v>
                </c:pt>
                <c:pt idx="18653">
                  <c:v>557.14</c:v>
                </c:pt>
                <c:pt idx="18654">
                  <c:v>579.71</c:v>
                </c:pt>
                <c:pt idx="18655">
                  <c:v>564.55999999999995</c:v>
                </c:pt>
                <c:pt idx="18656">
                  <c:v>564.55999999999995</c:v>
                </c:pt>
                <c:pt idx="18657">
                  <c:v>564.55999999999995</c:v>
                </c:pt>
                <c:pt idx="18658">
                  <c:v>564.55999999999995</c:v>
                </c:pt>
                <c:pt idx="18659">
                  <c:v>564.55999999999995</c:v>
                </c:pt>
                <c:pt idx="18660">
                  <c:v>572.09</c:v>
                </c:pt>
                <c:pt idx="18661">
                  <c:v>557.14</c:v>
                </c:pt>
                <c:pt idx="18662">
                  <c:v>564.55999999999995</c:v>
                </c:pt>
                <c:pt idx="18663">
                  <c:v>564.55999999999995</c:v>
                </c:pt>
                <c:pt idx="18664">
                  <c:v>564.55999999999995</c:v>
                </c:pt>
                <c:pt idx="18665">
                  <c:v>564.55999999999995</c:v>
                </c:pt>
                <c:pt idx="18666">
                  <c:v>549.80999999999995</c:v>
                </c:pt>
                <c:pt idx="18667">
                  <c:v>557.14</c:v>
                </c:pt>
                <c:pt idx="18668">
                  <c:v>557.14</c:v>
                </c:pt>
                <c:pt idx="18669">
                  <c:v>557.14</c:v>
                </c:pt>
                <c:pt idx="18670">
                  <c:v>549.80999999999995</c:v>
                </c:pt>
                <c:pt idx="18671">
                  <c:v>557.14</c:v>
                </c:pt>
                <c:pt idx="18672">
                  <c:v>557.14</c:v>
                </c:pt>
                <c:pt idx="18673">
                  <c:v>549.80999999999995</c:v>
                </c:pt>
                <c:pt idx="18674">
                  <c:v>557.14</c:v>
                </c:pt>
                <c:pt idx="18675">
                  <c:v>557.14</c:v>
                </c:pt>
                <c:pt idx="18676">
                  <c:v>549.80999999999995</c:v>
                </c:pt>
                <c:pt idx="18677">
                  <c:v>557.14</c:v>
                </c:pt>
                <c:pt idx="18678">
                  <c:v>557.14</c:v>
                </c:pt>
                <c:pt idx="18679">
                  <c:v>549.80999999999995</c:v>
                </c:pt>
                <c:pt idx="18680">
                  <c:v>557.14</c:v>
                </c:pt>
                <c:pt idx="18681">
                  <c:v>557.14</c:v>
                </c:pt>
                <c:pt idx="18682">
                  <c:v>557.14</c:v>
                </c:pt>
                <c:pt idx="18683">
                  <c:v>557.14</c:v>
                </c:pt>
                <c:pt idx="18684">
                  <c:v>557.14</c:v>
                </c:pt>
                <c:pt idx="18685">
                  <c:v>557.14</c:v>
                </c:pt>
                <c:pt idx="18686">
                  <c:v>557.14</c:v>
                </c:pt>
                <c:pt idx="18687">
                  <c:v>557.14</c:v>
                </c:pt>
                <c:pt idx="18688">
                  <c:v>542.58000000000004</c:v>
                </c:pt>
                <c:pt idx="18689">
                  <c:v>549.80999999999995</c:v>
                </c:pt>
                <c:pt idx="18690">
                  <c:v>549.80999999999995</c:v>
                </c:pt>
                <c:pt idx="18691">
                  <c:v>557.14</c:v>
                </c:pt>
                <c:pt idx="18692">
                  <c:v>549.80999999999995</c:v>
                </c:pt>
                <c:pt idx="18693">
                  <c:v>549.80999999999995</c:v>
                </c:pt>
                <c:pt idx="18694">
                  <c:v>542.58000000000004</c:v>
                </c:pt>
                <c:pt idx="18695">
                  <c:v>542.58000000000004</c:v>
                </c:pt>
                <c:pt idx="18696">
                  <c:v>542.58000000000004</c:v>
                </c:pt>
                <c:pt idx="18697">
                  <c:v>528.4</c:v>
                </c:pt>
                <c:pt idx="18698">
                  <c:v>542.58000000000004</c:v>
                </c:pt>
                <c:pt idx="18699">
                  <c:v>542.58000000000004</c:v>
                </c:pt>
                <c:pt idx="18700">
                  <c:v>542.58000000000004</c:v>
                </c:pt>
                <c:pt idx="18701">
                  <c:v>542.58000000000004</c:v>
                </c:pt>
                <c:pt idx="18702">
                  <c:v>542.58000000000004</c:v>
                </c:pt>
                <c:pt idx="18703">
                  <c:v>542.58000000000004</c:v>
                </c:pt>
                <c:pt idx="18704">
                  <c:v>542.58000000000004</c:v>
                </c:pt>
                <c:pt idx="18705">
                  <c:v>542.58000000000004</c:v>
                </c:pt>
                <c:pt idx="18706">
                  <c:v>535.44000000000005</c:v>
                </c:pt>
                <c:pt idx="18707">
                  <c:v>542.58000000000004</c:v>
                </c:pt>
                <c:pt idx="18708">
                  <c:v>542.58000000000004</c:v>
                </c:pt>
                <c:pt idx="18709">
                  <c:v>542.58000000000004</c:v>
                </c:pt>
                <c:pt idx="18710">
                  <c:v>542.58000000000004</c:v>
                </c:pt>
                <c:pt idx="18711">
                  <c:v>542.58000000000004</c:v>
                </c:pt>
                <c:pt idx="18712">
                  <c:v>535.44000000000005</c:v>
                </c:pt>
                <c:pt idx="18713">
                  <c:v>535.44000000000005</c:v>
                </c:pt>
                <c:pt idx="18714">
                  <c:v>549.80999999999995</c:v>
                </c:pt>
                <c:pt idx="18715">
                  <c:v>535.44000000000005</c:v>
                </c:pt>
                <c:pt idx="18716">
                  <c:v>535.44000000000005</c:v>
                </c:pt>
                <c:pt idx="18717">
                  <c:v>535.44000000000005</c:v>
                </c:pt>
                <c:pt idx="18718">
                  <c:v>542.58000000000004</c:v>
                </c:pt>
                <c:pt idx="18719">
                  <c:v>535.44000000000005</c:v>
                </c:pt>
                <c:pt idx="18720">
                  <c:v>535.44000000000005</c:v>
                </c:pt>
                <c:pt idx="18721">
                  <c:v>535.44000000000005</c:v>
                </c:pt>
                <c:pt idx="18722">
                  <c:v>542.58000000000004</c:v>
                </c:pt>
                <c:pt idx="18723">
                  <c:v>542.58000000000004</c:v>
                </c:pt>
                <c:pt idx="18724">
                  <c:v>542.58000000000004</c:v>
                </c:pt>
                <c:pt idx="18725">
                  <c:v>535.44000000000005</c:v>
                </c:pt>
                <c:pt idx="18726">
                  <c:v>535.44000000000005</c:v>
                </c:pt>
                <c:pt idx="18727">
                  <c:v>535.44000000000005</c:v>
                </c:pt>
                <c:pt idx="18728">
                  <c:v>528.4</c:v>
                </c:pt>
                <c:pt idx="18729">
                  <c:v>528.4</c:v>
                </c:pt>
                <c:pt idx="18730">
                  <c:v>528.4</c:v>
                </c:pt>
                <c:pt idx="18731">
                  <c:v>528.4</c:v>
                </c:pt>
                <c:pt idx="18732">
                  <c:v>535.44000000000005</c:v>
                </c:pt>
                <c:pt idx="18733">
                  <c:v>528.4</c:v>
                </c:pt>
                <c:pt idx="18734">
                  <c:v>528.4</c:v>
                </c:pt>
                <c:pt idx="18735">
                  <c:v>528.4</c:v>
                </c:pt>
                <c:pt idx="18736">
                  <c:v>528.4</c:v>
                </c:pt>
                <c:pt idx="18737">
                  <c:v>535.44000000000005</c:v>
                </c:pt>
                <c:pt idx="18738">
                  <c:v>528.4</c:v>
                </c:pt>
                <c:pt idx="18739">
                  <c:v>528.4</c:v>
                </c:pt>
                <c:pt idx="18740">
                  <c:v>521.45000000000005</c:v>
                </c:pt>
                <c:pt idx="18741">
                  <c:v>528.4</c:v>
                </c:pt>
                <c:pt idx="18742">
                  <c:v>528.4</c:v>
                </c:pt>
                <c:pt idx="18743">
                  <c:v>521.45000000000005</c:v>
                </c:pt>
                <c:pt idx="18744">
                  <c:v>521.45000000000005</c:v>
                </c:pt>
                <c:pt idx="18745">
                  <c:v>521.45000000000005</c:v>
                </c:pt>
                <c:pt idx="18746">
                  <c:v>521.45000000000005</c:v>
                </c:pt>
                <c:pt idx="18747">
                  <c:v>528.4</c:v>
                </c:pt>
                <c:pt idx="18748">
                  <c:v>528.4</c:v>
                </c:pt>
                <c:pt idx="18749">
                  <c:v>528.4</c:v>
                </c:pt>
                <c:pt idx="18750">
                  <c:v>528.4</c:v>
                </c:pt>
                <c:pt idx="18751">
                  <c:v>528.4</c:v>
                </c:pt>
                <c:pt idx="18752">
                  <c:v>528.4</c:v>
                </c:pt>
                <c:pt idx="18753">
                  <c:v>528.4</c:v>
                </c:pt>
                <c:pt idx="18754">
                  <c:v>521.45000000000005</c:v>
                </c:pt>
                <c:pt idx="18755">
                  <c:v>521.45000000000005</c:v>
                </c:pt>
                <c:pt idx="18756">
                  <c:v>521.45000000000005</c:v>
                </c:pt>
                <c:pt idx="18757">
                  <c:v>521.45000000000005</c:v>
                </c:pt>
                <c:pt idx="18758">
                  <c:v>521.45000000000005</c:v>
                </c:pt>
                <c:pt idx="18759">
                  <c:v>521.45000000000005</c:v>
                </c:pt>
                <c:pt idx="18760">
                  <c:v>528.4</c:v>
                </c:pt>
                <c:pt idx="18761">
                  <c:v>528.4</c:v>
                </c:pt>
                <c:pt idx="18762">
                  <c:v>521.45000000000005</c:v>
                </c:pt>
                <c:pt idx="18763">
                  <c:v>521.45000000000005</c:v>
                </c:pt>
                <c:pt idx="18764">
                  <c:v>521.45000000000005</c:v>
                </c:pt>
                <c:pt idx="18765">
                  <c:v>514.59</c:v>
                </c:pt>
                <c:pt idx="18766">
                  <c:v>521.45000000000005</c:v>
                </c:pt>
                <c:pt idx="18767">
                  <c:v>521.45000000000005</c:v>
                </c:pt>
                <c:pt idx="18768">
                  <c:v>521.45000000000005</c:v>
                </c:pt>
                <c:pt idx="18769">
                  <c:v>521.45000000000005</c:v>
                </c:pt>
                <c:pt idx="18770">
                  <c:v>521.45000000000005</c:v>
                </c:pt>
                <c:pt idx="18771">
                  <c:v>521.45000000000005</c:v>
                </c:pt>
                <c:pt idx="18772">
                  <c:v>514.59</c:v>
                </c:pt>
                <c:pt idx="18773">
                  <c:v>521.45000000000005</c:v>
                </c:pt>
                <c:pt idx="18774">
                  <c:v>521.45000000000005</c:v>
                </c:pt>
                <c:pt idx="18775">
                  <c:v>521.45000000000005</c:v>
                </c:pt>
                <c:pt idx="18776">
                  <c:v>521.45000000000005</c:v>
                </c:pt>
                <c:pt idx="18777">
                  <c:v>521.45000000000005</c:v>
                </c:pt>
                <c:pt idx="18778">
                  <c:v>521.45000000000005</c:v>
                </c:pt>
                <c:pt idx="18779">
                  <c:v>521.45000000000005</c:v>
                </c:pt>
                <c:pt idx="18780">
                  <c:v>521.45000000000005</c:v>
                </c:pt>
                <c:pt idx="18781">
                  <c:v>494.55</c:v>
                </c:pt>
                <c:pt idx="18782">
                  <c:v>507.82</c:v>
                </c:pt>
                <c:pt idx="18783">
                  <c:v>514.59</c:v>
                </c:pt>
                <c:pt idx="18784">
                  <c:v>521.45000000000005</c:v>
                </c:pt>
                <c:pt idx="18785">
                  <c:v>521.45000000000005</c:v>
                </c:pt>
                <c:pt idx="18786">
                  <c:v>521.45000000000005</c:v>
                </c:pt>
                <c:pt idx="18787">
                  <c:v>514.59</c:v>
                </c:pt>
                <c:pt idx="18788">
                  <c:v>514.59</c:v>
                </c:pt>
                <c:pt idx="18789">
                  <c:v>514.59</c:v>
                </c:pt>
                <c:pt idx="18790">
                  <c:v>507.82</c:v>
                </c:pt>
                <c:pt idx="18791">
                  <c:v>514.59</c:v>
                </c:pt>
                <c:pt idx="18792">
                  <c:v>514.59</c:v>
                </c:pt>
                <c:pt idx="18793">
                  <c:v>514.59</c:v>
                </c:pt>
                <c:pt idx="18794">
                  <c:v>514.59</c:v>
                </c:pt>
                <c:pt idx="18795">
                  <c:v>521.45000000000005</c:v>
                </c:pt>
                <c:pt idx="18796">
                  <c:v>514.59</c:v>
                </c:pt>
                <c:pt idx="18797">
                  <c:v>514.59</c:v>
                </c:pt>
                <c:pt idx="18798">
                  <c:v>521.45000000000005</c:v>
                </c:pt>
                <c:pt idx="18799">
                  <c:v>528.4</c:v>
                </c:pt>
                <c:pt idx="18800">
                  <c:v>514.59</c:v>
                </c:pt>
                <c:pt idx="18801">
                  <c:v>514.59</c:v>
                </c:pt>
                <c:pt idx="18802">
                  <c:v>514.59</c:v>
                </c:pt>
                <c:pt idx="18803">
                  <c:v>507.82</c:v>
                </c:pt>
                <c:pt idx="18804">
                  <c:v>514.59</c:v>
                </c:pt>
                <c:pt idx="18805">
                  <c:v>514.59</c:v>
                </c:pt>
                <c:pt idx="18806">
                  <c:v>507.82</c:v>
                </c:pt>
                <c:pt idx="18807">
                  <c:v>514.59</c:v>
                </c:pt>
                <c:pt idx="18808">
                  <c:v>514.59</c:v>
                </c:pt>
                <c:pt idx="18809">
                  <c:v>514.59</c:v>
                </c:pt>
                <c:pt idx="18810">
                  <c:v>514.59</c:v>
                </c:pt>
                <c:pt idx="18811">
                  <c:v>514.59</c:v>
                </c:pt>
                <c:pt idx="18812">
                  <c:v>507.82</c:v>
                </c:pt>
                <c:pt idx="18813">
                  <c:v>507.82</c:v>
                </c:pt>
                <c:pt idx="18814">
                  <c:v>514.59</c:v>
                </c:pt>
                <c:pt idx="18815">
                  <c:v>507.82</c:v>
                </c:pt>
                <c:pt idx="18816">
                  <c:v>514.59</c:v>
                </c:pt>
                <c:pt idx="18817">
                  <c:v>507.82</c:v>
                </c:pt>
                <c:pt idx="18818">
                  <c:v>507.82</c:v>
                </c:pt>
                <c:pt idx="18819">
                  <c:v>514.59</c:v>
                </c:pt>
                <c:pt idx="18820">
                  <c:v>507.82</c:v>
                </c:pt>
                <c:pt idx="18821">
                  <c:v>514.59</c:v>
                </c:pt>
                <c:pt idx="18822">
                  <c:v>514.59</c:v>
                </c:pt>
                <c:pt idx="18823">
                  <c:v>514.59</c:v>
                </c:pt>
                <c:pt idx="18824">
                  <c:v>507.82</c:v>
                </c:pt>
                <c:pt idx="18825">
                  <c:v>507.82</c:v>
                </c:pt>
                <c:pt idx="18826">
                  <c:v>501.14</c:v>
                </c:pt>
                <c:pt idx="18827">
                  <c:v>501.14</c:v>
                </c:pt>
                <c:pt idx="18828">
                  <c:v>501.14</c:v>
                </c:pt>
                <c:pt idx="18829">
                  <c:v>501.14</c:v>
                </c:pt>
                <c:pt idx="18830">
                  <c:v>501.14</c:v>
                </c:pt>
                <c:pt idx="18831">
                  <c:v>501.14</c:v>
                </c:pt>
                <c:pt idx="18832">
                  <c:v>501.14</c:v>
                </c:pt>
                <c:pt idx="18833">
                  <c:v>501.14</c:v>
                </c:pt>
                <c:pt idx="18834">
                  <c:v>501.14</c:v>
                </c:pt>
                <c:pt idx="18835">
                  <c:v>501.14</c:v>
                </c:pt>
                <c:pt idx="18836">
                  <c:v>501.14</c:v>
                </c:pt>
                <c:pt idx="18837">
                  <c:v>494.55</c:v>
                </c:pt>
                <c:pt idx="18838">
                  <c:v>494.55</c:v>
                </c:pt>
                <c:pt idx="18839">
                  <c:v>494.55</c:v>
                </c:pt>
                <c:pt idx="18840">
                  <c:v>494.55</c:v>
                </c:pt>
                <c:pt idx="18841">
                  <c:v>494.55</c:v>
                </c:pt>
                <c:pt idx="18842">
                  <c:v>501.14</c:v>
                </c:pt>
                <c:pt idx="18843">
                  <c:v>494.55</c:v>
                </c:pt>
                <c:pt idx="18844">
                  <c:v>494.55</c:v>
                </c:pt>
                <c:pt idx="18845">
                  <c:v>501.14</c:v>
                </c:pt>
                <c:pt idx="18846">
                  <c:v>501.14</c:v>
                </c:pt>
                <c:pt idx="18847">
                  <c:v>494.55</c:v>
                </c:pt>
                <c:pt idx="18848">
                  <c:v>501.14</c:v>
                </c:pt>
                <c:pt idx="18849">
                  <c:v>494.55</c:v>
                </c:pt>
                <c:pt idx="18850">
                  <c:v>494.55</c:v>
                </c:pt>
                <c:pt idx="18851">
                  <c:v>501.14</c:v>
                </c:pt>
                <c:pt idx="18852">
                  <c:v>501.14</c:v>
                </c:pt>
                <c:pt idx="18853">
                  <c:v>501.14</c:v>
                </c:pt>
                <c:pt idx="18854">
                  <c:v>501.14</c:v>
                </c:pt>
                <c:pt idx="18855">
                  <c:v>501.14</c:v>
                </c:pt>
                <c:pt idx="18856">
                  <c:v>501.14</c:v>
                </c:pt>
                <c:pt idx="18857">
                  <c:v>494.55</c:v>
                </c:pt>
                <c:pt idx="18858">
                  <c:v>494.55</c:v>
                </c:pt>
                <c:pt idx="18859">
                  <c:v>494.55</c:v>
                </c:pt>
                <c:pt idx="18860">
                  <c:v>494.55</c:v>
                </c:pt>
                <c:pt idx="18861">
                  <c:v>494.55</c:v>
                </c:pt>
                <c:pt idx="18862">
                  <c:v>494.55</c:v>
                </c:pt>
                <c:pt idx="18863">
                  <c:v>488.05</c:v>
                </c:pt>
                <c:pt idx="18864">
                  <c:v>494.55</c:v>
                </c:pt>
                <c:pt idx="18865">
                  <c:v>494.55</c:v>
                </c:pt>
                <c:pt idx="18866">
                  <c:v>488.05</c:v>
                </c:pt>
                <c:pt idx="18867">
                  <c:v>488.05</c:v>
                </c:pt>
                <c:pt idx="18868">
                  <c:v>494.55</c:v>
                </c:pt>
                <c:pt idx="18869">
                  <c:v>494.55</c:v>
                </c:pt>
                <c:pt idx="18870">
                  <c:v>494.55</c:v>
                </c:pt>
                <c:pt idx="18871">
                  <c:v>494.55</c:v>
                </c:pt>
                <c:pt idx="18872">
                  <c:v>488.05</c:v>
                </c:pt>
                <c:pt idx="18873">
                  <c:v>488.05</c:v>
                </c:pt>
                <c:pt idx="18874">
                  <c:v>494.55</c:v>
                </c:pt>
                <c:pt idx="18875">
                  <c:v>494.55</c:v>
                </c:pt>
                <c:pt idx="18876">
                  <c:v>488.05</c:v>
                </c:pt>
                <c:pt idx="18877">
                  <c:v>488.05</c:v>
                </c:pt>
                <c:pt idx="18878">
                  <c:v>488.05</c:v>
                </c:pt>
                <c:pt idx="18879">
                  <c:v>488.05</c:v>
                </c:pt>
                <c:pt idx="18880">
                  <c:v>481.63</c:v>
                </c:pt>
                <c:pt idx="18881">
                  <c:v>488.05</c:v>
                </c:pt>
                <c:pt idx="18882">
                  <c:v>488.05</c:v>
                </c:pt>
                <c:pt idx="18883">
                  <c:v>481.63</c:v>
                </c:pt>
                <c:pt idx="18884">
                  <c:v>481.63</c:v>
                </c:pt>
                <c:pt idx="18885">
                  <c:v>488.05</c:v>
                </c:pt>
                <c:pt idx="18886">
                  <c:v>488.05</c:v>
                </c:pt>
                <c:pt idx="18887">
                  <c:v>488.05</c:v>
                </c:pt>
                <c:pt idx="18888">
                  <c:v>488.05</c:v>
                </c:pt>
                <c:pt idx="18889">
                  <c:v>488.05</c:v>
                </c:pt>
                <c:pt idx="18890">
                  <c:v>488.05</c:v>
                </c:pt>
                <c:pt idx="18891">
                  <c:v>488.05</c:v>
                </c:pt>
                <c:pt idx="18892">
                  <c:v>488.05</c:v>
                </c:pt>
                <c:pt idx="18893">
                  <c:v>481.63</c:v>
                </c:pt>
                <c:pt idx="18894">
                  <c:v>481.63</c:v>
                </c:pt>
                <c:pt idx="18895">
                  <c:v>481.63</c:v>
                </c:pt>
                <c:pt idx="18896">
                  <c:v>481.63</c:v>
                </c:pt>
                <c:pt idx="18897">
                  <c:v>488.05</c:v>
                </c:pt>
                <c:pt idx="18898">
                  <c:v>481.63</c:v>
                </c:pt>
                <c:pt idx="18899">
                  <c:v>481.63</c:v>
                </c:pt>
                <c:pt idx="18900">
                  <c:v>488.05</c:v>
                </c:pt>
                <c:pt idx="18901">
                  <c:v>481.63</c:v>
                </c:pt>
                <c:pt idx="18902">
                  <c:v>481.63</c:v>
                </c:pt>
                <c:pt idx="18903">
                  <c:v>481.63</c:v>
                </c:pt>
                <c:pt idx="18904">
                  <c:v>481.63</c:v>
                </c:pt>
                <c:pt idx="18905">
                  <c:v>481.63</c:v>
                </c:pt>
                <c:pt idx="18906">
                  <c:v>475.29</c:v>
                </c:pt>
                <c:pt idx="18907">
                  <c:v>481.63</c:v>
                </c:pt>
                <c:pt idx="18908">
                  <c:v>481.63</c:v>
                </c:pt>
                <c:pt idx="18909">
                  <c:v>481.63</c:v>
                </c:pt>
                <c:pt idx="18910">
                  <c:v>481.63</c:v>
                </c:pt>
                <c:pt idx="18911">
                  <c:v>488.05</c:v>
                </c:pt>
                <c:pt idx="18912">
                  <c:v>488.05</c:v>
                </c:pt>
                <c:pt idx="18913">
                  <c:v>488.05</c:v>
                </c:pt>
                <c:pt idx="18914">
                  <c:v>488.05</c:v>
                </c:pt>
                <c:pt idx="18915">
                  <c:v>488.05</c:v>
                </c:pt>
                <c:pt idx="18916">
                  <c:v>481.63</c:v>
                </c:pt>
                <c:pt idx="18917">
                  <c:v>488.05</c:v>
                </c:pt>
                <c:pt idx="18918">
                  <c:v>481.63</c:v>
                </c:pt>
                <c:pt idx="18919">
                  <c:v>481.63</c:v>
                </c:pt>
                <c:pt idx="18920">
                  <c:v>475.29</c:v>
                </c:pt>
                <c:pt idx="18921">
                  <c:v>475.29</c:v>
                </c:pt>
                <c:pt idx="18922">
                  <c:v>475.29</c:v>
                </c:pt>
                <c:pt idx="18923">
                  <c:v>475.29</c:v>
                </c:pt>
                <c:pt idx="18924">
                  <c:v>469.04</c:v>
                </c:pt>
                <c:pt idx="18925">
                  <c:v>469.04</c:v>
                </c:pt>
                <c:pt idx="18926">
                  <c:v>475.29</c:v>
                </c:pt>
                <c:pt idx="18927">
                  <c:v>469.04</c:v>
                </c:pt>
                <c:pt idx="18928">
                  <c:v>475.29</c:v>
                </c:pt>
                <c:pt idx="18929">
                  <c:v>475.29</c:v>
                </c:pt>
                <c:pt idx="18930">
                  <c:v>475.29</c:v>
                </c:pt>
                <c:pt idx="18931">
                  <c:v>481.63</c:v>
                </c:pt>
                <c:pt idx="18932">
                  <c:v>481.63</c:v>
                </c:pt>
                <c:pt idx="18933">
                  <c:v>475.29</c:v>
                </c:pt>
                <c:pt idx="18934">
                  <c:v>475.29</c:v>
                </c:pt>
                <c:pt idx="18935">
                  <c:v>469.04</c:v>
                </c:pt>
                <c:pt idx="18936">
                  <c:v>475.29</c:v>
                </c:pt>
                <c:pt idx="18937">
                  <c:v>469.04</c:v>
                </c:pt>
                <c:pt idx="18938">
                  <c:v>469.04</c:v>
                </c:pt>
                <c:pt idx="18939">
                  <c:v>475.29</c:v>
                </c:pt>
                <c:pt idx="18940">
                  <c:v>475.29</c:v>
                </c:pt>
                <c:pt idx="18941">
                  <c:v>475.29</c:v>
                </c:pt>
                <c:pt idx="18942">
                  <c:v>475.29</c:v>
                </c:pt>
                <c:pt idx="18943">
                  <c:v>475.29</c:v>
                </c:pt>
                <c:pt idx="18944">
                  <c:v>475.29</c:v>
                </c:pt>
                <c:pt idx="18945">
                  <c:v>469.04</c:v>
                </c:pt>
                <c:pt idx="18946">
                  <c:v>469.04</c:v>
                </c:pt>
                <c:pt idx="18947">
                  <c:v>475.29</c:v>
                </c:pt>
                <c:pt idx="18948">
                  <c:v>462.87</c:v>
                </c:pt>
                <c:pt idx="18949">
                  <c:v>462.87</c:v>
                </c:pt>
                <c:pt idx="18950">
                  <c:v>462.87</c:v>
                </c:pt>
                <c:pt idx="18951">
                  <c:v>462.87</c:v>
                </c:pt>
                <c:pt idx="18952">
                  <c:v>462.87</c:v>
                </c:pt>
                <c:pt idx="18953">
                  <c:v>462.87</c:v>
                </c:pt>
                <c:pt idx="18954">
                  <c:v>462.87</c:v>
                </c:pt>
                <c:pt idx="18955">
                  <c:v>462.87</c:v>
                </c:pt>
                <c:pt idx="18956">
                  <c:v>462.87</c:v>
                </c:pt>
                <c:pt idx="18957">
                  <c:v>462.87</c:v>
                </c:pt>
                <c:pt idx="18958">
                  <c:v>462.87</c:v>
                </c:pt>
                <c:pt idx="18959">
                  <c:v>462.87</c:v>
                </c:pt>
                <c:pt idx="18960">
                  <c:v>462.87</c:v>
                </c:pt>
                <c:pt idx="18961">
                  <c:v>462.87</c:v>
                </c:pt>
                <c:pt idx="18962">
                  <c:v>462.87</c:v>
                </c:pt>
                <c:pt idx="18963">
                  <c:v>462.87</c:v>
                </c:pt>
                <c:pt idx="18964">
                  <c:v>456.78</c:v>
                </c:pt>
                <c:pt idx="18965">
                  <c:v>456.78</c:v>
                </c:pt>
                <c:pt idx="18966">
                  <c:v>450.78</c:v>
                </c:pt>
                <c:pt idx="18967">
                  <c:v>456.78</c:v>
                </c:pt>
                <c:pt idx="18968">
                  <c:v>456.78</c:v>
                </c:pt>
                <c:pt idx="18969">
                  <c:v>456.78</c:v>
                </c:pt>
                <c:pt idx="18970">
                  <c:v>456.78</c:v>
                </c:pt>
                <c:pt idx="18971">
                  <c:v>456.78</c:v>
                </c:pt>
                <c:pt idx="18972">
                  <c:v>456.78</c:v>
                </c:pt>
                <c:pt idx="18973">
                  <c:v>462.87</c:v>
                </c:pt>
                <c:pt idx="18974">
                  <c:v>456.78</c:v>
                </c:pt>
                <c:pt idx="18975">
                  <c:v>462.87</c:v>
                </c:pt>
                <c:pt idx="18976">
                  <c:v>456.78</c:v>
                </c:pt>
                <c:pt idx="18977">
                  <c:v>462.87</c:v>
                </c:pt>
                <c:pt idx="18978">
                  <c:v>462.87</c:v>
                </c:pt>
                <c:pt idx="18979">
                  <c:v>456.78</c:v>
                </c:pt>
                <c:pt idx="18980">
                  <c:v>462.87</c:v>
                </c:pt>
                <c:pt idx="18981">
                  <c:v>462.87</c:v>
                </c:pt>
                <c:pt idx="18982">
                  <c:v>462.87</c:v>
                </c:pt>
                <c:pt idx="18983">
                  <c:v>462.87</c:v>
                </c:pt>
                <c:pt idx="18984">
                  <c:v>462.87</c:v>
                </c:pt>
                <c:pt idx="18985">
                  <c:v>456.78</c:v>
                </c:pt>
                <c:pt idx="18986">
                  <c:v>462.87</c:v>
                </c:pt>
                <c:pt idx="18987">
                  <c:v>462.87</c:v>
                </c:pt>
                <c:pt idx="18988">
                  <c:v>456.78</c:v>
                </c:pt>
                <c:pt idx="18989">
                  <c:v>462.87</c:v>
                </c:pt>
                <c:pt idx="18990">
                  <c:v>456.78</c:v>
                </c:pt>
                <c:pt idx="18991">
                  <c:v>456.78</c:v>
                </c:pt>
                <c:pt idx="18992">
                  <c:v>456.78</c:v>
                </c:pt>
                <c:pt idx="18993">
                  <c:v>450.78</c:v>
                </c:pt>
                <c:pt idx="18994">
                  <c:v>456.78</c:v>
                </c:pt>
                <c:pt idx="18995">
                  <c:v>462.87</c:v>
                </c:pt>
                <c:pt idx="18996">
                  <c:v>444.85</c:v>
                </c:pt>
                <c:pt idx="18997">
                  <c:v>450.78</c:v>
                </c:pt>
                <c:pt idx="18998">
                  <c:v>450.78</c:v>
                </c:pt>
                <c:pt idx="18999">
                  <c:v>450.78</c:v>
                </c:pt>
                <c:pt idx="19000">
                  <c:v>456.78</c:v>
                </c:pt>
                <c:pt idx="19001">
                  <c:v>456.78</c:v>
                </c:pt>
                <c:pt idx="19002">
                  <c:v>456.78</c:v>
                </c:pt>
                <c:pt idx="19003">
                  <c:v>450.78</c:v>
                </c:pt>
                <c:pt idx="19004">
                  <c:v>450.78</c:v>
                </c:pt>
                <c:pt idx="19005">
                  <c:v>450.78</c:v>
                </c:pt>
                <c:pt idx="19006">
                  <c:v>450.78</c:v>
                </c:pt>
                <c:pt idx="19007">
                  <c:v>450.78</c:v>
                </c:pt>
                <c:pt idx="19008">
                  <c:v>450.78</c:v>
                </c:pt>
                <c:pt idx="19009">
                  <c:v>450.78</c:v>
                </c:pt>
                <c:pt idx="19010">
                  <c:v>450.78</c:v>
                </c:pt>
                <c:pt idx="19011">
                  <c:v>450.78</c:v>
                </c:pt>
                <c:pt idx="19012">
                  <c:v>450.78</c:v>
                </c:pt>
                <c:pt idx="19013">
                  <c:v>450.78</c:v>
                </c:pt>
                <c:pt idx="19014">
                  <c:v>444.85</c:v>
                </c:pt>
                <c:pt idx="19015">
                  <c:v>444.85</c:v>
                </c:pt>
                <c:pt idx="19016">
                  <c:v>444.85</c:v>
                </c:pt>
                <c:pt idx="19017">
                  <c:v>450.78</c:v>
                </c:pt>
                <c:pt idx="19018">
                  <c:v>450.78</c:v>
                </c:pt>
                <c:pt idx="19019">
                  <c:v>450.78</c:v>
                </c:pt>
                <c:pt idx="19020">
                  <c:v>444.85</c:v>
                </c:pt>
                <c:pt idx="19021">
                  <c:v>450.78</c:v>
                </c:pt>
                <c:pt idx="19022">
                  <c:v>444.85</c:v>
                </c:pt>
                <c:pt idx="19023">
                  <c:v>444.85</c:v>
                </c:pt>
                <c:pt idx="19024">
                  <c:v>444.85</c:v>
                </c:pt>
                <c:pt idx="19025">
                  <c:v>444.85</c:v>
                </c:pt>
                <c:pt idx="19026">
                  <c:v>444.85</c:v>
                </c:pt>
                <c:pt idx="19027">
                  <c:v>444.85</c:v>
                </c:pt>
                <c:pt idx="19028">
                  <c:v>444.85</c:v>
                </c:pt>
                <c:pt idx="19029">
                  <c:v>444.85</c:v>
                </c:pt>
                <c:pt idx="19030">
                  <c:v>444.85</c:v>
                </c:pt>
                <c:pt idx="19031">
                  <c:v>439</c:v>
                </c:pt>
                <c:pt idx="19032">
                  <c:v>439</c:v>
                </c:pt>
                <c:pt idx="19033">
                  <c:v>444.85</c:v>
                </c:pt>
                <c:pt idx="19034">
                  <c:v>444.85</c:v>
                </c:pt>
                <c:pt idx="19035">
                  <c:v>444.85</c:v>
                </c:pt>
                <c:pt idx="19036">
                  <c:v>450.78</c:v>
                </c:pt>
                <c:pt idx="19037">
                  <c:v>444.85</c:v>
                </c:pt>
                <c:pt idx="19038">
                  <c:v>444.85</c:v>
                </c:pt>
                <c:pt idx="19039">
                  <c:v>444.85</c:v>
                </c:pt>
                <c:pt idx="19040">
                  <c:v>444.85</c:v>
                </c:pt>
                <c:pt idx="19041">
                  <c:v>444.85</c:v>
                </c:pt>
                <c:pt idx="19042">
                  <c:v>450.78</c:v>
                </c:pt>
                <c:pt idx="19043">
                  <c:v>444.85</c:v>
                </c:pt>
                <c:pt idx="19044">
                  <c:v>450.78</c:v>
                </c:pt>
                <c:pt idx="19045">
                  <c:v>450.78</c:v>
                </c:pt>
                <c:pt idx="19046">
                  <c:v>444.85</c:v>
                </c:pt>
                <c:pt idx="19047">
                  <c:v>444.85</c:v>
                </c:pt>
                <c:pt idx="19048">
                  <c:v>444.85</c:v>
                </c:pt>
                <c:pt idx="19049">
                  <c:v>444.85</c:v>
                </c:pt>
                <c:pt idx="19050">
                  <c:v>444.85</c:v>
                </c:pt>
                <c:pt idx="19051">
                  <c:v>444.85</c:v>
                </c:pt>
                <c:pt idx="19052">
                  <c:v>444.85</c:v>
                </c:pt>
                <c:pt idx="19053">
                  <c:v>444.85</c:v>
                </c:pt>
                <c:pt idx="19054">
                  <c:v>439</c:v>
                </c:pt>
                <c:pt idx="19055">
                  <c:v>439</c:v>
                </c:pt>
                <c:pt idx="19056">
                  <c:v>444.85</c:v>
                </c:pt>
                <c:pt idx="19057">
                  <c:v>439</c:v>
                </c:pt>
                <c:pt idx="19058">
                  <c:v>439</c:v>
                </c:pt>
                <c:pt idx="19059">
                  <c:v>439</c:v>
                </c:pt>
                <c:pt idx="19060">
                  <c:v>439</c:v>
                </c:pt>
                <c:pt idx="19061">
                  <c:v>439</c:v>
                </c:pt>
                <c:pt idx="19062">
                  <c:v>439</c:v>
                </c:pt>
                <c:pt idx="19063">
                  <c:v>439</c:v>
                </c:pt>
                <c:pt idx="19064">
                  <c:v>439</c:v>
                </c:pt>
                <c:pt idx="19065">
                  <c:v>439</c:v>
                </c:pt>
                <c:pt idx="19066">
                  <c:v>444.85</c:v>
                </c:pt>
                <c:pt idx="19067">
                  <c:v>439</c:v>
                </c:pt>
                <c:pt idx="19068">
                  <c:v>433.22</c:v>
                </c:pt>
                <c:pt idx="19069">
                  <c:v>421.9</c:v>
                </c:pt>
                <c:pt idx="19070">
                  <c:v>439</c:v>
                </c:pt>
                <c:pt idx="19071">
                  <c:v>439</c:v>
                </c:pt>
                <c:pt idx="19072">
                  <c:v>444.85</c:v>
                </c:pt>
                <c:pt idx="19073">
                  <c:v>439</c:v>
                </c:pt>
                <c:pt idx="19074">
                  <c:v>439</c:v>
                </c:pt>
                <c:pt idx="19075">
                  <c:v>439</c:v>
                </c:pt>
                <c:pt idx="19076">
                  <c:v>439</c:v>
                </c:pt>
                <c:pt idx="19077">
                  <c:v>439</c:v>
                </c:pt>
                <c:pt idx="19078">
                  <c:v>439</c:v>
                </c:pt>
                <c:pt idx="19079">
                  <c:v>439</c:v>
                </c:pt>
                <c:pt idx="19080">
                  <c:v>439</c:v>
                </c:pt>
                <c:pt idx="19081">
                  <c:v>439</c:v>
                </c:pt>
                <c:pt idx="19082">
                  <c:v>439</c:v>
                </c:pt>
                <c:pt idx="19083">
                  <c:v>439</c:v>
                </c:pt>
                <c:pt idx="19084">
                  <c:v>439</c:v>
                </c:pt>
                <c:pt idx="19085">
                  <c:v>439</c:v>
                </c:pt>
                <c:pt idx="19086">
                  <c:v>439</c:v>
                </c:pt>
                <c:pt idx="19087">
                  <c:v>433.22</c:v>
                </c:pt>
                <c:pt idx="19088">
                  <c:v>433.22</c:v>
                </c:pt>
                <c:pt idx="19089">
                  <c:v>433.22</c:v>
                </c:pt>
                <c:pt idx="19090">
                  <c:v>433.22</c:v>
                </c:pt>
                <c:pt idx="19091">
                  <c:v>433.22</c:v>
                </c:pt>
                <c:pt idx="19092">
                  <c:v>433.22</c:v>
                </c:pt>
                <c:pt idx="19093">
                  <c:v>439</c:v>
                </c:pt>
                <c:pt idx="19094">
                  <c:v>433.22</c:v>
                </c:pt>
                <c:pt idx="19095">
                  <c:v>433.22</c:v>
                </c:pt>
                <c:pt idx="19096">
                  <c:v>427.52</c:v>
                </c:pt>
                <c:pt idx="19097">
                  <c:v>433.22</c:v>
                </c:pt>
                <c:pt idx="19098">
                  <c:v>433.22</c:v>
                </c:pt>
                <c:pt idx="19099">
                  <c:v>433.22</c:v>
                </c:pt>
                <c:pt idx="19100">
                  <c:v>433.22</c:v>
                </c:pt>
                <c:pt idx="19101">
                  <c:v>433.22</c:v>
                </c:pt>
                <c:pt idx="19102">
                  <c:v>433.22</c:v>
                </c:pt>
                <c:pt idx="19103">
                  <c:v>427.52</c:v>
                </c:pt>
                <c:pt idx="19104">
                  <c:v>433.22</c:v>
                </c:pt>
                <c:pt idx="19105">
                  <c:v>433.22</c:v>
                </c:pt>
                <c:pt idx="19106">
                  <c:v>427.52</c:v>
                </c:pt>
                <c:pt idx="19107">
                  <c:v>433.22</c:v>
                </c:pt>
                <c:pt idx="19108">
                  <c:v>433.22</c:v>
                </c:pt>
                <c:pt idx="19109">
                  <c:v>433.22</c:v>
                </c:pt>
                <c:pt idx="19110">
                  <c:v>433.22</c:v>
                </c:pt>
                <c:pt idx="19111">
                  <c:v>433.22</c:v>
                </c:pt>
                <c:pt idx="19112">
                  <c:v>427.52</c:v>
                </c:pt>
                <c:pt idx="19113">
                  <c:v>427.52</c:v>
                </c:pt>
                <c:pt idx="19114">
                  <c:v>427.52</c:v>
                </c:pt>
                <c:pt idx="19115">
                  <c:v>427.52</c:v>
                </c:pt>
                <c:pt idx="19116">
                  <c:v>433.22</c:v>
                </c:pt>
                <c:pt idx="19117">
                  <c:v>427.52</c:v>
                </c:pt>
                <c:pt idx="19118">
                  <c:v>433.22</c:v>
                </c:pt>
                <c:pt idx="19119">
                  <c:v>433.22</c:v>
                </c:pt>
                <c:pt idx="19120">
                  <c:v>427.52</c:v>
                </c:pt>
                <c:pt idx="19121">
                  <c:v>427.52</c:v>
                </c:pt>
                <c:pt idx="19122">
                  <c:v>433.22</c:v>
                </c:pt>
                <c:pt idx="19123">
                  <c:v>427.52</c:v>
                </c:pt>
                <c:pt idx="19124">
                  <c:v>427.52</c:v>
                </c:pt>
                <c:pt idx="19125">
                  <c:v>427.52</c:v>
                </c:pt>
                <c:pt idx="19126">
                  <c:v>427.52</c:v>
                </c:pt>
                <c:pt idx="19127">
                  <c:v>433.22</c:v>
                </c:pt>
                <c:pt idx="19128">
                  <c:v>427.52</c:v>
                </c:pt>
                <c:pt idx="19129">
                  <c:v>427.52</c:v>
                </c:pt>
                <c:pt idx="19130">
                  <c:v>427.52</c:v>
                </c:pt>
                <c:pt idx="19131">
                  <c:v>427.52</c:v>
                </c:pt>
                <c:pt idx="19132">
                  <c:v>427.52</c:v>
                </c:pt>
                <c:pt idx="19133">
                  <c:v>421.9</c:v>
                </c:pt>
                <c:pt idx="19134">
                  <c:v>421.9</c:v>
                </c:pt>
                <c:pt idx="19135">
                  <c:v>410.88</c:v>
                </c:pt>
                <c:pt idx="19136">
                  <c:v>421.9</c:v>
                </c:pt>
                <c:pt idx="19137">
                  <c:v>421.9</c:v>
                </c:pt>
                <c:pt idx="19138">
                  <c:v>421.9</c:v>
                </c:pt>
                <c:pt idx="19139">
                  <c:v>421.9</c:v>
                </c:pt>
                <c:pt idx="19140">
                  <c:v>421.9</c:v>
                </c:pt>
                <c:pt idx="19141">
                  <c:v>421.9</c:v>
                </c:pt>
                <c:pt idx="19142">
                  <c:v>421.9</c:v>
                </c:pt>
                <c:pt idx="19143">
                  <c:v>421.9</c:v>
                </c:pt>
                <c:pt idx="19144">
                  <c:v>421.9</c:v>
                </c:pt>
                <c:pt idx="19145">
                  <c:v>421.9</c:v>
                </c:pt>
                <c:pt idx="19146">
                  <c:v>421.9</c:v>
                </c:pt>
                <c:pt idx="19147">
                  <c:v>427.52</c:v>
                </c:pt>
                <c:pt idx="19148">
                  <c:v>421.9</c:v>
                </c:pt>
                <c:pt idx="19149">
                  <c:v>421.9</c:v>
                </c:pt>
                <c:pt idx="19150">
                  <c:v>421.9</c:v>
                </c:pt>
                <c:pt idx="19151">
                  <c:v>410.88</c:v>
                </c:pt>
                <c:pt idx="19152">
                  <c:v>421.9</c:v>
                </c:pt>
                <c:pt idx="19153">
                  <c:v>421.9</c:v>
                </c:pt>
                <c:pt idx="19154">
                  <c:v>421.9</c:v>
                </c:pt>
                <c:pt idx="19155">
                  <c:v>421.9</c:v>
                </c:pt>
                <c:pt idx="19156">
                  <c:v>416.35</c:v>
                </c:pt>
                <c:pt idx="19157">
                  <c:v>421.9</c:v>
                </c:pt>
                <c:pt idx="19158">
                  <c:v>416.35</c:v>
                </c:pt>
                <c:pt idx="19159">
                  <c:v>421.9</c:v>
                </c:pt>
                <c:pt idx="19160">
                  <c:v>421.9</c:v>
                </c:pt>
                <c:pt idx="19161">
                  <c:v>416.35</c:v>
                </c:pt>
                <c:pt idx="19162">
                  <c:v>416.35</c:v>
                </c:pt>
                <c:pt idx="19163">
                  <c:v>421.9</c:v>
                </c:pt>
                <c:pt idx="19164">
                  <c:v>416.35</c:v>
                </c:pt>
                <c:pt idx="19165">
                  <c:v>416.35</c:v>
                </c:pt>
                <c:pt idx="19166">
                  <c:v>421.9</c:v>
                </c:pt>
                <c:pt idx="19167">
                  <c:v>416.35</c:v>
                </c:pt>
                <c:pt idx="19168">
                  <c:v>416.35</c:v>
                </c:pt>
                <c:pt idx="19169">
                  <c:v>416.35</c:v>
                </c:pt>
                <c:pt idx="19170">
                  <c:v>416.35</c:v>
                </c:pt>
                <c:pt idx="19171">
                  <c:v>421.9</c:v>
                </c:pt>
                <c:pt idx="19172">
                  <c:v>416.35</c:v>
                </c:pt>
                <c:pt idx="19173">
                  <c:v>421.9</c:v>
                </c:pt>
                <c:pt idx="19174">
                  <c:v>416.35</c:v>
                </c:pt>
                <c:pt idx="19175">
                  <c:v>421.9</c:v>
                </c:pt>
                <c:pt idx="19176">
                  <c:v>421.9</c:v>
                </c:pt>
                <c:pt idx="19177">
                  <c:v>416.35</c:v>
                </c:pt>
                <c:pt idx="19178">
                  <c:v>416.35</c:v>
                </c:pt>
                <c:pt idx="19179">
                  <c:v>416.35</c:v>
                </c:pt>
                <c:pt idx="19180">
                  <c:v>416.35</c:v>
                </c:pt>
                <c:pt idx="19181">
                  <c:v>416.35</c:v>
                </c:pt>
                <c:pt idx="19182">
                  <c:v>416.35</c:v>
                </c:pt>
                <c:pt idx="19183">
                  <c:v>416.35</c:v>
                </c:pt>
                <c:pt idx="19184">
                  <c:v>416.35</c:v>
                </c:pt>
                <c:pt idx="19185">
                  <c:v>416.35</c:v>
                </c:pt>
                <c:pt idx="19186">
                  <c:v>416.35</c:v>
                </c:pt>
                <c:pt idx="19187">
                  <c:v>416.35</c:v>
                </c:pt>
                <c:pt idx="19188">
                  <c:v>416.35</c:v>
                </c:pt>
                <c:pt idx="19189">
                  <c:v>410.88</c:v>
                </c:pt>
                <c:pt idx="19190">
                  <c:v>410.88</c:v>
                </c:pt>
                <c:pt idx="19191">
                  <c:v>410.88</c:v>
                </c:pt>
                <c:pt idx="19192">
                  <c:v>410.88</c:v>
                </c:pt>
                <c:pt idx="19193">
                  <c:v>410.88</c:v>
                </c:pt>
                <c:pt idx="19194">
                  <c:v>410.88</c:v>
                </c:pt>
                <c:pt idx="19195">
                  <c:v>410.88</c:v>
                </c:pt>
                <c:pt idx="19196">
                  <c:v>410.88</c:v>
                </c:pt>
                <c:pt idx="19197">
                  <c:v>410.88</c:v>
                </c:pt>
                <c:pt idx="19198">
                  <c:v>416.35</c:v>
                </c:pt>
                <c:pt idx="19199">
                  <c:v>410.88</c:v>
                </c:pt>
                <c:pt idx="19200">
                  <c:v>410.88</c:v>
                </c:pt>
                <c:pt idx="19201">
                  <c:v>416.35</c:v>
                </c:pt>
                <c:pt idx="19202">
                  <c:v>410.88</c:v>
                </c:pt>
                <c:pt idx="19203">
                  <c:v>410.88</c:v>
                </c:pt>
                <c:pt idx="19204">
                  <c:v>416.35</c:v>
                </c:pt>
                <c:pt idx="19205">
                  <c:v>410.88</c:v>
                </c:pt>
                <c:pt idx="19206">
                  <c:v>410.88</c:v>
                </c:pt>
                <c:pt idx="19207">
                  <c:v>410.88</c:v>
                </c:pt>
                <c:pt idx="19208">
                  <c:v>410.88</c:v>
                </c:pt>
                <c:pt idx="19209">
                  <c:v>410.88</c:v>
                </c:pt>
                <c:pt idx="19210">
                  <c:v>410.88</c:v>
                </c:pt>
                <c:pt idx="19211">
                  <c:v>410.88</c:v>
                </c:pt>
                <c:pt idx="19212">
                  <c:v>410.88</c:v>
                </c:pt>
                <c:pt idx="19213">
                  <c:v>410.88</c:v>
                </c:pt>
                <c:pt idx="19214">
                  <c:v>410.88</c:v>
                </c:pt>
                <c:pt idx="19215">
                  <c:v>410.88</c:v>
                </c:pt>
                <c:pt idx="19216">
                  <c:v>405.47</c:v>
                </c:pt>
                <c:pt idx="19217">
                  <c:v>410.88</c:v>
                </c:pt>
                <c:pt idx="19218">
                  <c:v>405.47</c:v>
                </c:pt>
                <c:pt idx="19219">
                  <c:v>410.88</c:v>
                </c:pt>
                <c:pt idx="19220">
                  <c:v>416.35</c:v>
                </c:pt>
                <c:pt idx="19221">
                  <c:v>410.88</c:v>
                </c:pt>
                <c:pt idx="19222">
                  <c:v>405.47</c:v>
                </c:pt>
                <c:pt idx="19223">
                  <c:v>405.47</c:v>
                </c:pt>
                <c:pt idx="19224">
                  <c:v>405.47</c:v>
                </c:pt>
                <c:pt idx="19225">
                  <c:v>405.47</c:v>
                </c:pt>
                <c:pt idx="19226">
                  <c:v>405.47</c:v>
                </c:pt>
                <c:pt idx="19227">
                  <c:v>405.47</c:v>
                </c:pt>
                <c:pt idx="19228">
                  <c:v>405.47</c:v>
                </c:pt>
                <c:pt idx="19229">
                  <c:v>410.88</c:v>
                </c:pt>
                <c:pt idx="19230">
                  <c:v>405.47</c:v>
                </c:pt>
                <c:pt idx="19231">
                  <c:v>405.47</c:v>
                </c:pt>
                <c:pt idx="19232">
                  <c:v>410.88</c:v>
                </c:pt>
                <c:pt idx="19233">
                  <c:v>405.47</c:v>
                </c:pt>
                <c:pt idx="19234">
                  <c:v>405.47</c:v>
                </c:pt>
                <c:pt idx="19235">
                  <c:v>405.47</c:v>
                </c:pt>
                <c:pt idx="19236">
                  <c:v>405.47</c:v>
                </c:pt>
                <c:pt idx="19237">
                  <c:v>405.47</c:v>
                </c:pt>
                <c:pt idx="19238">
                  <c:v>405.47</c:v>
                </c:pt>
                <c:pt idx="19239">
                  <c:v>405.47</c:v>
                </c:pt>
                <c:pt idx="19240">
                  <c:v>405.47</c:v>
                </c:pt>
                <c:pt idx="19241">
                  <c:v>405.47</c:v>
                </c:pt>
                <c:pt idx="19242">
                  <c:v>405.47</c:v>
                </c:pt>
                <c:pt idx="19243">
                  <c:v>405.47</c:v>
                </c:pt>
                <c:pt idx="19244">
                  <c:v>405.47</c:v>
                </c:pt>
                <c:pt idx="19245">
                  <c:v>405.47</c:v>
                </c:pt>
                <c:pt idx="19246">
                  <c:v>405.47</c:v>
                </c:pt>
                <c:pt idx="19247">
                  <c:v>405.47</c:v>
                </c:pt>
                <c:pt idx="19248">
                  <c:v>405.47</c:v>
                </c:pt>
                <c:pt idx="19249">
                  <c:v>405.47</c:v>
                </c:pt>
                <c:pt idx="19250">
                  <c:v>405.47</c:v>
                </c:pt>
                <c:pt idx="19251">
                  <c:v>405.47</c:v>
                </c:pt>
                <c:pt idx="19252">
                  <c:v>400.14</c:v>
                </c:pt>
                <c:pt idx="19253">
                  <c:v>405.47</c:v>
                </c:pt>
                <c:pt idx="19254">
                  <c:v>400.14</c:v>
                </c:pt>
                <c:pt idx="19255">
                  <c:v>400.14</c:v>
                </c:pt>
                <c:pt idx="19256">
                  <c:v>400.14</c:v>
                </c:pt>
                <c:pt idx="19257">
                  <c:v>400.14</c:v>
                </c:pt>
                <c:pt idx="19258">
                  <c:v>400.14</c:v>
                </c:pt>
                <c:pt idx="19259">
                  <c:v>405.47</c:v>
                </c:pt>
                <c:pt idx="19260">
                  <c:v>405.47</c:v>
                </c:pt>
                <c:pt idx="19261">
                  <c:v>405.47</c:v>
                </c:pt>
                <c:pt idx="19262">
                  <c:v>405.47</c:v>
                </c:pt>
                <c:pt idx="19263">
                  <c:v>400.14</c:v>
                </c:pt>
                <c:pt idx="19264">
                  <c:v>400.14</c:v>
                </c:pt>
                <c:pt idx="19265">
                  <c:v>400.14</c:v>
                </c:pt>
                <c:pt idx="19266">
                  <c:v>400.14</c:v>
                </c:pt>
                <c:pt idx="19267">
                  <c:v>400.14</c:v>
                </c:pt>
                <c:pt idx="19268">
                  <c:v>400.14</c:v>
                </c:pt>
                <c:pt idx="19269">
                  <c:v>400.14</c:v>
                </c:pt>
                <c:pt idx="19270">
                  <c:v>400.14</c:v>
                </c:pt>
                <c:pt idx="19271">
                  <c:v>400.14</c:v>
                </c:pt>
                <c:pt idx="19272">
                  <c:v>400.14</c:v>
                </c:pt>
                <c:pt idx="19273">
                  <c:v>394.88</c:v>
                </c:pt>
                <c:pt idx="19274">
                  <c:v>400.14</c:v>
                </c:pt>
                <c:pt idx="19275">
                  <c:v>394.88</c:v>
                </c:pt>
                <c:pt idx="19276">
                  <c:v>394.88</c:v>
                </c:pt>
                <c:pt idx="19277">
                  <c:v>400.14</c:v>
                </c:pt>
                <c:pt idx="19278">
                  <c:v>394.88</c:v>
                </c:pt>
                <c:pt idx="19279">
                  <c:v>394.88</c:v>
                </c:pt>
                <c:pt idx="19280">
                  <c:v>394.88</c:v>
                </c:pt>
                <c:pt idx="19281">
                  <c:v>394.88</c:v>
                </c:pt>
                <c:pt idx="19282">
                  <c:v>394.88</c:v>
                </c:pt>
                <c:pt idx="19283">
                  <c:v>394.88</c:v>
                </c:pt>
                <c:pt idx="19284">
                  <c:v>394.88</c:v>
                </c:pt>
                <c:pt idx="19285">
                  <c:v>394.88</c:v>
                </c:pt>
                <c:pt idx="19286">
                  <c:v>394.88</c:v>
                </c:pt>
                <c:pt idx="19287">
                  <c:v>389.68</c:v>
                </c:pt>
                <c:pt idx="19288">
                  <c:v>389.68</c:v>
                </c:pt>
                <c:pt idx="19289">
                  <c:v>394.88</c:v>
                </c:pt>
                <c:pt idx="19290">
                  <c:v>394.88</c:v>
                </c:pt>
                <c:pt idx="19291">
                  <c:v>389.68</c:v>
                </c:pt>
                <c:pt idx="19292">
                  <c:v>394.88</c:v>
                </c:pt>
                <c:pt idx="19293">
                  <c:v>394.88</c:v>
                </c:pt>
                <c:pt idx="19294">
                  <c:v>394.88</c:v>
                </c:pt>
                <c:pt idx="19295">
                  <c:v>394.88</c:v>
                </c:pt>
                <c:pt idx="19296">
                  <c:v>394.88</c:v>
                </c:pt>
                <c:pt idx="19297">
                  <c:v>394.88</c:v>
                </c:pt>
                <c:pt idx="19298">
                  <c:v>394.88</c:v>
                </c:pt>
                <c:pt idx="19299">
                  <c:v>394.88</c:v>
                </c:pt>
                <c:pt idx="19300">
                  <c:v>394.88</c:v>
                </c:pt>
                <c:pt idx="19301">
                  <c:v>394.88</c:v>
                </c:pt>
                <c:pt idx="19302">
                  <c:v>394.88</c:v>
                </c:pt>
                <c:pt idx="19303">
                  <c:v>394.88</c:v>
                </c:pt>
                <c:pt idx="19304">
                  <c:v>389.68</c:v>
                </c:pt>
                <c:pt idx="19305">
                  <c:v>389.68</c:v>
                </c:pt>
                <c:pt idx="19306">
                  <c:v>389.68</c:v>
                </c:pt>
                <c:pt idx="19307">
                  <c:v>389.68</c:v>
                </c:pt>
                <c:pt idx="19308">
                  <c:v>389.68</c:v>
                </c:pt>
                <c:pt idx="19309">
                  <c:v>389.68</c:v>
                </c:pt>
                <c:pt idx="19310">
                  <c:v>389.68</c:v>
                </c:pt>
                <c:pt idx="19311">
                  <c:v>389.68</c:v>
                </c:pt>
                <c:pt idx="19312">
                  <c:v>389.68</c:v>
                </c:pt>
                <c:pt idx="19313">
                  <c:v>389.68</c:v>
                </c:pt>
                <c:pt idx="19314">
                  <c:v>389.68</c:v>
                </c:pt>
                <c:pt idx="19315">
                  <c:v>389.68</c:v>
                </c:pt>
                <c:pt idx="19316">
                  <c:v>389.68</c:v>
                </c:pt>
                <c:pt idx="19317">
                  <c:v>389.68</c:v>
                </c:pt>
                <c:pt idx="19318">
                  <c:v>389.68</c:v>
                </c:pt>
                <c:pt idx="19319">
                  <c:v>389.68</c:v>
                </c:pt>
                <c:pt idx="19320">
                  <c:v>389.68</c:v>
                </c:pt>
                <c:pt idx="19321">
                  <c:v>389.68</c:v>
                </c:pt>
                <c:pt idx="19322">
                  <c:v>389.68</c:v>
                </c:pt>
                <c:pt idx="19323">
                  <c:v>384.56</c:v>
                </c:pt>
                <c:pt idx="19324">
                  <c:v>389.68</c:v>
                </c:pt>
                <c:pt idx="19325">
                  <c:v>384.56</c:v>
                </c:pt>
                <c:pt idx="19326">
                  <c:v>384.56</c:v>
                </c:pt>
                <c:pt idx="19327">
                  <c:v>384.56</c:v>
                </c:pt>
                <c:pt idx="19328">
                  <c:v>384.56</c:v>
                </c:pt>
                <c:pt idx="19329">
                  <c:v>384.56</c:v>
                </c:pt>
                <c:pt idx="19330">
                  <c:v>384.56</c:v>
                </c:pt>
                <c:pt idx="19331">
                  <c:v>384.56</c:v>
                </c:pt>
                <c:pt idx="19332">
                  <c:v>384.56</c:v>
                </c:pt>
                <c:pt idx="19333">
                  <c:v>384.56</c:v>
                </c:pt>
                <c:pt idx="19334">
                  <c:v>389.68</c:v>
                </c:pt>
                <c:pt idx="19335">
                  <c:v>384.56</c:v>
                </c:pt>
                <c:pt idx="19336">
                  <c:v>384.56</c:v>
                </c:pt>
                <c:pt idx="19337">
                  <c:v>384.56</c:v>
                </c:pt>
                <c:pt idx="19338">
                  <c:v>384.56</c:v>
                </c:pt>
                <c:pt idx="19339">
                  <c:v>384.56</c:v>
                </c:pt>
                <c:pt idx="19340">
                  <c:v>384.56</c:v>
                </c:pt>
                <c:pt idx="19341">
                  <c:v>384.56</c:v>
                </c:pt>
                <c:pt idx="19342">
                  <c:v>384.56</c:v>
                </c:pt>
                <c:pt idx="19343">
                  <c:v>384.56</c:v>
                </c:pt>
                <c:pt idx="19344">
                  <c:v>384.56</c:v>
                </c:pt>
                <c:pt idx="19345">
                  <c:v>384.56</c:v>
                </c:pt>
                <c:pt idx="19346">
                  <c:v>384.56</c:v>
                </c:pt>
                <c:pt idx="19347">
                  <c:v>384.56</c:v>
                </c:pt>
                <c:pt idx="19348">
                  <c:v>379.5</c:v>
                </c:pt>
                <c:pt idx="19349">
                  <c:v>384.56</c:v>
                </c:pt>
                <c:pt idx="19350">
                  <c:v>384.56</c:v>
                </c:pt>
                <c:pt idx="19351">
                  <c:v>384.56</c:v>
                </c:pt>
                <c:pt idx="19352">
                  <c:v>384.56</c:v>
                </c:pt>
                <c:pt idx="19353">
                  <c:v>384.56</c:v>
                </c:pt>
                <c:pt idx="19354">
                  <c:v>384.56</c:v>
                </c:pt>
                <c:pt idx="19355">
                  <c:v>379.5</c:v>
                </c:pt>
                <c:pt idx="19356">
                  <c:v>379.5</c:v>
                </c:pt>
                <c:pt idx="19357">
                  <c:v>384.56</c:v>
                </c:pt>
                <c:pt idx="19358">
                  <c:v>379.5</c:v>
                </c:pt>
                <c:pt idx="19359">
                  <c:v>379.5</c:v>
                </c:pt>
                <c:pt idx="19360">
                  <c:v>379.5</c:v>
                </c:pt>
                <c:pt idx="19361">
                  <c:v>384.56</c:v>
                </c:pt>
                <c:pt idx="19362">
                  <c:v>384.56</c:v>
                </c:pt>
                <c:pt idx="19363">
                  <c:v>384.56</c:v>
                </c:pt>
                <c:pt idx="19364">
                  <c:v>384.56</c:v>
                </c:pt>
                <c:pt idx="19365">
                  <c:v>384.56</c:v>
                </c:pt>
                <c:pt idx="19366">
                  <c:v>384.56</c:v>
                </c:pt>
                <c:pt idx="19367">
                  <c:v>384.56</c:v>
                </c:pt>
                <c:pt idx="19368">
                  <c:v>384.56</c:v>
                </c:pt>
                <c:pt idx="19369">
                  <c:v>384.56</c:v>
                </c:pt>
                <c:pt idx="19370">
                  <c:v>384.56</c:v>
                </c:pt>
                <c:pt idx="19371">
                  <c:v>379.5</c:v>
                </c:pt>
                <c:pt idx="19372">
                  <c:v>384.56</c:v>
                </c:pt>
                <c:pt idx="19373">
                  <c:v>384.56</c:v>
                </c:pt>
                <c:pt idx="19374">
                  <c:v>384.56</c:v>
                </c:pt>
                <c:pt idx="19375">
                  <c:v>384.56</c:v>
                </c:pt>
                <c:pt idx="19376">
                  <c:v>384.56</c:v>
                </c:pt>
                <c:pt idx="19377">
                  <c:v>379.5</c:v>
                </c:pt>
                <c:pt idx="19378">
                  <c:v>379.5</c:v>
                </c:pt>
                <c:pt idx="19379">
                  <c:v>384.56</c:v>
                </c:pt>
                <c:pt idx="19380">
                  <c:v>379.5</c:v>
                </c:pt>
                <c:pt idx="19381">
                  <c:v>379.5</c:v>
                </c:pt>
                <c:pt idx="19382">
                  <c:v>379.5</c:v>
                </c:pt>
                <c:pt idx="19383">
                  <c:v>384.56</c:v>
                </c:pt>
                <c:pt idx="19384">
                  <c:v>374.51</c:v>
                </c:pt>
                <c:pt idx="19385">
                  <c:v>379.5</c:v>
                </c:pt>
                <c:pt idx="19386">
                  <c:v>379.5</c:v>
                </c:pt>
                <c:pt idx="19387">
                  <c:v>369.58</c:v>
                </c:pt>
                <c:pt idx="19388">
                  <c:v>379.5</c:v>
                </c:pt>
                <c:pt idx="19389">
                  <c:v>379.5</c:v>
                </c:pt>
                <c:pt idx="19390">
                  <c:v>379.5</c:v>
                </c:pt>
                <c:pt idx="19391">
                  <c:v>379.5</c:v>
                </c:pt>
                <c:pt idx="19392">
                  <c:v>379.5</c:v>
                </c:pt>
                <c:pt idx="19393">
                  <c:v>379.5</c:v>
                </c:pt>
                <c:pt idx="19394">
                  <c:v>379.5</c:v>
                </c:pt>
                <c:pt idx="19395">
                  <c:v>374.51</c:v>
                </c:pt>
                <c:pt idx="19396">
                  <c:v>379.5</c:v>
                </c:pt>
                <c:pt idx="19397">
                  <c:v>379.5</c:v>
                </c:pt>
                <c:pt idx="19398">
                  <c:v>379.5</c:v>
                </c:pt>
                <c:pt idx="19399">
                  <c:v>379.5</c:v>
                </c:pt>
                <c:pt idx="19400">
                  <c:v>379.5</c:v>
                </c:pt>
                <c:pt idx="19401">
                  <c:v>374.51</c:v>
                </c:pt>
                <c:pt idx="19402">
                  <c:v>379.5</c:v>
                </c:pt>
                <c:pt idx="19403">
                  <c:v>374.51</c:v>
                </c:pt>
                <c:pt idx="19404">
                  <c:v>374.51</c:v>
                </c:pt>
                <c:pt idx="19405">
                  <c:v>379.5</c:v>
                </c:pt>
                <c:pt idx="19406">
                  <c:v>379.5</c:v>
                </c:pt>
                <c:pt idx="19407">
                  <c:v>379.5</c:v>
                </c:pt>
                <c:pt idx="19408">
                  <c:v>379.5</c:v>
                </c:pt>
                <c:pt idx="19409">
                  <c:v>379.5</c:v>
                </c:pt>
                <c:pt idx="19410">
                  <c:v>379.5</c:v>
                </c:pt>
                <c:pt idx="19411">
                  <c:v>379.5</c:v>
                </c:pt>
                <c:pt idx="19412">
                  <c:v>379.5</c:v>
                </c:pt>
                <c:pt idx="19413">
                  <c:v>355.19</c:v>
                </c:pt>
                <c:pt idx="19414">
                  <c:v>379.5</c:v>
                </c:pt>
                <c:pt idx="19415">
                  <c:v>379.5</c:v>
                </c:pt>
                <c:pt idx="19416">
                  <c:v>374.51</c:v>
                </c:pt>
                <c:pt idx="19417">
                  <c:v>374.51</c:v>
                </c:pt>
                <c:pt idx="19418">
                  <c:v>374.51</c:v>
                </c:pt>
                <c:pt idx="19419">
                  <c:v>374.51</c:v>
                </c:pt>
                <c:pt idx="19420">
                  <c:v>374.51</c:v>
                </c:pt>
                <c:pt idx="19421">
                  <c:v>374.51</c:v>
                </c:pt>
                <c:pt idx="19422">
                  <c:v>374.51</c:v>
                </c:pt>
                <c:pt idx="19423">
                  <c:v>374.51</c:v>
                </c:pt>
                <c:pt idx="19424">
                  <c:v>379.5</c:v>
                </c:pt>
                <c:pt idx="19425">
                  <c:v>374.51</c:v>
                </c:pt>
                <c:pt idx="19426">
                  <c:v>369.58</c:v>
                </c:pt>
                <c:pt idx="19427">
                  <c:v>374.51</c:v>
                </c:pt>
                <c:pt idx="19428">
                  <c:v>369.58</c:v>
                </c:pt>
                <c:pt idx="19429">
                  <c:v>369.58</c:v>
                </c:pt>
                <c:pt idx="19430">
                  <c:v>374.51</c:v>
                </c:pt>
                <c:pt idx="19431">
                  <c:v>369.58</c:v>
                </c:pt>
                <c:pt idx="19432">
                  <c:v>374.51</c:v>
                </c:pt>
                <c:pt idx="19433">
                  <c:v>369.58</c:v>
                </c:pt>
                <c:pt idx="19434">
                  <c:v>374.51</c:v>
                </c:pt>
                <c:pt idx="19435">
                  <c:v>374.51</c:v>
                </c:pt>
                <c:pt idx="19436">
                  <c:v>374.51</c:v>
                </c:pt>
                <c:pt idx="19437">
                  <c:v>374.51</c:v>
                </c:pt>
                <c:pt idx="19438">
                  <c:v>369.58</c:v>
                </c:pt>
                <c:pt idx="19439">
                  <c:v>369.58</c:v>
                </c:pt>
                <c:pt idx="19440">
                  <c:v>369.58</c:v>
                </c:pt>
                <c:pt idx="19441">
                  <c:v>369.58</c:v>
                </c:pt>
                <c:pt idx="19442">
                  <c:v>374.51</c:v>
                </c:pt>
                <c:pt idx="19443">
                  <c:v>369.58</c:v>
                </c:pt>
                <c:pt idx="19444">
                  <c:v>374.51</c:v>
                </c:pt>
                <c:pt idx="19445">
                  <c:v>369.58</c:v>
                </c:pt>
                <c:pt idx="19446">
                  <c:v>374.51</c:v>
                </c:pt>
                <c:pt idx="19447">
                  <c:v>374.51</c:v>
                </c:pt>
                <c:pt idx="19448">
                  <c:v>374.51</c:v>
                </c:pt>
                <c:pt idx="19449">
                  <c:v>369.58</c:v>
                </c:pt>
                <c:pt idx="19450">
                  <c:v>374.51</c:v>
                </c:pt>
                <c:pt idx="19451">
                  <c:v>374.51</c:v>
                </c:pt>
                <c:pt idx="19452">
                  <c:v>374.51</c:v>
                </c:pt>
                <c:pt idx="19453">
                  <c:v>374.51</c:v>
                </c:pt>
                <c:pt idx="19454">
                  <c:v>374.51</c:v>
                </c:pt>
                <c:pt idx="19455">
                  <c:v>369.58</c:v>
                </c:pt>
                <c:pt idx="19456">
                  <c:v>374.51</c:v>
                </c:pt>
                <c:pt idx="19457">
                  <c:v>374.51</c:v>
                </c:pt>
                <c:pt idx="19458">
                  <c:v>369.58</c:v>
                </c:pt>
                <c:pt idx="19459">
                  <c:v>369.58</c:v>
                </c:pt>
                <c:pt idx="19460">
                  <c:v>369.58</c:v>
                </c:pt>
                <c:pt idx="19461">
                  <c:v>369.58</c:v>
                </c:pt>
                <c:pt idx="19462">
                  <c:v>369.58</c:v>
                </c:pt>
                <c:pt idx="19463">
                  <c:v>369.58</c:v>
                </c:pt>
                <c:pt idx="19464">
                  <c:v>374.51</c:v>
                </c:pt>
                <c:pt idx="19465">
                  <c:v>369.58</c:v>
                </c:pt>
                <c:pt idx="19466">
                  <c:v>374.51</c:v>
                </c:pt>
                <c:pt idx="19467">
                  <c:v>374.51</c:v>
                </c:pt>
                <c:pt idx="19468">
                  <c:v>374.51</c:v>
                </c:pt>
                <c:pt idx="19469">
                  <c:v>374.51</c:v>
                </c:pt>
                <c:pt idx="19470">
                  <c:v>369.58</c:v>
                </c:pt>
                <c:pt idx="19471">
                  <c:v>369.58</c:v>
                </c:pt>
                <c:pt idx="19472">
                  <c:v>369.58</c:v>
                </c:pt>
                <c:pt idx="19473">
                  <c:v>364.72</c:v>
                </c:pt>
                <c:pt idx="19474">
                  <c:v>369.58</c:v>
                </c:pt>
                <c:pt idx="19475">
                  <c:v>369.58</c:v>
                </c:pt>
                <c:pt idx="19476">
                  <c:v>369.58</c:v>
                </c:pt>
                <c:pt idx="19477">
                  <c:v>364.72</c:v>
                </c:pt>
                <c:pt idx="19478">
                  <c:v>369.58</c:v>
                </c:pt>
                <c:pt idx="19479">
                  <c:v>369.58</c:v>
                </c:pt>
                <c:pt idx="19480">
                  <c:v>369.58</c:v>
                </c:pt>
                <c:pt idx="19481">
                  <c:v>364.72</c:v>
                </c:pt>
                <c:pt idx="19482">
                  <c:v>369.58</c:v>
                </c:pt>
                <c:pt idx="19483">
                  <c:v>369.58</c:v>
                </c:pt>
                <c:pt idx="19484">
                  <c:v>369.58</c:v>
                </c:pt>
                <c:pt idx="19485">
                  <c:v>374.51</c:v>
                </c:pt>
                <c:pt idx="19486">
                  <c:v>369.58</c:v>
                </c:pt>
                <c:pt idx="19487">
                  <c:v>374.51</c:v>
                </c:pt>
                <c:pt idx="19488">
                  <c:v>374.51</c:v>
                </c:pt>
                <c:pt idx="19489">
                  <c:v>369.58</c:v>
                </c:pt>
                <c:pt idx="19490">
                  <c:v>369.58</c:v>
                </c:pt>
                <c:pt idx="19491">
                  <c:v>369.58</c:v>
                </c:pt>
                <c:pt idx="19492">
                  <c:v>369.58</c:v>
                </c:pt>
                <c:pt idx="19493">
                  <c:v>369.58</c:v>
                </c:pt>
                <c:pt idx="19494">
                  <c:v>369.58</c:v>
                </c:pt>
                <c:pt idx="19495">
                  <c:v>364.72</c:v>
                </c:pt>
                <c:pt idx="19496">
                  <c:v>364.72</c:v>
                </c:pt>
                <c:pt idx="19497">
                  <c:v>364.72</c:v>
                </c:pt>
                <c:pt idx="19498">
                  <c:v>369.58</c:v>
                </c:pt>
                <c:pt idx="19499">
                  <c:v>364.72</c:v>
                </c:pt>
                <c:pt idx="19500">
                  <c:v>369.58</c:v>
                </c:pt>
                <c:pt idx="19501">
                  <c:v>369.58</c:v>
                </c:pt>
                <c:pt idx="19502">
                  <c:v>369.58</c:v>
                </c:pt>
                <c:pt idx="19503">
                  <c:v>369.58</c:v>
                </c:pt>
                <c:pt idx="19504">
                  <c:v>364.72</c:v>
                </c:pt>
                <c:pt idx="19505">
                  <c:v>364.72</c:v>
                </c:pt>
                <c:pt idx="19506">
                  <c:v>369.58</c:v>
                </c:pt>
                <c:pt idx="19507">
                  <c:v>364.72</c:v>
                </c:pt>
                <c:pt idx="19508">
                  <c:v>364.72</c:v>
                </c:pt>
                <c:pt idx="19509">
                  <c:v>369.58</c:v>
                </c:pt>
                <c:pt idx="19510">
                  <c:v>364.72</c:v>
                </c:pt>
                <c:pt idx="19511">
                  <c:v>364.72</c:v>
                </c:pt>
                <c:pt idx="19512">
                  <c:v>369.58</c:v>
                </c:pt>
                <c:pt idx="19513">
                  <c:v>364.72</c:v>
                </c:pt>
                <c:pt idx="19514">
                  <c:v>369.58</c:v>
                </c:pt>
                <c:pt idx="19515">
                  <c:v>369.58</c:v>
                </c:pt>
                <c:pt idx="19516">
                  <c:v>369.58</c:v>
                </c:pt>
                <c:pt idx="19517">
                  <c:v>369.58</c:v>
                </c:pt>
                <c:pt idx="19518">
                  <c:v>359.92</c:v>
                </c:pt>
                <c:pt idx="19519">
                  <c:v>364.72</c:v>
                </c:pt>
                <c:pt idx="19520">
                  <c:v>364.72</c:v>
                </c:pt>
                <c:pt idx="19521">
                  <c:v>364.72</c:v>
                </c:pt>
                <c:pt idx="19522">
                  <c:v>364.72</c:v>
                </c:pt>
                <c:pt idx="19523">
                  <c:v>364.72</c:v>
                </c:pt>
                <c:pt idx="19524">
                  <c:v>364.72</c:v>
                </c:pt>
                <c:pt idx="19525">
                  <c:v>364.72</c:v>
                </c:pt>
                <c:pt idx="19526">
                  <c:v>364.72</c:v>
                </c:pt>
                <c:pt idx="19527">
                  <c:v>364.72</c:v>
                </c:pt>
                <c:pt idx="19528">
                  <c:v>364.72</c:v>
                </c:pt>
                <c:pt idx="19529">
                  <c:v>364.72</c:v>
                </c:pt>
                <c:pt idx="19530">
                  <c:v>364.72</c:v>
                </c:pt>
                <c:pt idx="19531">
                  <c:v>364.72</c:v>
                </c:pt>
                <c:pt idx="19532">
                  <c:v>364.72</c:v>
                </c:pt>
                <c:pt idx="19533">
                  <c:v>364.72</c:v>
                </c:pt>
                <c:pt idx="19534">
                  <c:v>364.72</c:v>
                </c:pt>
                <c:pt idx="19535">
                  <c:v>364.72</c:v>
                </c:pt>
                <c:pt idx="19536">
                  <c:v>359.92</c:v>
                </c:pt>
                <c:pt idx="19537">
                  <c:v>364.72</c:v>
                </c:pt>
                <c:pt idx="19538">
                  <c:v>364.72</c:v>
                </c:pt>
                <c:pt idx="19539">
                  <c:v>359.92</c:v>
                </c:pt>
                <c:pt idx="19540">
                  <c:v>369.58</c:v>
                </c:pt>
                <c:pt idx="19541">
                  <c:v>359.92</c:v>
                </c:pt>
                <c:pt idx="19542">
                  <c:v>364.72</c:v>
                </c:pt>
                <c:pt idx="19543">
                  <c:v>364.72</c:v>
                </c:pt>
                <c:pt idx="19544">
                  <c:v>359.92</c:v>
                </c:pt>
                <c:pt idx="19545">
                  <c:v>364.72</c:v>
                </c:pt>
                <c:pt idx="19546">
                  <c:v>359.92</c:v>
                </c:pt>
                <c:pt idx="19547">
                  <c:v>359.92</c:v>
                </c:pt>
                <c:pt idx="19548">
                  <c:v>364.72</c:v>
                </c:pt>
                <c:pt idx="19549">
                  <c:v>364.72</c:v>
                </c:pt>
                <c:pt idx="19550">
                  <c:v>359.92</c:v>
                </c:pt>
                <c:pt idx="19551">
                  <c:v>364.72</c:v>
                </c:pt>
                <c:pt idx="19552">
                  <c:v>364.72</c:v>
                </c:pt>
                <c:pt idx="19553">
                  <c:v>364.72</c:v>
                </c:pt>
                <c:pt idx="19554">
                  <c:v>359.92</c:v>
                </c:pt>
                <c:pt idx="19555">
                  <c:v>359.92</c:v>
                </c:pt>
                <c:pt idx="19556">
                  <c:v>364.72</c:v>
                </c:pt>
                <c:pt idx="19557">
                  <c:v>359.92</c:v>
                </c:pt>
                <c:pt idx="19558">
                  <c:v>359.92</c:v>
                </c:pt>
                <c:pt idx="19559">
                  <c:v>359.92</c:v>
                </c:pt>
                <c:pt idx="19560">
                  <c:v>359.92</c:v>
                </c:pt>
                <c:pt idx="19561">
                  <c:v>359.92</c:v>
                </c:pt>
                <c:pt idx="19562">
                  <c:v>359.92</c:v>
                </c:pt>
                <c:pt idx="19563">
                  <c:v>359.92</c:v>
                </c:pt>
                <c:pt idx="19564">
                  <c:v>359.92</c:v>
                </c:pt>
                <c:pt idx="19565">
                  <c:v>359.92</c:v>
                </c:pt>
                <c:pt idx="19566">
                  <c:v>359.92</c:v>
                </c:pt>
                <c:pt idx="19567">
                  <c:v>359.92</c:v>
                </c:pt>
                <c:pt idx="19568">
                  <c:v>359.92</c:v>
                </c:pt>
                <c:pt idx="19569">
                  <c:v>359.92</c:v>
                </c:pt>
                <c:pt idx="19570">
                  <c:v>364.72</c:v>
                </c:pt>
                <c:pt idx="19571">
                  <c:v>364.72</c:v>
                </c:pt>
                <c:pt idx="19572">
                  <c:v>359.92</c:v>
                </c:pt>
                <c:pt idx="19573">
                  <c:v>359.92</c:v>
                </c:pt>
                <c:pt idx="19574">
                  <c:v>359.92</c:v>
                </c:pt>
                <c:pt idx="19575">
                  <c:v>359.92</c:v>
                </c:pt>
                <c:pt idx="19576">
                  <c:v>359.92</c:v>
                </c:pt>
                <c:pt idx="19577">
                  <c:v>359.92</c:v>
                </c:pt>
                <c:pt idx="19578">
                  <c:v>359.92</c:v>
                </c:pt>
                <c:pt idx="19579">
                  <c:v>350.52</c:v>
                </c:pt>
                <c:pt idx="19580">
                  <c:v>359.92</c:v>
                </c:pt>
                <c:pt idx="19581">
                  <c:v>359.92</c:v>
                </c:pt>
                <c:pt idx="19582">
                  <c:v>355.19</c:v>
                </c:pt>
                <c:pt idx="19583">
                  <c:v>359.92</c:v>
                </c:pt>
                <c:pt idx="19584">
                  <c:v>359.92</c:v>
                </c:pt>
                <c:pt idx="19585">
                  <c:v>355.19</c:v>
                </c:pt>
                <c:pt idx="19586">
                  <c:v>359.92</c:v>
                </c:pt>
                <c:pt idx="19587">
                  <c:v>359.92</c:v>
                </c:pt>
                <c:pt idx="19588">
                  <c:v>359.92</c:v>
                </c:pt>
                <c:pt idx="19589">
                  <c:v>359.92</c:v>
                </c:pt>
                <c:pt idx="19590">
                  <c:v>359.92</c:v>
                </c:pt>
                <c:pt idx="19591">
                  <c:v>359.92</c:v>
                </c:pt>
                <c:pt idx="19592">
                  <c:v>359.92</c:v>
                </c:pt>
                <c:pt idx="19593">
                  <c:v>359.92</c:v>
                </c:pt>
                <c:pt idx="19594">
                  <c:v>359.92</c:v>
                </c:pt>
                <c:pt idx="19595">
                  <c:v>341.36</c:v>
                </c:pt>
                <c:pt idx="19596">
                  <c:v>355.19</c:v>
                </c:pt>
                <c:pt idx="19597">
                  <c:v>355.19</c:v>
                </c:pt>
                <c:pt idx="19598">
                  <c:v>359.92</c:v>
                </c:pt>
                <c:pt idx="19599">
                  <c:v>359.92</c:v>
                </c:pt>
                <c:pt idx="19600">
                  <c:v>359.92</c:v>
                </c:pt>
                <c:pt idx="19601">
                  <c:v>359.92</c:v>
                </c:pt>
                <c:pt idx="19602">
                  <c:v>355.19</c:v>
                </c:pt>
                <c:pt idx="19603">
                  <c:v>359.92</c:v>
                </c:pt>
                <c:pt idx="19604">
                  <c:v>355.19</c:v>
                </c:pt>
                <c:pt idx="19605">
                  <c:v>355.19</c:v>
                </c:pt>
                <c:pt idx="19606">
                  <c:v>359.92</c:v>
                </c:pt>
                <c:pt idx="19607">
                  <c:v>359.92</c:v>
                </c:pt>
                <c:pt idx="19608">
                  <c:v>359.92</c:v>
                </c:pt>
                <c:pt idx="19609">
                  <c:v>359.92</c:v>
                </c:pt>
                <c:pt idx="19610">
                  <c:v>355.19</c:v>
                </c:pt>
                <c:pt idx="19611">
                  <c:v>355.19</c:v>
                </c:pt>
                <c:pt idx="19612">
                  <c:v>355.19</c:v>
                </c:pt>
                <c:pt idx="19613">
                  <c:v>355.19</c:v>
                </c:pt>
                <c:pt idx="19614">
                  <c:v>355.19</c:v>
                </c:pt>
                <c:pt idx="19615">
                  <c:v>355.19</c:v>
                </c:pt>
                <c:pt idx="19616">
                  <c:v>355.19</c:v>
                </c:pt>
                <c:pt idx="19617">
                  <c:v>359.92</c:v>
                </c:pt>
                <c:pt idx="19618">
                  <c:v>355.19</c:v>
                </c:pt>
                <c:pt idx="19619">
                  <c:v>359.92</c:v>
                </c:pt>
                <c:pt idx="19620">
                  <c:v>355.19</c:v>
                </c:pt>
                <c:pt idx="19621">
                  <c:v>355.19</c:v>
                </c:pt>
                <c:pt idx="19622">
                  <c:v>355.19</c:v>
                </c:pt>
                <c:pt idx="19623">
                  <c:v>355.19</c:v>
                </c:pt>
                <c:pt idx="19624">
                  <c:v>350.52</c:v>
                </c:pt>
                <c:pt idx="19625">
                  <c:v>355.19</c:v>
                </c:pt>
                <c:pt idx="19626">
                  <c:v>355.19</c:v>
                </c:pt>
                <c:pt idx="19627">
                  <c:v>350.52</c:v>
                </c:pt>
                <c:pt idx="19628">
                  <c:v>355.19</c:v>
                </c:pt>
                <c:pt idx="19629">
                  <c:v>355.19</c:v>
                </c:pt>
                <c:pt idx="19630">
                  <c:v>355.19</c:v>
                </c:pt>
                <c:pt idx="19631">
                  <c:v>355.19</c:v>
                </c:pt>
                <c:pt idx="19632">
                  <c:v>355.19</c:v>
                </c:pt>
                <c:pt idx="19633">
                  <c:v>355.19</c:v>
                </c:pt>
                <c:pt idx="19634">
                  <c:v>355.19</c:v>
                </c:pt>
                <c:pt idx="19635">
                  <c:v>350.52</c:v>
                </c:pt>
                <c:pt idx="19636">
                  <c:v>355.19</c:v>
                </c:pt>
                <c:pt idx="19637">
                  <c:v>350.52</c:v>
                </c:pt>
                <c:pt idx="19638">
                  <c:v>355.19</c:v>
                </c:pt>
                <c:pt idx="19639">
                  <c:v>355.19</c:v>
                </c:pt>
                <c:pt idx="19640">
                  <c:v>355.19</c:v>
                </c:pt>
                <c:pt idx="19641">
                  <c:v>355.19</c:v>
                </c:pt>
                <c:pt idx="19642">
                  <c:v>355.19</c:v>
                </c:pt>
                <c:pt idx="19643">
                  <c:v>332.44</c:v>
                </c:pt>
                <c:pt idx="19644">
                  <c:v>355.19</c:v>
                </c:pt>
                <c:pt idx="19645">
                  <c:v>355.19</c:v>
                </c:pt>
                <c:pt idx="19646">
                  <c:v>355.19</c:v>
                </c:pt>
                <c:pt idx="19647">
                  <c:v>355.19</c:v>
                </c:pt>
                <c:pt idx="19648">
                  <c:v>350.52</c:v>
                </c:pt>
                <c:pt idx="19649">
                  <c:v>355.19</c:v>
                </c:pt>
                <c:pt idx="19650">
                  <c:v>355.19</c:v>
                </c:pt>
                <c:pt idx="19651">
                  <c:v>350.52</c:v>
                </c:pt>
                <c:pt idx="19652">
                  <c:v>350.52</c:v>
                </c:pt>
                <c:pt idx="19653">
                  <c:v>355.19</c:v>
                </c:pt>
                <c:pt idx="19654">
                  <c:v>350.52</c:v>
                </c:pt>
                <c:pt idx="19655">
                  <c:v>350.52</c:v>
                </c:pt>
                <c:pt idx="19656">
                  <c:v>350.52</c:v>
                </c:pt>
                <c:pt idx="19657">
                  <c:v>350.52</c:v>
                </c:pt>
                <c:pt idx="19658">
                  <c:v>350.52</c:v>
                </c:pt>
                <c:pt idx="19659">
                  <c:v>350.52</c:v>
                </c:pt>
                <c:pt idx="19660">
                  <c:v>350.52</c:v>
                </c:pt>
                <c:pt idx="19661">
                  <c:v>350.52</c:v>
                </c:pt>
                <c:pt idx="19662">
                  <c:v>350.52</c:v>
                </c:pt>
                <c:pt idx="19663">
                  <c:v>350.52</c:v>
                </c:pt>
                <c:pt idx="19664">
                  <c:v>355.19</c:v>
                </c:pt>
                <c:pt idx="19665">
                  <c:v>355.19</c:v>
                </c:pt>
                <c:pt idx="19666">
                  <c:v>350.52</c:v>
                </c:pt>
                <c:pt idx="19667">
                  <c:v>350.52</c:v>
                </c:pt>
                <c:pt idx="19668">
                  <c:v>350.52</c:v>
                </c:pt>
                <c:pt idx="19669">
                  <c:v>350.52</c:v>
                </c:pt>
                <c:pt idx="19670">
                  <c:v>350.52</c:v>
                </c:pt>
                <c:pt idx="19671">
                  <c:v>350.52</c:v>
                </c:pt>
                <c:pt idx="19672">
                  <c:v>350.52</c:v>
                </c:pt>
                <c:pt idx="19673">
                  <c:v>350.52</c:v>
                </c:pt>
                <c:pt idx="19674">
                  <c:v>350.52</c:v>
                </c:pt>
                <c:pt idx="19675">
                  <c:v>350.52</c:v>
                </c:pt>
                <c:pt idx="19676">
                  <c:v>350.52</c:v>
                </c:pt>
                <c:pt idx="19677">
                  <c:v>350.52</c:v>
                </c:pt>
                <c:pt idx="19678">
                  <c:v>355.19</c:v>
                </c:pt>
                <c:pt idx="19679">
                  <c:v>350.52</c:v>
                </c:pt>
                <c:pt idx="19680">
                  <c:v>355.19</c:v>
                </c:pt>
                <c:pt idx="19681">
                  <c:v>355.19</c:v>
                </c:pt>
                <c:pt idx="19682">
                  <c:v>355.19</c:v>
                </c:pt>
                <c:pt idx="19683">
                  <c:v>355.19</c:v>
                </c:pt>
                <c:pt idx="19684">
                  <c:v>350.52</c:v>
                </c:pt>
                <c:pt idx="19685">
                  <c:v>350.52</c:v>
                </c:pt>
                <c:pt idx="19686">
                  <c:v>350.52</c:v>
                </c:pt>
                <c:pt idx="19687">
                  <c:v>350.52</c:v>
                </c:pt>
                <c:pt idx="19688">
                  <c:v>350.52</c:v>
                </c:pt>
                <c:pt idx="19689">
                  <c:v>350.52</c:v>
                </c:pt>
                <c:pt idx="19690">
                  <c:v>350.52</c:v>
                </c:pt>
                <c:pt idx="19691">
                  <c:v>350.52</c:v>
                </c:pt>
                <c:pt idx="19692">
                  <c:v>350.52</c:v>
                </c:pt>
                <c:pt idx="19693">
                  <c:v>355.19</c:v>
                </c:pt>
                <c:pt idx="19694">
                  <c:v>355.19</c:v>
                </c:pt>
                <c:pt idx="19695">
                  <c:v>350.52</c:v>
                </c:pt>
                <c:pt idx="19696">
                  <c:v>350.52</c:v>
                </c:pt>
                <c:pt idx="19697">
                  <c:v>355.19</c:v>
                </c:pt>
                <c:pt idx="19698">
                  <c:v>350.52</c:v>
                </c:pt>
                <c:pt idx="19699">
                  <c:v>350.52</c:v>
                </c:pt>
                <c:pt idx="19700">
                  <c:v>332.44</c:v>
                </c:pt>
                <c:pt idx="19701">
                  <c:v>350.52</c:v>
                </c:pt>
                <c:pt idx="19702">
                  <c:v>355.19</c:v>
                </c:pt>
                <c:pt idx="19703">
                  <c:v>350.52</c:v>
                </c:pt>
                <c:pt idx="19704">
                  <c:v>355.19</c:v>
                </c:pt>
                <c:pt idx="19705">
                  <c:v>350.52</c:v>
                </c:pt>
                <c:pt idx="19706">
                  <c:v>350.52</c:v>
                </c:pt>
                <c:pt idx="19707">
                  <c:v>355.19</c:v>
                </c:pt>
                <c:pt idx="19708">
                  <c:v>350.52</c:v>
                </c:pt>
                <c:pt idx="19709">
                  <c:v>350.52</c:v>
                </c:pt>
                <c:pt idx="19710">
                  <c:v>355.19</c:v>
                </c:pt>
                <c:pt idx="19711">
                  <c:v>350.52</c:v>
                </c:pt>
                <c:pt idx="19712">
                  <c:v>350.52</c:v>
                </c:pt>
                <c:pt idx="19713">
                  <c:v>350.52</c:v>
                </c:pt>
                <c:pt idx="19714">
                  <c:v>350.52</c:v>
                </c:pt>
                <c:pt idx="19715">
                  <c:v>355.19</c:v>
                </c:pt>
                <c:pt idx="19716">
                  <c:v>350.52</c:v>
                </c:pt>
                <c:pt idx="19717">
                  <c:v>350.52</c:v>
                </c:pt>
                <c:pt idx="19718">
                  <c:v>341.36</c:v>
                </c:pt>
                <c:pt idx="19719">
                  <c:v>350.52</c:v>
                </c:pt>
                <c:pt idx="19720">
                  <c:v>350.52</c:v>
                </c:pt>
                <c:pt idx="19721">
                  <c:v>350.52</c:v>
                </c:pt>
                <c:pt idx="19722">
                  <c:v>350.52</c:v>
                </c:pt>
                <c:pt idx="19723">
                  <c:v>350.52</c:v>
                </c:pt>
                <c:pt idx="19724">
                  <c:v>350.52</c:v>
                </c:pt>
                <c:pt idx="19725">
                  <c:v>345.91</c:v>
                </c:pt>
                <c:pt idx="19726">
                  <c:v>350.52</c:v>
                </c:pt>
                <c:pt idx="19727">
                  <c:v>350.52</c:v>
                </c:pt>
                <c:pt idx="19728">
                  <c:v>350.52</c:v>
                </c:pt>
                <c:pt idx="19729">
                  <c:v>350.52</c:v>
                </c:pt>
                <c:pt idx="19730">
                  <c:v>350.52</c:v>
                </c:pt>
                <c:pt idx="19731">
                  <c:v>350.52</c:v>
                </c:pt>
                <c:pt idx="19732">
                  <c:v>350.52</c:v>
                </c:pt>
                <c:pt idx="19733">
                  <c:v>350.52</c:v>
                </c:pt>
                <c:pt idx="19734">
                  <c:v>350.52</c:v>
                </c:pt>
                <c:pt idx="19735">
                  <c:v>350.52</c:v>
                </c:pt>
                <c:pt idx="19736">
                  <c:v>350.52</c:v>
                </c:pt>
                <c:pt idx="19737">
                  <c:v>345.91</c:v>
                </c:pt>
                <c:pt idx="19738">
                  <c:v>345.91</c:v>
                </c:pt>
                <c:pt idx="19739">
                  <c:v>350.52</c:v>
                </c:pt>
                <c:pt idx="19740">
                  <c:v>355.19</c:v>
                </c:pt>
                <c:pt idx="19741">
                  <c:v>336.87</c:v>
                </c:pt>
                <c:pt idx="19742">
                  <c:v>350.52</c:v>
                </c:pt>
                <c:pt idx="19743">
                  <c:v>341.36</c:v>
                </c:pt>
                <c:pt idx="19744">
                  <c:v>350.52</c:v>
                </c:pt>
                <c:pt idx="19745">
                  <c:v>350.52</c:v>
                </c:pt>
                <c:pt idx="19746">
                  <c:v>345.91</c:v>
                </c:pt>
                <c:pt idx="19747">
                  <c:v>345.91</c:v>
                </c:pt>
                <c:pt idx="19748">
                  <c:v>345.91</c:v>
                </c:pt>
                <c:pt idx="19749">
                  <c:v>345.91</c:v>
                </c:pt>
                <c:pt idx="19750">
                  <c:v>355.19</c:v>
                </c:pt>
                <c:pt idx="19751">
                  <c:v>345.91</c:v>
                </c:pt>
                <c:pt idx="19752">
                  <c:v>350.52</c:v>
                </c:pt>
                <c:pt idx="19753">
                  <c:v>345.91</c:v>
                </c:pt>
                <c:pt idx="19754">
                  <c:v>345.91</c:v>
                </c:pt>
                <c:pt idx="19755">
                  <c:v>350.52</c:v>
                </c:pt>
                <c:pt idx="19756">
                  <c:v>350.52</c:v>
                </c:pt>
                <c:pt idx="19757">
                  <c:v>345.91</c:v>
                </c:pt>
                <c:pt idx="19758">
                  <c:v>350.52</c:v>
                </c:pt>
                <c:pt idx="19759">
                  <c:v>350.52</c:v>
                </c:pt>
                <c:pt idx="19760">
                  <c:v>345.91</c:v>
                </c:pt>
                <c:pt idx="19761">
                  <c:v>345.91</c:v>
                </c:pt>
                <c:pt idx="19762">
                  <c:v>350.52</c:v>
                </c:pt>
                <c:pt idx="19763">
                  <c:v>345.91</c:v>
                </c:pt>
                <c:pt idx="19764">
                  <c:v>345.91</c:v>
                </c:pt>
                <c:pt idx="19765">
                  <c:v>350.52</c:v>
                </c:pt>
                <c:pt idx="19766">
                  <c:v>345.91</c:v>
                </c:pt>
                <c:pt idx="19767">
                  <c:v>345.91</c:v>
                </c:pt>
                <c:pt idx="19768">
                  <c:v>345.91</c:v>
                </c:pt>
                <c:pt idx="19769">
                  <c:v>345.91</c:v>
                </c:pt>
                <c:pt idx="19770">
                  <c:v>345.91</c:v>
                </c:pt>
                <c:pt idx="19771">
                  <c:v>350.52</c:v>
                </c:pt>
                <c:pt idx="19772">
                  <c:v>350.52</c:v>
                </c:pt>
                <c:pt idx="19773">
                  <c:v>350.52</c:v>
                </c:pt>
                <c:pt idx="19774">
                  <c:v>350.52</c:v>
                </c:pt>
                <c:pt idx="19775">
                  <c:v>350.52</c:v>
                </c:pt>
                <c:pt idx="19776">
                  <c:v>345.91</c:v>
                </c:pt>
                <c:pt idx="19777">
                  <c:v>345.91</c:v>
                </c:pt>
                <c:pt idx="19778">
                  <c:v>345.91</c:v>
                </c:pt>
                <c:pt idx="19779">
                  <c:v>350.52</c:v>
                </c:pt>
                <c:pt idx="19780">
                  <c:v>345.91</c:v>
                </c:pt>
                <c:pt idx="19781">
                  <c:v>350.52</c:v>
                </c:pt>
                <c:pt idx="19782">
                  <c:v>350.52</c:v>
                </c:pt>
                <c:pt idx="19783">
                  <c:v>345.91</c:v>
                </c:pt>
                <c:pt idx="19784">
                  <c:v>332.44</c:v>
                </c:pt>
                <c:pt idx="19785">
                  <c:v>345.91</c:v>
                </c:pt>
                <c:pt idx="19786">
                  <c:v>345.91</c:v>
                </c:pt>
                <c:pt idx="19787">
                  <c:v>345.91</c:v>
                </c:pt>
                <c:pt idx="19788">
                  <c:v>345.91</c:v>
                </c:pt>
                <c:pt idx="19789">
                  <c:v>345.91</c:v>
                </c:pt>
                <c:pt idx="19790">
                  <c:v>350.52</c:v>
                </c:pt>
                <c:pt idx="19791">
                  <c:v>345.91</c:v>
                </c:pt>
                <c:pt idx="19792">
                  <c:v>345.91</c:v>
                </c:pt>
                <c:pt idx="19793">
                  <c:v>345.91</c:v>
                </c:pt>
                <c:pt idx="19794">
                  <c:v>345.91</c:v>
                </c:pt>
                <c:pt idx="19795">
                  <c:v>345.91</c:v>
                </c:pt>
                <c:pt idx="19796">
                  <c:v>345.91</c:v>
                </c:pt>
                <c:pt idx="19797">
                  <c:v>345.91</c:v>
                </c:pt>
                <c:pt idx="19798">
                  <c:v>345.91</c:v>
                </c:pt>
                <c:pt idx="19799">
                  <c:v>345.91</c:v>
                </c:pt>
                <c:pt idx="19800">
                  <c:v>345.91</c:v>
                </c:pt>
                <c:pt idx="19801">
                  <c:v>345.91</c:v>
                </c:pt>
                <c:pt idx="19802">
                  <c:v>345.91</c:v>
                </c:pt>
                <c:pt idx="19803">
                  <c:v>345.91</c:v>
                </c:pt>
                <c:pt idx="19804">
                  <c:v>345.91</c:v>
                </c:pt>
                <c:pt idx="19805">
                  <c:v>345.91</c:v>
                </c:pt>
                <c:pt idx="19806">
                  <c:v>345.91</c:v>
                </c:pt>
                <c:pt idx="19807">
                  <c:v>345.91</c:v>
                </c:pt>
                <c:pt idx="19808">
                  <c:v>345.91</c:v>
                </c:pt>
                <c:pt idx="19809">
                  <c:v>350.52</c:v>
                </c:pt>
                <c:pt idx="19810">
                  <c:v>345.91</c:v>
                </c:pt>
                <c:pt idx="19811">
                  <c:v>345.91</c:v>
                </c:pt>
                <c:pt idx="19812">
                  <c:v>345.91</c:v>
                </c:pt>
                <c:pt idx="19813">
                  <c:v>345.91</c:v>
                </c:pt>
                <c:pt idx="19814">
                  <c:v>345.91</c:v>
                </c:pt>
                <c:pt idx="19815">
                  <c:v>345.91</c:v>
                </c:pt>
                <c:pt idx="19816">
                  <c:v>345.91</c:v>
                </c:pt>
                <c:pt idx="19817">
                  <c:v>345.91</c:v>
                </c:pt>
                <c:pt idx="19818">
                  <c:v>345.91</c:v>
                </c:pt>
                <c:pt idx="19819">
                  <c:v>345.91</c:v>
                </c:pt>
                <c:pt idx="19820">
                  <c:v>345.91</c:v>
                </c:pt>
                <c:pt idx="19821">
                  <c:v>345.91</c:v>
                </c:pt>
                <c:pt idx="19822">
                  <c:v>345.91</c:v>
                </c:pt>
                <c:pt idx="19823">
                  <c:v>345.91</c:v>
                </c:pt>
                <c:pt idx="19824">
                  <c:v>345.91</c:v>
                </c:pt>
                <c:pt idx="19825">
                  <c:v>345.91</c:v>
                </c:pt>
                <c:pt idx="19826">
                  <c:v>345.91</c:v>
                </c:pt>
                <c:pt idx="19827">
                  <c:v>345.91</c:v>
                </c:pt>
                <c:pt idx="19828">
                  <c:v>345.91</c:v>
                </c:pt>
                <c:pt idx="19829">
                  <c:v>345.91</c:v>
                </c:pt>
                <c:pt idx="19830">
                  <c:v>345.91</c:v>
                </c:pt>
                <c:pt idx="19831">
                  <c:v>345.91</c:v>
                </c:pt>
                <c:pt idx="19832">
                  <c:v>332.44</c:v>
                </c:pt>
                <c:pt idx="19833">
                  <c:v>345.91</c:v>
                </c:pt>
                <c:pt idx="19834">
                  <c:v>341.36</c:v>
                </c:pt>
                <c:pt idx="19835">
                  <c:v>345.91</c:v>
                </c:pt>
                <c:pt idx="19836">
                  <c:v>345.91</c:v>
                </c:pt>
                <c:pt idx="19837">
                  <c:v>345.91</c:v>
                </c:pt>
                <c:pt idx="19838">
                  <c:v>345.91</c:v>
                </c:pt>
                <c:pt idx="19839">
                  <c:v>345.91</c:v>
                </c:pt>
                <c:pt idx="19840">
                  <c:v>345.91</c:v>
                </c:pt>
                <c:pt idx="19841">
                  <c:v>345.91</c:v>
                </c:pt>
                <c:pt idx="19842">
                  <c:v>345.91</c:v>
                </c:pt>
                <c:pt idx="19843">
                  <c:v>345.91</c:v>
                </c:pt>
                <c:pt idx="19844">
                  <c:v>345.91</c:v>
                </c:pt>
                <c:pt idx="19845">
                  <c:v>345.91</c:v>
                </c:pt>
                <c:pt idx="19846">
                  <c:v>345.91</c:v>
                </c:pt>
                <c:pt idx="19847">
                  <c:v>345.91</c:v>
                </c:pt>
                <c:pt idx="19848">
                  <c:v>345.91</c:v>
                </c:pt>
                <c:pt idx="19849">
                  <c:v>345.91</c:v>
                </c:pt>
                <c:pt idx="19850">
                  <c:v>345.91</c:v>
                </c:pt>
                <c:pt idx="19851">
                  <c:v>345.91</c:v>
                </c:pt>
                <c:pt idx="19852">
                  <c:v>345.91</c:v>
                </c:pt>
                <c:pt idx="19853">
                  <c:v>345.91</c:v>
                </c:pt>
                <c:pt idx="19854">
                  <c:v>345.91</c:v>
                </c:pt>
                <c:pt idx="19855">
                  <c:v>345.91</c:v>
                </c:pt>
                <c:pt idx="19856">
                  <c:v>345.91</c:v>
                </c:pt>
                <c:pt idx="19857">
                  <c:v>345.91</c:v>
                </c:pt>
                <c:pt idx="19858">
                  <c:v>345.91</c:v>
                </c:pt>
                <c:pt idx="19859">
                  <c:v>336.87</c:v>
                </c:pt>
                <c:pt idx="19860">
                  <c:v>345.91</c:v>
                </c:pt>
                <c:pt idx="19861">
                  <c:v>345.91</c:v>
                </c:pt>
                <c:pt idx="19862">
                  <c:v>345.91</c:v>
                </c:pt>
                <c:pt idx="19863">
                  <c:v>345.91</c:v>
                </c:pt>
                <c:pt idx="19864">
                  <c:v>345.91</c:v>
                </c:pt>
                <c:pt idx="19865">
                  <c:v>345.91</c:v>
                </c:pt>
                <c:pt idx="19866">
                  <c:v>345.91</c:v>
                </c:pt>
                <c:pt idx="19867">
                  <c:v>345.91</c:v>
                </c:pt>
                <c:pt idx="19868">
                  <c:v>345.91</c:v>
                </c:pt>
                <c:pt idx="19869">
                  <c:v>345.91</c:v>
                </c:pt>
                <c:pt idx="19870">
                  <c:v>345.91</c:v>
                </c:pt>
                <c:pt idx="19871">
                  <c:v>350.52</c:v>
                </c:pt>
                <c:pt idx="19872">
                  <c:v>345.91</c:v>
                </c:pt>
                <c:pt idx="19873">
                  <c:v>345.91</c:v>
                </c:pt>
                <c:pt idx="19874">
                  <c:v>345.91</c:v>
                </c:pt>
                <c:pt idx="19875">
                  <c:v>345.91</c:v>
                </c:pt>
                <c:pt idx="19876">
                  <c:v>345.91</c:v>
                </c:pt>
                <c:pt idx="19877">
                  <c:v>345.91</c:v>
                </c:pt>
                <c:pt idx="19878">
                  <c:v>345.91</c:v>
                </c:pt>
                <c:pt idx="19879">
                  <c:v>345.91</c:v>
                </c:pt>
                <c:pt idx="19880">
                  <c:v>345.91</c:v>
                </c:pt>
                <c:pt idx="19881">
                  <c:v>345.91</c:v>
                </c:pt>
                <c:pt idx="19882">
                  <c:v>345.91</c:v>
                </c:pt>
                <c:pt idx="19883">
                  <c:v>345.91</c:v>
                </c:pt>
                <c:pt idx="19884">
                  <c:v>345.91</c:v>
                </c:pt>
                <c:pt idx="19885">
                  <c:v>345.91</c:v>
                </c:pt>
                <c:pt idx="19886">
                  <c:v>345.91</c:v>
                </c:pt>
                <c:pt idx="19887">
                  <c:v>345.91</c:v>
                </c:pt>
                <c:pt idx="19888">
                  <c:v>345.91</c:v>
                </c:pt>
                <c:pt idx="19889">
                  <c:v>345.91</c:v>
                </c:pt>
                <c:pt idx="19890">
                  <c:v>345.91</c:v>
                </c:pt>
                <c:pt idx="19891">
                  <c:v>345.91</c:v>
                </c:pt>
                <c:pt idx="19892">
                  <c:v>345.91</c:v>
                </c:pt>
                <c:pt idx="19893">
                  <c:v>345.91</c:v>
                </c:pt>
                <c:pt idx="19894">
                  <c:v>350.52</c:v>
                </c:pt>
                <c:pt idx="19895">
                  <c:v>350.52</c:v>
                </c:pt>
                <c:pt idx="19896">
                  <c:v>345.91</c:v>
                </c:pt>
                <c:pt idx="19897">
                  <c:v>345.91</c:v>
                </c:pt>
                <c:pt idx="19898">
                  <c:v>345.91</c:v>
                </c:pt>
                <c:pt idx="19899">
                  <c:v>345.91</c:v>
                </c:pt>
                <c:pt idx="19900">
                  <c:v>345.91</c:v>
                </c:pt>
                <c:pt idx="19901">
                  <c:v>345.91</c:v>
                </c:pt>
                <c:pt idx="19902">
                  <c:v>345.91</c:v>
                </c:pt>
                <c:pt idx="19903">
                  <c:v>345.91</c:v>
                </c:pt>
                <c:pt idx="19904">
                  <c:v>345.91</c:v>
                </c:pt>
                <c:pt idx="19905">
                  <c:v>345.91</c:v>
                </c:pt>
                <c:pt idx="19906">
                  <c:v>345.91</c:v>
                </c:pt>
                <c:pt idx="19907">
                  <c:v>345.91</c:v>
                </c:pt>
                <c:pt idx="19908">
                  <c:v>345.91</c:v>
                </c:pt>
                <c:pt idx="19909">
                  <c:v>345.91</c:v>
                </c:pt>
                <c:pt idx="19910">
                  <c:v>345.91</c:v>
                </c:pt>
                <c:pt idx="19911">
                  <c:v>345.91</c:v>
                </c:pt>
                <c:pt idx="19912">
                  <c:v>345.91</c:v>
                </c:pt>
                <c:pt idx="19913">
                  <c:v>345.91</c:v>
                </c:pt>
                <c:pt idx="19914">
                  <c:v>345.91</c:v>
                </c:pt>
                <c:pt idx="19915">
                  <c:v>345.91</c:v>
                </c:pt>
                <c:pt idx="19916">
                  <c:v>350.52</c:v>
                </c:pt>
                <c:pt idx="19917">
                  <c:v>350.52</c:v>
                </c:pt>
                <c:pt idx="19918">
                  <c:v>350.52</c:v>
                </c:pt>
                <c:pt idx="19919">
                  <c:v>345.91</c:v>
                </c:pt>
                <c:pt idx="19920">
                  <c:v>350.52</c:v>
                </c:pt>
                <c:pt idx="19921">
                  <c:v>350.52</c:v>
                </c:pt>
                <c:pt idx="19922">
                  <c:v>345.91</c:v>
                </c:pt>
                <c:pt idx="19923">
                  <c:v>350.52</c:v>
                </c:pt>
                <c:pt idx="19924">
                  <c:v>350.52</c:v>
                </c:pt>
                <c:pt idx="19925">
                  <c:v>345.91</c:v>
                </c:pt>
                <c:pt idx="19926">
                  <c:v>345.91</c:v>
                </c:pt>
                <c:pt idx="19927">
                  <c:v>345.91</c:v>
                </c:pt>
                <c:pt idx="19928">
                  <c:v>345.91</c:v>
                </c:pt>
                <c:pt idx="19929">
                  <c:v>350.52</c:v>
                </c:pt>
                <c:pt idx="19930">
                  <c:v>350.52</c:v>
                </c:pt>
                <c:pt idx="19931">
                  <c:v>345.91</c:v>
                </c:pt>
                <c:pt idx="19932">
                  <c:v>350.52</c:v>
                </c:pt>
                <c:pt idx="19933">
                  <c:v>345.91</c:v>
                </c:pt>
                <c:pt idx="19934">
                  <c:v>345.91</c:v>
                </c:pt>
                <c:pt idx="19935">
                  <c:v>350.52</c:v>
                </c:pt>
                <c:pt idx="19936">
                  <c:v>345.91</c:v>
                </c:pt>
                <c:pt idx="19937">
                  <c:v>345.91</c:v>
                </c:pt>
                <c:pt idx="19938">
                  <c:v>350.52</c:v>
                </c:pt>
                <c:pt idx="19939">
                  <c:v>345.91</c:v>
                </c:pt>
                <c:pt idx="19940">
                  <c:v>345.91</c:v>
                </c:pt>
                <c:pt idx="19941">
                  <c:v>341.36</c:v>
                </c:pt>
                <c:pt idx="19942">
                  <c:v>345.91</c:v>
                </c:pt>
                <c:pt idx="19943">
                  <c:v>345.91</c:v>
                </c:pt>
                <c:pt idx="19944">
                  <c:v>345.91</c:v>
                </c:pt>
                <c:pt idx="19945">
                  <c:v>341.36</c:v>
                </c:pt>
                <c:pt idx="19946">
                  <c:v>345.91</c:v>
                </c:pt>
                <c:pt idx="19947">
                  <c:v>345.91</c:v>
                </c:pt>
                <c:pt idx="19948">
                  <c:v>345.91</c:v>
                </c:pt>
                <c:pt idx="19949">
                  <c:v>345.91</c:v>
                </c:pt>
                <c:pt idx="19950">
                  <c:v>345.91</c:v>
                </c:pt>
                <c:pt idx="19951">
                  <c:v>345.91</c:v>
                </c:pt>
                <c:pt idx="19952">
                  <c:v>350.52</c:v>
                </c:pt>
                <c:pt idx="19953">
                  <c:v>341.36</c:v>
                </c:pt>
                <c:pt idx="19954">
                  <c:v>345.91</c:v>
                </c:pt>
                <c:pt idx="19955">
                  <c:v>345.91</c:v>
                </c:pt>
                <c:pt idx="19956">
                  <c:v>345.91</c:v>
                </c:pt>
                <c:pt idx="19957">
                  <c:v>341.36</c:v>
                </c:pt>
                <c:pt idx="19958">
                  <c:v>345.91</c:v>
                </c:pt>
                <c:pt idx="19959">
                  <c:v>345.91</c:v>
                </c:pt>
                <c:pt idx="19960">
                  <c:v>345.91</c:v>
                </c:pt>
                <c:pt idx="19961">
                  <c:v>345.91</c:v>
                </c:pt>
                <c:pt idx="19962">
                  <c:v>345.91</c:v>
                </c:pt>
                <c:pt idx="19963">
                  <c:v>341.36</c:v>
                </c:pt>
                <c:pt idx="19964">
                  <c:v>350.52</c:v>
                </c:pt>
                <c:pt idx="19965">
                  <c:v>345.91</c:v>
                </c:pt>
                <c:pt idx="19966">
                  <c:v>345.91</c:v>
                </c:pt>
                <c:pt idx="19967">
                  <c:v>345.91</c:v>
                </c:pt>
                <c:pt idx="19968">
                  <c:v>345.91</c:v>
                </c:pt>
                <c:pt idx="19969">
                  <c:v>345.91</c:v>
                </c:pt>
                <c:pt idx="19970">
                  <c:v>345.91</c:v>
                </c:pt>
                <c:pt idx="19971">
                  <c:v>345.91</c:v>
                </c:pt>
                <c:pt idx="19972">
                  <c:v>345.91</c:v>
                </c:pt>
                <c:pt idx="19973">
                  <c:v>350.52</c:v>
                </c:pt>
                <c:pt idx="19974">
                  <c:v>345.91</c:v>
                </c:pt>
                <c:pt idx="19975">
                  <c:v>345.91</c:v>
                </c:pt>
                <c:pt idx="19976">
                  <c:v>345.91</c:v>
                </c:pt>
                <c:pt idx="19977">
                  <c:v>345.91</c:v>
                </c:pt>
                <c:pt idx="19978">
                  <c:v>345.91</c:v>
                </c:pt>
                <c:pt idx="19979">
                  <c:v>345.91</c:v>
                </c:pt>
                <c:pt idx="19980">
                  <c:v>345.91</c:v>
                </c:pt>
                <c:pt idx="19981">
                  <c:v>345.91</c:v>
                </c:pt>
                <c:pt idx="19982">
                  <c:v>345.91</c:v>
                </c:pt>
                <c:pt idx="19983">
                  <c:v>345.91</c:v>
                </c:pt>
                <c:pt idx="19984">
                  <c:v>345.91</c:v>
                </c:pt>
                <c:pt idx="19985">
                  <c:v>345.91</c:v>
                </c:pt>
                <c:pt idx="19986">
                  <c:v>341.36</c:v>
                </c:pt>
                <c:pt idx="19987">
                  <c:v>332.44</c:v>
                </c:pt>
                <c:pt idx="19988">
                  <c:v>345.91</c:v>
                </c:pt>
                <c:pt idx="19989">
                  <c:v>341.36</c:v>
                </c:pt>
                <c:pt idx="19990">
                  <c:v>345.91</c:v>
                </c:pt>
                <c:pt idx="19991">
                  <c:v>345.91</c:v>
                </c:pt>
                <c:pt idx="19992">
                  <c:v>345.91</c:v>
                </c:pt>
                <c:pt idx="19993">
                  <c:v>345.91</c:v>
                </c:pt>
                <c:pt idx="19994">
                  <c:v>345.91</c:v>
                </c:pt>
                <c:pt idx="19995">
                  <c:v>345.91</c:v>
                </c:pt>
                <c:pt idx="19996">
                  <c:v>345.91</c:v>
                </c:pt>
                <c:pt idx="19997">
                  <c:v>345.91</c:v>
                </c:pt>
                <c:pt idx="19998">
                  <c:v>345.91</c:v>
                </c:pt>
                <c:pt idx="19999">
                  <c:v>345.91</c:v>
                </c:pt>
                <c:pt idx="20000">
                  <c:v>345.91</c:v>
                </c:pt>
                <c:pt idx="20001">
                  <c:v>345.91</c:v>
                </c:pt>
                <c:pt idx="20002">
                  <c:v>345.91</c:v>
                </c:pt>
                <c:pt idx="20003">
                  <c:v>345.91</c:v>
                </c:pt>
                <c:pt idx="20004">
                  <c:v>345.91</c:v>
                </c:pt>
                <c:pt idx="20005">
                  <c:v>345.91</c:v>
                </c:pt>
                <c:pt idx="20006">
                  <c:v>345.91</c:v>
                </c:pt>
                <c:pt idx="20007">
                  <c:v>345.91</c:v>
                </c:pt>
                <c:pt idx="20008">
                  <c:v>345.91</c:v>
                </c:pt>
                <c:pt idx="20009">
                  <c:v>345.91</c:v>
                </c:pt>
                <c:pt idx="20010">
                  <c:v>345.91</c:v>
                </c:pt>
                <c:pt idx="20011">
                  <c:v>345.91</c:v>
                </c:pt>
                <c:pt idx="20012">
                  <c:v>345.91</c:v>
                </c:pt>
                <c:pt idx="20013">
                  <c:v>345.91</c:v>
                </c:pt>
                <c:pt idx="20014">
                  <c:v>345.91</c:v>
                </c:pt>
                <c:pt idx="20015">
                  <c:v>345.91</c:v>
                </c:pt>
                <c:pt idx="20016">
                  <c:v>345.91</c:v>
                </c:pt>
                <c:pt idx="20017">
                  <c:v>345.91</c:v>
                </c:pt>
                <c:pt idx="20018">
                  <c:v>345.91</c:v>
                </c:pt>
                <c:pt idx="20019">
                  <c:v>345.91</c:v>
                </c:pt>
                <c:pt idx="20020">
                  <c:v>345.91</c:v>
                </c:pt>
                <c:pt idx="20021">
                  <c:v>345.91</c:v>
                </c:pt>
                <c:pt idx="20022">
                  <c:v>345.91</c:v>
                </c:pt>
                <c:pt idx="20023">
                  <c:v>345.91</c:v>
                </c:pt>
                <c:pt idx="20024">
                  <c:v>345.91</c:v>
                </c:pt>
                <c:pt idx="20025">
                  <c:v>345.91</c:v>
                </c:pt>
                <c:pt idx="20026">
                  <c:v>345.91</c:v>
                </c:pt>
                <c:pt idx="20027">
                  <c:v>345.91</c:v>
                </c:pt>
                <c:pt idx="20028">
                  <c:v>345.91</c:v>
                </c:pt>
                <c:pt idx="20029">
                  <c:v>345.91</c:v>
                </c:pt>
                <c:pt idx="20030">
                  <c:v>345.91</c:v>
                </c:pt>
                <c:pt idx="20031">
                  <c:v>345.91</c:v>
                </c:pt>
                <c:pt idx="20032">
                  <c:v>341.36</c:v>
                </c:pt>
                <c:pt idx="20033">
                  <c:v>345.91</c:v>
                </c:pt>
                <c:pt idx="20034">
                  <c:v>345.91</c:v>
                </c:pt>
                <c:pt idx="20035">
                  <c:v>345.91</c:v>
                </c:pt>
                <c:pt idx="20036">
                  <c:v>345.91</c:v>
                </c:pt>
                <c:pt idx="20037">
                  <c:v>345.91</c:v>
                </c:pt>
                <c:pt idx="20038">
                  <c:v>345.91</c:v>
                </c:pt>
                <c:pt idx="20039">
                  <c:v>345.91</c:v>
                </c:pt>
                <c:pt idx="20040">
                  <c:v>345.91</c:v>
                </c:pt>
                <c:pt idx="20041">
                  <c:v>345.91</c:v>
                </c:pt>
                <c:pt idx="20042">
                  <c:v>341.36</c:v>
                </c:pt>
                <c:pt idx="20043">
                  <c:v>345.91</c:v>
                </c:pt>
                <c:pt idx="20044">
                  <c:v>345.91</c:v>
                </c:pt>
                <c:pt idx="20045">
                  <c:v>345.91</c:v>
                </c:pt>
                <c:pt idx="20046">
                  <c:v>345.91</c:v>
                </c:pt>
                <c:pt idx="20047">
                  <c:v>345.91</c:v>
                </c:pt>
                <c:pt idx="20048">
                  <c:v>345.91</c:v>
                </c:pt>
                <c:pt idx="20049">
                  <c:v>345.91</c:v>
                </c:pt>
                <c:pt idx="20050">
                  <c:v>345.91</c:v>
                </c:pt>
                <c:pt idx="20051">
                  <c:v>345.91</c:v>
                </c:pt>
                <c:pt idx="20052">
                  <c:v>345.91</c:v>
                </c:pt>
                <c:pt idx="20053">
                  <c:v>345.91</c:v>
                </c:pt>
                <c:pt idx="20054">
                  <c:v>345.91</c:v>
                </c:pt>
                <c:pt idx="20055">
                  <c:v>345.91</c:v>
                </c:pt>
                <c:pt idx="20056">
                  <c:v>345.91</c:v>
                </c:pt>
                <c:pt idx="20057">
                  <c:v>345.91</c:v>
                </c:pt>
                <c:pt idx="20058">
                  <c:v>345.91</c:v>
                </c:pt>
                <c:pt idx="20059">
                  <c:v>341.36</c:v>
                </c:pt>
                <c:pt idx="20060">
                  <c:v>345.91</c:v>
                </c:pt>
                <c:pt idx="20061">
                  <c:v>345.91</c:v>
                </c:pt>
                <c:pt idx="20062">
                  <c:v>355.19</c:v>
                </c:pt>
                <c:pt idx="20063">
                  <c:v>345.91</c:v>
                </c:pt>
                <c:pt idx="20064">
                  <c:v>341.36</c:v>
                </c:pt>
                <c:pt idx="20065">
                  <c:v>345.91</c:v>
                </c:pt>
                <c:pt idx="20066">
                  <c:v>345.91</c:v>
                </c:pt>
                <c:pt idx="20067">
                  <c:v>345.91</c:v>
                </c:pt>
                <c:pt idx="20068">
                  <c:v>345.91</c:v>
                </c:pt>
                <c:pt idx="20069">
                  <c:v>345.91</c:v>
                </c:pt>
                <c:pt idx="20070">
                  <c:v>345.91</c:v>
                </c:pt>
                <c:pt idx="20071">
                  <c:v>345.91</c:v>
                </c:pt>
                <c:pt idx="20072">
                  <c:v>345.91</c:v>
                </c:pt>
                <c:pt idx="20073">
                  <c:v>345.91</c:v>
                </c:pt>
                <c:pt idx="20074">
                  <c:v>341.36</c:v>
                </c:pt>
                <c:pt idx="20075">
                  <c:v>345.91</c:v>
                </c:pt>
                <c:pt idx="20076">
                  <c:v>345.91</c:v>
                </c:pt>
                <c:pt idx="20077">
                  <c:v>345.91</c:v>
                </c:pt>
                <c:pt idx="20078">
                  <c:v>345.91</c:v>
                </c:pt>
                <c:pt idx="20079">
                  <c:v>350.52</c:v>
                </c:pt>
                <c:pt idx="20080">
                  <c:v>345.91</c:v>
                </c:pt>
                <c:pt idx="20081">
                  <c:v>345.91</c:v>
                </c:pt>
                <c:pt idx="20082">
                  <c:v>345.91</c:v>
                </c:pt>
                <c:pt idx="20083">
                  <c:v>345.91</c:v>
                </c:pt>
                <c:pt idx="20084">
                  <c:v>345.91</c:v>
                </c:pt>
                <c:pt idx="20085">
                  <c:v>341.36</c:v>
                </c:pt>
                <c:pt idx="20086">
                  <c:v>345.91</c:v>
                </c:pt>
                <c:pt idx="20087">
                  <c:v>345.91</c:v>
                </c:pt>
                <c:pt idx="20088">
                  <c:v>345.91</c:v>
                </c:pt>
                <c:pt idx="20089">
                  <c:v>345.91</c:v>
                </c:pt>
                <c:pt idx="20090">
                  <c:v>345.91</c:v>
                </c:pt>
                <c:pt idx="20091">
                  <c:v>345.91</c:v>
                </c:pt>
                <c:pt idx="20092">
                  <c:v>345.91</c:v>
                </c:pt>
                <c:pt idx="20093">
                  <c:v>345.91</c:v>
                </c:pt>
                <c:pt idx="20094">
                  <c:v>345.91</c:v>
                </c:pt>
                <c:pt idx="20095">
                  <c:v>345.91</c:v>
                </c:pt>
                <c:pt idx="20096">
                  <c:v>345.91</c:v>
                </c:pt>
                <c:pt idx="20097">
                  <c:v>345.91</c:v>
                </c:pt>
                <c:pt idx="20098">
                  <c:v>341.36</c:v>
                </c:pt>
                <c:pt idx="20099">
                  <c:v>350.52</c:v>
                </c:pt>
                <c:pt idx="20100">
                  <c:v>345.91</c:v>
                </c:pt>
                <c:pt idx="20101">
                  <c:v>341.36</c:v>
                </c:pt>
                <c:pt idx="20102">
                  <c:v>345.91</c:v>
                </c:pt>
                <c:pt idx="20103">
                  <c:v>345.91</c:v>
                </c:pt>
                <c:pt idx="20104">
                  <c:v>341.36</c:v>
                </c:pt>
                <c:pt idx="20105">
                  <c:v>345.91</c:v>
                </c:pt>
                <c:pt idx="20106">
                  <c:v>345.91</c:v>
                </c:pt>
                <c:pt idx="20107">
                  <c:v>345.91</c:v>
                </c:pt>
                <c:pt idx="20108">
                  <c:v>345.91</c:v>
                </c:pt>
                <c:pt idx="20109">
                  <c:v>345.91</c:v>
                </c:pt>
                <c:pt idx="20110">
                  <c:v>345.91</c:v>
                </c:pt>
                <c:pt idx="20111">
                  <c:v>345.91</c:v>
                </c:pt>
                <c:pt idx="20112">
                  <c:v>345.91</c:v>
                </c:pt>
                <c:pt idx="20113">
                  <c:v>345.91</c:v>
                </c:pt>
                <c:pt idx="20114">
                  <c:v>345.91</c:v>
                </c:pt>
                <c:pt idx="20115">
                  <c:v>345.91</c:v>
                </c:pt>
                <c:pt idx="20116">
                  <c:v>345.91</c:v>
                </c:pt>
                <c:pt idx="20117">
                  <c:v>345.91</c:v>
                </c:pt>
                <c:pt idx="20118">
                  <c:v>345.91</c:v>
                </c:pt>
                <c:pt idx="20119">
                  <c:v>345.91</c:v>
                </c:pt>
                <c:pt idx="20120">
                  <c:v>345.91</c:v>
                </c:pt>
                <c:pt idx="20121">
                  <c:v>341.36</c:v>
                </c:pt>
                <c:pt idx="20122">
                  <c:v>341.36</c:v>
                </c:pt>
                <c:pt idx="20123">
                  <c:v>345.91</c:v>
                </c:pt>
                <c:pt idx="20124">
                  <c:v>345.91</c:v>
                </c:pt>
                <c:pt idx="20125">
                  <c:v>345.91</c:v>
                </c:pt>
                <c:pt idx="20126">
                  <c:v>345.91</c:v>
                </c:pt>
                <c:pt idx="20127">
                  <c:v>345.91</c:v>
                </c:pt>
                <c:pt idx="20128">
                  <c:v>345.91</c:v>
                </c:pt>
                <c:pt idx="20129">
                  <c:v>345.91</c:v>
                </c:pt>
                <c:pt idx="20130">
                  <c:v>345.91</c:v>
                </c:pt>
                <c:pt idx="20131">
                  <c:v>345.91</c:v>
                </c:pt>
                <c:pt idx="20132">
                  <c:v>345.91</c:v>
                </c:pt>
                <c:pt idx="20133">
                  <c:v>341.36</c:v>
                </c:pt>
                <c:pt idx="20134">
                  <c:v>345.91</c:v>
                </c:pt>
                <c:pt idx="20135">
                  <c:v>345.91</c:v>
                </c:pt>
                <c:pt idx="20136">
                  <c:v>341.36</c:v>
                </c:pt>
                <c:pt idx="20137">
                  <c:v>345.91</c:v>
                </c:pt>
                <c:pt idx="20138">
                  <c:v>345.91</c:v>
                </c:pt>
                <c:pt idx="20139">
                  <c:v>341.36</c:v>
                </c:pt>
                <c:pt idx="20140">
                  <c:v>345.91</c:v>
                </c:pt>
                <c:pt idx="20141">
                  <c:v>345.91</c:v>
                </c:pt>
                <c:pt idx="20142">
                  <c:v>345.91</c:v>
                </c:pt>
                <c:pt idx="20143">
                  <c:v>345.91</c:v>
                </c:pt>
                <c:pt idx="20144">
                  <c:v>345.91</c:v>
                </c:pt>
                <c:pt idx="20145">
                  <c:v>341.36</c:v>
                </c:pt>
                <c:pt idx="20146">
                  <c:v>345.91</c:v>
                </c:pt>
                <c:pt idx="20147">
                  <c:v>345.91</c:v>
                </c:pt>
                <c:pt idx="20148">
                  <c:v>345.91</c:v>
                </c:pt>
                <c:pt idx="20149">
                  <c:v>345.91</c:v>
                </c:pt>
                <c:pt idx="20150">
                  <c:v>345.91</c:v>
                </c:pt>
                <c:pt idx="20151">
                  <c:v>345.91</c:v>
                </c:pt>
                <c:pt idx="20152">
                  <c:v>345.91</c:v>
                </c:pt>
                <c:pt idx="20153">
                  <c:v>345.91</c:v>
                </c:pt>
                <c:pt idx="20154">
                  <c:v>345.91</c:v>
                </c:pt>
                <c:pt idx="20155">
                  <c:v>350.52</c:v>
                </c:pt>
                <c:pt idx="20156">
                  <c:v>341.36</c:v>
                </c:pt>
                <c:pt idx="20157">
                  <c:v>345.91</c:v>
                </c:pt>
                <c:pt idx="20158">
                  <c:v>350.52</c:v>
                </c:pt>
                <c:pt idx="20159">
                  <c:v>323.75</c:v>
                </c:pt>
                <c:pt idx="20160">
                  <c:v>323.75</c:v>
                </c:pt>
                <c:pt idx="20161">
                  <c:v>345.91</c:v>
                </c:pt>
                <c:pt idx="20162">
                  <c:v>345.91</c:v>
                </c:pt>
                <c:pt idx="20163">
                  <c:v>345.91</c:v>
                </c:pt>
                <c:pt idx="20164">
                  <c:v>345.91</c:v>
                </c:pt>
                <c:pt idx="20165">
                  <c:v>345.91</c:v>
                </c:pt>
                <c:pt idx="20166">
                  <c:v>345.91</c:v>
                </c:pt>
                <c:pt idx="20167">
                  <c:v>345.91</c:v>
                </c:pt>
                <c:pt idx="20168">
                  <c:v>345.91</c:v>
                </c:pt>
                <c:pt idx="20169">
                  <c:v>345.91</c:v>
                </c:pt>
                <c:pt idx="20170">
                  <c:v>345.91</c:v>
                </c:pt>
                <c:pt idx="20171">
                  <c:v>345.91</c:v>
                </c:pt>
                <c:pt idx="20172">
                  <c:v>345.91</c:v>
                </c:pt>
                <c:pt idx="20173">
                  <c:v>345.91</c:v>
                </c:pt>
                <c:pt idx="20174">
                  <c:v>345.91</c:v>
                </c:pt>
                <c:pt idx="20175">
                  <c:v>350.52</c:v>
                </c:pt>
                <c:pt idx="20176">
                  <c:v>345.91</c:v>
                </c:pt>
                <c:pt idx="20177">
                  <c:v>345.91</c:v>
                </c:pt>
                <c:pt idx="20178">
                  <c:v>345.91</c:v>
                </c:pt>
                <c:pt idx="20179">
                  <c:v>341.36</c:v>
                </c:pt>
                <c:pt idx="20180">
                  <c:v>345.91</c:v>
                </c:pt>
                <c:pt idx="20181">
                  <c:v>345.91</c:v>
                </c:pt>
                <c:pt idx="20182">
                  <c:v>345.91</c:v>
                </c:pt>
                <c:pt idx="20183">
                  <c:v>345.91</c:v>
                </c:pt>
                <c:pt idx="20184">
                  <c:v>345.91</c:v>
                </c:pt>
                <c:pt idx="20185">
                  <c:v>345.91</c:v>
                </c:pt>
                <c:pt idx="20186">
                  <c:v>345.91</c:v>
                </c:pt>
                <c:pt idx="20187">
                  <c:v>345.91</c:v>
                </c:pt>
                <c:pt idx="20188">
                  <c:v>345.91</c:v>
                </c:pt>
                <c:pt idx="20189">
                  <c:v>345.91</c:v>
                </c:pt>
                <c:pt idx="20190">
                  <c:v>350.52</c:v>
                </c:pt>
                <c:pt idx="20191">
                  <c:v>345.91</c:v>
                </c:pt>
                <c:pt idx="20192">
                  <c:v>345.91</c:v>
                </c:pt>
                <c:pt idx="20193">
                  <c:v>345.91</c:v>
                </c:pt>
                <c:pt idx="20194">
                  <c:v>345.91</c:v>
                </c:pt>
                <c:pt idx="20195">
                  <c:v>345.91</c:v>
                </c:pt>
                <c:pt idx="20196">
                  <c:v>345.91</c:v>
                </c:pt>
                <c:pt idx="20197">
                  <c:v>345.91</c:v>
                </c:pt>
                <c:pt idx="20198">
                  <c:v>345.91</c:v>
                </c:pt>
                <c:pt idx="20199">
                  <c:v>345.91</c:v>
                </c:pt>
                <c:pt idx="20200">
                  <c:v>345.91</c:v>
                </c:pt>
                <c:pt idx="20201">
                  <c:v>345.91</c:v>
                </c:pt>
                <c:pt idx="20202">
                  <c:v>345.91</c:v>
                </c:pt>
                <c:pt idx="20203">
                  <c:v>345.91</c:v>
                </c:pt>
                <c:pt idx="20204">
                  <c:v>341.36</c:v>
                </c:pt>
                <c:pt idx="20205">
                  <c:v>345.91</c:v>
                </c:pt>
                <c:pt idx="20206">
                  <c:v>345.91</c:v>
                </c:pt>
                <c:pt idx="20207">
                  <c:v>345.91</c:v>
                </c:pt>
                <c:pt idx="20208">
                  <c:v>345.91</c:v>
                </c:pt>
                <c:pt idx="20209">
                  <c:v>345.91</c:v>
                </c:pt>
                <c:pt idx="20210">
                  <c:v>341.36</c:v>
                </c:pt>
                <c:pt idx="20211">
                  <c:v>345.91</c:v>
                </c:pt>
                <c:pt idx="20212">
                  <c:v>345.91</c:v>
                </c:pt>
                <c:pt idx="20213">
                  <c:v>332.44</c:v>
                </c:pt>
                <c:pt idx="20214">
                  <c:v>341.36</c:v>
                </c:pt>
                <c:pt idx="20215">
                  <c:v>345.91</c:v>
                </c:pt>
                <c:pt idx="20216">
                  <c:v>345.91</c:v>
                </c:pt>
                <c:pt idx="20217">
                  <c:v>341.36</c:v>
                </c:pt>
                <c:pt idx="20218">
                  <c:v>345.91</c:v>
                </c:pt>
                <c:pt idx="20219">
                  <c:v>345.91</c:v>
                </c:pt>
                <c:pt idx="20220">
                  <c:v>345.91</c:v>
                </c:pt>
                <c:pt idx="20221">
                  <c:v>345.91</c:v>
                </c:pt>
                <c:pt idx="20222">
                  <c:v>345.91</c:v>
                </c:pt>
                <c:pt idx="20223">
                  <c:v>345.91</c:v>
                </c:pt>
                <c:pt idx="20224">
                  <c:v>345.91</c:v>
                </c:pt>
                <c:pt idx="20225">
                  <c:v>345.91</c:v>
                </c:pt>
                <c:pt idx="20226">
                  <c:v>345.91</c:v>
                </c:pt>
                <c:pt idx="20227">
                  <c:v>345.91</c:v>
                </c:pt>
                <c:pt idx="20228">
                  <c:v>345.91</c:v>
                </c:pt>
                <c:pt idx="20229">
                  <c:v>341.36</c:v>
                </c:pt>
                <c:pt idx="20230">
                  <c:v>345.91</c:v>
                </c:pt>
                <c:pt idx="20231">
                  <c:v>345.91</c:v>
                </c:pt>
                <c:pt idx="20232">
                  <c:v>345.91</c:v>
                </c:pt>
                <c:pt idx="20233">
                  <c:v>345.91</c:v>
                </c:pt>
                <c:pt idx="20234">
                  <c:v>345.91</c:v>
                </c:pt>
                <c:pt idx="20235">
                  <c:v>345.91</c:v>
                </c:pt>
                <c:pt idx="20236">
                  <c:v>345.91</c:v>
                </c:pt>
                <c:pt idx="20237">
                  <c:v>345.91</c:v>
                </c:pt>
                <c:pt idx="20238">
                  <c:v>345.91</c:v>
                </c:pt>
                <c:pt idx="20239">
                  <c:v>345.91</c:v>
                </c:pt>
                <c:pt idx="20240">
                  <c:v>345.91</c:v>
                </c:pt>
                <c:pt idx="20241">
                  <c:v>345.91</c:v>
                </c:pt>
                <c:pt idx="20242">
                  <c:v>345.91</c:v>
                </c:pt>
                <c:pt idx="20243">
                  <c:v>345.91</c:v>
                </c:pt>
                <c:pt idx="20244">
                  <c:v>345.91</c:v>
                </c:pt>
                <c:pt idx="20245">
                  <c:v>341.36</c:v>
                </c:pt>
                <c:pt idx="20246">
                  <c:v>350.52</c:v>
                </c:pt>
                <c:pt idx="20247">
                  <c:v>345.91</c:v>
                </c:pt>
                <c:pt idx="20248">
                  <c:v>345.91</c:v>
                </c:pt>
                <c:pt idx="20249">
                  <c:v>350.52</c:v>
                </c:pt>
                <c:pt idx="20250">
                  <c:v>345.91</c:v>
                </c:pt>
                <c:pt idx="20251">
                  <c:v>345.91</c:v>
                </c:pt>
                <c:pt idx="20252">
                  <c:v>345.91</c:v>
                </c:pt>
                <c:pt idx="20253">
                  <c:v>345.91</c:v>
                </c:pt>
                <c:pt idx="20254">
                  <c:v>345.91</c:v>
                </c:pt>
                <c:pt idx="20255">
                  <c:v>345.91</c:v>
                </c:pt>
                <c:pt idx="20256">
                  <c:v>345.91</c:v>
                </c:pt>
                <c:pt idx="20257">
                  <c:v>345.91</c:v>
                </c:pt>
                <c:pt idx="20258">
                  <c:v>345.91</c:v>
                </c:pt>
                <c:pt idx="20259">
                  <c:v>345.91</c:v>
                </c:pt>
                <c:pt idx="20260">
                  <c:v>341.36</c:v>
                </c:pt>
                <c:pt idx="20261">
                  <c:v>345.91</c:v>
                </c:pt>
                <c:pt idx="20262">
                  <c:v>345.91</c:v>
                </c:pt>
                <c:pt idx="20263">
                  <c:v>345.91</c:v>
                </c:pt>
                <c:pt idx="20264">
                  <c:v>345.91</c:v>
                </c:pt>
                <c:pt idx="20265">
                  <c:v>345.91</c:v>
                </c:pt>
                <c:pt idx="20266">
                  <c:v>345.91</c:v>
                </c:pt>
                <c:pt idx="20267">
                  <c:v>345.91</c:v>
                </c:pt>
                <c:pt idx="20268">
                  <c:v>345.91</c:v>
                </c:pt>
                <c:pt idx="20269">
                  <c:v>345.91</c:v>
                </c:pt>
                <c:pt idx="20270">
                  <c:v>341.36</c:v>
                </c:pt>
                <c:pt idx="20271">
                  <c:v>341.36</c:v>
                </c:pt>
                <c:pt idx="20272">
                  <c:v>345.91</c:v>
                </c:pt>
                <c:pt idx="20273">
                  <c:v>345.91</c:v>
                </c:pt>
                <c:pt idx="20274">
                  <c:v>345.91</c:v>
                </c:pt>
                <c:pt idx="20275">
                  <c:v>345.91</c:v>
                </c:pt>
                <c:pt idx="20276">
                  <c:v>345.91</c:v>
                </c:pt>
                <c:pt idx="20277">
                  <c:v>341.36</c:v>
                </c:pt>
                <c:pt idx="20278">
                  <c:v>350.52</c:v>
                </c:pt>
                <c:pt idx="20279">
                  <c:v>345.91</c:v>
                </c:pt>
                <c:pt idx="20280">
                  <c:v>345.91</c:v>
                </c:pt>
                <c:pt idx="20281">
                  <c:v>345.91</c:v>
                </c:pt>
                <c:pt idx="20282">
                  <c:v>350.52</c:v>
                </c:pt>
                <c:pt idx="20283">
                  <c:v>345.91</c:v>
                </c:pt>
                <c:pt idx="20284">
                  <c:v>345.91</c:v>
                </c:pt>
                <c:pt idx="20285">
                  <c:v>345.91</c:v>
                </c:pt>
                <c:pt idx="20286">
                  <c:v>350.52</c:v>
                </c:pt>
                <c:pt idx="20287">
                  <c:v>345.91</c:v>
                </c:pt>
                <c:pt idx="20288">
                  <c:v>345.91</c:v>
                </c:pt>
                <c:pt idx="20289">
                  <c:v>345.91</c:v>
                </c:pt>
                <c:pt idx="20290">
                  <c:v>345.91</c:v>
                </c:pt>
                <c:pt idx="20291">
                  <c:v>345.91</c:v>
                </c:pt>
                <c:pt idx="20292">
                  <c:v>345.91</c:v>
                </c:pt>
                <c:pt idx="20293">
                  <c:v>345.91</c:v>
                </c:pt>
                <c:pt idx="20294">
                  <c:v>345.91</c:v>
                </c:pt>
                <c:pt idx="20295">
                  <c:v>350.52</c:v>
                </c:pt>
                <c:pt idx="20296">
                  <c:v>345.91</c:v>
                </c:pt>
                <c:pt idx="20297">
                  <c:v>345.91</c:v>
                </c:pt>
                <c:pt idx="20298">
                  <c:v>350.52</c:v>
                </c:pt>
                <c:pt idx="20299">
                  <c:v>345.91</c:v>
                </c:pt>
                <c:pt idx="20300">
                  <c:v>345.91</c:v>
                </c:pt>
                <c:pt idx="20301">
                  <c:v>350.52</c:v>
                </c:pt>
                <c:pt idx="20302">
                  <c:v>350.52</c:v>
                </c:pt>
                <c:pt idx="20303">
                  <c:v>345.91</c:v>
                </c:pt>
                <c:pt idx="20304">
                  <c:v>345.91</c:v>
                </c:pt>
                <c:pt idx="20305">
                  <c:v>345.91</c:v>
                </c:pt>
                <c:pt idx="20306">
                  <c:v>345.91</c:v>
                </c:pt>
                <c:pt idx="20307">
                  <c:v>355.19</c:v>
                </c:pt>
                <c:pt idx="20308">
                  <c:v>345.91</c:v>
                </c:pt>
                <c:pt idx="20309">
                  <c:v>345.91</c:v>
                </c:pt>
                <c:pt idx="20310">
                  <c:v>345.91</c:v>
                </c:pt>
                <c:pt idx="20311">
                  <c:v>345.91</c:v>
                </c:pt>
                <c:pt idx="20312">
                  <c:v>355.19</c:v>
                </c:pt>
                <c:pt idx="20313">
                  <c:v>345.91</c:v>
                </c:pt>
                <c:pt idx="20314">
                  <c:v>345.91</c:v>
                </c:pt>
                <c:pt idx="20315">
                  <c:v>345.91</c:v>
                </c:pt>
                <c:pt idx="20316">
                  <c:v>350.52</c:v>
                </c:pt>
                <c:pt idx="20317">
                  <c:v>345.91</c:v>
                </c:pt>
                <c:pt idx="20318">
                  <c:v>345.91</c:v>
                </c:pt>
                <c:pt idx="20319">
                  <c:v>345.91</c:v>
                </c:pt>
                <c:pt idx="20320">
                  <c:v>345.91</c:v>
                </c:pt>
                <c:pt idx="20321">
                  <c:v>345.91</c:v>
                </c:pt>
                <c:pt idx="20322">
                  <c:v>345.91</c:v>
                </c:pt>
                <c:pt idx="20323">
                  <c:v>345.91</c:v>
                </c:pt>
                <c:pt idx="20324">
                  <c:v>350.52</c:v>
                </c:pt>
                <c:pt idx="20325">
                  <c:v>341.36</c:v>
                </c:pt>
                <c:pt idx="20326">
                  <c:v>345.91</c:v>
                </c:pt>
                <c:pt idx="20327">
                  <c:v>345.91</c:v>
                </c:pt>
                <c:pt idx="20328">
                  <c:v>345.91</c:v>
                </c:pt>
                <c:pt idx="20329">
                  <c:v>345.91</c:v>
                </c:pt>
                <c:pt idx="20330">
                  <c:v>345.91</c:v>
                </c:pt>
                <c:pt idx="20331">
                  <c:v>345.91</c:v>
                </c:pt>
                <c:pt idx="20332">
                  <c:v>345.91</c:v>
                </c:pt>
                <c:pt idx="20333">
                  <c:v>345.91</c:v>
                </c:pt>
                <c:pt idx="20334">
                  <c:v>345.91</c:v>
                </c:pt>
                <c:pt idx="20335">
                  <c:v>345.91</c:v>
                </c:pt>
                <c:pt idx="20336">
                  <c:v>345.91</c:v>
                </c:pt>
                <c:pt idx="20337">
                  <c:v>345.91</c:v>
                </c:pt>
                <c:pt idx="20338">
                  <c:v>345.91</c:v>
                </c:pt>
                <c:pt idx="20339">
                  <c:v>345.91</c:v>
                </c:pt>
                <c:pt idx="20340">
                  <c:v>350.52</c:v>
                </c:pt>
                <c:pt idx="20341">
                  <c:v>345.91</c:v>
                </c:pt>
                <c:pt idx="20342">
                  <c:v>345.91</c:v>
                </c:pt>
                <c:pt idx="20343">
                  <c:v>345.91</c:v>
                </c:pt>
                <c:pt idx="20344">
                  <c:v>345.91</c:v>
                </c:pt>
                <c:pt idx="20345">
                  <c:v>345.91</c:v>
                </c:pt>
                <c:pt idx="20346">
                  <c:v>345.91</c:v>
                </c:pt>
                <c:pt idx="20347">
                  <c:v>345.91</c:v>
                </c:pt>
                <c:pt idx="20348">
                  <c:v>345.91</c:v>
                </c:pt>
                <c:pt idx="20349">
                  <c:v>345.91</c:v>
                </c:pt>
                <c:pt idx="20350">
                  <c:v>345.91</c:v>
                </c:pt>
                <c:pt idx="20351">
                  <c:v>345.91</c:v>
                </c:pt>
                <c:pt idx="20352">
                  <c:v>345.91</c:v>
                </c:pt>
                <c:pt idx="20353">
                  <c:v>345.91</c:v>
                </c:pt>
                <c:pt idx="20354">
                  <c:v>345.91</c:v>
                </c:pt>
                <c:pt idx="20355">
                  <c:v>345.91</c:v>
                </c:pt>
                <c:pt idx="20356">
                  <c:v>345.91</c:v>
                </c:pt>
                <c:pt idx="20357">
                  <c:v>345.91</c:v>
                </c:pt>
                <c:pt idx="20358">
                  <c:v>345.91</c:v>
                </c:pt>
                <c:pt idx="20359">
                  <c:v>345.91</c:v>
                </c:pt>
                <c:pt idx="20360">
                  <c:v>345.91</c:v>
                </c:pt>
                <c:pt idx="20361">
                  <c:v>345.91</c:v>
                </c:pt>
                <c:pt idx="20362">
                  <c:v>341.36</c:v>
                </c:pt>
                <c:pt idx="20363">
                  <c:v>345.91</c:v>
                </c:pt>
                <c:pt idx="20364">
                  <c:v>345.91</c:v>
                </c:pt>
                <c:pt idx="20365">
                  <c:v>345.91</c:v>
                </c:pt>
                <c:pt idx="20366">
                  <c:v>341.36</c:v>
                </c:pt>
                <c:pt idx="20367">
                  <c:v>345.91</c:v>
                </c:pt>
                <c:pt idx="20368">
                  <c:v>345.91</c:v>
                </c:pt>
                <c:pt idx="20369">
                  <c:v>345.91</c:v>
                </c:pt>
                <c:pt idx="20370">
                  <c:v>341.36</c:v>
                </c:pt>
                <c:pt idx="20371">
                  <c:v>345.91</c:v>
                </c:pt>
                <c:pt idx="20372">
                  <c:v>345.91</c:v>
                </c:pt>
                <c:pt idx="20373">
                  <c:v>345.91</c:v>
                </c:pt>
                <c:pt idx="20374">
                  <c:v>345.91</c:v>
                </c:pt>
                <c:pt idx="20375">
                  <c:v>345.91</c:v>
                </c:pt>
                <c:pt idx="20376">
                  <c:v>345.91</c:v>
                </c:pt>
                <c:pt idx="20377">
                  <c:v>345.91</c:v>
                </c:pt>
                <c:pt idx="20378">
                  <c:v>345.91</c:v>
                </c:pt>
                <c:pt idx="20379">
                  <c:v>345.91</c:v>
                </c:pt>
                <c:pt idx="20380">
                  <c:v>350.52</c:v>
                </c:pt>
                <c:pt idx="20381">
                  <c:v>345.91</c:v>
                </c:pt>
                <c:pt idx="20382">
                  <c:v>345.91</c:v>
                </c:pt>
                <c:pt idx="20383">
                  <c:v>345.91</c:v>
                </c:pt>
                <c:pt idx="20384">
                  <c:v>345.91</c:v>
                </c:pt>
                <c:pt idx="20385">
                  <c:v>345.91</c:v>
                </c:pt>
                <c:pt idx="20386">
                  <c:v>345.91</c:v>
                </c:pt>
                <c:pt idx="20387">
                  <c:v>345.91</c:v>
                </c:pt>
                <c:pt idx="20388">
                  <c:v>345.91</c:v>
                </c:pt>
                <c:pt idx="20389">
                  <c:v>332.44</c:v>
                </c:pt>
                <c:pt idx="20390">
                  <c:v>345.91</c:v>
                </c:pt>
                <c:pt idx="20391">
                  <c:v>345.91</c:v>
                </c:pt>
                <c:pt idx="20392">
                  <c:v>341.36</c:v>
                </c:pt>
                <c:pt idx="20393">
                  <c:v>345.91</c:v>
                </c:pt>
                <c:pt idx="20394">
                  <c:v>345.91</c:v>
                </c:pt>
                <c:pt idx="20395">
                  <c:v>345.91</c:v>
                </c:pt>
                <c:pt idx="20396">
                  <c:v>336.87</c:v>
                </c:pt>
                <c:pt idx="20397">
                  <c:v>345.91</c:v>
                </c:pt>
                <c:pt idx="20398">
                  <c:v>345.91</c:v>
                </c:pt>
                <c:pt idx="20399">
                  <c:v>345.91</c:v>
                </c:pt>
                <c:pt idx="20400">
                  <c:v>345.91</c:v>
                </c:pt>
                <c:pt idx="20401">
                  <c:v>345.91</c:v>
                </c:pt>
                <c:pt idx="20402">
                  <c:v>345.91</c:v>
                </c:pt>
                <c:pt idx="20403">
                  <c:v>345.91</c:v>
                </c:pt>
                <c:pt idx="20404">
                  <c:v>345.91</c:v>
                </c:pt>
                <c:pt idx="20405">
                  <c:v>345.91</c:v>
                </c:pt>
                <c:pt idx="20406">
                  <c:v>345.91</c:v>
                </c:pt>
                <c:pt idx="20407">
                  <c:v>345.91</c:v>
                </c:pt>
                <c:pt idx="20408">
                  <c:v>345.91</c:v>
                </c:pt>
                <c:pt idx="20409">
                  <c:v>345.91</c:v>
                </c:pt>
                <c:pt idx="20410">
                  <c:v>345.91</c:v>
                </c:pt>
                <c:pt idx="20411">
                  <c:v>350.52</c:v>
                </c:pt>
                <c:pt idx="20412">
                  <c:v>341.36</c:v>
                </c:pt>
                <c:pt idx="20413">
                  <c:v>345.91</c:v>
                </c:pt>
                <c:pt idx="20414">
                  <c:v>345.91</c:v>
                </c:pt>
                <c:pt idx="20415">
                  <c:v>341.36</c:v>
                </c:pt>
                <c:pt idx="20416">
                  <c:v>355.19</c:v>
                </c:pt>
                <c:pt idx="20417">
                  <c:v>345.91</c:v>
                </c:pt>
                <c:pt idx="20418">
                  <c:v>350.52</c:v>
                </c:pt>
                <c:pt idx="20419">
                  <c:v>345.91</c:v>
                </c:pt>
                <c:pt idx="20420">
                  <c:v>332.44</c:v>
                </c:pt>
                <c:pt idx="20421">
                  <c:v>336.87</c:v>
                </c:pt>
                <c:pt idx="20422">
                  <c:v>332.44</c:v>
                </c:pt>
                <c:pt idx="20423">
                  <c:v>345.91</c:v>
                </c:pt>
                <c:pt idx="20424">
                  <c:v>332.44</c:v>
                </c:pt>
                <c:pt idx="20425">
                  <c:v>336.87</c:v>
                </c:pt>
                <c:pt idx="20426">
                  <c:v>345.91</c:v>
                </c:pt>
                <c:pt idx="20427">
                  <c:v>345.91</c:v>
                </c:pt>
                <c:pt idx="20428">
                  <c:v>345.91</c:v>
                </c:pt>
                <c:pt idx="20429">
                  <c:v>345.91</c:v>
                </c:pt>
                <c:pt idx="20430">
                  <c:v>345.91</c:v>
                </c:pt>
                <c:pt idx="20431">
                  <c:v>345.91</c:v>
                </c:pt>
                <c:pt idx="20432">
                  <c:v>341.36</c:v>
                </c:pt>
                <c:pt idx="20433">
                  <c:v>345.91</c:v>
                </c:pt>
                <c:pt idx="20434">
                  <c:v>345.91</c:v>
                </c:pt>
                <c:pt idx="20435">
                  <c:v>336.87</c:v>
                </c:pt>
                <c:pt idx="20436">
                  <c:v>345.91</c:v>
                </c:pt>
                <c:pt idx="20437">
                  <c:v>345.91</c:v>
                </c:pt>
                <c:pt idx="20438">
                  <c:v>341.36</c:v>
                </c:pt>
                <c:pt idx="20439">
                  <c:v>341.36</c:v>
                </c:pt>
                <c:pt idx="20440">
                  <c:v>345.91</c:v>
                </c:pt>
                <c:pt idx="20441">
                  <c:v>341.36</c:v>
                </c:pt>
                <c:pt idx="20442">
                  <c:v>341.36</c:v>
                </c:pt>
                <c:pt idx="20443">
                  <c:v>341.36</c:v>
                </c:pt>
                <c:pt idx="20444">
                  <c:v>336.87</c:v>
                </c:pt>
                <c:pt idx="20445">
                  <c:v>341.36</c:v>
                </c:pt>
                <c:pt idx="20446">
                  <c:v>341.36</c:v>
                </c:pt>
                <c:pt idx="20447">
                  <c:v>341.36</c:v>
                </c:pt>
                <c:pt idx="20448">
                  <c:v>341.36</c:v>
                </c:pt>
                <c:pt idx="20449">
                  <c:v>341.36</c:v>
                </c:pt>
                <c:pt idx="20450">
                  <c:v>341.36</c:v>
                </c:pt>
                <c:pt idx="20451">
                  <c:v>341.36</c:v>
                </c:pt>
                <c:pt idx="20452">
                  <c:v>341.36</c:v>
                </c:pt>
                <c:pt idx="20453">
                  <c:v>345.91</c:v>
                </c:pt>
                <c:pt idx="20454">
                  <c:v>345.91</c:v>
                </c:pt>
                <c:pt idx="20455">
                  <c:v>341.36</c:v>
                </c:pt>
                <c:pt idx="20456">
                  <c:v>345.91</c:v>
                </c:pt>
                <c:pt idx="20457">
                  <c:v>341.36</c:v>
                </c:pt>
                <c:pt idx="20458">
                  <c:v>341.36</c:v>
                </c:pt>
                <c:pt idx="20459">
                  <c:v>345.91</c:v>
                </c:pt>
                <c:pt idx="20460">
                  <c:v>341.36</c:v>
                </c:pt>
                <c:pt idx="20461">
                  <c:v>341.36</c:v>
                </c:pt>
                <c:pt idx="20462">
                  <c:v>345.91</c:v>
                </c:pt>
                <c:pt idx="20463">
                  <c:v>341.36</c:v>
                </c:pt>
                <c:pt idx="20464">
                  <c:v>345.91</c:v>
                </c:pt>
                <c:pt idx="20465">
                  <c:v>341.36</c:v>
                </c:pt>
                <c:pt idx="20466">
                  <c:v>345.91</c:v>
                </c:pt>
                <c:pt idx="20467">
                  <c:v>341.36</c:v>
                </c:pt>
                <c:pt idx="20468">
                  <c:v>345.91</c:v>
                </c:pt>
                <c:pt idx="20469">
                  <c:v>341.36</c:v>
                </c:pt>
                <c:pt idx="20470">
                  <c:v>341.36</c:v>
                </c:pt>
                <c:pt idx="20471">
                  <c:v>345.91</c:v>
                </c:pt>
                <c:pt idx="20472">
                  <c:v>341.36</c:v>
                </c:pt>
                <c:pt idx="20473">
                  <c:v>345.91</c:v>
                </c:pt>
                <c:pt idx="20474">
                  <c:v>341.36</c:v>
                </c:pt>
                <c:pt idx="20475">
                  <c:v>345.91</c:v>
                </c:pt>
                <c:pt idx="20476">
                  <c:v>341.36</c:v>
                </c:pt>
                <c:pt idx="20477">
                  <c:v>341.36</c:v>
                </c:pt>
                <c:pt idx="20478">
                  <c:v>345.91</c:v>
                </c:pt>
                <c:pt idx="20479">
                  <c:v>345.91</c:v>
                </c:pt>
                <c:pt idx="20480">
                  <c:v>341.36</c:v>
                </c:pt>
                <c:pt idx="20481">
                  <c:v>341.36</c:v>
                </c:pt>
                <c:pt idx="20482">
                  <c:v>341.36</c:v>
                </c:pt>
                <c:pt idx="20483">
                  <c:v>341.36</c:v>
                </c:pt>
                <c:pt idx="20484">
                  <c:v>345.91</c:v>
                </c:pt>
                <c:pt idx="20485">
                  <c:v>336.87</c:v>
                </c:pt>
                <c:pt idx="20486">
                  <c:v>341.36</c:v>
                </c:pt>
                <c:pt idx="20487">
                  <c:v>341.36</c:v>
                </c:pt>
                <c:pt idx="20488">
                  <c:v>341.36</c:v>
                </c:pt>
                <c:pt idx="20489">
                  <c:v>341.36</c:v>
                </c:pt>
                <c:pt idx="20490">
                  <c:v>341.36</c:v>
                </c:pt>
                <c:pt idx="20491">
                  <c:v>341.36</c:v>
                </c:pt>
                <c:pt idx="20492">
                  <c:v>341.36</c:v>
                </c:pt>
                <c:pt idx="20493">
                  <c:v>345.91</c:v>
                </c:pt>
                <c:pt idx="20494">
                  <c:v>341.36</c:v>
                </c:pt>
                <c:pt idx="20495">
                  <c:v>341.36</c:v>
                </c:pt>
                <c:pt idx="20496">
                  <c:v>345.91</c:v>
                </c:pt>
                <c:pt idx="20497">
                  <c:v>341.36</c:v>
                </c:pt>
                <c:pt idx="20498">
                  <c:v>341.36</c:v>
                </c:pt>
                <c:pt idx="20499">
                  <c:v>345.91</c:v>
                </c:pt>
                <c:pt idx="20500">
                  <c:v>341.36</c:v>
                </c:pt>
                <c:pt idx="20501">
                  <c:v>341.36</c:v>
                </c:pt>
                <c:pt idx="20502">
                  <c:v>345.91</c:v>
                </c:pt>
                <c:pt idx="20503">
                  <c:v>341.36</c:v>
                </c:pt>
                <c:pt idx="20504">
                  <c:v>341.36</c:v>
                </c:pt>
                <c:pt idx="20505">
                  <c:v>341.36</c:v>
                </c:pt>
                <c:pt idx="20506">
                  <c:v>341.36</c:v>
                </c:pt>
                <c:pt idx="20507">
                  <c:v>341.36</c:v>
                </c:pt>
                <c:pt idx="20508">
                  <c:v>341.36</c:v>
                </c:pt>
                <c:pt idx="20509">
                  <c:v>341.36</c:v>
                </c:pt>
                <c:pt idx="20510">
                  <c:v>341.36</c:v>
                </c:pt>
                <c:pt idx="20511">
                  <c:v>341.36</c:v>
                </c:pt>
                <c:pt idx="20512">
                  <c:v>341.36</c:v>
                </c:pt>
                <c:pt idx="20513">
                  <c:v>341.36</c:v>
                </c:pt>
                <c:pt idx="20514">
                  <c:v>345.91</c:v>
                </c:pt>
                <c:pt idx="20515">
                  <c:v>345.91</c:v>
                </c:pt>
                <c:pt idx="20516">
                  <c:v>341.36</c:v>
                </c:pt>
                <c:pt idx="20517">
                  <c:v>345.91</c:v>
                </c:pt>
                <c:pt idx="20518">
                  <c:v>341.36</c:v>
                </c:pt>
                <c:pt idx="20519">
                  <c:v>341.36</c:v>
                </c:pt>
                <c:pt idx="20520">
                  <c:v>341.36</c:v>
                </c:pt>
                <c:pt idx="20521">
                  <c:v>341.36</c:v>
                </c:pt>
                <c:pt idx="20522">
                  <c:v>341.36</c:v>
                </c:pt>
                <c:pt idx="20523">
                  <c:v>345.91</c:v>
                </c:pt>
                <c:pt idx="20524">
                  <c:v>341.36</c:v>
                </c:pt>
                <c:pt idx="20525">
                  <c:v>341.36</c:v>
                </c:pt>
                <c:pt idx="20526">
                  <c:v>341.36</c:v>
                </c:pt>
                <c:pt idx="20527">
                  <c:v>341.36</c:v>
                </c:pt>
                <c:pt idx="20528">
                  <c:v>341.36</c:v>
                </c:pt>
                <c:pt idx="20529">
                  <c:v>341.36</c:v>
                </c:pt>
                <c:pt idx="20530">
                  <c:v>341.36</c:v>
                </c:pt>
                <c:pt idx="20531">
                  <c:v>341.36</c:v>
                </c:pt>
                <c:pt idx="20532">
                  <c:v>341.36</c:v>
                </c:pt>
                <c:pt idx="20533">
                  <c:v>341.36</c:v>
                </c:pt>
                <c:pt idx="20534">
                  <c:v>341.36</c:v>
                </c:pt>
                <c:pt idx="20535">
                  <c:v>341.36</c:v>
                </c:pt>
                <c:pt idx="20536">
                  <c:v>341.36</c:v>
                </c:pt>
                <c:pt idx="20537">
                  <c:v>341.36</c:v>
                </c:pt>
                <c:pt idx="20538">
                  <c:v>341.36</c:v>
                </c:pt>
                <c:pt idx="20539">
                  <c:v>341.36</c:v>
                </c:pt>
                <c:pt idx="20540">
                  <c:v>341.36</c:v>
                </c:pt>
                <c:pt idx="20541">
                  <c:v>341.36</c:v>
                </c:pt>
                <c:pt idx="20542">
                  <c:v>341.36</c:v>
                </c:pt>
                <c:pt idx="20543">
                  <c:v>341.36</c:v>
                </c:pt>
                <c:pt idx="20544">
                  <c:v>341.36</c:v>
                </c:pt>
                <c:pt idx="20545">
                  <c:v>345.91</c:v>
                </c:pt>
                <c:pt idx="20546">
                  <c:v>345.91</c:v>
                </c:pt>
                <c:pt idx="20547">
                  <c:v>341.36</c:v>
                </c:pt>
                <c:pt idx="20548">
                  <c:v>345.91</c:v>
                </c:pt>
                <c:pt idx="20549">
                  <c:v>341.36</c:v>
                </c:pt>
                <c:pt idx="20550">
                  <c:v>341.36</c:v>
                </c:pt>
                <c:pt idx="20551">
                  <c:v>345.91</c:v>
                </c:pt>
                <c:pt idx="20552">
                  <c:v>341.36</c:v>
                </c:pt>
                <c:pt idx="20553">
                  <c:v>341.36</c:v>
                </c:pt>
                <c:pt idx="20554">
                  <c:v>345.91</c:v>
                </c:pt>
                <c:pt idx="20555">
                  <c:v>345.91</c:v>
                </c:pt>
                <c:pt idx="20556">
                  <c:v>345.91</c:v>
                </c:pt>
                <c:pt idx="20557">
                  <c:v>345.91</c:v>
                </c:pt>
                <c:pt idx="20558">
                  <c:v>345.91</c:v>
                </c:pt>
                <c:pt idx="20559">
                  <c:v>323.75</c:v>
                </c:pt>
                <c:pt idx="20560">
                  <c:v>345.91</c:v>
                </c:pt>
                <c:pt idx="20561">
                  <c:v>341.36</c:v>
                </c:pt>
                <c:pt idx="20562">
                  <c:v>345.91</c:v>
                </c:pt>
                <c:pt idx="20563">
                  <c:v>345.91</c:v>
                </c:pt>
                <c:pt idx="20564">
                  <c:v>345.91</c:v>
                </c:pt>
                <c:pt idx="20565">
                  <c:v>341.36</c:v>
                </c:pt>
                <c:pt idx="20566">
                  <c:v>345.91</c:v>
                </c:pt>
                <c:pt idx="20567">
                  <c:v>345.91</c:v>
                </c:pt>
                <c:pt idx="20568">
                  <c:v>341.36</c:v>
                </c:pt>
                <c:pt idx="20569">
                  <c:v>345.91</c:v>
                </c:pt>
                <c:pt idx="20570">
                  <c:v>345.91</c:v>
                </c:pt>
                <c:pt idx="20571">
                  <c:v>345.91</c:v>
                </c:pt>
                <c:pt idx="20572">
                  <c:v>345.91</c:v>
                </c:pt>
                <c:pt idx="20573">
                  <c:v>345.91</c:v>
                </c:pt>
                <c:pt idx="20574">
                  <c:v>345.91</c:v>
                </c:pt>
                <c:pt idx="20575">
                  <c:v>345.91</c:v>
                </c:pt>
                <c:pt idx="20576">
                  <c:v>341.36</c:v>
                </c:pt>
                <c:pt idx="20577">
                  <c:v>345.91</c:v>
                </c:pt>
                <c:pt idx="20578">
                  <c:v>345.91</c:v>
                </c:pt>
                <c:pt idx="20579">
                  <c:v>345.91</c:v>
                </c:pt>
                <c:pt idx="20580">
                  <c:v>345.91</c:v>
                </c:pt>
                <c:pt idx="20581">
                  <c:v>345.91</c:v>
                </c:pt>
                <c:pt idx="20582">
                  <c:v>345.91</c:v>
                </c:pt>
                <c:pt idx="20583">
                  <c:v>341.36</c:v>
                </c:pt>
                <c:pt idx="20584">
                  <c:v>341.36</c:v>
                </c:pt>
                <c:pt idx="20585">
                  <c:v>341.36</c:v>
                </c:pt>
                <c:pt idx="20586">
                  <c:v>345.91</c:v>
                </c:pt>
                <c:pt idx="20587">
                  <c:v>345.91</c:v>
                </c:pt>
                <c:pt idx="20588">
                  <c:v>345.91</c:v>
                </c:pt>
                <c:pt idx="20589">
                  <c:v>345.91</c:v>
                </c:pt>
                <c:pt idx="20590">
                  <c:v>341.36</c:v>
                </c:pt>
                <c:pt idx="20591">
                  <c:v>345.91</c:v>
                </c:pt>
                <c:pt idx="20592">
                  <c:v>345.91</c:v>
                </c:pt>
                <c:pt idx="20593">
                  <c:v>345.91</c:v>
                </c:pt>
                <c:pt idx="20594">
                  <c:v>345.91</c:v>
                </c:pt>
                <c:pt idx="20595">
                  <c:v>345.91</c:v>
                </c:pt>
                <c:pt idx="20596">
                  <c:v>345.91</c:v>
                </c:pt>
                <c:pt idx="20597">
                  <c:v>341.36</c:v>
                </c:pt>
                <c:pt idx="20598">
                  <c:v>345.91</c:v>
                </c:pt>
                <c:pt idx="20599">
                  <c:v>345.91</c:v>
                </c:pt>
                <c:pt idx="20600">
                  <c:v>336.87</c:v>
                </c:pt>
                <c:pt idx="20601">
                  <c:v>345.91</c:v>
                </c:pt>
                <c:pt idx="20602">
                  <c:v>345.91</c:v>
                </c:pt>
                <c:pt idx="20603">
                  <c:v>345.91</c:v>
                </c:pt>
                <c:pt idx="20604">
                  <c:v>341.36</c:v>
                </c:pt>
                <c:pt idx="20605">
                  <c:v>345.91</c:v>
                </c:pt>
                <c:pt idx="20606">
                  <c:v>345.91</c:v>
                </c:pt>
                <c:pt idx="20607">
                  <c:v>341.36</c:v>
                </c:pt>
                <c:pt idx="20608">
                  <c:v>345.91</c:v>
                </c:pt>
                <c:pt idx="20609">
                  <c:v>345.91</c:v>
                </c:pt>
                <c:pt idx="20610">
                  <c:v>345.91</c:v>
                </c:pt>
                <c:pt idx="20611">
                  <c:v>345.91</c:v>
                </c:pt>
                <c:pt idx="20612">
                  <c:v>345.91</c:v>
                </c:pt>
                <c:pt idx="20613">
                  <c:v>345.91</c:v>
                </c:pt>
                <c:pt idx="20614">
                  <c:v>345.91</c:v>
                </c:pt>
                <c:pt idx="20615">
                  <c:v>341.36</c:v>
                </c:pt>
                <c:pt idx="20616">
                  <c:v>345.91</c:v>
                </c:pt>
                <c:pt idx="20617">
                  <c:v>345.91</c:v>
                </c:pt>
                <c:pt idx="20618">
                  <c:v>345.91</c:v>
                </c:pt>
                <c:pt idx="20619">
                  <c:v>345.91</c:v>
                </c:pt>
                <c:pt idx="20620">
                  <c:v>345.91</c:v>
                </c:pt>
                <c:pt idx="20621">
                  <c:v>341.36</c:v>
                </c:pt>
                <c:pt idx="20622">
                  <c:v>341.36</c:v>
                </c:pt>
                <c:pt idx="20623">
                  <c:v>341.36</c:v>
                </c:pt>
                <c:pt idx="20624">
                  <c:v>345.91</c:v>
                </c:pt>
                <c:pt idx="20625">
                  <c:v>345.91</c:v>
                </c:pt>
                <c:pt idx="20626">
                  <c:v>345.91</c:v>
                </c:pt>
                <c:pt idx="20627">
                  <c:v>345.91</c:v>
                </c:pt>
                <c:pt idx="20628">
                  <c:v>345.91</c:v>
                </c:pt>
                <c:pt idx="20629">
                  <c:v>345.91</c:v>
                </c:pt>
                <c:pt idx="20630">
                  <c:v>345.91</c:v>
                </c:pt>
                <c:pt idx="20631">
                  <c:v>345.91</c:v>
                </c:pt>
                <c:pt idx="20632">
                  <c:v>345.91</c:v>
                </c:pt>
                <c:pt idx="20633">
                  <c:v>345.91</c:v>
                </c:pt>
                <c:pt idx="20634">
                  <c:v>345.91</c:v>
                </c:pt>
                <c:pt idx="20635">
                  <c:v>345.91</c:v>
                </c:pt>
                <c:pt idx="20636">
                  <c:v>350.52</c:v>
                </c:pt>
                <c:pt idx="20637">
                  <c:v>345.91</c:v>
                </c:pt>
                <c:pt idx="20638">
                  <c:v>341.36</c:v>
                </c:pt>
                <c:pt idx="20639">
                  <c:v>345.91</c:v>
                </c:pt>
                <c:pt idx="20640">
                  <c:v>345.91</c:v>
                </c:pt>
                <c:pt idx="20641">
                  <c:v>345.91</c:v>
                </c:pt>
                <c:pt idx="20642">
                  <c:v>350.52</c:v>
                </c:pt>
                <c:pt idx="20643">
                  <c:v>345.91</c:v>
                </c:pt>
                <c:pt idx="20644">
                  <c:v>345.91</c:v>
                </c:pt>
                <c:pt idx="20645">
                  <c:v>350.52</c:v>
                </c:pt>
                <c:pt idx="20646">
                  <c:v>345.91</c:v>
                </c:pt>
                <c:pt idx="20647">
                  <c:v>345.91</c:v>
                </c:pt>
                <c:pt idx="20648">
                  <c:v>350.52</c:v>
                </c:pt>
                <c:pt idx="20649">
                  <c:v>345.91</c:v>
                </c:pt>
                <c:pt idx="20650">
                  <c:v>345.91</c:v>
                </c:pt>
                <c:pt idx="20651">
                  <c:v>350.52</c:v>
                </c:pt>
                <c:pt idx="20652">
                  <c:v>345.91</c:v>
                </c:pt>
                <c:pt idx="20653">
                  <c:v>345.91</c:v>
                </c:pt>
                <c:pt idx="20654">
                  <c:v>350.52</c:v>
                </c:pt>
                <c:pt idx="20655">
                  <c:v>345.91</c:v>
                </c:pt>
                <c:pt idx="20656">
                  <c:v>345.91</c:v>
                </c:pt>
                <c:pt idx="20657">
                  <c:v>345.91</c:v>
                </c:pt>
                <c:pt idx="20658">
                  <c:v>345.91</c:v>
                </c:pt>
                <c:pt idx="20659">
                  <c:v>345.91</c:v>
                </c:pt>
                <c:pt idx="20660">
                  <c:v>345.91</c:v>
                </c:pt>
                <c:pt idx="20661">
                  <c:v>345.91</c:v>
                </c:pt>
                <c:pt idx="20662">
                  <c:v>350.52</c:v>
                </c:pt>
                <c:pt idx="20663">
                  <c:v>345.91</c:v>
                </c:pt>
                <c:pt idx="20664">
                  <c:v>350.52</c:v>
                </c:pt>
                <c:pt idx="20665">
                  <c:v>345.91</c:v>
                </c:pt>
                <c:pt idx="20666">
                  <c:v>345.91</c:v>
                </c:pt>
                <c:pt idx="20667">
                  <c:v>350.52</c:v>
                </c:pt>
                <c:pt idx="20668">
                  <c:v>345.91</c:v>
                </c:pt>
                <c:pt idx="20669">
                  <c:v>345.91</c:v>
                </c:pt>
                <c:pt idx="20670">
                  <c:v>345.91</c:v>
                </c:pt>
                <c:pt idx="20671">
                  <c:v>350.52</c:v>
                </c:pt>
                <c:pt idx="20672">
                  <c:v>345.91</c:v>
                </c:pt>
                <c:pt idx="20673">
                  <c:v>350.52</c:v>
                </c:pt>
                <c:pt idx="20674">
                  <c:v>345.91</c:v>
                </c:pt>
                <c:pt idx="20675">
                  <c:v>345.91</c:v>
                </c:pt>
                <c:pt idx="20676">
                  <c:v>345.91</c:v>
                </c:pt>
                <c:pt idx="20677">
                  <c:v>350.52</c:v>
                </c:pt>
                <c:pt idx="20678">
                  <c:v>345.91</c:v>
                </c:pt>
                <c:pt idx="20679">
                  <c:v>345.91</c:v>
                </c:pt>
                <c:pt idx="20680">
                  <c:v>345.91</c:v>
                </c:pt>
                <c:pt idx="20681">
                  <c:v>345.91</c:v>
                </c:pt>
                <c:pt idx="20682">
                  <c:v>345.91</c:v>
                </c:pt>
                <c:pt idx="20683">
                  <c:v>345.91</c:v>
                </c:pt>
                <c:pt idx="20684">
                  <c:v>345.91</c:v>
                </c:pt>
                <c:pt idx="20685">
                  <c:v>345.91</c:v>
                </c:pt>
                <c:pt idx="20686">
                  <c:v>345.91</c:v>
                </c:pt>
                <c:pt idx="20687">
                  <c:v>345.91</c:v>
                </c:pt>
                <c:pt idx="20688">
                  <c:v>345.91</c:v>
                </c:pt>
                <c:pt idx="20689">
                  <c:v>345.91</c:v>
                </c:pt>
                <c:pt idx="20690">
                  <c:v>350.52</c:v>
                </c:pt>
                <c:pt idx="20691">
                  <c:v>345.91</c:v>
                </c:pt>
                <c:pt idx="20692">
                  <c:v>350.52</c:v>
                </c:pt>
                <c:pt idx="20693">
                  <c:v>345.91</c:v>
                </c:pt>
                <c:pt idx="20694">
                  <c:v>345.91</c:v>
                </c:pt>
                <c:pt idx="20695">
                  <c:v>345.91</c:v>
                </c:pt>
                <c:pt idx="20696">
                  <c:v>345.91</c:v>
                </c:pt>
                <c:pt idx="20697">
                  <c:v>345.91</c:v>
                </c:pt>
                <c:pt idx="20698">
                  <c:v>350.52</c:v>
                </c:pt>
                <c:pt idx="20699">
                  <c:v>345.91</c:v>
                </c:pt>
                <c:pt idx="20700">
                  <c:v>345.91</c:v>
                </c:pt>
                <c:pt idx="20701">
                  <c:v>345.91</c:v>
                </c:pt>
                <c:pt idx="20702">
                  <c:v>345.91</c:v>
                </c:pt>
                <c:pt idx="20703">
                  <c:v>341.36</c:v>
                </c:pt>
                <c:pt idx="20704">
                  <c:v>345.91</c:v>
                </c:pt>
                <c:pt idx="20705">
                  <c:v>345.91</c:v>
                </c:pt>
                <c:pt idx="20706">
                  <c:v>345.91</c:v>
                </c:pt>
                <c:pt idx="20707">
                  <c:v>345.91</c:v>
                </c:pt>
                <c:pt idx="20708">
                  <c:v>345.91</c:v>
                </c:pt>
                <c:pt idx="20709">
                  <c:v>345.91</c:v>
                </c:pt>
                <c:pt idx="20710">
                  <c:v>341.36</c:v>
                </c:pt>
                <c:pt idx="20711">
                  <c:v>345.91</c:v>
                </c:pt>
                <c:pt idx="20712">
                  <c:v>345.91</c:v>
                </c:pt>
                <c:pt idx="20713">
                  <c:v>345.91</c:v>
                </c:pt>
                <c:pt idx="20714">
                  <c:v>350.52</c:v>
                </c:pt>
                <c:pt idx="20715">
                  <c:v>345.91</c:v>
                </c:pt>
                <c:pt idx="20716">
                  <c:v>345.91</c:v>
                </c:pt>
                <c:pt idx="20717">
                  <c:v>350.52</c:v>
                </c:pt>
                <c:pt idx="20718">
                  <c:v>345.91</c:v>
                </c:pt>
                <c:pt idx="20719">
                  <c:v>345.91</c:v>
                </c:pt>
                <c:pt idx="20720">
                  <c:v>345.91</c:v>
                </c:pt>
                <c:pt idx="20721">
                  <c:v>350.52</c:v>
                </c:pt>
                <c:pt idx="20722">
                  <c:v>345.91</c:v>
                </c:pt>
                <c:pt idx="20723">
                  <c:v>345.91</c:v>
                </c:pt>
                <c:pt idx="20724">
                  <c:v>345.91</c:v>
                </c:pt>
                <c:pt idx="20725">
                  <c:v>345.91</c:v>
                </c:pt>
                <c:pt idx="20726">
                  <c:v>345.91</c:v>
                </c:pt>
                <c:pt idx="20727">
                  <c:v>345.91</c:v>
                </c:pt>
                <c:pt idx="20728">
                  <c:v>345.91</c:v>
                </c:pt>
                <c:pt idx="20729">
                  <c:v>345.91</c:v>
                </c:pt>
                <c:pt idx="20730">
                  <c:v>345.91</c:v>
                </c:pt>
                <c:pt idx="20731">
                  <c:v>345.91</c:v>
                </c:pt>
                <c:pt idx="20732">
                  <c:v>345.91</c:v>
                </c:pt>
                <c:pt idx="20733">
                  <c:v>345.91</c:v>
                </c:pt>
                <c:pt idx="20734">
                  <c:v>345.91</c:v>
                </c:pt>
                <c:pt idx="20735">
                  <c:v>336.87</c:v>
                </c:pt>
                <c:pt idx="20736">
                  <c:v>345.91</c:v>
                </c:pt>
                <c:pt idx="20737">
                  <c:v>345.91</c:v>
                </c:pt>
                <c:pt idx="20738">
                  <c:v>345.91</c:v>
                </c:pt>
                <c:pt idx="20739">
                  <c:v>345.91</c:v>
                </c:pt>
                <c:pt idx="20740">
                  <c:v>341.36</c:v>
                </c:pt>
                <c:pt idx="20741">
                  <c:v>345.91</c:v>
                </c:pt>
                <c:pt idx="20742">
                  <c:v>345.91</c:v>
                </c:pt>
                <c:pt idx="20743">
                  <c:v>345.91</c:v>
                </c:pt>
                <c:pt idx="20744">
                  <c:v>345.91</c:v>
                </c:pt>
                <c:pt idx="20745">
                  <c:v>345.91</c:v>
                </c:pt>
                <c:pt idx="20746">
                  <c:v>341.36</c:v>
                </c:pt>
                <c:pt idx="20747">
                  <c:v>350.52</c:v>
                </c:pt>
                <c:pt idx="20748">
                  <c:v>345.91</c:v>
                </c:pt>
                <c:pt idx="20749">
                  <c:v>345.91</c:v>
                </c:pt>
                <c:pt idx="20750">
                  <c:v>341.36</c:v>
                </c:pt>
                <c:pt idx="20751">
                  <c:v>345.91</c:v>
                </c:pt>
                <c:pt idx="20752">
                  <c:v>341.36</c:v>
                </c:pt>
                <c:pt idx="20753">
                  <c:v>345.91</c:v>
                </c:pt>
                <c:pt idx="20754">
                  <c:v>345.91</c:v>
                </c:pt>
                <c:pt idx="20755">
                  <c:v>345.91</c:v>
                </c:pt>
                <c:pt idx="20756">
                  <c:v>345.91</c:v>
                </c:pt>
                <c:pt idx="20757">
                  <c:v>345.91</c:v>
                </c:pt>
                <c:pt idx="20758">
                  <c:v>345.91</c:v>
                </c:pt>
                <c:pt idx="20759">
                  <c:v>345.91</c:v>
                </c:pt>
                <c:pt idx="20760">
                  <c:v>345.91</c:v>
                </c:pt>
                <c:pt idx="20761">
                  <c:v>345.91</c:v>
                </c:pt>
                <c:pt idx="20762">
                  <c:v>345.91</c:v>
                </c:pt>
                <c:pt idx="20763">
                  <c:v>345.91</c:v>
                </c:pt>
                <c:pt idx="20764">
                  <c:v>350.52</c:v>
                </c:pt>
                <c:pt idx="20765">
                  <c:v>345.91</c:v>
                </c:pt>
                <c:pt idx="20766">
                  <c:v>341.36</c:v>
                </c:pt>
                <c:pt idx="20767">
                  <c:v>345.91</c:v>
                </c:pt>
                <c:pt idx="20768">
                  <c:v>345.91</c:v>
                </c:pt>
                <c:pt idx="20769">
                  <c:v>345.91</c:v>
                </c:pt>
                <c:pt idx="20770">
                  <c:v>345.91</c:v>
                </c:pt>
                <c:pt idx="20771">
                  <c:v>341.36</c:v>
                </c:pt>
                <c:pt idx="20772">
                  <c:v>345.91</c:v>
                </c:pt>
                <c:pt idx="20773">
                  <c:v>341.36</c:v>
                </c:pt>
                <c:pt idx="20774">
                  <c:v>345.91</c:v>
                </c:pt>
                <c:pt idx="20775">
                  <c:v>345.91</c:v>
                </c:pt>
                <c:pt idx="20776">
                  <c:v>345.91</c:v>
                </c:pt>
                <c:pt idx="20777">
                  <c:v>341.36</c:v>
                </c:pt>
                <c:pt idx="20778">
                  <c:v>345.91</c:v>
                </c:pt>
                <c:pt idx="20779">
                  <c:v>341.36</c:v>
                </c:pt>
                <c:pt idx="20780">
                  <c:v>345.91</c:v>
                </c:pt>
                <c:pt idx="20781">
                  <c:v>341.36</c:v>
                </c:pt>
                <c:pt idx="20782">
                  <c:v>345.91</c:v>
                </c:pt>
                <c:pt idx="20783">
                  <c:v>345.91</c:v>
                </c:pt>
                <c:pt idx="20784">
                  <c:v>345.91</c:v>
                </c:pt>
                <c:pt idx="20785">
                  <c:v>345.91</c:v>
                </c:pt>
                <c:pt idx="20786">
                  <c:v>345.91</c:v>
                </c:pt>
                <c:pt idx="20787">
                  <c:v>345.91</c:v>
                </c:pt>
                <c:pt idx="20788">
                  <c:v>345.91</c:v>
                </c:pt>
                <c:pt idx="20789">
                  <c:v>341.36</c:v>
                </c:pt>
                <c:pt idx="20790">
                  <c:v>345.91</c:v>
                </c:pt>
                <c:pt idx="20791">
                  <c:v>345.91</c:v>
                </c:pt>
                <c:pt idx="20792">
                  <c:v>345.91</c:v>
                </c:pt>
                <c:pt idx="20793">
                  <c:v>345.91</c:v>
                </c:pt>
                <c:pt idx="20794">
                  <c:v>345.91</c:v>
                </c:pt>
                <c:pt idx="20795">
                  <c:v>345.91</c:v>
                </c:pt>
                <c:pt idx="20796">
                  <c:v>345.91</c:v>
                </c:pt>
                <c:pt idx="20797">
                  <c:v>345.91</c:v>
                </c:pt>
                <c:pt idx="20798">
                  <c:v>345.91</c:v>
                </c:pt>
                <c:pt idx="20799">
                  <c:v>345.91</c:v>
                </c:pt>
                <c:pt idx="20800">
                  <c:v>345.91</c:v>
                </c:pt>
                <c:pt idx="20801">
                  <c:v>345.91</c:v>
                </c:pt>
                <c:pt idx="20802">
                  <c:v>345.91</c:v>
                </c:pt>
                <c:pt idx="20803">
                  <c:v>345.91</c:v>
                </c:pt>
                <c:pt idx="20804">
                  <c:v>345.91</c:v>
                </c:pt>
                <c:pt idx="20805">
                  <c:v>345.91</c:v>
                </c:pt>
                <c:pt idx="20806">
                  <c:v>345.91</c:v>
                </c:pt>
                <c:pt idx="20807">
                  <c:v>345.91</c:v>
                </c:pt>
                <c:pt idx="20808">
                  <c:v>345.91</c:v>
                </c:pt>
                <c:pt idx="20809">
                  <c:v>345.91</c:v>
                </c:pt>
                <c:pt idx="20810">
                  <c:v>345.91</c:v>
                </c:pt>
                <c:pt idx="20811">
                  <c:v>341.36</c:v>
                </c:pt>
                <c:pt idx="20812">
                  <c:v>345.91</c:v>
                </c:pt>
                <c:pt idx="20813">
                  <c:v>345.91</c:v>
                </c:pt>
                <c:pt idx="20814">
                  <c:v>345.91</c:v>
                </c:pt>
                <c:pt idx="20815">
                  <c:v>341.36</c:v>
                </c:pt>
                <c:pt idx="20816">
                  <c:v>345.91</c:v>
                </c:pt>
                <c:pt idx="20817">
                  <c:v>345.91</c:v>
                </c:pt>
                <c:pt idx="20818">
                  <c:v>341.36</c:v>
                </c:pt>
                <c:pt idx="20819">
                  <c:v>345.91</c:v>
                </c:pt>
                <c:pt idx="20820">
                  <c:v>345.91</c:v>
                </c:pt>
                <c:pt idx="20821">
                  <c:v>345.91</c:v>
                </c:pt>
                <c:pt idx="20822">
                  <c:v>345.91</c:v>
                </c:pt>
                <c:pt idx="20823">
                  <c:v>345.91</c:v>
                </c:pt>
                <c:pt idx="20824">
                  <c:v>345.91</c:v>
                </c:pt>
                <c:pt idx="20825">
                  <c:v>345.91</c:v>
                </c:pt>
                <c:pt idx="20826">
                  <c:v>345.91</c:v>
                </c:pt>
                <c:pt idx="20827">
                  <c:v>345.91</c:v>
                </c:pt>
                <c:pt idx="20828">
                  <c:v>345.91</c:v>
                </c:pt>
                <c:pt idx="20829">
                  <c:v>345.91</c:v>
                </c:pt>
                <c:pt idx="20830">
                  <c:v>350.52</c:v>
                </c:pt>
                <c:pt idx="20831">
                  <c:v>345.91</c:v>
                </c:pt>
                <c:pt idx="20832">
                  <c:v>341.36</c:v>
                </c:pt>
                <c:pt idx="20833">
                  <c:v>345.91</c:v>
                </c:pt>
                <c:pt idx="20834">
                  <c:v>345.91</c:v>
                </c:pt>
                <c:pt idx="20835">
                  <c:v>345.91</c:v>
                </c:pt>
                <c:pt idx="20836">
                  <c:v>345.91</c:v>
                </c:pt>
                <c:pt idx="20837">
                  <c:v>345.91</c:v>
                </c:pt>
                <c:pt idx="20838">
                  <c:v>341.36</c:v>
                </c:pt>
                <c:pt idx="20839">
                  <c:v>345.91</c:v>
                </c:pt>
                <c:pt idx="20840">
                  <c:v>345.91</c:v>
                </c:pt>
                <c:pt idx="20841">
                  <c:v>345.91</c:v>
                </c:pt>
                <c:pt idx="20842">
                  <c:v>345.91</c:v>
                </c:pt>
                <c:pt idx="20843">
                  <c:v>345.91</c:v>
                </c:pt>
                <c:pt idx="20844">
                  <c:v>345.91</c:v>
                </c:pt>
                <c:pt idx="20845">
                  <c:v>345.91</c:v>
                </c:pt>
                <c:pt idx="20846">
                  <c:v>345.91</c:v>
                </c:pt>
                <c:pt idx="20847">
                  <c:v>345.91</c:v>
                </c:pt>
                <c:pt idx="20848">
                  <c:v>345.91</c:v>
                </c:pt>
                <c:pt idx="20849">
                  <c:v>341.36</c:v>
                </c:pt>
                <c:pt idx="20850">
                  <c:v>345.91</c:v>
                </c:pt>
                <c:pt idx="20851">
                  <c:v>345.91</c:v>
                </c:pt>
                <c:pt idx="20852">
                  <c:v>341.36</c:v>
                </c:pt>
                <c:pt idx="20853">
                  <c:v>345.91</c:v>
                </c:pt>
                <c:pt idx="20854">
                  <c:v>345.91</c:v>
                </c:pt>
                <c:pt idx="20855">
                  <c:v>345.91</c:v>
                </c:pt>
                <c:pt idx="20856">
                  <c:v>345.91</c:v>
                </c:pt>
                <c:pt idx="20857">
                  <c:v>345.91</c:v>
                </c:pt>
                <c:pt idx="20858">
                  <c:v>345.91</c:v>
                </c:pt>
                <c:pt idx="20859">
                  <c:v>345.91</c:v>
                </c:pt>
                <c:pt idx="20860">
                  <c:v>345.91</c:v>
                </c:pt>
                <c:pt idx="20861">
                  <c:v>345.91</c:v>
                </c:pt>
                <c:pt idx="20862">
                  <c:v>345.91</c:v>
                </c:pt>
                <c:pt idx="20863">
                  <c:v>345.91</c:v>
                </c:pt>
                <c:pt idx="20864">
                  <c:v>345.91</c:v>
                </c:pt>
                <c:pt idx="20865">
                  <c:v>341.36</c:v>
                </c:pt>
                <c:pt idx="20866">
                  <c:v>341.36</c:v>
                </c:pt>
                <c:pt idx="20867">
                  <c:v>345.91</c:v>
                </c:pt>
                <c:pt idx="20868">
                  <c:v>341.36</c:v>
                </c:pt>
                <c:pt idx="20869">
                  <c:v>341.36</c:v>
                </c:pt>
                <c:pt idx="20870">
                  <c:v>341.36</c:v>
                </c:pt>
                <c:pt idx="20871">
                  <c:v>345.91</c:v>
                </c:pt>
                <c:pt idx="20872">
                  <c:v>345.91</c:v>
                </c:pt>
                <c:pt idx="20873">
                  <c:v>341.36</c:v>
                </c:pt>
                <c:pt idx="20874">
                  <c:v>345.91</c:v>
                </c:pt>
                <c:pt idx="20875">
                  <c:v>341.36</c:v>
                </c:pt>
                <c:pt idx="20876">
                  <c:v>345.91</c:v>
                </c:pt>
                <c:pt idx="20877">
                  <c:v>345.91</c:v>
                </c:pt>
                <c:pt idx="20878">
                  <c:v>345.91</c:v>
                </c:pt>
                <c:pt idx="20879">
                  <c:v>345.91</c:v>
                </c:pt>
                <c:pt idx="20880">
                  <c:v>345.91</c:v>
                </c:pt>
                <c:pt idx="20881">
                  <c:v>345.91</c:v>
                </c:pt>
                <c:pt idx="20882">
                  <c:v>350.52</c:v>
                </c:pt>
                <c:pt idx="20883">
                  <c:v>345.91</c:v>
                </c:pt>
                <c:pt idx="20884">
                  <c:v>345.91</c:v>
                </c:pt>
                <c:pt idx="20885">
                  <c:v>345.91</c:v>
                </c:pt>
                <c:pt idx="20886">
                  <c:v>345.91</c:v>
                </c:pt>
                <c:pt idx="20887">
                  <c:v>345.91</c:v>
                </c:pt>
                <c:pt idx="20888">
                  <c:v>345.91</c:v>
                </c:pt>
                <c:pt idx="20889">
                  <c:v>345.91</c:v>
                </c:pt>
                <c:pt idx="20890">
                  <c:v>345.91</c:v>
                </c:pt>
                <c:pt idx="20891">
                  <c:v>345.91</c:v>
                </c:pt>
                <c:pt idx="20892">
                  <c:v>350.52</c:v>
                </c:pt>
                <c:pt idx="20893">
                  <c:v>345.91</c:v>
                </c:pt>
                <c:pt idx="20894">
                  <c:v>341.36</c:v>
                </c:pt>
                <c:pt idx="20895">
                  <c:v>345.91</c:v>
                </c:pt>
                <c:pt idx="20896">
                  <c:v>345.91</c:v>
                </c:pt>
                <c:pt idx="20897">
                  <c:v>341.36</c:v>
                </c:pt>
                <c:pt idx="20898">
                  <c:v>345.91</c:v>
                </c:pt>
                <c:pt idx="20899">
                  <c:v>341.36</c:v>
                </c:pt>
                <c:pt idx="20900">
                  <c:v>345.91</c:v>
                </c:pt>
                <c:pt idx="20901">
                  <c:v>345.91</c:v>
                </c:pt>
                <c:pt idx="20902">
                  <c:v>345.91</c:v>
                </c:pt>
                <c:pt idx="20903">
                  <c:v>341.36</c:v>
                </c:pt>
                <c:pt idx="20904">
                  <c:v>345.91</c:v>
                </c:pt>
                <c:pt idx="20905">
                  <c:v>345.91</c:v>
                </c:pt>
                <c:pt idx="20906">
                  <c:v>345.91</c:v>
                </c:pt>
                <c:pt idx="20907">
                  <c:v>345.91</c:v>
                </c:pt>
                <c:pt idx="20908">
                  <c:v>345.91</c:v>
                </c:pt>
                <c:pt idx="20909">
                  <c:v>341.36</c:v>
                </c:pt>
                <c:pt idx="20910">
                  <c:v>345.91</c:v>
                </c:pt>
                <c:pt idx="20911">
                  <c:v>345.91</c:v>
                </c:pt>
                <c:pt idx="20912">
                  <c:v>345.91</c:v>
                </c:pt>
                <c:pt idx="20913">
                  <c:v>345.91</c:v>
                </c:pt>
                <c:pt idx="20914">
                  <c:v>345.91</c:v>
                </c:pt>
                <c:pt idx="20915">
                  <c:v>345.91</c:v>
                </c:pt>
                <c:pt idx="20916">
                  <c:v>345.91</c:v>
                </c:pt>
                <c:pt idx="20917">
                  <c:v>341.36</c:v>
                </c:pt>
                <c:pt idx="20918">
                  <c:v>345.91</c:v>
                </c:pt>
                <c:pt idx="20919">
                  <c:v>345.91</c:v>
                </c:pt>
                <c:pt idx="20920">
                  <c:v>345.91</c:v>
                </c:pt>
                <c:pt idx="20921">
                  <c:v>345.91</c:v>
                </c:pt>
                <c:pt idx="20922">
                  <c:v>345.91</c:v>
                </c:pt>
                <c:pt idx="20923">
                  <c:v>345.91</c:v>
                </c:pt>
                <c:pt idx="20924">
                  <c:v>345.91</c:v>
                </c:pt>
                <c:pt idx="20925">
                  <c:v>345.91</c:v>
                </c:pt>
                <c:pt idx="20926">
                  <c:v>345.91</c:v>
                </c:pt>
                <c:pt idx="20927">
                  <c:v>345.91</c:v>
                </c:pt>
                <c:pt idx="20928">
                  <c:v>345.91</c:v>
                </c:pt>
                <c:pt idx="20929">
                  <c:v>345.91</c:v>
                </c:pt>
                <c:pt idx="20930">
                  <c:v>345.91</c:v>
                </c:pt>
                <c:pt idx="20931">
                  <c:v>345.91</c:v>
                </c:pt>
                <c:pt idx="20932">
                  <c:v>345.91</c:v>
                </c:pt>
                <c:pt idx="20933">
                  <c:v>345.91</c:v>
                </c:pt>
                <c:pt idx="20934">
                  <c:v>345.91</c:v>
                </c:pt>
                <c:pt idx="20935">
                  <c:v>345.91</c:v>
                </c:pt>
                <c:pt idx="20936">
                  <c:v>345.91</c:v>
                </c:pt>
                <c:pt idx="20937">
                  <c:v>345.91</c:v>
                </c:pt>
                <c:pt idx="20938">
                  <c:v>345.91</c:v>
                </c:pt>
                <c:pt idx="20939">
                  <c:v>345.91</c:v>
                </c:pt>
                <c:pt idx="20940">
                  <c:v>345.91</c:v>
                </c:pt>
                <c:pt idx="20941">
                  <c:v>345.91</c:v>
                </c:pt>
                <c:pt idx="20942">
                  <c:v>345.91</c:v>
                </c:pt>
                <c:pt idx="20943">
                  <c:v>345.91</c:v>
                </c:pt>
                <c:pt idx="20944">
                  <c:v>345.91</c:v>
                </c:pt>
                <c:pt idx="20945">
                  <c:v>345.91</c:v>
                </c:pt>
                <c:pt idx="20946">
                  <c:v>345.91</c:v>
                </c:pt>
                <c:pt idx="20947">
                  <c:v>345.91</c:v>
                </c:pt>
                <c:pt idx="20948">
                  <c:v>345.91</c:v>
                </c:pt>
                <c:pt idx="20949">
                  <c:v>345.91</c:v>
                </c:pt>
                <c:pt idx="20950">
                  <c:v>345.91</c:v>
                </c:pt>
                <c:pt idx="20951">
                  <c:v>345.91</c:v>
                </c:pt>
                <c:pt idx="20952">
                  <c:v>345.91</c:v>
                </c:pt>
                <c:pt idx="20953">
                  <c:v>345.91</c:v>
                </c:pt>
                <c:pt idx="20954">
                  <c:v>341.36</c:v>
                </c:pt>
                <c:pt idx="20955">
                  <c:v>341.36</c:v>
                </c:pt>
                <c:pt idx="20956">
                  <c:v>345.91</c:v>
                </c:pt>
                <c:pt idx="20957">
                  <c:v>341.36</c:v>
                </c:pt>
                <c:pt idx="20958">
                  <c:v>345.91</c:v>
                </c:pt>
                <c:pt idx="20959">
                  <c:v>341.36</c:v>
                </c:pt>
                <c:pt idx="20960">
                  <c:v>345.91</c:v>
                </c:pt>
                <c:pt idx="20961">
                  <c:v>345.91</c:v>
                </c:pt>
                <c:pt idx="20962">
                  <c:v>345.91</c:v>
                </c:pt>
                <c:pt idx="20963">
                  <c:v>345.91</c:v>
                </c:pt>
                <c:pt idx="20964">
                  <c:v>345.91</c:v>
                </c:pt>
                <c:pt idx="20965">
                  <c:v>345.91</c:v>
                </c:pt>
                <c:pt idx="20966">
                  <c:v>345.91</c:v>
                </c:pt>
                <c:pt idx="20967">
                  <c:v>341.36</c:v>
                </c:pt>
                <c:pt idx="20968">
                  <c:v>345.91</c:v>
                </c:pt>
                <c:pt idx="20969">
                  <c:v>345.91</c:v>
                </c:pt>
                <c:pt idx="20970">
                  <c:v>345.91</c:v>
                </c:pt>
                <c:pt idx="20971">
                  <c:v>345.91</c:v>
                </c:pt>
                <c:pt idx="20972">
                  <c:v>341.36</c:v>
                </c:pt>
                <c:pt idx="20973">
                  <c:v>345.91</c:v>
                </c:pt>
                <c:pt idx="20974">
                  <c:v>341.36</c:v>
                </c:pt>
                <c:pt idx="20975">
                  <c:v>345.91</c:v>
                </c:pt>
                <c:pt idx="20976">
                  <c:v>345.91</c:v>
                </c:pt>
                <c:pt idx="20977">
                  <c:v>345.91</c:v>
                </c:pt>
                <c:pt idx="20978">
                  <c:v>345.91</c:v>
                </c:pt>
                <c:pt idx="20979">
                  <c:v>345.91</c:v>
                </c:pt>
                <c:pt idx="20980">
                  <c:v>345.91</c:v>
                </c:pt>
                <c:pt idx="20981">
                  <c:v>345.91</c:v>
                </c:pt>
                <c:pt idx="20982">
                  <c:v>345.91</c:v>
                </c:pt>
                <c:pt idx="20983">
                  <c:v>345.91</c:v>
                </c:pt>
                <c:pt idx="20984">
                  <c:v>345.91</c:v>
                </c:pt>
                <c:pt idx="20985">
                  <c:v>345.91</c:v>
                </c:pt>
                <c:pt idx="20986">
                  <c:v>345.91</c:v>
                </c:pt>
                <c:pt idx="20987">
                  <c:v>345.91</c:v>
                </c:pt>
                <c:pt idx="20988">
                  <c:v>345.91</c:v>
                </c:pt>
                <c:pt idx="20989">
                  <c:v>345.91</c:v>
                </c:pt>
                <c:pt idx="20990">
                  <c:v>345.91</c:v>
                </c:pt>
                <c:pt idx="20991">
                  <c:v>345.91</c:v>
                </c:pt>
                <c:pt idx="20992">
                  <c:v>345.91</c:v>
                </c:pt>
                <c:pt idx="20993">
                  <c:v>345.91</c:v>
                </c:pt>
                <c:pt idx="20994">
                  <c:v>345.91</c:v>
                </c:pt>
                <c:pt idx="20995">
                  <c:v>345.91</c:v>
                </c:pt>
                <c:pt idx="20996">
                  <c:v>345.91</c:v>
                </c:pt>
                <c:pt idx="20997">
                  <c:v>341.36</c:v>
                </c:pt>
                <c:pt idx="20998">
                  <c:v>345.91</c:v>
                </c:pt>
                <c:pt idx="20999">
                  <c:v>345.91</c:v>
                </c:pt>
                <c:pt idx="21000">
                  <c:v>341.36</c:v>
                </c:pt>
                <c:pt idx="21001">
                  <c:v>345.91</c:v>
                </c:pt>
                <c:pt idx="21002">
                  <c:v>345.91</c:v>
                </c:pt>
                <c:pt idx="21003">
                  <c:v>345.91</c:v>
                </c:pt>
                <c:pt idx="21004">
                  <c:v>345.91</c:v>
                </c:pt>
                <c:pt idx="21005">
                  <c:v>345.91</c:v>
                </c:pt>
                <c:pt idx="21006">
                  <c:v>345.91</c:v>
                </c:pt>
                <c:pt idx="21007">
                  <c:v>345.91</c:v>
                </c:pt>
                <c:pt idx="21008">
                  <c:v>345.91</c:v>
                </c:pt>
                <c:pt idx="21009">
                  <c:v>345.91</c:v>
                </c:pt>
                <c:pt idx="21010">
                  <c:v>345.91</c:v>
                </c:pt>
                <c:pt idx="21011">
                  <c:v>345.91</c:v>
                </c:pt>
                <c:pt idx="21012">
                  <c:v>345.91</c:v>
                </c:pt>
                <c:pt idx="21013">
                  <c:v>345.91</c:v>
                </c:pt>
                <c:pt idx="21014">
                  <c:v>341.36</c:v>
                </c:pt>
                <c:pt idx="21015">
                  <c:v>345.91</c:v>
                </c:pt>
                <c:pt idx="21016">
                  <c:v>341.36</c:v>
                </c:pt>
                <c:pt idx="21017">
                  <c:v>345.91</c:v>
                </c:pt>
                <c:pt idx="21018">
                  <c:v>345.91</c:v>
                </c:pt>
                <c:pt idx="21019">
                  <c:v>345.91</c:v>
                </c:pt>
                <c:pt idx="21020">
                  <c:v>345.91</c:v>
                </c:pt>
                <c:pt idx="21021">
                  <c:v>345.91</c:v>
                </c:pt>
                <c:pt idx="21022">
                  <c:v>332.44</c:v>
                </c:pt>
                <c:pt idx="21023">
                  <c:v>345.91</c:v>
                </c:pt>
                <c:pt idx="21024">
                  <c:v>345.91</c:v>
                </c:pt>
                <c:pt idx="21025">
                  <c:v>345.91</c:v>
                </c:pt>
                <c:pt idx="21026">
                  <c:v>341.36</c:v>
                </c:pt>
                <c:pt idx="21027">
                  <c:v>345.91</c:v>
                </c:pt>
                <c:pt idx="21028">
                  <c:v>345.91</c:v>
                </c:pt>
                <c:pt idx="21029">
                  <c:v>345.91</c:v>
                </c:pt>
                <c:pt idx="21030">
                  <c:v>341.36</c:v>
                </c:pt>
                <c:pt idx="21031">
                  <c:v>345.91</c:v>
                </c:pt>
                <c:pt idx="21032">
                  <c:v>345.91</c:v>
                </c:pt>
                <c:pt idx="21033">
                  <c:v>345.91</c:v>
                </c:pt>
                <c:pt idx="21034">
                  <c:v>345.91</c:v>
                </c:pt>
                <c:pt idx="21035">
                  <c:v>345.91</c:v>
                </c:pt>
                <c:pt idx="21036">
                  <c:v>345.91</c:v>
                </c:pt>
                <c:pt idx="21037">
                  <c:v>345.91</c:v>
                </c:pt>
                <c:pt idx="21038">
                  <c:v>341.36</c:v>
                </c:pt>
                <c:pt idx="21039">
                  <c:v>345.91</c:v>
                </c:pt>
                <c:pt idx="21040">
                  <c:v>345.91</c:v>
                </c:pt>
                <c:pt idx="21041">
                  <c:v>345.91</c:v>
                </c:pt>
                <c:pt idx="21042">
                  <c:v>345.91</c:v>
                </c:pt>
                <c:pt idx="21043">
                  <c:v>345.91</c:v>
                </c:pt>
                <c:pt idx="21044">
                  <c:v>345.91</c:v>
                </c:pt>
                <c:pt idx="21045">
                  <c:v>345.91</c:v>
                </c:pt>
                <c:pt idx="21046">
                  <c:v>345.91</c:v>
                </c:pt>
                <c:pt idx="21047">
                  <c:v>341.36</c:v>
                </c:pt>
                <c:pt idx="21048">
                  <c:v>341.36</c:v>
                </c:pt>
                <c:pt idx="21049">
                  <c:v>345.91</c:v>
                </c:pt>
                <c:pt idx="21050">
                  <c:v>345.91</c:v>
                </c:pt>
                <c:pt idx="21051">
                  <c:v>345.91</c:v>
                </c:pt>
                <c:pt idx="21052">
                  <c:v>345.91</c:v>
                </c:pt>
                <c:pt idx="21053">
                  <c:v>345.91</c:v>
                </c:pt>
                <c:pt idx="21054">
                  <c:v>345.91</c:v>
                </c:pt>
                <c:pt idx="21055">
                  <c:v>345.91</c:v>
                </c:pt>
                <c:pt idx="21056">
                  <c:v>345.91</c:v>
                </c:pt>
                <c:pt idx="21057">
                  <c:v>345.91</c:v>
                </c:pt>
                <c:pt idx="21058">
                  <c:v>345.91</c:v>
                </c:pt>
                <c:pt idx="21059">
                  <c:v>345.91</c:v>
                </c:pt>
                <c:pt idx="21060">
                  <c:v>345.91</c:v>
                </c:pt>
                <c:pt idx="21061">
                  <c:v>345.91</c:v>
                </c:pt>
                <c:pt idx="21062">
                  <c:v>345.91</c:v>
                </c:pt>
                <c:pt idx="21063">
                  <c:v>345.91</c:v>
                </c:pt>
                <c:pt idx="21064">
                  <c:v>345.91</c:v>
                </c:pt>
                <c:pt idx="21065">
                  <c:v>345.91</c:v>
                </c:pt>
                <c:pt idx="21066">
                  <c:v>341.36</c:v>
                </c:pt>
                <c:pt idx="21067">
                  <c:v>345.91</c:v>
                </c:pt>
                <c:pt idx="21068">
                  <c:v>345.91</c:v>
                </c:pt>
                <c:pt idx="21069">
                  <c:v>345.91</c:v>
                </c:pt>
                <c:pt idx="21070">
                  <c:v>345.91</c:v>
                </c:pt>
                <c:pt idx="21071">
                  <c:v>345.91</c:v>
                </c:pt>
                <c:pt idx="21072">
                  <c:v>345.91</c:v>
                </c:pt>
                <c:pt idx="21073">
                  <c:v>345.91</c:v>
                </c:pt>
                <c:pt idx="21074">
                  <c:v>345.91</c:v>
                </c:pt>
                <c:pt idx="21075">
                  <c:v>345.91</c:v>
                </c:pt>
                <c:pt idx="21076">
                  <c:v>345.91</c:v>
                </c:pt>
                <c:pt idx="21077">
                  <c:v>345.91</c:v>
                </c:pt>
                <c:pt idx="21078">
                  <c:v>345.91</c:v>
                </c:pt>
                <c:pt idx="21079">
                  <c:v>345.91</c:v>
                </c:pt>
                <c:pt idx="21080">
                  <c:v>345.91</c:v>
                </c:pt>
                <c:pt idx="21081">
                  <c:v>345.91</c:v>
                </c:pt>
                <c:pt idx="21082">
                  <c:v>341.36</c:v>
                </c:pt>
                <c:pt idx="21083">
                  <c:v>345.91</c:v>
                </c:pt>
                <c:pt idx="21084">
                  <c:v>332.44</c:v>
                </c:pt>
                <c:pt idx="21085">
                  <c:v>332.44</c:v>
                </c:pt>
                <c:pt idx="21086">
                  <c:v>345.91</c:v>
                </c:pt>
                <c:pt idx="21087">
                  <c:v>341.36</c:v>
                </c:pt>
                <c:pt idx="21088">
                  <c:v>345.91</c:v>
                </c:pt>
                <c:pt idx="21089">
                  <c:v>345.91</c:v>
                </c:pt>
                <c:pt idx="21090">
                  <c:v>336.87</c:v>
                </c:pt>
                <c:pt idx="21091">
                  <c:v>341.36</c:v>
                </c:pt>
                <c:pt idx="21092">
                  <c:v>341.36</c:v>
                </c:pt>
                <c:pt idx="21093">
                  <c:v>345.91</c:v>
                </c:pt>
                <c:pt idx="21094">
                  <c:v>345.91</c:v>
                </c:pt>
                <c:pt idx="21095">
                  <c:v>345.91</c:v>
                </c:pt>
                <c:pt idx="21096">
                  <c:v>345.91</c:v>
                </c:pt>
                <c:pt idx="21097">
                  <c:v>341.36</c:v>
                </c:pt>
                <c:pt idx="21098">
                  <c:v>345.91</c:v>
                </c:pt>
                <c:pt idx="21099">
                  <c:v>345.91</c:v>
                </c:pt>
                <c:pt idx="21100">
                  <c:v>345.91</c:v>
                </c:pt>
                <c:pt idx="21101">
                  <c:v>345.91</c:v>
                </c:pt>
                <c:pt idx="21102">
                  <c:v>345.91</c:v>
                </c:pt>
                <c:pt idx="21103">
                  <c:v>345.91</c:v>
                </c:pt>
                <c:pt idx="21104">
                  <c:v>345.91</c:v>
                </c:pt>
                <c:pt idx="21105">
                  <c:v>345.91</c:v>
                </c:pt>
                <c:pt idx="21106">
                  <c:v>345.91</c:v>
                </c:pt>
                <c:pt idx="21107">
                  <c:v>345.91</c:v>
                </c:pt>
                <c:pt idx="21108">
                  <c:v>345.91</c:v>
                </c:pt>
                <c:pt idx="21109">
                  <c:v>345.91</c:v>
                </c:pt>
                <c:pt idx="21110">
                  <c:v>345.91</c:v>
                </c:pt>
                <c:pt idx="21111">
                  <c:v>345.91</c:v>
                </c:pt>
                <c:pt idx="21112">
                  <c:v>345.91</c:v>
                </c:pt>
                <c:pt idx="21113">
                  <c:v>345.91</c:v>
                </c:pt>
                <c:pt idx="21114">
                  <c:v>345.91</c:v>
                </c:pt>
                <c:pt idx="21115">
                  <c:v>345.91</c:v>
                </c:pt>
                <c:pt idx="21116">
                  <c:v>345.91</c:v>
                </c:pt>
                <c:pt idx="21117">
                  <c:v>345.91</c:v>
                </c:pt>
                <c:pt idx="21118">
                  <c:v>345.91</c:v>
                </c:pt>
                <c:pt idx="21119">
                  <c:v>345.91</c:v>
                </c:pt>
                <c:pt idx="21120">
                  <c:v>341.36</c:v>
                </c:pt>
                <c:pt idx="21121">
                  <c:v>345.91</c:v>
                </c:pt>
                <c:pt idx="21122">
                  <c:v>345.91</c:v>
                </c:pt>
                <c:pt idx="21123">
                  <c:v>345.91</c:v>
                </c:pt>
                <c:pt idx="21124">
                  <c:v>345.91</c:v>
                </c:pt>
                <c:pt idx="21125">
                  <c:v>345.91</c:v>
                </c:pt>
                <c:pt idx="21126">
                  <c:v>345.91</c:v>
                </c:pt>
                <c:pt idx="21127">
                  <c:v>345.91</c:v>
                </c:pt>
                <c:pt idx="21128">
                  <c:v>341.36</c:v>
                </c:pt>
                <c:pt idx="21129">
                  <c:v>345.91</c:v>
                </c:pt>
                <c:pt idx="21130">
                  <c:v>341.36</c:v>
                </c:pt>
                <c:pt idx="21131">
                  <c:v>345.91</c:v>
                </c:pt>
                <c:pt idx="21132">
                  <c:v>336.87</c:v>
                </c:pt>
                <c:pt idx="21133">
                  <c:v>345.91</c:v>
                </c:pt>
                <c:pt idx="21134">
                  <c:v>345.91</c:v>
                </c:pt>
                <c:pt idx="21135">
                  <c:v>345.91</c:v>
                </c:pt>
                <c:pt idx="21136">
                  <c:v>345.91</c:v>
                </c:pt>
                <c:pt idx="21137">
                  <c:v>345.91</c:v>
                </c:pt>
                <c:pt idx="21138">
                  <c:v>345.91</c:v>
                </c:pt>
                <c:pt idx="21139">
                  <c:v>345.91</c:v>
                </c:pt>
                <c:pt idx="21140">
                  <c:v>345.91</c:v>
                </c:pt>
                <c:pt idx="21141">
                  <c:v>341.36</c:v>
                </c:pt>
                <c:pt idx="21142">
                  <c:v>332.44</c:v>
                </c:pt>
                <c:pt idx="21143">
                  <c:v>345.91</c:v>
                </c:pt>
                <c:pt idx="21144">
                  <c:v>332.44</c:v>
                </c:pt>
                <c:pt idx="21145">
                  <c:v>345.91</c:v>
                </c:pt>
                <c:pt idx="21146">
                  <c:v>345.91</c:v>
                </c:pt>
                <c:pt idx="21147">
                  <c:v>341.36</c:v>
                </c:pt>
                <c:pt idx="21148">
                  <c:v>345.91</c:v>
                </c:pt>
                <c:pt idx="21149">
                  <c:v>341.36</c:v>
                </c:pt>
                <c:pt idx="21150">
                  <c:v>345.91</c:v>
                </c:pt>
                <c:pt idx="21151">
                  <c:v>341.36</c:v>
                </c:pt>
                <c:pt idx="21152">
                  <c:v>350.52</c:v>
                </c:pt>
                <c:pt idx="21153">
                  <c:v>345.91</c:v>
                </c:pt>
                <c:pt idx="21154">
                  <c:v>341.36</c:v>
                </c:pt>
                <c:pt idx="21155">
                  <c:v>350.52</c:v>
                </c:pt>
                <c:pt idx="21156">
                  <c:v>345.91</c:v>
                </c:pt>
                <c:pt idx="21157">
                  <c:v>341.36</c:v>
                </c:pt>
                <c:pt idx="21158">
                  <c:v>341.36</c:v>
                </c:pt>
                <c:pt idx="21159">
                  <c:v>341.36</c:v>
                </c:pt>
                <c:pt idx="21160">
                  <c:v>345.91</c:v>
                </c:pt>
                <c:pt idx="21161">
                  <c:v>345.91</c:v>
                </c:pt>
                <c:pt idx="21162">
                  <c:v>345.91</c:v>
                </c:pt>
                <c:pt idx="21163">
                  <c:v>345.91</c:v>
                </c:pt>
                <c:pt idx="21164">
                  <c:v>345.91</c:v>
                </c:pt>
                <c:pt idx="21165">
                  <c:v>345.91</c:v>
                </c:pt>
                <c:pt idx="21166">
                  <c:v>345.91</c:v>
                </c:pt>
                <c:pt idx="21167">
                  <c:v>341.36</c:v>
                </c:pt>
                <c:pt idx="21168">
                  <c:v>345.91</c:v>
                </c:pt>
                <c:pt idx="21169">
                  <c:v>345.91</c:v>
                </c:pt>
                <c:pt idx="21170">
                  <c:v>345.91</c:v>
                </c:pt>
                <c:pt idx="21171">
                  <c:v>345.91</c:v>
                </c:pt>
                <c:pt idx="21172">
                  <c:v>345.91</c:v>
                </c:pt>
                <c:pt idx="21173">
                  <c:v>345.91</c:v>
                </c:pt>
                <c:pt idx="21174">
                  <c:v>345.91</c:v>
                </c:pt>
                <c:pt idx="21175">
                  <c:v>345.91</c:v>
                </c:pt>
                <c:pt idx="21176">
                  <c:v>345.91</c:v>
                </c:pt>
                <c:pt idx="21177">
                  <c:v>341.36</c:v>
                </c:pt>
                <c:pt idx="21178">
                  <c:v>345.91</c:v>
                </c:pt>
                <c:pt idx="21179">
                  <c:v>341.36</c:v>
                </c:pt>
                <c:pt idx="21180">
                  <c:v>345.91</c:v>
                </c:pt>
                <c:pt idx="21181">
                  <c:v>345.91</c:v>
                </c:pt>
                <c:pt idx="21182">
                  <c:v>345.91</c:v>
                </c:pt>
                <c:pt idx="21183">
                  <c:v>345.91</c:v>
                </c:pt>
                <c:pt idx="21184">
                  <c:v>345.91</c:v>
                </c:pt>
                <c:pt idx="21185">
                  <c:v>341.36</c:v>
                </c:pt>
                <c:pt idx="21186">
                  <c:v>341.36</c:v>
                </c:pt>
                <c:pt idx="21187">
                  <c:v>345.91</c:v>
                </c:pt>
                <c:pt idx="21188">
                  <c:v>345.91</c:v>
                </c:pt>
                <c:pt idx="21189">
                  <c:v>345.91</c:v>
                </c:pt>
                <c:pt idx="21190">
                  <c:v>341.36</c:v>
                </c:pt>
                <c:pt idx="21191">
                  <c:v>345.91</c:v>
                </c:pt>
                <c:pt idx="21192">
                  <c:v>345.91</c:v>
                </c:pt>
                <c:pt idx="21193">
                  <c:v>336.87</c:v>
                </c:pt>
                <c:pt idx="21194">
                  <c:v>341.36</c:v>
                </c:pt>
                <c:pt idx="21195">
                  <c:v>345.91</c:v>
                </c:pt>
                <c:pt idx="21196">
                  <c:v>341.36</c:v>
                </c:pt>
                <c:pt idx="21197">
                  <c:v>345.91</c:v>
                </c:pt>
                <c:pt idx="21198">
                  <c:v>345.91</c:v>
                </c:pt>
                <c:pt idx="21199">
                  <c:v>345.91</c:v>
                </c:pt>
                <c:pt idx="21200">
                  <c:v>345.91</c:v>
                </c:pt>
                <c:pt idx="21201">
                  <c:v>345.91</c:v>
                </c:pt>
                <c:pt idx="21202">
                  <c:v>345.91</c:v>
                </c:pt>
                <c:pt idx="21203">
                  <c:v>345.91</c:v>
                </c:pt>
                <c:pt idx="21204">
                  <c:v>341.36</c:v>
                </c:pt>
                <c:pt idx="21205">
                  <c:v>345.91</c:v>
                </c:pt>
                <c:pt idx="21206">
                  <c:v>345.91</c:v>
                </c:pt>
                <c:pt idx="21207">
                  <c:v>345.91</c:v>
                </c:pt>
                <c:pt idx="21208">
                  <c:v>345.91</c:v>
                </c:pt>
                <c:pt idx="21209">
                  <c:v>345.91</c:v>
                </c:pt>
                <c:pt idx="21210">
                  <c:v>345.91</c:v>
                </c:pt>
                <c:pt idx="21211">
                  <c:v>345.91</c:v>
                </c:pt>
                <c:pt idx="21212">
                  <c:v>345.91</c:v>
                </c:pt>
                <c:pt idx="21213">
                  <c:v>350.52</c:v>
                </c:pt>
                <c:pt idx="21214">
                  <c:v>345.91</c:v>
                </c:pt>
                <c:pt idx="21215">
                  <c:v>345.91</c:v>
                </c:pt>
                <c:pt idx="21216">
                  <c:v>345.91</c:v>
                </c:pt>
                <c:pt idx="21217">
                  <c:v>345.91</c:v>
                </c:pt>
                <c:pt idx="21218">
                  <c:v>341.36</c:v>
                </c:pt>
                <c:pt idx="21219">
                  <c:v>345.91</c:v>
                </c:pt>
                <c:pt idx="21220">
                  <c:v>345.91</c:v>
                </c:pt>
                <c:pt idx="21221">
                  <c:v>341.36</c:v>
                </c:pt>
                <c:pt idx="21222">
                  <c:v>345.91</c:v>
                </c:pt>
                <c:pt idx="21223">
                  <c:v>345.91</c:v>
                </c:pt>
                <c:pt idx="21224">
                  <c:v>341.36</c:v>
                </c:pt>
                <c:pt idx="21225">
                  <c:v>341.36</c:v>
                </c:pt>
                <c:pt idx="21226">
                  <c:v>345.91</c:v>
                </c:pt>
                <c:pt idx="21227">
                  <c:v>341.36</c:v>
                </c:pt>
                <c:pt idx="21228">
                  <c:v>345.91</c:v>
                </c:pt>
                <c:pt idx="21229">
                  <c:v>345.91</c:v>
                </c:pt>
                <c:pt idx="21230">
                  <c:v>345.91</c:v>
                </c:pt>
                <c:pt idx="21231">
                  <c:v>341.36</c:v>
                </c:pt>
                <c:pt idx="21232">
                  <c:v>345.91</c:v>
                </c:pt>
                <c:pt idx="21233">
                  <c:v>345.91</c:v>
                </c:pt>
                <c:pt idx="21234">
                  <c:v>341.36</c:v>
                </c:pt>
                <c:pt idx="21235">
                  <c:v>345.91</c:v>
                </c:pt>
                <c:pt idx="21236">
                  <c:v>341.36</c:v>
                </c:pt>
                <c:pt idx="21237">
                  <c:v>345.91</c:v>
                </c:pt>
                <c:pt idx="21238">
                  <c:v>350.52</c:v>
                </c:pt>
                <c:pt idx="21239">
                  <c:v>341.36</c:v>
                </c:pt>
                <c:pt idx="21240">
                  <c:v>345.91</c:v>
                </c:pt>
                <c:pt idx="21241">
                  <c:v>345.91</c:v>
                </c:pt>
                <c:pt idx="21242">
                  <c:v>345.91</c:v>
                </c:pt>
                <c:pt idx="21243">
                  <c:v>345.91</c:v>
                </c:pt>
                <c:pt idx="21244">
                  <c:v>345.91</c:v>
                </c:pt>
                <c:pt idx="21245">
                  <c:v>345.91</c:v>
                </c:pt>
                <c:pt idx="21246">
                  <c:v>341.36</c:v>
                </c:pt>
                <c:pt idx="21247">
                  <c:v>345.91</c:v>
                </c:pt>
                <c:pt idx="21248">
                  <c:v>345.91</c:v>
                </c:pt>
                <c:pt idx="21249">
                  <c:v>345.91</c:v>
                </c:pt>
                <c:pt idx="21250">
                  <c:v>345.91</c:v>
                </c:pt>
                <c:pt idx="21251">
                  <c:v>345.91</c:v>
                </c:pt>
                <c:pt idx="21252">
                  <c:v>345.91</c:v>
                </c:pt>
                <c:pt idx="21253">
                  <c:v>345.91</c:v>
                </c:pt>
                <c:pt idx="21254">
                  <c:v>341.36</c:v>
                </c:pt>
                <c:pt idx="21255">
                  <c:v>345.91</c:v>
                </c:pt>
                <c:pt idx="21256">
                  <c:v>345.91</c:v>
                </c:pt>
                <c:pt idx="21257">
                  <c:v>345.91</c:v>
                </c:pt>
                <c:pt idx="21258">
                  <c:v>345.91</c:v>
                </c:pt>
                <c:pt idx="21259">
                  <c:v>345.91</c:v>
                </c:pt>
                <c:pt idx="21260">
                  <c:v>345.91</c:v>
                </c:pt>
                <c:pt idx="21261">
                  <c:v>345.91</c:v>
                </c:pt>
                <c:pt idx="21262">
                  <c:v>345.91</c:v>
                </c:pt>
                <c:pt idx="21263">
                  <c:v>345.91</c:v>
                </c:pt>
                <c:pt idx="21264">
                  <c:v>341.36</c:v>
                </c:pt>
                <c:pt idx="21265">
                  <c:v>345.91</c:v>
                </c:pt>
                <c:pt idx="21266">
                  <c:v>345.91</c:v>
                </c:pt>
                <c:pt idx="21267">
                  <c:v>345.91</c:v>
                </c:pt>
                <c:pt idx="21268">
                  <c:v>345.91</c:v>
                </c:pt>
                <c:pt idx="21269">
                  <c:v>345.91</c:v>
                </c:pt>
                <c:pt idx="21270">
                  <c:v>345.91</c:v>
                </c:pt>
                <c:pt idx="21271">
                  <c:v>345.91</c:v>
                </c:pt>
                <c:pt idx="21272">
                  <c:v>345.91</c:v>
                </c:pt>
                <c:pt idx="21273">
                  <c:v>345.91</c:v>
                </c:pt>
                <c:pt idx="21274">
                  <c:v>345.91</c:v>
                </c:pt>
                <c:pt idx="21275">
                  <c:v>345.91</c:v>
                </c:pt>
                <c:pt idx="21276">
                  <c:v>345.91</c:v>
                </c:pt>
                <c:pt idx="21277">
                  <c:v>345.91</c:v>
                </c:pt>
                <c:pt idx="21278">
                  <c:v>345.91</c:v>
                </c:pt>
                <c:pt idx="21279">
                  <c:v>345.91</c:v>
                </c:pt>
                <c:pt idx="21280">
                  <c:v>345.91</c:v>
                </c:pt>
                <c:pt idx="21281">
                  <c:v>345.91</c:v>
                </c:pt>
                <c:pt idx="21282">
                  <c:v>345.91</c:v>
                </c:pt>
                <c:pt idx="21283">
                  <c:v>345.91</c:v>
                </c:pt>
                <c:pt idx="21284">
                  <c:v>345.91</c:v>
                </c:pt>
                <c:pt idx="21285">
                  <c:v>345.91</c:v>
                </c:pt>
                <c:pt idx="21286">
                  <c:v>345.91</c:v>
                </c:pt>
                <c:pt idx="21287">
                  <c:v>345.91</c:v>
                </c:pt>
                <c:pt idx="21288">
                  <c:v>345.91</c:v>
                </c:pt>
                <c:pt idx="21289">
                  <c:v>345.91</c:v>
                </c:pt>
                <c:pt idx="21290">
                  <c:v>345.91</c:v>
                </c:pt>
                <c:pt idx="21291">
                  <c:v>345.91</c:v>
                </c:pt>
                <c:pt idx="21292">
                  <c:v>345.91</c:v>
                </c:pt>
                <c:pt idx="21293">
                  <c:v>345.91</c:v>
                </c:pt>
                <c:pt idx="21294">
                  <c:v>345.91</c:v>
                </c:pt>
                <c:pt idx="21295">
                  <c:v>345.91</c:v>
                </c:pt>
                <c:pt idx="21296">
                  <c:v>345.91</c:v>
                </c:pt>
                <c:pt idx="21297">
                  <c:v>345.91</c:v>
                </c:pt>
                <c:pt idx="21298">
                  <c:v>345.91</c:v>
                </c:pt>
                <c:pt idx="21299">
                  <c:v>345.91</c:v>
                </c:pt>
                <c:pt idx="21300">
                  <c:v>345.91</c:v>
                </c:pt>
                <c:pt idx="21301">
                  <c:v>345.91</c:v>
                </c:pt>
                <c:pt idx="21302">
                  <c:v>336.87</c:v>
                </c:pt>
                <c:pt idx="21303">
                  <c:v>345.91</c:v>
                </c:pt>
                <c:pt idx="21304">
                  <c:v>345.91</c:v>
                </c:pt>
                <c:pt idx="21305">
                  <c:v>345.91</c:v>
                </c:pt>
                <c:pt idx="21306">
                  <c:v>345.91</c:v>
                </c:pt>
                <c:pt idx="21307">
                  <c:v>345.91</c:v>
                </c:pt>
                <c:pt idx="21308">
                  <c:v>345.91</c:v>
                </c:pt>
                <c:pt idx="21309">
                  <c:v>345.91</c:v>
                </c:pt>
                <c:pt idx="21310">
                  <c:v>345.91</c:v>
                </c:pt>
                <c:pt idx="21311">
                  <c:v>345.91</c:v>
                </c:pt>
                <c:pt idx="21312">
                  <c:v>341.36</c:v>
                </c:pt>
                <c:pt idx="21313">
                  <c:v>345.91</c:v>
                </c:pt>
                <c:pt idx="21314">
                  <c:v>345.91</c:v>
                </c:pt>
                <c:pt idx="21315">
                  <c:v>345.91</c:v>
                </c:pt>
                <c:pt idx="21316">
                  <c:v>345.91</c:v>
                </c:pt>
                <c:pt idx="21317">
                  <c:v>345.91</c:v>
                </c:pt>
                <c:pt idx="21318">
                  <c:v>345.91</c:v>
                </c:pt>
                <c:pt idx="21319">
                  <c:v>345.91</c:v>
                </c:pt>
                <c:pt idx="21320">
                  <c:v>345.91</c:v>
                </c:pt>
                <c:pt idx="21321">
                  <c:v>345.91</c:v>
                </c:pt>
                <c:pt idx="21322">
                  <c:v>345.91</c:v>
                </c:pt>
                <c:pt idx="21323">
                  <c:v>345.91</c:v>
                </c:pt>
                <c:pt idx="21324">
                  <c:v>341.36</c:v>
                </c:pt>
                <c:pt idx="21325">
                  <c:v>345.91</c:v>
                </c:pt>
                <c:pt idx="21326">
                  <c:v>345.91</c:v>
                </c:pt>
                <c:pt idx="21327">
                  <c:v>345.91</c:v>
                </c:pt>
                <c:pt idx="21328">
                  <c:v>345.91</c:v>
                </c:pt>
                <c:pt idx="21329">
                  <c:v>345.91</c:v>
                </c:pt>
                <c:pt idx="21330">
                  <c:v>345.91</c:v>
                </c:pt>
                <c:pt idx="21331">
                  <c:v>345.91</c:v>
                </c:pt>
                <c:pt idx="21332">
                  <c:v>345.91</c:v>
                </c:pt>
                <c:pt idx="21333">
                  <c:v>345.91</c:v>
                </c:pt>
                <c:pt idx="21334">
                  <c:v>345.91</c:v>
                </c:pt>
                <c:pt idx="21335">
                  <c:v>345.91</c:v>
                </c:pt>
                <c:pt idx="21336">
                  <c:v>345.91</c:v>
                </c:pt>
                <c:pt idx="21337">
                  <c:v>345.91</c:v>
                </c:pt>
                <c:pt idx="21338">
                  <c:v>341.36</c:v>
                </c:pt>
                <c:pt idx="21339">
                  <c:v>345.91</c:v>
                </c:pt>
                <c:pt idx="21340">
                  <c:v>345.91</c:v>
                </c:pt>
                <c:pt idx="21341">
                  <c:v>341.36</c:v>
                </c:pt>
                <c:pt idx="21342">
                  <c:v>345.91</c:v>
                </c:pt>
                <c:pt idx="21343">
                  <c:v>345.91</c:v>
                </c:pt>
                <c:pt idx="21344">
                  <c:v>345.91</c:v>
                </c:pt>
                <c:pt idx="21345">
                  <c:v>345.91</c:v>
                </c:pt>
                <c:pt idx="21346">
                  <c:v>341.36</c:v>
                </c:pt>
                <c:pt idx="21347">
                  <c:v>345.91</c:v>
                </c:pt>
                <c:pt idx="21348">
                  <c:v>345.91</c:v>
                </c:pt>
                <c:pt idx="21349">
                  <c:v>341.36</c:v>
                </c:pt>
                <c:pt idx="21350">
                  <c:v>345.91</c:v>
                </c:pt>
                <c:pt idx="21351">
                  <c:v>345.91</c:v>
                </c:pt>
                <c:pt idx="21352">
                  <c:v>345.91</c:v>
                </c:pt>
                <c:pt idx="21353">
                  <c:v>345.91</c:v>
                </c:pt>
                <c:pt idx="21354">
                  <c:v>345.91</c:v>
                </c:pt>
                <c:pt idx="21355">
                  <c:v>341.36</c:v>
                </c:pt>
                <c:pt idx="21356">
                  <c:v>345.91</c:v>
                </c:pt>
                <c:pt idx="21357">
                  <c:v>345.91</c:v>
                </c:pt>
                <c:pt idx="21358">
                  <c:v>345.91</c:v>
                </c:pt>
                <c:pt idx="21359">
                  <c:v>345.91</c:v>
                </c:pt>
                <c:pt idx="21360">
                  <c:v>345.91</c:v>
                </c:pt>
                <c:pt idx="21361">
                  <c:v>341.36</c:v>
                </c:pt>
                <c:pt idx="21362">
                  <c:v>345.91</c:v>
                </c:pt>
                <c:pt idx="21363">
                  <c:v>345.91</c:v>
                </c:pt>
                <c:pt idx="21364">
                  <c:v>345.91</c:v>
                </c:pt>
                <c:pt idx="21365">
                  <c:v>345.91</c:v>
                </c:pt>
                <c:pt idx="21366">
                  <c:v>341.36</c:v>
                </c:pt>
                <c:pt idx="21367">
                  <c:v>345.91</c:v>
                </c:pt>
                <c:pt idx="21368">
                  <c:v>345.91</c:v>
                </c:pt>
                <c:pt idx="21369">
                  <c:v>345.91</c:v>
                </c:pt>
                <c:pt idx="21370">
                  <c:v>345.91</c:v>
                </c:pt>
                <c:pt idx="21371">
                  <c:v>345.91</c:v>
                </c:pt>
                <c:pt idx="21372">
                  <c:v>345.91</c:v>
                </c:pt>
                <c:pt idx="21373">
                  <c:v>345.91</c:v>
                </c:pt>
                <c:pt idx="21374">
                  <c:v>345.91</c:v>
                </c:pt>
                <c:pt idx="21375">
                  <c:v>345.91</c:v>
                </c:pt>
                <c:pt idx="21376">
                  <c:v>341.36</c:v>
                </c:pt>
                <c:pt idx="21377">
                  <c:v>341.36</c:v>
                </c:pt>
                <c:pt idx="21378">
                  <c:v>345.91</c:v>
                </c:pt>
                <c:pt idx="21379">
                  <c:v>345.91</c:v>
                </c:pt>
                <c:pt idx="21380">
                  <c:v>345.91</c:v>
                </c:pt>
                <c:pt idx="21381">
                  <c:v>345.91</c:v>
                </c:pt>
                <c:pt idx="21382">
                  <c:v>345.91</c:v>
                </c:pt>
                <c:pt idx="21383">
                  <c:v>350.52</c:v>
                </c:pt>
                <c:pt idx="21384">
                  <c:v>345.91</c:v>
                </c:pt>
                <c:pt idx="21385">
                  <c:v>345.91</c:v>
                </c:pt>
                <c:pt idx="21386">
                  <c:v>350.52</c:v>
                </c:pt>
                <c:pt idx="21387">
                  <c:v>350.52</c:v>
                </c:pt>
                <c:pt idx="21388">
                  <c:v>345.91</c:v>
                </c:pt>
                <c:pt idx="21389">
                  <c:v>350.52</c:v>
                </c:pt>
                <c:pt idx="21390">
                  <c:v>350.52</c:v>
                </c:pt>
                <c:pt idx="21391">
                  <c:v>345.91</c:v>
                </c:pt>
                <c:pt idx="21392">
                  <c:v>345.91</c:v>
                </c:pt>
                <c:pt idx="21393">
                  <c:v>345.91</c:v>
                </c:pt>
                <c:pt idx="21394">
                  <c:v>345.91</c:v>
                </c:pt>
                <c:pt idx="21395">
                  <c:v>345.91</c:v>
                </c:pt>
                <c:pt idx="21396">
                  <c:v>345.91</c:v>
                </c:pt>
                <c:pt idx="21397">
                  <c:v>345.91</c:v>
                </c:pt>
                <c:pt idx="21398">
                  <c:v>345.91</c:v>
                </c:pt>
                <c:pt idx="21399">
                  <c:v>345.91</c:v>
                </c:pt>
                <c:pt idx="21400">
                  <c:v>350.52</c:v>
                </c:pt>
                <c:pt idx="21401">
                  <c:v>345.91</c:v>
                </c:pt>
                <c:pt idx="21402">
                  <c:v>345.91</c:v>
                </c:pt>
                <c:pt idx="21403">
                  <c:v>345.91</c:v>
                </c:pt>
                <c:pt idx="21404">
                  <c:v>345.91</c:v>
                </c:pt>
                <c:pt idx="21405">
                  <c:v>345.91</c:v>
                </c:pt>
                <c:pt idx="21406">
                  <c:v>345.91</c:v>
                </c:pt>
                <c:pt idx="21407">
                  <c:v>350.52</c:v>
                </c:pt>
                <c:pt idx="21408">
                  <c:v>345.91</c:v>
                </c:pt>
                <c:pt idx="21409">
                  <c:v>345.91</c:v>
                </c:pt>
                <c:pt idx="21410">
                  <c:v>350.52</c:v>
                </c:pt>
                <c:pt idx="21411">
                  <c:v>345.91</c:v>
                </c:pt>
                <c:pt idx="21412">
                  <c:v>345.91</c:v>
                </c:pt>
                <c:pt idx="21413">
                  <c:v>345.91</c:v>
                </c:pt>
                <c:pt idx="21414">
                  <c:v>345.91</c:v>
                </c:pt>
                <c:pt idx="21415">
                  <c:v>345.91</c:v>
                </c:pt>
                <c:pt idx="21416">
                  <c:v>345.91</c:v>
                </c:pt>
                <c:pt idx="21417">
                  <c:v>345.91</c:v>
                </c:pt>
                <c:pt idx="21418">
                  <c:v>345.91</c:v>
                </c:pt>
                <c:pt idx="21419">
                  <c:v>345.91</c:v>
                </c:pt>
                <c:pt idx="21420">
                  <c:v>345.91</c:v>
                </c:pt>
                <c:pt idx="21421">
                  <c:v>345.91</c:v>
                </c:pt>
                <c:pt idx="21422">
                  <c:v>345.91</c:v>
                </c:pt>
                <c:pt idx="21423">
                  <c:v>345.91</c:v>
                </c:pt>
                <c:pt idx="21424">
                  <c:v>345.91</c:v>
                </c:pt>
                <c:pt idx="21425">
                  <c:v>345.91</c:v>
                </c:pt>
                <c:pt idx="21426">
                  <c:v>345.91</c:v>
                </c:pt>
                <c:pt idx="21427">
                  <c:v>345.91</c:v>
                </c:pt>
                <c:pt idx="21428">
                  <c:v>345.91</c:v>
                </c:pt>
                <c:pt idx="21429">
                  <c:v>345.91</c:v>
                </c:pt>
                <c:pt idx="21430">
                  <c:v>345.91</c:v>
                </c:pt>
                <c:pt idx="21431">
                  <c:v>345.91</c:v>
                </c:pt>
                <c:pt idx="21432">
                  <c:v>345.91</c:v>
                </c:pt>
                <c:pt idx="21433">
                  <c:v>341.36</c:v>
                </c:pt>
                <c:pt idx="21434">
                  <c:v>345.91</c:v>
                </c:pt>
                <c:pt idx="21435">
                  <c:v>350.52</c:v>
                </c:pt>
                <c:pt idx="21436">
                  <c:v>345.91</c:v>
                </c:pt>
                <c:pt idx="21437">
                  <c:v>345.91</c:v>
                </c:pt>
                <c:pt idx="21438">
                  <c:v>345.91</c:v>
                </c:pt>
                <c:pt idx="21439">
                  <c:v>345.91</c:v>
                </c:pt>
                <c:pt idx="21440">
                  <c:v>345.91</c:v>
                </c:pt>
                <c:pt idx="21441">
                  <c:v>345.91</c:v>
                </c:pt>
                <c:pt idx="21442">
                  <c:v>350.52</c:v>
                </c:pt>
                <c:pt idx="21443">
                  <c:v>345.91</c:v>
                </c:pt>
                <c:pt idx="21444">
                  <c:v>345.91</c:v>
                </c:pt>
                <c:pt idx="21445">
                  <c:v>350.52</c:v>
                </c:pt>
                <c:pt idx="21446">
                  <c:v>345.91</c:v>
                </c:pt>
                <c:pt idx="21447">
                  <c:v>345.91</c:v>
                </c:pt>
                <c:pt idx="21448">
                  <c:v>350.52</c:v>
                </c:pt>
                <c:pt idx="21449">
                  <c:v>345.91</c:v>
                </c:pt>
                <c:pt idx="21450">
                  <c:v>345.91</c:v>
                </c:pt>
                <c:pt idx="21451">
                  <c:v>345.91</c:v>
                </c:pt>
                <c:pt idx="21452">
                  <c:v>345.91</c:v>
                </c:pt>
                <c:pt idx="21453">
                  <c:v>345.91</c:v>
                </c:pt>
                <c:pt idx="21454">
                  <c:v>345.91</c:v>
                </c:pt>
                <c:pt idx="21455">
                  <c:v>345.91</c:v>
                </c:pt>
                <c:pt idx="21456">
                  <c:v>345.91</c:v>
                </c:pt>
                <c:pt idx="21457">
                  <c:v>345.91</c:v>
                </c:pt>
                <c:pt idx="21458">
                  <c:v>345.91</c:v>
                </c:pt>
                <c:pt idx="21459">
                  <c:v>345.91</c:v>
                </c:pt>
                <c:pt idx="21460">
                  <c:v>345.91</c:v>
                </c:pt>
                <c:pt idx="21461">
                  <c:v>345.91</c:v>
                </c:pt>
                <c:pt idx="21462">
                  <c:v>345.91</c:v>
                </c:pt>
                <c:pt idx="21463">
                  <c:v>345.91</c:v>
                </c:pt>
                <c:pt idx="21464">
                  <c:v>345.91</c:v>
                </c:pt>
                <c:pt idx="21465">
                  <c:v>345.91</c:v>
                </c:pt>
                <c:pt idx="21466">
                  <c:v>345.91</c:v>
                </c:pt>
                <c:pt idx="21467">
                  <c:v>350.52</c:v>
                </c:pt>
                <c:pt idx="21468">
                  <c:v>345.91</c:v>
                </c:pt>
                <c:pt idx="21469">
                  <c:v>345.91</c:v>
                </c:pt>
                <c:pt idx="21470">
                  <c:v>345.91</c:v>
                </c:pt>
                <c:pt idx="21471">
                  <c:v>345.91</c:v>
                </c:pt>
                <c:pt idx="21472">
                  <c:v>345.91</c:v>
                </c:pt>
                <c:pt idx="21473">
                  <c:v>345.91</c:v>
                </c:pt>
                <c:pt idx="21474">
                  <c:v>345.91</c:v>
                </c:pt>
                <c:pt idx="21475">
                  <c:v>355.19</c:v>
                </c:pt>
                <c:pt idx="21476">
                  <c:v>345.91</c:v>
                </c:pt>
                <c:pt idx="21477">
                  <c:v>345.91</c:v>
                </c:pt>
                <c:pt idx="21478">
                  <c:v>345.91</c:v>
                </c:pt>
                <c:pt idx="21479">
                  <c:v>345.91</c:v>
                </c:pt>
                <c:pt idx="21480">
                  <c:v>345.91</c:v>
                </c:pt>
                <c:pt idx="21481">
                  <c:v>345.91</c:v>
                </c:pt>
                <c:pt idx="21482">
                  <c:v>345.91</c:v>
                </c:pt>
                <c:pt idx="21483">
                  <c:v>345.91</c:v>
                </c:pt>
                <c:pt idx="21484">
                  <c:v>345.91</c:v>
                </c:pt>
                <c:pt idx="21485">
                  <c:v>345.91</c:v>
                </c:pt>
                <c:pt idx="21486">
                  <c:v>345.91</c:v>
                </c:pt>
                <c:pt idx="21487">
                  <c:v>345.91</c:v>
                </c:pt>
                <c:pt idx="21488">
                  <c:v>345.91</c:v>
                </c:pt>
                <c:pt idx="21489">
                  <c:v>345.91</c:v>
                </c:pt>
                <c:pt idx="21490">
                  <c:v>350.52</c:v>
                </c:pt>
                <c:pt idx="21491">
                  <c:v>345.91</c:v>
                </c:pt>
                <c:pt idx="21492">
                  <c:v>350.52</c:v>
                </c:pt>
                <c:pt idx="21493">
                  <c:v>350.52</c:v>
                </c:pt>
                <c:pt idx="21494">
                  <c:v>350.52</c:v>
                </c:pt>
                <c:pt idx="21495">
                  <c:v>345.91</c:v>
                </c:pt>
                <c:pt idx="21496">
                  <c:v>345.91</c:v>
                </c:pt>
                <c:pt idx="21497">
                  <c:v>345.91</c:v>
                </c:pt>
                <c:pt idx="21498">
                  <c:v>350.52</c:v>
                </c:pt>
                <c:pt idx="21499">
                  <c:v>341.36</c:v>
                </c:pt>
                <c:pt idx="21500">
                  <c:v>341.36</c:v>
                </c:pt>
                <c:pt idx="21501">
                  <c:v>345.91</c:v>
                </c:pt>
                <c:pt idx="21502">
                  <c:v>341.36</c:v>
                </c:pt>
                <c:pt idx="21503">
                  <c:v>345.91</c:v>
                </c:pt>
                <c:pt idx="21504">
                  <c:v>345.91</c:v>
                </c:pt>
                <c:pt idx="21505">
                  <c:v>345.91</c:v>
                </c:pt>
                <c:pt idx="21506">
                  <c:v>341.36</c:v>
                </c:pt>
                <c:pt idx="21507">
                  <c:v>336.87</c:v>
                </c:pt>
                <c:pt idx="21508">
                  <c:v>345.91</c:v>
                </c:pt>
                <c:pt idx="21509">
                  <c:v>345.91</c:v>
                </c:pt>
                <c:pt idx="21510">
                  <c:v>341.36</c:v>
                </c:pt>
                <c:pt idx="21511">
                  <c:v>345.91</c:v>
                </c:pt>
                <c:pt idx="21512">
                  <c:v>341.36</c:v>
                </c:pt>
                <c:pt idx="21513">
                  <c:v>341.36</c:v>
                </c:pt>
                <c:pt idx="21514">
                  <c:v>341.36</c:v>
                </c:pt>
                <c:pt idx="21515">
                  <c:v>345.91</c:v>
                </c:pt>
                <c:pt idx="21516">
                  <c:v>328.06</c:v>
                </c:pt>
                <c:pt idx="21517">
                  <c:v>341.36</c:v>
                </c:pt>
                <c:pt idx="21518">
                  <c:v>350.52</c:v>
                </c:pt>
                <c:pt idx="21519">
                  <c:v>341.36</c:v>
                </c:pt>
                <c:pt idx="21520">
                  <c:v>341.36</c:v>
                </c:pt>
                <c:pt idx="21521">
                  <c:v>341.36</c:v>
                </c:pt>
                <c:pt idx="21522">
                  <c:v>345.91</c:v>
                </c:pt>
                <c:pt idx="21523">
                  <c:v>341.36</c:v>
                </c:pt>
                <c:pt idx="21524">
                  <c:v>341.36</c:v>
                </c:pt>
                <c:pt idx="21525">
                  <c:v>345.91</c:v>
                </c:pt>
                <c:pt idx="21526">
                  <c:v>341.36</c:v>
                </c:pt>
                <c:pt idx="21527">
                  <c:v>341.36</c:v>
                </c:pt>
                <c:pt idx="21528">
                  <c:v>345.91</c:v>
                </c:pt>
                <c:pt idx="21529">
                  <c:v>341.36</c:v>
                </c:pt>
                <c:pt idx="21530">
                  <c:v>341.36</c:v>
                </c:pt>
                <c:pt idx="21531">
                  <c:v>341.36</c:v>
                </c:pt>
                <c:pt idx="21532">
                  <c:v>345.91</c:v>
                </c:pt>
                <c:pt idx="21533">
                  <c:v>345.91</c:v>
                </c:pt>
                <c:pt idx="21534">
                  <c:v>341.36</c:v>
                </c:pt>
                <c:pt idx="21535">
                  <c:v>345.91</c:v>
                </c:pt>
                <c:pt idx="21536">
                  <c:v>341.36</c:v>
                </c:pt>
                <c:pt idx="21537">
                  <c:v>341.36</c:v>
                </c:pt>
                <c:pt idx="21538">
                  <c:v>341.36</c:v>
                </c:pt>
                <c:pt idx="21539">
                  <c:v>341.36</c:v>
                </c:pt>
                <c:pt idx="21540">
                  <c:v>341.36</c:v>
                </c:pt>
                <c:pt idx="21541">
                  <c:v>341.36</c:v>
                </c:pt>
                <c:pt idx="21542">
                  <c:v>345.91</c:v>
                </c:pt>
                <c:pt idx="21543">
                  <c:v>341.36</c:v>
                </c:pt>
                <c:pt idx="21544">
                  <c:v>341.36</c:v>
                </c:pt>
                <c:pt idx="21545">
                  <c:v>345.91</c:v>
                </c:pt>
                <c:pt idx="21546">
                  <c:v>341.36</c:v>
                </c:pt>
                <c:pt idx="21547">
                  <c:v>345.91</c:v>
                </c:pt>
                <c:pt idx="21548">
                  <c:v>341.36</c:v>
                </c:pt>
                <c:pt idx="21549">
                  <c:v>345.91</c:v>
                </c:pt>
                <c:pt idx="21550">
                  <c:v>341.36</c:v>
                </c:pt>
                <c:pt idx="21551">
                  <c:v>341.36</c:v>
                </c:pt>
                <c:pt idx="21552">
                  <c:v>345.91</c:v>
                </c:pt>
                <c:pt idx="21553">
                  <c:v>345.91</c:v>
                </c:pt>
                <c:pt idx="21554">
                  <c:v>341.36</c:v>
                </c:pt>
                <c:pt idx="21555">
                  <c:v>332.44</c:v>
                </c:pt>
                <c:pt idx="21556">
                  <c:v>345.91</c:v>
                </c:pt>
                <c:pt idx="21557">
                  <c:v>341.36</c:v>
                </c:pt>
                <c:pt idx="21558">
                  <c:v>345.91</c:v>
                </c:pt>
                <c:pt idx="21559">
                  <c:v>341.36</c:v>
                </c:pt>
                <c:pt idx="21560">
                  <c:v>345.91</c:v>
                </c:pt>
                <c:pt idx="21561">
                  <c:v>345.91</c:v>
                </c:pt>
                <c:pt idx="21562">
                  <c:v>345.91</c:v>
                </c:pt>
                <c:pt idx="21563">
                  <c:v>341.36</c:v>
                </c:pt>
                <c:pt idx="21564">
                  <c:v>345.91</c:v>
                </c:pt>
                <c:pt idx="21565">
                  <c:v>341.36</c:v>
                </c:pt>
                <c:pt idx="21566">
                  <c:v>341.36</c:v>
                </c:pt>
                <c:pt idx="21567">
                  <c:v>345.91</c:v>
                </c:pt>
                <c:pt idx="21568">
                  <c:v>345.91</c:v>
                </c:pt>
                <c:pt idx="21569">
                  <c:v>341.36</c:v>
                </c:pt>
                <c:pt idx="21570">
                  <c:v>341.36</c:v>
                </c:pt>
                <c:pt idx="21571">
                  <c:v>345.91</c:v>
                </c:pt>
                <c:pt idx="21572">
                  <c:v>345.91</c:v>
                </c:pt>
                <c:pt idx="21573">
                  <c:v>341.36</c:v>
                </c:pt>
                <c:pt idx="21574">
                  <c:v>341.36</c:v>
                </c:pt>
                <c:pt idx="21575">
                  <c:v>345.91</c:v>
                </c:pt>
                <c:pt idx="21576">
                  <c:v>341.36</c:v>
                </c:pt>
                <c:pt idx="21577">
                  <c:v>345.91</c:v>
                </c:pt>
                <c:pt idx="21578">
                  <c:v>341.36</c:v>
                </c:pt>
                <c:pt idx="21579">
                  <c:v>345.91</c:v>
                </c:pt>
                <c:pt idx="21580">
                  <c:v>345.91</c:v>
                </c:pt>
                <c:pt idx="21581">
                  <c:v>345.91</c:v>
                </c:pt>
                <c:pt idx="21582">
                  <c:v>341.36</c:v>
                </c:pt>
                <c:pt idx="21583">
                  <c:v>341.36</c:v>
                </c:pt>
                <c:pt idx="21584">
                  <c:v>341.36</c:v>
                </c:pt>
                <c:pt idx="21585">
                  <c:v>341.36</c:v>
                </c:pt>
                <c:pt idx="21586">
                  <c:v>341.36</c:v>
                </c:pt>
                <c:pt idx="21587">
                  <c:v>341.36</c:v>
                </c:pt>
                <c:pt idx="21588">
                  <c:v>341.36</c:v>
                </c:pt>
                <c:pt idx="21589">
                  <c:v>341.36</c:v>
                </c:pt>
                <c:pt idx="21590">
                  <c:v>345.91</c:v>
                </c:pt>
                <c:pt idx="21591">
                  <c:v>341.36</c:v>
                </c:pt>
                <c:pt idx="21592">
                  <c:v>341.36</c:v>
                </c:pt>
                <c:pt idx="21593">
                  <c:v>345.91</c:v>
                </c:pt>
                <c:pt idx="21594">
                  <c:v>341.36</c:v>
                </c:pt>
                <c:pt idx="21595">
                  <c:v>341.36</c:v>
                </c:pt>
                <c:pt idx="21596">
                  <c:v>341.36</c:v>
                </c:pt>
                <c:pt idx="21597">
                  <c:v>341.36</c:v>
                </c:pt>
                <c:pt idx="21598">
                  <c:v>341.36</c:v>
                </c:pt>
                <c:pt idx="21599">
                  <c:v>341.36</c:v>
                </c:pt>
                <c:pt idx="21600">
                  <c:v>341.36</c:v>
                </c:pt>
                <c:pt idx="21601">
                  <c:v>341.36</c:v>
                </c:pt>
                <c:pt idx="21602">
                  <c:v>341.36</c:v>
                </c:pt>
                <c:pt idx="21603">
                  <c:v>345.91</c:v>
                </c:pt>
                <c:pt idx="21604">
                  <c:v>341.36</c:v>
                </c:pt>
                <c:pt idx="21605">
                  <c:v>341.36</c:v>
                </c:pt>
                <c:pt idx="21606">
                  <c:v>345.91</c:v>
                </c:pt>
                <c:pt idx="21607">
                  <c:v>341.36</c:v>
                </c:pt>
                <c:pt idx="21608">
                  <c:v>345.91</c:v>
                </c:pt>
                <c:pt idx="21609">
                  <c:v>341.36</c:v>
                </c:pt>
                <c:pt idx="21610">
                  <c:v>341.36</c:v>
                </c:pt>
                <c:pt idx="21611">
                  <c:v>341.36</c:v>
                </c:pt>
                <c:pt idx="21612">
                  <c:v>341.36</c:v>
                </c:pt>
                <c:pt idx="21613">
                  <c:v>341.36</c:v>
                </c:pt>
                <c:pt idx="21614">
                  <c:v>341.36</c:v>
                </c:pt>
                <c:pt idx="21615">
                  <c:v>341.36</c:v>
                </c:pt>
                <c:pt idx="21616">
                  <c:v>345.91</c:v>
                </c:pt>
                <c:pt idx="21617">
                  <c:v>341.36</c:v>
                </c:pt>
                <c:pt idx="21618">
                  <c:v>345.91</c:v>
                </c:pt>
                <c:pt idx="21619">
                  <c:v>350.52</c:v>
                </c:pt>
                <c:pt idx="21620">
                  <c:v>345.91</c:v>
                </c:pt>
                <c:pt idx="21621">
                  <c:v>345.91</c:v>
                </c:pt>
                <c:pt idx="21622">
                  <c:v>345.91</c:v>
                </c:pt>
                <c:pt idx="21623">
                  <c:v>345.91</c:v>
                </c:pt>
                <c:pt idx="21624">
                  <c:v>345.91</c:v>
                </c:pt>
                <c:pt idx="21625">
                  <c:v>345.91</c:v>
                </c:pt>
                <c:pt idx="21626">
                  <c:v>350.52</c:v>
                </c:pt>
                <c:pt idx="21627">
                  <c:v>345.91</c:v>
                </c:pt>
                <c:pt idx="21628">
                  <c:v>345.91</c:v>
                </c:pt>
                <c:pt idx="21629">
                  <c:v>345.91</c:v>
                </c:pt>
                <c:pt idx="21630">
                  <c:v>345.91</c:v>
                </c:pt>
                <c:pt idx="21631">
                  <c:v>345.91</c:v>
                </c:pt>
                <c:pt idx="21632">
                  <c:v>345.91</c:v>
                </c:pt>
                <c:pt idx="21633">
                  <c:v>345.91</c:v>
                </c:pt>
                <c:pt idx="21634">
                  <c:v>345.91</c:v>
                </c:pt>
                <c:pt idx="21635">
                  <c:v>345.91</c:v>
                </c:pt>
                <c:pt idx="21636">
                  <c:v>345.91</c:v>
                </c:pt>
                <c:pt idx="21637">
                  <c:v>345.91</c:v>
                </c:pt>
                <c:pt idx="21638">
                  <c:v>345.91</c:v>
                </c:pt>
                <c:pt idx="21639">
                  <c:v>345.91</c:v>
                </c:pt>
                <c:pt idx="21640">
                  <c:v>350.52</c:v>
                </c:pt>
                <c:pt idx="21641">
                  <c:v>345.91</c:v>
                </c:pt>
                <c:pt idx="21642">
                  <c:v>345.91</c:v>
                </c:pt>
                <c:pt idx="21643">
                  <c:v>345.91</c:v>
                </c:pt>
                <c:pt idx="21644">
                  <c:v>345.91</c:v>
                </c:pt>
                <c:pt idx="21645">
                  <c:v>345.91</c:v>
                </c:pt>
                <c:pt idx="21646">
                  <c:v>345.91</c:v>
                </c:pt>
                <c:pt idx="21647">
                  <c:v>350.52</c:v>
                </c:pt>
                <c:pt idx="21648">
                  <c:v>345.91</c:v>
                </c:pt>
                <c:pt idx="21649">
                  <c:v>345.91</c:v>
                </c:pt>
                <c:pt idx="21650">
                  <c:v>345.91</c:v>
                </c:pt>
                <c:pt idx="21651">
                  <c:v>345.91</c:v>
                </c:pt>
                <c:pt idx="21652">
                  <c:v>345.91</c:v>
                </c:pt>
                <c:pt idx="21653">
                  <c:v>345.91</c:v>
                </c:pt>
                <c:pt idx="21654">
                  <c:v>350.52</c:v>
                </c:pt>
                <c:pt idx="21655">
                  <c:v>345.91</c:v>
                </c:pt>
                <c:pt idx="21656">
                  <c:v>345.91</c:v>
                </c:pt>
                <c:pt idx="21657">
                  <c:v>345.91</c:v>
                </c:pt>
                <c:pt idx="21658">
                  <c:v>345.91</c:v>
                </c:pt>
                <c:pt idx="21659">
                  <c:v>345.91</c:v>
                </c:pt>
                <c:pt idx="21660">
                  <c:v>345.91</c:v>
                </c:pt>
                <c:pt idx="21661">
                  <c:v>345.91</c:v>
                </c:pt>
                <c:pt idx="21662">
                  <c:v>345.91</c:v>
                </c:pt>
                <c:pt idx="21663">
                  <c:v>345.91</c:v>
                </c:pt>
                <c:pt idx="21664">
                  <c:v>345.91</c:v>
                </c:pt>
                <c:pt idx="21665">
                  <c:v>341.36</c:v>
                </c:pt>
                <c:pt idx="21666">
                  <c:v>345.91</c:v>
                </c:pt>
                <c:pt idx="21667">
                  <c:v>345.91</c:v>
                </c:pt>
                <c:pt idx="21668">
                  <c:v>350.52</c:v>
                </c:pt>
                <c:pt idx="21669">
                  <c:v>345.91</c:v>
                </c:pt>
                <c:pt idx="21670">
                  <c:v>345.91</c:v>
                </c:pt>
                <c:pt idx="21671">
                  <c:v>350.52</c:v>
                </c:pt>
                <c:pt idx="21672">
                  <c:v>345.91</c:v>
                </c:pt>
                <c:pt idx="21673">
                  <c:v>345.91</c:v>
                </c:pt>
                <c:pt idx="21674">
                  <c:v>345.91</c:v>
                </c:pt>
                <c:pt idx="21675">
                  <c:v>350.52</c:v>
                </c:pt>
                <c:pt idx="21676">
                  <c:v>345.91</c:v>
                </c:pt>
                <c:pt idx="21677">
                  <c:v>345.91</c:v>
                </c:pt>
                <c:pt idx="21678">
                  <c:v>345.91</c:v>
                </c:pt>
                <c:pt idx="21679">
                  <c:v>345.91</c:v>
                </c:pt>
                <c:pt idx="21680">
                  <c:v>345.91</c:v>
                </c:pt>
                <c:pt idx="21681">
                  <c:v>350.52</c:v>
                </c:pt>
                <c:pt idx="21682">
                  <c:v>345.91</c:v>
                </c:pt>
                <c:pt idx="21683">
                  <c:v>345.91</c:v>
                </c:pt>
                <c:pt idx="21684">
                  <c:v>345.91</c:v>
                </c:pt>
                <c:pt idx="21685">
                  <c:v>345.91</c:v>
                </c:pt>
                <c:pt idx="21686">
                  <c:v>345.91</c:v>
                </c:pt>
                <c:pt idx="21687">
                  <c:v>345.91</c:v>
                </c:pt>
                <c:pt idx="21688">
                  <c:v>345.91</c:v>
                </c:pt>
                <c:pt idx="21689">
                  <c:v>345.91</c:v>
                </c:pt>
                <c:pt idx="21690">
                  <c:v>345.91</c:v>
                </c:pt>
                <c:pt idx="21691">
                  <c:v>345.91</c:v>
                </c:pt>
                <c:pt idx="21692">
                  <c:v>350.52</c:v>
                </c:pt>
                <c:pt idx="21693">
                  <c:v>345.91</c:v>
                </c:pt>
                <c:pt idx="21694">
                  <c:v>345.91</c:v>
                </c:pt>
                <c:pt idx="21695">
                  <c:v>345.91</c:v>
                </c:pt>
                <c:pt idx="21696">
                  <c:v>345.91</c:v>
                </c:pt>
                <c:pt idx="21697">
                  <c:v>345.91</c:v>
                </c:pt>
                <c:pt idx="21698">
                  <c:v>345.91</c:v>
                </c:pt>
                <c:pt idx="21699">
                  <c:v>350.52</c:v>
                </c:pt>
                <c:pt idx="21700">
                  <c:v>345.91</c:v>
                </c:pt>
                <c:pt idx="21701">
                  <c:v>345.91</c:v>
                </c:pt>
                <c:pt idx="21702">
                  <c:v>345.91</c:v>
                </c:pt>
                <c:pt idx="21703">
                  <c:v>345.91</c:v>
                </c:pt>
                <c:pt idx="21704">
                  <c:v>345.91</c:v>
                </c:pt>
                <c:pt idx="21705">
                  <c:v>345.91</c:v>
                </c:pt>
                <c:pt idx="21706">
                  <c:v>350.52</c:v>
                </c:pt>
                <c:pt idx="21707">
                  <c:v>345.91</c:v>
                </c:pt>
                <c:pt idx="21708">
                  <c:v>345.91</c:v>
                </c:pt>
                <c:pt idx="21709">
                  <c:v>345.91</c:v>
                </c:pt>
                <c:pt idx="21710">
                  <c:v>350.52</c:v>
                </c:pt>
                <c:pt idx="21711">
                  <c:v>345.91</c:v>
                </c:pt>
                <c:pt idx="21712">
                  <c:v>345.91</c:v>
                </c:pt>
                <c:pt idx="21713">
                  <c:v>345.91</c:v>
                </c:pt>
                <c:pt idx="21714">
                  <c:v>345.91</c:v>
                </c:pt>
                <c:pt idx="21715">
                  <c:v>345.91</c:v>
                </c:pt>
                <c:pt idx="21716">
                  <c:v>345.91</c:v>
                </c:pt>
                <c:pt idx="21717">
                  <c:v>350.52</c:v>
                </c:pt>
                <c:pt idx="21718">
                  <c:v>345.91</c:v>
                </c:pt>
                <c:pt idx="21719">
                  <c:v>345.91</c:v>
                </c:pt>
                <c:pt idx="21720">
                  <c:v>345.91</c:v>
                </c:pt>
                <c:pt idx="21721">
                  <c:v>345.91</c:v>
                </c:pt>
                <c:pt idx="21722">
                  <c:v>345.91</c:v>
                </c:pt>
                <c:pt idx="21723">
                  <c:v>345.91</c:v>
                </c:pt>
                <c:pt idx="21724">
                  <c:v>345.91</c:v>
                </c:pt>
                <c:pt idx="21725">
                  <c:v>350.52</c:v>
                </c:pt>
                <c:pt idx="21726">
                  <c:v>345.91</c:v>
                </c:pt>
                <c:pt idx="21727">
                  <c:v>345.91</c:v>
                </c:pt>
                <c:pt idx="21728">
                  <c:v>345.91</c:v>
                </c:pt>
                <c:pt idx="21729">
                  <c:v>345.91</c:v>
                </c:pt>
                <c:pt idx="21730">
                  <c:v>345.91</c:v>
                </c:pt>
                <c:pt idx="21731">
                  <c:v>350.52</c:v>
                </c:pt>
                <c:pt idx="21732">
                  <c:v>345.91</c:v>
                </c:pt>
                <c:pt idx="21733">
                  <c:v>345.91</c:v>
                </c:pt>
                <c:pt idx="21734">
                  <c:v>345.91</c:v>
                </c:pt>
                <c:pt idx="21735">
                  <c:v>345.91</c:v>
                </c:pt>
                <c:pt idx="21736">
                  <c:v>345.91</c:v>
                </c:pt>
                <c:pt idx="21737">
                  <c:v>345.91</c:v>
                </c:pt>
                <c:pt idx="21738">
                  <c:v>345.91</c:v>
                </c:pt>
                <c:pt idx="21739">
                  <c:v>345.91</c:v>
                </c:pt>
                <c:pt idx="21740">
                  <c:v>345.91</c:v>
                </c:pt>
                <c:pt idx="21741">
                  <c:v>345.91</c:v>
                </c:pt>
                <c:pt idx="21742">
                  <c:v>350.52</c:v>
                </c:pt>
                <c:pt idx="21743">
                  <c:v>345.91</c:v>
                </c:pt>
                <c:pt idx="21744">
                  <c:v>350.52</c:v>
                </c:pt>
                <c:pt idx="21745">
                  <c:v>345.91</c:v>
                </c:pt>
                <c:pt idx="21746">
                  <c:v>345.91</c:v>
                </c:pt>
                <c:pt idx="21747">
                  <c:v>345.91</c:v>
                </c:pt>
                <c:pt idx="21748">
                  <c:v>350.52</c:v>
                </c:pt>
                <c:pt idx="21749">
                  <c:v>350.52</c:v>
                </c:pt>
                <c:pt idx="21750">
                  <c:v>345.91</c:v>
                </c:pt>
                <c:pt idx="21751">
                  <c:v>345.91</c:v>
                </c:pt>
                <c:pt idx="21752">
                  <c:v>345.91</c:v>
                </c:pt>
                <c:pt idx="21753">
                  <c:v>345.91</c:v>
                </c:pt>
                <c:pt idx="21754">
                  <c:v>345.91</c:v>
                </c:pt>
                <c:pt idx="21755">
                  <c:v>345.91</c:v>
                </c:pt>
                <c:pt idx="21756">
                  <c:v>350.52</c:v>
                </c:pt>
                <c:pt idx="21757">
                  <c:v>345.91</c:v>
                </c:pt>
                <c:pt idx="21758">
                  <c:v>345.91</c:v>
                </c:pt>
                <c:pt idx="21759">
                  <c:v>345.91</c:v>
                </c:pt>
                <c:pt idx="21760">
                  <c:v>345.91</c:v>
                </c:pt>
                <c:pt idx="21761">
                  <c:v>345.91</c:v>
                </c:pt>
                <c:pt idx="21762">
                  <c:v>345.91</c:v>
                </c:pt>
                <c:pt idx="21763">
                  <c:v>350.52</c:v>
                </c:pt>
                <c:pt idx="21764">
                  <c:v>345.91</c:v>
                </c:pt>
                <c:pt idx="21765">
                  <c:v>345.91</c:v>
                </c:pt>
                <c:pt idx="21766">
                  <c:v>345.91</c:v>
                </c:pt>
                <c:pt idx="21767">
                  <c:v>345.91</c:v>
                </c:pt>
                <c:pt idx="21768">
                  <c:v>345.91</c:v>
                </c:pt>
                <c:pt idx="21769">
                  <c:v>345.91</c:v>
                </c:pt>
                <c:pt idx="21770">
                  <c:v>350.52</c:v>
                </c:pt>
                <c:pt idx="21771">
                  <c:v>345.91</c:v>
                </c:pt>
                <c:pt idx="21772">
                  <c:v>345.91</c:v>
                </c:pt>
                <c:pt idx="21773">
                  <c:v>345.91</c:v>
                </c:pt>
                <c:pt idx="21774">
                  <c:v>345.91</c:v>
                </c:pt>
                <c:pt idx="21775">
                  <c:v>345.91</c:v>
                </c:pt>
                <c:pt idx="21776">
                  <c:v>345.91</c:v>
                </c:pt>
                <c:pt idx="21777">
                  <c:v>350.52</c:v>
                </c:pt>
                <c:pt idx="21778">
                  <c:v>345.91</c:v>
                </c:pt>
                <c:pt idx="21779">
                  <c:v>345.91</c:v>
                </c:pt>
                <c:pt idx="21780">
                  <c:v>345.91</c:v>
                </c:pt>
                <c:pt idx="21781">
                  <c:v>345.91</c:v>
                </c:pt>
                <c:pt idx="21782">
                  <c:v>345.91</c:v>
                </c:pt>
                <c:pt idx="21783">
                  <c:v>350.52</c:v>
                </c:pt>
                <c:pt idx="21784">
                  <c:v>345.91</c:v>
                </c:pt>
                <c:pt idx="21785">
                  <c:v>345.91</c:v>
                </c:pt>
                <c:pt idx="21786">
                  <c:v>345.91</c:v>
                </c:pt>
                <c:pt idx="21787">
                  <c:v>345.91</c:v>
                </c:pt>
                <c:pt idx="21788">
                  <c:v>345.91</c:v>
                </c:pt>
                <c:pt idx="21789">
                  <c:v>345.91</c:v>
                </c:pt>
                <c:pt idx="21790">
                  <c:v>345.91</c:v>
                </c:pt>
                <c:pt idx="21791">
                  <c:v>345.91</c:v>
                </c:pt>
                <c:pt idx="21792">
                  <c:v>345.91</c:v>
                </c:pt>
                <c:pt idx="21793">
                  <c:v>345.91</c:v>
                </c:pt>
                <c:pt idx="21794">
                  <c:v>345.91</c:v>
                </c:pt>
                <c:pt idx="21795">
                  <c:v>350.52</c:v>
                </c:pt>
                <c:pt idx="21796">
                  <c:v>345.91</c:v>
                </c:pt>
                <c:pt idx="21797">
                  <c:v>345.91</c:v>
                </c:pt>
                <c:pt idx="21798">
                  <c:v>345.91</c:v>
                </c:pt>
                <c:pt idx="21799">
                  <c:v>345.91</c:v>
                </c:pt>
                <c:pt idx="21800">
                  <c:v>345.91</c:v>
                </c:pt>
                <c:pt idx="21801">
                  <c:v>345.91</c:v>
                </c:pt>
                <c:pt idx="21802">
                  <c:v>350.52</c:v>
                </c:pt>
                <c:pt idx="21803">
                  <c:v>345.91</c:v>
                </c:pt>
                <c:pt idx="21804">
                  <c:v>345.91</c:v>
                </c:pt>
                <c:pt idx="21805">
                  <c:v>345.91</c:v>
                </c:pt>
                <c:pt idx="21806">
                  <c:v>345.91</c:v>
                </c:pt>
                <c:pt idx="21807">
                  <c:v>345.91</c:v>
                </c:pt>
                <c:pt idx="21808">
                  <c:v>341.36</c:v>
                </c:pt>
                <c:pt idx="21809">
                  <c:v>350.52</c:v>
                </c:pt>
                <c:pt idx="21810">
                  <c:v>350.52</c:v>
                </c:pt>
                <c:pt idx="21811">
                  <c:v>345.91</c:v>
                </c:pt>
                <c:pt idx="21812">
                  <c:v>345.91</c:v>
                </c:pt>
                <c:pt idx="21813">
                  <c:v>355.19</c:v>
                </c:pt>
                <c:pt idx="21814">
                  <c:v>345.91</c:v>
                </c:pt>
                <c:pt idx="21815">
                  <c:v>345.91</c:v>
                </c:pt>
                <c:pt idx="21816">
                  <c:v>350.52</c:v>
                </c:pt>
                <c:pt idx="21817">
                  <c:v>345.91</c:v>
                </c:pt>
                <c:pt idx="21818">
                  <c:v>345.91</c:v>
                </c:pt>
                <c:pt idx="21819">
                  <c:v>345.91</c:v>
                </c:pt>
                <c:pt idx="21820">
                  <c:v>345.91</c:v>
                </c:pt>
                <c:pt idx="21821">
                  <c:v>350.52</c:v>
                </c:pt>
                <c:pt idx="21822">
                  <c:v>345.91</c:v>
                </c:pt>
                <c:pt idx="21823">
                  <c:v>345.91</c:v>
                </c:pt>
                <c:pt idx="21824">
                  <c:v>345.91</c:v>
                </c:pt>
                <c:pt idx="21825">
                  <c:v>345.91</c:v>
                </c:pt>
                <c:pt idx="21826">
                  <c:v>350.52</c:v>
                </c:pt>
                <c:pt idx="21827">
                  <c:v>345.91</c:v>
                </c:pt>
                <c:pt idx="21828">
                  <c:v>345.91</c:v>
                </c:pt>
                <c:pt idx="21829">
                  <c:v>355.19</c:v>
                </c:pt>
                <c:pt idx="21830">
                  <c:v>345.91</c:v>
                </c:pt>
                <c:pt idx="21831">
                  <c:v>345.91</c:v>
                </c:pt>
                <c:pt idx="21832">
                  <c:v>345.91</c:v>
                </c:pt>
                <c:pt idx="21833">
                  <c:v>350.52</c:v>
                </c:pt>
                <c:pt idx="21834">
                  <c:v>345.91</c:v>
                </c:pt>
                <c:pt idx="21835">
                  <c:v>345.91</c:v>
                </c:pt>
                <c:pt idx="21836">
                  <c:v>345.91</c:v>
                </c:pt>
                <c:pt idx="21837">
                  <c:v>345.91</c:v>
                </c:pt>
                <c:pt idx="21838">
                  <c:v>345.91</c:v>
                </c:pt>
                <c:pt idx="21839">
                  <c:v>345.91</c:v>
                </c:pt>
                <c:pt idx="21840">
                  <c:v>345.91</c:v>
                </c:pt>
                <c:pt idx="21841">
                  <c:v>345.91</c:v>
                </c:pt>
                <c:pt idx="21842">
                  <c:v>350.52</c:v>
                </c:pt>
                <c:pt idx="21843">
                  <c:v>345.91</c:v>
                </c:pt>
                <c:pt idx="21844">
                  <c:v>350.52</c:v>
                </c:pt>
                <c:pt idx="21845">
                  <c:v>345.91</c:v>
                </c:pt>
                <c:pt idx="21846">
                  <c:v>345.91</c:v>
                </c:pt>
                <c:pt idx="21847">
                  <c:v>350.52</c:v>
                </c:pt>
                <c:pt idx="21848">
                  <c:v>345.91</c:v>
                </c:pt>
                <c:pt idx="21849">
                  <c:v>345.91</c:v>
                </c:pt>
                <c:pt idx="21850">
                  <c:v>345.91</c:v>
                </c:pt>
                <c:pt idx="21851">
                  <c:v>345.91</c:v>
                </c:pt>
                <c:pt idx="21852">
                  <c:v>345.91</c:v>
                </c:pt>
                <c:pt idx="21853">
                  <c:v>345.91</c:v>
                </c:pt>
                <c:pt idx="21854">
                  <c:v>345.91</c:v>
                </c:pt>
                <c:pt idx="21855">
                  <c:v>350.52</c:v>
                </c:pt>
                <c:pt idx="21856">
                  <c:v>345.91</c:v>
                </c:pt>
                <c:pt idx="21857">
                  <c:v>345.91</c:v>
                </c:pt>
                <c:pt idx="21858">
                  <c:v>345.91</c:v>
                </c:pt>
                <c:pt idx="21859">
                  <c:v>345.91</c:v>
                </c:pt>
                <c:pt idx="21860">
                  <c:v>350.52</c:v>
                </c:pt>
                <c:pt idx="21861">
                  <c:v>341.36</c:v>
                </c:pt>
                <c:pt idx="21862">
                  <c:v>345.91</c:v>
                </c:pt>
                <c:pt idx="21863">
                  <c:v>345.91</c:v>
                </c:pt>
                <c:pt idx="21864">
                  <c:v>345.91</c:v>
                </c:pt>
                <c:pt idx="21865">
                  <c:v>345.91</c:v>
                </c:pt>
                <c:pt idx="21866">
                  <c:v>350.52</c:v>
                </c:pt>
                <c:pt idx="21867">
                  <c:v>345.91</c:v>
                </c:pt>
                <c:pt idx="21868">
                  <c:v>345.91</c:v>
                </c:pt>
                <c:pt idx="21869">
                  <c:v>345.91</c:v>
                </c:pt>
                <c:pt idx="21870">
                  <c:v>345.91</c:v>
                </c:pt>
                <c:pt idx="21871">
                  <c:v>345.91</c:v>
                </c:pt>
                <c:pt idx="21872">
                  <c:v>345.91</c:v>
                </c:pt>
                <c:pt idx="21873">
                  <c:v>350.52</c:v>
                </c:pt>
                <c:pt idx="21874">
                  <c:v>345.91</c:v>
                </c:pt>
                <c:pt idx="21875">
                  <c:v>345.91</c:v>
                </c:pt>
                <c:pt idx="21876">
                  <c:v>345.91</c:v>
                </c:pt>
                <c:pt idx="21877">
                  <c:v>345.91</c:v>
                </c:pt>
                <c:pt idx="21878">
                  <c:v>345.91</c:v>
                </c:pt>
                <c:pt idx="21879">
                  <c:v>345.91</c:v>
                </c:pt>
                <c:pt idx="21880">
                  <c:v>350.52</c:v>
                </c:pt>
                <c:pt idx="21881">
                  <c:v>345.91</c:v>
                </c:pt>
                <c:pt idx="21882">
                  <c:v>345.91</c:v>
                </c:pt>
                <c:pt idx="21883">
                  <c:v>345.91</c:v>
                </c:pt>
                <c:pt idx="21884">
                  <c:v>345.91</c:v>
                </c:pt>
                <c:pt idx="21885">
                  <c:v>350.52</c:v>
                </c:pt>
                <c:pt idx="21886">
                  <c:v>345.91</c:v>
                </c:pt>
                <c:pt idx="21887">
                  <c:v>350.52</c:v>
                </c:pt>
                <c:pt idx="21888">
                  <c:v>345.91</c:v>
                </c:pt>
                <c:pt idx="21889">
                  <c:v>350.52</c:v>
                </c:pt>
                <c:pt idx="21890">
                  <c:v>350.52</c:v>
                </c:pt>
                <c:pt idx="21891">
                  <c:v>345.91</c:v>
                </c:pt>
                <c:pt idx="21892">
                  <c:v>345.91</c:v>
                </c:pt>
                <c:pt idx="21893">
                  <c:v>345.91</c:v>
                </c:pt>
                <c:pt idx="21894">
                  <c:v>345.91</c:v>
                </c:pt>
                <c:pt idx="21895">
                  <c:v>345.91</c:v>
                </c:pt>
                <c:pt idx="21896">
                  <c:v>345.91</c:v>
                </c:pt>
                <c:pt idx="21897">
                  <c:v>350.52</c:v>
                </c:pt>
                <c:pt idx="21898">
                  <c:v>345.91</c:v>
                </c:pt>
                <c:pt idx="21899">
                  <c:v>345.91</c:v>
                </c:pt>
                <c:pt idx="21900">
                  <c:v>345.91</c:v>
                </c:pt>
                <c:pt idx="21901">
                  <c:v>355.19</c:v>
                </c:pt>
                <c:pt idx="21902">
                  <c:v>345.91</c:v>
                </c:pt>
                <c:pt idx="21903">
                  <c:v>345.91</c:v>
                </c:pt>
                <c:pt idx="21904">
                  <c:v>350.52</c:v>
                </c:pt>
                <c:pt idx="21905">
                  <c:v>345.91</c:v>
                </c:pt>
                <c:pt idx="21906">
                  <c:v>345.91</c:v>
                </c:pt>
                <c:pt idx="21907">
                  <c:v>345.91</c:v>
                </c:pt>
                <c:pt idx="21908">
                  <c:v>345.91</c:v>
                </c:pt>
                <c:pt idx="21909">
                  <c:v>345.91</c:v>
                </c:pt>
                <c:pt idx="21910">
                  <c:v>345.91</c:v>
                </c:pt>
                <c:pt idx="21911">
                  <c:v>350.52</c:v>
                </c:pt>
                <c:pt idx="21912">
                  <c:v>345.91</c:v>
                </c:pt>
                <c:pt idx="21913">
                  <c:v>345.91</c:v>
                </c:pt>
                <c:pt idx="21914">
                  <c:v>345.91</c:v>
                </c:pt>
                <c:pt idx="21915">
                  <c:v>350.52</c:v>
                </c:pt>
                <c:pt idx="21916">
                  <c:v>345.91</c:v>
                </c:pt>
                <c:pt idx="21917">
                  <c:v>345.91</c:v>
                </c:pt>
                <c:pt idx="21918">
                  <c:v>350.52</c:v>
                </c:pt>
                <c:pt idx="21919">
                  <c:v>345.91</c:v>
                </c:pt>
                <c:pt idx="21920">
                  <c:v>345.91</c:v>
                </c:pt>
                <c:pt idx="21921">
                  <c:v>345.91</c:v>
                </c:pt>
                <c:pt idx="21922">
                  <c:v>345.91</c:v>
                </c:pt>
                <c:pt idx="21923">
                  <c:v>345.91</c:v>
                </c:pt>
                <c:pt idx="21924">
                  <c:v>345.91</c:v>
                </c:pt>
                <c:pt idx="21925">
                  <c:v>350.52</c:v>
                </c:pt>
                <c:pt idx="21926">
                  <c:v>345.91</c:v>
                </c:pt>
                <c:pt idx="21927">
                  <c:v>345.91</c:v>
                </c:pt>
                <c:pt idx="21928">
                  <c:v>345.91</c:v>
                </c:pt>
                <c:pt idx="21929">
                  <c:v>345.91</c:v>
                </c:pt>
                <c:pt idx="21930">
                  <c:v>332.44</c:v>
                </c:pt>
                <c:pt idx="21931">
                  <c:v>345.91</c:v>
                </c:pt>
                <c:pt idx="21932">
                  <c:v>345.91</c:v>
                </c:pt>
                <c:pt idx="21933">
                  <c:v>350.52</c:v>
                </c:pt>
                <c:pt idx="21934">
                  <c:v>345.91</c:v>
                </c:pt>
                <c:pt idx="21935">
                  <c:v>350.52</c:v>
                </c:pt>
                <c:pt idx="21936">
                  <c:v>350.52</c:v>
                </c:pt>
                <c:pt idx="21937">
                  <c:v>345.91</c:v>
                </c:pt>
                <c:pt idx="21938">
                  <c:v>345.91</c:v>
                </c:pt>
                <c:pt idx="21939">
                  <c:v>345.91</c:v>
                </c:pt>
                <c:pt idx="21940">
                  <c:v>345.91</c:v>
                </c:pt>
                <c:pt idx="21941">
                  <c:v>345.91</c:v>
                </c:pt>
                <c:pt idx="21942">
                  <c:v>350.52</c:v>
                </c:pt>
                <c:pt idx="21943">
                  <c:v>345.91</c:v>
                </c:pt>
                <c:pt idx="21944">
                  <c:v>345.91</c:v>
                </c:pt>
                <c:pt idx="21945">
                  <c:v>345.91</c:v>
                </c:pt>
                <c:pt idx="21946">
                  <c:v>345.91</c:v>
                </c:pt>
                <c:pt idx="21947">
                  <c:v>345.91</c:v>
                </c:pt>
                <c:pt idx="21948">
                  <c:v>345.91</c:v>
                </c:pt>
                <c:pt idx="21949">
                  <c:v>350.52</c:v>
                </c:pt>
                <c:pt idx="21950">
                  <c:v>345.91</c:v>
                </c:pt>
                <c:pt idx="21951">
                  <c:v>345.91</c:v>
                </c:pt>
                <c:pt idx="21952">
                  <c:v>345.91</c:v>
                </c:pt>
                <c:pt idx="21953">
                  <c:v>341.36</c:v>
                </c:pt>
                <c:pt idx="21954">
                  <c:v>345.91</c:v>
                </c:pt>
                <c:pt idx="21955">
                  <c:v>345.91</c:v>
                </c:pt>
                <c:pt idx="21956">
                  <c:v>350.52</c:v>
                </c:pt>
                <c:pt idx="21957">
                  <c:v>345.91</c:v>
                </c:pt>
                <c:pt idx="21958">
                  <c:v>345.91</c:v>
                </c:pt>
                <c:pt idx="21959">
                  <c:v>345.91</c:v>
                </c:pt>
                <c:pt idx="21960">
                  <c:v>345.91</c:v>
                </c:pt>
                <c:pt idx="21961">
                  <c:v>345.91</c:v>
                </c:pt>
                <c:pt idx="21962">
                  <c:v>345.91</c:v>
                </c:pt>
                <c:pt idx="21963">
                  <c:v>345.91</c:v>
                </c:pt>
                <c:pt idx="21964">
                  <c:v>350.52</c:v>
                </c:pt>
                <c:pt idx="21965">
                  <c:v>345.91</c:v>
                </c:pt>
                <c:pt idx="21966">
                  <c:v>350.52</c:v>
                </c:pt>
                <c:pt idx="21967">
                  <c:v>345.91</c:v>
                </c:pt>
                <c:pt idx="21968">
                  <c:v>345.91</c:v>
                </c:pt>
                <c:pt idx="21969">
                  <c:v>345.91</c:v>
                </c:pt>
                <c:pt idx="21970">
                  <c:v>345.91</c:v>
                </c:pt>
                <c:pt idx="21971">
                  <c:v>350.52</c:v>
                </c:pt>
                <c:pt idx="21972">
                  <c:v>345.91</c:v>
                </c:pt>
                <c:pt idx="21973">
                  <c:v>345.91</c:v>
                </c:pt>
                <c:pt idx="21974">
                  <c:v>345.91</c:v>
                </c:pt>
                <c:pt idx="21975">
                  <c:v>350.52</c:v>
                </c:pt>
                <c:pt idx="21976">
                  <c:v>345.91</c:v>
                </c:pt>
                <c:pt idx="21977">
                  <c:v>350.52</c:v>
                </c:pt>
                <c:pt idx="21978">
                  <c:v>345.91</c:v>
                </c:pt>
                <c:pt idx="21979">
                  <c:v>350.52</c:v>
                </c:pt>
                <c:pt idx="21980">
                  <c:v>345.91</c:v>
                </c:pt>
                <c:pt idx="21981">
                  <c:v>350.52</c:v>
                </c:pt>
                <c:pt idx="21982">
                  <c:v>345.91</c:v>
                </c:pt>
                <c:pt idx="21983">
                  <c:v>345.91</c:v>
                </c:pt>
                <c:pt idx="21984">
                  <c:v>345.91</c:v>
                </c:pt>
                <c:pt idx="21985">
                  <c:v>345.91</c:v>
                </c:pt>
                <c:pt idx="21986">
                  <c:v>350.52</c:v>
                </c:pt>
                <c:pt idx="21987">
                  <c:v>345.91</c:v>
                </c:pt>
                <c:pt idx="21988">
                  <c:v>345.91</c:v>
                </c:pt>
                <c:pt idx="21989">
                  <c:v>345.91</c:v>
                </c:pt>
                <c:pt idx="21990">
                  <c:v>345.91</c:v>
                </c:pt>
                <c:pt idx="21991">
                  <c:v>345.91</c:v>
                </c:pt>
                <c:pt idx="21992">
                  <c:v>345.91</c:v>
                </c:pt>
                <c:pt idx="21993">
                  <c:v>345.91</c:v>
                </c:pt>
                <c:pt idx="21994">
                  <c:v>345.91</c:v>
                </c:pt>
                <c:pt idx="21995">
                  <c:v>345.91</c:v>
                </c:pt>
                <c:pt idx="21996">
                  <c:v>345.91</c:v>
                </c:pt>
                <c:pt idx="21997">
                  <c:v>350.52</c:v>
                </c:pt>
                <c:pt idx="21998">
                  <c:v>345.91</c:v>
                </c:pt>
                <c:pt idx="21999">
                  <c:v>345.91</c:v>
                </c:pt>
                <c:pt idx="22000">
                  <c:v>345.91</c:v>
                </c:pt>
                <c:pt idx="22001">
                  <c:v>345.91</c:v>
                </c:pt>
                <c:pt idx="22002">
                  <c:v>345.91</c:v>
                </c:pt>
                <c:pt idx="22003">
                  <c:v>350.52</c:v>
                </c:pt>
                <c:pt idx="22004">
                  <c:v>355.19</c:v>
                </c:pt>
                <c:pt idx="22005">
                  <c:v>350.52</c:v>
                </c:pt>
                <c:pt idx="22006">
                  <c:v>350.52</c:v>
                </c:pt>
                <c:pt idx="22007">
                  <c:v>345.91</c:v>
                </c:pt>
                <c:pt idx="22008">
                  <c:v>350.52</c:v>
                </c:pt>
                <c:pt idx="22009">
                  <c:v>345.91</c:v>
                </c:pt>
                <c:pt idx="22010">
                  <c:v>345.91</c:v>
                </c:pt>
                <c:pt idx="22011">
                  <c:v>350.52</c:v>
                </c:pt>
                <c:pt idx="22012">
                  <c:v>345.91</c:v>
                </c:pt>
                <c:pt idx="22013">
                  <c:v>336.87</c:v>
                </c:pt>
                <c:pt idx="22014">
                  <c:v>345.91</c:v>
                </c:pt>
                <c:pt idx="22015">
                  <c:v>345.91</c:v>
                </c:pt>
                <c:pt idx="22016">
                  <c:v>345.91</c:v>
                </c:pt>
                <c:pt idx="22017">
                  <c:v>345.91</c:v>
                </c:pt>
                <c:pt idx="22018">
                  <c:v>350.52</c:v>
                </c:pt>
                <c:pt idx="22019">
                  <c:v>345.91</c:v>
                </c:pt>
                <c:pt idx="22020">
                  <c:v>345.91</c:v>
                </c:pt>
                <c:pt idx="22021">
                  <c:v>345.91</c:v>
                </c:pt>
                <c:pt idx="22022">
                  <c:v>350.52</c:v>
                </c:pt>
                <c:pt idx="22023">
                  <c:v>345.91</c:v>
                </c:pt>
                <c:pt idx="22024">
                  <c:v>345.91</c:v>
                </c:pt>
                <c:pt idx="22025">
                  <c:v>350.52</c:v>
                </c:pt>
                <c:pt idx="22026">
                  <c:v>345.91</c:v>
                </c:pt>
                <c:pt idx="22027">
                  <c:v>345.91</c:v>
                </c:pt>
                <c:pt idx="22028">
                  <c:v>345.91</c:v>
                </c:pt>
                <c:pt idx="22029">
                  <c:v>345.91</c:v>
                </c:pt>
                <c:pt idx="22030">
                  <c:v>345.91</c:v>
                </c:pt>
                <c:pt idx="22031">
                  <c:v>345.91</c:v>
                </c:pt>
                <c:pt idx="22032">
                  <c:v>345.91</c:v>
                </c:pt>
                <c:pt idx="22033">
                  <c:v>345.91</c:v>
                </c:pt>
                <c:pt idx="22034">
                  <c:v>345.91</c:v>
                </c:pt>
                <c:pt idx="22035">
                  <c:v>345.91</c:v>
                </c:pt>
                <c:pt idx="22036">
                  <c:v>345.91</c:v>
                </c:pt>
                <c:pt idx="22037">
                  <c:v>345.91</c:v>
                </c:pt>
                <c:pt idx="22038">
                  <c:v>350.52</c:v>
                </c:pt>
                <c:pt idx="22039">
                  <c:v>345.91</c:v>
                </c:pt>
                <c:pt idx="22040">
                  <c:v>345.91</c:v>
                </c:pt>
                <c:pt idx="22041">
                  <c:v>345.91</c:v>
                </c:pt>
                <c:pt idx="22042">
                  <c:v>345.91</c:v>
                </c:pt>
                <c:pt idx="22043">
                  <c:v>345.91</c:v>
                </c:pt>
                <c:pt idx="22044">
                  <c:v>345.91</c:v>
                </c:pt>
                <c:pt idx="22045">
                  <c:v>345.91</c:v>
                </c:pt>
                <c:pt idx="22046">
                  <c:v>345.91</c:v>
                </c:pt>
                <c:pt idx="22047">
                  <c:v>350.52</c:v>
                </c:pt>
                <c:pt idx="22048">
                  <c:v>345.91</c:v>
                </c:pt>
                <c:pt idx="22049">
                  <c:v>345.91</c:v>
                </c:pt>
                <c:pt idx="22050">
                  <c:v>350.52</c:v>
                </c:pt>
                <c:pt idx="22051">
                  <c:v>350.52</c:v>
                </c:pt>
                <c:pt idx="22052">
                  <c:v>345.91</c:v>
                </c:pt>
                <c:pt idx="22053">
                  <c:v>345.91</c:v>
                </c:pt>
                <c:pt idx="22054">
                  <c:v>345.91</c:v>
                </c:pt>
                <c:pt idx="22055">
                  <c:v>345.91</c:v>
                </c:pt>
                <c:pt idx="22056">
                  <c:v>345.91</c:v>
                </c:pt>
                <c:pt idx="22057">
                  <c:v>345.91</c:v>
                </c:pt>
                <c:pt idx="22058">
                  <c:v>345.91</c:v>
                </c:pt>
                <c:pt idx="22059">
                  <c:v>341.36</c:v>
                </c:pt>
                <c:pt idx="22060">
                  <c:v>345.91</c:v>
                </c:pt>
                <c:pt idx="22061">
                  <c:v>350.52</c:v>
                </c:pt>
                <c:pt idx="22062">
                  <c:v>350.52</c:v>
                </c:pt>
                <c:pt idx="22063">
                  <c:v>345.91</c:v>
                </c:pt>
                <c:pt idx="22064">
                  <c:v>345.91</c:v>
                </c:pt>
                <c:pt idx="22065">
                  <c:v>345.91</c:v>
                </c:pt>
                <c:pt idx="22066">
                  <c:v>345.91</c:v>
                </c:pt>
                <c:pt idx="22067">
                  <c:v>345.91</c:v>
                </c:pt>
                <c:pt idx="22068">
                  <c:v>350.52</c:v>
                </c:pt>
                <c:pt idx="22069">
                  <c:v>350.52</c:v>
                </c:pt>
                <c:pt idx="22070">
                  <c:v>345.91</c:v>
                </c:pt>
                <c:pt idx="22071">
                  <c:v>345.91</c:v>
                </c:pt>
                <c:pt idx="22072">
                  <c:v>345.91</c:v>
                </c:pt>
                <c:pt idx="22073">
                  <c:v>345.91</c:v>
                </c:pt>
                <c:pt idx="22074">
                  <c:v>345.91</c:v>
                </c:pt>
                <c:pt idx="22075">
                  <c:v>345.91</c:v>
                </c:pt>
                <c:pt idx="22076">
                  <c:v>350.52</c:v>
                </c:pt>
                <c:pt idx="22077">
                  <c:v>345.91</c:v>
                </c:pt>
                <c:pt idx="22078">
                  <c:v>350.52</c:v>
                </c:pt>
                <c:pt idx="22079">
                  <c:v>345.91</c:v>
                </c:pt>
                <c:pt idx="22080">
                  <c:v>345.91</c:v>
                </c:pt>
                <c:pt idx="22081">
                  <c:v>345.91</c:v>
                </c:pt>
                <c:pt idx="22082">
                  <c:v>350.52</c:v>
                </c:pt>
                <c:pt idx="22083">
                  <c:v>350.52</c:v>
                </c:pt>
                <c:pt idx="22084">
                  <c:v>345.91</c:v>
                </c:pt>
                <c:pt idx="22085">
                  <c:v>350.52</c:v>
                </c:pt>
                <c:pt idx="22086">
                  <c:v>345.91</c:v>
                </c:pt>
                <c:pt idx="22087">
                  <c:v>345.91</c:v>
                </c:pt>
                <c:pt idx="22088">
                  <c:v>345.91</c:v>
                </c:pt>
                <c:pt idx="22089">
                  <c:v>345.91</c:v>
                </c:pt>
                <c:pt idx="22090">
                  <c:v>350.52</c:v>
                </c:pt>
                <c:pt idx="22091">
                  <c:v>345.91</c:v>
                </c:pt>
                <c:pt idx="22092">
                  <c:v>345.91</c:v>
                </c:pt>
                <c:pt idx="22093">
                  <c:v>345.91</c:v>
                </c:pt>
                <c:pt idx="22094">
                  <c:v>350.52</c:v>
                </c:pt>
                <c:pt idx="22095">
                  <c:v>345.91</c:v>
                </c:pt>
                <c:pt idx="22096">
                  <c:v>345.91</c:v>
                </c:pt>
                <c:pt idx="22097">
                  <c:v>345.91</c:v>
                </c:pt>
                <c:pt idx="22098">
                  <c:v>345.91</c:v>
                </c:pt>
                <c:pt idx="22099">
                  <c:v>345.91</c:v>
                </c:pt>
                <c:pt idx="22100">
                  <c:v>345.91</c:v>
                </c:pt>
                <c:pt idx="22101">
                  <c:v>350.52</c:v>
                </c:pt>
                <c:pt idx="22102">
                  <c:v>345.91</c:v>
                </c:pt>
                <c:pt idx="22103">
                  <c:v>350.52</c:v>
                </c:pt>
                <c:pt idx="22104">
                  <c:v>345.91</c:v>
                </c:pt>
                <c:pt idx="22105">
                  <c:v>345.91</c:v>
                </c:pt>
                <c:pt idx="22106">
                  <c:v>345.91</c:v>
                </c:pt>
                <c:pt idx="22107">
                  <c:v>345.91</c:v>
                </c:pt>
                <c:pt idx="22108">
                  <c:v>345.91</c:v>
                </c:pt>
                <c:pt idx="22109">
                  <c:v>345.91</c:v>
                </c:pt>
                <c:pt idx="22110">
                  <c:v>345.91</c:v>
                </c:pt>
                <c:pt idx="22111">
                  <c:v>345.91</c:v>
                </c:pt>
                <c:pt idx="22112">
                  <c:v>345.91</c:v>
                </c:pt>
                <c:pt idx="22113">
                  <c:v>345.91</c:v>
                </c:pt>
                <c:pt idx="22114">
                  <c:v>345.91</c:v>
                </c:pt>
                <c:pt idx="22115">
                  <c:v>345.91</c:v>
                </c:pt>
                <c:pt idx="22116">
                  <c:v>345.91</c:v>
                </c:pt>
                <c:pt idx="22117">
                  <c:v>345.91</c:v>
                </c:pt>
                <c:pt idx="22118">
                  <c:v>345.91</c:v>
                </c:pt>
                <c:pt idx="22119">
                  <c:v>350.52</c:v>
                </c:pt>
                <c:pt idx="22120">
                  <c:v>345.91</c:v>
                </c:pt>
                <c:pt idx="22121">
                  <c:v>345.91</c:v>
                </c:pt>
                <c:pt idx="22122">
                  <c:v>345.91</c:v>
                </c:pt>
                <c:pt idx="22123">
                  <c:v>350.52</c:v>
                </c:pt>
                <c:pt idx="22124">
                  <c:v>345.91</c:v>
                </c:pt>
                <c:pt idx="22125">
                  <c:v>345.91</c:v>
                </c:pt>
                <c:pt idx="22126">
                  <c:v>345.91</c:v>
                </c:pt>
                <c:pt idx="22127">
                  <c:v>345.91</c:v>
                </c:pt>
                <c:pt idx="22128">
                  <c:v>345.91</c:v>
                </c:pt>
                <c:pt idx="22129">
                  <c:v>345.91</c:v>
                </c:pt>
                <c:pt idx="22130">
                  <c:v>345.91</c:v>
                </c:pt>
                <c:pt idx="22131">
                  <c:v>341.36</c:v>
                </c:pt>
                <c:pt idx="22132">
                  <c:v>345.91</c:v>
                </c:pt>
                <c:pt idx="22133">
                  <c:v>345.91</c:v>
                </c:pt>
                <c:pt idx="22134">
                  <c:v>350.52</c:v>
                </c:pt>
                <c:pt idx="22135">
                  <c:v>345.91</c:v>
                </c:pt>
                <c:pt idx="22136">
                  <c:v>345.91</c:v>
                </c:pt>
                <c:pt idx="22137">
                  <c:v>345.91</c:v>
                </c:pt>
                <c:pt idx="22138">
                  <c:v>345.91</c:v>
                </c:pt>
                <c:pt idx="22139">
                  <c:v>345.91</c:v>
                </c:pt>
                <c:pt idx="22140">
                  <c:v>350.52</c:v>
                </c:pt>
                <c:pt idx="22141">
                  <c:v>345.91</c:v>
                </c:pt>
                <c:pt idx="22142">
                  <c:v>345.91</c:v>
                </c:pt>
                <c:pt idx="22143">
                  <c:v>350.52</c:v>
                </c:pt>
                <c:pt idx="22144">
                  <c:v>345.91</c:v>
                </c:pt>
                <c:pt idx="22145">
                  <c:v>350.52</c:v>
                </c:pt>
                <c:pt idx="22146">
                  <c:v>350.52</c:v>
                </c:pt>
                <c:pt idx="22147">
                  <c:v>345.91</c:v>
                </c:pt>
                <c:pt idx="22148">
                  <c:v>345.91</c:v>
                </c:pt>
                <c:pt idx="22149">
                  <c:v>345.91</c:v>
                </c:pt>
                <c:pt idx="22150">
                  <c:v>350.52</c:v>
                </c:pt>
                <c:pt idx="22151">
                  <c:v>345.91</c:v>
                </c:pt>
                <c:pt idx="22152">
                  <c:v>345.91</c:v>
                </c:pt>
                <c:pt idx="22153">
                  <c:v>345.91</c:v>
                </c:pt>
                <c:pt idx="22154">
                  <c:v>350.52</c:v>
                </c:pt>
                <c:pt idx="22155">
                  <c:v>345.91</c:v>
                </c:pt>
                <c:pt idx="22156">
                  <c:v>345.91</c:v>
                </c:pt>
                <c:pt idx="22157">
                  <c:v>345.91</c:v>
                </c:pt>
                <c:pt idx="22158">
                  <c:v>341.36</c:v>
                </c:pt>
                <c:pt idx="22159">
                  <c:v>350.52</c:v>
                </c:pt>
                <c:pt idx="22160">
                  <c:v>345.91</c:v>
                </c:pt>
                <c:pt idx="22161">
                  <c:v>345.91</c:v>
                </c:pt>
                <c:pt idx="22162">
                  <c:v>345.91</c:v>
                </c:pt>
                <c:pt idx="22163">
                  <c:v>345.91</c:v>
                </c:pt>
                <c:pt idx="22164">
                  <c:v>345.91</c:v>
                </c:pt>
                <c:pt idx="22165">
                  <c:v>345.91</c:v>
                </c:pt>
                <c:pt idx="22166">
                  <c:v>345.91</c:v>
                </c:pt>
                <c:pt idx="22167">
                  <c:v>345.91</c:v>
                </c:pt>
                <c:pt idx="22168">
                  <c:v>345.91</c:v>
                </c:pt>
                <c:pt idx="22169">
                  <c:v>341.36</c:v>
                </c:pt>
                <c:pt idx="22170">
                  <c:v>345.91</c:v>
                </c:pt>
                <c:pt idx="22171">
                  <c:v>345.91</c:v>
                </c:pt>
                <c:pt idx="22172">
                  <c:v>345.91</c:v>
                </c:pt>
                <c:pt idx="22173">
                  <c:v>345.91</c:v>
                </c:pt>
                <c:pt idx="22174">
                  <c:v>345.91</c:v>
                </c:pt>
                <c:pt idx="22175">
                  <c:v>345.91</c:v>
                </c:pt>
                <c:pt idx="22176">
                  <c:v>345.91</c:v>
                </c:pt>
                <c:pt idx="22177">
                  <c:v>345.91</c:v>
                </c:pt>
                <c:pt idx="22178">
                  <c:v>345.91</c:v>
                </c:pt>
                <c:pt idx="22179">
                  <c:v>350.52</c:v>
                </c:pt>
                <c:pt idx="22180">
                  <c:v>345.91</c:v>
                </c:pt>
                <c:pt idx="22181">
                  <c:v>345.91</c:v>
                </c:pt>
                <c:pt idx="22182">
                  <c:v>350.52</c:v>
                </c:pt>
                <c:pt idx="22183">
                  <c:v>345.91</c:v>
                </c:pt>
                <c:pt idx="22184">
                  <c:v>350.52</c:v>
                </c:pt>
                <c:pt idx="22185">
                  <c:v>345.91</c:v>
                </c:pt>
                <c:pt idx="22186">
                  <c:v>350.52</c:v>
                </c:pt>
                <c:pt idx="22187">
                  <c:v>350.52</c:v>
                </c:pt>
                <c:pt idx="22188">
                  <c:v>350.52</c:v>
                </c:pt>
                <c:pt idx="22189">
                  <c:v>350.52</c:v>
                </c:pt>
                <c:pt idx="22190">
                  <c:v>345.91</c:v>
                </c:pt>
                <c:pt idx="22191">
                  <c:v>345.91</c:v>
                </c:pt>
                <c:pt idx="22192">
                  <c:v>345.91</c:v>
                </c:pt>
                <c:pt idx="22193">
                  <c:v>345.91</c:v>
                </c:pt>
                <c:pt idx="22194">
                  <c:v>345.91</c:v>
                </c:pt>
                <c:pt idx="22195">
                  <c:v>345.91</c:v>
                </c:pt>
                <c:pt idx="22196">
                  <c:v>341.36</c:v>
                </c:pt>
                <c:pt idx="22197">
                  <c:v>350.52</c:v>
                </c:pt>
                <c:pt idx="22198">
                  <c:v>345.91</c:v>
                </c:pt>
                <c:pt idx="22199">
                  <c:v>345.91</c:v>
                </c:pt>
                <c:pt idx="22200">
                  <c:v>345.91</c:v>
                </c:pt>
                <c:pt idx="22201">
                  <c:v>350.52</c:v>
                </c:pt>
                <c:pt idx="22202">
                  <c:v>345.91</c:v>
                </c:pt>
                <c:pt idx="22203">
                  <c:v>345.91</c:v>
                </c:pt>
                <c:pt idx="22204">
                  <c:v>345.91</c:v>
                </c:pt>
                <c:pt idx="22205">
                  <c:v>350.52</c:v>
                </c:pt>
                <c:pt idx="22206">
                  <c:v>345.91</c:v>
                </c:pt>
                <c:pt idx="22207">
                  <c:v>345.91</c:v>
                </c:pt>
                <c:pt idx="22208">
                  <c:v>345.91</c:v>
                </c:pt>
                <c:pt idx="22209">
                  <c:v>345.91</c:v>
                </c:pt>
                <c:pt idx="22210">
                  <c:v>345.91</c:v>
                </c:pt>
                <c:pt idx="22211">
                  <c:v>345.91</c:v>
                </c:pt>
                <c:pt idx="22212">
                  <c:v>345.91</c:v>
                </c:pt>
                <c:pt idx="22213">
                  <c:v>345.91</c:v>
                </c:pt>
                <c:pt idx="22214">
                  <c:v>345.91</c:v>
                </c:pt>
                <c:pt idx="22215">
                  <c:v>345.91</c:v>
                </c:pt>
                <c:pt idx="22216">
                  <c:v>345.91</c:v>
                </c:pt>
                <c:pt idx="22217">
                  <c:v>345.91</c:v>
                </c:pt>
                <c:pt idx="22218">
                  <c:v>341.36</c:v>
                </c:pt>
                <c:pt idx="22219">
                  <c:v>350.52</c:v>
                </c:pt>
                <c:pt idx="22220">
                  <c:v>350.52</c:v>
                </c:pt>
                <c:pt idx="22221">
                  <c:v>345.91</c:v>
                </c:pt>
                <c:pt idx="22222">
                  <c:v>355.19</c:v>
                </c:pt>
                <c:pt idx="22223">
                  <c:v>345.91</c:v>
                </c:pt>
                <c:pt idx="22224">
                  <c:v>345.91</c:v>
                </c:pt>
                <c:pt idx="22225">
                  <c:v>345.91</c:v>
                </c:pt>
                <c:pt idx="22226">
                  <c:v>328.06</c:v>
                </c:pt>
                <c:pt idx="22227">
                  <c:v>350.52</c:v>
                </c:pt>
                <c:pt idx="22228">
                  <c:v>345.91</c:v>
                </c:pt>
                <c:pt idx="22229">
                  <c:v>345.91</c:v>
                </c:pt>
                <c:pt idx="22230">
                  <c:v>345.91</c:v>
                </c:pt>
                <c:pt idx="22231">
                  <c:v>350.52</c:v>
                </c:pt>
                <c:pt idx="22232">
                  <c:v>345.91</c:v>
                </c:pt>
                <c:pt idx="22233">
                  <c:v>345.91</c:v>
                </c:pt>
                <c:pt idx="22234">
                  <c:v>345.91</c:v>
                </c:pt>
                <c:pt idx="22235">
                  <c:v>345.91</c:v>
                </c:pt>
                <c:pt idx="22236">
                  <c:v>345.91</c:v>
                </c:pt>
                <c:pt idx="22237">
                  <c:v>345.91</c:v>
                </c:pt>
                <c:pt idx="22238">
                  <c:v>345.91</c:v>
                </c:pt>
                <c:pt idx="22239">
                  <c:v>345.91</c:v>
                </c:pt>
                <c:pt idx="22240">
                  <c:v>345.91</c:v>
                </c:pt>
                <c:pt idx="22241">
                  <c:v>345.91</c:v>
                </c:pt>
                <c:pt idx="22242">
                  <c:v>350.52</c:v>
                </c:pt>
                <c:pt idx="22243">
                  <c:v>345.91</c:v>
                </c:pt>
                <c:pt idx="22244">
                  <c:v>345.91</c:v>
                </c:pt>
                <c:pt idx="22245">
                  <c:v>345.91</c:v>
                </c:pt>
                <c:pt idx="22246">
                  <c:v>350.52</c:v>
                </c:pt>
                <c:pt idx="22247">
                  <c:v>345.91</c:v>
                </c:pt>
                <c:pt idx="22248">
                  <c:v>350.52</c:v>
                </c:pt>
                <c:pt idx="22249">
                  <c:v>345.91</c:v>
                </c:pt>
                <c:pt idx="22250">
                  <c:v>350.52</c:v>
                </c:pt>
                <c:pt idx="22251">
                  <c:v>350.52</c:v>
                </c:pt>
                <c:pt idx="22252">
                  <c:v>350.52</c:v>
                </c:pt>
                <c:pt idx="22253">
                  <c:v>345.91</c:v>
                </c:pt>
                <c:pt idx="22254">
                  <c:v>345.91</c:v>
                </c:pt>
                <c:pt idx="22255">
                  <c:v>336.87</c:v>
                </c:pt>
                <c:pt idx="22256">
                  <c:v>345.91</c:v>
                </c:pt>
                <c:pt idx="22257">
                  <c:v>345.91</c:v>
                </c:pt>
                <c:pt idx="22258">
                  <c:v>345.91</c:v>
                </c:pt>
                <c:pt idx="22259">
                  <c:v>345.91</c:v>
                </c:pt>
                <c:pt idx="22260">
                  <c:v>345.91</c:v>
                </c:pt>
                <c:pt idx="22261">
                  <c:v>350.52</c:v>
                </c:pt>
                <c:pt idx="22262">
                  <c:v>345.91</c:v>
                </c:pt>
                <c:pt idx="22263">
                  <c:v>345.91</c:v>
                </c:pt>
                <c:pt idx="22264">
                  <c:v>345.91</c:v>
                </c:pt>
                <c:pt idx="22265">
                  <c:v>350.52</c:v>
                </c:pt>
                <c:pt idx="22266">
                  <c:v>345.91</c:v>
                </c:pt>
                <c:pt idx="22267">
                  <c:v>345.91</c:v>
                </c:pt>
                <c:pt idx="22268">
                  <c:v>350.52</c:v>
                </c:pt>
                <c:pt idx="22269">
                  <c:v>350.52</c:v>
                </c:pt>
                <c:pt idx="22270">
                  <c:v>350.52</c:v>
                </c:pt>
                <c:pt idx="22271">
                  <c:v>345.91</c:v>
                </c:pt>
                <c:pt idx="22272">
                  <c:v>345.91</c:v>
                </c:pt>
                <c:pt idx="22273">
                  <c:v>345.91</c:v>
                </c:pt>
                <c:pt idx="22274">
                  <c:v>345.91</c:v>
                </c:pt>
                <c:pt idx="22275">
                  <c:v>345.91</c:v>
                </c:pt>
                <c:pt idx="22276">
                  <c:v>345.91</c:v>
                </c:pt>
                <c:pt idx="22277">
                  <c:v>345.91</c:v>
                </c:pt>
                <c:pt idx="22278">
                  <c:v>345.91</c:v>
                </c:pt>
                <c:pt idx="22279">
                  <c:v>345.91</c:v>
                </c:pt>
                <c:pt idx="22280">
                  <c:v>345.91</c:v>
                </c:pt>
                <c:pt idx="22281">
                  <c:v>350.52</c:v>
                </c:pt>
                <c:pt idx="22282">
                  <c:v>345.91</c:v>
                </c:pt>
                <c:pt idx="22283">
                  <c:v>345.91</c:v>
                </c:pt>
                <c:pt idx="22284">
                  <c:v>345.91</c:v>
                </c:pt>
                <c:pt idx="22285">
                  <c:v>350.52</c:v>
                </c:pt>
                <c:pt idx="22286">
                  <c:v>345.91</c:v>
                </c:pt>
                <c:pt idx="22287">
                  <c:v>345.91</c:v>
                </c:pt>
                <c:pt idx="22288">
                  <c:v>345.91</c:v>
                </c:pt>
                <c:pt idx="22289">
                  <c:v>350.52</c:v>
                </c:pt>
                <c:pt idx="22290">
                  <c:v>345.91</c:v>
                </c:pt>
                <c:pt idx="22291">
                  <c:v>345.91</c:v>
                </c:pt>
                <c:pt idx="22292">
                  <c:v>345.91</c:v>
                </c:pt>
                <c:pt idx="22293">
                  <c:v>350.52</c:v>
                </c:pt>
                <c:pt idx="22294">
                  <c:v>350.52</c:v>
                </c:pt>
                <c:pt idx="22295">
                  <c:v>345.91</c:v>
                </c:pt>
                <c:pt idx="22296">
                  <c:v>345.91</c:v>
                </c:pt>
                <c:pt idx="22297">
                  <c:v>350.52</c:v>
                </c:pt>
                <c:pt idx="22298">
                  <c:v>345.91</c:v>
                </c:pt>
                <c:pt idx="22299">
                  <c:v>341.36</c:v>
                </c:pt>
                <c:pt idx="22300">
                  <c:v>345.91</c:v>
                </c:pt>
                <c:pt idx="22301">
                  <c:v>350.52</c:v>
                </c:pt>
                <c:pt idx="22302">
                  <c:v>345.91</c:v>
                </c:pt>
                <c:pt idx="22303">
                  <c:v>345.91</c:v>
                </c:pt>
                <c:pt idx="22304">
                  <c:v>350.52</c:v>
                </c:pt>
                <c:pt idx="22305">
                  <c:v>350.52</c:v>
                </c:pt>
                <c:pt idx="22306">
                  <c:v>345.91</c:v>
                </c:pt>
                <c:pt idx="22307">
                  <c:v>345.91</c:v>
                </c:pt>
                <c:pt idx="22308">
                  <c:v>345.91</c:v>
                </c:pt>
                <c:pt idx="22309">
                  <c:v>341.36</c:v>
                </c:pt>
                <c:pt idx="22310">
                  <c:v>345.91</c:v>
                </c:pt>
                <c:pt idx="22311">
                  <c:v>345.91</c:v>
                </c:pt>
                <c:pt idx="22312">
                  <c:v>345.91</c:v>
                </c:pt>
                <c:pt idx="22313">
                  <c:v>345.91</c:v>
                </c:pt>
                <c:pt idx="22314">
                  <c:v>341.36</c:v>
                </c:pt>
                <c:pt idx="22315">
                  <c:v>350.52</c:v>
                </c:pt>
                <c:pt idx="22316">
                  <c:v>350.52</c:v>
                </c:pt>
                <c:pt idx="22317">
                  <c:v>350.52</c:v>
                </c:pt>
                <c:pt idx="22318">
                  <c:v>345.91</c:v>
                </c:pt>
                <c:pt idx="22319">
                  <c:v>345.91</c:v>
                </c:pt>
                <c:pt idx="22320">
                  <c:v>350.52</c:v>
                </c:pt>
                <c:pt idx="22321">
                  <c:v>350.52</c:v>
                </c:pt>
                <c:pt idx="22322">
                  <c:v>345.91</c:v>
                </c:pt>
                <c:pt idx="22323">
                  <c:v>345.91</c:v>
                </c:pt>
                <c:pt idx="22324">
                  <c:v>350.52</c:v>
                </c:pt>
                <c:pt idx="22325">
                  <c:v>345.91</c:v>
                </c:pt>
                <c:pt idx="22326">
                  <c:v>345.91</c:v>
                </c:pt>
                <c:pt idx="22327">
                  <c:v>345.91</c:v>
                </c:pt>
                <c:pt idx="22328">
                  <c:v>345.91</c:v>
                </c:pt>
                <c:pt idx="22329">
                  <c:v>345.91</c:v>
                </c:pt>
                <c:pt idx="22330">
                  <c:v>345.91</c:v>
                </c:pt>
                <c:pt idx="22331">
                  <c:v>345.91</c:v>
                </c:pt>
                <c:pt idx="22332">
                  <c:v>345.91</c:v>
                </c:pt>
                <c:pt idx="22333">
                  <c:v>345.91</c:v>
                </c:pt>
                <c:pt idx="22334">
                  <c:v>345.91</c:v>
                </c:pt>
                <c:pt idx="22335">
                  <c:v>345.91</c:v>
                </c:pt>
                <c:pt idx="22336">
                  <c:v>350.52</c:v>
                </c:pt>
                <c:pt idx="22337">
                  <c:v>345.91</c:v>
                </c:pt>
                <c:pt idx="22338">
                  <c:v>345.91</c:v>
                </c:pt>
                <c:pt idx="22339">
                  <c:v>345.91</c:v>
                </c:pt>
                <c:pt idx="22340">
                  <c:v>350.52</c:v>
                </c:pt>
                <c:pt idx="22341">
                  <c:v>350.52</c:v>
                </c:pt>
                <c:pt idx="22342">
                  <c:v>345.91</c:v>
                </c:pt>
                <c:pt idx="22343">
                  <c:v>345.91</c:v>
                </c:pt>
                <c:pt idx="22344">
                  <c:v>350.52</c:v>
                </c:pt>
                <c:pt idx="22345">
                  <c:v>345.91</c:v>
                </c:pt>
                <c:pt idx="22346">
                  <c:v>345.91</c:v>
                </c:pt>
                <c:pt idx="22347">
                  <c:v>345.91</c:v>
                </c:pt>
                <c:pt idx="22348">
                  <c:v>350.52</c:v>
                </c:pt>
                <c:pt idx="22349">
                  <c:v>345.91</c:v>
                </c:pt>
                <c:pt idx="22350">
                  <c:v>350.52</c:v>
                </c:pt>
                <c:pt idx="22351">
                  <c:v>345.91</c:v>
                </c:pt>
                <c:pt idx="22352">
                  <c:v>350.52</c:v>
                </c:pt>
                <c:pt idx="22353">
                  <c:v>350.52</c:v>
                </c:pt>
                <c:pt idx="22354">
                  <c:v>345.91</c:v>
                </c:pt>
                <c:pt idx="22355">
                  <c:v>350.52</c:v>
                </c:pt>
                <c:pt idx="22356">
                  <c:v>345.91</c:v>
                </c:pt>
                <c:pt idx="22357">
                  <c:v>345.91</c:v>
                </c:pt>
                <c:pt idx="22358">
                  <c:v>345.91</c:v>
                </c:pt>
                <c:pt idx="22359">
                  <c:v>345.91</c:v>
                </c:pt>
                <c:pt idx="22360">
                  <c:v>345.91</c:v>
                </c:pt>
                <c:pt idx="22361">
                  <c:v>350.52</c:v>
                </c:pt>
                <c:pt idx="22362">
                  <c:v>345.91</c:v>
                </c:pt>
                <c:pt idx="22363">
                  <c:v>345.91</c:v>
                </c:pt>
                <c:pt idx="22364">
                  <c:v>345.91</c:v>
                </c:pt>
                <c:pt idx="22365">
                  <c:v>345.91</c:v>
                </c:pt>
                <c:pt idx="22366">
                  <c:v>345.91</c:v>
                </c:pt>
                <c:pt idx="22367">
                  <c:v>350.52</c:v>
                </c:pt>
                <c:pt idx="22368">
                  <c:v>345.91</c:v>
                </c:pt>
                <c:pt idx="22369">
                  <c:v>350.52</c:v>
                </c:pt>
                <c:pt idx="22370">
                  <c:v>345.91</c:v>
                </c:pt>
                <c:pt idx="22371">
                  <c:v>350.52</c:v>
                </c:pt>
                <c:pt idx="22372">
                  <c:v>345.91</c:v>
                </c:pt>
                <c:pt idx="22373">
                  <c:v>341.36</c:v>
                </c:pt>
                <c:pt idx="22374">
                  <c:v>345.91</c:v>
                </c:pt>
                <c:pt idx="22375">
                  <c:v>345.91</c:v>
                </c:pt>
                <c:pt idx="22376">
                  <c:v>345.91</c:v>
                </c:pt>
                <c:pt idx="22377">
                  <c:v>345.91</c:v>
                </c:pt>
                <c:pt idx="22378">
                  <c:v>350.52</c:v>
                </c:pt>
                <c:pt idx="22379">
                  <c:v>350.52</c:v>
                </c:pt>
                <c:pt idx="22380">
                  <c:v>345.91</c:v>
                </c:pt>
                <c:pt idx="22381">
                  <c:v>345.91</c:v>
                </c:pt>
                <c:pt idx="22382">
                  <c:v>345.91</c:v>
                </c:pt>
                <c:pt idx="22383">
                  <c:v>345.91</c:v>
                </c:pt>
                <c:pt idx="22384">
                  <c:v>345.91</c:v>
                </c:pt>
                <c:pt idx="22385">
                  <c:v>345.91</c:v>
                </c:pt>
                <c:pt idx="22386">
                  <c:v>345.91</c:v>
                </c:pt>
                <c:pt idx="22387">
                  <c:v>350.52</c:v>
                </c:pt>
                <c:pt idx="22388">
                  <c:v>345.91</c:v>
                </c:pt>
                <c:pt idx="22389">
                  <c:v>350.52</c:v>
                </c:pt>
                <c:pt idx="22390">
                  <c:v>345.91</c:v>
                </c:pt>
                <c:pt idx="22391">
                  <c:v>345.91</c:v>
                </c:pt>
                <c:pt idx="22392">
                  <c:v>345.91</c:v>
                </c:pt>
                <c:pt idx="22393">
                  <c:v>345.91</c:v>
                </c:pt>
                <c:pt idx="22394">
                  <c:v>350.52</c:v>
                </c:pt>
                <c:pt idx="22395">
                  <c:v>350.52</c:v>
                </c:pt>
                <c:pt idx="22396">
                  <c:v>345.91</c:v>
                </c:pt>
                <c:pt idx="22397">
                  <c:v>345.91</c:v>
                </c:pt>
                <c:pt idx="22398">
                  <c:v>350.52</c:v>
                </c:pt>
                <c:pt idx="22399">
                  <c:v>345.91</c:v>
                </c:pt>
                <c:pt idx="22400">
                  <c:v>345.91</c:v>
                </c:pt>
                <c:pt idx="22401">
                  <c:v>345.91</c:v>
                </c:pt>
                <c:pt idx="22402">
                  <c:v>345.91</c:v>
                </c:pt>
                <c:pt idx="22403">
                  <c:v>345.91</c:v>
                </c:pt>
                <c:pt idx="22404">
                  <c:v>350.52</c:v>
                </c:pt>
                <c:pt idx="22405">
                  <c:v>345.91</c:v>
                </c:pt>
                <c:pt idx="22406">
                  <c:v>350.52</c:v>
                </c:pt>
                <c:pt idx="22407">
                  <c:v>350.52</c:v>
                </c:pt>
                <c:pt idx="22408">
                  <c:v>345.91</c:v>
                </c:pt>
                <c:pt idx="22409">
                  <c:v>350.52</c:v>
                </c:pt>
                <c:pt idx="22410">
                  <c:v>350.52</c:v>
                </c:pt>
                <c:pt idx="22411">
                  <c:v>345.91</c:v>
                </c:pt>
                <c:pt idx="22412">
                  <c:v>345.91</c:v>
                </c:pt>
                <c:pt idx="22413">
                  <c:v>345.91</c:v>
                </c:pt>
                <c:pt idx="22414">
                  <c:v>345.91</c:v>
                </c:pt>
                <c:pt idx="22415">
                  <c:v>345.91</c:v>
                </c:pt>
                <c:pt idx="22416">
                  <c:v>345.91</c:v>
                </c:pt>
                <c:pt idx="22417">
                  <c:v>345.91</c:v>
                </c:pt>
                <c:pt idx="22418">
                  <c:v>345.91</c:v>
                </c:pt>
                <c:pt idx="22419">
                  <c:v>345.91</c:v>
                </c:pt>
                <c:pt idx="22420">
                  <c:v>345.91</c:v>
                </c:pt>
                <c:pt idx="22421">
                  <c:v>350.52</c:v>
                </c:pt>
                <c:pt idx="22422">
                  <c:v>345.91</c:v>
                </c:pt>
                <c:pt idx="22423">
                  <c:v>345.91</c:v>
                </c:pt>
                <c:pt idx="22424">
                  <c:v>345.91</c:v>
                </c:pt>
                <c:pt idx="22425">
                  <c:v>350.52</c:v>
                </c:pt>
                <c:pt idx="22426">
                  <c:v>345.91</c:v>
                </c:pt>
                <c:pt idx="22427">
                  <c:v>345.91</c:v>
                </c:pt>
                <c:pt idx="22428">
                  <c:v>345.91</c:v>
                </c:pt>
                <c:pt idx="22429">
                  <c:v>350.52</c:v>
                </c:pt>
                <c:pt idx="22430">
                  <c:v>345.91</c:v>
                </c:pt>
                <c:pt idx="22431">
                  <c:v>345.91</c:v>
                </c:pt>
                <c:pt idx="22432">
                  <c:v>341.36</c:v>
                </c:pt>
                <c:pt idx="22433">
                  <c:v>350.52</c:v>
                </c:pt>
                <c:pt idx="22434">
                  <c:v>345.91</c:v>
                </c:pt>
                <c:pt idx="22435">
                  <c:v>345.91</c:v>
                </c:pt>
                <c:pt idx="22436">
                  <c:v>345.91</c:v>
                </c:pt>
                <c:pt idx="22437">
                  <c:v>345.91</c:v>
                </c:pt>
                <c:pt idx="22438">
                  <c:v>350.52</c:v>
                </c:pt>
                <c:pt idx="22439">
                  <c:v>345.91</c:v>
                </c:pt>
                <c:pt idx="22440">
                  <c:v>345.91</c:v>
                </c:pt>
                <c:pt idx="22441">
                  <c:v>345.91</c:v>
                </c:pt>
                <c:pt idx="22442">
                  <c:v>345.91</c:v>
                </c:pt>
                <c:pt idx="22443">
                  <c:v>345.91</c:v>
                </c:pt>
                <c:pt idx="22444">
                  <c:v>350.52</c:v>
                </c:pt>
                <c:pt idx="22445">
                  <c:v>345.91</c:v>
                </c:pt>
                <c:pt idx="22446">
                  <c:v>350.52</c:v>
                </c:pt>
                <c:pt idx="22447">
                  <c:v>345.91</c:v>
                </c:pt>
                <c:pt idx="22448">
                  <c:v>350.52</c:v>
                </c:pt>
                <c:pt idx="22449">
                  <c:v>345.91</c:v>
                </c:pt>
                <c:pt idx="22450">
                  <c:v>350.52</c:v>
                </c:pt>
                <c:pt idx="22451">
                  <c:v>350.52</c:v>
                </c:pt>
                <c:pt idx="22452">
                  <c:v>350.52</c:v>
                </c:pt>
                <c:pt idx="22453">
                  <c:v>350.52</c:v>
                </c:pt>
                <c:pt idx="22454">
                  <c:v>350.52</c:v>
                </c:pt>
                <c:pt idx="22455">
                  <c:v>350.52</c:v>
                </c:pt>
                <c:pt idx="22456">
                  <c:v>345.91</c:v>
                </c:pt>
                <c:pt idx="22457">
                  <c:v>328.06</c:v>
                </c:pt>
                <c:pt idx="22458">
                  <c:v>345.91</c:v>
                </c:pt>
                <c:pt idx="22459">
                  <c:v>345.91</c:v>
                </c:pt>
                <c:pt idx="22460">
                  <c:v>350.52</c:v>
                </c:pt>
                <c:pt idx="22461">
                  <c:v>350.52</c:v>
                </c:pt>
                <c:pt idx="22462">
                  <c:v>345.91</c:v>
                </c:pt>
                <c:pt idx="22463">
                  <c:v>350.52</c:v>
                </c:pt>
                <c:pt idx="22464">
                  <c:v>345.91</c:v>
                </c:pt>
                <c:pt idx="22465">
                  <c:v>345.91</c:v>
                </c:pt>
                <c:pt idx="22466">
                  <c:v>345.91</c:v>
                </c:pt>
                <c:pt idx="22467">
                  <c:v>350.52</c:v>
                </c:pt>
                <c:pt idx="22468">
                  <c:v>345.91</c:v>
                </c:pt>
                <c:pt idx="22469">
                  <c:v>345.91</c:v>
                </c:pt>
                <c:pt idx="22470">
                  <c:v>350.52</c:v>
                </c:pt>
                <c:pt idx="22471">
                  <c:v>350.52</c:v>
                </c:pt>
                <c:pt idx="22472">
                  <c:v>345.91</c:v>
                </c:pt>
                <c:pt idx="22473">
                  <c:v>350.52</c:v>
                </c:pt>
                <c:pt idx="22474">
                  <c:v>350.52</c:v>
                </c:pt>
                <c:pt idx="22475">
                  <c:v>350.52</c:v>
                </c:pt>
                <c:pt idx="22476">
                  <c:v>345.91</c:v>
                </c:pt>
                <c:pt idx="22477">
                  <c:v>345.91</c:v>
                </c:pt>
                <c:pt idx="22478">
                  <c:v>345.91</c:v>
                </c:pt>
                <c:pt idx="22479">
                  <c:v>345.91</c:v>
                </c:pt>
                <c:pt idx="22480">
                  <c:v>350.52</c:v>
                </c:pt>
                <c:pt idx="22481">
                  <c:v>350.52</c:v>
                </c:pt>
                <c:pt idx="22482">
                  <c:v>345.91</c:v>
                </c:pt>
                <c:pt idx="22483">
                  <c:v>345.91</c:v>
                </c:pt>
                <c:pt idx="22484">
                  <c:v>345.91</c:v>
                </c:pt>
                <c:pt idx="22485">
                  <c:v>350.52</c:v>
                </c:pt>
                <c:pt idx="22486">
                  <c:v>345.91</c:v>
                </c:pt>
                <c:pt idx="22487">
                  <c:v>345.91</c:v>
                </c:pt>
                <c:pt idx="22488">
                  <c:v>345.91</c:v>
                </c:pt>
                <c:pt idx="22489">
                  <c:v>345.91</c:v>
                </c:pt>
                <c:pt idx="22490">
                  <c:v>345.91</c:v>
                </c:pt>
                <c:pt idx="22491">
                  <c:v>341.36</c:v>
                </c:pt>
                <c:pt idx="22492">
                  <c:v>345.91</c:v>
                </c:pt>
                <c:pt idx="22493">
                  <c:v>355.19</c:v>
                </c:pt>
                <c:pt idx="22494">
                  <c:v>345.91</c:v>
                </c:pt>
                <c:pt idx="22495">
                  <c:v>350.52</c:v>
                </c:pt>
                <c:pt idx="22496">
                  <c:v>345.91</c:v>
                </c:pt>
                <c:pt idx="22497">
                  <c:v>350.52</c:v>
                </c:pt>
                <c:pt idx="22498">
                  <c:v>345.91</c:v>
                </c:pt>
                <c:pt idx="22499">
                  <c:v>345.91</c:v>
                </c:pt>
                <c:pt idx="22500">
                  <c:v>350.52</c:v>
                </c:pt>
                <c:pt idx="22501">
                  <c:v>345.91</c:v>
                </c:pt>
                <c:pt idx="22502">
                  <c:v>345.91</c:v>
                </c:pt>
                <c:pt idx="22503">
                  <c:v>345.91</c:v>
                </c:pt>
                <c:pt idx="22504">
                  <c:v>345.91</c:v>
                </c:pt>
                <c:pt idx="22505">
                  <c:v>345.91</c:v>
                </c:pt>
                <c:pt idx="22506">
                  <c:v>350.52</c:v>
                </c:pt>
                <c:pt idx="22507">
                  <c:v>345.91</c:v>
                </c:pt>
                <c:pt idx="22508">
                  <c:v>350.52</c:v>
                </c:pt>
                <c:pt idx="22509">
                  <c:v>350.52</c:v>
                </c:pt>
                <c:pt idx="22510">
                  <c:v>350.52</c:v>
                </c:pt>
                <c:pt idx="22511">
                  <c:v>345.91</c:v>
                </c:pt>
                <c:pt idx="22512">
                  <c:v>350.52</c:v>
                </c:pt>
                <c:pt idx="22513">
                  <c:v>345.91</c:v>
                </c:pt>
                <c:pt idx="22514">
                  <c:v>350.52</c:v>
                </c:pt>
                <c:pt idx="22515">
                  <c:v>350.52</c:v>
                </c:pt>
                <c:pt idx="22516">
                  <c:v>345.91</c:v>
                </c:pt>
                <c:pt idx="22517">
                  <c:v>350.52</c:v>
                </c:pt>
                <c:pt idx="22518">
                  <c:v>345.91</c:v>
                </c:pt>
                <c:pt idx="22519">
                  <c:v>345.91</c:v>
                </c:pt>
                <c:pt idx="22520">
                  <c:v>345.91</c:v>
                </c:pt>
                <c:pt idx="22521">
                  <c:v>341.36</c:v>
                </c:pt>
                <c:pt idx="22522">
                  <c:v>345.91</c:v>
                </c:pt>
                <c:pt idx="22523">
                  <c:v>350.52</c:v>
                </c:pt>
                <c:pt idx="22524">
                  <c:v>345.91</c:v>
                </c:pt>
                <c:pt idx="22525">
                  <c:v>350.52</c:v>
                </c:pt>
                <c:pt idx="22526">
                  <c:v>350.52</c:v>
                </c:pt>
                <c:pt idx="22527">
                  <c:v>350.52</c:v>
                </c:pt>
                <c:pt idx="22528">
                  <c:v>345.91</c:v>
                </c:pt>
                <c:pt idx="22529">
                  <c:v>345.91</c:v>
                </c:pt>
                <c:pt idx="22530">
                  <c:v>345.91</c:v>
                </c:pt>
                <c:pt idx="22531">
                  <c:v>350.52</c:v>
                </c:pt>
                <c:pt idx="22532">
                  <c:v>345.91</c:v>
                </c:pt>
                <c:pt idx="22533">
                  <c:v>350.52</c:v>
                </c:pt>
                <c:pt idx="22534">
                  <c:v>350.52</c:v>
                </c:pt>
                <c:pt idx="22535">
                  <c:v>345.91</c:v>
                </c:pt>
                <c:pt idx="22536">
                  <c:v>345.91</c:v>
                </c:pt>
                <c:pt idx="22537">
                  <c:v>350.52</c:v>
                </c:pt>
                <c:pt idx="22538">
                  <c:v>345.91</c:v>
                </c:pt>
                <c:pt idx="22539">
                  <c:v>345.91</c:v>
                </c:pt>
                <c:pt idx="22540">
                  <c:v>345.91</c:v>
                </c:pt>
                <c:pt idx="22541">
                  <c:v>350.52</c:v>
                </c:pt>
                <c:pt idx="22542">
                  <c:v>350.52</c:v>
                </c:pt>
                <c:pt idx="22543">
                  <c:v>345.91</c:v>
                </c:pt>
                <c:pt idx="22544">
                  <c:v>350.52</c:v>
                </c:pt>
                <c:pt idx="22545">
                  <c:v>345.91</c:v>
                </c:pt>
                <c:pt idx="22546">
                  <c:v>345.91</c:v>
                </c:pt>
                <c:pt idx="22547">
                  <c:v>345.91</c:v>
                </c:pt>
                <c:pt idx="22548">
                  <c:v>350.52</c:v>
                </c:pt>
                <c:pt idx="22549">
                  <c:v>350.52</c:v>
                </c:pt>
                <c:pt idx="22550">
                  <c:v>350.52</c:v>
                </c:pt>
                <c:pt idx="22551">
                  <c:v>345.91</c:v>
                </c:pt>
                <c:pt idx="22552">
                  <c:v>350.52</c:v>
                </c:pt>
                <c:pt idx="22553">
                  <c:v>336.87</c:v>
                </c:pt>
                <c:pt idx="22554">
                  <c:v>345.91</c:v>
                </c:pt>
                <c:pt idx="22555">
                  <c:v>345.91</c:v>
                </c:pt>
                <c:pt idx="22556">
                  <c:v>350.52</c:v>
                </c:pt>
                <c:pt idx="22557">
                  <c:v>345.91</c:v>
                </c:pt>
                <c:pt idx="22558">
                  <c:v>345.91</c:v>
                </c:pt>
                <c:pt idx="22559">
                  <c:v>345.91</c:v>
                </c:pt>
                <c:pt idx="22560">
                  <c:v>345.91</c:v>
                </c:pt>
                <c:pt idx="22561">
                  <c:v>350.52</c:v>
                </c:pt>
                <c:pt idx="22562">
                  <c:v>345.91</c:v>
                </c:pt>
                <c:pt idx="22563">
                  <c:v>345.91</c:v>
                </c:pt>
                <c:pt idx="22564">
                  <c:v>345.91</c:v>
                </c:pt>
                <c:pt idx="22565">
                  <c:v>345.91</c:v>
                </c:pt>
                <c:pt idx="22566">
                  <c:v>345.91</c:v>
                </c:pt>
                <c:pt idx="22567">
                  <c:v>345.91</c:v>
                </c:pt>
                <c:pt idx="22568">
                  <c:v>350.52</c:v>
                </c:pt>
                <c:pt idx="22569">
                  <c:v>350.52</c:v>
                </c:pt>
                <c:pt idx="22570">
                  <c:v>345.91</c:v>
                </c:pt>
                <c:pt idx="22571">
                  <c:v>345.91</c:v>
                </c:pt>
                <c:pt idx="22572">
                  <c:v>345.91</c:v>
                </c:pt>
                <c:pt idx="22573">
                  <c:v>350.52</c:v>
                </c:pt>
                <c:pt idx="22574">
                  <c:v>345.91</c:v>
                </c:pt>
                <c:pt idx="22575">
                  <c:v>345.91</c:v>
                </c:pt>
                <c:pt idx="22576">
                  <c:v>345.91</c:v>
                </c:pt>
                <c:pt idx="22577">
                  <c:v>345.91</c:v>
                </c:pt>
                <c:pt idx="22578">
                  <c:v>345.91</c:v>
                </c:pt>
                <c:pt idx="22579">
                  <c:v>345.91</c:v>
                </c:pt>
                <c:pt idx="22580">
                  <c:v>345.91</c:v>
                </c:pt>
                <c:pt idx="22581">
                  <c:v>345.91</c:v>
                </c:pt>
                <c:pt idx="22582">
                  <c:v>350.52</c:v>
                </c:pt>
                <c:pt idx="22583">
                  <c:v>345.91</c:v>
                </c:pt>
                <c:pt idx="22584">
                  <c:v>345.91</c:v>
                </c:pt>
                <c:pt idx="22585">
                  <c:v>345.91</c:v>
                </c:pt>
                <c:pt idx="22586">
                  <c:v>350.52</c:v>
                </c:pt>
                <c:pt idx="22587">
                  <c:v>345.91</c:v>
                </c:pt>
                <c:pt idx="22588">
                  <c:v>345.91</c:v>
                </c:pt>
                <c:pt idx="22589">
                  <c:v>350.52</c:v>
                </c:pt>
                <c:pt idx="22590">
                  <c:v>350.52</c:v>
                </c:pt>
                <c:pt idx="22591">
                  <c:v>345.91</c:v>
                </c:pt>
                <c:pt idx="22592">
                  <c:v>345.91</c:v>
                </c:pt>
                <c:pt idx="22593">
                  <c:v>345.91</c:v>
                </c:pt>
                <c:pt idx="22594">
                  <c:v>345.91</c:v>
                </c:pt>
                <c:pt idx="22595">
                  <c:v>350.52</c:v>
                </c:pt>
                <c:pt idx="22596">
                  <c:v>345.91</c:v>
                </c:pt>
                <c:pt idx="22597">
                  <c:v>336.87</c:v>
                </c:pt>
                <c:pt idx="22598">
                  <c:v>345.91</c:v>
                </c:pt>
                <c:pt idx="22599">
                  <c:v>345.91</c:v>
                </c:pt>
                <c:pt idx="22600">
                  <c:v>345.91</c:v>
                </c:pt>
                <c:pt idx="22601">
                  <c:v>350.52</c:v>
                </c:pt>
                <c:pt idx="22602">
                  <c:v>345.91</c:v>
                </c:pt>
                <c:pt idx="22603">
                  <c:v>345.91</c:v>
                </c:pt>
                <c:pt idx="22604">
                  <c:v>345.91</c:v>
                </c:pt>
                <c:pt idx="22605">
                  <c:v>350.52</c:v>
                </c:pt>
                <c:pt idx="22606">
                  <c:v>350.52</c:v>
                </c:pt>
                <c:pt idx="22607">
                  <c:v>350.52</c:v>
                </c:pt>
                <c:pt idx="22608">
                  <c:v>345.91</c:v>
                </c:pt>
                <c:pt idx="22609">
                  <c:v>345.91</c:v>
                </c:pt>
                <c:pt idx="22610">
                  <c:v>345.91</c:v>
                </c:pt>
                <c:pt idx="22611">
                  <c:v>350.52</c:v>
                </c:pt>
                <c:pt idx="22612">
                  <c:v>345.91</c:v>
                </c:pt>
                <c:pt idx="22613">
                  <c:v>345.91</c:v>
                </c:pt>
                <c:pt idx="22614">
                  <c:v>345.91</c:v>
                </c:pt>
                <c:pt idx="22615">
                  <c:v>350.52</c:v>
                </c:pt>
                <c:pt idx="22616">
                  <c:v>345.91</c:v>
                </c:pt>
                <c:pt idx="22617">
                  <c:v>345.91</c:v>
                </c:pt>
                <c:pt idx="22618">
                  <c:v>345.91</c:v>
                </c:pt>
                <c:pt idx="22619">
                  <c:v>350.52</c:v>
                </c:pt>
                <c:pt idx="22620">
                  <c:v>345.91</c:v>
                </c:pt>
                <c:pt idx="22621">
                  <c:v>345.91</c:v>
                </c:pt>
                <c:pt idx="22622">
                  <c:v>345.91</c:v>
                </c:pt>
                <c:pt idx="22623">
                  <c:v>350.52</c:v>
                </c:pt>
                <c:pt idx="22624">
                  <c:v>345.91</c:v>
                </c:pt>
                <c:pt idx="22625">
                  <c:v>350.52</c:v>
                </c:pt>
                <c:pt idx="22626">
                  <c:v>345.91</c:v>
                </c:pt>
                <c:pt idx="22627">
                  <c:v>345.91</c:v>
                </c:pt>
                <c:pt idx="22628">
                  <c:v>350.52</c:v>
                </c:pt>
                <c:pt idx="22629">
                  <c:v>345.91</c:v>
                </c:pt>
                <c:pt idx="22630">
                  <c:v>345.91</c:v>
                </c:pt>
                <c:pt idx="22631">
                  <c:v>350.52</c:v>
                </c:pt>
                <c:pt idx="22632">
                  <c:v>350.52</c:v>
                </c:pt>
                <c:pt idx="22633">
                  <c:v>345.91</c:v>
                </c:pt>
                <c:pt idx="22634">
                  <c:v>336.87</c:v>
                </c:pt>
                <c:pt idx="22635">
                  <c:v>336.87</c:v>
                </c:pt>
                <c:pt idx="22636">
                  <c:v>350.52</c:v>
                </c:pt>
                <c:pt idx="22637">
                  <c:v>345.91</c:v>
                </c:pt>
                <c:pt idx="22638">
                  <c:v>341.36</c:v>
                </c:pt>
                <c:pt idx="22639">
                  <c:v>341.36</c:v>
                </c:pt>
                <c:pt idx="22640">
                  <c:v>345.91</c:v>
                </c:pt>
                <c:pt idx="22641">
                  <c:v>350.52</c:v>
                </c:pt>
                <c:pt idx="22642">
                  <c:v>345.91</c:v>
                </c:pt>
                <c:pt idx="22643">
                  <c:v>341.36</c:v>
                </c:pt>
                <c:pt idx="22644">
                  <c:v>355.19</c:v>
                </c:pt>
                <c:pt idx="22645">
                  <c:v>345.91</c:v>
                </c:pt>
                <c:pt idx="22646">
                  <c:v>355.19</c:v>
                </c:pt>
                <c:pt idx="22647">
                  <c:v>328.06</c:v>
                </c:pt>
                <c:pt idx="22648">
                  <c:v>350.52</c:v>
                </c:pt>
                <c:pt idx="22649">
                  <c:v>345.91</c:v>
                </c:pt>
                <c:pt idx="22650">
                  <c:v>345.91</c:v>
                </c:pt>
                <c:pt idx="22651">
                  <c:v>341.36</c:v>
                </c:pt>
                <c:pt idx="22652">
                  <c:v>350.52</c:v>
                </c:pt>
                <c:pt idx="22653">
                  <c:v>345.91</c:v>
                </c:pt>
                <c:pt idx="22654">
                  <c:v>336.87</c:v>
                </c:pt>
                <c:pt idx="22655">
                  <c:v>341.36</c:v>
                </c:pt>
                <c:pt idx="22656">
                  <c:v>345.91</c:v>
                </c:pt>
                <c:pt idx="22657">
                  <c:v>345.91</c:v>
                </c:pt>
                <c:pt idx="22658">
                  <c:v>341.36</c:v>
                </c:pt>
                <c:pt idx="22659">
                  <c:v>345.91</c:v>
                </c:pt>
                <c:pt idx="22660">
                  <c:v>350.52</c:v>
                </c:pt>
                <c:pt idx="22661">
                  <c:v>345.91</c:v>
                </c:pt>
                <c:pt idx="22662">
                  <c:v>341.36</c:v>
                </c:pt>
                <c:pt idx="22663">
                  <c:v>345.91</c:v>
                </c:pt>
                <c:pt idx="22664">
                  <c:v>332.44</c:v>
                </c:pt>
                <c:pt idx="22665">
                  <c:v>336.87</c:v>
                </c:pt>
                <c:pt idx="22666">
                  <c:v>336.87</c:v>
                </c:pt>
                <c:pt idx="22667">
                  <c:v>336.87</c:v>
                </c:pt>
                <c:pt idx="22668">
                  <c:v>350.52</c:v>
                </c:pt>
                <c:pt idx="22669">
                  <c:v>336.87</c:v>
                </c:pt>
                <c:pt idx="22670">
                  <c:v>336.87</c:v>
                </c:pt>
                <c:pt idx="22671">
                  <c:v>323.75</c:v>
                </c:pt>
                <c:pt idx="22672">
                  <c:v>336.87</c:v>
                </c:pt>
                <c:pt idx="22673">
                  <c:v>336.87</c:v>
                </c:pt>
                <c:pt idx="22674">
                  <c:v>345.91</c:v>
                </c:pt>
                <c:pt idx="22675">
                  <c:v>341.36</c:v>
                </c:pt>
                <c:pt idx="22676">
                  <c:v>336.87</c:v>
                </c:pt>
                <c:pt idx="22677">
                  <c:v>332.44</c:v>
                </c:pt>
                <c:pt idx="22678">
                  <c:v>315.29000000000002</c:v>
                </c:pt>
                <c:pt idx="22679">
                  <c:v>336.87</c:v>
                </c:pt>
                <c:pt idx="22680">
                  <c:v>345.91</c:v>
                </c:pt>
                <c:pt idx="22681">
                  <c:v>345.91</c:v>
                </c:pt>
                <c:pt idx="22682">
                  <c:v>345.91</c:v>
                </c:pt>
                <c:pt idx="22683">
                  <c:v>345.91</c:v>
                </c:pt>
                <c:pt idx="22684">
                  <c:v>350.52</c:v>
                </c:pt>
                <c:pt idx="22685">
                  <c:v>345.91</c:v>
                </c:pt>
                <c:pt idx="22686">
                  <c:v>336.87</c:v>
                </c:pt>
                <c:pt idx="22687">
                  <c:v>323.75</c:v>
                </c:pt>
                <c:pt idx="22688">
                  <c:v>336.87</c:v>
                </c:pt>
                <c:pt idx="22689">
                  <c:v>336.87</c:v>
                </c:pt>
                <c:pt idx="22690">
                  <c:v>336.87</c:v>
                </c:pt>
                <c:pt idx="22691">
                  <c:v>341.36</c:v>
                </c:pt>
                <c:pt idx="22692">
                  <c:v>336.87</c:v>
                </c:pt>
                <c:pt idx="22693">
                  <c:v>341.36</c:v>
                </c:pt>
                <c:pt idx="22694">
                  <c:v>332.44</c:v>
                </c:pt>
                <c:pt idx="22695">
                  <c:v>323.75</c:v>
                </c:pt>
                <c:pt idx="22696">
                  <c:v>332.44</c:v>
                </c:pt>
                <c:pt idx="22697">
                  <c:v>332.44</c:v>
                </c:pt>
                <c:pt idx="22698">
                  <c:v>328.06</c:v>
                </c:pt>
                <c:pt idx="22699">
                  <c:v>345.91</c:v>
                </c:pt>
                <c:pt idx="22700">
                  <c:v>345.91</c:v>
                </c:pt>
                <c:pt idx="22701">
                  <c:v>332.44</c:v>
                </c:pt>
                <c:pt idx="22702">
                  <c:v>332.44</c:v>
                </c:pt>
                <c:pt idx="22703">
                  <c:v>332.44</c:v>
                </c:pt>
                <c:pt idx="22704">
                  <c:v>332.44</c:v>
                </c:pt>
                <c:pt idx="22705">
                  <c:v>332.44</c:v>
                </c:pt>
                <c:pt idx="22706">
                  <c:v>328.06</c:v>
                </c:pt>
                <c:pt idx="22707">
                  <c:v>341.36</c:v>
                </c:pt>
                <c:pt idx="22708">
                  <c:v>332.44</c:v>
                </c:pt>
                <c:pt idx="22709">
                  <c:v>345.91</c:v>
                </c:pt>
                <c:pt idx="22710">
                  <c:v>336.87</c:v>
                </c:pt>
                <c:pt idx="22711">
                  <c:v>332.44</c:v>
                </c:pt>
                <c:pt idx="22712">
                  <c:v>345.91</c:v>
                </c:pt>
                <c:pt idx="22713">
                  <c:v>341.36</c:v>
                </c:pt>
                <c:pt idx="22714">
                  <c:v>332.44</c:v>
                </c:pt>
                <c:pt idx="22715">
                  <c:v>328.06</c:v>
                </c:pt>
                <c:pt idx="22716">
                  <c:v>336.87</c:v>
                </c:pt>
                <c:pt idx="22717">
                  <c:v>332.44</c:v>
                </c:pt>
                <c:pt idx="22718">
                  <c:v>332.44</c:v>
                </c:pt>
                <c:pt idx="22719">
                  <c:v>341.36</c:v>
                </c:pt>
                <c:pt idx="22720">
                  <c:v>328.06</c:v>
                </c:pt>
                <c:pt idx="22721">
                  <c:v>345.91</c:v>
                </c:pt>
                <c:pt idx="22722">
                  <c:v>328.06</c:v>
                </c:pt>
                <c:pt idx="22723">
                  <c:v>328.06</c:v>
                </c:pt>
                <c:pt idx="22724">
                  <c:v>345.91</c:v>
                </c:pt>
                <c:pt idx="22725">
                  <c:v>328.06</c:v>
                </c:pt>
                <c:pt idx="22726">
                  <c:v>332.44</c:v>
                </c:pt>
                <c:pt idx="22727">
                  <c:v>319.49</c:v>
                </c:pt>
                <c:pt idx="22728">
                  <c:v>341.36</c:v>
                </c:pt>
                <c:pt idx="22729">
                  <c:v>336.87</c:v>
                </c:pt>
                <c:pt idx="22730">
                  <c:v>341.36</c:v>
                </c:pt>
                <c:pt idx="22731">
                  <c:v>341.36</c:v>
                </c:pt>
                <c:pt idx="22732">
                  <c:v>336.87</c:v>
                </c:pt>
                <c:pt idx="22733">
                  <c:v>332.44</c:v>
                </c:pt>
                <c:pt idx="22734">
                  <c:v>341.36</c:v>
                </c:pt>
                <c:pt idx="22735">
                  <c:v>341.36</c:v>
                </c:pt>
                <c:pt idx="22736">
                  <c:v>332.44</c:v>
                </c:pt>
                <c:pt idx="22737">
                  <c:v>328.06</c:v>
                </c:pt>
                <c:pt idx="22738">
                  <c:v>341.36</c:v>
                </c:pt>
                <c:pt idx="22739">
                  <c:v>332.44</c:v>
                </c:pt>
                <c:pt idx="22740">
                  <c:v>328.06</c:v>
                </c:pt>
                <c:pt idx="22741">
                  <c:v>332.44</c:v>
                </c:pt>
                <c:pt idx="22742">
                  <c:v>328.06</c:v>
                </c:pt>
                <c:pt idx="22743">
                  <c:v>328.06</c:v>
                </c:pt>
                <c:pt idx="22744">
                  <c:v>332.44</c:v>
                </c:pt>
                <c:pt idx="22745">
                  <c:v>319.49</c:v>
                </c:pt>
                <c:pt idx="22746">
                  <c:v>319.49</c:v>
                </c:pt>
                <c:pt idx="22747">
                  <c:v>328.06</c:v>
                </c:pt>
                <c:pt idx="22748">
                  <c:v>341.36</c:v>
                </c:pt>
                <c:pt idx="22749">
                  <c:v>345.91</c:v>
                </c:pt>
                <c:pt idx="22750">
                  <c:v>328.06</c:v>
                </c:pt>
                <c:pt idx="22751">
                  <c:v>328.06</c:v>
                </c:pt>
                <c:pt idx="22752">
                  <c:v>323.75</c:v>
                </c:pt>
                <c:pt idx="22753">
                  <c:v>328.06</c:v>
                </c:pt>
                <c:pt idx="22754">
                  <c:v>328.06</c:v>
                </c:pt>
                <c:pt idx="22755">
                  <c:v>345.91</c:v>
                </c:pt>
                <c:pt idx="22756">
                  <c:v>332.44</c:v>
                </c:pt>
                <c:pt idx="22757">
                  <c:v>328.06</c:v>
                </c:pt>
                <c:pt idx="22758">
                  <c:v>345.91</c:v>
                </c:pt>
                <c:pt idx="22759">
                  <c:v>328.06</c:v>
                </c:pt>
                <c:pt idx="22760">
                  <c:v>323.75</c:v>
                </c:pt>
                <c:pt idx="22761">
                  <c:v>336.87</c:v>
                </c:pt>
                <c:pt idx="22762">
                  <c:v>328.06</c:v>
                </c:pt>
                <c:pt idx="22763">
                  <c:v>332.44</c:v>
                </c:pt>
                <c:pt idx="22764">
                  <c:v>341.36</c:v>
                </c:pt>
                <c:pt idx="22765">
                  <c:v>336.87</c:v>
                </c:pt>
                <c:pt idx="22766">
                  <c:v>345.91</c:v>
                </c:pt>
                <c:pt idx="22767">
                  <c:v>336.87</c:v>
                </c:pt>
                <c:pt idx="22768">
                  <c:v>350.52</c:v>
                </c:pt>
                <c:pt idx="22769">
                  <c:v>345.91</c:v>
                </c:pt>
                <c:pt idx="22770">
                  <c:v>345.91</c:v>
                </c:pt>
                <c:pt idx="22771">
                  <c:v>341.36</c:v>
                </c:pt>
                <c:pt idx="22772">
                  <c:v>341.36</c:v>
                </c:pt>
                <c:pt idx="22773">
                  <c:v>350.52</c:v>
                </c:pt>
                <c:pt idx="22774">
                  <c:v>345.91</c:v>
                </c:pt>
                <c:pt idx="22775">
                  <c:v>328.06</c:v>
                </c:pt>
                <c:pt idx="22776">
                  <c:v>345.91</c:v>
                </c:pt>
                <c:pt idx="22777">
                  <c:v>341.36</c:v>
                </c:pt>
                <c:pt idx="22778">
                  <c:v>345.91</c:v>
                </c:pt>
                <c:pt idx="22779">
                  <c:v>345.91</c:v>
                </c:pt>
                <c:pt idx="22780">
                  <c:v>336.87</c:v>
                </c:pt>
                <c:pt idx="22781">
                  <c:v>355.19</c:v>
                </c:pt>
                <c:pt idx="22782">
                  <c:v>328.06</c:v>
                </c:pt>
                <c:pt idx="22783">
                  <c:v>345.91</c:v>
                </c:pt>
                <c:pt idx="22784">
                  <c:v>336.87</c:v>
                </c:pt>
                <c:pt idx="22785">
                  <c:v>341.36</c:v>
                </c:pt>
                <c:pt idx="22786">
                  <c:v>332.44</c:v>
                </c:pt>
                <c:pt idx="22787">
                  <c:v>336.87</c:v>
                </c:pt>
                <c:pt idx="22788">
                  <c:v>336.87</c:v>
                </c:pt>
                <c:pt idx="22789">
                  <c:v>332.44</c:v>
                </c:pt>
                <c:pt idx="22790">
                  <c:v>336.87</c:v>
                </c:pt>
                <c:pt idx="22791">
                  <c:v>332.44</c:v>
                </c:pt>
                <c:pt idx="22792">
                  <c:v>328.06</c:v>
                </c:pt>
                <c:pt idx="22793">
                  <c:v>332.44</c:v>
                </c:pt>
                <c:pt idx="22794">
                  <c:v>350.52</c:v>
                </c:pt>
                <c:pt idx="22795">
                  <c:v>336.87</c:v>
                </c:pt>
                <c:pt idx="22796">
                  <c:v>336.87</c:v>
                </c:pt>
                <c:pt idx="22797">
                  <c:v>350.52</c:v>
                </c:pt>
                <c:pt idx="22798">
                  <c:v>332.44</c:v>
                </c:pt>
                <c:pt idx="22799">
                  <c:v>350.52</c:v>
                </c:pt>
                <c:pt idx="22800">
                  <c:v>345.91</c:v>
                </c:pt>
                <c:pt idx="22801">
                  <c:v>341.36</c:v>
                </c:pt>
                <c:pt idx="22802">
                  <c:v>336.87</c:v>
                </c:pt>
                <c:pt idx="22803">
                  <c:v>319.49</c:v>
                </c:pt>
                <c:pt idx="22804">
                  <c:v>336.87</c:v>
                </c:pt>
                <c:pt idx="22805">
                  <c:v>336.87</c:v>
                </c:pt>
                <c:pt idx="22806">
                  <c:v>345.91</c:v>
                </c:pt>
                <c:pt idx="22807">
                  <c:v>355.19</c:v>
                </c:pt>
                <c:pt idx="22808">
                  <c:v>319.49</c:v>
                </c:pt>
                <c:pt idx="22809">
                  <c:v>328.06</c:v>
                </c:pt>
                <c:pt idx="22810">
                  <c:v>332.44</c:v>
                </c:pt>
                <c:pt idx="22811">
                  <c:v>336.87</c:v>
                </c:pt>
                <c:pt idx="22812">
                  <c:v>336.87</c:v>
                </c:pt>
                <c:pt idx="22813">
                  <c:v>336.87</c:v>
                </c:pt>
                <c:pt idx="22814">
                  <c:v>336.87</c:v>
                </c:pt>
                <c:pt idx="22815">
                  <c:v>345.91</c:v>
                </c:pt>
                <c:pt idx="22816">
                  <c:v>341.36</c:v>
                </c:pt>
                <c:pt idx="22817">
                  <c:v>336.87</c:v>
                </c:pt>
                <c:pt idx="22818">
                  <c:v>332.44</c:v>
                </c:pt>
                <c:pt idx="22819">
                  <c:v>345.91</c:v>
                </c:pt>
                <c:pt idx="22820">
                  <c:v>336.87</c:v>
                </c:pt>
                <c:pt idx="22821">
                  <c:v>336.87</c:v>
                </c:pt>
                <c:pt idx="22822">
                  <c:v>350.52</c:v>
                </c:pt>
                <c:pt idx="22823">
                  <c:v>336.87</c:v>
                </c:pt>
                <c:pt idx="22824">
                  <c:v>336.87</c:v>
                </c:pt>
                <c:pt idx="22825">
                  <c:v>336.87</c:v>
                </c:pt>
                <c:pt idx="22826">
                  <c:v>328.06</c:v>
                </c:pt>
                <c:pt idx="22827">
                  <c:v>336.87</c:v>
                </c:pt>
                <c:pt idx="22828">
                  <c:v>341.36</c:v>
                </c:pt>
                <c:pt idx="22829">
                  <c:v>332.44</c:v>
                </c:pt>
                <c:pt idx="22830">
                  <c:v>350.52</c:v>
                </c:pt>
                <c:pt idx="22831">
                  <c:v>345.91</c:v>
                </c:pt>
                <c:pt idx="22832">
                  <c:v>336.87</c:v>
                </c:pt>
                <c:pt idx="22833">
                  <c:v>332.44</c:v>
                </c:pt>
                <c:pt idx="22834">
                  <c:v>336.87</c:v>
                </c:pt>
                <c:pt idx="22835">
                  <c:v>341.36</c:v>
                </c:pt>
                <c:pt idx="22836">
                  <c:v>341.36</c:v>
                </c:pt>
                <c:pt idx="22837">
                  <c:v>350.52</c:v>
                </c:pt>
                <c:pt idx="22838">
                  <c:v>332.44</c:v>
                </c:pt>
                <c:pt idx="22839">
                  <c:v>332.44</c:v>
                </c:pt>
                <c:pt idx="22840">
                  <c:v>328.06</c:v>
                </c:pt>
                <c:pt idx="22841">
                  <c:v>332.44</c:v>
                </c:pt>
                <c:pt idx="22842">
                  <c:v>350.52</c:v>
                </c:pt>
                <c:pt idx="22843">
                  <c:v>332.44</c:v>
                </c:pt>
                <c:pt idx="22844">
                  <c:v>332.44</c:v>
                </c:pt>
                <c:pt idx="22845">
                  <c:v>359.92</c:v>
                </c:pt>
                <c:pt idx="22846">
                  <c:v>332.44</c:v>
                </c:pt>
                <c:pt idx="22847">
                  <c:v>336.87</c:v>
                </c:pt>
                <c:pt idx="22848">
                  <c:v>336.87</c:v>
                </c:pt>
                <c:pt idx="22849">
                  <c:v>336.87</c:v>
                </c:pt>
                <c:pt idx="22850">
                  <c:v>341.36</c:v>
                </c:pt>
                <c:pt idx="22851">
                  <c:v>332.44</c:v>
                </c:pt>
                <c:pt idx="22852">
                  <c:v>345.91</c:v>
                </c:pt>
                <c:pt idx="22853">
                  <c:v>341.36</c:v>
                </c:pt>
                <c:pt idx="22854">
                  <c:v>341.36</c:v>
                </c:pt>
                <c:pt idx="22855">
                  <c:v>350.52</c:v>
                </c:pt>
                <c:pt idx="22856">
                  <c:v>350.52</c:v>
                </c:pt>
                <c:pt idx="22857">
                  <c:v>350.52</c:v>
                </c:pt>
                <c:pt idx="22858">
                  <c:v>345.91</c:v>
                </c:pt>
                <c:pt idx="22859">
                  <c:v>341.36</c:v>
                </c:pt>
                <c:pt idx="22860">
                  <c:v>345.91</c:v>
                </c:pt>
                <c:pt idx="22861">
                  <c:v>341.36</c:v>
                </c:pt>
                <c:pt idx="22862">
                  <c:v>336.87</c:v>
                </c:pt>
                <c:pt idx="22863">
                  <c:v>332.44</c:v>
                </c:pt>
                <c:pt idx="22864">
                  <c:v>345.91</c:v>
                </c:pt>
                <c:pt idx="22865">
                  <c:v>336.87</c:v>
                </c:pt>
                <c:pt idx="22866">
                  <c:v>345.91</c:v>
                </c:pt>
                <c:pt idx="22867">
                  <c:v>345.91</c:v>
                </c:pt>
                <c:pt idx="22868">
                  <c:v>341.36</c:v>
                </c:pt>
                <c:pt idx="22869">
                  <c:v>336.87</c:v>
                </c:pt>
                <c:pt idx="22870">
                  <c:v>332.44</c:v>
                </c:pt>
                <c:pt idx="22871">
                  <c:v>341.36</c:v>
                </c:pt>
                <c:pt idx="22872">
                  <c:v>336.87</c:v>
                </c:pt>
                <c:pt idx="22873">
                  <c:v>341.36</c:v>
                </c:pt>
                <c:pt idx="22874">
                  <c:v>341.36</c:v>
                </c:pt>
                <c:pt idx="22875">
                  <c:v>336.87</c:v>
                </c:pt>
                <c:pt idx="22876">
                  <c:v>319.49</c:v>
                </c:pt>
                <c:pt idx="22877">
                  <c:v>336.87</c:v>
                </c:pt>
                <c:pt idx="22878">
                  <c:v>345.91</c:v>
                </c:pt>
                <c:pt idx="22879">
                  <c:v>311.14</c:v>
                </c:pt>
                <c:pt idx="22880">
                  <c:v>336.87</c:v>
                </c:pt>
                <c:pt idx="22881">
                  <c:v>345.91</c:v>
                </c:pt>
                <c:pt idx="22882">
                  <c:v>336.87</c:v>
                </c:pt>
                <c:pt idx="22883">
                  <c:v>336.87</c:v>
                </c:pt>
                <c:pt idx="22884">
                  <c:v>336.87</c:v>
                </c:pt>
                <c:pt idx="22885">
                  <c:v>332.44</c:v>
                </c:pt>
                <c:pt idx="22886">
                  <c:v>341.36</c:v>
                </c:pt>
                <c:pt idx="22887">
                  <c:v>323.75</c:v>
                </c:pt>
                <c:pt idx="22888">
                  <c:v>345.91</c:v>
                </c:pt>
                <c:pt idx="22889">
                  <c:v>345.91</c:v>
                </c:pt>
                <c:pt idx="22890">
                  <c:v>336.87</c:v>
                </c:pt>
                <c:pt idx="22891">
                  <c:v>345.91</c:v>
                </c:pt>
                <c:pt idx="22892">
                  <c:v>341.36</c:v>
                </c:pt>
                <c:pt idx="22893">
                  <c:v>341.36</c:v>
                </c:pt>
                <c:pt idx="22894">
                  <c:v>323.75</c:v>
                </c:pt>
                <c:pt idx="22895">
                  <c:v>341.36</c:v>
                </c:pt>
                <c:pt idx="22896">
                  <c:v>323.75</c:v>
                </c:pt>
                <c:pt idx="22897">
                  <c:v>328.06</c:v>
                </c:pt>
                <c:pt idx="22898">
                  <c:v>332.44</c:v>
                </c:pt>
                <c:pt idx="22899">
                  <c:v>345.91</c:v>
                </c:pt>
                <c:pt idx="22900">
                  <c:v>332.44</c:v>
                </c:pt>
                <c:pt idx="22901">
                  <c:v>315.29000000000002</c:v>
                </c:pt>
                <c:pt idx="22902">
                  <c:v>341.36</c:v>
                </c:pt>
                <c:pt idx="22903">
                  <c:v>345.91</c:v>
                </c:pt>
                <c:pt idx="22904">
                  <c:v>341.36</c:v>
                </c:pt>
                <c:pt idx="22905">
                  <c:v>345.91</c:v>
                </c:pt>
                <c:pt idx="22906">
                  <c:v>345.91</c:v>
                </c:pt>
                <c:pt idx="22907">
                  <c:v>332.44</c:v>
                </c:pt>
                <c:pt idx="22908">
                  <c:v>336.87</c:v>
                </c:pt>
                <c:pt idx="22909">
                  <c:v>345.91</c:v>
                </c:pt>
                <c:pt idx="22910">
                  <c:v>341.36</c:v>
                </c:pt>
                <c:pt idx="22911">
                  <c:v>336.87</c:v>
                </c:pt>
                <c:pt idx="22912">
                  <c:v>332.44</c:v>
                </c:pt>
                <c:pt idx="22913">
                  <c:v>332.44</c:v>
                </c:pt>
                <c:pt idx="22914">
                  <c:v>319.49</c:v>
                </c:pt>
                <c:pt idx="22915">
                  <c:v>319.49</c:v>
                </c:pt>
                <c:pt idx="22916">
                  <c:v>345.91</c:v>
                </c:pt>
                <c:pt idx="22917">
                  <c:v>341.36</c:v>
                </c:pt>
                <c:pt idx="22918">
                  <c:v>332.44</c:v>
                </c:pt>
                <c:pt idx="22919">
                  <c:v>332.44</c:v>
                </c:pt>
                <c:pt idx="22920">
                  <c:v>336.87</c:v>
                </c:pt>
                <c:pt idx="22921">
                  <c:v>332.44</c:v>
                </c:pt>
                <c:pt idx="22922">
                  <c:v>336.87</c:v>
                </c:pt>
                <c:pt idx="22923">
                  <c:v>341.36</c:v>
                </c:pt>
                <c:pt idx="22924">
                  <c:v>345.91</c:v>
                </c:pt>
                <c:pt idx="22925">
                  <c:v>336.87</c:v>
                </c:pt>
                <c:pt idx="22926">
                  <c:v>341.36</c:v>
                </c:pt>
                <c:pt idx="22927">
                  <c:v>328.06</c:v>
                </c:pt>
                <c:pt idx="22928">
                  <c:v>332.44</c:v>
                </c:pt>
                <c:pt idx="22929">
                  <c:v>341.36</c:v>
                </c:pt>
                <c:pt idx="22930">
                  <c:v>336.87</c:v>
                </c:pt>
                <c:pt idx="22931">
                  <c:v>341.36</c:v>
                </c:pt>
                <c:pt idx="22932">
                  <c:v>332.44</c:v>
                </c:pt>
                <c:pt idx="22933">
                  <c:v>345.91</c:v>
                </c:pt>
                <c:pt idx="22934">
                  <c:v>332.44</c:v>
                </c:pt>
                <c:pt idx="22935">
                  <c:v>341.36</c:v>
                </c:pt>
                <c:pt idx="22936">
                  <c:v>341.36</c:v>
                </c:pt>
                <c:pt idx="22937">
                  <c:v>341.36</c:v>
                </c:pt>
                <c:pt idx="22938">
                  <c:v>341.36</c:v>
                </c:pt>
                <c:pt idx="22939">
                  <c:v>336.87</c:v>
                </c:pt>
                <c:pt idx="22940">
                  <c:v>345.91</c:v>
                </c:pt>
                <c:pt idx="22941">
                  <c:v>336.87</c:v>
                </c:pt>
                <c:pt idx="22942">
                  <c:v>332.44</c:v>
                </c:pt>
                <c:pt idx="22943">
                  <c:v>328.06</c:v>
                </c:pt>
                <c:pt idx="22944">
                  <c:v>319.49</c:v>
                </c:pt>
                <c:pt idx="22945">
                  <c:v>345.91</c:v>
                </c:pt>
                <c:pt idx="22946">
                  <c:v>341.36</c:v>
                </c:pt>
                <c:pt idx="22947">
                  <c:v>328.06</c:v>
                </c:pt>
                <c:pt idx="22948">
                  <c:v>332.44</c:v>
                </c:pt>
                <c:pt idx="22949">
                  <c:v>328.06</c:v>
                </c:pt>
                <c:pt idx="22950">
                  <c:v>332.44</c:v>
                </c:pt>
                <c:pt idx="22951">
                  <c:v>319.49</c:v>
                </c:pt>
                <c:pt idx="22952">
                  <c:v>341.36</c:v>
                </c:pt>
                <c:pt idx="22953">
                  <c:v>341.36</c:v>
                </c:pt>
                <c:pt idx="22954">
                  <c:v>350.52</c:v>
                </c:pt>
                <c:pt idx="22955">
                  <c:v>332.44</c:v>
                </c:pt>
                <c:pt idx="22956">
                  <c:v>332.44</c:v>
                </c:pt>
                <c:pt idx="22957">
                  <c:v>328.06</c:v>
                </c:pt>
                <c:pt idx="22958">
                  <c:v>332.44</c:v>
                </c:pt>
                <c:pt idx="22959">
                  <c:v>336.87</c:v>
                </c:pt>
                <c:pt idx="22960">
                  <c:v>336.87</c:v>
                </c:pt>
                <c:pt idx="22961">
                  <c:v>345.91</c:v>
                </c:pt>
                <c:pt idx="22962">
                  <c:v>328.06</c:v>
                </c:pt>
                <c:pt idx="22963">
                  <c:v>332.44</c:v>
                </c:pt>
                <c:pt idx="22964">
                  <c:v>345.91</c:v>
                </c:pt>
                <c:pt idx="22965">
                  <c:v>332.44</c:v>
                </c:pt>
                <c:pt idx="22966">
                  <c:v>341.36</c:v>
                </c:pt>
                <c:pt idx="22967">
                  <c:v>328.06</c:v>
                </c:pt>
                <c:pt idx="22968">
                  <c:v>336.87</c:v>
                </c:pt>
                <c:pt idx="22969">
                  <c:v>336.87</c:v>
                </c:pt>
                <c:pt idx="22970">
                  <c:v>336.87</c:v>
                </c:pt>
                <c:pt idx="22971">
                  <c:v>341.36</c:v>
                </c:pt>
                <c:pt idx="22972">
                  <c:v>341.36</c:v>
                </c:pt>
                <c:pt idx="22973">
                  <c:v>328.06</c:v>
                </c:pt>
                <c:pt idx="22974">
                  <c:v>332.44</c:v>
                </c:pt>
                <c:pt idx="22975">
                  <c:v>345.91</c:v>
                </c:pt>
                <c:pt idx="22976">
                  <c:v>332.44</c:v>
                </c:pt>
                <c:pt idx="22977">
                  <c:v>336.87</c:v>
                </c:pt>
                <c:pt idx="22978">
                  <c:v>332.44</c:v>
                </c:pt>
                <c:pt idx="22979">
                  <c:v>332.44</c:v>
                </c:pt>
                <c:pt idx="22980">
                  <c:v>336.87</c:v>
                </c:pt>
                <c:pt idx="22981">
                  <c:v>341.36</c:v>
                </c:pt>
                <c:pt idx="22982">
                  <c:v>336.87</c:v>
                </c:pt>
                <c:pt idx="22983">
                  <c:v>336.87</c:v>
                </c:pt>
                <c:pt idx="22984">
                  <c:v>332.44</c:v>
                </c:pt>
                <c:pt idx="22985">
                  <c:v>336.87</c:v>
                </c:pt>
                <c:pt idx="22986">
                  <c:v>345.91</c:v>
                </c:pt>
                <c:pt idx="22987">
                  <c:v>341.36</c:v>
                </c:pt>
                <c:pt idx="22988">
                  <c:v>341.36</c:v>
                </c:pt>
                <c:pt idx="22989">
                  <c:v>341.36</c:v>
                </c:pt>
                <c:pt idx="22990">
                  <c:v>341.36</c:v>
                </c:pt>
                <c:pt idx="22991">
                  <c:v>341.36</c:v>
                </c:pt>
                <c:pt idx="22992">
                  <c:v>336.87</c:v>
                </c:pt>
                <c:pt idx="22993">
                  <c:v>336.87</c:v>
                </c:pt>
                <c:pt idx="22994">
                  <c:v>341.36</c:v>
                </c:pt>
                <c:pt idx="22995">
                  <c:v>332.44</c:v>
                </c:pt>
                <c:pt idx="22996">
                  <c:v>341.36</c:v>
                </c:pt>
                <c:pt idx="22997">
                  <c:v>336.87</c:v>
                </c:pt>
                <c:pt idx="22998">
                  <c:v>345.91</c:v>
                </c:pt>
                <c:pt idx="22999">
                  <c:v>341.36</c:v>
                </c:pt>
                <c:pt idx="23000">
                  <c:v>341.36</c:v>
                </c:pt>
                <c:pt idx="23001">
                  <c:v>341.36</c:v>
                </c:pt>
                <c:pt idx="23002">
                  <c:v>341.36</c:v>
                </c:pt>
                <c:pt idx="23003">
                  <c:v>336.87</c:v>
                </c:pt>
                <c:pt idx="23004">
                  <c:v>341.36</c:v>
                </c:pt>
                <c:pt idx="23005">
                  <c:v>336.87</c:v>
                </c:pt>
                <c:pt idx="23006">
                  <c:v>341.36</c:v>
                </c:pt>
                <c:pt idx="23007">
                  <c:v>341.36</c:v>
                </c:pt>
                <c:pt idx="23008">
                  <c:v>345.91</c:v>
                </c:pt>
                <c:pt idx="23009">
                  <c:v>341.36</c:v>
                </c:pt>
                <c:pt idx="23010">
                  <c:v>341.36</c:v>
                </c:pt>
                <c:pt idx="23011">
                  <c:v>336.87</c:v>
                </c:pt>
                <c:pt idx="23012">
                  <c:v>341.36</c:v>
                </c:pt>
                <c:pt idx="23013">
                  <c:v>341.36</c:v>
                </c:pt>
                <c:pt idx="23014">
                  <c:v>341.36</c:v>
                </c:pt>
                <c:pt idx="23015">
                  <c:v>341.36</c:v>
                </c:pt>
                <c:pt idx="23016">
                  <c:v>336.87</c:v>
                </c:pt>
                <c:pt idx="23017">
                  <c:v>341.36</c:v>
                </c:pt>
                <c:pt idx="23018">
                  <c:v>341.36</c:v>
                </c:pt>
                <c:pt idx="23019">
                  <c:v>341.36</c:v>
                </c:pt>
                <c:pt idx="23020">
                  <c:v>341.36</c:v>
                </c:pt>
                <c:pt idx="23021">
                  <c:v>341.36</c:v>
                </c:pt>
                <c:pt idx="23022">
                  <c:v>341.36</c:v>
                </c:pt>
                <c:pt idx="23023">
                  <c:v>341.36</c:v>
                </c:pt>
                <c:pt idx="23024">
                  <c:v>341.36</c:v>
                </c:pt>
                <c:pt idx="23025">
                  <c:v>341.36</c:v>
                </c:pt>
                <c:pt idx="23026">
                  <c:v>341.36</c:v>
                </c:pt>
                <c:pt idx="23027">
                  <c:v>336.87</c:v>
                </c:pt>
                <c:pt idx="23028">
                  <c:v>341.36</c:v>
                </c:pt>
                <c:pt idx="23029">
                  <c:v>341.36</c:v>
                </c:pt>
                <c:pt idx="23030">
                  <c:v>341.36</c:v>
                </c:pt>
                <c:pt idx="23031">
                  <c:v>345.91</c:v>
                </c:pt>
                <c:pt idx="23032">
                  <c:v>336.87</c:v>
                </c:pt>
                <c:pt idx="23033">
                  <c:v>341.36</c:v>
                </c:pt>
                <c:pt idx="23034">
                  <c:v>341.36</c:v>
                </c:pt>
                <c:pt idx="23035">
                  <c:v>341.36</c:v>
                </c:pt>
                <c:pt idx="23036">
                  <c:v>341.36</c:v>
                </c:pt>
                <c:pt idx="23037">
                  <c:v>341.36</c:v>
                </c:pt>
                <c:pt idx="23038">
                  <c:v>341.36</c:v>
                </c:pt>
                <c:pt idx="23039">
                  <c:v>341.36</c:v>
                </c:pt>
                <c:pt idx="23040">
                  <c:v>341.36</c:v>
                </c:pt>
                <c:pt idx="23041">
                  <c:v>341.36</c:v>
                </c:pt>
                <c:pt idx="23042">
                  <c:v>341.36</c:v>
                </c:pt>
                <c:pt idx="23043">
                  <c:v>341.36</c:v>
                </c:pt>
                <c:pt idx="23044">
                  <c:v>341.36</c:v>
                </c:pt>
                <c:pt idx="23045">
                  <c:v>345.91</c:v>
                </c:pt>
                <c:pt idx="23046">
                  <c:v>345.91</c:v>
                </c:pt>
                <c:pt idx="23047">
                  <c:v>345.91</c:v>
                </c:pt>
                <c:pt idx="23048">
                  <c:v>345.91</c:v>
                </c:pt>
                <c:pt idx="23049">
                  <c:v>341.36</c:v>
                </c:pt>
                <c:pt idx="23050">
                  <c:v>345.91</c:v>
                </c:pt>
                <c:pt idx="23051">
                  <c:v>341.36</c:v>
                </c:pt>
                <c:pt idx="23052">
                  <c:v>345.91</c:v>
                </c:pt>
                <c:pt idx="23053">
                  <c:v>345.91</c:v>
                </c:pt>
                <c:pt idx="23054">
                  <c:v>345.91</c:v>
                </c:pt>
                <c:pt idx="23055">
                  <c:v>345.91</c:v>
                </c:pt>
                <c:pt idx="23056">
                  <c:v>341.36</c:v>
                </c:pt>
                <c:pt idx="23057">
                  <c:v>341.36</c:v>
                </c:pt>
                <c:pt idx="23058">
                  <c:v>345.91</c:v>
                </c:pt>
                <c:pt idx="23059">
                  <c:v>345.91</c:v>
                </c:pt>
                <c:pt idx="23060">
                  <c:v>341.36</c:v>
                </c:pt>
                <c:pt idx="23061">
                  <c:v>345.91</c:v>
                </c:pt>
                <c:pt idx="23062">
                  <c:v>345.91</c:v>
                </c:pt>
                <c:pt idx="23063">
                  <c:v>341.36</c:v>
                </c:pt>
                <c:pt idx="23064">
                  <c:v>345.91</c:v>
                </c:pt>
                <c:pt idx="23065">
                  <c:v>345.91</c:v>
                </c:pt>
                <c:pt idx="23066">
                  <c:v>345.91</c:v>
                </c:pt>
                <c:pt idx="23067">
                  <c:v>341.36</c:v>
                </c:pt>
                <c:pt idx="23068">
                  <c:v>345.91</c:v>
                </c:pt>
                <c:pt idx="23069">
                  <c:v>341.36</c:v>
                </c:pt>
                <c:pt idx="23070">
                  <c:v>345.91</c:v>
                </c:pt>
                <c:pt idx="23071">
                  <c:v>341.36</c:v>
                </c:pt>
                <c:pt idx="23072">
                  <c:v>345.91</c:v>
                </c:pt>
                <c:pt idx="23073">
                  <c:v>341.36</c:v>
                </c:pt>
                <c:pt idx="23074">
                  <c:v>345.91</c:v>
                </c:pt>
                <c:pt idx="23075">
                  <c:v>345.91</c:v>
                </c:pt>
                <c:pt idx="23076">
                  <c:v>345.91</c:v>
                </c:pt>
                <c:pt idx="23077">
                  <c:v>345.91</c:v>
                </c:pt>
                <c:pt idx="23078">
                  <c:v>345.91</c:v>
                </c:pt>
                <c:pt idx="23079">
                  <c:v>345.91</c:v>
                </c:pt>
                <c:pt idx="23080">
                  <c:v>345.91</c:v>
                </c:pt>
                <c:pt idx="23081">
                  <c:v>341.36</c:v>
                </c:pt>
                <c:pt idx="23082">
                  <c:v>341.36</c:v>
                </c:pt>
                <c:pt idx="23083">
                  <c:v>345.91</c:v>
                </c:pt>
                <c:pt idx="23084">
                  <c:v>345.91</c:v>
                </c:pt>
                <c:pt idx="23085">
                  <c:v>345.91</c:v>
                </c:pt>
                <c:pt idx="23086">
                  <c:v>345.91</c:v>
                </c:pt>
                <c:pt idx="23087">
                  <c:v>345.91</c:v>
                </c:pt>
                <c:pt idx="23088">
                  <c:v>323.75</c:v>
                </c:pt>
                <c:pt idx="23089">
                  <c:v>336.87</c:v>
                </c:pt>
                <c:pt idx="23090">
                  <c:v>345.91</c:v>
                </c:pt>
                <c:pt idx="23091">
                  <c:v>336.87</c:v>
                </c:pt>
                <c:pt idx="23092">
                  <c:v>341.36</c:v>
                </c:pt>
                <c:pt idx="23093">
                  <c:v>341.36</c:v>
                </c:pt>
                <c:pt idx="23094">
                  <c:v>341.36</c:v>
                </c:pt>
                <c:pt idx="23095">
                  <c:v>341.36</c:v>
                </c:pt>
                <c:pt idx="23096">
                  <c:v>341.36</c:v>
                </c:pt>
                <c:pt idx="23097">
                  <c:v>341.36</c:v>
                </c:pt>
                <c:pt idx="23098">
                  <c:v>341.36</c:v>
                </c:pt>
                <c:pt idx="23099">
                  <c:v>341.36</c:v>
                </c:pt>
                <c:pt idx="23100">
                  <c:v>341.36</c:v>
                </c:pt>
                <c:pt idx="23101">
                  <c:v>341.36</c:v>
                </c:pt>
                <c:pt idx="23102">
                  <c:v>345.91</c:v>
                </c:pt>
                <c:pt idx="23103">
                  <c:v>341.36</c:v>
                </c:pt>
                <c:pt idx="23104">
                  <c:v>341.36</c:v>
                </c:pt>
                <c:pt idx="23105">
                  <c:v>341.36</c:v>
                </c:pt>
                <c:pt idx="23106">
                  <c:v>341.36</c:v>
                </c:pt>
                <c:pt idx="23107">
                  <c:v>341.36</c:v>
                </c:pt>
                <c:pt idx="23108">
                  <c:v>345.91</c:v>
                </c:pt>
                <c:pt idx="23109">
                  <c:v>341.36</c:v>
                </c:pt>
                <c:pt idx="23110">
                  <c:v>345.91</c:v>
                </c:pt>
                <c:pt idx="23111">
                  <c:v>345.91</c:v>
                </c:pt>
                <c:pt idx="23112">
                  <c:v>341.36</c:v>
                </c:pt>
                <c:pt idx="23113">
                  <c:v>341.36</c:v>
                </c:pt>
                <c:pt idx="23114">
                  <c:v>341.36</c:v>
                </c:pt>
                <c:pt idx="23115">
                  <c:v>345.91</c:v>
                </c:pt>
                <c:pt idx="23116">
                  <c:v>341.36</c:v>
                </c:pt>
                <c:pt idx="23117">
                  <c:v>341.36</c:v>
                </c:pt>
                <c:pt idx="23118">
                  <c:v>341.36</c:v>
                </c:pt>
                <c:pt idx="23119">
                  <c:v>345.91</c:v>
                </c:pt>
                <c:pt idx="23120">
                  <c:v>341.36</c:v>
                </c:pt>
                <c:pt idx="23121">
                  <c:v>341.36</c:v>
                </c:pt>
                <c:pt idx="23122">
                  <c:v>341.36</c:v>
                </c:pt>
                <c:pt idx="23123">
                  <c:v>345.91</c:v>
                </c:pt>
                <c:pt idx="23124">
                  <c:v>341.36</c:v>
                </c:pt>
                <c:pt idx="23125">
                  <c:v>341.36</c:v>
                </c:pt>
                <c:pt idx="23126">
                  <c:v>341.36</c:v>
                </c:pt>
                <c:pt idx="23127">
                  <c:v>332.44</c:v>
                </c:pt>
                <c:pt idx="23128">
                  <c:v>341.36</c:v>
                </c:pt>
                <c:pt idx="23129">
                  <c:v>341.36</c:v>
                </c:pt>
                <c:pt idx="23130">
                  <c:v>341.36</c:v>
                </c:pt>
                <c:pt idx="23131">
                  <c:v>341.36</c:v>
                </c:pt>
                <c:pt idx="23132">
                  <c:v>341.36</c:v>
                </c:pt>
                <c:pt idx="23133">
                  <c:v>341.36</c:v>
                </c:pt>
                <c:pt idx="23134">
                  <c:v>341.36</c:v>
                </c:pt>
                <c:pt idx="23135">
                  <c:v>345.91</c:v>
                </c:pt>
                <c:pt idx="23136">
                  <c:v>341.36</c:v>
                </c:pt>
                <c:pt idx="23137">
                  <c:v>341.36</c:v>
                </c:pt>
                <c:pt idx="23138">
                  <c:v>341.36</c:v>
                </c:pt>
                <c:pt idx="23139">
                  <c:v>341.36</c:v>
                </c:pt>
                <c:pt idx="23140">
                  <c:v>341.36</c:v>
                </c:pt>
                <c:pt idx="23141">
                  <c:v>341.36</c:v>
                </c:pt>
                <c:pt idx="23142">
                  <c:v>341.36</c:v>
                </c:pt>
                <c:pt idx="23143">
                  <c:v>345.91</c:v>
                </c:pt>
                <c:pt idx="23144">
                  <c:v>341.36</c:v>
                </c:pt>
                <c:pt idx="23145">
                  <c:v>341.36</c:v>
                </c:pt>
                <c:pt idx="23146">
                  <c:v>341.36</c:v>
                </c:pt>
                <c:pt idx="23147">
                  <c:v>345.91</c:v>
                </c:pt>
                <c:pt idx="23148">
                  <c:v>345.91</c:v>
                </c:pt>
                <c:pt idx="23149">
                  <c:v>341.36</c:v>
                </c:pt>
                <c:pt idx="23150">
                  <c:v>341.36</c:v>
                </c:pt>
                <c:pt idx="23151">
                  <c:v>345.91</c:v>
                </c:pt>
                <c:pt idx="23152">
                  <c:v>345.91</c:v>
                </c:pt>
                <c:pt idx="23153">
                  <c:v>341.36</c:v>
                </c:pt>
                <c:pt idx="23154">
                  <c:v>341.36</c:v>
                </c:pt>
                <c:pt idx="23155">
                  <c:v>345.91</c:v>
                </c:pt>
                <c:pt idx="23156">
                  <c:v>341.36</c:v>
                </c:pt>
                <c:pt idx="23157">
                  <c:v>341.36</c:v>
                </c:pt>
                <c:pt idx="23158">
                  <c:v>341.36</c:v>
                </c:pt>
                <c:pt idx="23159">
                  <c:v>341.36</c:v>
                </c:pt>
                <c:pt idx="23160">
                  <c:v>341.36</c:v>
                </c:pt>
                <c:pt idx="23161">
                  <c:v>341.36</c:v>
                </c:pt>
                <c:pt idx="23162">
                  <c:v>341.36</c:v>
                </c:pt>
                <c:pt idx="23163">
                  <c:v>341.36</c:v>
                </c:pt>
                <c:pt idx="23164">
                  <c:v>341.36</c:v>
                </c:pt>
                <c:pt idx="23165">
                  <c:v>341.36</c:v>
                </c:pt>
                <c:pt idx="23166">
                  <c:v>341.36</c:v>
                </c:pt>
                <c:pt idx="23167">
                  <c:v>332.44</c:v>
                </c:pt>
                <c:pt idx="23168">
                  <c:v>341.36</c:v>
                </c:pt>
                <c:pt idx="23169">
                  <c:v>341.36</c:v>
                </c:pt>
                <c:pt idx="23170">
                  <c:v>341.36</c:v>
                </c:pt>
                <c:pt idx="23171">
                  <c:v>341.36</c:v>
                </c:pt>
                <c:pt idx="23172">
                  <c:v>341.36</c:v>
                </c:pt>
                <c:pt idx="23173">
                  <c:v>341.36</c:v>
                </c:pt>
                <c:pt idx="23174">
                  <c:v>341.36</c:v>
                </c:pt>
                <c:pt idx="23175">
                  <c:v>345.91</c:v>
                </c:pt>
                <c:pt idx="23176">
                  <c:v>341.36</c:v>
                </c:pt>
                <c:pt idx="23177">
                  <c:v>341.36</c:v>
                </c:pt>
                <c:pt idx="23178">
                  <c:v>341.36</c:v>
                </c:pt>
                <c:pt idx="23179">
                  <c:v>341.36</c:v>
                </c:pt>
                <c:pt idx="23180">
                  <c:v>341.36</c:v>
                </c:pt>
                <c:pt idx="23181">
                  <c:v>336.87</c:v>
                </c:pt>
                <c:pt idx="23182">
                  <c:v>336.87</c:v>
                </c:pt>
                <c:pt idx="23183">
                  <c:v>341.36</c:v>
                </c:pt>
                <c:pt idx="23184">
                  <c:v>341.36</c:v>
                </c:pt>
                <c:pt idx="23185">
                  <c:v>345.91</c:v>
                </c:pt>
                <c:pt idx="23186">
                  <c:v>341.36</c:v>
                </c:pt>
                <c:pt idx="23187">
                  <c:v>345.91</c:v>
                </c:pt>
                <c:pt idx="23188">
                  <c:v>341.36</c:v>
                </c:pt>
                <c:pt idx="23189">
                  <c:v>341.36</c:v>
                </c:pt>
                <c:pt idx="23190">
                  <c:v>341.36</c:v>
                </c:pt>
                <c:pt idx="23191">
                  <c:v>341.36</c:v>
                </c:pt>
                <c:pt idx="23192">
                  <c:v>341.36</c:v>
                </c:pt>
                <c:pt idx="23193">
                  <c:v>345.91</c:v>
                </c:pt>
                <c:pt idx="23194">
                  <c:v>341.36</c:v>
                </c:pt>
                <c:pt idx="23195">
                  <c:v>341.36</c:v>
                </c:pt>
                <c:pt idx="23196">
                  <c:v>345.91</c:v>
                </c:pt>
                <c:pt idx="23197">
                  <c:v>341.36</c:v>
                </c:pt>
                <c:pt idx="23198">
                  <c:v>341.36</c:v>
                </c:pt>
                <c:pt idx="23199">
                  <c:v>345.91</c:v>
                </c:pt>
                <c:pt idx="23200">
                  <c:v>341.36</c:v>
                </c:pt>
                <c:pt idx="23201">
                  <c:v>332.44</c:v>
                </c:pt>
                <c:pt idx="23202">
                  <c:v>341.36</c:v>
                </c:pt>
                <c:pt idx="23203">
                  <c:v>341.36</c:v>
                </c:pt>
                <c:pt idx="23204">
                  <c:v>341.36</c:v>
                </c:pt>
                <c:pt idx="23205">
                  <c:v>341.36</c:v>
                </c:pt>
                <c:pt idx="23206">
                  <c:v>341.36</c:v>
                </c:pt>
                <c:pt idx="23207">
                  <c:v>345.91</c:v>
                </c:pt>
                <c:pt idx="23208">
                  <c:v>341.36</c:v>
                </c:pt>
                <c:pt idx="23209">
                  <c:v>341.36</c:v>
                </c:pt>
                <c:pt idx="23210">
                  <c:v>341.36</c:v>
                </c:pt>
                <c:pt idx="23211">
                  <c:v>341.36</c:v>
                </c:pt>
                <c:pt idx="23212">
                  <c:v>341.36</c:v>
                </c:pt>
                <c:pt idx="23213">
                  <c:v>341.36</c:v>
                </c:pt>
                <c:pt idx="23214">
                  <c:v>341.36</c:v>
                </c:pt>
                <c:pt idx="23215">
                  <c:v>341.36</c:v>
                </c:pt>
                <c:pt idx="23216">
                  <c:v>341.36</c:v>
                </c:pt>
                <c:pt idx="23217">
                  <c:v>341.36</c:v>
                </c:pt>
                <c:pt idx="23218">
                  <c:v>341.36</c:v>
                </c:pt>
                <c:pt idx="23219">
                  <c:v>341.36</c:v>
                </c:pt>
                <c:pt idx="23220">
                  <c:v>341.36</c:v>
                </c:pt>
                <c:pt idx="23221">
                  <c:v>341.36</c:v>
                </c:pt>
                <c:pt idx="23222">
                  <c:v>341.36</c:v>
                </c:pt>
                <c:pt idx="23223">
                  <c:v>341.36</c:v>
                </c:pt>
                <c:pt idx="23224">
                  <c:v>341.36</c:v>
                </c:pt>
                <c:pt idx="23225">
                  <c:v>341.36</c:v>
                </c:pt>
                <c:pt idx="23226">
                  <c:v>341.36</c:v>
                </c:pt>
                <c:pt idx="23227">
                  <c:v>341.36</c:v>
                </c:pt>
                <c:pt idx="23228">
                  <c:v>341.36</c:v>
                </c:pt>
                <c:pt idx="23229">
                  <c:v>341.36</c:v>
                </c:pt>
                <c:pt idx="23230">
                  <c:v>341.36</c:v>
                </c:pt>
                <c:pt idx="23231">
                  <c:v>341.36</c:v>
                </c:pt>
                <c:pt idx="23232">
                  <c:v>341.36</c:v>
                </c:pt>
                <c:pt idx="23233">
                  <c:v>341.36</c:v>
                </c:pt>
                <c:pt idx="23234">
                  <c:v>341.36</c:v>
                </c:pt>
                <c:pt idx="23235">
                  <c:v>341.36</c:v>
                </c:pt>
                <c:pt idx="23236">
                  <c:v>341.36</c:v>
                </c:pt>
                <c:pt idx="23237">
                  <c:v>341.36</c:v>
                </c:pt>
                <c:pt idx="23238">
                  <c:v>341.36</c:v>
                </c:pt>
                <c:pt idx="23239">
                  <c:v>341.36</c:v>
                </c:pt>
                <c:pt idx="23240">
                  <c:v>345.91</c:v>
                </c:pt>
                <c:pt idx="23241">
                  <c:v>341.36</c:v>
                </c:pt>
                <c:pt idx="23242">
                  <c:v>341.36</c:v>
                </c:pt>
                <c:pt idx="23243">
                  <c:v>341.36</c:v>
                </c:pt>
                <c:pt idx="23244">
                  <c:v>341.36</c:v>
                </c:pt>
                <c:pt idx="23245">
                  <c:v>341.36</c:v>
                </c:pt>
                <c:pt idx="23246">
                  <c:v>341.36</c:v>
                </c:pt>
                <c:pt idx="23247">
                  <c:v>341.36</c:v>
                </c:pt>
                <c:pt idx="23248">
                  <c:v>341.36</c:v>
                </c:pt>
                <c:pt idx="23249">
                  <c:v>341.36</c:v>
                </c:pt>
                <c:pt idx="23250">
                  <c:v>341.36</c:v>
                </c:pt>
                <c:pt idx="23251">
                  <c:v>341.36</c:v>
                </c:pt>
                <c:pt idx="23252">
                  <c:v>336.87</c:v>
                </c:pt>
                <c:pt idx="23253">
                  <c:v>341.36</c:v>
                </c:pt>
                <c:pt idx="23254">
                  <c:v>341.36</c:v>
                </c:pt>
                <c:pt idx="23255">
                  <c:v>341.36</c:v>
                </c:pt>
                <c:pt idx="23256">
                  <c:v>341.36</c:v>
                </c:pt>
                <c:pt idx="23257">
                  <c:v>345.91</c:v>
                </c:pt>
                <c:pt idx="23258">
                  <c:v>341.36</c:v>
                </c:pt>
                <c:pt idx="23259">
                  <c:v>328.06</c:v>
                </c:pt>
                <c:pt idx="23260">
                  <c:v>341.36</c:v>
                </c:pt>
                <c:pt idx="23261">
                  <c:v>341.36</c:v>
                </c:pt>
                <c:pt idx="23262">
                  <c:v>341.36</c:v>
                </c:pt>
                <c:pt idx="23263">
                  <c:v>341.36</c:v>
                </c:pt>
                <c:pt idx="23264">
                  <c:v>341.36</c:v>
                </c:pt>
                <c:pt idx="23265">
                  <c:v>341.36</c:v>
                </c:pt>
                <c:pt idx="23266">
                  <c:v>345.91</c:v>
                </c:pt>
                <c:pt idx="23267">
                  <c:v>341.36</c:v>
                </c:pt>
                <c:pt idx="23268">
                  <c:v>341.36</c:v>
                </c:pt>
                <c:pt idx="23269">
                  <c:v>341.36</c:v>
                </c:pt>
                <c:pt idx="23270">
                  <c:v>341.36</c:v>
                </c:pt>
                <c:pt idx="23271">
                  <c:v>341.36</c:v>
                </c:pt>
                <c:pt idx="23272">
                  <c:v>341.36</c:v>
                </c:pt>
                <c:pt idx="23273">
                  <c:v>341.36</c:v>
                </c:pt>
                <c:pt idx="23274">
                  <c:v>341.36</c:v>
                </c:pt>
                <c:pt idx="23275">
                  <c:v>341.36</c:v>
                </c:pt>
                <c:pt idx="23276">
                  <c:v>341.36</c:v>
                </c:pt>
                <c:pt idx="23277">
                  <c:v>341.36</c:v>
                </c:pt>
                <c:pt idx="23278">
                  <c:v>341.36</c:v>
                </c:pt>
                <c:pt idx="23279">
                  <c:v>345.91</c:v>
                </c:pt>
                <c:pt idx="23280">
                  <c:v>341.36</c:v>
                </c:pt>
                <c:pt idx="23281">
                  <c:v>341.36</c:v>
                </c:pt>
                <c:pt idx="23282">
                  <c:v>341.36</c:v>
                </c:pt>
                <c:pt idx="23283">
                  <c:v>350.52</c:v>
                </c:pt>
                <c:pt idx="23284">
                  <c:v>345.91</c:v>
                </c:pt>
                <c:pt idx="23285">
                  <c:v>345.91</c:v>
                </c:pt>
                <c:pt idx="23286">
                  <c:v>345.91</c:v>
                </c:pt>
                <c:pt idx="23287">
                  <c:v>341.36</c:v>
                </c:pt>
                <c:pt idx="23288">
                  <c:v>350.52</c:v>
                </c:pt>
                <c:pt idx="23289">
                  <c:v>345.91</c:v>
                </c:pt>
                <c:pt idx="23290">
                  <c:v>345.91</c:v>
                </c:pt>
                <c:pt idx="23291">
                  <c:v>345.91</c:v>
                </c:pt>
                <c:pt idx="23292">
                  <c:v>350.52</c:v>
                </c:pt>
                <c:pt idx="23293">
                  <c:v>345.91</c:v>
                </c:pt>
                <c:pt idx="23294">
                  <c:v>345.91</c:v>
                </c:pt>
                <c:pt idx="23295">
                  <c:v>345.91</c:v>
                </c:pt>
                <c:pt idx="23296">
                  <c:v>345.91</c:v>
                </c:pt>
                <c:pt idx="23297">
                  <c:v>345.91</c:v>
                </c:pt>
                <c:pt idx="23298">
                  <c:v>345.91</c:v>
                </c:pt>
                <c:pt idx="23299">
                  <c:v>345.91</c:v>
                </c:pt>
                <c:pt idx="23300">
                  <c:v>345.91</c:v>
                </c:pt>
                <c:pt idx="23301">
                  <c:v>350.52</c:v>
                </c:pt>
                <c:pt idx="23302">
                  <c:v>345.91</c:v>
                </c:pt>
                <c:pt idx="23303">
                  <c:v>345.91</c:v>
                </c:pt>
                <c:pt idx="23304">
                  <c:v>345.91</c:v>
                </c:pt>
                <c:pt idx="23305">
                  <c:v>350.52</c:v>
                </c:pt>
                <c:pt idx="23306">
                  <c:v>345.91</c:v>
                </c:pt>
                <c:pt idx="23307">
                  <c:v>345.91</c:v>
                </c:pt>
                <c:pt idx="23308">
                  <c:v>345.91</c:v>
                </c:pt>
                <c:pt idx="23309">
                  <c:v>345.91</c:v>
                </c:pt>
                <c:pt idx="23310">
                  <c:v>345.91</c:v>
                </c:pt>
                <c:pt idx="23311">
                  <c:v>345.91</c:v>
                </c:pt>
                <c:pt idx="23312">
                  <c:v>345.91</c:v>
                </c:pt>
                <c:pt idx="23313">
                  <c:v>345.91</c:v>
                </c:pt>
                <c:pt idx="23314">
                  <c:v>350.52</c:v>
                </c:pt>
                <c:pt idx="23315">
                  <c:v>345.91</c:v>
                </c:pt>
                <c:pt idx="23316">
                  <c:v>345.91</c:v>
                </c:pt>
                <c:pt idx="23317">
                  <c:v>345.91</c:v>
                </c:pt>
                <c:pt idx="23318">
                  <c:v>345.91</c:v>
                </c:pt>
                <c:pt idx="23319">
                  <c:v>345.91</c:v>
                </c:pt>
                <c:pt idx="23320">
                  <c:v>345.91</c:v>
                </c:pt>
                <c:pt idx="23321">
                  <c:v>345.91</c:v>
                </c:pt>
                <c:pt idx="23322">
                  <c:v>345.91</c:v>
                </c:pt>
                <c:pt idx="23323">
                  <c:v>350.52</c:v>
                </c:pt>
                <c:pt idx="23324">
                  <c:v>341.36</c:v>
                </c:pt>
                <c:pt idx="23325">
                  <c:v>345.91</c:v>
                </c:pt>
                <c:pt idx="23326">
                  <c:v>345.91</c:v>
                </c:pt>
                <c:pt idx="23327">
                  <c:v>350.52</c:v>
                </c:pt>
                <c:pt idx="23328">
                  <c:v>345.91</c:v>
                </c:pt>
                <c:pt idx="23329">
                  <c:v>345.91</c:v>
                </c:pt>
                <c:pt idx="23330">
                  <c:v>345.91</c:v>
                </c:pt>
                <c:pt idx="23331">
                  <c:v>345.91</c:v>
                </c:pt>
                <c:pt idx="23332">
                  <c:v>345.91</c:v>
                </c:pt>
                <c:pt idx="23333">
                  <c:v>345.91</c:v>
                </c:pt>
                <c:pt idx="23334">
                  <c:v>345.91</c:v>
                </c:pt>
                <c:pt idx="23335">
                  <c:v>345.91</c:v>
                </c:pt>
                <c:pt idx="23336">
                  <c:v>345.91</c:v>
                </c:pt>
                <c:pt idx="23337">
                  <c:v>345.91</c:v>
                </c:pt>
                <c:pt idx="23338">
                  <c:v>345.91</c:v>
                </c:pt>
                <c:pt idx="23339">
                  <c:v>345.91</c:v>
                </c:pt>
                <c:pt idx="23340">
                  <c:v>350.52</c:v>
                </c:pt>
                <c:pt idx="23341">
                  <c:v>345.91</c:v>
                </c:pt>
                <c:pt idx="23342">
                  <c:v>345.91</c:v>
                </c:pt>
                <c:pt idx="23343">
                  <c:v>345.91</c:v>
                </c:pt>
                <c:pt idx="23344">
                  <c:v>345.91</c:v>
                </c:pt>
                <c:pt idx="23345">
                  <c:v>345.91</c:v>
                </c:pt>
                <c:pt idx="23346">
                  <c:v>345.91</c:v>
                </c:pt>
                <c:pt idx="23347">
                  <c:v>345.91</c:v>
                </c:pt>
                <c:pt idx="23348">
                  <c:v>345.91</c:v>
                </c:pt>
                <c:pt idx="23349">
                  <c:v>350.52</c:v>
                </c:pt>
                <c:pt idx="23350">
                  <c:v>345.91</c:v>
                </c:pt>
                <c:pt idx="23351">
                  <c:v>345.91</c:v>
                </c:pt>
                <c:pt idx="23352">
                  <c:v>345.91</c:v>
                </c:pt>
                <c:pt idx="23353">
                  <c:v>345.91</c:v>
                </c:pt>
                <c:pt idx="23354">
                  <c:v>345.91</c:v>
                </c:pt>
                <c:pt idx="23355">
                  <c:v>345.91</c:v>
                </c:pt>
                <c:pt idx="23356">
                  <c:v>345.91</c:v>
                </c:pt>
                <c:pt idx="23357">
                  <c:v>345.91</c:v>
                </c:pt>
                <c:pt idx="23358">
                  <c:v>350.52</c:v>
                </c:pt>
                <c:pt idx="23359">
                  <c:v>341.36</c:v>
                </c:pt>
                <c:pt idx="23360">
                  <c:v>345.91</c:v>
                </c:pt>
                <c:pt idx="23361">
                  <c:v>345.91</c:v>
                </c:pt>
                <c:pt idx="23362">
                  <c:v>341.36</c:v>
                </c:pt>
                <c:pt idx="23363">
                  <c:v>350.52</c:v>
                </c:pt>
                <c:pt idx="23364">
                  <c:v>345.91</c:v>
                </c:pt>
                <c:pt idx="23365">
                  <c:v>345.91</c:v>
                </c:pt>
                <c:pt idx="23366">
                  <c:v>345.91</c:v>
                </c:pt>
                <c:pt idx="23367">
                  <c:v>350.52</c:v>
                </c:pt>
                <c:pt idx="23368">
                  <c:v>345.91</c:v>
                </c:pt>
                <c:pt idx="23369">
                  <c:v>345.91</c:v>
                </c:pt>
                <c:pt idx="23370">
                  <c:v>345.91</c:v>
                </c:pt>
                <c:pt idx="23371">
                  <c:v>345.91</c:v>
                </c:pt>
                <c:pt idx="23372">
                  <c:v>350.52</c:v>
                </c:pt>
                <c:pt idx="23373">
                  <c:v>345.91</c:v>
                </c:pt>
                <c:pt idx="23374">
                  <c:v>345.91</c:v>
                </c:pt>
                <c:pt idx="23375">
                  <c:v>350.52</c:v>
                </c:pt>
                <c:pt idx="23376">
                  <c:v>345.91</c:v>
                </c:pt>
                <c:pt idx="23377">
                  <c:v>341.36</c:v>
                </c:pt>
                <c:pt idx="23378">
                  <c:v>345.91</c:v>
                </c:pt>
                <c:pt idx="23379">
                  <c:v>345.91</c:v>
                </c:pt>
                <c:pt idx="23380">
                  <c:v>345.91</c:v>
                </c:pt>
                <c:pt idx="23381">
                  <c:v>345.91</c:v>
                </c:pt>
                <c:pt idx="23382">
                  <c:v>345.91</c:v>
                </c:pt>
                <c:pt idx="23383">
                  <c:v>345.91</c:v>
                </c:pt>
                <c:pt idx="23384">
                  <c:v>345.91</c:v>
                </c:pt>
                <c:pt idx="23385">
                  <c:v>345.91</c:v>
                </c:pt>
                <c:pt idx="23386">
                  <c:v>345.91</c:v>
                </c:pt>
                <c:pt idx="23387">
                  <c:v>345.91</c:v>
                </c:pt>
                <c:pt idx="23388">
                  <c:v>345.91</c:v>
                </c:pt>
                <c:pt idx="23389">
                  <c:v>345.91</c:v>
                </c:pt>
                <c:pt idx="23390">
                  <c:v>345.91</c:v>
                </c:pt>
                <c:pt idx="23391">
                  <c:v>345.91</c:v>
                </c:pt>
                <c:pt idx="23392">
                  <c:v>345.91</c:v>
                </c:pt>
                <c:pt idx="23393">
                  <c:v>345.91</c:v>
                </c:pt>
                <c:pt idx="23394">
                  <c:v>345.91</c:v>
                </c:pt>
                <c:pt idx="23395">
                  <c:v>345.91</c:v>
                </c:pt>
                <c:pt idx="23396">
                  <c:v>345.91</c:v>
                </c:pt>
                <c:pt idx="23397">
                  <c:v>345.91</c:v>
                </c:pt>
                <c:pt idx="23398">
                  <c:v>345.91</c:v>
                </c:pt>
                <c:pt idx="23399">
                  <c:v>350.52</c:v>
                </c:pt>
                <c:pt idx="23400">
                  <c:v>345.91</c:v>
                </c:pt>
                <c:pt idx="23401">
                  <c:v>350.52</c:v>
                </c:pt>
                <c:pt idx="23402">
                  <c:v>345.91</c:v>
                </c:pt>
                <c:pt idx="23403">
                  <c:v>350.52</c:v>
                </c:pt>
                <c:pt idx="23404">
                  <c:v>345.91</c:v>
                </c:pt>
                <c:pt idx="23405">
                  <c:v>345.91</c:v>
                </c:pt>
                <c:pt idx="23406">
                  <c:v>345.91</c:v>
                </c:pt>
                <c:pt idx="23407">
                  <c:v>345.91</c:v>
                </c:pt>
                <c:pt idx="23408">
                  <c:v>345.91</c:v>
                </c:pt>
                <c:pt idx="23409">
                  <c:v>350.52</c:v>
                </c:pt>
                <c:pt idx="23410">
                  <c:v>345.91</c:v>
                </c:pt>
                <c:pt idx="23411">
                  <c:v>345.91</c:v>
                </c:pt>
                <c:pt idx="23412">
                  <c:v>345.91</c:v>
                </c:pt>
                <c:pt idx="23413">
                  <c:v>345.91</c:v>
                </c:pt>
                <c:pt idx="23414">
                  <c:v>345.91</c:v>
                </c:pt>
                <c:pt idx="23415">
                  <c:v>345.91</c:v>
                </c:pt>
                <c:pt idx="23416">
                  <c:v>350.52</c:v>
                </c:pt>
                <c:pt idx="23417">
                  <c:v>345.91</c:v>
                </c:pt>
                <c:pt idx="23418">
                  <c:v>350.52</c:v>
                </c:pt>
                <c:pt idx="23419">
                  <c:v>345.91</c:v>
                </c:pt>
                <c:pt idx="23420">
                  <c:v>350.52</c:v>
                </c:pt>
                <c:pt idx="23421">
                  <c:v>345.91</c:v>
                </c:pt>
                <c:pt idx="23422">
                  <c:v>345.91</c:v>
                </c:pt>
                <c:pt idx="23423">
                  <c:v>345.91</c:v>
                </c:pt>
                <c:pt idx="23424">
                  <c:v>345.91</c:v>
                </c:pt>
                <c:pt idx="23425">
                  <c:v>345.91</c:v>
                </c:pt>
                <c:pt idx="23426">
                  <c:v>345.91</c:v>
                </c:pt>
                <c:pt idx="23427">
                  <c:v>345.91</c:v>
                </c:pt>
                <c:pt idx="23428">
                  <c:v>345.91</c:v>
                </c:pt>
                <c:pt idx="23429">
                  <c:v>350.52</c:v>
                </c:pt>
                <c:pt idx="23430">
                  <c:v>345.91</c:v>
                </c:pt>
                <c:pt idx="23431">
                  <c:v>341.36</c:v>
                </c:pt>
                <c:pt idx="23432">
                  <c:v>345.91</c:v>
                </c:pt>
                <c:pt idx="23433">
                  <c:v>345.91</c:v>
                </c:pt>
                <c:pt idx="23434">
                  <c:v>345.91</c:v>
                </c:pt>
                <c:pt idx="23435">
                  <c:v>350.52</c:v>
                </c:pt>
                <c:pt idx="23436">
                  <c:v>336.87</c:v>
                </c:pt>
                <c:pt idx="23437">
                  <c:v>345.91</c:v>
                </c:pt>
                <c:pt idx="23438">
                  <c:v>350.52</c:v>
                </c:pt>
                <c:pt idx="23439">
                  <c:v>345.91</c:v>
                </c:pt>
                <c:pt idx="23440">
                  <c:v>345.91</c:v>
                </c:pt>
                <c:pt idx="23441">
                  <c:v>345.91</c:v>
                </c:pt>
                <c:pt idx="23442">
                  <c:v>350.52</c:v>
                </c:pt>
                <c:pt idx="23443">
                  <c:v>345.91</c:v>
                </c:pt>
                <c:pt idx="23444">
                  <c:v>345.91</c:v>
                </c:pt>
                <c:pt idx="23445">
                  <c:v>345.91</c:v>
                </c:pt>
                <c:pt idx="23446">
                  <c:v>350.52</c:v>
                </c:pt>
                <c:pt idx="23447">
                  <c:v>345.91</c:v>
                </c:pt>
                <c:pt idx="23448">
                  <c:v>345.91</c:v>
                </c:pt>
                <c:pt idx="23449">
                  <c:v>345.91</c:v>
                </c:pt>
                <c:pt idx="23450">
                  <c:v>345.91</c:v>
                </c:pt>
                <c:pt idx="23451">
                  <c:v>350.52</c:v>
                </c:pt>
                <c:pt idx="23452">
                  <c:v>341.36</c:v>
                </c:pt>
                <c:pt idx="23453">
                  <c:v>345.91</c:v>
                </c:pt>
                <c:pt idx="23454">
                  <c:v>345.91</c:v>
                </c:pt>
                <c:pt idx="23455">
                  <c:v>350.52</c:v>
                </c:pt>
                <c:pt idx="23456">
                  <c:v>350.52</c:v>
                </c:pt>
                <c:pt idx="23457">
                  <c:v>345.91</c:v>
                </c:pt>
                <c:pt idx="23458">
                  <c:v>345.91</c:v>
                </c:pt>
                <c:pt idx="23459">
                  <c:v>345.91</c:v>
                </c:pt>
                <c:pt idx="23460">
                  <c:v>350.52</c:v>
                </c:pt>
                <c:pt idx="23461">
                  <c:v>350.52</c:v>
                </c:pt>
                <c:pt idx="23462">
                  <c:v>345.91</c:v>
                </c:pt>
                <c:pt idx="23463">
                  <c:v>345.91</c:v>
                </c:pt>
                <c:pt idx="23464">
                  <c:v>345.91</c:v>
                </c:pt>
                <c:pt idx="23465">
                  <c:v>345.91</c:v>
                </c:pt>
                <c:pt idx="23466">
                  <c:v>355.19</c:v>
                </c:pt>
                <c:pt idx="23467">
                  <c:v>345.91</c:v>
                </c:pt>
                <c:pt idx="23468">
                  <c:v>345.91</c:v>
                </c:pt>
                <c:pt idx="23469">
                  <c:v>350.52</c:v>
                </c:pt>
                <c:pt idx="23470">
                  <c:v>345.91</c:v>
                </c:pt>
                <c:pt idx="23471">
                  <c:v>345.91</c:v>
                </c:pt>
                <c:pt idx="23472">
                  <c:v>345.91</c:v>
                </c:pt>
                <c:pt idx="23473">
                  <c:v>345.91</c:v>
                </c:pt>
                <c:pt idx="23474">
                  <c:v>345.91</c:v>
                </c:pt>
                <c:pt idx="23475">
                  <c:v>345.91</c:v>
                </c:pt>
                <c:pt idx="23476">
                  <c:v>345.91</c:v>
                </c:pt>
                <c:pt idx="23477">
                  <c:v>350.52</c:v>
                </c:pt>
                <c:pt idx="23478">
                  <c:v>350.52</c:v>
                </c:pt>
                <c:pt idx="23479">
                  <c:v>345.91</c:v>
                </c:pt>
                <c:pt idx="23480">
                  <c:v>345.91</c:v>
                </c:pt>
                <c:pt idx="23481">
                  <c:v>350.52</c:v>
                </c:pt>
                <c:pt idx="23482">
                  <c:v>350.52</c:v>
                </c:pt>
                <c:pt idx="23483">
                  <c:v>350.52</c:v>
                </c:pt>
                <c:pt idx="23484">
                  <c:v>345.91</c:v>
                </c:pt>
                <c:pt idx="23485">
                  <c:v>345.91</c:v>
                </c:pt>
                <c:pt idx="23486">
                  <c:v>350.52</c:v>
                </c:pt>
                <c:pt idx="23487">
                  <c:v>345.91</c:v>
                </c:pt>
                <c:pt idx="23488">
                  <c:v>345.91</c:v>
                </c:pt>
                <c:pt idx="23489">
                  <c:v>345.91</c:v>
                </c:pt>
                <c:pt idx="23490">
                  <c:v>350.52</c:v>
                </c:pt>
                <c:pt idx="23491">
                  <c:v>345.91</c:v>
                </c:pt>
                <c:pt idx="23492">
                  <c:v>345.91</c:v>
                </c:pt>
                <c:pt idx="23493">
                  <c:v>345.91</c:v>
                </c:pt>
                <c:pt idx="23494">
                  <c:v>345.91</c:v>
                </c:pt>
                <c:pt idx="23495">
                  <c:v>341.36</c:v>
                </c:pt>
                <c:pt idx="23496">
                  <c:v>345.91</c:v>
                </c:pt>
                <c:pt idx="23497">
                  <c:v>345.91</c:v>
                </c:pt>
                <c:pt idx="23498">
                  <c:v>350.52</c:v>
                </c:pt>
                <c:pt idx="23499">
                  <c:v>350.52</c:v>
                </c:pt>
                <c:pt idx="23500">
                  <c:v>350.52</c:v>
                </c:pt>
                <c:pt idx="23501">
                  <c:v>350.52</c:v>
                </c:pt>
                <c:pt idx="23502">
                  <c:v>345.91</c:v>
                </c:pt>
                <c:pt idx="23503">
                  <c:v>350.52</c:v>
                </c:pt>
                <c:pt idx="23504">
                  <c:v>345.91</c:v>
                </c:pt>
                <c:pt idx="23505">
                  <c:v>345.91</c:v>
                </c:pt>
                <c:pt idx="23506">
                  <c:v>345.91</c:v>
                </c:pt>
                <c:pt idx="23507">
                  <c:v>350.52</c:v>
                </c:pt>
                <c:pt idx="23508">
                  <c:v>350.52</c:v>
                </c:pt>
                <c:pt idx="23509">
                  <c:v>345.91</c:v>
                </c:pt>
                <c:pt idx="23510">
                  <c:v>345.91</c:v>
                </c:pt>
                <c:pt idx="23511">
                  <c:v>350.52</c:v>
                </c:pt>
                <c:pt idx="23512">
                  <c:v>345.91</c:v>
                </c:pt>
                <c:pt idx="23513">
                  <c:v>350.52</c:v>
                </c:pt>
                <c:pt idx="23514">
                  <c:v>345.91</c:v>
                </c:pt>
                <c:pt idx="23515">
                  <c:v>345.91</c:v>
                </c:pt>
                <c:pt idx="23516">
                  <c:v>350.52</c:v>
                </c:pt>
                <c:pt idx="23517">
                  <c:v>345.91</c:v>
                </c:pt>
                <c:pt idx="23518">
                  <c:v>345.91</c:v>
                </c:pt>
                <c:pt idx="23519">
                  <c:v>350.52</c:v>
                </c:pt>
                <c:pt idx="23520">
                  <c:v>350.52</c:v>
                </c:pt>
                <c:pt idx="23521">
                  <c:v>345.91</c:v>
                </c:pt>
                <c:pt idx="23522">
                  <c:v>350.52</c:v>
                </c:pt>
                <c:pt idx="23523">
                  <c:v>345.91</c:v>
                </c:pt>
                <c:pt idx="23524">
                  <c:v>345.91</c:v>
                </c:pt>
                <c:pt idx="23525">
                  <c:v>350.52</c:v>
                </c:pt>
                <c:pt idx="23526">
                  <c:v>345.91</c:v>
                </c:pt>
                <c:pt idx="23527">
                  <c:v>345.91</c:v>
                </c:pt>
                <c:pt idx="23528">
                  <c:v>345.91</c:v>
                </c:pt>
                <c:pt idx="23529">
                  <c:v>350.52</c:v>
                </c:pt>
                <c:pt idx="23530">
                  <c:v>345.91</c:v>
                </c:pt>
                <c:pt idx="23531">
                  <c:v>345.91</c:v>
                </c:pt>
                <c:pt idx="23532">
                  <c:v>345.91</c:v>
                </c:pt>
                <c:pt idx="23533">
                  <c:v>345.91</c:v>
                </c:pt>
                <c:pt idx="23534">
                  <c:v>350.52</c:v>
                </c:pt>
                <c:pt idx="23535">
                  <c:v>350.52</c:v>
                </c:pt>
                <c:pt idx="23536">
                  <c:v>345.91</c:v>
                </c:pt>
                <c:pt idx="23537">
                  <c:v>345.91</c:v>
                </c:pt>
                <c:pt idx="23538">
                  <c:v>345.91</c:v>
                </c:pt>
                <c:pt idx="23539">
                  <c:v>350.52</c:v>
                </c:pt>
                <c:pt idx="23540">
                  <c:v>345.91</c:v>
                </c:pt>
                <c:pt idx="23541">
                  <c:v>345.91</c:v>
                </c:pt>
                <c:pt idx="23542">
                  <c:v>345.91</c:v>
                </c:pt>
                <c:pt idx="23543">
                  <c:v>345.91</c:v>
                </c:pt>
                <c:pt idx="23544">
                  <c:v>350.52</c:v>
                </c:pt>
                <c:pt idx="23545">
                  <c:v>332.44</c:v>
                </c:pt>
                <c:pt idx="23546">
                  <c:v>350.52</c:v>
                </c:pt>
                <c:pt idx="23547">
                  <c:v>345.91</c:v>
                </c:pt>
                <c:pt idx="23548">
                  <c:v>350.52</c:v>
                </c:pt>
                <c:pt idx="23549">
                  <c:v>350.52</c:v>
                </c:pt>
                <c:pt idx="23550">
                  <c:v>345.91</c:v>
                </c:pt>
                <c:pt idx="23551">
                  <c:v>345.91</c:v>
                </c:pt>
                <c:pt idx="23552">
                  <c:v>345.91</c:v>
                </c:pt>
                <c:pt idx="23553">
                  <c:v>350.52</c:v>
                </c:pt>
                <c:pt idx="23554">
                  <c:v>341.36</c:v>
                </c:pt>
                <c:pt idx="23555">
                  <c:v>345.91</c:v>
                </c:pt>
                <c:pt idx="23556">
                  <c:v>350.52</c:v>
                </c:pt>
                <c:pt idx="23557">
                  <c:v>350.52</c:v>
                </c:pt>
                <c:pt idx="23558">
                  <c:v>345.91</c:v>
                </c:pt>
                <c:pt idx="23559">
                  <c:v>345.91</c:v>
                </c:pt>
                <c:pt idx="23560">
                  <c:v>350.52</c:v>
                </c:pt>
                <c:pt idx="23561">
                  <c:v>345.91</c:v>
                </c:pt>
                <c:pt idx="23562">
                  <c:v>350.52</c:v>
                </c:pt>
                <c:pt idx="23563">
                  <c:v>350.52</c:v>
                </c:pt>
                <c:pt idx="23564">
                  <c:v>350.52</c:v>
                </c:pt>
                <c:pt idx="23565">
                  <c:v>345.91</c:v>
                </c:pt>
                <c:pt idx="23566">
                  <c:v>350.52</c:v>
                </c:pt>
                <c:pt idx="23567">
                  <c:v>345.91</c:v>
                </c:pt>
                <c:pt idx="23568">
                  <c:v>345.91</c:v>
                </c:pt>
                <c:pt idx="23569">
                  <c:v>345.91</c:v>
                </c:pt>
                <c:pt idx="23570">
                  <c:v>350.52</c:v>
                </c:pt>
                <c:pt idx="23571">
                  <c:v>350.52</c:v>
                </c:pt>
                <c:pt idx="23572">
                  <c:v>345.91</c:v>
                </c:pt>
                <c:pt idx="23573">
                  <c:v>350.52</c:v>
                </c:pt>
                <c:pt idx="23574">
                  <c:v>350.52</c:v>
                </c:pt>
                <c:pt idx="23575">
                  <c:v>350.52</c:v>
                </c:pt>
                <c:pt idx="23576">
                  <c:v>350.52</c:v>
                </c:pt>
                <c:pt idx="23577">
                  <c:v>350.52</c:v>
                </c:pt>
                <c:pt idx="23578">
                  <c:v>350.52</c:v>
                </c:pt>
                <c:pt idx="23579">
                  <c:v>350.52</c:v>
                </c:pt>
                <c:pt idx="23580">
                  <c:v>350.52</c:v>
                </c:pt>
                <c:pt idx="23581">
                  <c:v>345.91</c:v>
                </c:pt>
                <c:pt idx="23582">
                  <c:v>350.52</c:v>
                </c:pt>
                <c:pt idx="23583">
                  <c:v>350.52</c:v>
                </c:pt>
                <c:pt idx="23584">
                  <c:v>350.52</c:v>
                </c:pt>
                <c:pt idx="23585">
                  <c:v>350.52</c:v>
                </c:pt>
                <c:pt idx="23586">
                  <c:v>350.52</c:v>
                </c:pt>
                <c:pt idx="23587">
                  <c:v>345.91</c:v>
                </c:pt>
                <c:pt idx="23588">
                  <c:v>350.52</c:v>
                </c:pt>
                <c:pt idx="23589">
                  <c:v>345.91</c:v>
                </c:pt>
                <c:pt idx="23590">
                  <c:v>350.52</c:v>
                </c:pt>
                <c:pt idx="23591">
                  <c:v>345.91</c:v>
                </c:pt>
                <c:pt idx="23592">
                  <c:v>350.52</c:v>
                </c:pt>
                <c:pt idx="23593">
                  <c:v>345.91</c:v>
                </c:pt>
                <c:pt idx="23594">
                  <c:v>359.92</c:v>
                </c:pt>
                <c:pt idx="23595">
                  <c:v>303.01</c:v>
                </c:pt>
                <c:pt idx="23596">
                  <c:v>345.91</c:v>
                </c:pt>
                <c:pt idx="23597">
                  <c:v>345.91</c:v>
                </c:pt>
                <c:pt idx="23598">
                  <c:v>350.52</c:v>
                </c:pt>
                <c:pt idx="23599">
                  <c:v>345.91</c:v>
                </c:pt>
                <c:pt idx="23600">
                  <c:v>350.52</c:v>
                </c:pt>
                <c:pt idx="23601">
                  <c:v>350.52</c:v>
                </c:pt>
                <c:pt idx="23602">
                  <c:v>350.52</c:v>
                </c:pt>
                <c:pt idx="23603">
                  <c:v>345.91</c:v>
                </c:pt>
                <c:pt idx="23604">
                  <c:v>345.91</c:v>
                </c:pt>
                <c:pt idx="23605">
                  <c:v>355.19</c:v>
                </c:pt>
                <c:pt idx="23606">
                  <c:v>345.91</c:v>
                </c:pt>
                <c:pt idx="23607">
                  <c:v>345.91</c:v>
                </c:pt>
                <c:pt idx="23608">
                  <c:v>345.91</c:v>
                </c:pt>
                <c:pt idx="23609">
                  <c:v>345.91</c:v>
                </c:pt>
                <c:pt idx="23610">
                  <c:v>345.91</c:v>
                </c:pt>
                <c:pt idx="23611">
                  <c:v>350.52</c:v>
                </c:pt>
                <c:pt idx="23612">
                  <c:v>345.91</c:v>
                </c:pt>
                <c:pt idx="23613">
                  <c:v>345.91</c:v>
                </c:pt>
                <c:pt idx="23614">
                  <c:v>345.91</c:v>
                </c:pt>
                <c:pt idx="23615">
                  <c:v>350.52</c:v>
                </c:pt>
                <c:pt idx="23616">
                  <c:v>345.91</c:v>
                </c:pt>
                <c:pt idx="23617">
                  <c:v>350.52</c:v>
                </c:pt>
                <c:pt idx="23618">
                  <c:v>341.36</c:v>
                </c:pt>
                <c:pt idx="23619">
                  <c:v>345.91</c:v>
                </c:pt>
                <c:pt idx="23620">
                  <c:v>341.36</c:v>
                </c:pt>
                <c:pt idx="23621">
                  <c:v>345.91</c:v>
                </c:pt>
                <c:pt idx="23622">
                  <c:v>345.91</c:v>
                </c:pt>
                <c:pt idx="23623">
                  <c:v>345.91</c:v>
                </c:pt>
                <c:pt idx="23624">
                  <c:v>341.36</c:v>
                </c:pt>
                <c:pt idx="23625">
                  <c:v>345.91</c:v>
                </c:pt>
                <c:pt idx="23626">
                  <c:v>345.91</c:v>
                </c:pt>
                <c:pt idx="23627">
                  <c:v>345.91</c:v>
                </c:pt>
                <c:pt idx="23628">
                  <c:v>341.36</c:v>
                </c:pt>
                <c:pt idx="23629">
                  <c:v>345.91</c:v>
                </c:pt>
                <c:pt idx="23630">
                  <c:v>341.36</c:v>
                </c:pt>
                <c:pt idx="23631">
                  <c:v>341.36</c:v>
                </c:pt>
                <c:pt idx="23632">
                  <c:v>345.91</c:v>
                </c:pt>
                <c:pt idx="23633">
                  <c:v>341.36</c:v>
                </c:pt>
                <c:pt idx="23634">
                  <c:v>341.36</c:v>
                </c:pt>
                <c:pt idx="23635">
                  <c:v>341.36</c:v>
                </c:pt>
                <c:pt idx="23636">
                  <c:v>341.36</c:v>
                </c:pt>
                <c:pt idx="23637">
                  <c:v>345.91</c:v>
                </c:pt>
                <c:pt idx="23638">
                  <c:v>341.36</c:v>
                </c:pt>
                <c:pt idx="23639">
                  <c:v>345.91</c:v>
                </c:pt>
                <c:pt idx="23640">
                  <c:v>345.91</c:v>
                </c:pt>
                <c:pt idx="23641">
                  <c:v>341.36</c:v>
                </c:pt>
                <c:pt idx="23642">
                  <c:v>341.36</c:v>
                </c:pt>
                <c:pt idx="23643">
                  <c:v>341.36</c:v>
                </c:pt>
                <c:pt idx="23644">
                  <c:v>341.36</c:v>
                </c:pt>
                <c:pt idx="23645">
                  <c:v>341.36</c:v>
                </c:pt>
                <c:pt idx="23646">
                  <c:v>345.91</c:v>
                </c:pt>
                <c:pt idx="23647">
                  <c:v>345.91</c:v>
                </c:pt>
                <c:pt idx="23648">
                  <c:v>341.36</c:v>
                </c:pt>
                <c:pt idx="23649">
                  <c:v>341.36</c:v>
                </c:pt>
                <c:pt idx="23650">
                  <c:v>341.36</c:v>
                </c:pt>
                <c:pt idx="23651">
                  <c:v>345.91</c:v>
                </c:pt>
                <c:pt idx="23652">
                  <c:v>341.36</c:v>
                </c:pt>
                <c:pt idx="23653">
                  <c:v>341.36</c:v>
                </c:pt>
                <c:pt idx="23654">
                  <c:v>341.36</c:v>
                </c:pt>
                <c:pt idx="23655">
                  <c:v>341.36</c:v>
                </c:pt>
                <c:pt idx="23656">
                  <c:v>345.91</c:v>
                </c:pt>
                <c:pt idx="23657">
                  <c:v>345.91</c:v>
                </c:pt>
                <c:pt idx="23658">
                  <c:v>336.87</c:v>
                </c:pt>
                <c:pt idx="23659">
                  <c:v>341.36</c:v>
                </c:pt>
                <c:pt idx="23660">
                  <c:v>345.91</c:v>
                </c:pt>
                <c:pt idx="23661">
                  <c:v>319.49</c:v>
                </c:pt>
                <c:pt idx="23662">
                  <c:v>341.36</c:v>
                </c:pt>
                <c:pt idx="23663">
                  <c:v>341.36</c:v>
                </c:pt>
                <c:pt idx="23664">
                  <c:v>345.91</c:v>
                </c:pt>
                <c:pt idx="23665">
                  <c:v>341.36</c:v>
                </c:pt>
                <c:pt idx="23666">
                  <c:v>345.91</c:v>
                </c:pt>
                <c:pt idx="23667">
                  <c:v>341.36</c:v>
                </c:pt>
                <c:pt idx="23668">
                  <c:v>345.91</c:v>
                </c:pt>
                <c:pt idx="23669">
                  <c:v>341.36</c:v>
                </c:pt>
                <c:pt idx="23670">
                  <c:v>345.91</c:v>
                </c:pt>
                <c:pt idx="23671">
                  <c:v>341.36</c:v>
                </c:pt>
                <c:pt idx="23672">
                  <c:v>345.91</c:v>
                </c:pt>
                <c:pt idx="23673">
                  <c:v>345.91</c:v>
                </c:pt>
                <c:pt idx="23674">
                  <c:v>341.36</c:v>
                </c:pt>
                <c:pt idx="23675">
                  <c:v>341.36</c:v>
                </c:pt>
                <c:pt idx="23676">
                  <c:v>345.91</c:v>
                </c:pt>
                <c:pt idx="23677">
                  <c:v>341.36</c:v>
                </c:pt>
                <c:pt idx="23678">
                  <c:v>345.91</c:v>
                </c:pt>
                <c:pt idx="23679">
                  <c:v>341.36</c:v>
                </c:pt>
                <c:pt idx="23680">
                  <c:v>345.91</c:v>
                </c:pt>
                <c:pt idx="23681">
                  <c:v>345.91</c:v>
                </c:pt>
                <c:pt idx="23682">
                  <c:v>341.36</c:v>
                </c:pt>
                <c:pt idx="23683">
                  <c:v>341.36</c:v>
                </c:pt>
                <c:pt idx="23684">
                  <c:v>341.36</c:v>
                </c:pt>
                <c:pt idx="23685">
                  <c:v>345.91</c:v>
                </c:pt>
                <c:pt idx="23686">
                  <c:v>341.36</c:v>
                </c:pt>
                <c:pt idx="23687">
                  <c:v>341.36</c:v>
                </c:pt>
                <c:pt idx="23688">
                  <c:v>341.36</c:v>
                </c:pt>
                <c:pt idx="23689">
                  <c:v>341.36</c:v>
                </c:pt>
                <c:pt idx="23690">
                  <c:v>345.91</c:v>
                </c:pt>
                <c:pt idx="23691">
                  <c:v>341.36</c:v>
                </c:pt>
                <c:pt idx="23692">
                  <c:v>341.36</c:v>
                </c:pt>
                <c:pt idx="23693">
                  <c:v>341.36</c:v>
                </c:pt>
                <c:pt idx="23694">
                  <c:v>345.91</c:v>
                </c:pt>
                <c:pt idx="23695">
                  <c:v>341.36</c:v>
                </c:pt>
                <c:pt idx="23696">
                  <c:v>345.91</c:v>
                </c:pt>
                <c:pt idx="23697">
                  <c:v>341.36</c:v>
                </c:pt>
                <c:pt idx="23698">
                  <c:v>341.36</c:v>
                </c:pt>
                <c:pt idx="23699">
                  <c:v>341.36</c:v>
                </c:pt>
                <c:pt idx="23700">
                  <c:v>345.91</c:v>
                </c:pt>
                <c:pt idx="23701">
                  <c:v>341.36</c:v>
                </c:pt>
                <c:pt idx="23702">
                  <c:v>345.91</c:v>
                </c:pt>
                <c:pt idx="23703">
                  <c:v>345.91</c:v>
                </c:pt>
                <c:pt idx="23704">
                  <c:v>341.36</c:v>
                </c:pt>
                <c:pt idx="23705">
                  <c:v>345.91</c:v>
                </c:pt>
                <c:pt idx="23706">
                  <c:v>345.91</c:v>
                </c:pt>
                <c:pt idx="23707">
                  <c:v>345.91</c:v>
                </c:pt>
                <c:pt idx="23708">
                  <c:v>341.36</c:v>
                </c:pt>
                <c:pt idx="23709">
                  <c:v>336.87</c:v>
                </c:pt>
                <c:pt idx="23710">
                  <c:v>341.36</c:v>
                </c:pt>
                <c:pt idx="23711">
                  <c:v>341.36</c:v>
                </c:pt>
                <c:pt idx="23712">
                  <c:v>341.36</c:v>
                </c:pt>
                <c:pt idx="23713">
                  <c:v>341.36</c:v>
                </c:pt>
                <c:pt idx="23714">
                  <c:v>341.36</c:v>
                </c:pt>
                <c:pt idx="23715">
                  <c:v>341.36</c:v>
                </c:pt>
                <c:pt idx="23716">
                  <c:v>345.91</c:v>
                </c:pt>
                <c:pt idx="23717">
                  <c:v>341.36</c:v>
                </c:pt>
                <c:pt idx="23718">
                  <c:v>341.36</c:v>
                </c:pt>
                <c:pt idx="23719">
                  <c:v>345.91</c:v>
                </c:pt>
                <c:pt idx="23720">
                  <c:v>341.36</c:v>
                </c:pt>
                <c:pt idx="23721">
                  <c:v>345.91</c:v>
                </c:pt>
                <c:pt idx="23722">
                  <c:v>341.36</c:v>
                </c:pt>
                <c:pt idx="23723">
                  <c:v>341.36</c:v>
                </c:pt>
                <c:pt idx="23724">
                  <c:v>341.36</c:v>
                </c:pt>
                <c:pt idx="23725">
                  <c:v>341.36</c:v>
                </c:pt>
                <c:pt idx="23726">
                  <c:v>345.91</c:v>
                </c:pt>
                <c:pt idx="23727">
                  <c:v>345.91</c:v>
                </c:pt>
                <c:pt idx="23728">
                  <c:v>345.91</c:v>
                </c:pt>
                <c:pt idx="23729">
                  <c:v>341.36</c:v>
                </c:pt>
                <c:pt idx="23730">
                  <c:v>341.36</c:v>
                </c:pt>
                <c:pt idx="23731">
                  <c:v>341.36</c:v>
                </c:pt>
                <c:pt idx="23732">
                  <c:v>341.36</c:v>
                </c:pt>
                <c:pt idx="23733">
                  <c:v>345.91</c:v>
                </c:pt>
                <c:pt idx="23734">
                  <c:v>341.36</c:v>
                </c:pt>
                <c:pt idx="23735">
                  <c:v>341.36</c:v>
                </c:pt>
                <c:pt idx="23736">
                  <c:v>341.36</c:v>
                </c:pt>
                <c:pt idx="23737">
                  <c:v>345.91</c:v>
                </c:pt>
                <c:pt idx="23738">
                  <c:v>345.91</c:v>
                </c:pt>
                <c:pt idx="23739">
                  <c:v>345.91</c:v>
                </c:pt>
                <c:pt idx="23740">
                  <c:v>345.91</c:v>
                </c:pt>
                <c:pt idx="23741">
                  <c:v>345.91</c:v>
                </c:pt>
                <c:pt idx="23742">
                  <c:v>350.52</c:v>
                </c:pt>
                <c:pt idx="23743">
                  <c:v>345.91</c:v>
                </c:pt>
                <c:pt idx="23744">
                  <c:v>355.19</c:v>
                </c:pt>
                <c:pt idx="23745">
                  <c:v>350.52</c:v>
                </c:pt>
                <c:pt idx="23746">
                  <c:v>350.52</c:v>
                </c:pt>
                <c:pt idx="23747">
                  <c:v>345.91</c:v>
                </c:pt>
                <c:pt idx="23748">
                  <c:v>350.52</c:v>
                </c:pt>
                <c:pt idx="23749">
                  <c:v>345.91</c:v>
                </c:pt>
                <c:pt idx="23750">
                  <c:v>350.52</c:v>
                </c:pt>
                <c:pt idx="23751">
                  <c:v>345.91</c:v>
                </c:pt>
                <c:pt idx="23752">
                  <c:v>345.91</c:v>
                </c:pt>
                <c:pt idx="23753">
                  <c:v>345.91</c:v>
                </c:pt>
                <c:pt idx="23754">
                  <c:v>345.91</c:v>
                </c:pt>
                <c:pt idx="23755">
                  <c:v>345.91</c:v>
                </c:pt>
                <c:pt idx="23756">
                  <c:v>345.91</c:v>
                </c:pt>
                <c:pt idx="23757">
                  <c:v>345.91</c:v>
                </c:pt>
                <c:pt idx="23758">
                  <c:v>345.91</c:v>
                </c:pt>
                <c:pt idx="23759">
                  <c:v>345.91</c:v>
                </c:pt>
                <c:pt idx="23760">
                  <c:v>345.91</c:v>
                </c:pt>
                <c:pt idx="23761">
                  <c:v>345.91</c:v>
                </c:pt>
                <c:pt idx="23762">
                  <c:v>345.91</c:v>
                </c:pt>
                <c:pt idx="23763">
                  <c:v>350.52</c:v>
                </c:pt>
                <c:pt idx="23764">
                  <c:v>345.91</c:v>
                </c:pt>
                <c:pt idx="23765">
                  <c:v>345.91</c:v>
                </c:pt>
                <c:pt idx="23766">
                  <c:v>345.91</c:v>
                </c:pt>
                <c:pt idx="23767">
                  <c:v>350.52</c:v>
                </c:pt>
                <c:pt idx="23768">
                  <c:v>350.52</c:v>
                </c:pt>
                <c:pt idx="23769">
                  <c:v>345.91</c:v>
                </c:pt>
                <c:pt idx="23770">
                  <c:v>345.91</c:v>
                </c:pt>
                <c:pt idx="23771">
                  <c:v>345.91</c:v>
                </c:pt>
                <c:pt idx="23772">
                  <c:v>350.52</c:v>
                </c:pt>
                <c:pt idx="23773">
                  <c:v>345.91</c:v>
                </c:pt>
                <c:pt idx="23774">
                  <c:v>345.91</c:v>
                </c:pt>
                <c:pt idx="23775">
                  <c:v>350.52</c:v>
                </c:pt>
                <c:pt idx="23776">
                  <c:v>345.91</c:v>
                </c:pt>
                <c:pt idx="23777">
                  <c:v>350.52</c:v>
                </c:pt>
                <c:pt idx="23778">
                  <c:v>345.91</c:v>
                </c:pt>
                <c:pt idx="23779">
                  <c:v>345.91</c:v>
                </c:pt>
                <c:pt idx="23780">
                  <c:v>345.91</c:v>
                </c:pt>
                <c:pt idx="23781">
                  <c:v>345.91</c:v>
                </c:pt>
                <c:pt idx="23782">
                  <c:v>350.52</c:v>
                </c:pt>
                <c:pt idx="23783">
                  <c:v>345.91</c:v>
                </c:pt>
                <c:pt idx="23784">
                  <c:v>350.52</c:v>
                </c:pt>
                <c:pt idx="23785">
                  <c:v>345.91</c:v>
                </c:pt>
                <c:pt idx="23786">
                  <c:v>350.52</c:v>
                </c:pt>
                <c:pt idx="23787">
                  <c:v>350.52</c:v>
                </c:pt>
                <c:pt idx="23788">
                  <c:v>345.91</c:v>
                </c:pt>
                <c:pt idx="23789">
                  <c:v>350.52</c:v>
                </c:pt>
                <c:pt idx="23790">
                  <c:v>345.91</c:v>
                </c:pt>
                <c:pt idx="23791">
                  <c:v>350.52</c:v>
                </c:pt>
                <c:pt idx="23792">
                  <c:v>345.91</c:v>
                </c:pt>
                <c:pt idx="23793">
                  <c:v>345.91</c:v>
                </c:pt>
                <c:pt idx="23794">
                  <c:v>345.91</c:v>
                </c:pt>
                <c:pt idx="23795">
                  <c:v>345.91</c:v>
                </c:pt>
                <c:pt idx="23796">
                  <c:v>345.91</c:v>
                </c:pt>
                <c:pt idx="23797">
                  <c:v>345.91</c:v>
                </c:pt>
                <c:pt idx="23798">
                  <c:v>345.91</c:v>
                </c:pt>
                <c:pt idx="23799">
                  <c:v>345.91</c:v>
                </c:pt>
                <c:pt idx="23800">
                  <c:v>350.52</c:v>
                </c:pt>
                <c:pt idx="23801">
                  <c:v>345.91</c:v>
                </c:pt>
                <c:pt idx="23802">
                  <c:v>341.36</c:v>
                </c:pt>
                <c:pt idx="23803">
                  <c:v>345.91</c:v>
                </c:pt>
                <c:pt idx="23804">
                  <c:v>345.91</c:v>
                </c:pt>
                <c:pt idx="23805">
                  <c:v>345.91</c:v>
                </c:pt>
                <c:pt idx="23806">
                  <c:v>350.52</c:v>
                </c:pt>
                <c:pt idx="23807">
                  <c:v>345.91</c:v>
                </c:pt>
                <c:pt idx="23808">
                  <c:v>345.91</c:v>
                </c:pt>
                <c:pt idx="23809">
                  <c:v>350.52</c:v>
                </c:pt>
                <c:pt idx="23810">
                  <c:v>345.91</c:v>
                </c:pt>
                <c:pt idx="23811">
                  <c:v>345.91</c:v>
                </c:pt>
                <c:pt idx="23812">
                  <c:v>345.91</c:v>
                </c:pt>
                <c:pt idx="23813">
                  <c:v>345.91</c:v>
                </c:pt>
                <c:pt idx="23814">
                  <c:v>350.52</c:v>
                </c:pt>
                <c:pt idx="23815">
                  <c:v>345.91</c:v>
                </c:pt>
                <c:pt idx="23816">
                  <c:v>345.91</c:v>
                </c:pt>
                <c:pt idx="23817">
                  <c:v>350.52</c:v>
                </c:pt>
                <c:pt idx="23818">
                  <c:v>350.52</c:v>
                </c:pt>
                <c:pt idx="23819">
                  <c:v>345.91</c:v>
                </c:pt>
                <c:pt idx="23820">
                  <c:v>345.91</c:v>
                </c:pt>
                <c:pt idx="23821">
                  <c:v>345.91</c:v>
                </c:pt>
                <c:pt idx="23822">
                  <c:v>350.52</c:v>
                </c:pt>
                <c:pt idx="23823">
                  <c:v>345.91</c:v>
                </c:pt>
                <c:pt idx="23824">
                  <c:v>350.52</c:v>
                </c:pt>
                <c:pt idx="23825">
                  <c:v>345.91</c:v>
                </c:pt>
                <c:pt idx="23826">
                  <c:v>345.91</c:v>
                </c:pt>
                <c:pt idx="23827">
                  <c:v>345.91</c:v>
                </c:pt>
                <c:pt idx="23828">
                  <c:v>350.52</c:v>
                </c:pt>
                <c:pt idx="23829">
                  <c:v>345.91</c:v>
                </c:pt>
                <c:pt idx="23830">
                  <c:v>345.91</c:v>
                </c:pt>
                <c:pt idx="23831">
                  <c:v>350.52</c:v>
                </c:pt>
                <c:pt idx="23832">
                  <c:v>350.52</c:v>
                </c:pt>
                <c:pt idx="23833">
                  <c:v>345.91</c:v>
                </c:pt>
                <c:pt idx="23834">
                  <c:v>345.91</c:v>
                </c:pt>
                <c:pt idx="23835">
                  <c:v>350.52</c:v>
                </c:pt>
                <c:pt idx="23836">
                  <c:v>350.52</c:v>
                </c:pt>
                <c:pt idx="23837">
                  <c:v>350.52</c:v>
                </c:pt>
                <c:pt idx="23838">
                  <c:v>345.91</c:v>
                </c:pt>
                <c:pt idx="23839">
                  <c:v>350.52</c:v>
                </c:pt>
                <c:pt idx="23840">
                  <c:v>345.91</c:v>
                </c:pt>
                <c:pt idx="23841">
                  <c:v>350.52</c:v>
                </c:pt>
                <c:pt idx="23842">
                  <c:v>350.52</c:v>
                </c:pt>
                <c:pt idx="23843">
                  <c:v>345.91</c:v>
                </c:pt>
                <c:pt idx="23844">
                  <c:v>350.52</c:v>
                </c:pt>
                <c:pt idx="23845">
                  <c:v>345.91</c:v>
                </c:pt>
                <c:pt idx="23846">
                  <c:v>345.91</c:v>
                </c:pt>
                <c:pt idx="23847">
                  <c:v>345.91</c:v>
                </c:pt>
                <c:pt idx="23848">
                  <c:v>350.52</c:v>
                </c:pt>
                <c:pt idx="23849">
                  <c:v>350.52</c:v>
                </c:pt>
                <c:pt idx="23850">
                  <c:v>345.91</c:v>
                </c:pt>
                <c:pt idx="23851">
                  <c:v>345.91</c:v>
                </c:pt>
                <c:pt idx="23852">
                  <c:v>345.91</c:v>
                </c:pt>
                <c:pt idx="23853">
                  <c:v>345.91</c:v>
                </c:pt>
                <c:pt idx="23854">
                  <c:v>345.91</c:v>
                </c:pt>
                <c:pt idx="23855">
                  <c:v>350.52</c:v>
                </c:pt>
                <c:pt idx="23856">
                  <c:v>350.52</c:v>
                </c:pt>
                <c:pt idx="23857">
                  <c:v>345.91</c:v>
                </c:pt>
                <c:pt idx="23858">
                  <c:v>345.91</c:v>
                </c:pt>
                <c:pt idx="23859">
                  <c:v>350.52</c:v>
                </c:pt>
                <c:pt idx="23860">
                  <c:v>350.52</c:v>
                </c:pt>
                <c:pt idx="23861">
                  <c:v>350.52</c:v>
                </c:pt>
                <c:pt idx="23862">
                  <c:v>350.52</c:v>
                </c:pt>
                <c:pt idx="23863">
                  <c:v>345.91</c:v>
                </c:pt>
                <c:pt idx="23864">
                  <c:v>345.91</c:v>
                </c:pt>
                <c:pt idx="23865">
                  <c:v>345.91</c:v>
                </c:pt>
                <c:pt idx="23866">
                  <c:v>350.52</c:v>
                </c:pt>
                <c:pt idx="23867">
                  <c:v>345.91</c:v>
                </c:pt>
                <c:pt idx="23868">
                  <c:v>345.91</c:v>
                </c:pt>
                <c:pt idx="23869">
                  <c:v>345.91</c:v>
                </c:pt>
                <c:pt idx="23870">
                  <c:v>345.91</c:v>
                </c:pt>
                <c:pt idx="23871">
                  <c:v>350.52</c:v>
                </c:pt>
                <c:pt idx="23872">
                  <c:v>345.91</c:v>
                </c:pt>
                <c:pt idx="23873">
                  <c:v>350.52</c:v>
                </c:pt>
                <c:pt idx="23874">
                  <c:v>345.91</c:v>
                </c:pt>
                <c:pt idx="23875">
                  <c:v>350.52</c:v>
                </c:pt>
                <c:pt idx="23876">
                  <c:v>350.52</c:v>
                </c:pt>
                <c:pt idx="23877">
                  <c:v>345.91</c:v>
                </c:pt>
                <c:pt idx="23878">
                  <c:v>350.52</c:v>
                </c:pt>
                <c:pt idx="23879">
                  <c:v>350.52</c:v>
                </c:pt>
                <c:pt idx="23880">
                  <c:v>350.52</c:v>
                </c:pt>
                <c:pt idx="23881">
                  <c:v>345.91</c:v>
                </c:pt>
                <c:pt idx="23882">
                  <c:v>345.91</c:v>
                </c:pt>
                <c:pt idx="23883">
                  <c:v>345.91</c:v>
                </c:pt>
                <c:pt idx="23884">
                  <c:v>350.52</c:v>
                </c:pt>
                <c:pt idx="23885">
                  <c:v>350.52</c:v>
                </c:pt>
                <c:pt idx="23886">
                  <c:v>345.91</c:v>
                </c:pt>
                <c:pt idx="23887">
                  <c:v>345.91</c:v>
                </c:pt>
                <c:pt idx="23888">
                  <c:v>345.91</c:v>
                </c:pt>
                <c:pt idx="23889">
                  <c:v>350.52</c:v>
                </c:pt>
                <c:pt idx="23890">
                  <c:v>345.91</c:v>
                </c:pt>
                <c:pt idx="23891">
                  <c:v>345.91</c:v>
                </c:pt>
                <c:pt idx="23892">
                  <c:v>350.52</c:v>
                </c:pt>
                <c:pt idx="23893">
                  <c:v>345.91</c:v>
                </c:pt>
                <c:pt idx="23894">
                  <c:v>345.91</c:v>
                </c:pt>
                <c:pt idx="23895">
                  <c:v>345.91</c:v>
                </c:pt>
                <c:pt idx="23896">
                  <c:v>345.91</c:v>
                </c:pt>
                <c:pt idx="23897">
                  <c:v>345.91</c:v>
                </c:pt>
                <c:pt idx="23898">
                  <c:v>350.52</c:v>
                </c:pt>
                <c:pt idx="23899">
                  <c:v>350.52</c:v>
                </c:pt>
                <c:pt idx="23900">
                  <c:v>345.91</c:v>
                </c:pt>
                <c:pt idx="23901">
                  <c:v>345.91</c:v>
                </c:pt>
                <c:pt idx="23902">
                  <c:v>345.91</c:v>
                </c:pt>
                <c:pt idx="23903">
                  <c:v>350.52</c:v>
                </c:pt>
                <c:pt idx="23904">
                  <c:v>345.91</c:v>
                </c:pt>
                <c:pt idx="23905">
                  <c:v>345.91</c:v>
                </c:pt>
                <c:pt idx="23906">
                  <c:v>355.19</c:v>
                </c:pt>
                <c:pt idx="23907">
                  <c:v>345.91</c:v>
                </c:pt>
                <c:pt idx="23908">
                  <c:v>345.91</c:v>
                </c:pt>
                <c:pt idx="23909">
                  <c:v>345.91</c:v>
                </c:pt>
                <c:pt idx="23910">
                  <c:v>345.91</c:v>
                </c:pt>
                <c:pt idx="23911">
                  <c:v>341.36</c:v>
                </c:pt>
                <c:pt idx="23912">
                  <c:v>350.52</c:v>
                </c:pt>
                <c:pt idx="23913">
                  <c:v>345.91</c:v>
                </c:pt>
                <c:pt idx="23914">
                  <c:v>350.52</c:v>
                </c:pt>
                <c:pt idx="23915">
                  <c:v>345.91</c:v>
                </c:pt>
                <c:pt idx="23916">
                  <c:v>345.91</c:v>
                </c:pt>
                <c:pt idx="23917">
                  <c:v>350.52</c:v>
                </c:pt>
                <c:pt idx="23918">
                  <c:v>350.52</c:v>
                </c:pt>
                <c:pt idx="23919">
                  <c:v>350.52</c:v>
                </c:pt>
                <c:pt idx="23920">
                  <c:v>350.52</c:v>
                </c:pt>
                <c:pt idx="23921">
                  <c:v>350.52</c:v>
                </c:pt>
                <c:pt idx="23922">
                  <c:v>345.91</c:v>
                </c:pt>
                <c:pt idx="23923">
                  <c:v>350.52</c:v>
                </c:pt>
                <c:pt idx="23924">
                  <c:v>350.52</c:v>
                </c:pt>
                <c:pt idx="23925">
                  <c:v>345.91</c:v>
                </c:pt>
                <c:pt idx="23926">
                  <c:v>350.52</c:v>
                </c:pt>
                <c:pt idx="23927">
                  <c:v>345.91</c:v>
                </c:pt>
                <c:pt idx="23928">
                  <c:v>345.91</c:v>
                </c:pt>
                <c:pt idx="23929">
                  <c:v>345.91</c:v>
                </c:pt>
                <c:pt idx="23930">
                  <c:v>350.52</c:v>
                </c:pt>
                <c:pt idx="23931">
                  <c:v>345.91</c:v>
                </c:pt>
                <c:pt idx="23932">
                  <c:v>336.87</c:v>
                </c:pt>
                <c:pt idx="23933">
                  <c:v>345.91</c:v>
                </c:pt>
                <c:pt idx="23934">
                  <c:v>350.52</c:v>
                </c:pt>
                <c:pt idx="23935">
                  <c:v>345.91</c:v>
                </c:pt>
                <c:pt idx="23936">
                  <c:v>345.91</c:v>
                </c:pt>
                <c:pt idx="23937">
                  <c:v>350.52</c:v>
                </c:pt>
                <c:pt idx="23938">
                  <c:v>345.91</c:v>
                </c:pt>
                <c:pt idx="23939">
                  <c:v>345.91</c:v>
                </c:pt>
                <c:pt idx="23940">
                  <c:v>350.52</c:v>
                </c:pt>
                <c:pt idx="23941">
                  <c:v>345.91</c:v>
                </c:pt>
                <c:pt idx="23942">
                  <c:v>345.91</c:v>
                </c:pt>
                <c:pt idx="23943">
                  <c:v>350.52</c:v>
                </c:pt>
                <c:pt idx="23944">
                  <c:v>345.91</c:v>
                </c:pt>
                <c:pt idx="23945">
                  <c:v>345.91</c:v>
                </c:pt>
                <c:pt idx="23946">
                  <c:v>345.91</c:v>
                </c:pt>
                <c:pt idx="23947">
                  <c:v>345.91</c:v>
                </c:pt>
                <c:pt idx="23948">
                  <c:v>350.52</c:v>
                </c:pt>
                <c:pt idx="23949">
                  <c:v>345.91</c:v>
                </c:pt>
                <c:pt idx="23950">
                  <c:v>345.91</c:v>
                </c:pt>
                <c:pt idx="23951">
                  <c:v>345.91</c:v>
                </c:pt>
                <c:pt idx="23952">
                  <c:v>350.52</c:v>
                </c:pt>
                <c:pt idx="23953">
                  <c:v>345.91</c:v>
                </c:pt>
                <c:pt idx="23954">
                  <c:v>345.91</c:v>
                </c:pt>
                <c:pt idx="23955">
                  <c:v>345.91</c:v>
                </c:pt>
                <c:pt idx="23956">
                  <c:v>350.52</c:v>
                </c:pt>
                <c:pt idx="23957">
                  <c:v>350.52</c:v>
                </c:pt>
                <c:pt idx="23958">
                  <c:v>345.91</c:v>
                </c:pt>
                <c:pt idx="23959">
                  <c:v>345.91</c:v>
                </c:pt>
                <c:pt idx="23960">
                  <c:v>345.91</c:v>
                </c:pt>
                <c:pt idx="23961">
                  <c:v>350.52</c:v>
                </c:pt>
                <c:pt idx="23962">
                  <c:v>350.52</c:v>
                </c:pt>
                <c:pt idx="23963">
                  <c:v>350.52</c:v>
                </c:pt>
                <c:pt idx="23964">
                  <c:v>345.91</c:v>
                </c:pt>
                <c:pt idx="23965">
                  <c:v>345.91</c:v>
                </c:pt>
                <c:pt idx="23966">
                  <c:v>345.91</c:v>
                </c:pt>
                <c:pt idx="23967">
                  <c:v>345.91</c:v>
                </c:pt>
                <c:pt idx="23968">
                  <c:v>345.91</c:v>
                </c:pt>
                <c:pt idx="23969">
                  <c:v>345.91</c:v>
                </c:pt>
                <c:pt idx="23970">
                  <c:v>350.52</c:v>
                </c:pt>
                <c:pt idx="23971">
                  <c:v>350.52</c:v>
                </c:pt>
                <c:pt idx="23972">
                  <c:v>345.91</c:v>
                </c:pt>
                <c:pt idx="23973">
                  <c:v>345.91</c:v>
                </c:pt>
                <c:pt idx="23974">
                  <c:v>350.52</c:v>
                </c:pt>
                <c:pt idx="23975">
                  <c:v>345.91</c:v>
                </c:pt>
                <c:pt idx="23976">
                  <c:v>345.91</c:v>
                </c:pt>
                <c:pt idx="23977">
                  <c:v>350.52</c:v>
                </c:pt>
                <c:pt idx="23978">
                  <c:v>345.91</c:v>
                </c:pt>
                <c:pt idx="23979">
                  <c:v>350.52</c:v>
                </c:pt>
                <c:pt idx="23980">
                  <c:v>345.91</c:v>
                </c:pt>
                <c:pt idx="23981">
                  <c:v>350.52</c:v>
                </c:pt>
                <c:pt idx="23982">
                  <c:v>345.91</c:v>
                </c:pt>
                <c:pt idx="23983">
                  <c:v>345.91</c:v>
                </c:pt>
                <c:pt idx="23984">
                  <c:v>345.91</c:v>
                </c:pt>
                <c:pt idx="23985">
                  <c:v>350.52</c:v>
                </c:pt>
                <c:pt idx="23986">
                  <c:v>350.52</c:v>
                </c:pt>
                <c:pt idx="23987">
                  <c:v>350.52</c:v>
                </c:pt>
                <c:pt idx="23988">
                  <c:v>345.91</c:v>
                </c:pt>
                <c:pt idx="23989">
                  <c:v>350.52</c:v>
                </c:pt>
                <c:pt idx="23990">
                  <c:v>336.87</c:v>
                </c:pt>
                <c:pt idx="23991">
                  <c:v>350.52</c:v>
                </c:pt>
                <c:pt idx="23992">
                  <c:v>350.52</c:v>
                </c:pt>
                <c:pt idx="23993">
                  <c:v>350.52</c:v>
                </c:pt>
                <c:pt idx="23994">
                  <c:v>350.52</c:v>
                </c:pt>
                <c:pt idx="23995">
                  <c:v>350.52</c:v>
                </c:pt>
                <c:pt idx="23996">
                  <c:v>345.91</c:v>
                </c:pt>
                <c:pt idx="23997">
                  <c:v>350.52</c:v>
                </c:pt>
                <c:pt idx="23998">
                  <c:v>345.91</c:v>
                </c:pt>
                <c:pt idx="23999">
                  <c:v>350.52</c:v>
                </c:pt>
                <c:pt idx="24000">
                  <c:v>350.52</c:v>
                </c:pt>
                <c:pt idx="24001">
                  <c:v>350.52</c:v>
                </c:pt>
                <c:pt idx="24002">
                  <c:v>345.91</c:v>
                </c:pt>
                <c:pt idx="24003">
                  <c:v>345.91</c:v>
                </c:pt>
                <c:pt idx="24004">
                  <c:v>345.91</c:v>
                </c:pt>
                <c:pt idx="24005">
                  <c:v>350.52</c:v>
                </c:pt>
                <c:pt idx="24006">
                  <c:v>350.52</c:v>
                </c:pt>
                <c:pt idx="24007">
                  <c:v>350.52</c:v>
                </c:pt>
                <c:pt idx="24008">
                  <c:v>350.52</c:v>
                </c:pt>
                <c:pt idx="24009">
                  <c:v>345.91</c:v>
                </c:pt>
                <c:pt idx="24010">
                  <c:v>350.52</c:v>
                </c:pt>
                <c:pt idx="24011">
                  <c:v>345.91</c:v>
                </c:pt>
                <c:pt idx="24012">
                  <c:v>350.52</c:v>
                </c:pt>
                <c:pt idx="24013">
                  <c:v>350.52</c:v>
                </c:pt>
                <c:pt idx="24014">
                  <c:v>345.91</c:v>
                </c:pt>
                <c:pt idx="24015">
                  <c:v>350.52</c:v>
                </c:pt>
                <c:pt idx="24016">
                  <c:v>350.52</c:v>
                </c:pt>
                <c:pt idx="24017">
                  <c:v>345.91</c:v>
                </c:pt>
                <c:pt idx="24018">
                  <c:v>345.91</c:v>
                </c:pt>
                <c:pt idx="24019">
                  <c:v>345.91</c:v>
                </c:pt>
                <c:pt idx="24020">
                  <c:v>345.91</c:v>
                </c:pt>
                <c:pt idx="24021">
                  <c:v>350.52</c:v>
                </c:pt>
                <c:pt idx="24022">
                  <c:v>345.91</c:v>
                </c:pt>
                <c:pt idx="24023">
                  <c:v>345.91</c:v>
                </c:pt>
                <c:pt idx="24024">
                  <c:v>345.91</c:v>
                </c:pt>
                <c:pt idx="24025">
                  <c:v>336.87</c:v>
                </c:pt>
                <c:pt idx="24026">
                  <c:v>350.52</c:v>
                </c:pt>
                <c:pt idx="24027">
                  <c:v>341.36</c:v>
                </c:pt>
                <c:pt idx="24028">
                  <c:v>345.91</c:v>
                </c:pt>
                <c:pt idx="24029">
                  <c:v>345.91</c:v>
                </c:pt>
                <c:pt idx="24030">
                  <c:v>345.91</c:v>
                </c:pt>
                <c:pt idx="24031">
                  <c:v>345.91</c:v>
                </c:pt>
                <c:pt idx="24032">
                  <c:v>345.91</c:v>
                </c:pt>
                <c:pt idx="24033">
                  <c:v>350.52</c:v>
                </c:pt>
                <c:pt idx="24034">
                  <c:v>345.91</c:v>
                </c:pt>
                <c:pt idx="24035">
                  <c:v>345.91</c:v>
                </c:pt>
                <c:pt idx="24036">
                  <c:v>345.91</c:v>
                </c:pt>
                <c:pt idx="24037">
                  <c:v>345.91</c:v>
                </c:pt>
                <c:pt idx="24038">
                  <c:v>345.91</c:v>
                </c:pt>
                <c:pt idx="24039">
                  <c:v>345.91</c:v>
                </c:pt>
                <c:pt idx="24040">
                  <c:v>350.52</c:v>
                </c:pt>
                <c:pt idx="24041">
                  <c:v>350.52</c:v>
                </c:pt>
                <c:pt idx="24042">
                  <c:v>345.91</c:v>
                </c:pt>
                <c:pt idx="24043">
                  <c:v>345.91</c:v>
                </c:pt>
                <c:pt idx="24044">
                  <c:v>345.91</c:v>
                </c:pt>
                <c:pt idx="24045">
                  <c:v>350.52</c:v>
                </c:pt>
                <c:pt idx="24046">
                  <c:v>345.91</c:v>
                </c:pt>
                <c:pt idx="24047">
                  <c:v>350.52</c:v>
                </c:pt>
                <c:pt idx="24048">
                  <c:v>350.52</c:v>
                </c:pt>
                <c:pt idx="24049">
                  <c:v>345.91</c:v>
                </c:pt>
                <c:pt idx="24050">
                  <c:v>350.52</c:v>
                </c:pt>
                <c:pt idx="24051">
                  <c:v>345.91</c:v>
                </c:pt>
                <c:pt idx="24052">
                  <c:v>345.91</c:v>
                </c:pt>
                <c:pt idx="24053">
                  <c:v>345.91</c:v>
                </c:pt>
                <c:pt idx="24054">
                  <c:v>345.91</c:v>
                </c:pt>
                <c:pt idx="24055">
                  <c:v>350.52</c:v>
                </c:pt>
                <c:pt idx="24056">
                  <c:v>345.91</c:v>
                </c:pt>
                <c:pt idx="24057">
                  <c:v>345.91</c:v>
                </c:pt>
                <c:pt idx="24058">
                  <c:v>345.91</c:v>
                </c:pt>
                <c:pt idx="24059">
                  <c:v>350.52</c:v>
                </c:pt>
                <c:pt idx="24060">
                  <c:v>350.52</c:v>
                </c:pt>
                <c:pt idx="24061">
                  <c:v>345.91</c:v>
                </c:pt>
                <c:pt idx="24062">
                  <c:v>350.52</c:v>
                </c:pt>
                <c:pt idx="24063">
                  <c:v>350.52</c:v>
                </c:pt>
                <c:pt idx="24064">
                  <c:v>350.52</c:v>
                </c:pt>
                <c:pt idx="24065">
                  <c:v>350.52</c:v>
                </c:pt>
                <c:pt idx="24066">
                  <c:v>345.91</c:v>
                </c:pt>
                <c:pt idx="24067">
                  <c:v>345.91</c:v>
                </c:pt>
                <c:pt idx="24068">
                  <c:v>345.91</c:v>
                </c:pt>
                <c:pt idx="24069">
                  <c:v>345.91</c:v>
                </c:pt>
                <c:pt idx="24070">
                  <c:v>345.91</c:v>
                </c:pt>
                <c:pt idx="24071">
                  <c:v>345.91</c:v>
                </c:pt>
                <c:pt idx="24072">
                  <c:v>350.52</c:v>
                </c:pt>
                <c:pt idx="24073">
                  <c:v>345.91</c:v>
                </c:pt>
                <c:pt idx="24074">
                  <c:v>350.52</c:v>
                </c:pt>
                <c:pt idx="24075">
                  <c:v>345.91</c:v>
                </c:pt>
                <c:pt idx="24076">
                  <c:v>345.91</c:v>
                </c:pt>
                <c:pt idx="24077">
                  <c:v>350.52</c:v>
                </c:pt>
                <c:pt idx="24078">
                  <c:v>350.52</c:v>
                </c:pt>
                <c:pt idx="24079">
                  <c:v>350.52</c:v>
                </c:pt>
                <c:pt idx="24080">
                  <c:v>350.52</c:v>
                </c:pt>
                <c:pt idx="24081">
                  <c:v>350.52</c:v>
                </c:pt>
                <c:pt idx="24082">
                  <c:v>350.52</c:v>
                </c:pt>
                <c:pt idx="24083">
                  <c:v>345.91</c:v>
                </c:pt>
                <c:pt idx="24084">
                  <c:v>350.52</c:v>
                </c:pt>
                <c:pt idx="24085">
                  <c:v>345.91</c:v>
                </c:pt>
                <c:pt idx="24086">
                  <c:v>345.91</c:v>
                </c:pt>
                <c:pt idx="24087">
                  <c:v>350.52</c:v>
                </c:pt>
                <c:pt idx="24088">
                  <c:v>350.52</c:v>
                </c:pt>
                <c:pt idx="24089">
                  <c:v>350.52</c:v>
                </c:pt>
                <c:pt idx="24090">
                  <c:v>336.87</c:v>
                </c:pt>
                <c:pt idx="24091">
                  <c:v>345.91</c:v>
                </c:pt>
                <c:pt idx="24092">
                  <c:v>345.91</c:v>
                </c:pt>
                <c:pt idx="24093">
                  <c:v>345.91</c:v>
                </c:pt>
                <c:pt idx="24094">
                  <c:v>345.91</c:v>
                </c:pt>
                <c:pt idx="24095">
                  <c:v>350.52</c:v>
                </c:pt>
                <c:pt idx="24096">
                  <c:v>350.52</c:v>
                </c:pt>
                <c:pt idx="24097">
                  <c:v>350.52</c:v>
                </c:pt>
                <c:pt idx="24098">
                  <c:v>345.91</c:v>
                </c:pt>
                <c:pt idx="24099">
                  <c:v>355.19</c:v>
                </c:pt>
                <c:pt idx="24100">
                  <c:v>350.52</c:v>
                </c:pt>
                <c:pt idx="24101">
                  <c:v>345.91</c:v>
                </c:pt>
                <c:pt idx="24102">
                  <c:v>350.52</c:v>
                </c:pt>
                <c:pt idx="24103">
                  <c:v>345.91</c:v>
                </c:pt>
                <c:pt idx="24104">
                  <c:v>350.52</c:v>
                </c:pt>
                <c:pt idx="24105">
                  <c:v>350.52</c:v>
                </c:pt>
                <c:pt idx="24106">
                  <c:v>345.91</c:v>
                </c:pt>
                <c:pt idx="24107">
                  <c:v>350.52</c:v>
                </c:pt>
                <c:pt idx="24108">
                  <c:v>345.91</c:v>
                </c:pt>
                <c:pt idx="24109">
                  <c:v>345.91</c:v>
                </c:pt>
                <c:pt idx="24110">
                  <c:v>345.91</c:v>
                </c:pt>
                <c:pt idx="24111">
                  <c:v>345.91</c:v>
                </c:pt>
                <c:pt idx="24112">
                  <c:v>350.52</c:v>
                </c:pt>
                <c:pt idx="24113">
                  <c:v>345.91</c:v>
                </c:pt>
                <c:pt idx="24114">
                  <c:v>345.91</c:v>
                </c:pt>
                <c:pt idx="24115">
                  <c:v>345.91</c:v>
                </c:pt>
                <c:pt idx="24116">
                  <c:v>345.91</c:v>
                </c:pt>
                <c:pt idx="24117">
                  <c:v>345.91</c:v>
                </c:pt>
                <c:pt idx="24118">
                  <c:v>345.91</c:v>
                </c:pt>
                <c:pt idx="24119">
                  <c:v>350.52</c:v>
                </c:pt>
                <c:pt idx="24120">
                  <c:v>345.91</c:v>
                </c:pt>
                <c:pt idx="24121">
                  <c:v>350.52</c:v>
                </c:pt>
                <c:pt idx="24122">
                  <c:v>350.52</c:v>
                </c:pt>
                <c:pt idx="24123">
                  <c:v>345.91</c:v>
                </c:pt>
                <c:pt idx="24124">
                  <c:v>345.91</c:v>
                </c:pt>
                <c:pt idx="24125">
                  <c:v>350.52</c:v>
                </c:pt>
                <c:pt idx="24126">
                  <c:v>350.52</c:v>
                </c:pt>
                <c:pt idx="24127">
                  <c:v>350.52</c:v>
                </c:pt>
                <c:pt idx="24128">
                  <c:v>345.91</c:v>
                </c:pt>
                <c:pt idx="24129">
                  <c:v>345.91</c:v>
                </c:pt>
                <c:pt idx="24130">
                  <c:v>350.52</c:v>
                </c:pt>
                <c:pt idx="24131">
                  <c:v>350.52</c:v>
                </c:pt>
                <c:pt idx="24132">
                  <c:v>345.91</c:v>
                </c:pt>
                <c:pt idx="24133">
                  <c:v>350.52</c:v>
                </c:pt>
                <c:pt idx="24134">
                  <c:v>345.91</c:v>
                </c:pt>
                <c:pt idx="24135">
                  <c:v>345.91</c:v>
                </c:pt>
                <c:pt idx="24136">
                  <c:v>350.52</c:v>
                </c:pt>
                <c:pt idx="24137">
                  <c:v>350.52</c:v>
                </c:pt>
                <c:pt idx="24138">
                  <c:v>345.91</c:v>
                </c:pt>
                <c:pt idx="24139">
                  <c:v>350.52</c:v>
                </c:pt>
                <c:pt idx="24140">
                  <c:v>345.91</c:v>
                </c:pt>
                <c:pt idx="24141">
                  <c:v>350.52</c:v>
                </c:pt>
                <c:pt idx="24142">
                  <c:v>345.91</c:v>
                </c:pt>
                <c:pt idx="24143">
                  <c:v>345.91</c:v>
                </c:pt>
                <c:pt idx="24144">
                  <c:v>345.91</c:v>
                </c:pt>
                <c:pt idx="24145">
                  <c:v>350.52</c:v>
                </c:pt>
                <c:pt idx="24146">
                  <c:v>345.91</c:v>
                </c:pt>
                <c:pt idx="24147">
                  <c:v>345.91</c:v>
                </c:pt>
                <c:pt idx="24148">
                  <c:v>345.91</c:v>
                </c:pt>
                <c:pt idx="24149">
                  <c:v>345.91</c:v>
                </c:pt>
                <c:pt idx="24150">
                  <c:v>350.52</c:v>
                </c:pt>
                <c:pt idx="24151">
                  <c:v>345.91</c:v>
                </c:pt>
                <c:pt idx="24152">
                  <c:v>345.91</c:v>
                </c:pt>
                <c:pt idx="24153">
                  <c:v>350.52</c:v>
                </c:pt>
                <c:pt idx="24154">
                  <c:v>350.52</c:v>
                </c:pt>
                <c:pt idx="24155">
                  <c:v>350.52</c:v>
                </c:pt>
                <c:pt idx="24156">
                  <c:v>345.91</c:v>
                </c:pt>
                <c:pt idx="24157">
                  <c:v>345.91</c:v>
                </c:pt>
                <c:pt idx="24158">
                  <c:v>345.91</c:v>
                </c:pt>
                <c:pt idx="24159">
                  <c:v>350.52</c:v>
                </c:pt>
                <c:pt idx="24160">
                  <c:v>350.52</c:v>
                </c:pt>
                <c:pt idx="24161">
                  <c:v>350.52</c:v>
                </c:pt>
                <c:pt idx="24162">
                  <c:v>345.91</c:v>
                </c:pt>
                <c:pt idx="24163">
                  <c:v>345.91</c:v>
                </c:pt>
                <c:pt idx="24164">
                  <c:v>345.91</c:v>
                </c:pt>
                <c:pt idx="24165">
                  <c:v>345.91</c:v>
                </c:pt>
                <c:pt idx="24166">
                  <c:v>350.52</c:v>
                </c:pt>
                <c:pt idx="24167">
                  <c:v>345.91</c:v>
                </c:pt>
                <c:pt idx="24168">
                  <c:v>345.91</c:v>
                </c:pt>
                <c:pt idx="24169">
                  <c:v>350.52</c:v>
                </c:pt>
                <c:pt idx="24170">
                  <c:v>345.91</c:v>
                </c:pt>
                <c:pt idx="24171">
                  <c:v>345.91</c:v>
                </c:pt>
                <c:pt idx="24172">
                  <c:v>345.91</c:v>
                </c:pt>
                <c:pt idx="24173">
                  <c:v>345.91</c:v>
                </c:pt>
                <c:pt idx="24174">
                  <c:v>350.52</c:v>
                </c:pt>
                <c:pt idx="24175">
                  <c:v>345.91</c:v>
                </c:pt>
                <c:pt idx="24176">
                  <c:v>350.52</c:v>
                </c:pt>
                <c:pt idx="24177">
                  <c:v>345.91</c:v>
                </c:pt>
                <c:pt idx="24178">
                  <c:v>345.91</c:v>
                </c:pt>
                <c:pt idx="24179">
                  <c:v>350.52</c:v>
                </c:pt>
                <c:pt idx="24180">
                  <c:v>350.52</c:v>
                </c:pt>
                <c:pt idx="24181">
                  <c:v>350.52</c:v>
                </c:pt>
                <c:pt idx="24182">
                  <c:v>345.91</c:v>
                </c:pt>
                <c:pt idx="24183">
                  <c:v>332.44</c:v>
                </c:pt>
                <c:pt idx="24184">
                  <c:v>350.52</c:v>
                </c:pt>
                <c:pt idx="24185">
                  <c:v>345.91</c:v>
                </c:pt>
                <c:pt idx="24186">
                  <c:v>345.91</c:v>
                </c:pt>
                <c:pt idx="24187">
                  <c:v>350.52</c:v>
                </c:pt>
                <c:pt idx="24188">
                  <c:v>345.91</c:v>
                </c:pt>
                <c:pt idx="24189">
                  <c:v>350.52</c:v>
                </c:pt>
                <c:pt idx="24190">
                  <c:v>341.36</c:v>
                </c:pt>
                <c:pt idx="24191">
                  <c:v>345.91</c:v>
                </c:pt>
                <c:pt idx="24192">
                  <c:v>350.52</c:v>
                </c:pt>
                <c:pt idx="24193">
                  <c:v>350.52</c:v>
                </c:pt>
                <c:pt idx="24194">
                  <c:v>350.52</c:v>
                </c:pt>
                <c:pt idx="24195">
                  <c:v>345.91</c:v>
                </c:pt>
                <c:pt idx="24196">
                  <c:v>345.91</c:v>
                </c:pt>
                <c:pt idx="24197">
                  <c:v>345.91</c:v>
                </c:pt>
                <c:pt idx="24198">
                  <c:v>350.52</c:v>
                </c:pt>
                <c:pt idx="24199">
                  <c:v>345.91</c:v>
                </c:pt>
                <c:pt idx="24200">
                  <c:v>345.91</c:v>
                </c:pt>
                <c:pt idx="24201">
                  <c:v>350.52</c:v>
                </c:pt>
                <c:pt idx="24202">
                  <c:v>345.91</c:v>
                </c:pt>
                <c:pt idx="24203">
                  <c:v>345.91</c:v>
                </c:pt>
                <c:pt idx="24204">
                  <c:v>345.91</c:v>
                </c:pt>
                <c:pt idx="24205">
                  <c:v>345.91</c:v>
                </c:pt>
                <c:pt idx="24206">
                  <c:v>345.91</c:v>
                </c:pt>
                <c:pt idx="24207">
                  <c:v>350.52</c:v>
                </c:pt>
                <c:pt idx="24208">
                  <c:v>350.52</c:v>
                </c:pt>
                <c:pt idx="24209">
                  <c:v>345.91</c:v>
                </c:pt>
                <c:pt idx="24210">
                  <c:v>350.52</c:v>
                </c:pt>
                <c:pt idx="24211">
                  <c:v>345.91</c:v>
                </c:pt>
                <c:pt idx="24212">
                  <c:v>350.52</c:v>
                </c:pt>
                <c:pt idx="24213">
                  <c:v>345.91</c:v>
                </c:pt>
                <c:pt idx="24214">
                  <c:v>345.91</c:v>
                </c:pt>
                <c:pt idx="24215">
                  <c:v>345.91</c:v>
                </c:pt>
                <c:pt idx="24216">
                  <c:v>350.52</c:v>
                </c:pt>
                <c:pt idx="24217">
                  <c:v>345.91</c:v>
                </c:pt>
                <c:pt idx="24218">
                  <c:v>345.91</c:v>
                </c:pt>
                <c:pt idx="24219">
                  <c:v>345.91</c:v>
                </c:pt>
                <c:pt idx="24220">
                  <c:v>345.91</c:v>
                </c:pt>
                <c:pt idx="24221">
                  <c:v>345.91</c:v>
                </c:pt>
                <c:pt idx="24222">
                  <c:v>350.52</c:v>
                </c:pt>
                <c:pt idx="24223">
                  <c:v>345.91</c:v>
                </c:pt>
                <c:pt idx="24224">
                  <c:v>350.52</c:v>
                </c:pt>
                <c:pt idx="24225">
                  <c:v>345.91</c:v>
                </c:pt>
                <c:pt idx="24226">
                  <c:v>345.91</c:v>
                </c:pt>
                <c:pt idx="24227">
                  <c:v>350.52</c:v>
                </c:pt>
                <c:pt idx="24228">
                  <c:v>350.52</c:v>
                </c:pt>
                <c:pt idx="24229">
                  <c:v>345.91</c:v>
                </c:pt>
                <c:pt idx="24230">
                  <c:v>345.91</c:v>
                </c:pt>
                <c:pt idx="24231">
                  <c:v>350.52</c:v>
                </c:pt>
                <c:pt idx="24232">
                  <c:v>345.91</c:v>
                </c:pt>
                <c:pt idx="24233">
                  <c:v>345.91</c:v>
                </c:pt>
                <c:pt idx="24234">
                  <c:v>350.52</c:v>
                </c:pt>
                <c:pt idx="24235">
                  <c:v>345.91</c:v>
                </c:pt>
                <c:pt idx="24236">
                  <c:v>345.91</c:v>
                </c:pt>
                <c:pt idx="24237">
                  <c:v>345.91</c:v>
                </c:pt>
                <c:pt idx="24238">
                  <c:v>345.91</c:v>
                </c:pt>
                <c:pt idx="24239">
                  <c:v>345.91</c:v>
                </c:pt>
                <c:pt idx="24240">
                  <c:v>350.52</c:v>
                </c:pt>
                <c:pt idx="24241">
                  <c:v>350.52</c:v>
                </c:pt>
                <c:pt idx="24242">
                  <c:v>345.91</c:v>
                </c:pt>
                <c:pt idx="24243">
                  <c:v>345.91</c:v>
                </c:pt>
                <c:pt idx="24244">
                  <c:v>345.91</c:v>
                </c:pt>
                <c:pt idx="24245">
                  <c:v>345.91</c:v>
                </c:pt>
                <c:pt idx="24246">
                  <c:v>350.52</c:v>
                </c:pt>
                <c:pt idx="24247">
                  <c:v>350.52</c:v>
                </c:pt>
                <c:pt idx="24248">
                  <c:v>345.91</c:v>
                </c:pt>
                <c:pt idx="24249">
                  <c:v>350.52</c:v>
                </c:pt>
                <c:pt idx="24250">
                  <c:v>345.91</c:v>
                </c:pt>
                <c:pt idx="24251">
                  <c:v>345.91</c:v>
                </c:pt>
                <c:pt idx="24252">
                  <c:v>350.52</c:v>
                </c:pt>
                <c:pt idx="24253">
                  <c:v>345.91</c:v>
                </c:pt>
                <c:pt idx="24254">
                  <c:v>350.52</c:v>
                </c:pt>
                <c:pt idx="24255">
                  <c:v>350.52</c:v>
                </c:pt>
                <c:pt idx="24256">
                  <c:v>345.91</c:v>
                </c:pt>
                <c:pt idx="24257">
                  <c:v>345.91</c:v>
                </c:pt>
                <c:pt idx="24258">
                  <c:v>345.91</c:v>
                </c:pt>
                <c:pt idx="24259">
                  <c:v>345.91</c:v>
                </c:pt>
                <c:pt idx="24260">
                  <c:v>345.91</c:v>
                </c:pt>
                <c:pt idx="24261">
                  <c:v>345.91</c:v>
                </c:pt>
                <c:pt idx="24262">
                  <c:v>350.52</c:v>
                </c:pt>
                <c:pt idx="24263">
                  <c:v>350.52</c:v>
                </c:pt>
                <c:pt idx="24264">
                  <c:v>345.91</c:v>
                </c:pt>
                <c:pt idx="24265">
                  <c:v>345.91</c:v>
                </c:pt>
                <c:pt idx="24266">
                  <c:v>345.91</c:v>
                </c:pt>
                <c:pt idx="24267">
                  <c:v>350.52</c:v>
                </c:pt>
                <c:pt idx="24268">
                  <c:v>345.91</c:v>
                </c:pt>
                <c:pt idx="24269">
                  <c:v>350.52</c:v>
                </c:pt>
                <c:pt idx="24270">
                  <c:v>345.91</c:v>
                </c:pt>
                <c:pt idx="24271">
                  <c:v>350.52</c:v>
                </c:pt>
                <c:pt idx="24272">
                  <c:v>345.91</c:v>
                </c:pt>
                <c:pt idx="24273">
                  <c:v>345.91</c:v>
                </c:pt>
                <c:pt idx="24274">
                  <c:v>345.91</c:v>
                </c:pt>
                <c:pt idx="24275">
                  <c:v>345.91</c:v>
                </c:pt>
                <c:pt idx="24276">
                  <c:v>345.91</c:v>
                </c:pt>
                <c:pt idx="24277">
                  <c:v>345.91</c:v>
                </c:pt>
                <c:pt idx="24278">
                  <c:v>345.91</c:v>
                </c:pt>
                <c:pt idx="24279">
                  <c:v>345.91</c:v>
                </c:pt>
                <c:pt idx="24280">
                  <c:v>345.91</c:v>
                </c:pt>
                <c:pt idx="24281">
                  <c:v>345.91</c:v>
                </c:pt>
                <c:pt idx="24282">
                  <c:v>345.91</c:v>
                </c:pt>
                <c:pt idx="24283">
                  <c:v>319.49</c:v>
                </c:pt>
                <c:pt idx="24284">
                  <c:v>345.91</c:v>
                </c:pt>
                <c:pt idx="24285">
                  <c:v>345.91</c:v>
                </c:pt>
                <c:pt idx="24286">
                  <c:v>350.52</c:v>
                </c:pt>
                <c:pt idx="24287">
                  <c:v>345.91</c:v>
                </c:pt>
                <c:pt idx="24288">
                  <c:v>355.19</c:v>
                </c:pt>
                <c:pt idx="24289">
                  <c:v>345.91</c:v>
                </c:pt>
                <c:pt idx="24290">
                  <c:v>328.06</c:v>
                </c:pt>
                <c:pt idx="24291">
                  <c:v>345.91</c:v>
                </c:pt>
                <c:pt idx="24292">
                  <c:v>350.52</c:v>
                </c:pt>
                <c:pt idx="24293">
                  <c:v>345.91</c:v>
                </c:pt>
                <c:pt idx="24294">
                  <c:v>350.52</c:v>
                </c:pt>
                <c:pt idx="24295">
                  <c:v>350.52</c:v>
                </c:pt>
                <c:pt idx="24296">
                  <c:v>350.52</c:v>
                </c:pt>
                <c:pt idx="24297">
                  <c:v>350.52</c:v>
                </c:pt>
                <c:pt idx="24298">
                  <c:v>350.52</c:v>
                </c:pt>
                <c:pt idx="24299">
                  <c:v>345.91</c:v>
                </c:pt>
                <c:pt idx="24300">
                  <c:v>350.52</c:v>
                </c:pt>
                <c:pt idx="24301">
                  <c:v>350.52</c:v>
                </c:pt>
                <c:pt idx="24302">
                  <c:v>350.52</c:v>
                </c:pt>
                <c:pt idx="24303">
                  <c:v>350.52</c:v>
                </c:pt>
                <c:pt idx="24304">
                  <c:v>350.52</c:v>
                </c:pt>
                <c:pt idx="24305">
                  <c:v>350.52</c:v>
                </c:pt>
                <c:pt idx="24306">
                  <c:v>350.52</c:v>
                </c:pt>
                <c:pt idx="24307">
                  <c:v>350.52</c:v>
                </c:pt>
                <c:pt idx="24308">
                  <c:v>350.52</c:v>
                </c:pt>
                <c:pt idx="24309">
                  <c:v>350.52</c:v>
                </c:pt>
                <c:pt idx="24310">
                  <c:v>350.52</c:v>
                </c:pt>
                <c:pt idx="24311">
                  <c:v>350.52</c:v>
                </c:pt>
                <c:pt idx="24312">
                  <c:v>350.52</c:v>
                </c:pt>
                <c:pt idx="24313">
                  <c:v>350.52</c:v>
                </c:pt>
                <c:pt idx="24314">
                  <c:v>350.52</c:v>
                </c:pt>
                <c:pt idx="24315">
                  <c:v>350.52</c:v>
                </c:pt>
                <c:pt idx="24316">
                  <c:v>328.06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033152"/>
        <c:axId val="109748224"/>
      </c:scatterChart>
      <c:valAx>
        <c:axId val="152033152"/>
        <c:scaling>
          <c:orientation val="minMax"/>
          <c:max val="25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lv-LV" sz="2400"/>
                  <a:t>Time (min)</a:t>
                </a:r>
                <a:endParaRPr 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109748224"/>
        <c:crosses val="autoZero"/>
        <c:crossBetween val="midCat"/>
      </c:valAx>
      <c:valAx>
        <c:axId val="109748224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lv-LV" sz="2400"/>
                  <a:t>CO2 concentration (ppm)</a:t>
                </a:r>
                <a:endParaRPr 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152033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rgbClr val="FF0000"/>
        </a:gs>
        <a:gs pos="100000">
          <a:srgbClr val="00B050"/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v-LV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4A6EB4B-E75D-4E77-A8BB-94F5DDDF1959}" type="datetimeFigureOut">
              <a:rPr lang="lv-LV"/>
              <a:pPr>
                <a:defRPr/>
              </a:pPr>
              <a:t>2014.10.18.</a:t>
            </a:fld>
            <a:endParaRPr lang="lv-LV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v-LV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lv-LV" noProof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B8A890E-EA51-48D2-8BED-73FE07F25397}" type="slidenum">
              <a:rPr lang="lv-LV" altLang="lv-LV"/>
              <a:pPr/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254221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F6FD3-80FF-462D-9BC3-A40630EF14F6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16350-03FE-43B3-8B4F-79597DCE5D83}" type="slidenum">
              <a:rPr lang="lt-LT" altLang="lv-LV"/>
              <a:pPr/>
              <a:t>‹#›</a:t>
            </a:fld>
            <a:endParaRPr lang="lt-LT" altLang="lv-LV"/>
          </a:p>
        </p:txBody>
      </p:sp>
    </p:spTree>
    <p:extLst>
      <p:ext uri="{BB962C8B-B14F-4D97-AF65-F5344CB8AC3E}">
        <p14:creationId xmlns:p14="http://schemas.microsoft.com/office/powerpoint/2010/main" val="83729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7C514-EB68-49DE-859F-66CBC9669CF2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98C0D-9774-4C62-BB1E-274020FBE905}" type="slidenum">
              <a:rPr lang="lt-LT" altLang="lv-LV"/>
              <a:pPr/>
              <a:t>‹#›</a:t>
            </a:fld>
            <a:endParaRPr lang="lt-LT" altLang="lv-LV"/>
          </a:p>
        </p:txBody>
      </p:sp>
    </p:spTree>
    <p:extLst>
      <p:ext uri="{BB962C8B-B14F-4D97-AF65-F5344CB8AC3E}">
        <p14:creationId xmlns:p14="http://schemas.microsoft.com/office/powerpoint/2010/main" val="271894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9A660-B5E4-4FFD-AA3F-93C9D7D0C8C1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57A01-057F-4625-BF08-C766B24A0606}" type="slidenum">
              <a:rPr lang="lt-LT" altLang="lv-LV"/>
              <a:pPr/>
              <a:t>‹#›</a:t>
            </a:fld>
            <a:endParaRPr lang="lt-LT" altLang="lv-LV"/>
          </a:p>
        </p:txBody>
      </p:sp>
    </p:spTree>
    <p:extLst>
      <p:ext uri="{BB962C8B-B14F-4D97-AF65-F5344CB8AC3E}">
        <p14:creationId xmlns:p14="http://schemas.microsoft.com/office/powerpoint/2010/main" val="263597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466D3-D546-4D43-9D81-EEDE847D349C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68CE9-FB0C-4798-8F9C-8C64F2D02E32}" type="slidenum">
              <a:rPr lang="lt-LT" altLang="lv-LV"/>
              <a:pPr/>
              <a:t>‹#›</a:t>
            </a:fld>
            <a:endParaRPr lang="lt-LT" altLang="lv-LV"/>
          </a:p>
        </p:txBody>
      </p:sp>
    </p:spTree>
    <p:extLst>
      <p:ext uri="{BB962C8B-B14F-4D97-AF65-F5344CB8AC3E}">
        <p14:creationId xmlns:p14="http://schemas.microsoft.com/office/powerpoint/2010/main" val="29589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CAF0C-C757-47E2-9948-D4155AAA4B6E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216F3-1834-43F9-A776-9923E4E87E1E}" type="slidenum">
              <a:rPr lang="lt-LT" altLang="lv-LV"/>
              <a:pPr/>
              <a:t>‹#›</a:t>
            </a:fld>
            <a:endParaRPr lang="lt-LT" altLang="lv-LV"/>
          </a:p>
        </p:txBody>
      </p:sp>
    </p:spTree>
    <p:extLst>
      <p:ext uri="{BB962C8B-B14F-4D97-AF65-F5344CB8AC3E}">
        <p14:creationId xmlns:p14="http://schemas.microsoft.com/office/powerpoint/2010/main" val="215567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 smtClean="0"/>
              <a:t>Click to edit Master text styles</a:t>
            </a:r>
          </a:p>
          <a:p>
            <a:pPr lvl="1"/>
            <a:r>
              <a:rPr lang="lv-LV" dirty="0" smtClean="0"/>
              <a:t>Second level</a:t>
            </a:r>
          </a:p>
          <a:p>
            <a:pPr lvl="2"/>
            <a:r>
              <a:rPr lang="lv-LV" dirty="0" smtClean="0"/>
              <a:t>Third level</a:t>
            </a:r>
          </a:p>
          <a:p>
            <a:pPr lvl="3"/>
            <a:r>
              <a:rPr lang="lv-LV" dirty="0" smtClean="0"/>
              <a:t>Fourth level</a:t>
            </a:r>
          </a:p>
          <a:p>
            <a:pPr lvl="4"/>
            <a:r>
              <a:rPr lang="lv-LV" dirty="0" smtClean="0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t-L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90B19-7028-4A60-A8C3-99F7B420367C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2A07F-7F39-4F1F-9589-4EEF28A883FD}" type="slidenum">
              <a:rPr lang="lt-LT" altLang="lv-LV"/>
              <a:pPr/>
              <a:t>‹#›</a:t>
            </a:fld>
            <a:endParaRPr lang="lt-LT" altLang="lv-LV"/>
          </a:p>
        </p:txBody>
      </p:sp>
    </p:spTree>
    <p:extLst>
      <p:ext uri="{BB962C8B-B14F-4D97-AF65-F5344CB8AC3E}">
        <p14:creationId xmlns:p14="http://schemas.microsoft.com/office/powerpoint/2010/main" val="197572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t-L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9546-84FB-4C9C-9EBB-D1E4547563A1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0BD69-2122-4FE3-88A8-E2AC842F3633}" type="slidenum">
              <a:rPr lang="lt-LT" altLang="lv-LV"/>
              <a:pPr/>
              <a:t>‹#›</a:t>
            </a:fld>
            <a:endParaRPr lang="lt-LT" altLang="lv-LV"/>
          </a:p>
        </p:txBody>
      </p:sp>
    </p:spTree>
    <p:extLst>
      <p:ext uri="{BB962C8B-B14F-4D97-AF65-F5344CB8AC3E}">
        <p14:creationId xmlns:p14="http://schemas.microsoft.com/office/powerpoint/2010/main" val="28021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t-L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88BE7-0A45-42BE-A257-E04A820A6D76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15764-0A63-4600-B467-8AAFF013E069}" type="slidenum">
              <a:rPr lang="lt-LT" altLang="lv-LV"/>
              <a:pPr/>
              <a:t>‹#›</a:t>
            </a:fld>
            <a:endParaRPr lang="lt-LT" altLang="lv-LV"/>
          </a:p>
        </p:txBody>
      </p:sp>
    </p:spTree>
    <p:extLst>
      <p:ext uri="{BB962C8B-B14F-4D97-AF65-F5344CB8AC3E}">
        <p14:creationId xmlns:p14="http://schemas.microsoft.com/office/powerpoint/2010/main" val="20986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44FBC-10E5-4F5B-993F-89C252591B83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EFF01-5D83-4F79-BBFB-F84ACE7D4114}" type="slidenum">
              <a:rPr lang="lt-LT" altLang="lv-LV"/>
              <a:pPr/>
              <a:t>‹#›</a:t>
            </a:fld>
            <a:endParaRPr lang="lt-LT" altLang="lv-LV"/>
          </a:p>
        </p:txBody>
      </p:sp>
    </p:spTree>
    <p:extLst>
      <p:ext uri="{BB962C8B-B14F-4D97-AF65-F5344CB8AC3E}">
        <p14:creationId xmlns:p14="http://schemas.microsoft.com/office/powerpoint/2010/main" val="166887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C2C0D-BCE4-44A5-A9E0-78285BEA5A13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A9365-3CA6-4C4D-BFED-6D465DBB8A51}" type="slidenum">
              <a:rPr lang="lt-LT" altLang="lv-LV"/>
              <a:pPr/>
              <a:t>‹#›</a:t>
            </a:fld>
            <a:endParaRPr lang="lt-LT" altLang="lv-LV"/>
          </a:p>
        </p:txBody>
      </p:sp>
    </p:spTree>
    <p:extLst>
      <p:ext uri="{BB962C8B-B14F-4D97-AF65-F5344CB8AC3E}">
        <p14:creationId xmlns:p14="http://schemas.microsoft.com/office/powerpoint/2010/main" val="194203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t-L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ED46E-E3D8-4EEC-A3A1-215C5DF50F8B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EAD1D-FC62-455A-B8DF-3834E858F56E}" type="slidenum">
              <a:rPr lang="lt-LT" altLang="lv-LV"/>
              <a:pPr/>
              <a:t>‹#›</a:t>
            </a:fld>
            <a:endParaRPr lang="lt-LT" altLang="lv-LV"/>
          </a:p>
        </p:txBody>
      </p:sp>
    </p:spTree>
    <p:extLst>
      <p:ext uri="{BB962C8B-B14F-4D97-AF65-F5344CB8AC3E}">
        <p14:creationId xmlns:p14="http://schemas.microsoft.com/office/powerpoint/2010/main" val="392562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Fons 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46063" y="274638"/>
            <a:ext cx="713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  <a:endParaRPr lang="lt-LT" altLang="lv-LV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text styles</a:t>
            </a:r>
          </a:p>
          <a:p>
            <a:pPr lvl="1"/>
            <a:r>
              <a:rPr lang="lv-LV" altLang="lv-LV" smtClean="0"/>
              <a:t>Second level</a:t>
            </a:r>
          </a:p>
          <a:p>
            <a:pPr lvl="2"/>
            <a:r>
              <a:rPr lang="lv-LV" altLang="lv-LV" smtClean="0"/>
              <a:t>Third level</a:t>
            </a:r>
          </a:p>
          <a:p>
            <a:pPr lvl="3"/>
            <a:r>
              <a:rPr lang="lv-LV" altLang="lv-LV" smtClean="0"/>
              <a:t>Fourth level</a:t>
            </a:r>
          </a:p>
          <a:p>
            <a:pPr lvl="4"/>
            <a:r>
              <a:rPr lang="lv-LV" altLang="lv-LV" smtClean="0"/>
              <a:t>Fifth level</a:t>
            </a:r>
            <a:endParaRPr lang="lt-LT" altLang="lv-LV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E150446-1051-4784-B024-1BFE69128D14}" type="datetime1">
              <a:rPr lang="lt-LT"/>
              <a:pPr>
                <a:defRPr/>
              </a:pPr>
              <a:t>2014.10.18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763C3B4-9F55-4DC2-B934-8463B55A28BF}" type="slidenum">
              <a:rPr lang="lt-LT" altLang="lv-LV"/>
              <a:pPr/>
              <a:t>‹#›</a:t>
            </a:fld>
            <a:endParaRPr lang="lt-LT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293938" y="3567113"/>
            <a:ext cx="4378325" cy="703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lv-LV" sz="20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Work in progress research</a:t>
            </a:r>
            <a:endParaRPr lang="ru-RU" altLang="lv-LV" sz="2000" dirty="0" smtClean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4170363" y="4772025"/>
            <a:ext cx="4973637" cy="1752600"/>
          </a:xfrm>
        </p:spPr>
        <p:txBody>
          <a:bodyPr/>
          <a:lstStyle/>
          <a:p>
            <a:pPr algn="r" eaLnBrk="1" hangingPunct="1"/>
            <a:r>
              <a:rPr lang="lv-LV" altLang="lv-LV" sz="240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R. Taranovs, V. Jesilevskis, G. Miezitis, D. Bliznjuks, E. Klavins, A. Kalnins, V. Zagursky</a:t>
            </a:r>
            <a:endParaRPr lang="en-US" altLang="lv-LV" sz="2400" smtClean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2" name="Title 1"/>
          <p:cNvSpPr txBox="1">
            <a:spLocks/>
          </p:cNvSpPr>
          <p:nvPr/>
        </p:nvSpPr>
        <p:spPr bwMode="auto">
          <a:xfrm>
            <a:off x="838200" y="22828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4000"/>
              <a:t>An approach for meeting room activity monitoring and analysis</a:t>
            </a:r>
            <a:endParaRPr lang="ru-RU" altLang="lv-LV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Custom WSN Advantages vs. Proprietary Solutions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6063" y="1566863"/>
          <a:ext cx="8678863" cy="449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8"/>
                <a:gridCol w="3514725"/>
                <a:gridCol w="3657600"/>
              </a:tblGrid>
              <a:tr h="37099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 marL="91437" marR="91437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Custom-WSN solution</a:t>
                      </a:r>
                      <a:endParaRPr lang="en-US" sz="1800" dirty="0"/>
                    </a:p>
                  </a:txBody>
                  <a:tcPr marL="91437" marR="91437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Proprietary solution</a:t>
                      </a:r>
                      <a:endParaRPr lang="en-US" sz="1800" dirty="0"/>
                    </a:p>
                  </a:txBody>
                  <a:tcPr marL="91437" marR="91437" marT="45740" marB="45740"/>
                </a:tc>
              </a:tr>
              <a:tr h="370997">
                <a:tc>
                  <a:txBody>
                    <a:bodyPr/>
                    <a:lstStyle/>
                    <a:p>
                      <a:pPr algn="ctr"/>
                      <a:r>
                        <a:rPr lang="lv-LV" sz="1800" b="1" dirty="0" smtClean="0"/>
                        <a:t>Usability</a:t>
                      </a:r>
                      <a:endParaRPr lang="en-US" sz="1800" b="1" dirty="0"/>
                    </a:p>
                  </a:txBody>
                  <a:tcPr marL="91443" marR="91443" marT="45746" marB="45746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Flexible</a:t>
                      </a:r>
                      <a:r>
                        <a:rPr lang="en-US" sz="1800" baseline="0" dirty="0" smtClean="0"/>
                        <a:t> amount of SNs in a room</a:t>
                      </a:r>
                      <a:endParaRPr lang="en-US" sz="1800" dirty="0"/>
                    </a:p>
                  </a:txBody>
                  <a:tcPr marL="91437" marR="91437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Use-cases</a:t>
                      </a:r>
                      <a:r>
                        <a:rPr lang="en-US" sz="1800" baseline="0" dirty="0" smtClean="0"/>
                        <a:t> are pre-defined. </a:t>
                      </a:r>
                      <a:endParaRPr lang="en-US" sz="1800" dirty="0"/>
                    </a:p>
                  </a:txBody>
                  <a:tcPr marL="91437" marR="91437" marT="45740" marB="45740"/>
                </a:tc>
              </a:tr>
              <a:tr h="640352">
                <a:tc>
                  <a:txBody>
                    <a:bodyPr/>
                    <a:lstStyle/>
                    <a:p>
                      <a:pPr algn="ctr"/>
                      <a:r>
                        <a:rPr lang="lv-LV" sz="1800" b="1" dirty="0" smtClean="0"/>
                        <a:t>Sensor variety</a:t>
                      </a:r>
                      <a:endParaRPr lang="en-US" sz="1800" b="1" dirty="0"/>
                    </a:p>
                  </a:txBody>
                  <a:tcPr marL="91443" marR="91443" marT="45746" marB="45746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Different sensors’ utilization</a:t>
                      </a:r>
                      <a:r>
                        <a:rPr lang="en-US" sz="1800" baseline="0" dirty="0" smtClean="0"/>
                        <a:t> for monitoring purposes</a:t>
                      </a:r>
                      <a:endParaRPr lang="en-US" sz="1800" dirty="0"/>
                    </a:p>
                  </a:txBody>
                  <a:tcPr marL="91437" marR="91437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Static sensor-wise solutions.</a:t>
                      </a:r>
                      <a:endParaRPr lang="en-US" sz="1800" dirty="0"/>
                    </a:p>
                  </a:txBody>
                  <a:tcPr marL="91437" marR="91437" marT="45740" marB="45740"/>
                </a:tc>
              </a:tr>
              <a:tr h="1189224">
                <a:tc>
                  <a:txBody>
                    <a:bodyPr/>
                    <a:lstStyle/>
                    <a:p>
                      <a:pPr algn="ctr"/>
                      <a:r>
                        <a:rPr lang="lv-LV" sz="1800" b="1" dirty="0" smtClean="0"/>
                        <a:t>Protocol stack</a:t>
                      </a:r>
                      <a:endParaRPr lang="en-US" sz="1800" b="1" dirty="0"/>
                    </a:p>
                  </a:txBody>
                  <a:tcPr marL="91443" marR="91443" marT="45746" marB="45746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Communication protocols can be chosen according to current task. </a:t>
                      </a:r>
                      <a:endParaRPr lang="en-US" sz="1800" dirty="0"/>
                    </a:p>
                  </a:txBody>
                  <a:tcPr marL="91437" marR="91437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Solutions are designed</a:t>
                      </a:r>
                      <a:r>
                        <a:rPr lang="en-US" sz="1800" baseline="0" dirty="0" smtClean="0"/>
                        <a:t> for particular tasks and can be reused in other circumstances with possible limitations.</a:t>
                      </a:r>
                      <a:endParaRPr lang="en-US" sz="1800" dirty="0"/>
                    </a:p>
                  </a:txBody>
                  <a:tcPr marL="91437" marR="91437" marT="45740" marB="45740"/>
                </a:tc>
              </a:tr>
              <a:tr h="640352">
                <a:tc>
                  <a:txBody>
                    <a:bodyPr/>
                    <a:lstStyle/>
                    <a:p>
                      <a:pPr algn="ctr"/>
                      <a:r>
                        <a:rPr lang="lv-LV" sz="1800" b="1" dirty="0" smtClean="0"/>
                        <a:t>Integration</a:t>
                      </a:r>
                      <a:endParaRPr lang="en-US" sz="1800" b="1" dirty="0"/>
                    </a:p>
                  </a:txBody>
                  <a:tcPr marL="91443" marR="91443" marT="45746" marB="45746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Fast</a:t>
                      </a:r>
                      <a:r>
                        <a:rPr lang="en-US" sz="1800" baseline="0" dirty="0" smtClean="0"/>
                        <a:t> integration with other systems.</a:t>
                      </a:r>
                      <a:endParaRPr lang="en-US" sz="1800" dirty="0"/>
                    </a:p>
                  </a:txBody>
                  <a:tcPr marL="91437" marR="91437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Pre-developed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API</a:t>
                      </a:r>
                      <a:r>
                        <a:rPr lang="en-US" sz="1800" baseline="0" dirty="0" smtClean="0"/>
                        <a:t> as integration and access interface.</a:t>
                      </a:r>
                      <a:endParaRPr lang="en-US" sz="1800" dirty="0"/>
                    </a:p>
                  </a:txBody>
                  <a:tcPr marL="91437" marR="91437" marT="45740" marB="45740"/>
                </a:tc>
              </a:tr>
              <a:tr h="6403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Costs</a:t>
                      </a:r>
                      <a:endParaRPr lang="en-US" sz="1800" b="1" dirty="0"/>
                    </a:p>
                  </a:txBody>
                  <a:tcPr marL="91443" marR="91443" marT="45746" marB="45746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Reduced costs due to cheaper hardware.</a:t>
                      </a:r>
                    </a:p>
                  </a:txBody>
                  <a:tcPr marL="91437" marR="91437" marT="45740" marB="4574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Higher,</a:t>
                      </a:r>
                      <a:r>
                        <a:rPr lang="en-US" sz="1800" baseline="0" dirty="0" smtClean="0"/>
                        <a:t> because of already produced hardware and software.</a:t>
                      </a:r>
                      <a:endParaRPr lang="en-US" sz="1800" dirty="0" smtClean="0"/>
                    </a:p>
                  </a:txBody>
                  <a:tcPr marL="91437" marR="91437" marT="45740" marB="45740"/>
                </a:tc>
              </a:tr>
              <a:tr h="6403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Development</a:t>
                      </a:r>
                      <a:r>
                        <a:rPr lang="en-US" sz="1800" b="1" baseline="0" dirty="0" smtClean="0"/>
                        <a:t> time</a:t>
                      </a:r>
                      <a:endParaRPr lang="en-US" sz="1800" b="1" dirty="0"/>
                    </a:p>
                  </a:txBody>
                  <a:tcPr marL="91443" marR="91443" marT="45746" marB="45746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Longer.</a:t>
                      </a:r>
                    </a:p>
                    <a:p>
                      <a:endParaRPr lang="en-US" sz="1800" dirty="0"/>
                    </a:p>
                  </a:txBody>
                  <a:tcPr marL="91437" marR="91437" marT="45740" marB="4574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Shorter to</a:t>
                      </a:r>
                      <a:r>
                        <a:rPr lang="en-US" sz="1800" baseline="0" dirty="0" smtClean="0"/>
                        <a:t> longer if additional features must be implemented.</a:t>
                      </a:r>
                      <a:endParaRPr lang="en-US" sz="1800" dirty="0" smtClean="0"/>
                    </a:p>
                  </a:txBody>
                  <a:tcPr marL="91437" marR="91437" marT="45740" marB="4574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WSN Protocol Stack.</a:t>
            </a:r>
            <a:b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Physical Layer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Physical layer:</a:t>
            </a:r>
          </a:p>
          <a:p>
            <a:pPr lvl="1"/>
            <a:r>
              <a:rPr lang="lv-LV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Nordic Semi </a:t>
            </a:r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PHY radio chip selected.</a:t>
            </a:r>
          </a:p>
          <a:p>
            <a:pPr lvl="1"/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Automatic re-transmission on PHY layer via pipe mechanism.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WSN Protocol Stack.</a:t>
            </a:r>
            <a:b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Data Link Layer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MAC&amp;LLC layer:</a:t>
            </a:r>
          </a:p>
          <a:p>
            <a:pPr lvl="1"/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IEEE 802.15.4 MAC-like protocol but with smaller memory footprint.</a:t>
            </a:r>
          </a:p>
          <a:p>
            <a:pPr lvl="1"/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Link quality indicators are placed in MAC packet.</a:t>
            </a:r>
          </a:p>
          <a:p>
            <a:pPr lvl="1"/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LLC layer enables error control.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WSN Protocol Stack.</a:t>
            </a:r>
            <a:b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Networking Layer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Networking layer:</a:t>
            </a:r>
          </a:p>
          <a:p>
            <a:pPr lvl="1"/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At phase 1 a flooding-type protocol is proposed.</a:t>
            </a:r>
          </a:p>
          <a:p>
            <a:pPr lvl="1"/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As next an AODV type protocol should be provided.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WSN Protocol Stack.</a:t>
            </a:r>
            <a:b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Application Layer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Application layer:</a:t>
            </a:r>
          </a:p>
          <a:p>
            <a:pPr lvl="1"/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Is responsible for detecting sensors onboard of SN.</a:t>
            </a:r>
          </a:p>
          <a:p>
            <a:pPr lvl="1"/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Provide SN’s self-location procedure.</a:t>
            </a:r>
          </a:p>
          <a:p>
            <a:pPr lvl="1"/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Elliptic-curve based cryptography of sent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Gateway as a Coordinator and Cloud Interface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lv-LV" sz="2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Gateway tasks:</a:t>
            </a:r>
          </a:p>
          <a:p>
            <a:pPr lvl="1"/>
            <a:r>
              <a:rPr lang="en-US" altLang="lv-LV" sz="24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Serves as protocol translator from WSN to TCP/IP networks.</a:t>
            </a:r>
          </a:p>
          <a:p>
            <a:pPr lvl="1"/>
            <a:r>
              <a:rPr lang="en-US" altLang="lv-LV" sz="24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Provides interface to Cloud-Computing service. Here Windows Azure.</a:t>
            </a:r>
          </a:p>
          <a:p>
            <a:pPr lvl="1"/>
            <a:r>
              <a:rPr lang="en-US" altLang="lv-LV" sz="24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Configure and coordinate elements across its WSN. </a:t>
            </a:r>
          </a:p>
          <a:p>
            <a:pPr lvl="1"/>
            <a:r>
              <a:rPr lang="en-US" altLang="lv-LV" sz="24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Aggregate and pre-process sensorial data from WSN:</a:t>
            </a:r>
          </a:p>
          <a:p>
            <a:pPr lvl="2"/>
            <a:r>
              <a:rPr lang="en-US" altLang="lv-LV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Sends data to the Cloud server according to aggregation algorithm.</a:t>
            </a:r>
          </a:p>
          <a:p>
            <a:pPr lvl="2"/>
            <a:r>
              <a:rPr lang="en-US" altLang="lv-LV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May do some data-processing if requested.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Next Research Topics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Communication protocol stack enhancement with energy-aware feature</a:t>
            </a:r>
            <a:r>
              <a:rPr lang="lv-LV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for Data Link, Networking and Application layers.</a:t>
            </a:r>
          </a:p>
          <a:p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Location procedure establishment with better precision.</a:t>
            </a:r>
          </a:p>
          <a:p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Continue security-related studies.</a:t>
            </a:r>
          </a:p>
          <a:p>
            <a:r>
              <a:rPr lang="en-US" altLang="lv-LV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Enhance IoT solution with wearables technology, like Goolge glass.</a:t>
            </a:r>
            <a:endParaRPr lang="lv-LV" altLang="lv-LV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32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General Motivations of the Proposed Approach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General motivation — enhancing quality and efficiency of meeting room usage.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Motivations:</a:t>
            </a:r>
          </a:p>
          <a:p>
            <a:pPr eaLnBrk="1" hangingPunct="1">
              <a:defRPr/>
            </a:pPr>
            <a:r>
              <a:rPr lang="en-US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need of unified and open platform for human occupied rooms’ environment monitoring;</a:t>
            </a:r>
          </a:p>
          <a:p>
            <a:pPr eaLnBrk="1" hangingPunct="1">
              <a:defRPr/>
            </a:pPr>
            <a:r>
              <a:rPr lang="en-US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Existing solution are </a:t>
            </a:r>
            <a:r>
              <a:rPr lang="en-US" dirty="0"/>
              <a:t>proprietary</a:t>
            </a:r>
            <a:r>
              <a:rPr lang="en-US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, have limited functionality and sometimes are</a:t>
            </a:r>
            <a:r>
              <a:rPr lang="lv-LV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not scalable.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32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General Motivations of the Proposed Approach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Tasks:</a:t>
            </a:r>
          </a:p>
          <a:p>
            <a:pPr eaLnBrk="1" hangingPunct="1">
              <a:buFont typeface="Arial" panose="020B0604020202020204" pitchFamily="34" charset="0"/>
              <a:buChar char="‒"/>
              <a:defRPr/>
            </a:pPr>
            <a:r>
              <a:rPr lang="en-US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Create scalable and open solution;</a:t>
            </a:r>
          </a:p>
          <a:p>
            <a:pPr eaLnBrk="1" hangingPunct="1">
              <a:buFont typeface="Arial" panose="020B0604020202020204" pitchFamily="34" charset="0"/>
              <a:buChar char="‒"/>
              <a:defRPr/>
            </a:pPr>
            <a:r>
              <a:rPr lang="en-US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Provide user friendly graphical interface;</a:t>
            </a:r>
          </a:p>
          <a:p>
            <a:pPr eaLnBrk="1" hangingPunct="1">
              <a:buFont typeface="Arial" panose="020B0604020202020204" pitchFamily="34" charset="0"/>
              <a:buChar char="‒"/>
              <a:defRPr/>
            </a:pPr>
            <a:r>
              <a:rPr lang="en-US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Eliminate system configuring for end users;</a:t>
            </a:r>
          </a:p>
          <a:p>
            <a:pPr eaLnBrk="1" hangingPunct="1">
              <a:buFont typeface="Arial" panose="020B0604020202020204" pitchFamily="34" charset="0"/>
              <a:buChar char="‒"/>
              <a:defRPr/>
            </a:pPr>
            <a:r>
              <a:rPr lang="en-US" altLang="lv-LV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Increase system availability by using cloud based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Full-S</a:t>
            </a:r>
            <a:r>
              <a:rPr lang="lv-LV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olution </a:t>
            </a:r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lv-LV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rchitecture</a:t>
            </a: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9988" y="1371600"/>
            <a:ext cx="2817812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Arial" charset="0"/>
                <a:ea typeface="ＭＳ Ｐゴシック" charset="-128"/>
              </a:rPr>
              <a:t>Capabilities: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-128"/>
              </a:rPr>
              <a:t>Foundation layer for “Smart Offices” solutions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-128"/>
              </a:rPr>
              <a:t>Simple WEB UI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-128"/>
              </a:rPr>
              <a:t>Cloud Powered Backend API for unlimited scaling and storage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-128"/>
              </a:rPr>
              <a:t>Vendor tolerant Configuration and common gateway</a:t>
            </a:r>
          </a:p>
        </p:txBody>
      </p:sp>
      <p:pic>
        <p:nvPicPr>
          <p:cNvPr id="512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436688"/>
            <a:ext cx="6173788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RTU Part’s WSN A</a:t>
            </a:r>
            <a:r>
              <a:rPr lang="lv-LV" altLang="en-US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rchitecture</a:t>
            </a:r>
            <a:endParaRPr lang="en-US" altLang="en-US" sz="40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6073775" y="1517650"/>
            <a:ext cx="31035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Legend:</a:t>
            </a: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SN – Sensor Node</a:t>
            </a: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ZR – ZigBee Router</a:t>
            </a: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ZC – ZigBee Concentrator</a:t>
            </a: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zED – ZigBee End Device</a:t>
            </a: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GW – Gateway</a:t>
            </a:r>
          </a:p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Cust-MAC – Custom Medium Access Control Protocol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517650"/>
            <a:ext cx="5942012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z="4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IoT Tasks Solved by Custom WSN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lv-LV" sz="24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Micro-climate in the office and especially in meeting rooms:</a:t>
            </a:r>
          </a:p>
          <a:p>
            <a:pPr lvl="1"/>
            <a:r>
              <a:rPr lang="en-US" altLang="lv-LV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Humidity sensors.</a:t>
            </a:r>
          </a:p>
          <a:p>
            <a:pPr lvl="1"/>
            <a:r>
              <a:rPr lang="en-US" altLang="lv-LV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Temperature sensors.</a:t>
            </a:r>
          </a:p>
          <a:p>
            <a:r>
              <a:rPr lang="en-US" altLang="lv-LV" sz="24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Air quality monitoring:</a:t>
            </a:r>
          </a:p>
          <a:p>
            <a:pPr lvl="1"/>
            <a:r>
              <a:rPr lang="en-US" altLang="lv-LV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CO</a:t>
            </a:r>
            <a:r>
              <a:rPr lang="en-US" altLang="lv-LV" sz="2000" baseline="-25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lv-LV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saturation sensor.</a:t>
            </a:r>
          </a:p>
          <a:p>
            <a:r>
              <a:rPr lang="en-US" altLang="lv-LV" sz="24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Presence detection:</a:t>
            </a:r>
          </a:p>
          <a:p>
            <a:pPr lvl="1"/>
            <a:r>
              <a:rPr lang="en-US" altLang="lv-LV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Based on PIR sensors.</a:t>
            </a:r>
          </a:p>
          <a:p>
            <a:r>
              <a:rPr lang="en-US" altLang="lv-LV" sz="24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Energy-efficient meeting rooms:</a:t>
            </a:r>
          </a:p>
          <a:p>
            <a:pPr lvl="1"/>
            <a:r>
              <a:rPr lang="en-US" altLang="lv-LV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Light intensity sensors allow:</a:t>
            </a:r>
          </a:p>
          <a:p>
            <a:pPr lvl="2"/>
            <a:r>
              <a:rPr lang="en-US" altLang="lv-LV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Detects if light is switched-on in empty room.</a:t>
            </a:r>
          </a:p>
          <a:p>
            <a:pPr lvl="2"/>
            <a:r>
              <a:rPr lang="en-US" altLang="lv-LV" sz="18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Helps to define necessary amount of light in the meeting room.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CO2 </a:t>
            </a:r>
            <a:r>
              <a:rPr lang="lv-LV" dirty="0" err="1" smtClean="0"/>
              <a:t>effects</a:t>
            </a:r>
            <a:r>
              <a:rPr lang="lv-LV" dirty="0" smtClean="0"/>
              <a:t> </a:t>
            </a:r>
            <a:r>
              <a:rPr lang="lv-LV" dirty="0" err="1" smtClean="0"/>
              <a:t>on</a:t>
            </a:r>
            <a:r>
              <a:rPr lang="lv-LV" dirty="0" smtClean="0"/>
              <a:t> </a:t>
            </a:r>
            <a:r>
              <a:rPr lang="lv-LV" dirty="0" err="1" smtClean="0"/>
              <a:t>humans</a:t>
            </a:r>
            <a:endParaRPr lang="en-US" dirty="0"/>
          </a:p>
        </p:txBody>
      </p:sp>
      <p:pic>
        <p:nvPicPr>
          <p:cNvPr id="28674" name="Picture 2" descr="http://newscenter.lbl.gov/wp-content/uploads/sites/2/2012/10/CO2-Fig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417638"/>
            <a:ext cx="6950075" cy="50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8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/>
              <a:t>CO2 </a:t>
            </a:r>
            <a:r>
              <a:rPr lang="lv-LV" b="1" dirty="0" err="1"/>
              <a:t>concentration</a:t>
            </a:r>
            <a:r>
              <a:rPr lang="lv-LV" b="1" dirty="0"/>
              <a:t> </a:t>
            </a:r>
            <a:r>
              <a:rPr lang="lv-LV" b="1" dirty="0" err="1"/>
              <a:t>in</a:t>
            </a:r>
            <a:r>
              <a:rPr lang="lv-LV" b="1" dirty="0"/>
              <a:t> RTU </a:t>
            </a:r>
            <a:r>
              <a:rPr lang="lv-LV" b="1" dirty="0" err="1" smtClean="0"/>
              <a:t>classroom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291079"/>
              </p:ext>
            </p:extLst>
          </p:nvPr>
        </p:nvGraphicFramePr>
        <p:xfrm>
          <a:off x="1235676" y="1677129"/>
          <a:ext cx="6437869" cy="4856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638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Existing systems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altLang="en-US" sz="24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Typical applications</a:t>
            </a:r>
          </a:p>
          <a:p>
            <a:pPr lvl="1"/>
            <a:r>
              <a:rPr lang="lv-LV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Environment for device (e.g. server) protection</a:t>
            </a:r>
            <a:r>
              <a:rPr lang="en-US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lv-LV" altLang="en-US" sz="20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lv-LV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Indoor air quality</a:t>
            </a:r>
            <a:r>
              <a:rPr lang="en-US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lv-LV" altLang="en-US" sz="20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lv-LV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Ventilation system monitoring</a:t>
            </a:r>
            <a:r>
              <a:rPr lang="en-US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lv-LV" altLang="en-US" sz="20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lv-LV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Noise measurement</a:t>
            </a:r>
            <a:r>
              <a:rPr lang="en-US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r>
              <a:rPr lang="lv-LV" altLang="en-US" sz="24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Systems in developement:</a:t>
            </a:r>
          </a:p>
          <a:p>
            <a:pPr lvl="1"/>
            <a:r>
              <a:rPr lang="lv-LV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Tyndall BEEM </a:t>
            </a:r>
            <a:r>
              <a:rPr lang="lv-LV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– energy consumption, light, temperature, humidity</a:t>
            </a:r>
            <a:r>
              <a:rPr lang="en-US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lv-LV" altLang="en-US" sz="20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lv-LV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mart </a:t>
            </a:r>
            <a:r>
              <a:rPr lang="lv-LV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ensor </a:t>
            </a:r>
            <a:r>
              <a:rPr lang="lv-LV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ystem for </a:t>
            </a:r>
            <a:r>
              <a:rPr lang="lv-LV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rgonomic </a:t>
            </a:r>
            <a:r>
              <a:rPr lang="lv-LV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ssessment of </a:t>
            </a:r>
            <a:r>
              <a:rPr lang="lv-LV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</a:t>
            </a:r>
            <a:r>
              <a:rPr lang="en-US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orking </a:t>
            </a:r>
            <a:r>
              <a:rPr lang="lv-LV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nvironment</a:t>
            </a:r>
            <a:r>
              <a:rPr lang="lv-LV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lv-LV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– </a:t>
            </a:r>
            <a:r>
              <a:rPr lang="en-US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temperature, humidity, light and noise.</a:t>
            </a:r>
            <a:endParaRPr lang="lv-LV" altLang="en-US" sz="20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lv-LV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BMWSN</a:t>
            </a:r>
            <a:r>
              <a:rPr lang="lv-LV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– temperature, humidity, light, human detection</a:t>
            </a:r>
            <a:r>
              <a:rPr lang="en-US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lv-LV" altLang="en-US" sz="20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lv-LV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Handheld devices – e.g. </a:t>
            </a:r>
            <a:r>
              <a:rPr lang="en-US" altLang="en-US" sz="2000" i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IEQ Chek </a:t>
            </a:r>
            <a:r>
              <a:rPr lang="lv-LV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– </a:t>
            </a:r>
            <a:r>
              <a:rPr lang="en-US" altLang="en-US" sz="2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temperature, humidity, CO2.</a:t>
            </a:r>
            <a:endParaRPr lang="lv-LV" altLang="en-US" sz="20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701</Words>
  <Application>Microsoft Office PowerPoint</Application>
  <PresentationFormat>Экран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Work in progress research</vt:lpstr>
      <vt:lpstr>The General Motivations of the Proposed Approach</vt:lpstr>
      <vt:lpstr>The General Motivations of the Proposed Approach</vt:lpstr>
      <vt:lpstr>A Full-Solution Architecture</vt:lpstr>
      <vt:lpstr>RTU Part’s WSN Architecture</vt:lpstr>
      <vt:lpstr>IoT Tasks Solved by Custom WSN</vt:lpstr>
      <vt:lpstr>CO2 effects on humans</vt:lpstr>
      <vt:lpstr>CO2 concentration in RTU classroom</vt:lpstr>
      <vt:lpstr>Existing systems</vt:lpstr>
      <vt:lpstr>Custom WSN Advantages vs. Proprietary Solutions</vt:lpstr>
      <vt:lpstr>WSN Protocol Stack. Physical Layer</vt:lpstr>
      <vt:lpstr>WSN Protocol Stack. Data Link Layer</vt:lpstr>
      <vt:lpstr>WSN Protocol Stack. Networking Layer</vt:lpstr>
      <vt:lpstr>WSN Protocol Stack. Application Layer</vt:lpstr>
      <vt:lpstr>Gateway as a Coordinator and Cloud Interface</vt:lpstr>
      <vt:lpstr>Next Research Topics</vt:lpstr>
    </vt:vector>
  </TitlesOfParts>
  <Company>Riga Tehnical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Eduards Lapsa</dc:creator>
  <cp:lastModifiedBy>RT</cp:lastModifiedBy>
  <cp:revision>104</cp:revision>
  <dcterms:created xsi:type="dcterms:W3CDTF">2010-02-14T07:45:20Z</dcterms:created>
  <dcterms:modified xsi:type="dcterms:W3CDTF">2014-10-18T18:30:37Z</dcterms:modified>
</cp:coreProperties>
</file>