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png" ContentType="image/png"/>
  <Default Extension="svg" ContentType="image/svg+xml"/>
  <Override PartName="/docProps/core.xml" ContentType="application/vnd.openxmlformats-package.core-properties+xml"/>
  <Override PartName="/ppt/presentation.xml" ContentType="application/vnd.openxmlformats-officedocument.presentationml.presentation.main+xml"/>
  <Override PartName="/ppt/slides/slide41.xml" ContentType="application/vnd.openxmlformats-officedocument.presentationml.slide+xml"/>
  <Override PartName="/ppt/slideLayouts/slideLayout4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34.xml" ContentType="application/vnd.openxmlformats-officedocument.presentationml.slideLayout+xml"/>
  <Override PartName="/ppt/slideLayouts/slideLayout75.xml" ContentType="application/vnd.openxmlformats-officedocument.presentationml.slideLayout+xml"/>
  <Override PartName="/ppt/slideLayouts/slideLayout126.xml" ContentType="application/vnd.openxmlformats-officedocument.presentationml.slideLayout+xml"/>
  <Override PartName="/ppt/slideLayouts/slideLayout27.xml" ContentType="application/vnd.openxmlformats-officedocument.presentationml.slideLayout+xml"/>
  <Override PartName="/ppt/slideLayouts/slideLayout18.xml" ContentType="application/vnd.openxmlformats-officedocument.presentationml.slideLayout+xml"/>
  <Override PartName="/ppt/slideLayouts/slideLayout69.xml" ContentType="application/vnd.openxmlformats-officedocument.presentationml.slideLayout+xml"/>
  <Override PartName="/ppt/slideLayouts/slideLayout1110.xml" ContentType="application/vnd.openxmlformats-officedocument.presentationml.slideLayout+xml"/>
  <Override PartName="/ppt/slideLayouts/slideLayout511.xml" ContentType="application/vnd.openxmlformats-officedocument.presentationml.slideLayout+xml"/>
  <Override PartName="/ppt/slideLayouts/slideLayout1012.xml" ContentType="application/vnd.openxmlformats-officedocument.presentationml.slideLayout+xml"/>
  <Override PartName="/ppt/slideLayouts/slideLayout913.xml" ContentType="application/vnd.openxmlformats-officedocument.presentationml.slideLayout+xml"/>
  <Override PartName="/ppt/theme/theme11.xml" ContentType="application/vnd.openxmlformats-officedocument.theme+xml"/>
  <Override PartName="/ppt/slides/slide92.xml" ContentType="application/vnd.openxmlformats-officedocument.presentationml.slide+xml"/>
  <Override PartName="/ppt/notesMasters/notesMaster11.xml" ContentType="application/vnd.openxmlformats-officedocument.presentationml.notesMaster+xml"/>
  <Override PartName="/ppt/theme/theme22.xml" ContentType="application/vnd.openxmlformats-officedocument.theme+xml"/>
  <Override PartName="/customXml/item3.xml" ContentType="application/xml"/>
  <Override PartName="/customXml/itemProps31.xml" ContentType="application/vnd.openxmlformats-officedocument.customXmlProperties+xml"/>
  <Override PartName="/ppt/viewProps.xml" ContentType="application/vnd.openxmlformats-officedocument.presentationml.viewProps+xml"/>
  <Override PartName="/ppt/slides/slide33.xml" ContentType="application/vnd.openxmlformats-officedocument.presentationml.slide+xml"/>
  <Override PartName="/ppt/slides/slide84.xml" ContentType="application/vnd.openxmlformats-officedocument.presentationml.slide+xml"/>
  <Override PartName="/ppt/slides/slide135.xml" ContentType="application/vnd.openxmlformats-officedocument.presentationml.slide+xml"/>
  <Override PartName="/customXml/item22.xml" ContentType="application/xml"/>
  <Override PartName="/customXml/itemProps22.xml" ContentType="application/vnd.openxmlformats-officedocument.customXmlProperties+xml"/>
  <Override PartName="/ppt/slides/slide126.xml" ContentType="application/vnd.openxmlformats-officedocument.presentationml.slide+xml"/>
  <Override PartName="/ppt/presProps.xml" ContentType="application/vnd.openxmlformats-officedocument.presentationml.presProps+xml"/>
  <Override PartName="/customXml/item13.xml" ContentType="application/xml"/>
  <Override PartName="/customXml/itemProps13.xml" ContentType="application/vnd.openxmlformats-officedocument.customXmlProperties+xml"/>
  <Override PartName="/ppt/slides/slide27.xml" ContentType="application/vnd.openxmlformats-officedocument.presentationml.slide+xml"/>
  <Override PartName="/ppt/slides/slide78.xml" ContentType="application/vnd.openxmlformats-officedocument.presentationml.slide+xml"/>
  <Override PartName="/ppt/authors.xml" ContentType="application/vnd.ms-powerpoint.authors+xml"/>
  <Override PartName="/ppt/slides/slide19.xml" ContentType="application/vnd.openxmlformats-officedocument.presentationml.slide+xml"/>
  <Override PartName="/ppt/slides/slide1110.xml" ContentType="application/vnd.openxmlformats-officedocument.presentationml.slide+xml"/>
  <Override PartName="/ppt/tableStyles.xml" ContentType="application/vnd.openxmlformats-officedocument.presentationml.tableStyles+xml"/>
  <Override PartName="/ppt/slides/slide611.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ppt/handoutMasters/handoutMaster11.xml" ContentType="application/vnd.openxmlformats-officedocument.presentationml.handoutMaster+xml"/>
  <Override PartName="/ppt/theme/theme33.xml" ContentType="application/vnd.openxmlformats-officedocument.theme+xml"/>
  <Override PartName="/ppt/slides/slide512.xml" ContentType="application/vnd.openxmlformats-officedocument.presentationml.slide+xml"/>
  <Override PartName="/ppt/slides/slide1013.xml" ContentType="application/vnd.openxmlformats-officedocument.presentationml.slide+xml"/>
  <Override PartName="/docMetadata/LabelInfo.xml" ContentType="application/vnd.ms-office.classificationlabel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microsoft.com/office/2020/02/relationships/classificationlabels" Target="/docMetadata/LabelInfo.xml" Id="rId5" /><Relationship Type="http://schemas.openxmlformats.org/officeDocument/2006/relationships/custom-properties" Target="/docProps/custom.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20" r:id="rId5"/>
    <p:sldId id="303" r:id="rId6"/>
    <p:sldId id="310" r:id="rId7"/>
    <p:sldId id="304" r:id="rId8"/>
    <p:sldId id="311" r:id="rId9"/>
    <p:sldId id="308" r:id="rId10"/>
    <p:sldId id="305" r:id="rId11"/>
    <p:sldId id="312" r:id="rId12"/>
    <p:sldId id="301" r:id="rId13"/>
    <p:sldId id="323" r:id="rId14"/>
    <p:sldId id="322" r:id="rId15"/>
    <p:sldId id="324" r:id="rId16"/>
    <p:sldId id="3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AA1BD55-57CD-466E-0725-B6CBA11E0D12}" name="Lauren Weldy (ALLEGIS GROUP SERVICES)" initials="LW" userId="S::v-lweldy@microsoft.com::07a2285c-a352-4b96-8658-ecc34365c15e" providerId="AD"/>
  <p188:author id="{05079B93-9652-6626-7181-414354FAD15D}" name="Sher Dionisio" initials="SD" userId="Sher Dionisio"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5" autoAdjust="0"/>
    <p:restoredTop sz="95274" autoAdjust="0"/>
  </p:normalViewPr>
  <p:slideViewPr>
    <p:cSldViewPr snapToGrid="0">
      <p:cViewPr>
        <p:scale>
          <a:sx n="100" d="100"/>
          <a:sy n="100" d="100"/>
        </p:scale>
        <p:origin x="-754" y="-446"/>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sorterViewPr>
    <p:cViewPr>
      <p:scale>
        <a:sx n="100" d="100"/>
        <a:sy n="100" d="100"/>
      </p:scale>
      <p:origin x="0" y="-58"/>
    </p:cViewPr>
  </p:sorterViewPr>
  <p:notesViewPr>
    <p:cSldViewPr snapToGrid="0">
      <p:cViewPr varScale="1">
        <p:scale>
          <a:sx n="63" d="100"/>
          <a:sy n="63" d="100"/>
        </p:scale>
        <p:origin x="1986" y="108"/>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41.xml" Id="rId8" /><Relationship Type="http://schemas.openxmlformats.org/officeDocument/2006/relationships/slide" Target="/ppt/slides/slide92.xml" Id="rId13" /><Relationship Type="http://schemas.openxmlformats.org/officeDocument/2006/relationships/notesMaster" Target="/ppt/notesMasters/notesMaster11.xml" Id="rId18" /><Relationship Type="http://schemas.openxmlformats.org/officeDocument/2006/relationships/customXml" Target="/customXml/item3.xml" Id="rId3" /><Relationship Type="http://schemas.openxmlformats.org/officeDocument/2006/relationships/viewProps" Target="/ppt/viewProps.xml" Id="rId21" /><Relationship Type="http://schemas.openxmlformats.org/officeDocument/2006/relationships/slide" Target="/ppt/slides/slide33.xml" Id="rId7" /><Relationship Type="http://schemas.openxmlformats.org/officeDocument/2006/relationships/slide" Target="/ppt/slides/slide84.xml" Id="rId12" /><Relationship Type="http://schemas.openxmlformats.org/officeDocument/2006/relationships/slide" Target="/ppt/slides/slide135.xml" Id="rId17" /><Relationship Type="http://schemas.openxmlformats.org/officeDocument/2006/relationships/customXml" Target="/customXml/item22.xml" Id="rId2" /><Relationship Type="http://schemas.openxmlformats.org/officeDocument/2006/relationships/slide" Target="/ppt/slides/slide126.xml" Id="rId16" /><Relationship Type="http://schemas.openxmlformats.org/officeDocument/2006/relationships/presProps" Target="/ppt/presProps.xml" Id="rId20" /><Relationship Type="http://schemas.openxmlformats.org/officeDocument/2006/relationships/customXml" Target="/customXml/item13.xml" Id="rId1" /><Relationship Type="http://schemas.openxmlformats.org/officeDocument/2006/relationships/slide" Target="/ppt/slides/slide27.xml" Id="rId6" /><Relationship Type="http://schemas.openxmlformats.org/officeDocument/2006/relationships/slide" Target="/ppt/slides/slide78.xml" Id="rId11" /><Relationship Type="http://schemas.microsoft.com/office/2018/10/relationships/authors" Target="/ppt/authors.xml" Id="rId24" /><Relationship Type="http://schemas.openxmlformats.org/officeDocument/2006/relationships/slide" Target="/ppt/slides/slide19.xml" Id="rId5" /><Relationship Type="http://schemas.openxmlformats.org/officeDocument/2006/relationships/slide" Target="/ppt/slides/slide1110.xml" Id="rId15" /><Relationship Type="http://schemas.openxmlformats.org/officeDocument/2006/relationships/tableStyles" Target="/ppt/tableStyles.xml" Id="rId23" /><Relationship Type="http://schemas.openxmlformats.org/officeDocument/2006/relationships/slide" Target="/ppt/slides/slide611.xml" Id="rId10" /><Relationship Type="http://schemas.openxmlformats.org/officeDocument/2006/relationships/handoutMaster" Target="/ppt/handoutMasters/handoutMaster11.xml" Id="rId19" /><Relationship Type="http://schemas.openxmlformats.org/officeDocument/2006/relationships/slideMaster" Target="/ppt/slideMasters/slideMaster11.xml" Id="rId4" /><Relationship Type="http://schemas.openxmlformats.org/officeDocument/2006/relationships/slide" Target="/ppt/slides/slide512.xml" Id="rId9" /><Relationship Type="http://schemas.openxmlformats.org/officeDocument/2006/relationships/slide" Target="/ppt/slides/slide1013.xml" Id="rId14" /><Relationship Type="http://schemas.openxmlformats.org/officeDocument/2006/relationships/theme" Target="/ppt/theme/theme11.xml" Id="rId22" /></Relationships>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1_1" csCatId="accent1" phldr="1"/>
      <dgm:spPr/>
      <dgm:t>
        <a:bodyPr/>
        <a:lstStyle/>
        <a:p>
          <a:endParaRPr lang="en-US"/>
        </a:p>
      </dgm:t>
    </dgm:pt>
    <dgm:pt modelId="{A8C03FBB-4A75-4460-AEA6-DEAEB9C61496}">
      <dgm:prSet phldrT="[Text]" phldr="0"/>
      <dgm:spPr/>
      <dgm:t>
        <a:bodyPr/>
        <a:lstStyle/>
        <a:p>
          <a:pPr>
            <a:defRPr b="1"/>
          </a:pPr>
          <a:r>
            <a:rPr lang="en-US" dirty="0">
              <a:latin typeface="+mn-lt"/>
            </a:rPr>
            <a:t>Q3</a:t>
          </a:r>
        </a:p>
      </dgm:t>
    </dgm:pt>
    <dgm:pt modelId="{4E972F7F-4B1B-47AA-A25B-1FFC561F1C76}" type="parTrans" cxnId="{D3D81948-D963-4D1E-AE16-9705EAF510FC}">
      <dgm:prSet/>
      <dgm:spPr/>
      <dgm:t>
        <a:bodyPr/>
        <a:lstStyle/>
        <a:p>
          <a:endParaRPr lang="en-US">
            <a:latin typeface="+mn-lt"/>
          </a:endParaRPr>
        </a:p>
      </dgm:t>
    </dgm:pt>
    <dgm:pt modelId="{67361508-930A-4A23-8CFC-BB56DA645C3C}" type="sibTrans" cxnId="{D3D81948-D963-4D1E-AE16-9705EAF510FC}">
      <dgm:prSet/>
      <dgm:spPr/>
      <dgm:t>
        <a:bodyPr/>
        <a:lstStyle/>
        <a:p>
          <a:endParaRPr lang="en-US">
            <a:latin typeface="+mn-lt"/>
          </a:endParaRPr>
        </a:p>
      </dgm:t>
    </dgm:pt>
    <dgm:pt modelId="{5E71F362-34DF-4EEC-92A3-0EFE450E05E4}">
      <dgm:prSet phldrT="[Text]" phldr="0"/>
      <dgm:spPr/>
      <dgm:t>
        <a:bodyPr/>
        <a:lstStyle/>
        <a:p>
          <a:r>
            <a:rPr lang="en-US" dirty="0">
              <a:latin typeface="+mn-lt"/>
            </a:rPr>
            <a:t>Research and discussion</a:t>
          </a:r>
        </a:p>
      </dgm:t>
    </dgm:pt>
    <dgm:pt modelId="{8E5EE4D1-908E-455C-B8B3-281AD42DEC9A}" type="parTrans" cxnId="{B99CA6C9-28D1-4DDB-B8EC-AED73AD115CA}">
      <dgm:prSet/>
      <dgm:spPr/>
      <dgm:t>
        <a:bodyPr/>
        <a:lstStyle/>
        <a:p>
          <a:endParaRPr lang="en-US">
            <a:latin typeface="+mn-lt"/>
          </a:endParaRPr>
        </a:p>
      </dgm:t>
    </dgm:pt>
    <dgm:pt modelId="{B208B24A-E9FD-40A9-B764-FB7C2B7ED8B9}" type="sibTrans" cxnId="{B99CA6C9-28D1-4DDB-B8EC-AED73AD115CA}">
      <dgm:prSet/>
      <dgm:spPr/>
      <dgm:t>
        <a:bodyPr/>
        <a:lstStyle/>
        <a:p>
          <a:endParaRPr lang="en-US">
            <a:latin typeface="+mn-lt"/>
          </a:endParaRPr>
        </a:p>
      </dgm:t>
    </dgm:pt>
    <dgm:pt modelId="{91969DED-4CB8-4A14-A50B-3F7B848E46B5}">
      <dgm:prSet phldrT="[Text]" phldr="0"/>
      <dgm:spPr/>
      <dgm:t>
        <a:bodyPr/>
        <a:lstStyle/>
        <a:p>
          <a:pPr>
            <a:defRPr b="1"/>
          </a:pPr>
          <a:r>
            <a:rPr lang="en-US" dirty="0">
              <a:latin typeface="+mn-lt"/>
            </a:rPr>
            <a:t>Q4</a:t>
          </a:r>
        </a:p>
      </dgm:t>
    </dgm:pt>
    <dgm:pt modelId="{441CD73D-85E1-42A6-BCF8-362A3247E2F3}" type="parTrans" cxnId="{537F2ED0-8BD0-4AD5-B60D-89B660EDA1AC}">
      <dgm:prSet/>
      <dgm:spPr/>
      <dgm:t>
        <a:bodyPr/>
        <a:lstStyle/>
        <a:p>
          <a:endParaRPr lang="en-US">
            <a:latin typeface="+mn-lt"/>
          </a:endParaRPr>
        </a:p>
      </dgm:t>
    </dgm:pt>
    <dgm:pt modelId="{81CA8AA2-C0C3-4381-BA8B-413EDD578B83}" type="sibTrans" cxnId="{537F2ED0-8BD0-4AD5-B60D-89B660EDA1AC}">
      <dgm:prSet/>
      <dgm:spPr/>
      <dgm:t>
        <a:bodyPr/>
        <a:lstStyle/>
        <a:p>
          <a:endParaRPr lang="en-US">
            <a:latin typeface="+mn-lt"/>
          </a:endParaRPr>
        </a:p>
      </dgm:t>
    </dgm:pt>
    <dgm:pt modelId="{8A04F340-E8E1-4146-9905-E7ADCAEAABD7}">
      <dgm:prSet phldrT="[Text]" phldr="0"/>
      <dgm:spPr/>
      <dgm:t>
        <a:bodyPr/>
        <a:lstStyle/>
        <a:p>
          <a:r>
            <a:rPr lang="en-US" dirty="0">
              <a:latin typeface="+mn-lt"/>
            </a:rPr>
            <a:t>Planning</a:t>
          </a:r>
        </a:p>
      </dgm:t>
    </dgm:pt>
    <dgm:pt modelId="{4EBD5EC2-45ED-4ED6-8376-97D155A911AE}" type="parTrans" cxnId="{E636BFFB-0404-4D4B-B3F0-C64FDFD9DDEF}">
      <dgm:prSet/>
      <dgm:spPr/>
      <dgm:t>
        <a:bodyPr/>
        <a:lstStyle/>
        <a:p>
          <a:endParaRPr lang="en-US">
            <a:latin typeface="+mn-lt"/>
          </a:endParaRPr>
        </a:p>
      </dgm:t>
    </dgm:pt>
    <dgm:pt modelId="{F9CD2A04-6A34-4104-A971-391788B88F55}" type="sibTrans" cxnId="{E636BFFB-0404-4D4B-B3F0-C64FDFD9DDEF}">
      <dgm:prSet/>
      <dgm:spPr/>
      <dgm:t>
        <a:bodyPr/>
        <a:lstStyle/>
        <a:p>
          <a:endParaRPr lang="en-US">
            <a:latin typeface="+mn-lt"/>
          </a:endParaRPr>
        </a:p>
      </dgm:t>
    </dgm:pt>
    <dgm:pt modelId="{3CC73758-10C1-47F8-AFA7-1A986D4DDD60}">
      <dgm:prSet phldrT="[Text]" phldr="0"/>
      <dgm:spPr/>
      <dgm:t>
        <a:bodyPr/>
        <a:lstStyle/>
        <a:p>
          <a:pPr>
            <a:defRPr b="1"/>
          </a:pPr>
          <a:r>
            <a:rPr lang="en-US" dirty="0">
              <a:latin typeface="+mn-lt"/>
            </a:rPr>
            <a:t>Q1</a:t>
          </a:r>
        </a:p>
      </dgm:t>
    </dgm:pt>
    <dgm:pt modelId="{FF6AE4B6-4A2F-49EE-9316-9AF55E77838B}" type="parTrans" cxnId="{4A69F85D-5C15-48FD-893A-B3050E1BADEB}">
      <dgm:prSet/>
      <dgm:spPr/>
      <dgm:t>
        <a:bodyPr/>
        <a:lstStyle/>
        <a:p>
          <a:endParaRPr lang="en-US">
            <a:latin typeface="+mn-lt"/>
          </a:endParaRPr>
        </a:p>
      </dgm:t>
    </dgm:pt>
    <dgm:pt modelId="{D8170BBA-6035-4773-8431-FEDD687647FF}" type="sibTrans" cxnId="{4A69F85D-5C15-48FD-893A-B3050E1BADEB}">
      <dgm:prSet/>
      <dgm:spPr/>
      <dgm:t>
        <a:bodyPr/>
        <a:lstStyle/>
        <a:p>
          <a:endParaRPr lang="en-US">
            <a:latin typeface="+mn-lt"/>
          </a:endParaRPr>
        </a:p>
      </dgm:t>
    </dgm:pt>
    <dgm:pt modelId="{FD9CA14A-483C-4869-B0C1-7C5FB7EEDBCC}">
      <dgm:prSet phldrT="[Text]" phldr="0"/>
      <dgm:spPr/>
      <dgm:t>
        <a:bodyPr/>
        <a:lstStyle/>
        <a:p>
          <a:r>
            <a:rPr lang="en-US" dirty="0">
              <a:latin typeface="+mn-lt"/>
            </a:rPr>
            <a:t>Execution</a:t>
          </a:r>
        </a:p>
      </dgm:t>
    </dgm:pt>
    <dgm:pt modelId="{8182A92F-45BA-4CD1-8E43-0B0810A50FEB}" type="parTrans" cxnId="{5EDA943F-300F-408A-A52E-3D5140FD5C22}">
      <dgm:prSet/>
      <dgm:spPr/>
      <dgm:t>
        <a:bodyPr/>
        <a:lstStyle/>
        <a:p>
          <a:endParaRPr lang="en-US">
            <a:latin typeface="+mn-lt"/>
          </a:endParaRPr>
        </a:p>
      </dgm:t>
    </dgm:pt>
    <dgm:pt modelId="{914BB93C-EA8A-4B5B-8F06-30DA7C7F4B7B}" type="sibTrans" cxnId="{5EDA943F-300F-408A-A52E-3D5140FD5C22}">
      <dgm:prSet/>
      <dgm:spPr/>
      <dgm:t>
        <a:bodyPr/>
        <a:lstStyle/>
        <a:p>
          <a:endParaRPr lang="en-US">
            <a:latin typeface="+mn-lt"/>
          </a:endParaRPr>
        </a:p>
      </dgm:t>
    </dgm:pt>
    <dgm:pt modelId="{D2FE027B-4161-41E1-B4D4-02AECB2E3FA0}">
      <dgm:prSet phldrT="[Text]" phldr="0"/>
      <dgm:spPr/>
      <dgm:t>
        <a:bodyPr/>
        <a:lstStyle/>
        <a:p>
          <a:pPr>
            <a:defRPr b="1"/>
          </a:pPr>
          <a:r>
            <a:rPr lang="en-US" dirty="0">
              <a:latin typeface="+mn-lt"/>
            </a:rPr>
            <a:t>Q2</a:t>
          </a:r>
        </a:p>
      </dgm:t>
    </dgm:pt>
    <dgm:pt modelId="{88680CFE-3CE0-4842-B3D3-716D3B671238}" type="parTrans" cxnId="{4F4F82A2-02F1-492B-96C1-46C070BEFCE3}">
      <dgm:prSet/>
      <dgm:spPr/>
      <dgm:t>
        <a:bodyPr/>
        <a:lstStyle/>
        <a:p>
          <a:endParaRPr lang="en-US">
            <a:latin typeface="+mn-lt"/>
          </a:endParaRPr>
        </a:p>
      </dgm:t>
    </dgm:pt>
    <dgm:pt modelId="{4D59E06B-629C-40B5-96D3-423B7A56C945}" type="sibTrans" cxnId="{4F4F82A2-02F1-492B-96C1-46C070BEFCE3}">
      <dgm:prSet/>
      <dgm:spPr/>
      <dgm:t>
        <a:bodyPr/>
        <a:lstStyle/>
        <a:p>
          <a:endParaRPr lang="en-US">
            <a:latin typeface="+mn-lt"/>
          </a:endParaRPr>
        </a:p>
      </dgm:t>
    </dgm:pt>
    <dgm:pt modelId="{2BE415B7-7185-4956-8487-237B40BC0EE5}">
      <dgm:prSet phldrT="[Text]" phldr="0"/>
      <dgm:spPr/>
      <dgm:t>
        <a:bodyPr/>
        <a:lstStyle/>
        <a:p>
          <a:r>
            <a:rPr lang="en-US" dirty="0">
              <a:latin typeface="+mn-lt"/>
            </a:rPr>
            <a:t>Assessment</a:t>
          </a:r>
        </a:p>
      </dgm:t>
    </dgm:pt>
    <dgm:pt modelId="{A38E847E-0D1D-4F40-9A71-4D5999ADE08B}" type="parTrans" cxnId="{CB32A309-9CA9-4554-941D-519A91A9E733}">
      <dgm:prSet/>
      <dgm:spPr/>
      <dgm:t>
        <a:bodyPr/>
        <a:lstStyle/>
        <a:p>
          <a:endParaRPr lang="en-US">
            <a:latin typeface="+mn-lt"/>
          </a:endParaRPr>
        </a:p>
      </dgm:t>
    </dgm:pt>
    <dgm:pt modelId="{F0D1C61C-E3F2-49BA-A2D8-C04A81308E5D}" type="sibTrans" cxnId="{CB32A309-9CA9-4554-941D-519A91A9E733}">
      <dgm:prSet/>
      <dgm:spPr/>
      <dgm:t>
        <a:bodyPr/>
        <a:lstStyle/>
        <a:p>
          <a:endParaRPr lang="en-US">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6350" cap="flat" cmpd="sng" algn="ctr">
          <a:solidFill>
            <a:schemeClr val="accent1">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6350" cap="flat" cmpd="sng" algn="ctr">
          <a:solidFill>
            <a:schemeClr val="accent1">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6350" cap="flat" cmpd="sng" algn="ctr">
          <a:solidFill>
            <a:schemeClr val="accent1">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6350" cap="flat" cmpd="sng" algn="ctr">
          <a:solidFill>
            <a:schemeClr val="accent1">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070893"/>
          <a:ext cx="4452938" cy="0"/>
        </a:xfrm>
        <a:prstGeom prst="line">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98777" y="2224139"/>
          <a:ext cx="1429288" cy="46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dirty="0">
              <a:latin typeface="+mn-lt"/>
            </a:rPr>
            <a:t>Q3</a:t>
          </a:r>
        </a:p>
      </dsp:txBody>
      <dsp:txXfrm>
        <a:off x="98777" y="2224139"/>
        <a:ext cx="1429288" cy="468021"/>
      </dsp:txXfrm>
    </dsp:sp>
    <dsp:sp modelId="{BA29120C-7C6B-4F62-9079-4AD528BC0744}">
      <dsp:nvSpPr>
        <dsp:cNvPr id="0" name=""/>
        <dsp:cNvSpPr/>
      </dsp:nvSpPr>
      <dsp:spPr>
        <a:xfrm>
          <a:off x="1326" y="577779"/>
          <a:ext cx="1624191" cy="706174"/>
        </a:xfrm>
        <a:prstGeom prst="round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n-lt"/>
            </a:rPr>
            <a:t>Research and discussion</a:t>
          </a:r>
        </a:p>
      </dsp:txBody>
      <dsp:txXfrm>
        <a:off x="35799" y="612252"/>
        <a:ext cx="1555245" cy="637228"/>
      </dsp:txXfrm>
    </dsp:sp>
    <dsp:sp modelId="{A95DB80B-444A-4D69-B205-3A801BB8524A}">
      <dsp:nvSpPr>
        <dsp:cNvPr id="0" name=""/>
        <dsp:cNvSpPr/>
      </dsp:nvSpPr>
      <dsp:spPr>
        <a:xfrm>
          <a:off x="813422" y="1283953"/>
          <a:ext cx="0" cy="786939"/>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040809" y="1449625"/>
          <a:ext cx="1429288" cy="46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dirty="0">
              <a:latin typeface="+mn-lt"/>
            </a:rPr>
            <a:t>Q4</a:t>
          </a:r>
        </a:p>
      </dsp:txBody>
      <dsp:txXfrm>
        <a:off x="1040809" y="1449625"/>
        <a:ext cx="1429288" cy="468021"/>
      </dsp:txXfrm>
    </dsp:sp>
    <dsp:sp modelId="{FA19A0AA-8B0B-4AA8-A80D-08CFFDD3F112}">
      <dsp:nvSpPr>
        <dsp:cNvPr id="0" name=""/>
        <dsp:cNvSpPr/>
      </dsp:nvSpPr>
      <dsp:spPr>
        <a:xfrm>
          <a:off x="782358" y="2039830"/>
          <a:ext cx="62126" cy="62126"/>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943357" y="2857833"/>
          <a:ext cx="1624191" cy="706174"/>
        </a:xfrm>
        <a:prstGeom prst="round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n-lt"/>
            </a:rPr>
            <a:t>Planning</a:t>
          </a:r>
        </a:p>
      </dsp:txBody>
      <dsp:txXfrm>
        <a:off x="977830" y="2892306"/>
        <a:ext cx="1555245" cy="637228"/>
      </dsp:txXfrm>
    </dsp:sp>
    <dsp:sp modelId="{DBD74D6B-057A-432C-9067-BF618C19EB2A}">
      <dsp:nvSpPr>
        <dsp:cNvPr id="0" name=""/>
        <dsp:cNvSpPr/>
      </dsp:nvSpPr>
      <dsp:spPr>
        <a:xfrm>
          <a:off x="1755453" y="2070893"/>
          <a:ext cx="0" cy="786939"/>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1982840" y="2224139"/>
          <a:ext cx="1429288" cy="46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dirty="0">
              <a:latin typeface="+mn-lt"/>
            </a:rPr>
            <a:t>Q1</a:t>
          </a:r>
        </a:p>
      </dsp:txBody>
      <dsp:txXfrm>
        <a:off x="1982840" y="2224139"/>
        <a:ext cx="1429288" cy="468021"/>
      </dsp:txXfrm>
    </dsp:sp>
    <dsp:sp modelId="{0F979253-FD39-4920-BFCA-78C564B167EA}">
      <dsp:nvSpPr>
        <dsp:cNvPr id="0" name=""/>
        <dsp:cNvSpPr/>
      </dsp:nvSpPr>
      <dsp:spPr>
        <a:xfrm>
          <a:off x="1724389" y="2039830"/>
          <a:ext cx="62126" cy="62126"/>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1885388" y="577779"/>
          <a:ext cx="1624191" cy="706174"/>
        </a:xfrm>
        <a:prstGeom prst="round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n-lt"/>
            </a:rPr>
            <a:t>Execution</a:t>
          </a:r>
        </a:p>
      </dsp:txBody>
      <dsp:txXfrm>
        <a:off x="1919861" y="612252"/>
        <a:ext cx="1555245" cy="637228"/>
      </dsp:txXfrm>
    </dsp:sp>
    <dsp:sp modelId="{DCAE8A46-752C-4E82-84CE-E790E1F2918E}">
      <dsp:nvSpPr>
        <dsp:cNvPr id="0" name=""/>
        <dsp:cNvSpPr/>
      </dsp:nvSpPr>
      <dsp:spPr>
        <a:xfrm>
          <a:off x="2697484" y="1283953"/>
          <a:ext cx="0" cy="786939"/>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2924871" y="1449625"/>
          <a:ext cx="1429288" cy="46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dirty="0">
              <a:latin typeface="+mn-lt"/>
            </a:rPr>
            <a:t>Q2</a:t>
          </a:r>
        </a:p>
      </dsp:txBody>
      <dsp:txXfrm>
        <a:off x="2924871" y="1449625"/>
        <a:ext cx="1429288" cy="468021"/>
      </dsp:txXfrm>
    </dsp:sp>
    <dsp:sp modelId="{B6459BF8-D2C3-4018-9C28-98667DC203F4}">
      <dsp:nvSpPr>
        <dsp:cNvPr id="0" name=""/>
        <dsp:cNvSpPr/>
      </dsp:nvSpPr>
      <dsp:spPr>
        <a:xfrm>
          <a:off x="2666421" y="2039830"/>
          <a:ext cx="62126" cy="62126"/>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2827419" y="2857833"/>
          <a:ext cx="1624191" cy="706174"/>
        </a:xfrm>
        <a:prstGeom prst="round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n-lt"/>
            </a:rPr>
            <a:t>Assessment</a:t>
          </a:r>
        </a:p>
      </dsp:txBody>
      <dsp:txXfrm>
        <a:off x="2861892" y="2892306"/>
        <a:ext cx="1555245" cy="637228"/>
      </dsp:txXfrm>
    </dsp:sp>
    <dsp:sp modelId="{086FB9B1-82B2-4197-8B33-6E7FF94F8D2E}">
      <dsp:nvSpPr>
        <dsp:cNvPr id="0" name=""/>
        <dsp:cNvSpPr/>
      </dsp:nvSpPr>
      <dsp:spPr>
        <a:xfrm>
          <a:off x="3639515" y="2070893"/>
          <a:ext cx="0" cy="786939"/>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3608452" y="2039830"/>
          <a:ext cx="62126" cy="62126"/>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9/3/2024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dirty="0"/>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9/3/2024</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2.xml.rels>&#65279;<?xml version="1.0" encoding="utf-8"?><Relationships xmlns="http://schemas.openxmlformats.org/package/2006/relationships"><Relationship Type="http://schemas.openxmlformats.org/officeDocument/2006/relationships/image" Target="/ppt/media/image114.png" Id="rId8" /><Relationship Type="http://schemas.openxmlformats.org/officeDocument/2006/relationships/image" Target="/ppt/media/image4030.svg" Id="rId3" /><Relationship Type="http://schemas.openxmlformats.org/officeDocument/2006/relationships/image" Target="/ppt/media/image4431.svg" Id="rId7" /><Relationship Type="http://schemas.openxmlformats.org/officeDocument/2006/relationships/image" Target="/ppt/media/image3923.png" Id="rId2" /><Relationship Type="http://schemas.openxmlformats.org/officeDocument/2006/relationships/slideMaster" Target="/ppt/slideMasters/slideMaster11.xml" Id="rId1" /><Relationship Type="http://schemas.openxmlformats.org/officeDocument/2006/relationships/image" Target="/ppt/media/image4320.png" Id="rId6" /><Relationship Type="http://schemas.openxmlformats.org/officeDocument/2006/relationships/image" Target="/ppt/media/image4232.svg" Id="rId5" /><Relationship Type="http://schemas.openxmlformats.org/officeDocument/2006/relationships/image" Target="/ppt/media/image4121.png" Id="rId4" /><Relationship Type="http://schemas.openxmlformats.org/officeDocument/2006/relationships/image" Target="/ppt/media/image122.svg" Id="rId9" /></Relationships>
</file>

<file path=ppt/slideLayouts/_rels/slideLayout1110.xml.rels>&#65279;<?xml version="1.0" encoding="utf-8"?><Relationships xmlns="http://schemas.openxmlformats.org/package/2006/relationships"><Relationship Type="http://schemas.openxmlformats.org/officeDocument/2006/relationships/image" Target="/ppt/media/image114.png" Id="rId8" /><Relationship Type="http://schemas.openxmlformats.org/officeDocument/2006/relationships/image" Target="/ppt/media/image4523.svg" Id="rId3" /><Relationship Type="http://schemas.openxmlformats.org/officeDocument/2006/relationships/image" Target="/ppt/media/image4724.svg" Id="rId7" /><Relationship Type="http://schemas.openxmlformats.org/officeDocument/2006/relationships/image" Target="/ppt/media/image4320.png" Id="rId2" /><Relationship Type="http://schemas.openxmlformats.org/officeDocument/2006/relationships/slideMaster" Target="/ppt/slideMasters/slideMaster11.xml" Id="rId1" /><Relationship Type="http://schemas.openxmlformats.org/officeDocument/2006/relationships/image" Target="/ppt/media/image4121.png" Id="rId6" /><Relationship Type="http://schemas.openxmlformats.org/officeDocument/2006/relationships/image" Target="/ppt/media/image4925.svg" Id="rId11" /><Relationship Type="http://schemas.openxmlformats.org/officeDocument/2006/relationships/image" Target="/ppt/media/image4626.svg" Id="rId5" /><Relationship Type="http://schemas.openxmlformats.org/officeDocument/2006/relationships/image" Target="/ppt/media/image4822.png" Id="rId10" /><Relationship Type="http://schemas.openxmlformats.org/officeDocument/2006/relationships/image" Target="/ppt/media/image3923.png" Id="rId4" /><Relationship Type="http://schemas.openxmlformats.org/officeDocument/2006/relationships/image" Target="/ppt/media/image122.svg" Id="rId9" /></Relationships>
</file>

<file path=ppt/slideLayouts/_rels/slideLayout126.xml.rels>&#65279;<?xml version="1.0" encoding="utf-8"?><Relationships xmlns="http://schemas.openxmlformats.org/package/2006/relationships"><Relationship Type="http://schemas.openxmlformats.org/officeDocument/2006/relationships/image" Target="/ppt/media/image5017.svg" Id="rId3" /><Relationship Type="http://schemas.openxmlformats.org/officeDocument/2006/relationships/image" Target="/ppt/media/image122.svg" Id="rId7" /><Relationship Type="http://schemas.openxmlformats.org/officeDocument/2006/relationships/image" Target="/ppt/media/image516.png" Id="rId2" /><Relationship Type="http://schemas.openxmlformats.org/officeDocument/2006/relationships/slideMaster" Target="/ppt/slideMasters/slideMaster11.xml" Id="rId1" /><Relationship Type="http://schemas.openxmlformats.org/officeDocument/2006/relationships/image" Target="/ppt/media/image114.png" Id="rId6" /><Relationship Type="http://schemas.openxmlformats.org/officeDocument/2006/relationships/image" Target="/ppt/media/image5118.svg" Id="rId5" /><Relationship Type="http://schemas.openxmlformats.org/officeDocument/2006/relationships/image" Target="/ppt/media/image92.png" Id="rId4" /></Relationships>
</file>

<file path=ppt/slideLayouts/_rels/slideLayout133.xml.rels>&#65279;<?xml version="1.0" encoding="utf-8"?><Relationships xmlns="http://schemas.openxmlformats.org/package/2006/relationships"><Relationship Type="http://schemas.openxmlformats.org/officeDocument/2006/relationships/image" Target="/ppt/media/image566.png" Id="rId8" /><Relationship Type="http://schemas.openxmlformats.org/officeDocument/2006/relationships/image" Target="/ppt/media/image595.svg" Id="rId13" /><Relationship Type="http://schemas.openxmlformats.org/officeDocument/2006/relationships/image" Target="/ppt/media/image26.svg" Id="rId3" /><Relationship Type="http://schemas.openxmlformats.org/officeDocument/2006/relationships/image" Target="/ppt/media/image557.svg" Id="rId7" /><Relationship Type="http://schemas.openxmlformats.org/officeDocument/2006/relationships/image" Target="/ppt/media/image587.png" Id="rId12" /><Relationship Type="http://schemas.openxmlformats.org/officeDocument/2006/relationships/image" Target="/ppt/media/image18.png" Id="rId2" /><Relationship Type="http://schemas.openxmlformats.org/officeDocument/2006/relationships/slideMaster" Target="/ppt/slideMasters/slideMaster11.xml" Id="rId1" /><Relationship Type="http://schemas.openxmlformats.org/officeDocument/2006/relationships/image" Target="/ppt/media/image549.png" Id="rId6" /><Relationship Type="http://schemas.openxmlformats.org/officeDocument/2006/relationships/image" Target="/ppt/media/image122.svg" Id="rId11" /><Relationship Type="http://schemas.openxmlformats.org/officeDocument/2006/relationships/image" Target="/ppt/media/image538.svg" Id="rId5" /><Relationship Type="http://schemas.openxmlformats.org/officeDocument/2006/relationships/image" Target="/ppt/media/image114.png" Id="rId10" /><Relationship Type="http://schemas.openxmlformats.org/officeDocument/2006/relationships/image" Target="/ppt/media/image5210.png" Id="rId4" /><Relationship Type="http://schemas.openxmlformats.org/officeDocument/2006/relationships/image" Target="/ppt/media/image579.svg" Id="rId9" /></Relationships>
</file>

<file path=ppt/slideLayouts/_rels/slideLayout18.xml.rels>&#65279;<?xml version="1.0" encoding="utf-8"?><Relationships xmlns="http://schemas.openxmlformats.org/package/2006/relationships"><Relationship Type="http://schemas.openxmlformats.org/officeDocument/2006/relationships/image" Target="/ppt/media/image718.png" Id="rId8" /><Relationship Type="http://schemas.openxmlformats.org/officeDocument/2006/relationships/image" Target="/ppt/media/image122.svg" Id="rId13" /><Relationship Type="http://schemas.openxmlformats.org/officeDocument/2006/relationships/image" Target="/ppt/media/image26.svg" Id="rId3" /><Relationship Type="http://schemas.openxmlformats.org/officeDocument/2006/relationships/image" Target="/ppt/media/image620.svg" Id="rId7" /><Relationship Type="http://schemas.openxmlformats.org/officeDocument/2006/relationships/image" Target="/ppt/media/image114.png" Id="rId12" /><Relationship Type="http://schemas.openxmlformats.org/officeDocument/2006/relationships/image" Target="/ppt/media/image18.png" Id="rId2" /><Relationship Type="http://schemas.openxmlformats.org/officeDocument/2006/relationships/slideMaster" Target="/ppt/slideMasters/slideMaster11.xml" Id="rId1" /><Relationship Type="http://schemas.openxmlformats.org/officeDocument/2006/relationships/image" Target="/ppt/media/image516.png" Id="rId6" /><Relationship Type="http://schemas.openxmlformats.org/officeDocument/2006/relationships/image" Target="/ppt/media/image1015.svg" Id="rId11" /><Relationship Type="http://schemas.openxmlformats.org/officeDocument/2006/relationships/image" Target="/ppt/media/image421.svg" Id="rId5" /><Relationship Type="http://schemas.openxmlformats.org/officeDocument/2006/relationships/image" Target="/ppt/media/image92.png" Id="rId10" /><Relationship Type="http://schemas.openxmlformats.org/officeDocument/2006/relationships/image" Target="/ppt/media/image319.png" Id="rId4" /><Relationship Type="http://schemas.openxmlformats.org/officeDocument/2006/relationships/image" Target="/ppt/media/image822.svg" Id="rId9" /></Relationships>
</file>

<file path=ppt/slideLayouts/_rels/slideLayout27.xml.rels>&#65279;<?xml version="1.0" encoding="utf-8"?><Relationships xmlns="http://schemas.openxmlformats.org/package/2006/relationships"><Relationship Type="http://schemas.openxmlformats.org/officeDocument/2006/relationships/image" Target="/ppt/media/image1517.png" Id="rId8" /><Relationship Type="http://schemas.openxmlformats.org/officeDocument/2006/relationships/image" Target="/ppt/media/image13.svg" Id="rId3" /><Relationship Type="http://schemas.openxmlformats.org/officeDocument/2006/relationships/image" Target="/ppt/media/image122.svg" Id="rId7" /><Relationship Type="http://schemas.openxmlformats.org/officeDocument/2006/relationships/image" Target="/ppt/media/image92.png" Id="rId2" /><Relationship Type="http://schemas.openxmlformats.org/officeDocument/2006/relationships/slideMaster" Target="/ppt/slideMasters/slideMaster11.xml" Id="rId1" /><Relationship Type="http://schemas.openxmlformats.org/officeDocument/2006/relationships/image" Target="/ppt/media/image114.png" Id="rId6" /><Relationship Type="http://schemas.openxmlformats.org/officeDocument/2006/relationships/image" Target="/ppt/media/image1414.svg" Id="rId5" /><Relationship Type="http://schemas.openxmlformats.org/officeDocument/2006/relationships/image" Target="/ppt/media/image516.png" Id="rId4" /><Relationship Type="http://schemas.openxmlformats.org/officeDocument/2006/relationships/image" Target="/ppt/media/image1619.svg" Id="rId9" /></Relationships>
</file>

<file path=ppt/slideLayouts/_rels/slideLayout34.xml.rels>&#65279;<?xml version="1.0" encoding="utf-8"?><Relationships xmlns="http://schemas.openxmlformats.org/package/2006/relationships"><Relationship Type="http://schemas.openxmlformats.org/officeDocument/2006/relationships/image" Target="/ppt/media/image114.png" Id="rId8" /><Relationship Type="http://schemas.openxmlformats.org/officeDocument/2006/relationships/image" Target="/ppt/media/image1810.svg" Id="rId3" /><Relationship Type="http://schemas.openxmlformats.org/officeDocument/2006/relationships/image" Target="/ppt/media/image2211.svg" Id="rId7" /><Relationship Type="http://schemas.openxmlformats.org/officeDocument/2006/relationships/image" Target="/ppt/media/image1711.png" Id="rId2" /><Relationship Type="http://schemas.openxmlformats.org/officeDocument/2006/relationships/slideMaster" Target="/ppt/slideMasters/slideMaster11.xml" Id="rId1" /><Relationship Type="http://schemas.openxmlformats.org/officeDocument/2006/relationships/image" Target="/ppt/media/image2112.png" Id="rId6" /><Relationship Type="http://schemas.openxmlformats.org/officeDocument/2006/relationships/image" Target="/ppt/media/image2412.svg" Id="rId11" /><Relationship Type="http://schemas.openxmlformats.org/officeDocument/2006/relationships/image" Target="/ppt/media/image2013.svg" Id="rId5" /><Relationship Type="http://schemas.openxmlformats.org/officeDocument/2006/relationships/image" Target="/ppt/media/image2313.png" Id="rId10" /><Relationship Type="http://schemas.openxmlformats.org/officeDocument/2006/relationships/image" Target="/ppt/media/image1914.png" Id="rId4" /><Relationship Type="http://schemas.openxmlformats.org/officeDocument/2006/relationships/image" Target="/ppt/media/image122.svg" Id="rId9" /></Relationships>
</file>

<file path=ppt/slideLayouts/_rels/slideLayout41.xml.rels>&#65279;<?xml version="1.0" encoding="utf-8"?><Relationships xmlns="http://schemas.openxmlformats.org/package/2006/relationships"><Relationship Type="http://schemas.openxmlformats.org/officeDocument/2006/relationships/image" Target="/ppt/media/image25.png" Id="rId8" /><Relationship Type="http://schemas.openxmlformats.org/officeDocument/2006/relationships/image" Target="/ppt/media/image13.svg" Id="rId3" /><Relationship Type="http://schemas.openxmlformats.org/officeDocument/2006/relationships/image" Target="/ppt/media/image122.svg" Id="rId7" /><Relationship Type="http://schemas.openxmlformats.org/officeDocument/2006/relationships/image" Target="/ppt/media/image92.png" Id="rId2" /><Relationship Type="http://schemas.openxmlformats.org/officeDocument/2006/relationships/slideMaster" Target="/ppt/slideMasters/slideMaster11.xml" Id="rId1" /><Relationship Type="http://schemas.openxmlformats.org/officeDocument/2006/relationships/image" Target="/ppt/media/image114.png" Id="rId6" /><Relationship Type="http://schemas.openxmlformats.org/officeDocument/2006/relationships/image" Target="/ppt/media/image1414.svg" Id="rId5" /><Relationship Type="http://schemas.openxmlformats.org/officeDocument/2006/relationships/image" Target="/ppt/media/image516.png" Id="rId4" /><Relationship Type="http://schemas.openxmlformats.org/officeDocument/2006/relationships/image" Target="/ppt/media/image2633.svg" Id="rId9" /></Relationships>
</file>

<file path=ppt/slideLayouts/_rels/slideLayout511.xml.rels>&#65279;<?xml version="1.0" encoding="utf-8"?><Relationships xmlns="http://schemas.openxmlformats.org/package/2006/relationships"><Relationship Type="http://schemas.openxmlformats.org/officeDocument/2006/relationships/image" Target="/ppt/media/image114.png" Id="rId8" /><Relationship Type="http://schemas.openxmlformats.org/officeDocument/2006/relationships/image" Target="/ppt/media/image2827.svg" Id="rId3" /><Relationship Type="http://schemas.openxmlformats.org/officeDocument/2006/relationships/image" Target="/ppt/media/image3228.svg" Id="rId7" /><Relationship Type="http://schemas.openxmlformats.org/officeDocument/2006/relationships/image" Target="/ppt/media/image2724.png" Id="rId2" /><Relationship Type="http://schemas.openxmlformats.org/officeDocument/2006/relationships/slideMaster" Target="/ppt/slideMasters/slideMaster11.xml" Id="rId1" /><Relationship Type="http://schemas.openxmlformats.org/officeDocument/2006/relationships/image" Target="/ppt/media/image3125.png" Id="rId6" /><Relationship Type="http://schemas.openxmlformats.org/officeDocument/2006/relationships/image" Target="/ppt/media/image26.svg" Id="rId11" /><Relationship Type="http://schemas.openxmlformats.org/officeDocument/2006/relationships/image" Target="/ppt/media/image3029.svg" Id="rId5" /><Relationship Type="http://schemas.openxmlformats.org/officeDocument/2006/relationships/image" Target="/ppt/media/image18.png" Id="rId10" /><Relationship Type="http://schemas.openxmlformats.org/officeDocument/2006/relationships/image" Target="/ppt/media/image2926.png" Id="rId4" /><Relationship Type="http://schemas.openxmlformats.org/officeDocument/2006/relationships/image" Target="/ppt/media/image122.svg" Id="rId9" /></Relationships>
</file>

<file path=ppt/slideLayouts/_rels/slideLayout69.xml.rels>&#65279;<?xml version="1.0" encoding="utf-8"?><Relationships xmlns="http://schemas.openxmlformats.org/package/2006/relationships"><Relationship Type="http://schemas.openxmlformats.org/officeDocument/2006/relationships/image" Target="/ppt/media/image1810.svg" Id="rId3" /><Relationship Type="http://schemas.openxmlformats.org/officeDocument/2006/relationships/image" Target="/ppt/media/image122.svg" Id="rId7" /><Relationship Type="http://schemas.openxmlformats.org/officeDocument/2006/relationships/image" Target="/ppt/media/image1711.png" Id="rId2" /><Relationship Type="http://schemas.openxmlformats.org/officeDocument/2006/relationships/slideMaster" Target="/ppt/slideMasters/slideMaster11.xml" Id="rId1" /><Relationship Type="http://schemas.openxmlformats.org/officeDocument/2006/relationships/image" Target="/ppt/media/image114.png" Id="rId6" /><Relationship Type="http://schemas.openxmlformats.org/officeDocument/2006/relationships/image" Target="/ppt/media/image2211.svg" Id="rId5" /><Relationship Type="http://schemas.openxmlformats.org/officeDocument/2006/relationships/image" Target="/ppt/media/image2112.png" Id="rId4" /></Relationships>
</file>

<file path=ppt/slideLayouts/_rels/slideLayout75.xml.rels>&#65279;<?xml version="1.0" encoding="utf-8"?><Relationships xmlns="http://schemas.openxmlformats.org/package/2006/relationships"><Relationship Type="http://schemas.openxmlformats.org/officeDocument/2006/relationships/image" Target="/ppt/media/image3315.png" Id="rId8" /><Relationship Type="http://schemas.openxmlformats.org/officeDocument/2006/relationships/image" Target="/ppt/media/image1414.svg" Id="rId3" /><Relationship Type="http://schemas.openxmlformats.org/officeDocument/2006/relationships/image" Target="/ppt/media/image122.svg" Id="rId7" /><Relationship Type="http://schemas.openxmlformats.org/officeDocument/2006/relationships/image" Target="/ppt/media/image516.png" Id="rId2" /><Relationship Type="http://schemas.openxmlformats.org/officeDocument/2006/relationships/slideMaster" Target="/ppt/slideMasters/slideMaster11.xml" Id="rId1" /><Relationship Type="http://schemas.openxmlformats.org/officeDocument/2006/relationships/image" Target="/ppt/media/image114.png" Id="rId6" /><Relationship Type="http://schemas.openxmlformats.org/officeDocument/2006/relationships/image" Target="/ppt/media/image1015.svg" Id="rId5" /><Relationship Type="http://schemas.openxmlformats.org/officeDocument/2006/relationships/image" Target="/ppt/media/image92.png" Id="rId4" /><Relationship Type="http://schemas.openxmlformats.org/officeDocument/2006/relationships/image" Target="/ppt/media/image3416.svg" Id="rId9" /></Relationships>
</file>

<file path=ppt/slideLayouts/_rels/slideLayout82.xml.rels>&#65279;<?xml version="1.0" encoding="utf-8"?><Relationships xmlns="http://schemas.openxmlformats.org/package/2006/relationships"><Relationship Type="http://schemas.openxmlformats.org/officeDocument/2006/relationships/image" Target="/ppt/media/image363.svg" Id="rId3" /><Relationship Type="http://schemas.openxmlformats.org/officeDocument/2006/relationships/image" Target="/ppt/media/image122.svg" Id="rId7" /><Relationship Type="http://schemas.openxmlformats.org/officeDocument/2006/relationships/image" Target="/ppt/media/image353.png" Id="rId2" /><Relationship Type="http://schemas.openxmlformats.org/officeDocument/2006/relationships/slideMaster" Target="/ppt/slideMasters/slideMaster11.xml" Id="rId1" /><Relationship Type="http://schemas.openxmlformats.org/officeDocument/2006/relationships/image" Target="/ppt/media/image114.png" Id="rId6" /><Relationship Type="http://schemas.openxmlformats.org/officeDocument/2006/relationships/image" Target="/ppt/media/image384.svg" Id="rId5" /><Relationship Type="http://schemas.openxmlformats.org/officeDocument/2006/relationships/image" Target="/ppt/media/image375.png" Id="rId4" /></Relationships>
</file>

<file path=ppt/slideLayouts/_rels/slideLayout913.xml.rels>&#65279;<?xml version="1.0" encoding="utf-8"?><Relationships xmlns="http://schemas.openxmlformats.org/package/2006/relationships"><Relationship Type="http://schemas.openxmlformats.org/officeDocument/2006/relationships/image" Target="/ppt/media/image114.png" Id="rId8" /><Relationship Type="http://schemas.openxmlformats.org/officeDocument/2006/relationships/image" Target="/ppt/media/image4030.svg" Id="rId3" /><Relationship Type="http://schemas.openxmlformats.org/officeDocument/2006/relationships/image" Target="/ppt/media/image4431.svg" Id="rId7" /><Relationship Type="http://schemas.openxmlformats.org/officeDocument/2006/relationships/image" Target="/ppt/media/image3923.png" Id="rId2" /><Relationship Type="http://schemas.openxmlformats.org/officeDocument/2006/relationships/slideMaster" Target="/ppt/slideMasters/slideMaster11.xml" Id="rId1" /><Relationship Type="http://schemas.openxmlformats.org/officeDocument/2006/relationships/image" Target="/ppt/media/image4320.png" Id="rId6" /><Relationship Type="http://schemas.openxmlformats.org/officeDocument/2006/relationships/image" Target="/ppt/media/image4232.svg" Id="rId5" /><Relationship Type="http://schemas.openxmlformats.org/officeDocument/2006/relationships/image" Target="/ppt/media/image4121.png" Id="rId4" /><Relationship Type="http://schemas.openxmlformats.org/officeDocument/2006/relationships/image" Target="/ppt/media/image122.svg" Id="rId9" /></Relationships>
</file>

<file path=ppt/slideLayouts/slideLayout1012.xml><?xml version="1.0" encoding="utf-8"?>
<p:sldLayout xmlns:a="http://schemas.openxmlformats.org/drawingml/2006/main" xmlns:r="http://schemas.openxmlformats.org/officeDocument/2006/relationships" xmlns:p="http://schemas.openxmlformats.org/presentationml/2006/main" showMasterSp="0" preserve="1" userDrawn="1">
  <p:cSld name="Table + Content">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3012" y="771526"/>
            <a:ext cx="9691688" cy="914399"/>
          </a:xfrm>
        </p:spPr>
        <p:txBody>
          <a:bodyPr anchor="t">
            <a:noAutofit/>
          </a:bodyPr>
          <a:lstStyle>
            <a:lvl1pPr algn="l">
              <a:lnSpc>
                <a:spcPct val="75000"/>
              </a:lnSpc>
              <a:defRPr sz="4000" b="1" i="0" spc="200" baseline="0">
                <a:solidFill>
                  <a:schemeClr val="tx1"/>
                </a:solidFill>
                <a:latin typeface="+mj-lt"/>
                <a:cs typeface="Calibri" panose="020F0502020204030204" pitchFamily="34" charset="0"/>
              </a:defRPr>
            </a:lvl1pPr>
          </a:lstStyle>
          <a:p>
            <a:endParaRPr lang="en-US" dirty="0"/>
          </a:p>
        </p:txBody>
      </p:sp>
      <p:sp>
        <p:nvSpPr>
          <p:cNvPr id="39" name="Footer Placeholder 4">
            <a:extLst>
              <a:ext uri="{FF2B5EF4-FFF2-40B4-BE49-F238E27FC236}">
                <a16:creationId xmlns:a16="http://schemas.microsoft.com/office/drawing/2014/main" id="{D6F79AC3-76A1-330A-69C1-6F49A44894D8}"/>
              </a:ext>
            </a:extLst>
          </p:cNvPr>
          <p:cNvSpPr>
            <a:spLocks noGrp="1"/>
          </p:cNvSpPr>
          <p:nvPr>
            <p:ph type="ftr" sz="quarter" idx="3"/>
          </p:nvPr>
        </p:nvSpPr>
        <p:spPr>
          <a:xfrm rot="16200000">
            <a:off x="-2071745" y="2944876"/>
            <a:ext cx="5314948" cy="968245"/>
          </a:xfrm>
          <a:prstGeom prst="rect">
            <a:avLst/>
          </a:prstGeom>
        </p:spPr>
        <p:txBody>
          <a:bodyPr vert="horz" lIns="91440" tIns="45720" rIns="91440" bIns="45720" rtlCol="0" anchor="ctr"/>
          <a:lstStyle>
            <a:lvl1pPr algn="ctr">
              <a:defRPr sz="1200" b="1" i="0" cap="none" spc="200" baseline="0">
                <a:solidFill>
                  <a:schemeClr val="tx1"/>
                </a:solidFill>
                <a:latin typeface="Calibri" panose="020F0502020204030204" pitchFamily="34" charset="0"/>
                <a:cs typeface="Calibri" panose="020F0502020204030204" pitchFamily="34" charset="0"/>
              </a:defRPr>
            </a:lvl1pPr>
          </a:lstStyle>
          <a:p>
            <a:r>
              <a:rPr lang="en-US" dirty="0"/>
              <a:t>ADD A FOOTER</a:t>
            </a:r>
          </a:p>
        </p:txBody>
      </p:sp>
      <p:sp>
        <p:nvSpPr>
          <p:cNvPr id="4" name="Content Placeholder 4">
            <a:extLst>
              <a:ext uri="{FF2B5EF4-FFF2-40B4-BE49-F238E27FC236}">
                <a16:creationId xmlns:a16="http://schemas.microsoft.com/office/drawing/2014/main" id="{52576074-8A5F-7308-EC7D-96E98F2E3C90}"/>
              </a:ext>
            </a:extLst>
          </p:cNvPr>
          <p:cNvSpPr>
            <a:spLocks noGrp="1"/>
          </p:cNvSpPr>
          <p:nvPr>
            <p:ph sz="quarter" idx="12"/>
          </p:nvPr>
        </p:nvSpPr>
        <p:spPr>
          <a:xfrm>
            <a:off x="1243011" y="1943100"/>
            <a:ext cx="9354312" cy="3968496"/>
          </a:xfrm>
        </p:spPr>
        <p:txBody>
          <a:bodyPr>
            <a:normAutofit/>
          </a:bodyPr>
          <a:lstStyle>
            <a:lvl1pPr marL="0" indent="0">
              <a:spcBef>
                <a:spcPts val="0"/>
              </a:spcBef>
              <a:spcAft>
                <a:spcPts val="1800"/>
              </a:spcAft>
              <a:buNone/>
              <a:defRPr sz="1600" b="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1219BAE7-061D-1C2C-8FE8-F52FE9801B1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 t="1737" r="20884" b="10416"/>
          <a:stretch/>
        </p:blipFill>
        <p:spPr>
          <a:xfrm rot="5400000">
            <a:off x="-266651" y="5472169"/>
            <a:ext cx="1628776" cy="1142892"/>
          </a:xfrm>
          <a:prstGeom prst="rect">
            <a:avLst/>
          </a:prstGeom>
        </p:spPr>
      </p:pic>
      <p:pic>
        <p:nvPicPr>
          <p:cNvPr id="8" name="Graphic 7">
            <a:extLst>
              <a:ext uri="{FF2B5EF4-FFF2-40B4-BE49-F238E27FC236}">
                <a16:creationId xmlns:a16="http://schemas.microsoft.com/office/drawing/2014/main" id="{91756DF4-EAAF-D894-A06D-881BB4F1FE1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26626" r="31329"/>
          <a:stretch/>
        </p:blipFill>
        <p:spPr>
          <a:xfrm>
            <a:off x="9360171" y="0"/>
            <a:ext cx="2831830" cy="803719"/>
          </a:xfrm>
          <a:prstGeom prst="rect">
            <a:avLst/>
          </a:prstGeom>
        </p:spPr>
      </p:pic>
      <p:pic>
        <p:nvPicPr>
          <p:cNvPr id="20" name="Graphic 19">
            <a:extLst>
              <a:ext uri="{FF2B5EF4-FFF2-40B4-BE49-F238E27FC236}">
                <a16:creationId xmlns:a16="http://schemas.microsoft.com/office/drawing/2014/main" id="{43E13A01-E9E2-1B24-006D-FC7933FFAB49}"/>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56443" t="62500"/>
          <a:stretch/>
        </p:blipFill>
        <p:spPr>
          <a:xfrm rot="5400000">
            <a:off x="344361" y="-188913"/>
            <a:ext cx="536575" cy="914400"/>
          </a:xfrm>
          <a:prstGeom prst="rect">
            <a:avLst/>
          </a:prstGeom>
        </p:spPr>
      </p:pic>
      <p:pic>
        <p:nvPicPr>
          <p:cNvPr id="36" name="Graphic 35">
            <a:extLst>
              <a:ext uri="{FF2B5EF4-FFF2-40B4-BE49-F238E27FC236}">
                <a16:creationId xmlns:a16="http://schemas.microsoft.com/office/drawing/2014/main" id="{781D330E-7CAC-3E1B-56FB-58D6F39003FB}"/>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356940" y="3305998"/>
            <a:ext cx="425520" cy="246004"/>
          </a:xfrm>
          <a:prstGeom prst="rect">
            <a:avLst/>
          </a:prstGeom>
        </p:spPr>
      </p:pic>
      <p:cxnSp>
        <p:nvCxnSpPr>
          <p:cNvPr id="37" name="Straight Connector 36">
            <a:extLst>
              <a:ext uri="{FF2B5EF4-FFF2-40B4-BE49-F238E27FC236}">
                <a16:creationId xmlns:a16="http://schemas.microsoft.com/office/drawing/2014/main" id="{D2679891-41CC-3417-4CF6-135A18671481}"/>
              </a:ext>
            </a:extLst>
          </p:cNvPr>
          <p:cNvCxnSpPr>
            <a:cxnSpLocks/>
          </p:cNvCxnSpPr>
          <p:nvPr userDrawn="1"/>
        </p:nvCxnSpPr>
        <p:spPr>
          <a:xfrm>
            <a:off x="11569700" y="1281334"/>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D90A8-8A48-8962-E406-C96FD90CB835}"/>
              </a:ext>
            </a:extLst>
          </p:cNvPr>
          <p:cNvCxnSpPr>
            <a:cxnSpLocks/>
          </p:cNvCxnSpPr>
          <p:nvPr userDrawn="1"/>
        </p:nvCxnSpPr>
        <p:spPr>
          <a:xfrm>
            <a:off x="11569700" y="3811366"/>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323A68D2-2F41-6DEA-B556-009D1C010A12}"/>
              </a:ext>
            </a:extLst>
          </p:cNvPr>
          <p:cNvSpPr>
            <a:spLocks noGrp="1"/>
          </p:cNvSpPr>
          <p:nvPr>
            <p:ph type="dt" sz="half" idx="2"/>
          </p:nvPr>
        </p:nvSpPr>
        <p:spPr>
          <a:xfrm>
            <a:off x="11058836" y="771526"/>
            <a:ext cx="1041393" cy="250444"/>
          </a:xfrm>
          <a:prstGeom prst="rect">
            <a:avLst/>
          </a:prstGeom>
        </p:spPr>
        <p:txBody>
          <a:bodyPr vert="horz" lIns="0" tIns="0" rIns="0" bIns="0" rtlCol="0" anchor="b"/>
          <a:lstStyle>
            <a:lvl1pPr algn="ctr">
              <a:defRPr sz="1100" b="1" i="0" spc="200" baseline="0">
                <a:solidFill>
                  <a:schemeClr val="tx1"/>
                </a:solidFill>
                <a:latin typeface="Calibri" panose="020F0502020204030204" pitchFamily="34" charset="0"/>
                <a:cs typeface="Calibri" panose="020F0502020204030204" pitchFamily="34" charset="0"/>
              </a:defRPr>
            </a:lvl1pPr>
          </a:lstStyle>
          <a:p>
            <a:r>
              <a:rPr lang="en-US" dirty="0"/>
              <a:t>7/31/20XX</a:t>
            </a:r>
          </a:p>
        </p:txBody>
      </p:sp>
      <p:sp>
        <p:nvSpPr>
          <p:cNvPr id="41" name="Slide Number Placeholder 5">
            <a:extLst>
              <a:ext uri="{FF2B5EF4-FFF2-40B4-BE49-F238E27FC236}">
                <a16:creationId xmlns:a16="http://schemas.microsoft.com/office/drawing/2014/main" id="{20B2DBBC-C217-F056-5EE3-093A94676B6A}"/>
              </a:ext>
            </a:extLst>
          </p:cNvPr>
          <p:cNvSpPr>
            <a:spLocks noGrp="1"/>
          </p:cNvSpPr>
          <p:nvPr>
            <p:ph type="sldNum" sz="quarter" idx="4"/>
          </p:nvPr>
        </p:nvSpPr>
        <p:spPr>
          <a:xfrm>
            <a:off x="11058836" y="5836030"/>
            <a:ext cx="1041393" cy="246004"/>
          </a:xfrm>
          <a:prstGeom prst="rect">
            <a:avLst/>
          </a:prstGeom>
        </p:spPr>
        <p:txBody>
          <a:bodyPr vert="horz" lIns="91440" tIns="45720" rIns="91440" bIns="45720" rtlCol="0" anchor="t"/>
          <a:lstStyle>
            <a:lvl1pPr algn="ctr">
              <a:defRPr sz="1200" b="1" i="0" spc="200" baseline="0">
                <a:solidFill>
                  <a:schemeClr val="tx1"/>
                </a:solidFill>
                <a:latin typeface="Calibri" panose="020F0502020204030204" pitchFamily="34" charset="0"/>
                <a:cs typeface="Calibri" panose="020F0502020204030204" pitchFamily="34" charset="0"/>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3901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888" userDrawn="1">
          <p15:clr>
            <a:srgbClr val="FBAE40"/>
          </p15:clr>
        </p15:guide>
        <p15:guide id="2" pos="768" userDrawn="1">
          <p15:clr>
            <a:srgbClr val="FBAE40"/>
          </p15:clr>
        </p15:guide>
        <p15:guide id="3" orient="horz" pos="3840" userDrawn="1">
          <p15:clr>
            <a:srgbClr val="FBAE40"/>
          </p15:clr>
        </p15:guide>
        <p15:guide id="4" orient="horz" pos="1224" userDrawn="1">
          <p15:clr>
            <a:srgbClr val="FBAE40"/>
          </p15:clr>
        </p15:guide>
      </p15:sldGuideLst>
    </p:ext>
  </p:extLst>
</p:sldLayout>
</file>

<file path=ppt/slideLayouts/slideLayout1110.xml><?xml version="1.0" encoding="utf-8"?>
<p:sldLayout xmlns:a="http://schemas.openxmlformats.org/drawingml/2006/main" xmlns:r="http://schemas.openxmlformats.org/officeDocument/2006/relationships" xmlns:p="http://schemas.openxmlformats.org/presentationml/2006/main" showMasterSp="0" preserve="1" userDrawn="1">
  <p:cSld name="Title + Subtitle + Picture">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32" name="Graphic 31">
            <a:extLst>
              <a:ext uri="{FF2B5EF4-FFF2-40B4-BE49-F238E27FC236}">
                <a16:creationId xmlns:a16="http://schemas.microsoft.com/office/drawing/2014/main" id="{6E4D6661-6121-F9D4-5417-DCF6F824FC6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6443" t="62500"/>
          <a:stretch/>
        </p:blipFill>
        <p:spPr>
          <a:xfrm>
            <a:off x="0" y="2971800"/>
            <a:ext cx="536575" cy="914400"/>
          </a:xfrm>
          <a:prstGeom prst="rect">
            <a:avLst/>
          </a:prstGeom>
        </p:spPr>
      </p:pic>
      <p:pic>
        <p:nvPicPr>
          <p:cNvPr id="33" name="Graphic 32">
            <a:extLst>
              <a:ext uri="{FF2B5EF4-FFF2-40B4-BE49-F238E27FC236}">
                <a16:creationId xmlns:a16="http://schemas.microsoft.com/office/drawing/2014/main" id="{C208DEAE-E889-7FE9-79F8-C2BD8D3E7CF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2183" t="-90" r="-5900" b="11491"/>
          <a:stretch/>
        </p:blipFill>
        <p:spPr>
          <a:xfrm>
            <a:off x="-1" y="5780936"/>
            <a:ext cx="1614864" cy="1077064"/>
          </a:xfrm>
          <a:prstGeom prst="rect">
            <a:avLst/>
          </a:prstGeom>
        </p:spPr>
      </p:pic>
      <p:sp>
        <p:nvSpPr>
          <p:cNvPr id="2" name="Title 1"/>
          <p:cNvSpPr>
            <a:spLocks noGrp="1"/>
          </p:cNvSpPr>
          <p:nvPr>
            <p:ph type="ctrTitle"/>
          </p:nvPr>
        </p:nvSpPr>
        <p:spPr>
          <a:xfrm>
            <a:off x="1243011" y="601249"/>
            <a:ext cx="9466741" cy="3812838"/>
          </a:xfrm>
        </p:spPr>
        <p:txBody>
          <a:bodyPr tIns="91440" rIns="0" bIns="0" anchor="b">
            <a:noAutofit/>
          </a:bodyPr>
          <a:lstStyle>
            <a:lvl1pPr algn="l">
              <a:lnSpc>
                <a:spcPct val="75000"/>
              </a:lnSpc>
              <a:defRPr sz="7200" b="1" i="0">
                <a:solidFill>
                  <a:schemeClr val="tx1"/>
                </a:solidFill>
                <a:latin typeface="+mj-lt"/>
                <a:cs typeface="Calibri" panose="020F0502020204030204" pitchFamily="34" charset="0"/>
              </a:defRPr>
            </a:lvl1pPr>
          </a:lstStyle>
          <a:p>
            <a:endParaRPr lang="en-US" dirty="0"/>
          </a:p>
        </p:txBody>
      </p:sp>
      <p:sp>
        <p:nvSpPr>
          <p:cNvPr id="3" name="Subtitle 2"/>
          <p:cNvSpPr>
            <a:spLocks noGrp="1"/>
          </p:cNvSpPr>
          <p:nvPr>
            <p:ph type="subTitle" idx="1"/>
          </p:nvPr>
        </p:nvSpPr>
        <p:spPr>
          <a:xfrm>
            <a:off x="1243012" y="4418764"/>
            <a:ext cx="4852988" cy="1453397"/>
          </a:xfrm>
        </p:spPr>
        <p:txBody>
          <a:bodyPr tIns="91440" bIns="0" anchor="b">
            <a:noAutofit/>
          </a:bodyPr>
          <a:lstStyle>
            <a:lvl1pPr marL="0" indent="0" algn="l">
              <a:lnSpc>
                <a:spcPct val="75000"/>
              </a:lnSpc>
              <a:spcBef>
                <a:spcPts val="0"/>
              </a:spcBef>
              <a:buNone/>
              <a:defRPr sz="3200" b="1" i="0" cap="none" baseline="0">
                <a:solidFill>
                  <a:schemeClr val="tx1"/>
                </a:solidFill>
                <a:latin typeface="+mn-lt"/>
                <a:cs typeface="Calibri" panose="020F05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pic>
        <p:nvPicPr>
          <p:cNvPr id="34" name="Graphic 33">
            <a:extLst>
              <a:ext uri="{FF2B5EF4-FFF2-40B4-BE49-F238E27FC236}">
                <a16:creationId xmlns:a16="http://schemas.microsoft.com/office/drawing/2014/main" id="{284BD9EE-E876-31F4-1F8B-4054CE0AEF50}"/>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12075" r="-434" b="36144"/>
          <a:stretch/>
        </p:blipFill>
        <p:spPr>
          <a:xfrm rot="10800000">
            <a:off x="6349474" y="0"/>
            <a:ext cx="5842526" cy="800100"/>
          </a:xfrm>
          <a:prstGeom prst="rect">
            <a:avLst/>
          </a:prstGeom>
        </p:spPr>
      </p:pic>
      <p:pic>
        <p:nvPicPr>
          <p:cNvPr id="38" name="Graphic 37">
            <a:extLst>
              <a:ext uri="{FF2B5EF4-FFF2-40B4-BE49-F238E27FC236}">
                <a16:creationId xmlns:a16="http://schemas.microsoft.com/office/drawing/2014/main" id="{80FC0E45-129F-2666-ADC5-CA528CAC159B}"/>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356940" y="3305998"/>
            <a:ext cx="425520" cy="246004"/>
          </a:xfrm>
          <a:prstGeom prst="rect">
            <a:avLst/>
          </a:prstGeom>
        </p:spPr>
      </p:pic>
      <p:pic>
        <p:nvPicPr>
          <p:cNvPr id="10" name="Picture Placeholder 9">
            <a:extLst>
              <a:ext uri="{FF2B5EF4-FFF2-40B4-BE49-F238E27FC236}">
                <a16:creationId xmlns:a16="http://schemas.microsoft.com/office/drawing/2014/main" id="{E9B8797B-5A64-AA88-89DF-4E8F1CDE8454}"/>
              </a:ext>
            </a:extLst>
          </p:cNvPr>
          <p:cNvPicPr>
            <a:picLocks noChangeAspect="1"/>
          </p:cNvPicPr>
          <p:nvPr userDrawn="1"/>
        </p:nvPicPr>
        <p:blipFill>
          <a:blip r:embed="rId10">
            <a:extLst>
              <a:ext uri="{96DAC541-7B7A-43D3-8B79-37D633B846F1}">
                <asvg:svgBlip xmlns:asvg="http://schemas.microsoft.com/office/drawing/2016/SVG/main" r:embed="rId11"/>
              </a:ext>
            </a:extLst>
          </a:blip>
          <a:srcRect t="330" b="330"/>
          <a:stretch/>
        </p:blipFill>
        <p:spPr>
          <a:xfrm>
            <a:off x="7445375" y="4414838"/>
            <a:ext cx="4152900" cy="2268537"/>
          </a:xfrm>
          <a:prstGeom prst="rect">
            <a:avLst/>
          </a:prstGeom>
        </p:spPr>
      </p:pic>
    </p:spTree>
    <p:extLst>
      <p:ext uri="{BB962C8B-B14F-4D97-AF65-F5344CB8AC3E}">
        <p14:creationId xmlns:p14="http://schemas.microsoft.com/office/powerpoint/2010/main" val="138907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Two Content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3012" y="771526"/>
            <a:ext cx="9705976" cy="914399"/>
          </a:xfrm>
        </p:spPr>
        <p:txBody>
          <a:bodyPr anchor="t">
            <a:noAutofit/>
          </a:bodyPr>
          <a:lstStyle>
            <a:lvl1pPr algn="l">
              <a:lnSpc>
                <a:spcPct val="75000"/>
              </a:lnSpc>
              <a:defRPr sz="4000" b="1" i="0" spc="200" baseline="0">
                <a:solidFill>
                  <a:schemeClr val="tx1"/>
                </a:solidFill>
                <a:latin typeface="+mj-lt"/>
                <a:cs typeface="Calibri" panose="020F0502020204030204" pitchFamily="34" charset="0"/>
              </a:defRPr>
            </a:lvl1pPr>
          </a:lstStyle>
          <a:p>
            <a:endParaRPr lang="en-US" dirty="0"/>
          </a:p>
        </p:txBody>
      </p:sp>
      <p:sp>
        <p:nvSpPr>
          <p:cNvPr id="34" name="Footer Placeholder 4">
            <a:extLst>
              <a:ext uri="{FF2B5EF4-FFF2-40B4-BE49-F238E27FC236}">
                <a16:creationId xmlns:a16="http://schemas.microsoft.com/office/drawing/2014/main" id="{DE345F1B-A810-BD7B-E3D0-932640910E05}"/>
              </a:ext>
            </a:extLst>
          </p:cNvPr>
          <p:cNvSpPr>
            <a:spLocks noGrp="1"/>
          </p:cNvSpPr>
          <p:nvPr>
            <p:ph type="ftr" sz="quarter" idx="3"/>
          </p:nvPr>
        </p:nvSpPr>
        <p:spPr>
          <a:xfrm rot="16200000">
            <a:off x="-2071745" y="2944876"/>
            <a:ext cx="5314948" cy="968245"/>
          </a:xfrm>
          <a:prstGeom prst="rect">
            <a:avLst/>
          </a:prstGeom>
        </p:spPr>
        <p:txBody>
          <a:bodyPr vert="horz" lIns="91440" tIns="45720" rIns="91440" bIns="45720" rtlCol="0" anchor="ctr"/>
          <a:lstStyle>
            <a:lvl1pPr algn="ctr">
              <a:defRPr sz="1200" b="1" i="0" cap="none" spc="200" baseline="0">
                <a:solidFill>
                  <a:schemeClr val="tx1"/>
                </a:solidFill>
                <a:latin typeface="Calibri" panose="020F0502020204030204" pitchFamily="34" charset="0"/>
                <a:cs typeface="Calibri" panose="020F0502020204030204" pitchFamily="34" charset="0"/>
              </a:defRPr>
            </a:lvl1pPr>
          </a:lstStyle>
          <a:p>
            <a:r>
              <a:rPr lang="en-US" dirty="0"/>
              <a:t>ADD A FOOTER</a:t>
            </a:r>
          </a:p>
        </p:txBody>
      </p:sp>
      <p:sp>
        <p:nvSpPr>
          <p:cNvPr id="7" name="Content Placeholder 4">
            <a:extLst>
              <a:ext uri="{FF2B5EF4-FFF2-40B4-BE49-F238E27FC236}">
                <a16:creationId xmlns:a16="http://schemas.microsoft.com/office/drawing/2014/main" id="{04D03EA9-B8EA-C820-7047-334786CA5253}"/>
              </a:ext>
            </a:extLst>
          </p:cNvPr>
          <p:cNvSpPr>
            <a:spLocks noGrp="1"/>
          </p:cNvSpPr>
          <p:nvPr>
            <p:ph sz="quarter" idx="12"/>
          </p:nvPr>
        </p:nvSpPr>
        <p:spPr>
          <a:xfrm>
            <a:off x="1243012" y="1943100"/>
            <a:ext cx="5789152" cy="4137025"/>
          </a:xfrm>
        </p:spPr>
        <p:txBody>
          <a:bodyPr>
            <a:normAutofit/>
          </a:bodyPr>
          <a:lstStyle>
            <a:lvl1pPr marL="285750" indent="-285750">
              <a:spcBef>
                <a:spcPts val="0"/>
              </a:spcBef>
              <a:spcAft>
                <a:spcPts val="1800"/>
              </a:spcAft>
              <a:buFont typeface="Arial" panose="020B0604020202020204" pitchFamily="34" charset="0"/>
              <a:buChar char="•"/>
              <a:defRPr sz="1600" b="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5">
            <a:extLst>
              <a:ext uri="{FF2B5EF4-FFF2-40B4-BE49-F238E27FC236}">
                <a16:creationId xmlns:a16="http://schemas.microsoft.com/office/drawing/2014/main" id="{7579BEE5-3FD9-4DF0-230C-7FA6CCD9294D}"/>
              </a:ext>
            </a:extLst>
          </p:cNvPr>
          <p:cNvSpPr>
            <a:spLocks noGrp="1"/>
          </p:cNvSpPr>
          <p:nvPr>
            <p:ph sz="quarter" idx="11"/>
          </p:nvPr>
        </p:nvSpPr>
        <p:spPr>
          <a:xfrm>
            <a:off x="7413177" y="1944861"/>
            <a:ext cx="3535812" cy="4142232"/>
          </a:xfrm>
        </p:spPr>
        <p:txBody>
          <a:bodyPr>
            <a:normAutofit/>
          </a:bodyPr>
          <a:lstStyle>
            <a:lvl1pPr>
              <a:spcBef>
                <a:spcPts val="0"/>
              </a:spcBef>
              <a:spcAft>
                <a:spcPts val="1800"/>
              </a:spcAft>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6" name="Graphic 25">
            <a:extLst>
              <a:ext uri="{FF2B5EF4-FFF2-40B4-BE49-F238E27FC236}">
                <a16:creationId xmlns:a16="http://schemas.microsoft.com/office/drawing/2014/main" id="{A78B16A4-6958-21E7-DB6F-9EB302D2DAC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6443" t="62500"/>
          <a:stretch/>
        </p:blipFill>
        <p:spPr>
          <a:xfrm rot="5400000">
            <a:off x="344361" y="-188913"/>
            <a:ext cx="536575" cy="914400"/>
          </a:xfrm>
          <a:prstGeom prst="rect">
            <a:avLst/>
          </a:prstGeom>
        </p:spPr>
      </p:pic>
      <p:pic>
        <p:nvPicPr>
          <p:cNvPr id="4" name="Graphic 3">
            <a:extLst>
              <a:ext uri="{FF2B5EF4-FFF2-40B4-BE49-F238E27FC236}">
                <a16:creationId xmlns:a16="http://schemas.microsoft.com/office/drawing/2014/main" id="{07BF3E18-F4C7-7171-85A1-A1417BBB273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2937" r="-90" b="34030"/>
          <a:stretch/>
        </p:blipFill>
        <p:spPr>
          <a:xfrm flipH="1">
            <a:off x="1510506" y="6167556"/>
            <a:ext cx="4127500" cy="690444"/>
          </a:xfrm>
          <a:prstGeom prst="rect">
            <a:avLst/>
          </a:prstGeom>
        </p:spPr>
      </p:pic>
      <p:pic>
        <p:nvPicPr>
          <p:cNvPr id="31" name="Graphic 30">
            <a:extLst>
              <a:ext uri="{FF2B5EF4-FFF2-40B4-BE49-F238E27FC236}">
                <a16:creationId xmlns:a16="http://schemas.microsoft.com/office/drawing/2014/main" id="{885A8744-AECE-0116-FEDA-A44BAC6062D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356940" y="3305998"/>
            <a:ext cx="425520" cy="246004"/>
          </a:xfrm>
          <a:prstGeom prst="rect">
            <a:avLst/>
          </a:prstGeom>
        </p:spPr>
      </p:pic>
      <p:cxnSp>
        <p:nvCxnSpPr>
          <p:cNvPr id="32" name="Straight Connector 31">
            <a:extLst>
              <a:ext uri="{FF2B5EF4-FFF2-40B4-BE49-F238E27FC236}">
                <a16:creationId xmlns:a16="http://schemas.microsoft.com/office/drawing/2014/main" id="{553A8B3A-B2F0-DDCC-037D-58AC84990CDC}"/>
              </a:ext>
            </a:extLst>
          </p:cNvPr>
          <p:cNvCxnSpPr>
            <a:cxnSpLocks/>
          </p:cNvCxnSpPr>
          <p:nvPr userDrawn="1"/>
        </p:nvCxnSpPr>
        <p:spPr>
          <a:xfrm>
            <a:off x="11569700" y="1281334"/>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13498EA-BAEA-81D7-F45E-B88032C1F2AB}"/>
              </a:ext>
            </a:extLst>
          </p:cNvPr>
          <p:cNvCxnSpPr>
            <a:cxnSpLocks/>
          </p:cNvCxnSpPr>
          <p:nvPr userDrawn="1"/>
        </p:nvCxnSpPr>
        <p:spPr>
          <a:xfrm>
            <a:off x="11569700" y="3811366"/>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Date Placeholder 3">
            <a:extLst>
              <a:ext uri="{FF2B5EF4-FFF2-40B4-BE49-F238E27FC236}">
                <a16:creationId xmlns:a16="http://schemas.microsoft.com/office/drawing/2014/main" id="{95BBB73D-2883-37F4-8E10-8E95FB6E0205}"/>
              </a:ext>
            </a:extLst>
          </p:cNvPr>
          <p:cNvSpPr>
            <a:spLocks noGrp="1"/>
          </p:cNvSpPr>
          <p:nvPr>
            <p:ph type="dt" sz="half" idx="2"/>
          </p:nvPr>
        </p:nvSpPr>
        <p:spPr>
          <a:xfrm>
            <a:off x="11058836" y="771526"/>
            <a:ext cx="1041393" cy="250444"/>
          </a:xfrm>
          <a:prstGeom prst="rect">
            <a:avLst/>
          </a:prstGeom>
        </p:spPr>
        <p:txBody>
          <a:bodyPr vert="horz" lIns="0" tIns="0" rIns="0" bIns="0" rtlCol="0" anchor="b"/>
          <a:lstStyle>
            <a:lvl1pPr algn="ctr">
              <a:defRPr sz="1100" b="1" i="0" spc="200" baseline="0">
                <a:solidFill>
                  <a:schemeClr val="tx1"/>
                </a:solidFill>
                <a:latin typeface="Calibri" panose="020F0502020204030204" pitchFamily="34" charset="0"/>
                <a:cs typeface="Calibri" panose="020F0502020204030204" pitchFamily="34" charset="0"/>
              </a:defRPr>
            </a:lvl1pPr>
          </a:lstStyle>
          <a:p>
            <a:r>
              <a:rPr lang="en-US" dirty="0"/>
              <a:t>7/31/20XX</a:t>
            </a:r>
          </a:p>
        </p:txBody>
      </p:sp>
      <p:sp>
        <p:nvSpPr>
          <p:cNvPr id="36" name="Slide Number Placeholder 5">
            <a:extLst>
              <a:ext uri="{FF2B5EF4-FFF2-40B4-BE49-F238E27FC236}">
                <a16:creationId xmlns:a16="http://schemas.microsoft.com/office/drawing/2014/main" id="{DD5F2B51-942F-78F1-1B75-C74014DF4DD9}"/>
              </a:ext>
            </a:extLst>
          </p:cNvPr>
          <p:cNvSpPr>
            <a:spLocks noGrp="1"/>
          </p:cNvSpPr>
          <p:nvPr>
            <p:ph type="sldNum" sz="quarter" idx="4"/>
          </p:nvPr>
        </p:nvSpPr>
        <p:spPr>
          <a:xfrm>
            <a:off x="11058836" y="5836030"/>
            <a:ext cx="1041393" cy="246004"/>
          </a:xfrm>
          <a:prstGeom prst="rect">
            <a:avLst/>
          </a:prstGeom>
        </p:spPr>
        <p:txBody>
          <a:bodyPr vert="horz" lIns="91440" tIns="45720" rIns="91440" bIns="45720" rtlCol="0" anchor="t"/>
          <a:lstStyle>
            <a:lvl1pPr algn="ctr">
              <a:defRPr sz="1200" b="1" i="0" spc="200" baseline="0">
                <a:solidFill>
                  <a:schemeClr val="tx1"/>
                </a:solidFill>
                <a:latin typeface="Calibri" panose="020F0502020204030204" pitchFamily="34" charset="0"/>
                <a:cs typeface="Calibri" panose="020F0502020204030204" pitchFamily="34" charset="0"/>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37805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888" userDrawn="1">
          <p15:clr>
            <a:srgbClr val="FBAE40"/>
          </p15:clr>
        </p15:guide>
        <p15:guide id="2" pos="768" userDrawn="1">
          <p15:clr>
            <a:srgbClr val="FBAE40"/>
          </p15:clr>
        </p15:guide>
        <p15:guide id="3" orient="horz" pos="3840" userDrawn="1">
          <p15:clr>
            <a:srgbClr val="FBAE40"/>
          </p15:clr>
        </p15:guide>
        <p15:guide id="4" orient="horz" pos="1224" userDrawn="1">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Content 2">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C58CF9A0-3FB8-D25D-7C0E-70C4447FCCD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7834" r="18723" b="57209"/>
          <a:stretch/>
        </p:blipFill>
        <p:spPr>
          <a:xfrm rot="10800000">
            <a:off x="9587664" y="0"/>
            <a:ext cx="2604336" cy="2443914"/>
          </a:xfrm>
          <a:prstGeom prst="rect">
            <a:avLst/>
          </a:prstGeom>
        </p:spPr>
      </p:pic>
      <p:pic>
        <p:nvPicPr>
          <p:cNvPr id="32" name="Graphic 31">
            <a:extLst>
              <a:ext uri="{FF2B5EF4-FFF2-40B4-BE49-F238E27FC236}">
                <a16:creationId xmlns:a16="http://schemas.microsoft.com/office/drawing/2014/main" id="{6E4D6661-6121-F9D4-5417-DCF6F824FC6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6443" t="62500"/>
          <a:stretch/>
        </p:blipFill>
        <p:spPr>
          <a:xfrm>
            <a:off x="0" y="2971800"/>
            <a:ext cx="536575" cy="914400"/>
          </a:xfrm>
          <a:prstGeom prst="rect">
            <a:avLst/>
          </a:prstGeom>
        </p:spPr>
      </p:pic>
      <p:pic>
        <p:nvPicPr>
          <p:cNvPr id="33" name="Graphic 32">
            <a:extLst>
              <a:ext uri="{FF2B5EF4-FFF2-40B4-BE49-F238E27FC236}">
                <a16:creationId xmlns:a16="http://schemas.microsoft.com/office/drawing/2014/main" id="{C208DEAE-E889-7FE9-79F8-C2BD8D3E7CFD}"/>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22183" t="-90" r="-5900" b="11491"/>
          <a:stretch/>
        </p:blipFill>
        <p:spPr>
          <a:xfrm>
            <a:off x="-1" y="5780936"/>
            <a:ext cx="1614864" cy="1077064"/>
          </a:xfrm>
          <a:prstGeom prst="rect">
            <a:avLst/>
          </a:prstGeom>
        </p:spPr>
      </p:pic>
      <p:pic>
        <p:nvPicPr>
          <p:cNvPr id="34" name="Graphic 33">
            <a:extLst>
              <a:ext uri="{FF2B5EF4-FFF2-40B4-BE49-F238E27FC236}">
                <a16:creationId xmlns:a16="http://schemas.microsoft.com/office/drawing/2014/main" id="{284BD9EE-E876-31F4-1F8B-4054CE0AEF50}"/>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t="12075" r="-434" b="36144"/>
          <a:stretch/>
        </p:blipFill>
        <p:spPr>
          <a:xfrm rot="10800000">
            <a:off x="253474" y="0"/>
            <a:ext cx="5842526" cy="800100"/>
          </a:xfrm>
          <a:prstGeom prst="rect">
            <a:avLst/>
          </a:prstGeom>
        </p:spPr>
      </p:pic>
      <p:pic>
        <p:nvPicPr>
          <p:cNvPr id="38" name="Graphic 37">
            <a:extLst>
              <a:ext uri="{FF2B5EF4-FFF2-40B4-BE49-F238E27FC236}">
                <a16:creationId xmlns:a16="http://schemas.microsoft.com/office/drawing/2014/main" id="{80FC0E45-129F-2666-ADC5-CA528CAC159B}"/>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1356940" y="3305998"/>
            <a:ext cx="425520" cy="246004"/>
          </a:xfrm>
          <a:prstGeom prst="rect">
            <a:avLst/>
          </a:prstGeom>
        </p:spPr>
      </p:pic>
      <p:pic>
        <p:nvPicPr>
          <p:cNvPr id="5" name="Graphic 4">
            <a:extLst>
              <a:ext uri="{FF2B5EF4-FFF2-40B4-BE49-F238E27FC236}">
                <a16:creationId xmlns:a16="http://schemas.microsoft.com/office/drawing/2014/main" id="{A9B0190A-8AD6-55FA-9511-16EF09FB2A4A}"/>
              </a:ext>
            </a:extLst>
          </p:cNvPr>
          <p:cNvPicPr>
            <a:picLocks noChangeAspect="1"/>
          </p:cNvPicPr>
          <p:nvPr userDrawn="1"/>
        </p:nvPicPr>
        <p:blipFill rotWithShape="1">
          <a:blip r:embed="rId12">
            <a:extLst>
              <a:ext uri="{96DAC541-7B7A-43D3-8B79-37D633B846F1}">
                <asvg:svgBlip xmlns:asvg="http://schemas.microsoft.com/office/drawing/2016/SVG/main" r:embed="rId13"/>
              </a:ext>
            </a:extLst>
          </a:blip>
          <a:srcRect l="904" r="644"/>
          <a:stretch/>
        </p:blipFill>
        <p:spPr>
          <a:xfrm>
            <a:off x="7465261" y="4429764"/>
            <a:ext cx="4104439" cy="2258176"/>
          </a:xfrm>
          <a:prstGeom prst="rect">
            <a:avLst/>
          </a:prstGeom>
        </p:spPr>
      </p:pic>
      <p:sp>
        <p:nvSpPr>
          <p:cNvPr id="2" name="Title 1"/>
          <p:cNvSpPr>
            <a:spLocks noGrp="1"/>
          </p:cNvSpPr>
          <p:nvPr>
            <p:ph type="ctrTitle"/>
          </p:nvPr>
        </p:nvSpPr>
        <p:spPr>
          <a:xfrm>
            <a:off x="1243012" y="563671"/>
            <a:ext cx="9729786" cy="3850416"/>
          </a:xfrm>
        </p:spPr>
        <p:txBody>
          <a:bodyPr tIns="91440" rIns="91440" bIns="0" anchor="b">
            <a:normAutofit/>
          </a:bodyPr>
          <a:lstStyle>
            <a:lvl1pPr algn="l">
              <a:lnSpc>
                <a:spcPct val="75000"/>
              </a:lnSpc>
              <a:defRPr sz="8000" b="1" i="0">
                <a:solidFill>
                  <a:schemeClr val="tx1"/>
                </a:solidFill>
                <a:latin typeface="+mj-lt"/>
                <a:cs typeface="Calibri" panose="020F0502020204030204" pitchFamily="34" charset="0"/>
              </a:defRPr>
            </a:lvl1pPr>
          </a:lstStyle>
          <a:p>
            <a:endParaRPr lang="en-US" dirty="0"/>
          </a:p>
        </p:txBody>
      </p:sp>
      <p:sp>
        <p:nvSpPr>
          <p:cNvPr id="3" name="Subtitle 2"/>
          <p:cNvSpPr>
            <a:spLocks noGrp="1"/>
          </p:cNvSpPr>
          <p:nvPr>
            <p:ph type="subTitle" idx="1"/>
          </p:nvPr>
        </p:nvSpPr>
        <p:spPr>
          <a:xfrm>
            <a:off x="1243012" y="4418764"/>
            <a:ext cx="4852988" cy="1453397"/>
          </a:xfrm>
        </p:spPr>
        <p:txBody>
          <a:bodyPr tIns="91440" bIns="0" anchor="b">
            <a:noAutofit/>
          </a:bodyPr>
          <a:lstStyle>
            <a:lvl1pPr marL="0" indent="0" algn="l">
              <a:lnSpc>
                <a:spcPct val="100000"/>
              </a:lnSpc>
              <a:spcBef>
                <a:spcPts val="0"/>
              </a:spcBef>
              <a:buNone/>
              <a:defRPr sz="2400" b="1" i="0" cap="none" baseline="0">
                <a:solidFill>
                  <a:schemeClr val="tx1"/>
                </a:solidFill>
                <a:latin typeface="+mn-lt"/>
                <a:cs typeface="Calibri" panose="020F05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Tree>
    <p:extLst>
      <p:ext uri="{BB962C8B-B14F-4D97-AF65-F5344CB8AC3E}">
        <p14:creationId xmlns:p14="http://schemas.microsoft.com/office/powerpoint/2010/main" val="420796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0F7D96-EF52-191C-6070-DF4FBB43A667}"/>
              </a:ext>
            </a:extLst>
          </p:cNvPr>
          <p:cNvSpPr>
            <a:spLocks noGrp="1"/>
          </p:cNvSpPr>
          <p:nvPr>
            <p:ph type="ctrTitle"/>
          </p:nvPr>
        </p:nvSpPr>
        <p:spPr>
          <a:xfrm>
            <a:off x="1243012" y="551145"/>
            <a:ext cx="8421624" cy="4215384"/>
          </a:xfrm>
        </p:spPr>
        <p:txBody>
          <a:bodyPr tIns="91440" rIns="91440" bIns="0" anchor="b">
            <a:noAutofit/>
          </a:bodyPr>
          <a:lstStyle>
            <a:lvl1pPr algn="l">
              <a:lnSpc>
                <a:spcPct val="75000"/>
              </a:lnSpc>
              <a:defRPr sz="7200" b="1" i="0">
                <a:solidFill>
                  <a:schemeClr val="tx1"/>
                </a:solidFill>
                <a:latin typeface="+mj-lt"/>
                <a:cs typeface="Calibri" panose="020F0502020204030204" pitchFamily="34" charset="0"/>
              </a:defRPr>
            </a:lvl1pPr>
          </a:lstStyle>
          <a:p>
            <a:endParaRPr lang="en-US" dirty="0"/>
          </a:p>
        </p:txBody>
      </p:sp>
      <p:pic>
        <p:nvPicPr>
          <p:cNvPr id="14" name="Graphic 13">
            <a:extLst>
              <a:ext uri="{FF2B5EF4-FFF2-40B4-BE49-F238E27FC236}">
                <a16:creationId xmlns:a16="http://schemas.microsoft.com/office/drawing/2014/main" id="{4A913D94-05C3-4943-3A5A-68A54E9BFDA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7834" r="18723" b="57209"/>
          <a:stretch/>
        </p:blipFill>
        <p:spPr>
          <a:xfrm rot="10800000">
            <a:off x="9587664" y="-1"/>
            <a:ext cx="2604336" cy="2443914"/>
          </a:xfrm>
          <a:prstGeom prst="rect">
            <a:avLst/>
          </a:prstGeom>
        </p:spPr>
      </p:pic>
      <p:pic>
        <p:nvPicPr>
          <p:cNvPr id="15" name="Graphic 14">
            <a:extLst>
              <a:ext uri="{FF2B5EF4-FFF2-40B4-BE49-F238E27FC236}">
                <a16:creationId xmlns:a16="http://schemas.microsoft.com/office/drawing/2014/main" id="{B8A215FC-A562-570C-4B81-BDACB410401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5962" t="4804" r="2363" b="470"/>
          <a:stretch/>
        </p:blipFill>
        <p:spPr>
          <a:xfrm flipH="1">
            <a:off x="6829612" y="3962400"/>
            <a:ext cx="5362388" cy="2882900"/>
          </a:xfrm>
          <a:prstGeom prst="rect">
            <a:avLst/>
          </a:prstGeom>
        </p:spPr>
      </p:pic>
      <p:pic>
        <p:nvPicPr>
          <p:cNvPr id="32" name="Graphic 31">
            <a:extLst>
              <a:ext uri="{FF2B5EF4-FFF2-40B4-BE49-F238E27FC236}">
                <a16:creationId xmlns:a16="http://schemas.microsoft.com/office/drawing/2014/main" id="{6E4D6661-6121-F9D4-5417-DCF6F824FC65}"/>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56443" t="62500"/>
          <a:stretch/>
        </p:blipFill>
        <p:spPr>
          <a:xfrm>
            <a:off x="0" y="2971800"/>
            <a:ext cx="536575" cy="914400"/>
          </a:xfrm>
          <a:prstGeom prst="rect">
            <a:avLst/>
          </a:prstGeom>
        </p:spPr>
      </p:pic>
      <p:pic>
        <p:nvPicPr>
          <p:cNvPr id="33" name="Graphic 32">
            <a:extLst>
              <a:ext uri="{FF2B5EF4-FFF2-40B4-BE49-F238E27FC236}">
                <a16:creationId xmlns:a16="http://schemas.microsoft.com/office/drawing/2014/main" id="{C208DEAE-E889-7FE9-79F8-C2BD8D3E7CFD}"/>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22183" t="-90" r="-5900" b="11491"/>
          <a:stretch/>
        </p:blipFill>
        <p:spPr>
          <a:xfrm>
            <a:off x="-1" y="5780936"/>
            <a:ext cx="1614864" cy="1077064"/>
          </a:xfrm>
          <a:prstGeom prst="rect">
            <a:avLst/>
          </a:prstGeom>
        </p:spPr>
      </p:pic>
      <p:pic>
        <p:nvPicPr>
          <p:cNvPr id="34" name="Graphic 33">
            <a:extLst>
              <a:ext uri="{FF2B5EF4-FFF2-40B4-BE49-F238E27FC236}">
                <a16:creationId xmlns:a16="http://schemas.microsoft.com/office/drawing/2014/main" id="{284BD9EE-E876-31F4-1F8B-4054CE0AEF50}"/>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t="12075" r="-434" b="36144"/>
          <a:stretch/>
        </p:blipFill>
        <p:spPr>
          <a:xfrm rot="10800000">
            <a:off x="1919703" y="0"/>
            <a:ext cx="5842526" cy="800100"/>
          </a:xfrm>
          <a:prstGeom prst="rect">
            <a:avLst/>
          </a:prstGeom>
        </p:spPr>
      </p:pic>
      <p:pic>
        <p:nvPicPr>
          <p:cNvPr id="38" name="Graphic 37">
            <a:extLst>
              <a:ext uri="{FF2B5EF4-FFF2-40B4-BE49-F238E27FC236}">
                <a16:creationId xmlns:a16="http://schemas.microsoft.com/office/drawing/2014/main" id="{80FC0E45-129F-2666-ADC5-CA528CAC159B}"/>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1356940" y="3305998"/>
            <a:ext cx="425520" cy="246004"/>
          </a:xfrm>
          <a:prstGeom prst="rect">
            <a:avLst/>
          </a:prstGeom>
        </p:spPr>
      </p:pic>
    </p:spTree>
    <p:extLst>
      <p:ext uri="{BB962C8B-B14F-4D97-AF65-F5344CB8AC3E}">
        <p14:creationId xmlns:p14="http://schemas.microsoft.com/office/powerpoint/2010/main" val="301431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3012" y="771526"/>
            <a:ext cx="5426075" cy="914399"/>
          </a:xfrm>
        </p:spPr>
        <p:txBody>
          <a:bodyPr anchor="t">
            <a:noAutofit/>
          </a:bodyPr>
          <a:lstStyle>
            <a:lvl1pPr algn="l">
              <a:lnSpc>
                <a:spcPct val="75000"/>
              </a:lnSpc>
              <a:defRPr sz="4000" b="1" i="0" spc="200" baseline="0">
                <a:solidFill>
                  <a:schemeClr val="tx1"/>
                </a:solidFill>
                <a:latin typeface="+mj-lt"/>
                <a:cs typeface="Calibri" panose="020F0502020204030204" pitchFamily="34" charset="0"/>
              </a:defRPr>
            </a:lvl1pPr>
          </a:lstStyle>
          <a:p>
            <a:endParaRPr lang="en-US" dirty="0"/>
          </a:p>
        </p:txBody>
      </p:sp>
      <p:sp>
        <p:nvSpPr>
          <p:cNvPr id="17" name="Footer Placeholder 4">
            <a:extLst>
              <a:ext uri="{FF2B5EF4-FFF2-40B4-BE49-F238E27FC236}">
                <a16:creationId xmlns:a16="http://schemas.microsoft.com/office/drawing/2014/main" id="{75B65357-D1FE-FECA-535B-1A25B61190F8}"/>
              </a:ext>
            </a:extLst>
          </p:cNvPr>
          <p:cNvSpPr>
            <a:spLocks noGrp="1"/>
          </p:cNvSpPr>
          <p:nvPr>
            <p:ph type="ftr" sz="quarter" idx="3"/>
          </p:nvPr>
        </p:nvSpPr>
        <p:spPr>
          <a:xfrm rot="16200000">
            <a:off x="-2071745" y="2944876"/>
            <a:ext cx="5314948" cy="968245"/>
          </a:xfrm>
          <a:prstGeom prst="rect">
            <a:avLst/>
          </a:prstGeom>
        </p:spPr>
        <p:txBody>
          <a:bodyPr vert="horz" lIns="91440" tIns="45720" rIns="91440" bIns="45720" rtlCol="0" anchor="ctr"/>
          <a:lstStyle>
            <a:lvl1pPr algn="ctr">
              <a:defRPr sz="1200" b="1" i="0" cap="none" spc="200" baseline="0">
                <a:solidFill>
                  <a:schemeClr val="tx1"/>
                </a:solidFill>
                <a:latin typeface="Calibri" panose="020F0502020204030204" pitchFamily="34" charset="0"/>
                <a:cs typeface="Calibri" panose="020F0502020204030204" pitchFamily="34" charset="0"/>
              </a:defRPr>
            </a:lvl1pPr>
          </a:lstStyle>
          <a:p>
            <a:r>
              <a:rPr lang="en-US" dirty="0"/>
              <a:t>ADD A FOOTER</a:t>
            </a:r>
          </a:p>
        </p:txBody>
      </p:sp>
      <p:sp>
        <p:nvSpPr>
          <p:cNvPr id="6" name="Content Placeholder 4">
            <a:extLst>
              <a:ext uri="{FF2B5EF4-FFF2-40B4-BE49-F238E27FC236}">
                <a16:creationId xmlns:a16="http://schemas.microsoft.com/office/drawing/2014/main" id="{A8A331BA-4F9C-891F-3D66-F5C7411B918C}"/>
              </a:ext>
            </a:extLst>
          </p:cNvPr>
          <p:cNvSpPr>
            <a:spLocks noGrp="1"/>
          </p:cNvSpPr>
          <p:nvPr>
            <p:ph sz="quarter" idx="10"/>
          </p:nvPr>
        </p:nvSpPr>
        <p:spPr>
          <a:xfrm>
            <a:off x="1243013" y="2713383"/>
            <a:ext cx="5426075" cy="3368330"/>
          </a:xfrm>
        </p:spPr>
        <p:txBody>
          <a:bodyPr>
            <a:normAutofit/>
          </a:bodyPr>
          <a:lstStyle>
            <a:lvl1pPr marL="45720" indent="0">
              <a:spcBef>
                <a:spcPts val="1200"/>
              </a:spcBef>
              <a:buNone/>
              <a:defRPr sz="2800" b="1"/>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Graphic 15">
            <a:extLst>
              <a:ext uri="{FF2B5EF4-FFF2-40B4-BE49-F238E27FC236}">
                <a16:creationId xmlns:a16="http://schemas.microsoft.com/office/drawing/2014/main" id="{54A42A5C-350F-AE48-D0B0-BADB938CD68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937" r="24894" b="34030"/>
          <a:stretch/>
        </p:blipFill>
        <p:spPr>
          <a:xfrm rot="5400000">
            <a:off x="-1203386" y="4964173"/>
            <a:ext cx="3097213" cy="690444"/>
          </a:xfrm>
          <a:prstGeom prst="rect">
            <a:avLst/>
          </a:prstGeom>
        </p:spPr>
      </p:pic>
      <p:pic>
        <p:nvPicPr>
          <p:cNvPr id="26" name="Graphic 25">
            <a:extLst>
              <a:ext uri="{FF2B5EF4-FFF2-40B4-BE49-F238E27FC236}">
                <a16:creationId xmlns:a16="http://schemas.microsoft.com/office/drawing/2014/main" id="{A78B16A4-6958-21E7-DB6F-9EB302D2DAC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6443" t="62500"/>
          <a:stretch/>
        </p:blipFill>
        <p:spPr>
          <a:xfrm rot="5400000">
            <a:off x="344361" y="-188913"/>
            <a:ext cx="536575" cy="914400"/>
          </a:xfrm>
          <a:prstGeom prst="rect">
            <a:avLst/>
          </a:prstGeom>
        </p:spPr>
      </p:pic>
      <p:pic>
        <p:nvPicPr>
          <p:cNvPr id="41" name="Graphic 40">
            <a:extLst>
              <a:ext uri="{FF2B5EF4-FFF2-40B4-BE49-F238E27FC236}">
                <a16:creationId xmlns:a16="http://schemas.microsoft.com/office/drawing/2014/main" id="{F2761603-166B-5BAC-2CE7-DC4B59BFA9B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356940" y="3305998"/>
            <a:ext cx="425520" cy="246004"/>
          </a:xfrm>
          <a:prstGeom prst="rect">
            <a:avLst/>
          </a:prstGeom>
        </p:spPr>
      </p:pic>
      <p:cxnSp>
        <p:nvCxnSpPr>
          <p:cNvPr id="42" name="Straight Connector 41">
            <a:extLst>
              <a:ext uri="{FF2B5EF4-FFF2-40B4-BE49-F238E27FC236}">
                <a16:creationId xmlns:a16="http://schemas.microsoft.com/office/drawing/2014/main" id="{29717AF7-E5A1-E433-89C4-DF7F5FC66958}"/>
              </a:ext>
            </a:extLst>
          </p:cNvPr>
          <p:cNvCxnSpPr>
            <a:cxnSpLocks/>
          </p:cNvCxnSpPr>
          <p:nvPr userDrawn="1"/>
        </p:nvCxnSpPr>
        <p:spPr>
          <a:xfrm>
            <a:off x="11569700" y="1281334"/>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96FE939-BBF8-FA85-BB1D-B7223365D9B2}"/>
              </a:ext>
            </a:extLst>
          </p:cNvPr>
          <p:cNvCxnSpPr>
            <a:cxnSpLocks/>
          </p:cNvCxnSpPr>
          <p:nvPr userDrawn="1"/>
        </p:nvCxnSpPr>
        <p:spPr>
          <a:xfrm>
            <a:off x="11569700" y="3811366"/>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Placeholder 11">
            <a:extLst>
              <a:ext uri="{FF2B5EF4-FFF2-40B4-BE49-F238E27FC236}">
                <a16:creationId xmlns:a16="http://schemas.microsoft.com/office/drawing/2014/main" id="{325B5DAA-F347-B710-E29A-24387F20B24A}"/>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4089" r="3872"/>
          <a:stretch/>
        </p:blipFill>
        <p:spPr>
          <a:xfrm flipH="1">
            <a:off x="7048501" y="0"/>
            <a:ext cx="4010336" cy="6858000"/>
          </a:xfrm>
          <a:prstGeom prst="rect">
            <a:avLst/>
          </a:prstGeom>
        </p:spPr>
      </p:pic>
      <p:sp>
        <p:nvSpPr>
          <p:cNvPr id="7" name="Date Placeholder 3">
            <a:extLst>
              <a:ext uri="{FF2B5EF4-FFF2-40B4-BE49-F238E27FC236}">
                <a16:creationId xmlns:a16="http://schemas.microsoft.com/office/drawing/2014/main" id="{E69B3571-DF8D-D7FC-5473-FD66B95C72FD}"/>
              </a:ext>
            </a:extLst>
          </p:cNvPr>
          <p:cNvSpPr>
            <a:spLocks noGrp="1"/>
          </p:cNvSpPr>
          <p:nvPr>
            <p:ph type="dt" sz="half" idx="2"/>
          </p:nvPr>
        </p:nvSpPr>
        <p:spPr>
          <a:xfrm>
            <a:off x="11058836" y="771526"/>
            <a:ext cx="1041393" cy="250444"/>
          </a:xfrm>
          <a:prstGeom prst="rect">
            <a:avLst/>
          </a:prstGeom>
        </p:spPr>
        <p:txBody>
          <a:bodyPr vert="horz" lIns="0" tIns="0" rIns="0" bIns="0" rtlCol="0" anchor="b"/>
          <a:lstStyle>
            <a:lvl1pPr algn="ctr">
              <a:defRPr sz="1100" b="1" i="0" spc="200" baseline="0">
                <a:solidFill>
                  <a:schemeClr val="tx1"/>
                </a:solidFill>
                <a:latin typeface="Calibri" panose="020F0502020204030204" pitchFamily="34" charset="0"/>
                <a:cs typeface="Calibri" panose="020F0502020204030204" pitchFamily="34" charset="0"/>
              </a:defRPr>
            </a:lvl1pPr>
          </a:lstStyle>
          <a:p>
            <a:r>
              <a:rPr lang="en-US" dirty="0"/>
              <a:t>7/31/20XX</a:t>
            </a:r>
          </a:p>
        </p:txBody>
      </p:sp>
      <p:sp>
        <p:nvSpPr>
          <p:cNvPr id="46" name="Slide Number Placeholder 5">
            <a:extLst>
              <a:ext uri="{FF2B5EF4-FFF2-40B4-BE49-F238E27FC236}">
                <a16:creationId xmlns:a16="http://schemas.microsoft.com/office/drawing/2014/main" id="{B1C98A15-472C-335C-3F9C-8DB73CF95879}"/>
              </a:ext>
            </a:extLst>
          </p:cNvPr>
          <p:cNvSpPr>
            <a:spLocks noGrp="1"/>
          </p:cNvSpPr>
          <p:nvPr>
            <p:ph type="sldNum" sz="quarter" idx="4"/>
          </p:nvPr>
        </p:nvSpPr>
        <p:spPr>
          <a:xfrm>
            <a:off x="11058836" y="5836030"/>
            <a:ext cx="1041393" cy="246004"/>
          </a:xfrm>
          <a:prstGeom prst="rect">
            <a:avLst/>
          </a:prstGeom>
        </p:spPr>
        <p:txBody>
          <a:bodyPr vert="horz" lIns="91440" tIns="45720" rIns="91440" bIns="45720" rtlCol="0" anchor="t"/>
          <a:lstStyle>
            <a:lvl1pPr algn="ctr">
              <a:defRPr sz="1200" b="1" i="0" spc="200" baseline="0">
                <a:solidFill>
                  <a:schemeClr val="tx1"/>
                </a:solidFill>
                <a:latin typeface="Calibri" panose="020F0502020204030204" pitchFamily="34" charset="0"/>
                <a:cs typeface="Calibri" panose="020F0502020204030204" pitchFamily="34" charset="0"/>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46046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888" userDrawn="1">
          <p15:clr>
            <a:srgbClr val="FBAE40"/>
          </p15:clr>
        </p15:guide>
        <p15:guide id="2" pos="768" userDrawn="1">
          <p15:clr>
            <a:srgbClr val="FBAE40"/>
          </p15:clr>
        </p15:guide>
        <p15:guide id="3" orient="horz" pos="3840" userDrawn="1">
          <p15:clr>
            <a:srgbClr val="FBAE40"/>
          </p15:clr>
        </p15:guide>
        <p15:guide id="4" orient="horz" pos="1224" userDrawn="1">
          <p15:clr>
            <a:srgbClr val="FBAE40"/>
          </p15:clr>
        </p15:guide>
        <p15:guide id="5" orient="horz" pos="48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 Picture">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32" name="Graphic 31">
            <a:extLst>
              <a:ext uri="{FF2B5EF4-FFF2-40B4-BE49-F238E27FC236}">
                <a16:creationId xmlns:a16="http://schemas.microsoft.com/office/drawing/2014/main" id="{6E4D6661-6121-F9D4-5417-DCF6F824FC6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6443" t="62500"/>
          <a:stretch/>
        </p:blipFill>
        <p:spPr>
          <a:xfrm>
            <a:off x="0" y="2971800"/>
            <a:ext cx="536575" cy="914400"/>
          </a:xfrm>
          <a:prstGeom prst="rect">
            <a:avLst/>
          </a:prstGeom>
        </p:spPr>
      </p:pic>
      <p:pic>
        <p:nvPicPr>
          <p:cNvPr id="33" name="Graphic 32">
            <a:extLst>
              <a:ext uri="{FF2B5EF4-FFF2-40B4-BE49-F238E27FC236}">
                <a16:creationId xmlns:a16="http://schemas.microsoft.com/office/drawing/2014/main" id="{C208DEAE-E889-7FE9-79F8-C2BD8D3E7CF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2183" t="-90" r="-5900" b="11491"/>
          <a:stretch/>
        </p:blipFill>
        <p:spPr>
          <a:xfrm>
            <a:off x="-1" y="5780936"/>
            <a:ext cx="1614864" cy="1077064"/>
          </a:xfrm>
          <a:prstGeom prst="rect">
            <a:avLst/>
          </a:prstGeom>
        </p:spPr>
      </p:pic>
      <p:sp>
        <p:nvSpPr>
          <p:cNvPr id="2" name="Title 1"/>
          <p:cNvSpPr>
            <a:spLocks noGrp="1"/>
          </p:cNvSpPr>
          <p:nvPr>
            <p:ph type="ctrTitle"/>
          </p:nvPr>
        </p:nvSpPr>
        <p:spPr>
          <a:xfrm>
            <a:off x="1243012" y="551145"/>
            <a:ext cx="9729786" cy="3862942"/>
          </a:xfrm>
        </p:spPr>
        <p:txBody>
          <a:bodyPr tIns="91440" rIns="91440" bIns="0" anchor="b">
            <a:noAutofit/>
          </a:bodyPr>
          <a:lstStyle>
            <a:lvl1pPr algn="l">
              <a:lnSpc>
                <a:spcPct val="75000"/>
              </a:lnSpc>
              <a:defRPr sz="7200" b="1" i="0">
                <a:solidFill>
                  <a:schemeClr val="tx1"/>
                </a:solidFill>
                <a:latin typeface="+mj-lt"/>
                <a:cs typeface="Calibri" panose="020F0502020204030204" pitchFamily="34" charset="0"/>
              </a:defRPr>
            </a:lvl1pPr>
          </a:lstStyle>
          <a:p>
            <a:endParaRPr lang="en-US" dirty="0"/>
          </a:p>
        </p:txBody>
      </p:sp>
      <p:pic>
        <p:nvPicPr>
          <p:cNvPr id="34" name="Graphic 33">
            <a:extLst>
              <a:ext uri="{FF2B5EF4-FFF2-40B4-BE49-F238E27FC236}">
                <a16:creationId xmlns:a16="http://schemas.microsoft.com/office/drawing/2014/main" id="{284BD9EE-E876-31F4-1F8B-4054CE0AEF50}"/>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12075" r="-434" b="36144"/>
          <a:stretch/>
        </p:blipFill>
        <p:spPr>
          <a:xfrm rot="10800000">
            <a:off x="6349474" y="0"/>
            <a:ext cx="5842526" cy="800100"/>
          </a:xfrm>
          <a:prstGeom prst="rect">
            <a:avLst/>
          </a:prstGeom>
        </p:spPr>
      </p:pic>
      <p:pic>
        <p:nvPicPr>
          <p:cNvPr id="38" name="Graphic 37">
            <a:extLst>
              <a:ext uri="{FF2B5EF4-FFF2-40B4-BE49-F238E27FC236}">
                <a16:creationId xmlns:a16="http://schemas.microsoft.com/office/drawing/2014/main" id="{80FC0E45-129F-2666-ADC5-CA528CAC159B}"/>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356940" y="3305998"/>
            <a:ext cx="425520" cy="246004"/>
          </a:xfrm>
          <a:prstGeom prst="rect">
            <a:avLst/>
          </a:prstGeom>
        </p:spPr>
      </p:pic>
      <p:pic>
        <p:nvPicPr>
          <p:cNvPr id="3" name="Picture Placeholder 9">
            <a:extLst>
              <a:ext uri="{FF2B5EF4-FFF2-40B4-BE49-F238E27FC236}">
                <a16:creationId xmlns:a16="http://schemas.microsoft.com/office/drawing/2014/main" id="{AE6FBA80-F1EC-1A7C-2AE6-56526A6641FA}"/>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l="145" r="15223"/>
          <a:stretch/>
        </p:blipFill>
        <p:spPr>
          <a:xfrm>
            <a:off x="6815138" y="3946525"/>
            <a:ext cx="5376862" cy="2911475"/>
          </a:xfrm>
          <a:prstGeom prst="rect">
            <a:avLst/>
          </a:prstGeom>
        </p:spPr>
      </p:pic>
    </p:spTree>
    <p:extLst>
      <p:ext uri="{BB962C8B-B14F-4D97-AF65-F5344CB8AC3E}">
        <p14:creationId xmlns:p14="http://schemas.microsoft.com/office/powerpoint/2010/main" val="395871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ntent + Pic">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3012" y="771526"/>
            <a:ext cx="9705976" cy="914399"/>
          </a:xfrm>
        </p:spPr>
        <p:txBody>
          <a:bodyPr anchor="t">
            <a:noAutofit/>
          </a:bodyPr>
          <a:lstStyle>
            <a:lvl1pPr algn="l">
              <a:lnSpc>
                <a:spcPct val="75000"/>
              </a:lnSpc>
              <a:defRPr sz="4000" b="1" i="0" spc="200" baseline="0">
                <a:solidFill>
                  <a:schemeClr val="tx1"/>
                </a:solidFill>
                <a:latin typeface="+mj-lt"/>
                <a:cs typeface="Calibri" panose="020F0502020204030204" pitchFamily="34" charset="0"/>
              </a:defRPr>
            </a:lvl1pPr>
          </a:lstStyle>
          <a:p>
            <a:endParaRPr lang="en-US" dirty="0"/>
          </a:p>
        </p:txBody>
      </p:sp>
      <p:sp>
        <p:nvSpPr>
          <p:cNvPr id="32" name="Footer Placeholder 4">
            <a:extLst>
              <a:ext uri="{FF2B5EF4-FFF2-40B4-BE49-F238E27FC236}">
                <a16:creationId xmlns:a16="http://schemas.microsoft.com/office/drawing/2014/main" id="{74351DD5-0416-57B2-E44B-82E891E45690}"/>
              </a:ext>
            </a:extLst>
          </p:cNvPr>
          <p:cNvSpPr>
            <a:spLocks noGrp="1"/>
          </p:cNvSpPr>
          <p:nvPr>
            <p:ph type="ftr" sz="quarter" idx="3"/>
          </p:nvPr>
        </p:nvSpPr>
        <p:spPr>
          <a:xfrm rot="16200000">
            <a:off x="-2071745" y="2944876"/>
            <a:ext cx="5314948" cy="968245"/>
          </a:xfrm>
          <a:prstGeom prst="rect">
            <a:avLst/>
          </a:prstGeom>
        </p:spPr>
        <p:txBody>
          <a:bodyPr vert="horz" lIns="91440" tIns="45720" rIns="91440" bIns="45720" rtlCol="0" anchor="ctr"/>
          <a:lstStyle>
            <a:lvl1pPr algn="ctr">
              <a:defRPr sz="1200" b="1" i="0" cap="none" spc="200" baseline="0">
                <a:solidFill>
                  <a:schemeClr val="tx1"/>
                </a:solidFill>
                <a:latin typeface="Calibri" panose="020F0502020204030204" pitchFamily="34" charset="0"/>
                <a:cs typeface="Calibri" panose="020F0502020204030204" pitchFamily="34" charset="0"/>
              </a:defRPr>
            </a:lvl1pPr>
          </a:lstStyle>
          <a:p>
            <a:r>
              <a:rPr lang="en-US" dirty="0"/>
              <a:t>ADD A FOOTER</a:t>
            </a:r>
          </a:p>
        </p:txBody>
      </p:sp>
      <p:sp>
        <p:nvSpPr>
          <p:cNvPr id="6" name="Content Placeholder 4">
            <a:extLst>
              <a:ext uri="{FF2B5EF4-FFF2-40B4-BE49-F238E27FC236}">
                <a16:creationId xmlns:a16="http://schemas.microsoft.com/office/drawing/2014/main" id="{A9F2E180-1635-139C-1D12-EDD842B70AF8}"/>
              </a:ext>
            </a:extLst>
          </p:cNvPr>
          <p:cNvSpPr>
            <a:spLocks noGrp="1"/>
          </p:cNvSpPr>
          <p:nvPr>
            <p:ph sz="quarter" idx="10"/>
          </p:nvPr>
        </p:nvSpPr>
        <p:spPr>
          <a:xfrm>
            <a:off x="6286500" y="1943100"/>
            <a:ext cx="4662488" cy="4138613"/>
          </a:xfrm>
        </p:spPr>
        <p:txBody>
          <a:bodyPr>
            <a:normAutofit/>
          </a:bodyPr>
          <a:lstStyle>
            <a:lvl1pPr marL="0" indent="0">
              <a:spcBef>
                <a:spcPts val="0"/>
              </a:spcBef>
              <a:spcAft>
                <a:spcPts val="1800"/>
              </a:spcAft>
              <a:buNone/>
              <a:defRPr sz="1600" b="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Graphic 15">
            <a:extLst>
              <a:ext uri="{FF2B5EF4-FFF2-40B4-BE49-F238E27FC236}">
                <a16:creationId xmlns:a16="http://schemas.microsoft.com/office/drawing/2014/main" id="{54A42A5C-350F-AE48-D0B0-BADB938CD68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937" r="-90" b="34030"/>
          <a:stretch/>
        </p:blipFill>
        <p:spPr>
          <a:xfrm>
            <a:off x="6451600" y="6167556"/>
            <a:ext cx="4127500" cy="690444"/>
          </a:xfrm>
          <a:prstGeom prst="rect">
            <a:avLst/>
          </a:prstGeom>
        </p:spPr>
      </p:pic>
      <p:pic>
        <p:nvPicPr>
          <p:cNvPr id="26" name="Graphic 25">
            <a:extLst>
              <a:ext uri="{FF2B5EF4-FFF2-40B4-BE49-F238E27FC236}">
                <a16:creationId xmlns:a16="http://schemas.microsoft.com/office/drawing/2014/main" id="{A78B16A4-6958-21E7-DB6F-9EB302D2DAC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6443" t="62500"/>
          <a:stretch/>
        </p:blipFill>
        <p:spPr>
          <a:xfrm rot="5400000">
            <a:off x="344361" y="-188913"/>
            <a:ext cx="536575" cy="914400"/>
          </a:xfrm>
          <a:prstGeom prst="rect">
            <a:avLst/>
          </a:prstGeom>
        </p:spPr>
      </p:pic>
      <p:sp>
        <p:nvSpPr>
          <p:cNvPr id="7" name="Date Placeholder 3">
            <a:extLst>
              <a:ext uri="{FF2B5EF4-FFF2-40B4-BE49-F238E27FC236}">
                <a16:creationId xmlns:a16="http://schemas.microsoft.com/office/drawing/2014/main" id="{FB8407C5-216F-7840-BF20-0C181F747551}"/>
              </a:ext>
            </a:extLst>
          </p:cNvPr>
          <p:cNvSpPr>
            <a:spLocks noGrp="1"/>
          </p:cNvSpPr>
          <p:nvPr>
            <p:ph type="dt" sz="half" idx="2"/>
          </p:nvPr>
        </p:nvSpPr>
        <p:spPr>
          <a:xfrm>
            <a:off x="11058836" y="771526"/>
            <a:ext cx="1041393" cy="250444"/>
          </a:xfrm>
          <a:prstGeom prst="rect">
            <a:avLst/>
          </a:prstGeom>
        </p:spPr>
        <p:txBody>
          <a:bodyPr vert="horz" lIns="0" tIns="0" rIns="0" bIns="0" rtlCol="0" anchor="b"/>
          <a:lstStyle>
            <a:lvl1pPr algn="ctr">
              <a:defRPr sz="1100" b="1" i="0" spc="200" baseline="0">
                <a:solidFill>
                  <a:schemeClr val="tx1"/>
                </a:solidFill>
                <a:latin typeface="Calibri" panose="020F0502020204030204" pitchFamily="34" charset="0"/>
                <a:cs typeface="Calibri" panose="020F0502020204030204" pitchFamily="34" charset="0"/>
              </a:defRPr>
            </a:lvl1pPr>
          </a:lstStyle>
          <a:p>
            <a:r>
              <a:rPr lang="en-US" dirty="0"/>
              <a:t>7/31/20XX</a:t>
            </a:r>
          </a:p>
        </p:txBody>
      </p:sp>
      <p:sp>
        <p:nvSpPr>
          <p:cNvPr id="27" name="Slide Number Placeholder 5">
            <a:extLst>
              <a:ext uri="{FF2B5EF4-FFF2-40B4-BE49-F238E27FC236}">
                <a16:creationId xmlns:a16="http://schemas.microsoft.com/office/drawing/2014/main" id="{62F781EE-C3C5-37AA-5244-B5700A72A69C}"/>
              </a:ext>
            </a:extLst>
          </p:cNvPr>
          <p:cNvSpPr>
            <a:spLocks noGrp="1"/>
          </p:cNvSpPr>
          <p:nvPr>
            <p:ph type="sldNum" sz="quarter" idx="4"/>
          </p:nvPr>
        </p:nvSpPr>
        <p:spPr>
          <a:xfrm>
            <a:off x="11058836" y="5836030"/>
            <a:ext cx="1041393" cy="246004"/>
          </a:xfrm>
          <a:prstGeom prst="rect">
            <a:avLst/>
          </a:prstGeom>
        </p:spPr>
        <p:txBody>
          <a:bodyPr vert="horz" lIns="91440" tIns="45720" rIns="91440" bIns="45720" rtlCol="0" anchor="t"/>
          <a:lstStyle>
            <a:lvl1pPr algn="ctr">
              <a:defRPr sz="1200" b="1" i="0" spc="200" baseline="0">
                <a:solidFill>
                  <a:schemeClr val="tx1"/>
                </a:solidFill>
                <a:latin typeface="Calibri" panose="020F0502020204030204" pitchFamily="34" charset="0"/>
                <a:cs typeface="Calibri" panose="020F0502020204030204" pitchFamily="34" charset="0"/>
              </a:defRPr>
            </a:lvl1pPr>
          </a:lstStyle>
          <a:p>
            <a:fld id="{CA8D9AD5-F248-4919-864A-CFD76CC027D6}" type="slidenum">
              <a:rPr lang="en-US" smtClean="0"/>
              <a:pPr/>
              <a:t>‹#›</a:t>
            </a:fld>
            <a:endParaRPr lang="en-US" dirty="0"/>
          </a:p>
        </p:txBody>
      </p:sp>
      <p:pic>
        <p:nvPicPr>
          <p:cNvPr id="28" name="Graphic 27">
            <a:extLst>
              <a:ext uri="{FF2B5EF4-FFF2-40B4-BE49-F238E27FC236}">
                <a16:creationId xmlns:a16="http://schemas.microsoft.com/office/drawing/2014/main" id="{9EDCD41B-BD44-EFD9-098C-08EFF50B45B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356940" y="3305998"/>
            <a:ext cx="425520" cy="246004"/>
          </a:xfrm>
          <a:prstGeom prst="rect">
            <a:avLst/>
          </a:prstGeom>
        </p:spPr>
      </p:pic>
      <p:cxnSp>
        <p:nvCxnSpPr>
          <p:cNvPr id="29" name="Straight Connector 28">
            <a:extLst>
              <a:ext uri="{FF2B5EF4-FFF2-40B4-BE49-F238E27FC236}">
                <a16:creationId xmlns:a16="http://schemas.microsoft.com/office/drawing/2014/main" id="{AF47A33B-958A-63D6-7735-E46458DDE428}"/>
              </a:ext>
            </a:extLst>
          </p:cNvPr>
          <p:cNvCxnSpPr>
            <a:cxnSpLocks/>
          </p:cNvCxnSpPr>
          <p:nvPr userDrawn="1"/>
        </p:nvCxnSpPr>
        <p:spPr>
          <a:xfrm>
            <a:off x="11569700" y="1281334"/>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247F40E-13E2-21B6-B70A-15C733963D8B}"/>
              </a:ext>
            </a:extLst>
          </p:cNvPr>
          <p:cNvCxnSpPr>
            <a:cxnSpLocks/>
          </p:cNvCxnSpPr>
          <p:nvPr userDrawn="1"/>
        </p:nvCxnSpPr>
        <p:spPr>
          <a:xfrm>
            <a:off x="11569700" y="3811366"/>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Placeholder 7">
            <a:extLst>
              <a:ext uri="{FF2B5EF4-FFF2-40B4-BE49-F238E27FC236}">
                <a16:creationId xmlns:a16="http://schemas.microsoft.com/office/drawing/2014/main" id="{798D7631-E74E-FD57-E7A1-2F33A1AF4D7E}"/>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2996" t="3187" r="3772" b="1961"/>
          <a:stretch/>
        </p:blipFill>
        <p:spPr>
          <a:xfrm>
            <a:off x="914400" y="1943100"/>
            <a:ext cx="5181600" cy="4914900"/>
          </a:xfrm>
          <a:prstGeom prst="rect">
            <a:avLst/>
          </a:prstGeom>
        </p:spPr>
      </p:pic>
    </p:spTree>
    <p:extLst>
      <p:ext uri="{BB962C8B-B14F-4D97-AF65-F5344CB8AC3E}">
        <p14:creationId xmlns:p14="http://schemas.microsoft.com/office/powerpoint/2010/main" val="11312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888" userDrawn="1">
          <p15:clr>
            <a:srgbClr val="FBAE40"/>
          </p15:clr>
        </p15:guide>
        <p15:guide id="2" pos="768" userDrawn="1">
          <p15:clr>
            <a:srgbClr val="FBAE40"/>
          </p15:clr>
        </p15:guide>
        <p15:guide id="3" orient="horz" pos="3840" userDrawn="1">
          <p15:clr>
            <a:srgbClr val="FBAE40"/>
          </p15:clr>
        </p15:guide>
        <p15:guide id="4" orient="horz" pos="1224" userDrawn="1">
          <p15:clr>
            <a:srgbClr val="FBAE40"/>
          </p15:clr>
        </p15:guide>
      </p15:sldGuideLst>
    </p:ext>
  </p:extLst>
</p:sldLayout>
</file>

<file path=ppt/slideLayouts/slideLayout511.xml><?xml version="1.0" encoding="utf-8"?>
<p:sldLayout xmlns:a="http://schemas.openxmlformats.org/drawingml/2006/main" xmlns:r="http://schemas.openxmlformats.org/officeDocument/2006/relationships" xmlns:p="http://schemas.openxmlformats.org/presentationml/2006/main" showMasterSp="0" type="title" preserve="1">
  <p:cSld name="Title + Subtitle ">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32" name="Graphic 31">
            <a:extLst>
              <a:ext uri="{FF2B5EF4-FFF2-40B4-BE49-F238E27FC236}">
                <a16:creationId xmlns:a16="http://schemas.microsoft.com/office/drawing/2014/main" id="{6E4D6661-6121-F9D4-5417-DCF6F824FC6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6443" t="62500"/>
          <a:stretch/>
        </p:blipFill>
        <p:spPr>
          <a:xfrm>
            <a:off x="0" y="2971800"/>
            <a:ext cx="536575" cy="914400"/>
          </a:xfrm>
          <a:prstGeom prst="rect">
            <a:avLst/>
          </a:prstGeom>
        </p:spPr>
      </p:pic>
      <p:pic>
        <p:nvPicPr>
          <p:cNvPr id="33" name="Graphic 32">
            <a:extLst>
              <a:ext uri="{FF2B5EF4-FFF2-40B4-BE49-F238E27FC236}">
                <a16:creationId xmlns:a16="http://schemas.microsoft.com/office/drawing/2014/main" id="{C208DEAE-E889-7FE9-79F8-C2BD8D3E7CF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2183" t="-90" r="-5900" b="11491"/>
          <a:stretch/>
        </p:blipFill>
        <p:spPr>
          <a:xfrm>
            <a:off x="-1" y="5780936"/>
            <a:ext cx="1614864" cy="1077064"/>
          </a:xfrm>
          <a:prstGeom prst="rect">
            <a:avLst/>
          </a:prstGeom>
        </p:spPr>
      </p:pic>
      <p:sp>
        <p:nvSpPr>
          <p:cNvPr id="2" name="Title 1"/>
          <p:cNvSpPr>
            <a:spLocks noGrp="1"/>
          </p:cNvSpPr>
          <p:nvPr>
            <p:ph type="ctrTitle"/>
          </p:nvPr>
        </p:nvSpPr>
        <p:spPr>
          <a:xfrm>
            <a:off x="1243011" y="601249"/>
            <a:ext cx="9466741" cy="3812838"/>
          </a:xfrm>
        </p:spPr>
        <p:txBody>
          <a:bodyPr tIns="91440" rIns="0" bIns="0" anchor="b">
            <a:noAutofit/>
          </a:bodyPr>
          <a:lstStyle>
            <a:lvl1pPr algn="l">
              <a:lnSpc>
                <a:spcPct val="75000"/>
              </a:lnSpc>
              <a:defRPr sz="7200" b="1" i="0">
                <a:solidFill>
                  <a:schemeClr val="tx1"/>
                </a:solidFill>
                <a:latin typeface="+mj-lt"/>
                <a:cs typeface="Calibri" panose="020F0502020204030204" pitchFamily="34" charset="0"/>
              </a:defRPr>
            </a:lvl1pPr>
          </a:lstStyle>
          <a:p>
            <a:endParaRPr lang="en-US" dirty="0"/>
          </a:p>
        </p:txBody>
      </p:sp>
      <p:sp>
        <p:nvSpPr>
          <p:cNvPr id="3" name="Subtitle 2"/>
          <p:cNvSpPr>
            <a:spLocks noGrp="1"/>
          </p:cNvSpPr>
          <p:nvPr>
            <p:ph type="subTitle" idx="1"/>
          </p:nvPr>
        </p:nvSpPr>
        <p:spPr>
          <a:xfrm>
            <a:off x="1243012" y="4414087"/>
            <a:ext cx="4852988" cy="1453397"/>
          </a:xfrm>
        </p:spPr>
        <p:txBody>
          <a:bodyPr tIns="91440" bIns="0" anchor="b">
            <a:noAutofit/>
          </a:bodyPr>
          <a:lstStyle>
            <a:lvl1pPr marL="0" indent="0" algn="l">
              <a:lnSpc>
                <a:spcPct val="75000"/>
              </a:lnSpc>
              <a:spcBef>
                <a:spcPts val="0"/>
              </a:spcBef>
              <a:buNone/>
              <a:defRPr sz="3200" b="1" i="0" cap="none" baseline="0">
                <a:solidFill>
                  <a:schemeClr val="tx1"/>
                </a:solidFill>
                <a:latin typeface="+mn-lt"/>
                <a:cs typeface="Calibri" panose="020F05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pic>
        <p:nvPicPr>
          <p:cNvPr id="34" name="Graphic 33">
            <a:extLst>
              <a:ext uri="{FF2B5EF4-FFF2-40B4-BE49-F238E27FC236}">
                <a16:creationId xmlns:a16="http://schemas.microsoft.com/office/drawing/2014/main" id="{284BD9EE-E876-31F4-1F8B-4054CE0AEF50}"/>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12075" r="-434" b="36144"/>
          <a:stretch/>
        </p:blipFill>
        <p:spPr>
          <a:xfrm rot="10800000">
            <a:off x="6349474" y="0"/>
            <a:ext cx="5842526" cy="800100"/>
          </a:xfrm>
          <a:prstGeom prst="rect">
            <a:avLst/>
          </a:prstGeom>
        </p:spPr>
      </p:pic>
      <p:pic>
        <p:nvPicPr>
          <p:cNvPr id="38" name="Graphic 37">
            <a:extLst>
              <a:ext uri="{FF2B5EF4-FFF2-40B4-BE49-F238E27FC236}">
                <a16:creationId xmlns:a16="http://schemas.microsoft.com/office/drawing/2014/main" id="{80FC0E45-129F-2666-ADC5-CA528CAC159B}"/>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356940" y="3305998"/>
            <a:ext cx="425520" cy="246004"/>
          </a:xfrm>
          <a:prstGeom prst="rect">
            <a:avLst/>
          </a:prstGeom>
        </p:spPr>
      </p:pic>
      <p:pic>
        <p:nvPicPr>
          <p:cNvPr id="5" name="Graphic 4">
            <a:extLst>
              <a:ext uri="{FF2B5EF4-FFF2-40B4-BE49-F238E27FC236}">
                <a16:creationId xmlns:a16="http://schemas.microsoft.com/office/drawing/2014/main" id="{546B6B28-B1CF-CAFC-6B41-74A4AFFF6044}"/>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b="36000"/>
          <a:stretch/>
        </p:blipFill>
        <p:spPr>
          <a:xfrm>
            <a:off x="7580649" y="3305998"/>
            <a:ext cx="3989051" cy="3552002"/>
          </a:xfrm>
          <a:prstGeom prst="rect">
            <a:avLst/>
          </a:prstGeom>
        </p:spPr>
      </p:pic>
    </p:spTree>
    <p:extLst>
      <p:ext uri="{BB962C8B-B14F-4D97-AF65-F5344CB8AC3E}">
        <p14:creationId xmlns:p14="http://schemas.microsoft.com/office/powerpoint/2010/main" val="13482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wo Content 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3012" y="771526"/>
            <a:ext cx="9705976" cy="914399"/>
          </a:xfrm>
        </p:spPr>
        <p:txBody>
          <a:bodyPr anchor="t">
            <a:noAutofit/>
          </a:bodyPr>
          <a:lstStyle>
            <a:lvl1pPr algn="l">
              <a:lnSpc>
                <a:spcPct val="75000"/>
              </a:lnSpc>
              <a:defRPr sz="4000" b="1" i="0" spc="200" baseline="0">
                <a:solidFill>
                  <a:schemeClr val="tx1"/>
                </a:solidFill>
                <a:latin typeface="+mj-lt"/>
                <a:cs typeface="Calibri" panose="020F0502020204030204" pitchFamily="34" charset="0"/>
              </a:defRPr>
            </a:lvl1pPr>
          </a:lstStyle>
          <a:p>
            <a:endParaRPr lang="en-US" dirty="0"/>
          </a:p>
        </p:txBody>
      </p:sp>
      <p:sp>
        <p:nvSpPr>
          <p:cNvPr id="34" name="Footer Placeholder 4">
            <a:extLst>
              <a:ext uri="{FF2B5EF4-FFF2-40B4-BE49-F238E27FC236}">
                <a16:creationId xmlns:a16="http://schemas.microsoft.com/office/drawing/2014/main" id="{DE345F1B-A810-BD7B-E3D0-932640910E05}"/>
              </a:ext>
            </a:extLst>
          </p:cNvPr>
          <p:cNvSpPr>
            <a:spLocks noGrp="1"/>
          </p:cNvSpPr>
          <p:nvPr>
            <p:ph type="ftr" sz="quarter" idx="3"/>
          </p:nvPr>
        </p:nvSpPr>
        <p:spPr>
          <a:xfrm rot="16200000">
            <a:off x="-2071745" y="2944876"/>
            <a:ext cx="5314948" cy="968245"/>
          </a:xfrm>
          <a:prstGeom prst="rect">
            <a:avLst/>
          </a:prstGeom>
        </p:spPr>
        <p:txBody>
          <a:bodyPr vert="horz" lIns="91440" tIns="45720" rIns="91440" bIns="45720" rtlCol="0" anchor="ctr"/>
          <a:lstStyle>
            <a:lvl1pPr algn="ctr">
              <a:defRPr sz="1200" b="1" i="0" cap="none" spc="200" baseline="0">
                <a:solidFill>
                  <a:schemeClr val="tx1"/>
                </a:solidFill>
                <a:latin typeface="Calibri" panose="020F0502020204030204" pitchFamily="34" charset="0"/>
                <a:cs typeface="Calibri" panose="020F0502020204030204" pitchFamily="34" charset="0"/>
              </a:defRPr>
            </a:lvl1pPr>
          </a:lstStyle>
          <a:p>
            <a:r>
              <a:rPr lang="en-US" dirty="0"/>
              <a:t>ADD A FOOTER</a:t>
            </a:r>
          </a:p>
        </p:txBody>
      </p:sp>
      <p:sp>
        <p:nvSpPr>
          <p:cNvPr id="3" name="Content Placeholder 4">
            <a:extLst>
              <a:ext uri="{FF2B5EF4-FFF2-40B4-BE49-F238E27FC236}">
                <a16:creationId xmlns:a16="http://schemas.microsoft.com/office/drawing/2014/main" id="{D5C77874-9E90-144B-F071-3562BDA2195F}"/>
              </a:ext>
            </a:extLst>
          </p:cNvPr>
          <p:cNvSpPr>
            <a:spLocks noGrp="1"/>
          </p:cNvSpPr>
          <p:nvPr>
            <p:ph sz="quarter" idx="10"/>
          </p:nvPr>
        </p:nvSpPr>
        <p:spPr>
          <a:xfrm>
            <a:off x="1243012" y="1944688"/>
            <a:ext cx="4662488" cy="4137025"/>
          </a:xfrm>
        </p:spPr>
        <p:txBody>
          <a:bodyPr>
            <a:normAutofit/>
          </a:bodyPr>
          <a:lstStyle>
            <a:lvl1pPr marL="285750" indent="-285750">
              <a:spcBef>
                <a:spcPts val="0"/>
              </a:spcBef>
              <a:spcAft>
                <a:spcPts val="1800"/>
              </a:spcAft>
              <a:buFont typeface="Arial" panose="020B0604020202020204" pitchFamily="34" charset="0"/>
              <a:buChar char="•"/>
              <a:defRPr sz="1600" b="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175E76D-659C-5392-C974-020D3392EAD3}"/>
              </a:ext>
            </a:extLst>
          </p:cNvPr>
          <p:cNvSpPr>
            <a:spLocks noGrp="1"/>
          </p:cNvSpPr>
          <p:nvPr>
            <p:ph sz="quarter" idx="11"/>
          </p:nvPr>
        </p:nvSpPr>
        <p:spPr>
          <a:xfrm>
            <a:off x="6391656" y="1939481"/>
            <a:ext cx="4453128" cy="4142232"/>
          </a:xfrm>
        </p:spPr>
        <p:txBody>
          <a:bodyPr>
            <a:normAutofit/>
          </a:bodyPr>
          <a:lstStyle>
            <a:lvl1pPr>
              <a:spcBef>
                <a:spcPts val="0"/>
              </a:spcBef>
              <a:spcAft>
                <a:spcPts val="1800"/>
              </a:spcAft>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6" name="Graphic 25">
            <a:extLst>
              <a:ext uri="{FF2B5EF4-FFF2-40B4-BE49-F238E27FC236}">
                <a16:creationId xmlns:a16="http://schemas.microsoft.com/office/drawing/2014/main" id="{A78B16A4-6958-21E7-DB6F-9EB302D2DAC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6443" t="62500"/>
          <a:stretch/>
        </p:blipFill>
        <p:spPr>
          <a:xfrm rot="5400000">
            <a:off x="344361" y="-188913"/>
            <a:ext cx="536575" cy="914400"/>
          </a:xfrm>
          <a:prstGeom prst="rect">
            <a:avLst/>
          </a:prstGeom>
        </p:spPr>
      </p:pic>
      <p:pic>
        <p:nvPicPr>
          <p:cNvPr id="4" name="Graphic 3">
            <a:extLst>
              <a:ext uri="{FF2B5EF4-FFF2-40B4-BE49-F238E27FC236}">
                <a16:creationId xmlns:a16="http://schemas.microsoft.com/office/drawing/2014/main" id="{07BF3E18-F4C7-7171-85A1-A1417BBB273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2937" r="-90" b="34030"/>
          <a:stretch/>
        </p:blipFill>
        <p:spPr>
          <a:xfrm flipH="1">
            <a:off x="1510506" y="6167556"/>
            <a:ext cx="4127500" cy="690444"/>
          </a:xfrm>
          <a:prstGeom prst="rect">
            <a:avLst/>
          </a:prstGeom>
        </p:spPr>
      </p:pic>
      <p:pic>
        <p:nvPicPr>
          <p:cNvPr id="31" name="Graphic 30">
            <a:extLst>
              <a:ext uri="{FF2B5EF4-FFF2-40B4-BE49-F238E27FC236}">
                <a16:creationId xmlns:a16="http://schemas.microsoft.com/office/drawing/2014/main" id="{885A8744-AECE-0116-FEDA-A44BAC6062D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356940" y="3305998"/>
            <a:ext cx="425520" cy="246004"/>
          </a:xfrm>
          <a:prstGeom prst="rect">
            <a:avLst/>
          </a:prstGeom>
        </p:spPr>
      </p:pic>
      <p:cxnSp>
        <p:nvCxnSpPr>
          <p:cNvPr id="32" name="Straight Connector 31">
            <a:extLst>
              <a:ext uri="{FF2B5EF4-FFF2-40B4-BE49-F238E27FC236}">
                <a16:creationId xmlns:a16="http://schemas.microsoft.com/office/drawing/2014/main" id="{553A8B3A-B2F0-DDCC-037D-58AC84990CDC}"/>
              </a:ext>
            </a:extLst>
          </p:cNvPr>
          <p:cNvCxnSpPr>
            <a:cxnSpLocks/>
          </p:cNvCxnSpPr>
          <p:nvPr userDrawn="1"/>
        </p:nvCxnSpPr>
        <p:spPr>
          <a:xfrm>
            <a:off x="11569700" y="1281334"/>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13498EA-BAEA-81D7-F45E-B88032C1F2AB}"/>
              </a:ext>
            </a:extLst>
          </p:cNvPr>
          <p:cNvCxnSpPr>
            <a:cxnSpLocks/>
          </p:cNvCxnSpPr>
          <p:nvPr userDrawn="1"/>
        </p:nvCxnSpPr>
        <p:spPr>
          <a:xfrm>
            <a:off x="11569700" y="3811366"/>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17E2DC87-2AEC-1A25-44D9-11DA7801AA01}"/>
              </a:ext>
            </a:extLst>
          </p:cNvPr>
          <p:cNvSpPr>
            <a:spLocks noGrp="1"/>
          </p:cNvSpPr>
          <p:nvPr>
            <p:ph type="dt" sz="half" idx="2"/>
          </p:nvPr>
        </p:nvSpPr>
        <p:spPr>
          <a:xfrm>
            <a:off x="11058836" y="771526"/>
            <a:ext cx="1041393" cy="250444"/>
          </a:xfrm>
          <a:prstGeom prst="rect">
            <a:avLst/>
          </a:prstGeom>
        </p:spPr>
        <p:txBody>
          <a:bodyPr vert="horz" lIns="0" tIns="0" rIns="0" bIns="0" rtlCol="0" anchor="b"/>
          <a:lstStyle>
            <a:lvl1pPr algn="ctr">
              <a:defRPr sz="1100" b="1" i="0" spc="200" baseline="0">
                <a:solidFill>
                  <a:schemeClr val="tx1"/>
                </a:solidFill>
                <a:latin typeface="Calibri" panose="020F0502020204030204" pitchFamily="34" charset="0"/>
                <a:cs typeface="Calibri" panose="020F0502020204030204" pitchFamily="34" charset="0"/>
              </a:defRPr>
            </a:lvl1pPr>
          </a:lstStyle>
          <a:p>
            <a:r>
              <a:rPr lang="en-US" dirty="0"/>
              <a:t>7/31/20XX</a:t>
            </a:r>
          </a:p>
        </p:txBody>
      </p:sp>
      <p:sp>
        <p:nvSpPr>
          <p:cNvPr id="36" name="Slide Number Placeholder 5">
            <a:extLst>
              <a:ext uri="{FF2B5EF4-FFF2-40B4-BE49-F238E27FC236}">
                <a16:creationId xmlns:a16="http://schemas.microsoft.com/office/drawing/2014/main" id="{DD5F2B51-942F-78F1-1B75-C74014DF4DD9}"/>
              </a:ext>
            </a:extLst>
          </p:cNvPr>
          <p:cNvSpPr>
            <a:spLocks noGrp="1"/>
          </p:cNvSpPr>
          <p:nvPr>
            <p:ph type="sldNum" sz="quarter" idx="4"/>
          </p:nvPr>
        </p:nvSpPr>
        <p:spPr>
          <a:xfrm>
            <a:off x="11058836" y="5836030"/>
            <a:ext cx="1041393" cy="246004"/>
          </a:xfrm>
          <a:prstGeom prst="rect">
            <a:avLst/>
          </a:prstGeom>
        </p:spPr>
        <p:txBody>
          <a:bodyPr vert="horz" lIns="91440" tIns="45720" rIns="91440" bIns="45720" rtlCol="0" anchor="t"/>
          <a:lstStyle>
            <a:lvl1pPr algn="ctr">
              <a:defRPr sz="1200" b="1" i="0" spc="200" baseline="0">
                <a:solidFill>
                  <a:schemeClr val="tx1"/>
                </a:solidFill>
                <a:latin typeface="Calibri" panose="020F0502020204030204" pitchFamily="34" charset="0"/>
                <a:cs typeface="Calibri" panose="020F0502020204030204" pitchFamily="34" charset="0"/>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33292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888" userDrawn="1">
          <p15:clr>
            <a:srgbClr val="FBAE40"/>
          </p15:clr>
        </p15:guide>
        <p15:guide id="2" pos="768" userDrawn="1">
          <p15:clr>
            <a:srgbClr val="FBAE40"/>
          </p15:clr>
        </p15:guide>
        <p15:guide id="3" orient="horz" pos="3840" userDrawn="1">
          <p15:clr>
            <a:srgbClr val="FBAE40"/>
          </p15:clr>
        </p15:guide>
        <p15:guide id="4" orient="horz" pos="1224"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ntent 1">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3012" y="771526"/>
            <a:ext cx="9705976" cy="914399"/>
          </a:xfrm>
        </p:spPr>
        <p:txBody>
          <a:bodyPr anchor="t">
            <a:noAutofit/>
          </a:bodyPr>
          <a:lstStyle>
            <a:lvl1pPr algn="l">
              <a:lnSpc>
                <a:spcPct val="75000"/>
              </a:lnSpc>
              <a:defRPr sz="4000" b="1" i="0" spc="200" baseline="0">
                <a:solidFill>
                  <a:schemeClr val="tx1"/>
                </a:solidFill>
                <a:latin typeface="+mj-lt"/>
                <a:cs typeface="Calibri" panose="020F0502020204030204" pitchFamily="34" charset="0"/>
              </a:defRPr>
            </a:lvl1pPr>
          </a:lstStyle>
          <a:p>
            <a:endParaRPr lang="en-US" dirty="0"/>
          </a:p>
        </p:txBody>
      </p:sp>
      <p:sp>
        <p:nvSpPr>
          <p:cNvPr id="34" name="Footer Placeholder 4">
            <a:extLst>
              <a:ext uri="{FF2B5EF4-FFF2-40B4-BE49-F238E27FC236}">
                <a16:creationId xmlns:a16="http://schemas.microsoft.com/office/drawing/2014/main" id="{DE345F1B-A810-BD7B-E3D0-932640910E05}"/>
              </a:ext>
            </a:extLst>
          </p:cNvPr>
          <p:cNvSpPr>
            <a:spLocks noGrp="1"/>
          </p:cNvSpPr>
          <p:nvPr>
            <p:ph type="ftr" sz="quarter" idx="3"/>
          </p:nvPr>
        </p:nvSpPr>
        <p:spPr>
          <a:xfrm rot="16200000">
            <a:off x="-2071745" y="2944876"/>
            <a:ext cx="5314948" cy="968245"/>
          </a:xfrm>
          <a:prstGeom prst="rect">
            <a:avLst/>
          </a:prstGeom>
        </p:spPr>
        <p:txBody>
          <a:bodyPr vert="horz" lIns="91440" tIns="45720" rIns="91440" bIns="45720" rtlCol="0" anchor="ctr"/>
          <a:lstStyle>
            <a:lvl1pPr algn="ctr">
              <a:defRPr sz="1200" b="1" i="0" cap="none" spc="200" baseline="0">
                <a:solidFill>
                  <a:schemeClr val="tx1"/>
                </a:solidFill>
                <a:latin typeface="Calibri" panose="020F0502020204030204" pitchFamily="34" charset="0"/>
                <a:cs typeface="Calibri" panose="020F0502020204030204" pitchFamily="34" charset="0"/>
              </a:defRPr>
            </a:lvl1pPr>
          </a:lstStyle>
          <a:p>
            <a:r>
              <a:rPr lang="en-US" dirty="0"/>
              <a:t>ADD A FOOTER</a:t>
            </a:r>
          </a:p>
        </p:txBody>
      </p:sp>
      <p:sp>
        <p:nvSpPr>
          <p:cNvPr id="6" name="Content Placeholder 4">
            <a:extLst>
              <a:ext uri="{FF2B5EF4-FFF2-40B4-BE49-F238E27FC236}">
                <a16:creationId xmlns:a16="http://schemas.microsoft.com/office/drawing/2014/main" id="{6A980337-5E6C-4D7B-D56F-D5EA84AF76D3}"/>
              </a:ext>
            </a:extLst>
          </p:cNvPr>
          <p:cNvSpPr>
            <a:spLocks noGrp="1"/>
          </p:cNvSpPr>
          <p:nvPr>
            <p:ph sz="quarter" idx="10"/>
          </p:nvPr>
        </p:nvSpPr>
        <p:spPr>
          <a:xfrm>
            <a:off x="1243012" y="1943100"/>
            <a:ext cx="4662488" cy="4138613"/>
          </a:xfrm>
        </p:spPr>
        <p:txBody>
          <a:bodyPr>
            <a:normAutofit/>
          </a:bodyPr>
          <a:lstStyle>
            <a:lvl1pPr marL="0" indent="0">
              <a:spcBef>
                <a:spcPts val="0"/>
              </a:spcBef>
              <a:spcAft>
                <a:spcPts val="1800"/>
              </a:spcAft>
              <a:buNone/>
              <a:defRPr sz="1600" b="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6" name="Graphic 25">
            <a:extLst>
              <a:ext uri="{FF2B5EF4-FFF2-40B4-BE49-F238E27FC236}">
                <a16:creationId xmlns:a16="http://schemas.microsoft.com/office/drawing/2014/main" id="{A78B16A4-6958-21E7-DB6F-9EB302D2DAC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6443" t="62500"/>
          <a:stretch/>
        </p:blipFill>
        <p:spPr>
          <a:xfrm rot="5400000">
            <a:off x="344361" y="-188913"/>
            <a:ext cx="536575" cy="914400"/>
          </a:xfrm>
          <a:prstGeom prst="rect">
            <a:avLst/>
          </a:prstGeom>
        </p:spPr>
      </p:pic>
      <p:pic>
        <p:nvPicPr>
          <p:cNvPr id="4" name="Graphic 3">
            <a:extLst>
              <a:ext uri="{FF2B5EF4-FFF2-40B4-BE49-F238E27FC236}">
                <a16:creationId xmlns:a16="http://schemas.microsoft.com/office/drawing/2014/main" id="{07BF3E18-F4C7-7171-85A1-A1417BBB273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2937" r="-90" b="34030"/>
          <a:stretch/>
        </p:blipFill>
        <p:spPr>
          <a:xfrm flipH="1">
            <a:off x="1510506" y="6167556"/>
            <a:ext cx="4127500" cy="690444"/>
          </a:xfrm>
          <a:prstGeom prst="rect">
            <a:avLst/>
          </a:prstGeom>
        </p:spPr>
      </p:pic>
      <p:pic>
        <p:nvPicPr>
          <p:cNvPr id="31" name="Graphic 30">
            <a:extLst>
              <a:ext uri="{FF2B5EF4-FFF2-40B4-BE49-F238E27FC236}">
                <a16:creationId xmlns:a16="http://schemas.microsoft.com/office/drawing/2014/main" id="{885A8744-AECE-0116-FEDA-A44BAC6062D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356940" y="3305998"/>
            <a:ext cx="425520" cy="246004"/>
          </a:xfrm>
          <a:prstGeom prst="rect">
            <a:avLst/>
          </a:prstGeom>
        </p:spPr>
      </p:pic>
      <p:cxnSp>
        <p:nvCxnSpPr>
          <p:cNvPr id="32" name="Straight Connector 31">
            <a:extLst>
              <a:ext uri="{FF2B5EF4-FFF2-40B4-BE49-F238E27FC236}">
                <a16:creationId xmlns:a16="http://schemas.microsoft.com/office/drawing/2014/main" id="{553A8B3A-B2F0-DDCC-037D-58AC84990CDC}"/>
              </a:ext>
            </a:extLst>
          </p:cNvPr>
          <p:cNvCxnSpPr>
            <a:cxnSpLocks/>
          </p:cNvCxnSpPr>
          <p:nvPr userDrawn="1"/>
        </p:nvCxnSpPr>
        <p:spPr>
          <a:xfrm>
            <a:off x="11569700" y="1281334"/>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13498EA-BAEA-81D7-F45E-B88032C1F2AB}"/>
              </a:ext>
            </a:extLst>
          </p:cNvPr>
          <p:cNvCxnSpPr>
            <a:cxnSpLocks/>
          </p:cNvCxnSpPr>
          <p:nvPr userDrawn="1"/>
        </p:nvCxnSpPr>
        <p:spPr>
          <a:xfrm>
            <a:off x="11569700" y="3811366"/>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ACE0534C-0CE0-EE94-871B-6F1A1E77F849}"/>
              </a:ext>
            </a:extLst>
          </p:cNvPr>
          <p:cNvSpPr>
            <a:spLocks noGrp="1"/>
          </p:cNvSpPr>
          <p:nvPr>
            <p:ph type="dt" sz="half" idx="2"/>
          </p:nvPr>
        </p:nvSpPr>
        <p:spPr>
          <a:xfrm>
            <a:off x="11058836" y="771526"/>
            <a:ext cx="1041393" cy="250444"/>
          </a:xfrm>
          <a:prstGeom prst="rect">
            <a:avLst/>
          </a:prstGeom>
        </p:spPr>
        <p:txBody>
          <a:bodyPr vert="horz" lIns="0" tIns="0" rIns="0" bIns="0" rtlCol="0" anchor="b"/>
          <a:lstStyle>
            <a:lvl1pPr algn="ctr">
              <a:defRPr sz="1100" b="1" i="0" spc="200" baseline="0">
                <a:solidFill>
                  <a:schemeClr val="tx1"/>
                </a:solidFill>
                <a:latin typeface="Calibri" panose="020F0502020204030204" pitchFamily="34" charset="0"/>
                <a:cs typeface="Calibri" panose="020F0502020204030204" pitchFamily="34" charset="0"/>
              </a:defRPr>
            </a:lvl1pPr>
          </a:lstStyle>
          <a:p>
            <a:r>
              <a:rPr lang="en-US" dirty="0"/>
              <a:t>7/31/20XX</a:t>
            </a:r>
          </a:p>
        </p:txBody>
      </p:sp>
      <p:sp>
        <p:nvSpPr>
          <p:cNvPr id="36" name="Slide Number Placeholder 5">
            <a:extLst>
              <a:ext uri="{FF2B5EF4-FFF2-40B4-BE49-F238E27FC236}">
                <a16:creationId xmlns:a16="http://schemas.microsoft.com/office/drawing/2014/main" id="{DD5F2B51-942F-78F1-1B75-C74014DF4DD9}"/>
              </a:ext>
            </a:extLst>
          </p:cNvPr>
          <p:cNvSpPr>
            <a:spLocks noGrp="1"/>
          </p:cNvSpPr>
          <p:nvPr>
            <p:ph type="sldNum" sz="quarter" idx="4"/>
          </p:nvPr>
        </p:nvSpPr>
        <p:spPr>
          <a:xfrm>
            <a:off x="11058836" y="5836030"/>
            <a:ext cx="1041393" cy="246004"/>
          </a:xfrm>
          <a:prstGeom prst="rect">
            <a:avLst/>
          </a:prstGeom>
        </p:spPr>
        <p:txBody>
          <a:bodyPr vert="horz" lIns="91440" tIns="45720" rIns="91440" bIns="45720" rtlCol="0" anchor="t"/>
          <a:lstStyle>
            <a:lvl1pPr algn="ctr">
              <a:defRPr sz="1200" b="1" i="0" spc="200" baseline="0">
                <a:solidFill>
                  <a:schemeClr val="tx1"/>
                </a:solidFill>
                <a:latin typeface="Calibri" panose="020F0502020204030204" pitchFamily="34" charset="0"/>
                <a:cs typeface="Calibri" panose="020F0502020204030204" pitchFamily="34" charset="0"/>
              </a:defRPr>
            </a:lvl1pPr>
          </a:lstStyle>
          <a:p>
            <a:fld id="{CA8D9AD5-F248-4919-864A-CFD76CC027D6}" type="slidenum">
              <a:rPr lang="en-US" smtClean="0"/>
              <a:pPr/>
              <a:t>‹#›</a:t>
            </a:fld>
            <a:endParaRPr lang="en-US" dirty="0"/>
          </a:p>
        </p:txBody>
      </p:sp>
      <p:pic>
        <p:nvPicPr>
          <p:cNvPr id="3" name="Picture Placeholder 7">
            <a:extLst>
              <a:ext uri="{FF2B5EF4-FFF2-40B4-BE49-F238E27FC236}">
                <a16:creationId xmlns:a16="http://schemas.microsoft.com/office/drawing/2014/main" id="{1FCB7E19-EE32-92A1-47D9-990C3C76AC98}"/>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5500" t="3175" r="5373" b="36147"/>
          <a:stretch/>
        </p:blipFill>
        <p:spPr>
          <a:xfrm>
            <a:off x="6286500" y="1943100"/>
            <a:ext cx="4662488" cy="4914900"/>
          </a:xfrm>
          <a:prstGeom prst="rect">
            <a:avLst/>
          </a:prstGeom>
        </p:spPr>
      </p:pic>
    </p:spTree>
    <p:extLst>
      <p:ext uri="{BB962C8B-B14F-4D97-AF65-F5344CB8AC3E}">
        <p14:creationId xmlns:p14="http://schemas.microsoft.com/office/powerpoint/2010/main" val="403704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888" userDrawn="1">
          <p15:clr>
            <a:srgbClr val="FBAE40"/>
          </p15:clr>
        </p15:guide>
        <p15:guide id="2" pos="768" userDrawn="1">
          <p15:clr>
            <a:srgbClr val="FBAE40"/>
          </p15:clr>
        </p15:guide>
        <p15:guide id="3" orient="horz" pos="3840" userDrawn="1">
          <p15:clr>
            <a:srgbClr val="FBAE40"/>
          </p15:clr>
        </p15:guide>
        <p15:guide id="4" orient="horz" pos="1224"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wo Content 2">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3012" y="771526"/>
            <a:ext cx="9705976" cy="914399"/>
          </a:xfrm>
        </p:spPr>
        <p:txBody>
          <a:bodyPr anchor="t">
            <a:noAutofit/>
          </a:bodyPr>
          <a:lstStyle>
            <a:lvl1pPr algn="l">
              <a:lnSpc>
                <a:spcPct val="75000"/>
              </a:lnSpc>
              <a:defRPr sz="4000" b="1" i="0" spc="200" baseline="0">
                <a:solidFill>
                  <a:schemeClr val="tx1"/>
                </a:solidFill>
                <a:latin typeface="+mj-lt"/>
                <a:cs typeface="Calibri" panose="020F0502020204030204" pitchFamily="34" charset="0"/>
              </a:defRPr>
            </a:lvl1pPr>
          </a:lstStyle>
          <a:p>
            <a:endParaRPr lang="en-US" dirty="0"/>
          </a:p>
        </p:txBody>
      </p:sp>
      <p:sp>
        <p:nvSpPr>
          <p:cNvPr id="34" name="Footer Placeholder 4">
            <a:extLst>
              <a:ext uri="{FF2B5EF4-FFF2-40B4-BE49-F238E27FC236}">
                <a16:creationId xmlns:a16="http://schemas.microsoft.com/office/drawing/2014/main" id="{DE345F1B-A810-BD7B-E3D0-932640910E05}"/>
              </a:ext>
            </a:extLst>
          </p:cNvPr>
          <p:cNvSpPr>
            <a:spLocks noGrp="1"/>
          </p:cNvSpPr>
          <p:nvPr>
            <p:ph type="ftr" sz="quarter" idx="3"/>
          </p:nvPr>
        </p:nvSpPr>
        <p:spPr>
          <a:xfrm rot="16200000">
            <a:off x="-2071745" y="2944876"/>
            <a:ext cx="5314948" cy="968245"/>
          </a:xfrm>
          <a:prstGeom prst="rect">
            <a:avLst/>
          </a:prstGeom>
        </p:spPr>
        <p:txBody>
          <a:bodyPr vert="horz" lIns="91440" tIns="45720" rIns="91440" bIns="45720" rtlCol="0" anchor="ctr"/>
          <a:lstStyle>
            <a:lvl1pPr algn="ctr">
              <a:defRPr sz="1200" b="1" i="0" cap="none" spc="200" baseline="0">
                <a:solidFill>
                  <a:schemeClr val="tx1"/>
                </a:solidFill>
                <a:latin typeface="Calibri" panose="020F0502020204030204" pitchFamily="34" charset="0"/>
                <a:cs typeface="Calibri" panose="020F0502020204030204" pitchFamily="34" charset="0"/>
              </a:defRPr>
            </a:lvl1pPr>
          </a:lstStyle>
          <a:p>
            <a:r>
              <a:rPr lang="en-US" dirty="0"/>
              <a:t>ADD A FOOTER</a:t>
            </a:r>
          </a:p>
        </p:txBody>
      </p:sp>
      <p:sp>
        <p:nvSpPr>
          <p:cNvPr id="7" name="Content Placeholder 4">
            <a:extLst>
              <a:ext uri="{FF2B5EF4-FFF2-40B4-BE49-F238E27FC236}">
                <a16:creationId xmlns:a16="http://schemas.microsoft.com/office/drawing/2014/main" id="{4439006B-1BD0-A0ED-C0A1-0C299E008A2D}"/>
              </a:ext>
            </a:extLst>
          </p:cNvPr>
          <p:cNvSpPr>
            <a:spLocks noGrp="1"/>
          </p:cNvSpPr>
          <p:nvPr>
            <p:ph sz="quarter" idx="12"/>
          </p:nvPr>
        </p:nvSpPr>
        <p:spPr>
          <a:xfrm>
            <a:off x="1243012" y="1943100"/>
            <a:ext cx="3535811" cy="4138613"/>
          </a:xfrm>
        </p:spPr>
        <p:txBody>
          <a:bodyPr>
            <a:normAutofit/>
          </a:bodyPr>
          <a:lstStyle>
            <a:lvl1pPr marL="0" indent="0">
              <a:spcBef>
                <a:spcPts val="0"/>
              </a:spcBef>
              <a:spcAft>
                <a:spcPts val="1800"/>
              </a:spcAft>
              <a:buNone/>
              <a:defRPr sz="1600" b="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0F2009D0-1A1F-CB4B-86EF-4FD76B75DE3E}"/>
              </a:ext>
            </a:extLst>
          </p:cNvPr>
          <p:cNvSpPr>
            <a:spLocks noGrp="1"/>
          </p:cNvSpPr>
          <p:nvPr>
            <p:ph sz="quarter" idx="11"/>
          </p:nvPr>
        </p:nvSpPr>
        <p:spPr>
          <a:xfrm>
            <a:off x="5158241" y="1943099"/>
            <a:ext cx="5790739" cy="4138613"/>
          </a:xfrm>
        </p:spPr>
        <p:txBody>
          <a:bodyPr>
            <a:normAutofit/>
          </a:bodyPr>
          <a:lstStyle>
            <a:lvl1pPr>
              <a:spcBef>
                <a:spcPts val="0"/>
              </a:spcBef>
              <a:spcAft>
                <a:spcPts val="1800"/>
              </a:spcAft>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6" name="Graphic 25">
            <a:extLst>
              <a:ext uri="{FF2B5EF4-FFF2-40B4-BE49-F238E27FC236}">
                <a16:creationId xmlns:a16="http://schemas.microsoft.com/office/drawing/2014/main" id="{A78B16A4-6958-21E7-DB6F-9EB302D2DAC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6443" t="62500"/>
          <a:stretch/>
        </p:blipFill>
        <p:spPr>
          <a:xfrm rot="5400000">
            <a:off x="344361" y="-188913"/>
            <a:ext cx="536575" cy="914400"/>
          </a:xfrm>
          <a:prstGeom prst="rect">
            <a:avLst/>
          </a:prstGeom>
        </p:spPr>
      </p:pic>
      <p:pic>
        <p:nvPicPr>
          <p:cNvPr id="4" name="Graphic 3">
            <a:extLst>
              <a:ext uri="{FF2B5EF4-FFF2-40B4-BE49-F238E27FC236}">
                <a16:creationId xmlns:a16="http://schemas.microsoft.com/office/drawing/2014/main" id="{07BF3E18-F4C7-7171-85A1-A1417BBB273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2937" r="-90" b="34030"/>
          <a:stretch/>
        </p:blipFill>
        <p:spPr>
          <a:xfrm flipH="1">
            <a:off x="1510506" y="6167556"/>
            <a:ext cx="4127500" cy="690444"/>
          </a:xfrm>
          <a:prstGeom prst="rect">
            <a:avLst/>
          </a:prstGeom>
        </p:spPr>
      </p:pic>
      <p:pic>
        <p:nvPicPr>
          <p:cNvPr id="31" name="Graphic 30">
            <a:extLst>
              <a:ext uri="{FF2B5EF4-FFF2-40B4-BE49-F238E27FC236}">
                <a16:creationId xmlns:a16="http://schemas.microsoft.com/office/drawing/2014/main" id="{885A8744-AECE-0116-FEDA-A44BAC6062D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356940" y="3305998"/>
            <a:ext cx="425520" cy="246004"/>
          </a:xfrm>
          <a:prstGeom prst="rect">
            <a:avLst/>
          </a:prstGeom>
        </p:spPr>
      </p:pic>
      <p:cxnSp>
        <p:nvCxnSpPr>
          <p:cNvPr id="32" name="Straight Connector 31">
            <a:extLst>
              <a:ext uri="{FF2B5EF4-FFF2-40B4-BE49-F238E27FC236}">
                <a16:creationId xmlns:a16="http://schemas.microsoft.com/office/drawing/2014/main" id="{553A8B3A-B2F0-DDCC-037D-58AC84990CDC}"/>
              </a:ext>
            </a:extLst>
          </p:cNvPr>
          <p:cNvCxnSpPr>
            <a:cxnSpLocks/>
          </p:cNvCxnSpPr>
          <p:nvPr userDrawn="1"/>
        </p:nvCxnSpPr>
        <p:spPr>
          <a:xfrm>
            <a:off x="11569700" y="1281334"/>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13498EA-BAEA-81D7-F45E-B88032C1F2AB}"/>
              </a:ext>
            </a:extLst>
          </p:cNvPr>
          <p:cNvCxnSpPr>
            <a:cxnSpLocks/>
          </p:cNvCxnSpPr>
          <p:nvPr userDrawn="1"/>
        </p:nvCxnSpPr>
        <p:spPr>
          <a:xfrm>
            <a:off x="11569700" y="3811366"/>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88613AEE-2A18-A24B-D500-1498BB343833}"/>
              </a:ext>
            </a:extLst>
          </p:cNvPr>
          <p:cNvSpPr>
            <a:spLocks noGrp="1"/>
          </p:cNvSpPr>
          <p:nvPr>
            <p:ph type="dt" sz="half" idx="2"/>
          </p:nvPr>
        </p:nvSpPr>
        <p:spPr>
          <a:xfrm>
            <a:off x="11058836" y="771526"/>
            <a:ext cx="1041393" cy="250444"/>
          </a:xfrm>
          <a:prstGeom prst="rect">
            <a:avLst/>
          </a:prstGeom>
        </p:spPr>
        <p:txBody>
          <a:bodyPr vert="horz" lIns="0" tIns="0" rIns="0" bIns="0" rtlCol="0" anchor="b"/>
          <a:lstStyle>
            <a:lvl1pPr algn="ctr">
              <a:defRPr sz="1100" b="1" i="0" spc="200" baseline="0">
                <a:solidFill>
                  <a:schemeClr val="tx1"/>
                </a:solidFill>
                <a:latin typeface="Calibri" panose="020F0502020204030204" pitchFamily="34" charset="0"/>
                <a:cs typeface="Calibri" panose="020F0502020204030204" pitchFamily="34" charset="0"/>
              </a:defRPr>
            </a:lvl1pPr>
          </a:lstStyle>
          <a:p>
            <a:r>
              <a:rPr lang="en-US" dirty="0"/>
              <a:t>7/31/20XX</a:t>
            </a:r>
          </a:p>
        </p:txBody>
      </p:sp>
      <p:sp>
        <p:nvSpPr>
          <p:cNvPr id="36" name="Slide Number Placeholder 5">
            <a:extLst>
              <a:ext uri="{FF2B5EF4-FFF2-40B4-BE49-F238E27FC236}">
                <a16:creationId xmlns:a16="http://schemas.microsoft.com/office/drawing/2014/main" id="{DD5F2B51-942F-78F1-1B75-C74014DF4DD9}"/>
              </a:ext>
            </a:extLst>
          </p:cNvPr>
          <p:cNvSpPr>
            <a:spLocks noGrp="1"/>
          </p:cNvSpPr>
          <p:nvPr>
            <p:ph type="sldNum" sz="quarter" idx="4"/>
          </p:nvPr>
        </p:nvSpPr>
        <p:spPr>
          <a:xfrm>
            <a:off x="11058836" y="5836030"/>
            <a:ext cx="1041393" cy="246004"/>
          </a:xfrm>
          <a:prstGeom prst="rect">
            <a:avLst/>
          </a:prstGeom>
        </p:spPr>
        <p:txBody>
          <a:bodyPr vert="horz" lIns="91440" tIns="45720" rIns="91440" bIns="45720" rtlCol="0" anchor="t"/>
          <a:lstStyle>
            <a:lvl1pPr algn="ctr">
              <a:defRPr sz="1200" b="1" i="0" spc="200" baseline="0">
                <a:solidFill>
                  <a:schemeClr val="tx1"/>
                </a:solidFill>
                <a:latin typeface="Calibri" panose="020F0502020204030204" pitchFamily="34" charset="0"/>
                <a:cs typeface="Calibri" panose="020F0502020204030204" pitchFamily="34" charset="0"/>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41020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888" userDrawn="1">
          <p15:clr>
            <a:srgbClr val="FBAE40"/>
          </p15:clr>
        </p15:guide>
        <p15:guide id="2" pos="768" userDrawn="1">
          <p15:clr>
            <a:srgbClr val="FBAE40"/>
          </p15:clr>
        </p15:guide>
        <p15:guide id="3" orient="horz" pos="3840" userDrawn="1">
          <p15:clr>
            <a:srgbClr val="FBAE40"/>
          </p15:clr>
        </p15:guide>
        <p15:guide id="4" orient="horz" pos="1224" userDrawn="1">
          <p15:clr>
            <a:srgbClr val="FBAE40"/>
          </p15:clr>
        </p15:guide>
      </p15:sldGuideLst>
    </p:ext>
  </p:extLst>
</p:sldLayout>
</file>

<file path=ppt/slideLayouts/slideLayout913.xml><?xml version="1.0" encoding="utf-8"?>
<p:sldLayout xmlns:a="http://schemas.openxmlformats.org/drawingml/2006/main" xmlns:r="http://schemas.openxmlformats.org/officeDocument/2006/relationships" xmlns:p="http://schemas.openxmlformats.org/presentationml/2006/main" showMasterSp="0" preserve="1" userDrawn="1">
  <p:cSld name="Table + 2 Content">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3012" y="771526"/>
            <a:ext cx="9691688" cy="914399"/>
          </a:xfrm>
        </p:spPr>
        <p:txBody>
          <a:bodyPr anchor="t">
            <a:noAutofit/>
          </a:bodyPr>
          <a:lstStyle>
            <a:lvl1pPr algn="l">
              <a:lnSpc>
                <a:spcPct val="75000"/>
              </a:lnSpc>
              <a:defRPr sz="4000" b="1" i="0" spc="200" baseline="0">
                <a:solidFill>
                  <a:schemeClr val="tx1"/>
                </a:solidFill>
                <a:latin typeface="+mj-lt"/>
                <a:cs typeface="Calibri" panose="020F0502020204030204" pitchFamily="34" charset="0"/>
              </a:defRPr>
            </a:lvl1pPr>
          </a:lstStyle>
          <a:p>
            <a:endParaRPr lang="en-US" dirty="0"/>
          </a:p>
        </p:txBody>
      </p:sp>
      <p:sp>
        <p:nvSpPr>
          <p:cNvPr id="39" name="Footer Placeholder 4">
            <a:extLst>
              <a:ext uri="{FF2B5EF4-FFF2-40B4-BE49-F238E27FC236}">
                <a16:creationId xmlns:a16="http://schemas.microsoft.com/office/drawing/2014/main" id="{D6F79AC3-76A1-330A-69C1-6F49A44894D8}"/>
              </a:ext>
            </a:extLst>
          </p:cNvPr>
          <p:cNvSpPr>
            <a:spLocks noGrp="1"/>
          </p:cNvSpPr>
          <p:nvPr>
            <p:ph type="ftr" sz="quarter" idx="3"/>
          </p:nvPr>
        </p:nvSpPr>
        <p:spPr>
          <a:xfrm rot="16200000">
            <a:off x="-2071745" y="2944876"/>
            <a:ext cx="5314948" cy="968245"/>
          </a:xfrm>
          <a:prstGeom prst="rect">
            <a:avLst/>
          </a:prstGeom>
        </p:spPr>
        <p:txBody>
          <a:bodyPr vert="horz" lIns="91440" tIns="45720" rIns="91440" bIns="45720" rtlCol="0" anchor="ctr"/>
          <a:lstStyle>
            <a:lvl1pPr algn="ctr">
              <a:defRPr sz="1200" b="1" i="0" cap="none" spc="200" baseline="0">
                <a:solidFill>
                  <a:schemeClr val="tx1"/>
                </a:solidFill>
                <a:latin typeface="Calibri" panose="020F0502020204030204" pitchFamily="34" charset="0"/>
                <a:cs typeface="Calibri" panose="020F0502020204030204" pitchFamily="34" charset="0"/>
              </a:defRPr>
            </a:lvl1pPr>
          </a:lstStyle>
          <a:p>
            <a:r>
              <a:rPr lang="en-US" dirty="0"/>
              <a:t>ADD A FOOTER</a:t>
            </a:r>
          </a:p>
        </p:txBody>
      </p:sp>
      <p:sp>
        <p:nvSpPr>
          <p:cNvPr id="4" name="Content Placeholder 4">
            <a:extLst>
              <a:ext uri="{FF2B5EF4-FFF2-40B4-BE49-F238E27FC236}">
                <a16:creationId xmlns:a16="http://schemas.microsoft.com/office/drawing/2014/main" id="{3CD946FB-4B71-3BAE-5823-3EF7E82CF16C}"/>
              </a:ext>
            </a:extLst>
          </p:cNvPr>
          <p:cNvSpPr>
            <a:spLocks noGrp="1"/>
          </p:cNvSpPr>
          <p:nvPr>
            <p:ph sz="quarter" idx="11"/>
          </p:nvPr>
        </p:nvSpPr>
        <p:spPr>
          <a:xfrm>
            <a:off x="1243012" y="1944688"/>
            <a:ext cx="3225884" cy="4137025"/>
          </a:xfrm>
        </p:spPr>
        <p:txBody>
          <a:bodyPr>
            <a:normAutofit/>
          </a:bodyPr>
          <a:lstStyle>
            <a:lvl1pPr marL="285750" indent="-285750">
              <a:spcBef>
                <a:spcPts val="0"/>
              </a:spcBef>
              <a:spcAft>
                <a:spcPts val="1200"/>
              </a:spcAft>
              <a:buFont typeface="Arial" panose="020B0604020202020204" pitchFamily="34" charset="0"/>
              <a:buChar char="•"/>
              <a:defRPr sz="1800" b="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4">
            <a:extLst>
              <a:ext uri="{FF2B5EF4-FFF2-40B4-BE49-F238E27FC236}">
                <a16:creationId xmlns:a16="http://schemas.microsoft.com/office/drawing/2014/main" id="{93D44429-8F9B-DD54-E9BD-08AE1C44DD79}"/>
              </a:ext>
            </a:extLst>
          </p:cNvPr>
          <p:cNvSpPr>
            <a:spLocks noGrp="1"/>
          </p:cNvSpPr>
          <p:nvPr>
            <p:ph sz="quarter" idx="12"/>
          </p:nvPr>
        </p:nvSpPr>
        <p:spPr>
          <a:xfrm>
            <a:off x="4592725" y="1943100"/>
            <a:ext cx="6341972" cy="4143374"/>
          </a:xfrm>
        </p:spPr>
        <p:txBody>
          <a:bodyPr>
            <a:normAutofit/>
          </a:bodyPr>
          <a:lstStyle>
            <a:lvl1pPr marL="0" indent="0">
              <a:spcBef>
                <a:spcPts val="0"/>
              </a:spcBef>
              <a:spcAft>
                <a:spcPts val="1800"/>
              </a:spcAft>
              <a:buNone/>
              <a:defRPr sz="1600" b="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1219BAE7-061D-1C2C-8FE8-F52FE9801B1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 t="1737" r="20884" b="10416"/>
          <a:stretch/>
        </p:blipFill>
        <p:spPr>
          <a:xfrm rot="5400000">
            <a:off x="-266651" y="5472169"/>
            <a:ext cx="1628776" cy="1142892"/>
          </a:xfrm>
          <a:prstGeom prst="rect">
            <a:avLst/>
          </a:prstGeom>
        </p:spPr>
      </p:pic>
      <p:pic>
        <p:nvPicPr>
          <p:cNvPr id="8" name="Graphic 7">
            <a:extLst>
              <a:ext uri="{FF2B5EF4-FFF2-40B4-BE49-F238E27FC236}">
                <a16:creationId xmlns:a16="http://schemas.microsoft.com/office/drawing/2014/main" id="{91756DF4-EAAF-D894-A06D-881BB4F1FE1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26626" r="31329"/>
          <a:stretch/>
        </p:blipFill>
        <p:spPr>
          <a:xfrm>
            <a:off x="9360171" y="0"/>
            <a:ext cx="2831830" cy="803719"/>
          </a:xfrm>
          <a:prstGeom prst="rect">
            <a:avLst/>
          </a:prstGeom>
        </p:spPr>
      </p:pic>
      <p:pic>
        <p:nvPicPr>
          <p:cNvPr id="20" name="Graphic 19">
            <a:extLst>
              <a:ext uri="{FF2B5EF4-FFF2-40B4-BE49-F238E27FC236}">
                <a16:creationId xmlns:a16="http://schemas.microsoft.com/office/drawing/2014/main" id="{43E13A01-E9E2-1B24-006D-FC7933FFAB49}"/>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56443" t="62500"/>
          <a:stretch/>
        </p:blipFill>
        <p:spPr>
          <a:xfrm rot="5400000">
            <a:off x="344361" y="-188913"/>
            <a:ext cx="536575" cy="914400"/>
          </a:xfrm>
          <a:prstGeom prst="rect">
            <a:avLst/>
          </a:prstGeom>
        </p:spPr>
      </p:pic>
      <p:pic>
        <p:nvPicPr>
          <p:cNvPr id="36" name="Graphic 35">
            <a:extLst>
              <a:ext uri="{FF2B5EF4-FFF2-40B4-BE49-F238E27FC236}">
                <a16:creationId xmlns:a16="http://schemas.microsoft.com/office/drawing/2014/main" id="{781D330E-7CAC-3E1B-56FB-58D6F39003FB}"/>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356940" y="3305998"/>
            <a:ext cx="425520" cy="246004"/>
          </a:xfrm>
          <a:prstGeom prst="rect">
            <a:avLst/>
          </a:prstGeom>
        </p:spPr>
      </p:pic>
      <p:cxnSp>
        <p:nvCxnSpPr>
          <p:cNvPr id="37" name="Straight Connector 36">
            <a:extLst>
              <a:ext uri="{FF2B5EF4-FFF2-40B4-BE49-F238E27FC236}">
                <a16:creationId xmlns:a16="http://schemas.microsoft.com/office/drawing/2014/main" id="{D2679891-41CC-3417-4CF6-135A18671481}"/>
              </a:ext>
            </a:extLst>
          </p:cNvPr>
          <p:cNvCxnSpPr>
            <a:cxnSpLocks/>
          </p:cNvCxnSpPr>
          <p:nvPr userDrawn="1"/>
        </p:nvCxnSpPr>
        <p:spPr>
          <a:xfrm>
            <a:off x="11569700" y="1281334"/>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D90A8-8A48-8962-E406-C96FD90CB835}"/>
              </a:ext>
            </a:extLst>
          </p:cNvPr>
          <p:cNvCxnSpPr>
            <a:cxnSpLocks/>
          </p:cNvCxnSpPr>
          <p:nvPr userDrawn="1"/>
        </p:nvCxnSpPr>
        <p:spPr>
          <a:xfrm>
            <a:off x="11569700" y="3811366"/>
            <a:ext cx="0" cy="176530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37B98732-5DFC-F373-D2C5-F62F237E47B5}"/>
              </a:ext>
            </a:extLst>
          </p:cNvPr>
          <p:cNvSpPr>
            <a:spLocks noGrp="1"/>
          </p:cNvSpPr>
          <p:nvPr>
            <p:ph type="dt" sz="half" idx="2"/>
          </p:nvPr>
        </p:nvSpPr>
        <p:spPr>
          <a:xfrm>
            <a:off x="11058836" y="771526"/>
            <a:ext cx="1041393" cy="250444"/>
          </a:xfrm>
          <a:prstGeom prst="rect">
            <a:avLst/>
          </a:prstGeom>
        </p:spPr>
        <p:txBody>
          <a:bodyPr vert="horz" lIns="0" tIns="0" rIns="0" bIns="0" rtlCol="0" anchor="b"/>
          <a:lstStyle>
            <a:lvl1pPr algn="ctr">
              <a:defRPr sz="1100" b="1" i="0" spc="200" baseline="0">
                <a:solidFill>
                  <a:schemeClr val="tx1"/>
                </a:solidFill>
                <a:latin typeface="Calibri" panose="020F0502020204030204" pitchFamily="34" charset="0"/>
                <a:cs typeface="Calibri" panose="020F0502020204030204" pitchFamily="34" charset="0"/>
              </a:defRPr>
            </a:lvl1pPr>
          </a:lstStyle>
          <a:p>
            <a:r>
              <a:rPr lang="en-US" dirty="0"/>
              <a:t>7/31/20XX</a:t>
            </a:r>
          </a:p>
        </p:txBody>
      </p:sp>
      <p:sp>
        <p:nvSpPr>
          <p:cNvPr id="41" name="Slide Number Placeholder 5">
            <a:extLst>
              <a:ext uri="{FF2B5EF4-FFF2-40B4-BE49-F238E27FC236}">
                <a16:creationId xmlns:a16="http://schemas.microsoft.com/office/drawing/2014/main" id="{20B2DBBC-C217-F056-5EE3-093A94676B6A}"/>
              </a:ext>
            </a:extLst>
          </p:cNvPr>
          <p:cNvSpPr>
            <a:spLocks noGrp="1"/>
          </p:cNvSpPr>
          <p:nvPr>
            <p:ph type="sldNum" sz="quarter" idx="4"/>
          </p:nvPr>
        </p:nvSpPr>
        <p:spPr>
          <a:xfrm>
            <a:off x="11058836" y="5836030"/>
            <a:ext cx="1041393" cy="246004"/>
          </a:xfrm>
          <a:prstGeom prst="rect">
            <a:avLst/>
          </a:prstGeom>
        </p:spPr>
        <p:txBody>
          <a:bodyPr vert="horz" lIns="91440" tIns="45720" rIns="91440" bIns="45720" rtlCol="0" anchor="t"/>
          <a:lstStyle>
            <a:lvl1pPr algn="ctr">
              <a:defRPr sz="1200" b="1" i="0" spc="200" baseline="0">
                <a:solidFill>
                  <a:schemeClr val="tx1"/>
                </a:solidFill>
                <a:latin typeface="Calibri" panose="020F0502020204030204" pitchFamily="34" charset="0"/>
                <a:cs typeface="Calibri" panose="020F0502020204030204" pitchFamily="34" charset="0"/>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34458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888" userDrawn="1">
          <p15:clr>
            <a:srgbClr val="FBAE40"/>
          </p15:clr>
        </p15:guide>
        <p15:guide id="2" pos="768" userDrawn="1">
          <p15:clr>
            <a:srgbClr val="FBAE40"/>
          </p15:clr>
        </p15:guide>
        <p15:guide id="3" orient="horz" pos="3840" userDrawn="1">
          <p15:clr>
            <a:srgbClr val="FBAE40"/>
          </p15:clr>
        </p15:guide>
        <p15:guide id="4" orient="horz" pos="1224" userDrawn="1">
          <p15:clr>
            <a:srgbClr val="FBAE40"/>
          </p15:clr>
        </p15:guide>
      </p15:sldGuideLst>
    </p:ext>
  </p:extLst>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34.xml" Id="rId3" /><Relationship Type="http://schemas.openxmlformats.org/officeDocument/2006/relationships/slideLayout" Target="/ppt/slideLayouts/slideLayout75.xml" Id="rId7" /><Relationship Type="http://schemas.openxmlformats.org/officeDocument/2006/relationships/slideLayout" Target="/ppt/slideLayouts/slideLayout126.xml" Id="rId12" /><Relationship Type="http://schemas.openxmlformats.org/officeDocument/2006/relationships/slideLayout" Target="/ppt/slideLayouts/slideLayout27.xml" Id="rId2" /><Relationship Type="http://schemas.openxmlformats.org/officeDocument/2006/relationships/slideLayout" Target="/ppt/slideLayouts/slideLayout18.xml" Id="rId1" /><Relationship Type="http://schemas.openxmlformats.org/officeDocument/2006/relationships/slideLayout" Target="/ppt/slideLayouts/slideLayout69.xml" Id="rId6" /><Relationship Type="http://schemas.openxmlformats.org/officeDocument/2006/relationships/slideLayout" Target="/ppt/slideLayouts/slideLayout1110.xml" Id="rId11" /><Relationship Type="http://schemas.openxmlformats.org/officeDocument/2006/relationships/slideLayout" Target="/ppt/slideLayouts/slideLayout511.xml" Id="rId5" /><Relationship Type="http://schemas.openxmlformats.org/officeDocument/2006/relationships/slideLayout" Target="/ppt/slideLayouts/slideLayout1012.xml" Id="rId10" /><Relationship Type="http://schemas.openxmlformats.org/officeDocument/2006/relationships/slideLayout" Target="/ppt/slideLayouts/slideLayout41.xml" Id="rId4" /><Relationship Type="http://schemas.openxmlformats.org/officeDocument/2006/relationships/slideLayout" Target="/ppt/slideLayouts/slideLayout913.xml" Id="rId9" /><Relationship Type="http://schemas.openxmlformats.org/officeDocument/2006/relationships/theme" Target="/ppt/theme/theme11.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3011" y="1123948"/>
            <a:ext cx="9715373" cy="1233424"/>
          </a:xfrm>
          <a:prstGeom prst="rect">
            <a:avLst/>
          </a:prstGeom>
        </p:spPr>
        <p:txBody>
          <a:bodyPr vert="horz" lIns="91440" tIns="45720" rIns="91440" bIns="45720" rtlCol="0" anchor="b">
            <a:noAutofit/>
          </a:bodyPr>
          <a:lstStyle/>
          <a:p>
            <a:r>
              <a:rPr lang="en-US" dirty="0"/>
              <a:t>Click to edit Master title style</a:t>
            </a:r>
            <a:endParaRPr dirty="0"/>
          </a:p>
        </p:txBody>
      </p:sp>
      <p:sp>
        <p:nvSpPr>
          <p:cNvPr id="3" name="Text Placeholder 2"/>
          <p:cNvSpPr>
            <a:spLocks noGrp="1"/>
          </p:cNvSpPr>
          <p:nvPr>
            <p:ph type="body" idx="1"/>
          </p:nvPr>
        </p:nvSpPr>
        <p:spPr>
          <a:xfrm>
            <a:off x="1243011" y="2854862"/>
            <a:ext cx="9715373" cy="27839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0" name="Date Placeholder 3">
            <a:extLst>
              <a:ext uri="{FF2B5EF4-FFF2-40B4-BE49-F238E27FC236}">
                <a16:creationId xmlns:a16="http://schemas.microsoft.com/office/drawing/2014/main" id="{1D3FE713-9579-9502-1340-9BB02438002B}"/>
              </a:ext>
            </a:extLst>
          </p:cNvPr>
          <p:cNvSpPr>
            <a:spLocks noGrp="1"/>
          </p:cNvSpPr>
          <p:nvPr>
            <p:ph type="dt" sz="half" idx="2"/>
          </p:nvPr>
        </p:nvSpPr>
        <p:spPr>
          <a:xfrm>
            <a:off x="8567420" y="6364224"/>
            <a:ext cx="1616147" cy="237744"/>
          </a:xfrm>
          <a:prstGeom prst="rect">
            <a:avLst/>
          </a:prstGeom>
        </p:spPr>
        <p:txBody>
          <a:bodyPr vert="horz" lIns="91440" tIns="45720" rIns="91440" bIns="45720" rtlCol="0" anchor="t"/>
          <a:lstStyle>
            <a:lvl1pPr algn="r">
              <a:defRPr sz="1200" b="1" i="0" spc="200" baseline="0">
                <a:solidFill>
                  <a:schemeClr val="tx1"/>
                </a:solidFill>
                <a:latin typeface="+mn-lt"/>
                <a:cs typeface="Calibri" panose="020F0502020204030204" pitchFamily="34" charset="0"/>
              </a:defRPr>
            </a:lvl1pPr>
          </a:lstStyle>
          <a:p>
            <a:r>
              <a:rPr lang="en-US" dirty="0"/>
              <a:t>7/31/20XX</a:t>
            </a:r>
          </a:p>
        </p:txBody>
      </p:sp>
      <p:sp>
        <p:nvSpPr>
          <p:cNvPr id="71" name="Slide Number Placeholder 5">
            <a:extLst>
              <a:ext uri="{FF2B5EF4-FFF2-40B4-BE49-F238E27FC236}">
                <a16:creationId xmlns:a16="http://schemas.microsoft.com/office/drawing/2014/main" id="{D6D97498-1909-257F-3B44-8830BA9357CE}"/>
              </a:ext>
            </a:extLst>
          </p:cNvPr>
          <p:cNvSpPr>
            <a:spLocks noGrp="1"/>
          </p:cNvSpPr>
          <p:nvPr>
            <p:ph type="sldNum" sz="quarter" idx="4"/>
          </p:nvPr>
        </p:nvSpPr>
        <p:spPr>
          <a:xfrm>
            <a:off x="11110903" y="6364224"/>
            <a:ext cx="622300" cy="237744"/>
          </a:xfrm>
          <a:prstGeom prst="rect">
            <a:avLst/>
          </a:prstGeom>
        </p:spPr>
        <p:txBody>
          <a:bodyPr vert="horz" lIns="91440" tIns="45720" rIns="91440" bIns="45720" rtlCol="0" anchor="t"/>
          <a:lstStyle>
            <a:lvl1pPr algn="l">
              <a:defRPr sz="1200" b="1" i="0" spc="200" baseline="0">
                <a:solidFill>
                  <a:schemeClr val="tx1"/>
                </a:solidFill>
                <a:latin typeface="+mn-lt"/>
                <a:cs typeface="Calibri" panose="020F0502020204030204" pitchFamily="34" charset="0"/>
              </a:defRPr>
            </a:lvl1pPr>
          </a:lstStyle>
          <a:p>
            <a:fld id="{CA8D9AD5-F248-4919-864A-CFD76CC027D6}" type="slidenum">
              <a:rPr lang="en-US" smtClean="0"/>
              <a:pPr/>
              <a:t>‹#›</a:t>
            </a:fld>
            <a:endParaRPr lang="en-US" dirty="0"/>
          </a:p>
        </p:txBody>
      </p:sp>
      <p:sp>
        <p:nvSpPr>
          <p:cNvPr id="72" name="Rectangle 71">
            <a:extLst>
              <a:ext uri="{FF2B5EF4-FFF2-40B4-BE49-F238E27FC236}">
                <a16:creationId xmlns:a16="http://schemas.microsoft.com/office/drawing/2014/main" id="{BB6D1128-8E99-D739-8BA2-6483E11ECD0A}"/>
              </a:ext>
            </a:extLst>
          </p:cNvPr>
          <p:cNvSpPr/>
          <p:nvPr userDrawn="1"/>
        </p:nvSpPr>
        <p:spPr>
          <a:xfrm>
            <a:off x="10336085" y="6422055"/>
            <a:ext cx="622300" cy="4868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73" name="Footer Placeholder 4">
            <a:extLst>
              <a:ext uri="{FF2B5EF4-FFF2-40B4-BE49-F238E27FC236}">
                <a16:creationId xmlns:a16="http://schemas.microsoft.com/office/drawing/2014/main" id="{E4994AF0-B8F6-76C7-C67E-7BC676CE8D53}"/>
              </a:ext>
            </a:extLst>
          </p:cNvPr>
          <p:cNvSpPr>
            <a:spLocks noGrp="1"/>
          </p:cNvSpPr>
          <p:nvPr>
            <p:ph type="ftr" sz="quarter" idx="3"/>
          </p:nvPr>
        </p:nvSpPr>
        <p:spPr>
          <a:xfrm>
            <a:off x="1243012" y="6364224"/>
            <a:ext cx="5394391" cy="237744"/>
          </a:xfrm>
          <a:prstGeom prst="rect">
            <a:avLst/>
          </a:prstGeom>
        </p:spPr>
        <p:txBody>
          <a:bodyPr vert="horz" lIns="91440" tIns="45720" rIns="91440" bIns="45720" rtlCol="0" anchor="t"/>
          <a:lstStyle>
            <a:lvl1pPr algn="l">
              <a:defRPr sz="1200" b="1" i="0" cap="none" spc="200" baseline="0">
                <a:solidFill>
                  <a:schemeClr val="tx1"/>
                </a:solidFill>
                <a:latin typeface="+mn-lt"/>
                <a:cs typeface="Calibri" panose="020F0502020204030204" pitchFamily="34" charset="0"/>
              </a:defRPr>
            </a:lvl1pPr>
          </a:lstStyle>
          <a:p>
            <a:r>
              <a:rPr lang="en-US" dirty="0"/>
              <a:t>ADD A FOOTER</a:t>
            </a: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66" r:id="rId1"/>
    <p:sldLayoutId id="2147483668" r:id="rId2"/>
    <p:sldLayoutId id="2147483679" r:id="rId3"/>
    <p:sldLayoutId id="2147483672" r:id="rId4"/>
    <p:sldLayoutId id="2147483680" r:id="rId5"/>
    <p:sldLayoutId id="2147483677" r:id="rId6"/>
    <p:sldLayoutId id="2147483673" r:id="rId7"/>
    <p:sldLayoutId id="2147483681" r:id="rId8"/>
    <p:sldLayoutId id="2147483675" r:id="rId9"/>
    <p:sldLayoutId id="2147483692" r:id="rId10"/>
    <p:sldLayoutId id="2147483688" r:id="rId11"/>
    <p:sldLayoutId id="2147483691" r:id="rId12"/>
    <p:sldLayoutId id="2147483684"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marL="0" indent="0" algn="l" defTabSz="914400" rtl="0" eaLnBrk="1" latinLnBrk="0" hangingPunct="1">
        <a:lnSpc>
          <a:spcPct val="90000"/>
        </a:lnSpc>
        <a:spcBef>
          <a:spcPct val="0"/>
        </a:spcBef>
        <a:buFont typeface="Arial" pitchFamily="34" charset="0"/>
        <a:buNone/>
        <a:defRPr sz="8000" b="1" kern="1200" cap="all" baseline="0">
          <a:solidFill>
            <a:schemeClr val="tx1"/>
          </a:solidFill>
          <a:latin typeface="+mj-lt"/>
          <a:ea typeface="+mj-ea"/>
          <a:cs typeface="Calibri" panose="020F0502020204030204" pitchFamily="34" charset="0"/>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Calibri" panose="020F0502020204030204" pitchFamily="34" charset="0"/>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Calibri" panose="020F0502020204030204" pitchFamily="34" charset="0"/>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Calibri" panose="020F0502020204030204" pitchFamily="34" charset="0"/>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Calibri" panose="020F0502020204030204" pitchFamily="34" charset="0"/>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Calibri" panose="020F0502020204030204" pitchFamily="34" charset="0"/>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013.xml.rels>&#65279;<?xml version="1.0" encoding="utf-8"?><Relationships xmlns="http://schemas.openxmlformats.org/package/2006/relationships"><Relationship Type="http://schemas.openxmlformats.org/officeDocument/2006/relationships/slideLayout" Target="/ppt/slideLayouts/slideLayout1012.xml" Id="rId1" /></Relationships>
</file>

<file path=ppt/slides/_rels/slide1110.xml.rels>&#65279;<?xml version="1.0" encoding="utf-8"?><Relationships xmlns="http://schemas.openxmlformats.org/package/2006/relationships"><Relationship Type="http://schemas.openxmlformats.org/officeDocument/2006/relationships/slideLayout" Target="/ppt/slideLayouts/slideLayout1110.xml" Id="rId1" /></Relationships>
</file>

<file path=ppt/slides/_rels/slide126.xml.rels>&#65279;<?xml version="1.0" encoding="utf-8"?><Relationships xmlns="http://schemas.openxmlformats.org/package/2006/relationships"><Relationship Type="http://schemas.openxmlformats.org/officeDocument/2006/relationships/slideLayout" Target="/ppt/slideLayouts/slideLayout126.xml" Id="rId1" /></Relationships>
</file>

<file path=ppt/slides/_rels/slide135.xml.rels>&#65279;<?xml version="1.0" encoding="utf-8"?><Relationships xmlns="http://schemas.openxmlformats.org/package/2006/relationships"><Relationship Type="http://schemas.openxmlformats.org/officeDocument/2006/relationships/slideLayout" Target="/ppt/slideLayouts/slideLayout133.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18.xml" Id="rId1" /></Relationships>
</file>

<file path=ppt/slides/_rels/slide27.xml.rels>&#65279;<?xml version="1.0" encoding="utf-8"?><Relationships xmlns="http://schemas.openxmlformats.org/package/2006/relationships"><Relationship Type="http://schemas.openxmlformats.org/officeDocument/2006/relationships/slideLayout" Target="/ppt/slideLayouts/slideLayout27.xml" Id="rId1" /></Relationships>
</file>

<file path=ppt/slides/_rels/slide33.xml.rels>&#65279;<?xml version="1.0" encoding="utf-8"?><Relationships xmlns="http://schemas.openxmlformats.org/package/2006/relationships"><Relationship Type="http://schemas.openxmlformats.org/officeDocument/2006/relationships/slideLayout" Target="/ppt/slideLayouts/slideLayout34.xml" Id="rId1" /></Relationships>
</file>

<file path=ppt/slides/_rels/slide41.xml.rels>&#65279;<?xml version="1.0" encoding="utf-8"?><Relationships xmlns="http://schemas.openxmlformats.org/package/2006/relationships"><Relationship Type="http://schemas.openxmlformats.org/officeDocument/2006/relationships/slideLayout" Target="/ppt/slideLayouts/slideLayout41.xml" Id="rId1" /></Relationships>
</file>

<file path=ppt/slides/_rels/slide512.xml.rels>&#65279;<?xml version="1.0" encoding="utf-8"?><Relationships xmlns="http://schemas.openxmlformats.org/package/2006/relationships"><Relationship Type="http://schemas.openxmlformats.org/officeDocument/2006/relationships/slideLayout" Target="/ppt/slideLayouts/slideLayout511.xml" Id="rId1" /></Relationships>
</file>

<file path=ppt/slides/_rels/slide611.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69.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78.xml.rels>&#65279;<?xml version="1.0" encoding="utf-8"?><Relationships xmlns="http://schemas.openxmlformats.org/package/2006/relationships"><Relationship Type="http://schemas.openxmlformats.org/officeDocument/2006/relationships/slideLayout" Target="/ppt/slideLayouts/slideLayout75.xml" Id="rId1" /></Relationships>
</file>

<file path=ppt/slides/_rels/slide84.xml.rels>&#65279;<?xml version="1.0" encoding="utf-8"?><Relationships xmlns="http://schemas.openxmlformats.org/package/2006/relationships"><Relationship Type="http://schemas.openxmlformats.org/officeDocument/2006/relationships/slideLayout" Target="/ppt/slideLayouts/slideLayout82.xml" Id="rId1" /></Relationships>
</file>

<file path=ppt/slides/_rels/slide92.xml.rels>&#65279;<?xml version="1.0" encoding="utf-8"?><Relationships xmlns="http://schemas.openxmlformats.org/package/2006/relationships"><Relationship Type="http://schemas.openxmlformats.org/officeDocument/2006/relationships/slideLayout" Target="/ppt/slideLayouts/slideLayout913.xml" Id="rId1" /></Relationships>
</file>

<file path=ppt/slides/slide10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A34D-9418-BFBD-12B0-821DAF1D28A8}"/>
              </a:ext>
            </a:extLst>
          </p:cNvPr>
          <p:cNvSpPr>
            <a:spLocks noGrp="1"/>
          </p:cNvSpPr>
          <p:nvPr>
            <p:ph type="ctrTitle"/>
          </p:nvPr>
        </p:nvSpPr>
        <p:spPr>
          <a:xfrm>
            <a:off x="1243012" y="771526"/>
            <a:ext cx="9691688" cy="914399"/>
          </a:xfrm>
        </p:spPr>
        <p:txBody>
          <a:bodyPr/>
          <a:lstStyle/>
          <a:p>
            <a:r>
              <a:rPr lang="en-US" dirty="0"/>
              <a:t>FINANCIAL SNAPSHOT​</a:t>
            </a:r>
          </a:p>
        </p:txBody>
      </p:sp>
      <p:graphicFrame>
        <p:nvGraphicFramePr>
          <p:cNvPr id="12" name="Content Placeholder 4">
            <a:extLst>
              <a:ext uri="{FF2B5EF4-FFF2-40B4-BE49-F238E27FC236}">
                <a16:creationId xmlns:a16="http://schemas.microsoft.com/office/drawing/2014/main" id="{D21EAE01-8524-8579-07FD-1FFCE3A86996}"/>
              </a:ext>
            </a:extLst>
          </p:cNvPr>
          <p:cNvGraphicFramePr>
            <a:graphicFrameLocks noGrp="1"/>
          </p:cNvGraphicFramePr>
          <p:nvPr>
            <p:ph sz="quarter" idx="12"/>
            <p:extLst>
              <p:ext uri="{D42A27DB-BD31-4B8C-83A1-F6EECF244321}">
                <p14:modId xmlns:p14="http://schemas.microsoft.com/office/powerpoint/2010/main" val="2692058305"/>
              </p:ext>
            </p:extLst>
          </p:nvPr>
        </p:nvGraphicFramePr>
        <p:xfrm>
          <a:off x="1243013" y="1943100"/>
          <a:ext cx="9353548" cy="3964578"/>
        </p:xfrm>
        <a:graphic>
          <a:graphicData uri="http://schemas.openxmlformats.org/drawingml/2006/table">
            <a:tbl>
              <a:tblPr firstRow="1" bandRow="1">
                <a:tableStyleId>{8799B23B-EC83-4686-B30A-512413B5E67A}</a:tableStyleId>
              </a:tblPr>
              <a:tblGrid>
                <a:gridCol w="2338387">
                  <a:extLst>
                    <a:ext uri="{9D8B030D-6E8A-4147-A177-3AD203B41FA5}">
                      <a16:colId xmlns:a16="http://schemas.microsoft.com/office/drawing/2014/main" val="20000"/>
                    </a:ext>
                  </a:extLst>
                </a:gridCol>
                <a:gridCol w="2338387">
                  <a:extLst>
                    <a:ext uri="{9D8B030D-6E8A-4147-A177-3AD203B41FA5}">
                      <a16:colId xmlns:a16="http://schemas.microsoft.com/office/drawing/2014/main" val="20001"/>
                    </a:ext>
                  </a:extLst>
                </a:gridCol>
                <a:gridCol w="2338387">
                  <a:extLst>
                    <a:ext uri="{9D8B030D-6E8A-4147-A177-3AD203B41FA5}">
                      <a16:colId xmlns:a16="http://schemas.microsoft.com/office/drawing/2014/main" val="20002"/>
                    </a:ext>
                  </a:extLst>
                </a:gridCol>
                <a:gridCol w="2338387">
                  <a:extLst>
                    <a:ext uri="{9D8B030D-6E8A-4147-A177-3AD203B41FA5}">
                      <a16:colId xmlns:a16="http://schemas.microsoft.com/office/drawing/2014/main" val="3101190192"/>
                    </a:ext>
                  </a:extLst>
                </a:gridCol>
              </a:tblGrid>
              <a:tr h="660763">
                <a:tc>
                  <a:txBody>
                    <a:bodyPr/>
                    <a:lstStyle/>
                    <a:p>
                      <a:pPr algn="l" rtl="0" fontAlgn="base"/>
                      <a:r>
                        <a:rPr lang="en-US" dirty="0"/>
                        <a:t>Metric​</a:t>
                      </a:r>
                    </a:p>
                  </a:txBody>
                  <a:tcPr marL="182880" anchor="ctr"/>
                </a:tc>
                <a:tc>
                  <a:txBody>
                    <a:bodyPr/>
                    <a:lstStyle/>
                    <a:p>
                      <a:pPr algn="l" rtl="0" fontAlgn="base"/>
                      <a:r>
                        <a:rPr lang="en-US" dirty="0"/>
                        <a:t>Current value​</a:t>
                      </a:r>
                    </a:p>
                  </a:txBody>
                  <a:tcPr marL="182880" anchor="ctr"/>
                </a:tc>
                <a:tc>
                  <a:txBody>
                    <a:bodyPr/>
                    <a:lstStyle/>
                    <a:p>
                      <a:pPr algn="l" rtl="0" fontAlgn="base"/>
                      <a:r>
                        <a:rPr lang="en-US" dirty="0"/>
                        <a:t>Previous quarter​</a:t>
                      </a:r>
                    </a:p>
                  </a:txBody>
                  <a:tcPr marL="182880" anchor="ctr"/>
                </a:tc>
                <a:tc>
                  <a:txBody>
                    <a:bodyPr/>
                    <a:lstStyle/>
                    <a:p>
                      <a:pPr algn="l" rtl="0" fontAlgn="base"/>
                      <a:r>
                        <a:rPr lang="en-US" dirty="0"/>
                        <a:t>Change (%)​</a:t>
                      </a:r>
                    </a:p>
                  </a:txBody>
                  <a:tcPr marL="182880" anchor="ctr"/>
                </a:tc>
                <a:extLst>
                  <a:ext uri="{0D108BD9-81ED-4DB2-BD59-A6C34878D82A}">
                    <a16:rowId xmlns:a16="http://schemas.microsoft.com/office/drawing/2014/main" val="10000"/>
                  </a:ext>
                </a:extLst>
              </a:tr>
              <a:tr h="660763">
                <a:tc>
                  <a:txBody>
                    <a:bodyPr/>
                    <a:lstStyle/>
                    <a:p>
                      <a:pPr algn="l" rtl="0" fontAlgn="base"/>
                      <a:r>
                        <a:rPr lang="en-US" dirty="0"/>
                        <a:t>Revenue​</a:t>
                      </a:r>
                    </a:p>
                  </a:txBody>
                  <a:tcPr marL="182880" anchor="ctr"/>
                </a:tc>
                <a:tc>
                  <a:txBody>
                    <a:bodyPr/>
                    <a:lstStyle/>
                    <a:p>
                      <a:pPr algn="l" rtl="0" fontAlgn="base"/>
                      <a:r>
                        <a:rPr lang="en-US" dirty="0"/>
                        <a:t>$2,500,000​</a:t>
                      </a:r>
                    </a:p>
                  </a:txBody>
                  <a:tcPr marL="182880" anchor="ctr"/>
                </a:tc>
                <a:tc>
                  <a:txBody>
                    <a:bodyPr/>
                    <a:lstStyle/>
                    <a:p>
                      <a:pPr algn="l" rtl="0" fontAlgn="base"/>
                      <a:r>
                        <a:rPr lang="en-US" dirty="0"/>
                        <a:t>$2,200,000​</a:t>
                      </a:r>
                    </a:p>
                  </a:txBody>
                  <a:tcPr marL="182880" anchor="ctr"/>
                </a:tc>
                <a:tc>
                  <a:txBody>
                    <a:bodyPr/>
                    <a:lstStyle/>
                    <a:p>
                      <a:pPr algn="l" rtl="0" fontAlgn="base"/>
                      <a:r>
                        <a:rPr lang="en-US" dirty="0"/>
                        <a:t>+14%​</a:t>
                      </a:r>
                    </a:p>
                  </a:txBody>
                  <a:tcPr marL="182880" anchor="ctr"/>
                </a:tc>
                <a:extLst>
                  <a:ext uri="{0D108BD9-81ED-4DB2-BD59-A6C34878D82A}">
                    <a16:rowId xmlns:a16="http://schemas.microsoft.com/office/drawing/2014/main" val="124723061"/>
                  </a:ext>
                </a:extLst>
              </a:tr>
              <a:tr h="660763">
                <a:tc>
                  <a:txBody>
                    <a:bodyPr/>
                    <a:lstStyle/>
                    <a:p>
                      <a:pPr algn="l" rtl="0" fontAlgn="base"/>
                      <a:r>
                        <a:rPr lang="en-US" dirty="0"/>
                        <a:t>Operating expenses​</a:t>
                      </a:r>
                    </a:p>
                  </a:txBody>
                  <a:tcPr marL="182880" anchor="ctr"/>
                </a:tc>
                <a:tc>
                  <a:txBody>
                    <a:bodyPr/>
                    <a:lstStyle/>
                    <a:p>
                      <a:pPr algn="l" rtl="0" fontAlgn="base"/>
                      <a:r>
                        <a:rPr lang="en-US" dirty="0"/>
                        <a:t>$1,200,000 ​</a:t>
                      </a:r>
                    </a:p>
                  </a:txBody>
                  <a:tcPr marL="182880" anchor="ctr"/>
                </a:tc>
                <a:tc>
                  <a:txBody>
                    <a:bodyPr/>
                    <a:lstStyle/>
                    <a:p>
                      <a:pPr algn="l" rtl="0" fontAlgn="base"/>
                      <a:r>
                        <a:rPr lang="en-US" dirty="0"/>
                        <a:t>$1,400,000 ​</a:t>
                      </a:r>
                    </a:p>
                  </a:txBody>
                  <a:tcPr marL="182880" anchor="ctr"/>
                </a:tc>
                <a:tc>
                  <a:txBody>
                    <a:bodyPr/>
                    <a:lstStyle/>
                    <a:p>
                      <a:pPr algn="l" rtl="0" fontAlgn="base"/>
                      <a:r>
                        <a:rPr lang="en-US" dirty="0"/>
                        <a:t>-14%​</a:t>
                      </a:r>
                    </a:p>
                  </a:txBody>
                  <a:tcPr marL="182880" anchor="ctr"/>
                </a:tc>
                <a:extLst>
                  <a:ext uri="{0D108BD9-81ED-4DB2-BD59-A6C34878D82A}">
                    <a16:rowId xmlns:a16="http://schemas.microsoft.com/office/drawing/2014/main" val="10001"/>
                  </a:ext>
                </a:extLst>
              </a:tr>
              <a:tr h="660763">
                <a:tc>
                  <a:txBody>
                    <a:bodyPr/>
                    <a:lstStyle/>
                    <a:p>
                      <a:pPr algn="l" rtl="0" fontAlgn="base"/>
                      <a:r>
                        <a:rPr lang="en-US" dirty="0"/>
                        <a:t>Net profit​</a:t>
                      </a:r>
                    </a:p>
                  </a:txBody>
                  <a:tcPr marL="182880" anchor="ctr"/>
                </a:tc>
                <a:tc>
                  <a:txBody>
                    <a:bodyPr/>
                    <a:lstStyle/>
                    <a:p>
                      <a:pPr algn="l" rtl="0" fontAlgn="base"/>
                      <a:r>
                        <a:rPr lang="en-US" dirty="0"/>
                        <a:t>$1,000,000 ​</a:t>
                      </a:r>
                    </a:p>
                  </a:txBody>
                  <a:tcPr marL="182880" anchor="ctr"/>
                </a:tc>
                <a:tc>
                  <a:txBody>
                    <a:bodyPr/>
                    <a:lstStyle/>
                    <a:p>
                      <a:pPr algn="l" rtl="0" fontAlgn="base"/>
                      <a:r>
                        <a:rPr lang="en-US" dirty="0"/>
                        <a:t>$800,000 ​</a:t>
                      </a:r>
                    </a:p>
                  </a:txBody>
                  <a:tcPr marL="182880" anchor="ctr"/>
                </a:tc>
                <a:tc>
                  <a:txBody>
                    <a:bodyPr/>
                    <a:lstStyle/>
                    <a:p>
                      <a:pPr algn="l" rtl="0" fontAlgn="base"/>
                      <a:r>
                        <a:rPr lang="en-US" dirty="0"/>
                        <a:t>+25%​</a:t>
                      </a:r>
                    </a:p>
                  </a:txBody>
                  <a:tcPr marL="182880" anchor="ctr"/>
                </a:tc>
                <a:extLst>
                  <a:ext uri="{0D108BD9-81ED-4DB2-BD59-A6C34878D82A}">
                    <a16:rowId xmlns:a16="http://schemas.microsoft.com/office/drawing/2014/main" val="10002"/>
                  </a:ext>
                </a:extLst>
              </a:tr>
              <a:tr h="660763">
                <a:tc>
                  <a:txBody>
                    <a:bodyPr/>
                    <a:lstStyle/>
                    <a:p>
                      <a:pPr algn="l" rtl="0" fontAlgn="base"/>
                      <a:r>
                        <a:rPr lang="en-US" dirty="0"/>
                        <a:t>Operating margin​</a:t>
                      </a:r>
                    </a:p>
                  </a:txBody>
                  <a:tcPr marL="182880" anchor="ctr"/>
                </a:tc>
                <a:tc>
                  <a:txBody>
                    <a:bodyPr/>
                    <a:lstStyle/>
                    <a:p>
                      <a:pPr algn="l" rtl="0" fontAlgn="base"/>
                      <a:r>
                        <a:rPr lang="en-US" dirty="0"/>
                        <a:t>40%​</a:t>
                      </a:r>
                    </a:p>
                  </a:txBody>
                  <a:tcPr marL="182880" anchor="ctr"/>
                </a:tc>
                <a:tc>
                  <a:txBody>
                    <a:bodyPr/>
                    <a:lstStyle/>
                    <a:p>
                      <a:pPr algn="l" rtl="0" fontAlgn="base"/>
                      <a:r>
                        <a:rPr lang="en-US" dirty="0"/>
                        <a:t>36%​</a:t>
                      </a:r>
                    </a:p>
                  </a:txBody>
                  <a:tcPr marL="182880" anchor="ctr"/>
                </a:tc>
                <a:tc>
                  <a:txBody>
                    <a:bodyPr/>
                    <a:lstStyle/>
                    <a:p>
                      <a:pPr algn="l" rtl="0" fontAlgn="base"/>
                      <a:r>
                        <a:rPr lang="en-US" dirty="0"/>
                        <a:t>+4%​</a:t>
                      </a:r>
                    </a:p>
                  </a:txBody>
                  <a:tcPr marL="182880" anchor="ctr"/>
                </a:tc>
                <a:extLst>
                  <a:ext uri="{0D108BD9-81ED-4DB2-BD59-A6C34878D82A}">
                    <a16:rowId xmlns:a16="http://schemas.microsoft.com/office/drawing/2014/main" val="10003"/>
                  </a:ext>
                </a:extLst>
              </a:tr>
              <a:tr h="660763">
                <a:tc>
                  <a:txBody>
                    <a:bodyPr/>
                    <a:lstStyle/>
                    <a:p>
                      <a:pPr algn="l" rtl="0" fontAlgn="base"/>
                      <a:r>
                        <a:rPr lang="en-US" dirty="0"/>
                        <a:t>Cash reserves​</a:t>
                      </a:r>
                    </a:p>
                  </a:txBody>
                  <a:tcPr marL="182880" anchor="ctr"/>
                </a:tc>
                <a:tc>
                  <a:txBody>
                    <a:bodyPr/>
                    <a:lstStyle/>
                    <a:p>
                      <a:pPr algn="l" rtl="0" fontAlgn="base"/>
                      <a:r>
                        <a:rPr lang="en-US" dirty="0"/>
                        <a:t>$5,000,000 ​</a:t>
                      </a:r>
                    </a:p>
                  </a:txBody>
                  <a:tcPr marL="182880" anchor="ctr"/>
                </a:tc>
                <a:tc>
                  <a:txBody>
                    <a:bodyPr/>
                    <a:lstStyle/>
                    <a:p>
                      <a:pPr algn="l" rtl="0" fontAlgn="base"/>
                      <a:r>
                        <a:rPr lang="en-US" dirty="0"/>
                        <a:t>$4,500,000 ​</a:t>
                      </a:r>
                    </a:p>
                  </a:txBody>
                  <a:tcPr marL="182880" anchor="ctr"/>
                </a:tc>
                <a:tc>
                  <a:txBody>
                    <a:bodyPr/>
                    <a:lstStyle/>
                    <a:p>
                      <a:pPr algn="l" rtl="0" fontAlgn="base"/>
                      <a:r>
                        <a:rPr lang="en-US" dirty="0"/>
                        <a:t>+11%​</a:t>
                      </a:r>
                    </a:p>
                  </a:txBody>
                  <a:tcPr marL="182880" anchor="ctr"/>
                </a:tc>
                <a:extLst>
                  <a:ext uri="{0D108BD9-81ED-4DB2-BD59-A6C34878D82A}">
                    <a16:rowId xmlns:a16="http://schemas.microsoft.com/office/drawing/2014/main" val="3294103653"/>
                  </a:ext>
                </a:extLst>
              </a:tr>
            </a:tbl>
          </a:graphicData>
        </a:graphic>
      </p:graphicFrame>
      <p:sp>
        <p:nvSpPr>
          <p:cNvPr id="6" name="Slide Number Placeholder 5">
            <a:extLst>
              <a:ext uri="{FF2B5EF4-FFF2-40B4-BE49-F238E27FC236}">
                <a16:creationId xmlns:a16="http://schemas.microsoft.com/office/drawing/2014/main" id="{CF6B5269-B21B-4189-1434-BDB1CD6BE6BF}"/>
              </a:ext>
            </a:extLst>
          </p:cNvPr>
          <p:cNvSpPr>
            <a:spLocks noGrp="1"/>
          </p:cNvSpPr>
          <p:nvPr>
            <p:ph type="sldNum" sz="quarter" idx="4"/>
          </p:nvPr>
        </p:nvSpPr>
        <p:spPr>
          <a:xfrm>
            <a:off x="11058836" y="5836030"/>
            <a:ext cx="1041393" cy="246004"/>
          </a:xfrm>
        </p:spPr>
        <p:txBody>
          <a:bodyPr/>
          <a:lstStyle/>
          <a:p>
            <a:fld id="{CA8D9AD5-F248-4919-864A-CFD76CC027D6}" type="slidenum">
              <a:rPr lang="en-US" smtClean="0"/>
              <a:pPr/>
              <a:t>10</a:t>
            </a:fld>
            <a:endParaRPr lang="en-US" dirty="0"/>
          </a:p>
        </p:txBody>
      </p:sp>
    </p:spTree>
    <p:extLst>
      <p:ext uri="{BB962C8B-B14F-4D97-AF65-F5344CB8AC3E}">
        <p14:creationId xmlns:p14="http://schemas.microsoft.com/office/powerpoint/2010/main" val="326392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3CC5-CEDA-B89B-503F-B7A6DC980EF0}"/>
              </a:ext>
            </a:extLst>
          </p:cNvPr>
          <p:cNvSpPr>
            <a:spLocks noGrp="1"/>
          </p:cNvSpPr>
          <p:nvPr>
            <p:ph type="ctrTitle"/>
          </p:nvPr>
        </p:nvSpPr>
        <p:spPr>
          <a:xfrm>
            <a:off x="1243011" y="601249"/>
            <a:ext cx="9466741" cy="3812838"/>
          </a:xfrm>
        </p:spPr>
        <p:txBody>
          <a:bodyPr/>
          <a:lstStyle/>
          <a:p>
            <a:r>
              <a:rPr lang="en-US" dirty="0"/>
              <a:t>INNOVATIVE </a:t>
            </a:r>
            <a:br>
              <a:rPr lang="en-US" dirty="0"/>
            </a:br>
            <a:r>
              <a:rPr lang="en-US" dirty="0"/>
              <a:t>SOLUTIONS</a:t>
            </a:r>
          </a:p>
        </p:txBody>
      </p:sp>
      <p:sp>
        <p:nvSpPr>
          <p:cNvPr id="3" name="Subtitle 2">
            <a:extLst>
              <a:ext uri="{FF2B5EF4-FFF2-40B4-BE49-F238E27FC236}">
                <a16:creationId xmlns:a16="http://schemas.microsoft.com/office/drawing/2014/main" id="{5B84C8B0-719C-230B-066A-77BAC820CA6D}"/>
              </a:ext>
            </a:extLst>
          </p:cNvPr>
          <p:cNvSpPr>
            <a:spLocks noGrp="1"/>
          </p:cNvSpPr>
          <p:nvPr>
            <p:ph type="subTitle" idx="1"/>
          </p:nvPr>
        </p:nvSpPr>
        <p:spPr>
          <a:xfrm>
            <a:off x="1243012" y="4418764"/>
            <a:ext cx="4852988" cy="1453397"/>
          </a:xfrm>
        </p:spPr>
        <p:txBody>
          <a:bodyPr/>
          <a:lstStyle/>
          <a:p>
            <a:r>
              <a:rPr lang="en-US" dirty="0"/>
              <a:t>Navigating the future​</a:t>
            </a:r>
          </a:p>
        </p:txBody>
      </p:sp>
    </p:spTree>
    <p:extLst>
      <p:ext uri="{BB962C8B-B14F-4D97-AF65-F5344CB8AC3E}">
        <p14:creationId xmlns:p14="http://schemas.microsoft.com/office/powerpoint/2010/main" val="102179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BC72-1055-B0F2-2C5C-32DC0AC790F6}"/>
              </a:ext>
            </a:extLst>
          </p:cNvPr>
          <p:cNvSpPr>
            <a:spLocks noGrp="1"/>
          </p:cNvSpPr>
          <p:nvPr>
            <p:ph type="ctrTitle"/>
          </p:nvPr>
        </p:nvSpPr>
        <p:spPr>
          <a:xfrm>
            <a:off x="1243012" y="771526"/>
            <a:ext cx="9705976" cy="914399"/>
          </a:xfrm>
        </p:spPr>
        <p:txBody>
          <a:bodyPr/>
          <a:lstStyle/>
          <a:p>
            <a:r>
              <a:rPr lang="en-US" dirty="0"/>
              <a:t>FUTURE INITIATIVES</a:t>
            </a:r>
          </a:p>
        </p:txBody>
      </p:sp>
      <p:sp>
        <p:nvSpPr>
          <p:cNvPr id="6" name="Text Placeholder 5">
            <a:extLst>
              <a:ext uri="{FF2B5EF4-FFF2-40B4-BE49-F238E27FC236}">
                <a16:creationId xmlns:a16="http://schemas.microsoft.com/office/drawing/2014/main" id="{BD521377-D90C-0CA9-017D-E58B7642FC45}"/>
              </a:ext>
            </a:extLst>
          </p:cNvPr>
          <p:cNvSpPr>
            <a:spLocks noGrp="1"/>
          </p:cNvSpPr>
          <p:nvPr>
            <p:ph sz="quarter" idx="12"/>
          </p:nvPr>
        </p:nvSpPr>
        <p:spPr>
          <a:xfrm>
            <a:off x="1243012" y="1943100"/>
            <a:ext cx="5789152" cy="4137025"/>
          </a:xfrm>
        </p:spPr>
        <p:txBody>
          <a:bodyPr/>
          <a:lstStyle/>
          <a:p>
            <a:r>
              <a:rPr lang="en-US" dirty="0"/>
              <a:t>Budget enhancement. Introduce regular updates and features to enhance outreach.​</a:t>
            </a:r>
          </a:p>
          <a:p>
            <a:r>
              <a:rPr lang="en-US" dirty="0"/>
              <a:t>Technology integration. Explore emerging technologies for potential integration into our operations.​</a:t>
            </a:r>
          </a:p>
          <a:p>
            <a:r>
              <a:rPr lang="en-US" dirty="0"/>
              <a:t>Collaborative partnerships. Foster collaborations with parents and families.</a:t>
            </a:r>
          </a:p>
        </p:txBody>
      </p:sp>
      <p:sp>
        <p:nvSpPr>
          <p:cNvPr id="3" name="Subtitle 2">
            <a:extLst>
              <a:ext uri="{FF2B5EF4-FFF2-40B4-BE49-F238E27FC236}">
                <a16:creationId xmlns:a16="http://schemas.microsoft.com/office/drawing/2014/main" id="{C3905547-CF2F-81B1-1259-A91B2C5F06C7}"/>
              </a:ext>
            </a:extLst>
          </p:cNvPr>
          <p:cNvSpPr>
            <a:spLocks noGrp="1"/>
          </p:cNvSpPr>
          <p:nvPr>
            <p:ph sz="quarter" idx="11"/>
          </p:nvPr>
        </p:nvSpPr>
        <p:spPr>
          <a:xfrm>
            <a:off x="7413177" y="1944861"/>
            <a:ext cx="3535812" cy="4142232"/>
          </a:xfrm>
        </p:spPr>
        <p:txBody>
          <a:bodyPr/>
          <a:lstStyle/>
          <a:p>
            <a:r>
              <a:rPr lang="en-US" dirty="0"/>
              <a:t>Community outreach​</a:t>
            </a:r>
          </a:p>
          <a:p>
            <a:r>
              <a:rPr lang="en-US" dirty="0"/>
              <a:t>Parent-teacher organization​</a:t>
            </a:r>
          </a:p>
          <a:p>
            <a:r>
              <a:rPr lang="en-US" dirty="0"/>
              <a:t>Student-led fundraising​</a:t>
            </a:r>
          </a:p>
          <a:p>
            <a:r>
              <a:rPr lang="en-US" dirty="0"/>
              <a:t>Venue monetization</a:t>
            </a:r>
          </a:p>
        </p:txBody>
      </p:sp>
      <p:sp>
        <p:nvSpPr>
          <p:cNvPr id="9" name="Slide Number Placeholder 8">
            <a:extLst>
              <a:ext uri="{FF2B5EF4-FFF2-40B4-BE49-F238E27FC236}">
                <a16:creationId xmlns:a16="http://schemas.microsoft.com/office/drawing/2014/main" id="{9572E309-2D7D-9BEB-FC9E-799913312671}"/>
              </a:ext>
            </a:extLst>
          </p:cNvPr>
          <p:cNvSpPr>
            <a:spLocks noGrp="1"/>
          </p:cNvSpPr>
          <p:nvPr>
            <p:ph type="sldNum" sz="quarter" idx="4"/>
          </p:nvPr>
        </p:nvSpPr>
        <p:spPr>
          <a:xfrm>
            <a:off x="11058836" y="5836030"/>
            <a:ext cx="1041393" cy="246004"/>
          </a:xfrm>
        </p:spPr>
        <p:txBody>
          <a:bodyPr/>
          <a:lstStyle/>
          <a:p>
            <a:fld id="{CA8D9AD5-F248-4919-864A-CFD76CC027D6}" type="slidenum">
              <a:rPr lang="en-US" smtClean="0"/>
              <a:pPr/>
              <a:t>12</a:t>
            </a:fld>
            <a:endParaRPr lang="en-US" dirty="0"/>
          </a:p>
        </p:txBody>
      </p:sp>
    </p:spTree>
    <p:extLst>
      <p:ext uri="{BB962C8B-B14F-4D97-AF65-F5344CB8AC3E}">
        <p14:creationId xmlns:p14="http://schemas.microsoft.com/office/powerpoint/2010/main" val="130755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214D-493D-B5B7-6C63-94DFBF6228A7}"/>
              </a:ext>
            </a:extLst>
          </p:cNvPr>
          <p:cNvSpPr>
            <a:spLocks noGrp="1"/>
          </p:cNvSpPr>
          <p:nvPr>
            <p:ph type="ctrTitle"/>
          </p:nvPr>
        </p:nvSpPr>
        <p:spPr>
          <a:xfrm>
            <a:off x="1243012" y="563671"/>
            <a:ext cx="9729786" cy="3850416"/>
          </a:xfrm>
        </p:spPr>
        <p:txBody>
          <a:bodyPr>
            <a:normAutofit/>
          </a:bodyPr>
          <a:lstStyle/>
          <a:p>
            <a:r>
              <a:rPr lang="en-US" dirty="0"/>
              <a:t>Thank</a:t>
            </a:r>
            <a:br>
              <a:rPr lang="en-US" dirty="0"/>
            </a:br>
            <a:r>
              <a:rPr lang="en-US" dirty="0"/>
              <a:t>You</a:t>
            </a:r>
          </a:p>
        </p:txBody>
      </p:sp>
      <p:sp>
        <p:nvSpPr>
          <p:cNvPr id="3" name="Subtitle 2">
            <a:extLst>
              <a:ext uri="{FF2B5EF4-FFF2-40B4-BE49-F238E27FC236}">
                <a16:creationId xmlns:a16="http://schemas.microsoft.com/office/drawing/2014/main" id="{A1939E18-1853-643A-3B36-96C4F0D4284C}"/>
              </a:ext>
            </a:extLst>
          </p:cNvPr>
          <p:cNvSpPr>
            <a:spLocks noGrp="1"/>
          </p:cNvSpPr>
          <p:nvPr>
            <p:ph type="subTitle" idx="1"/>
          </p:nvPr>
        </p:nvSpPr>
        <p:spPr>
          <a:xfrm>
            <a:off x="1243012" y="4418764"/>
            <a:ext cx="4852988" cy="1453397"/>
          </a:xfrm>
        </p:spPr>
        <p:txBody>
          <a:bodyPr/>
          <a:lstStyle/>
          <a:p>
            <a:r>
              <a:rPr lang="en-US" dirty="0"/>
              <a:t>Peyton Davis​</a:t>
            </a:r>
          </a:p>
          <a:p>
            <a:r>
              <a:rPr lang="en-US" dirty="0"/>
              <a:t>Vice Principal​</a:t>
            </a:r>
          </a:p>
          <a:p>
            <a:r>
              <a:rPr lang="en-US" dirty="0"/>
              <a:t>North Jenkins Elementary</a:t>
            </a:r>
          </a:p>
        </p:txBody>
      </p:sp>
    </p:spTree>
    <p:extLst>
      <p:ext uri="{BB962C8B-B14F-4D97-AF65-F5344CB8AC3E}">
        <p14:creationId xmlns:p14="http://schemas.microsoft.com/office/powerpoint/2010/main" val="46343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D322-D326-7F0A-2EB4-9A3D3D402A74}"/>
              </a:ext>
            </a:extLst>
          </p:cNvPr>
          <p:cNvSpPr>
            <a:spLocks noGrp="1"/>
          </p:cNvSpPr>
          <p:nvPr>
            <p:ph type="ctrTitle"/>
          </p:nvPr>
        </p:nvSpPr>
        <p:spPr>
          <a:xfrm>
            <a:off x="1243012" y="551145"/>
            <a:ext cx="8421624" cy="4215384"/>
          </a:xfrm>
        </p:spPr>
        <p:txBody>
          <a:bodyPr/>
          <a:lstStyle/>
          <a:p>
            <a:r>
              <a:rPr lang="en-US" dirty="0"/>
              <a:t>SCHOOL </a:t>
            </a:r>
            <a:br>
              <a:rPr lang="en-US" dirty="0"/>
            </a:br>
            <a:r>
              <a:rPr lang="en-US" dirty="0"/>
              <a:t>BUDGET</a:t>
            </a:r>
          </a:p>
        </p:txBody>
      </p:sp>
    </p:spTree>
    <p:extLst>
      <p:ext uri="{BB962C8B-B14F-4D97-AF65-F5344CB8AC3E}">
        <p14:creationId xmlns:p14="http://schemas.microsoft.com/office/powerpoint/2010/main" val="198119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A9D8-976C-8AAC-2CBD-9B4A66F86974}"/>
              </a:ext>
            </a:extLst>
          </p:cNvPr>
          <p:cNvSpPr>
            <a:spLocks noGrp="1"/>
          </p:cNvSpPr>
          <p:nvPr>
            <p:ph type="ctrTitle"/>
          </p:nvPr>
        </p:nvSpPr>
        <p:spPr>
          <a:xfrm>
            <a:off x="1243012" y="771526"/>
            <a:ext cx="5426075" cy="914399"/>
          </a:xfrm>
        </p:spPr>
        <p:txBody>
          <a:bodyPr/>
          <a:lstStyle/>
          <a:p>
            <a:r>
              <a:rPr lang="en-US" dirty="0"/>
              <a:t>AGENDA</a:t>
            </a:r>
          </a:p>
        </p:txBody>
      </p:sp>
      <p:sp>
        <p:nvSpPr>
          <p:cNvPr id="3" name="Subtitle 2">
            <a:extLst>
              <a:ext uri="{FF2B5EF4-FFF2-40B4-BE49-F238E27FC236}">
                <a16:creationId xmlns:a16="http://schemas.microsoft.com/office/drawing/2014/main" id="{02821FCA-16FB-476A-D5E8-71043C51C7F6}"/>
              </a:ext>
            </a:extLst>
          </p:cNvPr>
          <p:cNvSpPr>
            <a:spLocks noGrp="1"/>
          </p:cNvSpPr>
          <p:nvPr>
            <p:ph sz="quarter" idx="10"/>
          </p:nvPr>
        </p:nvSpPr>
        <p:spPr>
          <a:xfrm>
            <a:off x="1243013" y="2713383"/>
            <a:ext cx="5426075" cy="3368330"/>
          </a:xfrm>
        </p:spPr>
        <p:txBody>
          <a:bodyPr/>
          <a:lstStyle/>
          <a:p>
            <a:r>
              <a:rPr lang="en-US" dirty="0"/>
              <a:t>Growth strategy​</a:t>
            </a:r>
          </a:p>
          <a:p>
            <a:r>
              <a:rPr lang="en-US" dirty="0"/>
              <a:t>Budget analysis​</a:t>
            </a:r>
          </a:p>
          <a:p>
            <a:r>
              <a:rPr lang="en-US" dirty="0"/>
              <a:t>Financial overview​</a:t>
            </a:r>
          </a:p>
          <a:p>
            <a:r>
              <a:rPr lang="en-US" dirty="0"/>
              <a:t>Innovative solutions​</a:t>
            </a:r>
          </a:p>
          <a:p>
            <a:r>
              <a:rPr lang="en-US" dirty="0"/>
              <a:t>Future initiatives</a:t>
            </a:r>
          </a:p>
        </p:txBody>
      </p:sp>
      <p:sp>
        <p:nvSpPr>
          <p:cNvPr id="14" name="Slide Number Placeholder 13">
            <a:extLst>
              <a:ext uri="{FF2B5EF4-FFF2-40B4-BE49-F238E27FC236}">
                <a16:creationId xmlns:a16="http://schemas.microsoft.com/office/drawing/2014/main" id="{EDED6E58-8FF1-3BDF-AC5B-4DA2DDFFCC32}"/>
              </a:ext>
            </a:extLst>
          </p:cNvPr>
          <p:cNvSpPr>
            <a:spLocks noGrp="1"/>
          </p:cNvSpPr>
          <p:nvPr>
            <p:ph type="sldNum" sz="quarter" idx="4"/>
          </p:nvPr>
        </p:nvSpPr>
        <p:spPr>
          <a:xfrm>
            <a:off x="11058836" y="5836030"/>
            <a:ext cx="1041393" cy="246004"/>
          </a:xfrm>
        </p:spPr>
        <p:txBody>
          <a:bodyPr/>
          <a:lstStyle/>
          <a:p>
            <a:fld id="{CA8D9AD5-F248-4919-864A-CFD76CC027D6}" type="slidenum">
              <a:rPr lang="en-US" smtClean="0"/>
              <a:pPr/>
              <a:t>2</a:t>
            </a:fld>
            <a:endParaRPr lang="en-US" dirty="0"/>
          </a:p>
        </p:txBody>
      </p:sp>
    </p:spTree>
    <p:extLst>
      <p:ext uri="{BB962C8B-B14F-4D97-AF65-F5344CB8AC3E}">
        <p14:creationId xmlns:p14="http://schemas.microsoft.com/office/powerpoint/2010/main" val="260126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977C-30C4-3DA1-45C5-792C78A9CD84}"/>
              </a:ext>
            </a:extLst>
          </p:cNvPr>
          <p:cNvSpPr>
            <a:spLocks noGrp="1"/>
          </p:cNvSpPr>
          <p:nvPr>
            <p:ph type="ctrTitle"/>
          </p:nvPr>
        </p:nvSpPr>
        <p:spPr>
          <a:xfrm>
            <a:off x="1243012" y="551145"/>
            <a:ext cx="9729786" cy="3862942"/>
          </a:xfrm>
        </p:spPr>
        <p:txBody>
          <a:bodyPr/>
          <a:lstStyle/>
          <a:p>
            <a:r>
              <a:rPr lang="en-US" dirty="0"/>
              <a:t>STRATEGIES </a:t>
            </a:r>
            <a:br>
              <a:rPr lang="en-US" dirty="0"/>
            </a:br>
            <a:r>
              <a:rPr lang="en-US" dirty="0"/>
              <a:t>FOR GROWTH</a:t>
            </a:r>
          </a:p>
        </p:txBody>
      </p:sp>
    </p:spTree>
    <p:extLst>
      <p:ext uri="{BB962C8B-B14F-4D97-AF65-F5344CB8AC3E}">
        <p14:creationId xmlns:p14="http://schemas.microsoft.com/office/powerpoint/2010/main" val="36701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0E14-4211-5F36-6992-CA0CEC2D8D37}"/>
              </a:ext>
            </a:extLst>
          </p:cNvPr>
          <p:cNvSpPr>
            <a:spLocks noGrp="1"/>
          </p:cNvSpPr>
          <p:nvPr>
            <p:ph type="ctrTitle"/>
          </p:nvPr>
        </p:nvSpPr>
        <p:spPr>
          <a:xfrm>
            <a:off x="1243012" y="771526"/>
            <a:ext cx="9705976" cy="914399"/>
          </a:xfrm>
        </p:spPr>
        <p:txBody>
          <a:bodyPr/>
          <a:lstStyle/>
          <a:p>
            <a:r>
              <a:rPr lang="en-US" dirty="0"/>
              <a:t>CURRENT ANALYSIS</a:t>
            </a:r>
          </a:p>
        </p:txBody>
      </p:sp>
      <p:sp>
        <p:nvSpPr>
          <p:cNvPr id="6" name="Subtitle 5">
            <a:extLst>
              <a:ext uri="{FF2B5EF4-FFF2-40B4-BE49-F238E27FC236}">
                <a16:creationId xmlns:a16="http://schemas.microsoft.com/office/drawing/2014/main" id="{9B2B90BA-86EC-2AA4-484C-5F4BE5EBFE82}"/>
              </a:ext>
            </a:extLst>
          </p:cNvPr>
          <p:cNvSpPr>
            <a:spLocks noGrp="1"/>
          </p:cNvSpPr>
          <p:nvPr>
            <p:ph sz="quarter" idx="10"/>
          </p:nvPr>
        </p:nvSpPr>
        <p:spPr>
          <a:xfrm>
            <a:off x="6286500" y="1943100"/>
            <a:ext cx="4662488" cy="4138613"/>
          </a:xfrm>
        </p:spPr>
        <p:txBody>
          <a:bodyPr>
            <a:normAutofit/>
          </a:bodyPr>
          <a:lstStyle/>
          <a:p>
            <a:r>
              <a:rPr lang="en-US" dirty="0"/>
              <a:t>We have identified important key trends that demand our attention.​</a:t>
            </a:r>
          </a:p>
          <a:p>
            <a:r>
              <a:rPr lang="en-US" dirty="0"/>
              <a:t>Data reveals a steady increase in demand for tech equipment, presenting an opportunity for partnering with local businesses​.</a:t>
            </a:r>
          </a:p>
          <a:p>
            <a:r>
              <a:rPr lang="en-US" dirty="0"/>
              <a:t>Our sister schools are focusing on digital learning strategies, suggesting a shift in educational approach.​</a:t>
            </a:r>
          </a:p>
          <a:p>
            <a:r>
              <a:rPr lang="en-US" dirty="0"/>
              <a:t>Understanding these nuanced dynamics positions us to adapt and capitalize on emerging learning strategies.</a:t>
            </a:r>
          </a:p>
        </p:txBody>
      </p:sp>
      <p:sp>
        <p:nvSpPr>
          <p:cNvPr id="14" name="Slide Number Placeholder 13">
            <a:extLst>
              <a:ext uri="{FF2B5EF4-FFF2-40B4-BE49-F238E27FC236}">
                <a16:creationId xmlns:a16="http://schemas.microsoft.com/office/drawing/2014/main" id="{1B4DF9DD-3104-97B5-5C21-95F330CAC19B}"/>
              </a:ext>
            </a:extLst>
          </p:cNvPr>
          <p:cNvSpPr>
            <a:spLocks noGrp="1"/>
          </p:cNvSpPr>
          <p:nvPr>
            <p:ph type="sldNum" sz="quarter" idx="4"/>
          </p:nvPr>
        </p:nvSpPr>
        <p:spPr>
          <a:xfrm>
            <a:off x="11058836" y="5836030"/>
            <a:ext cx="1041393" cy="246004"/>
          </a:xfrm>
        </p:spPr>
        <p:txBody>
          <a:bodyPr/>
          <a:lstStyle/>
          <a:p>
            <a:fld id="{CA8D9AD5-F248-4919-864A-CFD76CC027D6}" type="slidenum">
              <a:rPr lang="en-US" smtClean="0"/>
              <a:pPr/>
              <a:t>4</a:t>
            </a:fld>
            <a:endParaRPr lang="en-US" dirty="0"/>
          </a:p>
        </p:txBody>
      </p:sp>
    </p:spTree>
    <p:extLst>
      <p:ext uri="{BB962C8B-B14F-4D97-AF65-F5344CB8AC3E}">
        <p14:creationId xmlns:p14="http://schemas.microsoft.com/office/powerpoint/2010/main" val="340155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3CC5-CEDA-B89B-503F-B7A6DC980EF0}"/>
              </a:ext>
            </a:extLst>
          </p:cNvPr>
          <p:cNvSpPr>
            <a:spLocks noGrp="1"/>
          </p:cNvSpPr>
          <p:nvPr>
            <p:ph type="ctrTitle"/>
          </p:nvPr>
        </p:nvSpPr>
        <p:spPr>
          <a:xfrm>
            <a:off x="1243011" y="601249"/>
            <a:ext cx="9466741" cy="3812838"/>
          </a:xfrm>
        </p:spPr>
        <p:txBody>
          <a:bodyPr/>
          <a:lstStyle/>
          <a:p>
            <a:r>
              <a:rPr lang="en-US" dirty="0"/>
              <a:t>BUDGET </a:t>
            </a:r>
            <a:br>
              <a:rPr lang="en-US" dirty="0"/>
            </a:br>
            <a:r>
              <a:rPr lang="en-US" dirty="0"/>
              <a:t>EXPANSION</a:t>
            </a:r>
          </a:p>
        </p:txBody>
      </p:sp>
      <p:sp>
        <p:nvSpPr>
          <p:cNvPr id="3" name="Subtitle 2">
            <a:extLst>
              <a:ext uri="{FF2B5EF4-FFF2-40B4-BE49-F238E27FC236}">
                <a16:creationId xmlns:a16="http://schemas.microsoft.com/office/drawing/2014/main" id="{5B84C8B0-719C-230B-066A-77BAC820CA6D}"/>
              </a:ext>
            </a:extLst>
          </p:cNvPr>
          <p:cNvSpPr>
            <a:spLocks noGrp="1"/>
          </p:cNvSpPr>
          <p:nvPr>
            <p:ph type="subTitle" idx="1"/>
          </p:nvPr>
        </p:nvSpPr>
        <p:spPr>
          <a:xfrm>
            <a:off x="1243012" y="4414087"/>
            <a:ext cx="4852988" cy="1453397"/>
          </a:xfrm>
        </p:spPr>
        <p:txBody>
          <a:bodyPr/>
          <a:lstStyle/>
          <a:p>
            <a:r>
              <a:rPr lang="en-US" dirty="0"/>
              <a:t>Unlocking new horizons</a:t>
            </a:r>
          </a:p>
        </p:txBody>
      </p:sp>
    </p:spTree>
    <p:extLst>
      <p:ext uri="{BB962C8B-B14F-4D97-AF65-F5344CB8AC3E}">
        <p14:creationId xmlns:p14="http://schemas.microsoft.com/office/powerpoint/2010/main" val="273352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262A-B5C0-57D8-691B-BE88749E7863}"/>
              </a:ext>
            </a:extLst>
          </p:cNvPr>
          <p:cNvSpPr>
            <a:spLocks noGrp="1"/>
          </p:cNvSpPr>
          <p:nvPr>
            <p:ph type="ctrTitle"/>
          </p:nvPr>
        </p:nvSpPr>
        <p:spPr>
          <a:xfrm>
            <a:off x="1243012" y="771526"/>
            <a:ext cx="9705976" cy="914399"/>
          </a:xfrm>
        </p:spPr>
        <p:txBody>
          <a:bodyPr/>
          <a:lstStyle/>
          <a:p>
            <a:r>
              <a:rPr lang="en-US" dirty="0"/>
              <a:t>BUDGET TIMELINE</a:t>
            </a:r>
          </a:p>
        </p:txBody>
      </p:sp>
      <p:sp>
        <p:nvSpPr>
          <p:cNvPr id="3" name="Subtitle 2">
            <a:extLst>
              <a:ext uri="{FF2B5EF4-FFF2-40B4-BE49-F238E27FC236}">
                <a16:creationId xmlns:a16="http://schemas.microsoft.com/office/drawing/2014/main" id="{34E1362C-37D0-2718-CCF8-6153127D06D9}"/>
              </a:ext>
            </a:extLst>
          </p:cNvPr>
          <p:cNvSpPr>
            <a:spLocks noGrp="1"/>
          </p:cNvSpPr>
          <p:nvPr>
            <p:ph sz="quarter" idx="10"/>
          </p:nvPr>
        </p:nvSpPr>
        <p:spPr>
          <a:xfrm>
            <a:off x="1243012" y="1944688"/>
            <a:ext cx="4662488" cy="4137025"/>
          </a:xfrm>
        </p:spPr>
        <p:txBody>
          <a:bodyPr/>
          <a:lstStyle/>
          <a:p>
            <a:r>
              <a:rPr lang="en-US" dirty="0"/>
              <a:t>Currently gearing up for a ground-breaking year​</a:t>
            </a:r>
          </a:p>
          <a:p>
            <a:r>
              <a:rPr lang="en-US" dirty="0"/>
              <a:t>Our new strategies will optimize our opportunities​</a:t>
            </a:r>
          </a:p>
          <a:p>
            <a:r>
              <a:rPr lang="en-US" dirty="0"/>
              <a:t>Our detailed timeline will ensure efficiency</a:t>
            </a:r>
          </a:p>
        </p:txBody>
      </p:sp>
      <p:graphicFrame>
        <p:nvGraphicFramePr>
          <p:cNvPr id="11" name="Content Placeholder 10" descr="A timeline of the product launch">
            <a:extLst>
              <a:ext uri="{FF2B5EF4-FFF2-40B4-BE49-F238E27FC236}">
                <a16:creationId xmlns:a16="http://schemas.microsoft.com/office/drawing/2014/main" id="{A7FD81E4-2CEB-1301-59FF-81509B86E571}"/>
              </a:ext>
            </a:extLst>
          </p:cNvPr>
          <p:cNvGraphicFramePr>
            <a:graphicFrameLocks noGrp="1"/>
          </p:cNvGraphicFramePr>
          <p:nvPr>
            <p:ph sz="quarter" idx="11"/>
            <p:extLst>
              <p:ext uri="{D42A27DB-BD31-4B8C-83A1-F6EECF244321}">
                <p14:modId xmlns:p14="http://schemas.microsoft.com/office/powerpoint/2010/main" val="3681788126"/>
              </p:ext>
            </p:extLst>
          </p:nvPr>
        </p:nvGraphicFramePr>
        <p:xfrm>
          <a:off x="6391275" y="1481138"/>
          <a:ext cx="4452938" cy="4141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Slide Number Placeholder 13">
            <a:extLst>
              <a:ext uri="{FF2B5EF4-FFF2-40B4-BE49-F238E27FC236}">
                <a16:creationId xmlns:a16="http://schemas.microsoft.com/office/drawing/2014/main" id="{DCA9C774-A0FA-08AB-EAA5-570B0C2F0498}"/>
              </a:ext>
            </a:extLst>
          </p:cNvPr>
          <p:cNvSpPr>
            <a:spLocks noGrp="1"/>
          </p:cNvSpPr>
          <p:nvPr>
            <p:ph type="sldNum" sz="quarter" idx="4"/>
          </p:nvPr>
        </p:nvSpPr>
        <p:spPr>
          <a:xfrm>
            <a:off x="11058836" y="5836030"/>
            <a:ext cx="1041393" cy="246004"/>
          </a:xfrm>
        </p:spPr>
        <p:txBody>
          <a:bodyPr/>
          <a:lstStyle/>
          <a:p>
            <a:fld id="{CA8D9AD5-F248-4919-864A-CFD76CC027D6}" type="slidenum">
              <a:rPr lang="en-US" smtClean="0"/>
              <a:pPr/>
              <a:t>6</a:t>
            </a:fld>
            <a:endParaRPr lang="en-US" dirty="0"/>
          </a:p>
        </p:txBody>
      </p:sp>
    </p:spTree>
    <p:extLst>
      <p:ext uri="{BB962C8B-B14F-4D97-AF65-F5344CB8AC3E}">
        <p14:creationId xmlns:p14="http://schemas.microsoft.com/office/powerpoint/2010/main" val="259600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F9CA-6CCB-FE4B-47B4-927C5FA9E0BF}"/>
              </a:ext>
            </a:extLst>
          </p:cNvPr>
          <p:cNvSpPr>
            <a:spLocks noGrp="1"/>
          </p:cNvSpPr>
          <p:nvPr>
            <p:ph type="ctrTitle"/>
          </p:nvPr>
        </p:nvSpPr>
        <p:spPr>
          <a:xfrm>
            <a:off x="1243012" y="771526"/>
            <a:ext cx="9705976" cy="914399"/>
          </a:xfrm>
        </p:spPr>
        <p:txBody>
          <a:bodyPr/>
          <a:lstStyle/>
          <a:p>
            <a:r>
              <a:rPr lang="en-US" dirty="0"/>
              <a:t>BUDGET STRATEGIES</a:t>
            </a:r>
          </a:p>
        </p:txBody>
      </p:sp>
      <p:sp>
        <p:nvSpPr>
          <p:cNvPr id="5" name="Subtitle 4">
            <a:extLst>
              <a:ext uri="{FF2B5EF4-FFF2-40B4-BE49-F238E27FC236}">
                <a16:creationId xmlns:a16="http://schemas.microsoft.com/office/drawing/2014/main" id="{2751AB27-49D3-9D5A-DD1D-C53F80E7F566}"/>
              </a:ext>
            </a:extLst>
          </p:cNvPr>
          <p:cNvSpPr>
            <a:spLocks noGrp="1"/>
          </p:cNvSpPr>
          <p:nvPr>
            <p:ph sz="quarter" idx="10"/>
          </p:nvPr>
        </p:nvSpPr>
        <p:spPr>
          <a:xfrm>
            <a:off x="1243012" y="1943100"/>
            <a:ext cx="4662488" cy="4138613"/>
          </a:xfrm>
        </p:spPr>
        <p:txBody>
          <a:bodyPr/>
          <a:lstStyle/>
          <a:p>
            <a:r>
              <a:rPr lang="en-US" dirty="0"/>
              <a:t>Implement effective fundraising strategies​</a:t>
            </a:r>
          </a:p>
          <a:p>
            <a:r>
              <a:rPr lang="en-US" dirty="0"/>
              <a:t>Tailor events to resonate with specific students, fostering a sense of relevance and connection​</a:t>
            </a:r>
          </a:p>
          <a:p>
            <a:r>
              <a:rPr lang="en-US" dirty="0"/>
              <a:t>Collaborate with parents and families to amplify our effectiveness and reach</a:t>
            </a:r>
          </a:p>
        </p:txBody>
      </p:sp>
      <p:sp>
        <p:nvSpPr>
          <p:cNvPr id="7" name="Slide Number Placeholder 6">
            <a:extLst>
              <a:ext uri="{FF2B5EF4-FFF2-40B4-BE49-F238E27FC236}">
                <a16:creationId xmlns:a16="http://schemas.microsoft.com/office/drawing/2014/main" id="{7C2B7285-CCEB-36FF-3D66-3CFB498BB463}"/>
              </a:ext>
            </a:extLst>
          </p:cNvPr>
          <p:cNvSpPr>
            <a:spLocks noGrp="1"/>
          </p:cNvSpPr>
          <p:nvPr>
            <p:ph type="sldNum" sz="quarter" idx="4"/>
          </p:nvPr>
        </p:nvSpPr>
        <p:spPr>
          <a:xfrm>
            <a:off x="11058836" y="5836030"/>
            <a:ext cx="1041393" cy="246004"/>
          </a:xfrm>
        </p:spPr>
        <p:txBody>
          <a:bodyPr/>
          <a:lstStyle/>
          <a:p>
            <a:fld id="{CA8D9AD5-F248-4919-864A-CFD76CC027D6}" type="slidenum">
              <a:rPr lang="en-US" smtClean="0"/>
              <a:pPr/>
              <a:t>7</a:t>
            </a:fld>
            <a:endParaRPr lang="en-US" dirty="0"/>
          </a:p>
        </p:txBody>
      </p:sp>
    </p:spTree>
    <p:extLst>
      <p:ext uri="{BB962C8B-B14F-4D97-AF65-F5344CB8AC3E}">
        <p14:creationId xmlns:p14="http://schemas.microsoft.com/office/powerpoint/2010/main" val="352137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BC72-1055-B0F2-2C5C-32DC0AC790F6}"/>
              </a:ext>
            </a:extLst>
          </p:cNvPr>
          <p:cNvSpPr>
            <a:spLocks noGrp="1"/>
          </p:cNvSpPr>
          <p:nvPr>
            <p:ph type="ctrTitle"/>
          </p:nvPr>
        </p:nvSpPr>
        <p:spPr>
          <a:xfrm>
            <a:off x="1243012" y="771526"/>
            <a:ext cx="9705976" cy="914399"/>
          </a:xfrm>
        </p:spPr>
        <p:txBody>
          <a:bodyPr/>
          <a:lstStyle/>
          <a:p>
            <a:r>
              <a:rPr lang="en-US" dirty="0"/>
              <a:t>FINANCIAL OVERVIEW</a:t>
            </a:r>
          </a:p>
        </p:txBody>
      </p:sp>
      <p:sp>
        <p:nvSpPr>
          <p:cNvPr id="6" name="Text Placeholder 5">
            <a:extLst>
              <a:ext uri="{FF2B5EF4-FFF2-40B4-BE49-F238E27FC236}">
                <a16:creationId xmlns:a16="http://schemas.microsoft.com/office/drawing/2014/main" id="{BD521377-D90C-0CA9-017D-E58B7642FC45}"/>
              </a:ext>
            </a:extLst>
          </p:cNvPr>
          <p:cNvSpPr>
            <a:spLocks noGrp="1"/>
          </p:cNvSpPr>
          <p:nvPr>
            <p:ph sz="quarter" idx="12"/>
          </p:nvPr>
        </p:nvSpPr>
        <p:spPr>
          <a:xfrm>
            <a:off x="1243012" y="1943100"/>
            <a:ext cx="3535811" cy="4138613"/>
          </a:xfrm>
        </p:spPr>
        <p:txBody>
          <a:bodyPr/>
          <a:lstStyle/>
          <a:p>
            <a:r>
              <a:rPr lang="en-US" dirty="0"/>
              <a:t>Operating margins have improved, signaling operational efficiency, while strengthening our reserves.​</a:t>
            </a:r>
          </a:p>
          <a:p>
            <a:r>
              <a:rPr lang="en-US" dirty="0"/>
              <a:t>This underscores our commitment to financial stability, positioning us for sustained budget growth. </a:t>
            </a:r>
          </a:p>
        </p:txBody>
      </p:sp>
      <p:sp>
        <p:nvSpPr>
          <p:cNvPr id="3" name="Subtitle 2">
            <a:extLst>
              <a:ext uri="{FF2B5EF4-FFF2-40B4-BE49-F238E27FC236}">
                <a16:creationId xmlns:a16="http://schemas.microsoft.com/office/drawing/2014/main" id="{C3905547-CF2F-81B1-1259-A91B2C5F06C7}"/>
              </a:ext>
            </a:extLst>
          </p:cNvPr>
          <p:cNvSpPr>
            <a:spLocks noGrp="1"/>
          </p:cNvSpPr>
          <p:nvPr>
            <p:ph sz="quarter" idx="11"/>
          </p:nvPr>
        </p:nvSpPr>
        <p:spPr>
          <a:xfrm>
            <a:off x="5158241" y="1943099"/>
            <a:ext cx="5790739" cy="4138613"/>
          </a:xfrm>
        </p:spPr>
        <p:txBody>
          <a:bodyPr/>
          <a:lstStyle/>
          <a:p>
            <a:r>
              <a:rPr lang="en-US" dirty="0"/>
              <a:t>Our financial overview reflects a robust and resilient fiscal performance.​</a:t>
            </a:r>
          </a:p>
          <a:p>
            <a:r>
              <a:rPr lang="en-US" dirty="0"/>
              <a:t>Key indicators show consistent revenue growth over the past quarter, attributed to strategic cost management and successful fundraising.</a:t>
            </a:r>
          </a:p>
        </p:txBody>
      </p:sp>
      <p:sp>
        <p:nvSpPr>
          <p:cNvPr id="9" name="Slide Number Placeholder 8">
            <a:extLst>
              <a:ext uri="{FF2B5EF4-FFF2-40B4-BE49-F238E27FC236}">
                <a16:creationId xmlns:a16="http://schemas.microsoft.com/office/drawing/2014/main" id="{5925AA27-6CFE-1406-AA12-5CB5E0410445}"/>
              </a:ext>
            </a:extLst>
          </p:cNvPr>
          <p:cNvSpPr>
            <a:spLocks noGrp="1"/>
          </p:cNvSpPr>
          <p:nvPr>
            <p:ph type="sldNum" sz="quarter" idx="4"/>
          </p:nvPr>
        </p:nvSpPr>
        <p:spPr>
          <a:xfrm>
            <a:off x="11058836" y="5836030"/>
            <a:ext cx="1041393" cy="246004"/>
          </a:xfrm>
        </p:spPr>
        <p:txBody>
          <a:bodyPr/>
          <a:lstStyle/>
          <a:p>
            <a:fld id="{CA8D9AD5-F248-4919-864A-CFD76CC027D6}" type="slidenum">
              <a:rPr lang="en-US" smtClean="0"/>
              <a:pPr/>
              <a:t>8</a:t>
            </a:fld>
            <a:endParaRPr lang="en-US" dirty="0"/>
          </a:p>
        </p:txBody>
      </p:sp>
    </p:spTree>
    <p:extLst>
      <p:ext uri="{BB962C8B-B14F-4D97-AF65-F5344CB8AC3E}">
        <p14:creationId xmlns:p14="http://schemas.microsoft.com/office/powerpoint/2010/main" val="141069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A34D-9418-BFBD-12B0-821DAF1D28A8}"/>
              </a:ext>
            </a:extLst>
          </p:cNvPr>
          <p:cNvSpPr>
            <a:spLocks noGrp="1"/>
          </p:cNvSpPr>
          <p:nvPr>
            <p:ph type="ctrTitle"/>
          </p:nvPr>
        </p:nvSpPr>
        <p:spPr>
          <a:xfrm>
            <a:off x="1243012" y="771526"/>
            <a:ext cx="9691688" cy="914399"/>
          </a:xfrm>
        </p:spPr>
        <p:txBody>
          <a:bodyPr/>
          <a:lstStyle/>
          <a:p>
            <a:r>
              <a:rPr lang="en-US" dirty="0"/>
              <a:t>QUARTERLY TARGETS​</a:t>
            </a:r>
          </a:p>
        </p:txBody>
      </p:sp>
      <p:sp>
        <p:nvSpPr>
          <p:cNvPr id="5" name="Subtitle 4">
            <a:extLst>
              <a:ext uri="{FF2B5EF4-FFF2-40B4-BE49-F238E27FC236}">
                <a16:creationId xmlns:a16="http://schemas.microsoft.com/office/drawing/2014/main" id="{A1EF40D9-2F4F-6BA9-0246-2FA2252507C4}"/>
              </a:ext>
            </a:extLst>
          </p:cNvPr>
          <p:cNvSpPr>
            <a:spLocks noGrp="1"/>
          </p:cNvSpPr>
          <p:nvPr>
            <p:ph sz="quarter" idx="11"/>
          </p:nvPr>
        </p:nvSpPr>
        <p:spPr>
          <a:xfrm>
            <a:off x="1243012" y="1944688"/>
            <a:ext cx="3225884" cy="4137025"/>
          </a:xfrm>
        </p:spPr>
        <p:txBody>
          <a:bodyPr/>
          <a:lstStyle/>
          <a:p>
            <a:r>
              <a:rPr lang="en-US" dirty="0"/>
              <a:t>Budget expansion​</a:t>
            </a:r>
          </a:p>
          <a:p>
            <a:r>
              <a:rPr lang="en-US" dirty="0"/>
              <a:t>Equipment allocation​</a:t>
            </a:r>
          </a:p>
          <a:p>
            <a:r>
              <a:rPr lang="en-US" dirty="0"/>
              <a:t>Family retention​</a:t>
            </a:r>
          </a:p>
          <a:p>
            <a:r>
              <a:rPr lang="en-US" dirty="0"/>
              <a:t>Operational efficiency</a:t>
            </a:r>
          </a:p>
        </p:txBody>
      </p:sp>
      <p:graphicFrame>
        <p:nvGraphicFramePr>
          <p:cNvPr id="16" name="Content Placeholder 4">
            <a:extLst>
              <a:ext uri="{FF2B5EF4-FFF2-40B4-BE49-F238E27FC236}">
                <a16:creationId xmlns:a16="http://schemas.microsoft.com/office/drawing/2014/main" id="{D21EAE01-8524-8579-07FD-1FFCE3A86996}"/>
              </a:ext>
            </a:extLst>
          </p:cNvPr>
          <p:cNvGraphicFramePr>
            <a:graphicFrameLocks noGrp="1"/>
          </p:cNvGraphicFramePr>
          <p:nvPr>
            <p:ph sz="quarter" idx="12"/>
            <p:extLst>
              <p:ext uri="{D42A27DB-BD31-4B8C-83A1-F6EECF244321}">
                <p14:modId xmlns:p14="http://schemas.microsoft.com/office/powerpoint/2010/main" val="739211273"/>
              </p:ext>
            </p:extLst>
          </p:nvPr>
        </p:nvGraphicFramePr>
        <p:xfrm>
          <a:off x="4592638" y="1943100"/>
          <a:ext cx="6004604" cy="3303815"/>
        </p:xfrm>
        <a:graphic>
          <a:graphicData uri="http://schemas.openxmlformats.org/drawingml/2006/table">
            <a:tbl>
              <a:tblPr firstRow="1" bandRow="1">
                <a:tableStyleId>{8799B23B-EC83-4686-B30A-512413B5E67A}</a:tableStyleId>
              </a:tblPr>
              <a:tblGrid>
                <a:gridCol w="1501151">
                  <a:extLst>
                    <a:ext uri="{9D8B030D-6E8A-4147-A177-3AD203B41FA5}">
                      <a16:colId xmlns:a16="http://schemas.microsoft.com/office/drawing/2014/main" val="20000"/>
                    </a:ext>
                  </a:extLst>
                </a:gridCol>
                <a:gridCol w="1501151">
                  <a:extLst>
                    <a:ext uri="{9D8B030D-6E8A-4147-A177-3AD203B41FA5}">
                      <a16:colId xmlns:a16="http://schemas.microsoft.com/office/drawing/2014/main" val="20001"/>
                    </a:ext>
                  </a:extLst>
                </a:gridCol>
                <a:gridCol w="1501151">
                  <a:extLst>
                    <a:ext uri="{9D8B030D-6E8A-4147-A177-3AD203B41FA5}">
                      <a16:colId xmlns:a16="http://schemas.microsoft.com/office/drawing/2014/main" val="20002"/>
                    </a:ext>
                  </a:extLst>
                </a:gridCol>
                <a:gridCol w="1501151">
                  <a:extLst>
                    <a:ext uri="{9D8B030D-6E8A-4147-A177-3AD203B41FA5}">
                      <a16:colId xmlns:a16="http://schemas.microsoft.com/office/drawing/2014/main" val="3101190192"/>
                    </a:ext>
                  </a:extLst>
                </a:gridCol>
              </a:tblGrid>
              <a:tr h="660763">
                <a:tc>
                  <a:txBody>
                    <a:bodyPr/>
                    <a:lstStyle/>
                    <a:p>
                      <a:pPr algn="l" rtl="0" fontAlgn="base"/>
                      <a:r>
                        <a:rPr lang="en-US" dirty="0">
                          <a:latin typeface="+mj-lt"/>
                        </a:rPr>
                        <a:t>Quarter​</a:t>
                      </a:r>
                    </a:p>
                  </a:txBody>
                  <a:tcPr marL="182880" anchor="ctr"/>
                </a:tc>
                <a:tc>
                  <a:txBody>
                    <a:bodyPr/>
                    <a:lstStyle/>
                    <a:p>
                      <a:pPr algn="l" rtl="0" fontAlgn="base"/>
                      <a:r>
                        <a:rPr lang="en-US" dirty="0">
                          <a:latin typeface="+mj-lt"/>
                        </a:rPr>
                        <a:t>Revenue growth (%)​</a:t>
                      </a:r>
                    </a:p>
                  </a:txBody>
                  <a:tcPr marL="182880" anchor="ctr"/>
                </a:tc>
                <a:tc>
                  <a:txBody>
                    <a:bodyPr/>
                    <a:lstStyle/>
                    <a:p>
                      <a:pPr algn="l" rtl="0" fontAlgn="base"/>
                      <a:r>
                        <a:rPr lang="en-US" dirty="0">
                          <a:latin typeface="+mj-lt"/>
                        </a:rPr>
                        <a:t>Budget increase (%)​</a:t>
                      </a:r>
                    </a:p>
                  </a:txBody>
                  <a:tcPr marL="182880" anchor="ctr"/>
                </a:tc>
                <a:tc>
                  <a:txBody>
                    <a:bodyPr/>
                    <a:lstStyle/>
                    <a:p>
                      <a:pPr algn="l" rtl="0" fontAlgn="base"/>
                      <a:r>
                        <a:rPr lang="en-US" dirty="0">
                          <a:latin typeface="+mj-lt"/>
                        </a:rPr>
                        <a:t>Equipment allocation​</a:t>
                      </a:r>
                    </a:p>
                  </a:txBody>
                  <a:tcPr marL="182880" anchor="ctr"/>
                </a:tc>
                <a:extLst>
                  <a:ext uri="{0D108BD9-81ED-4DB2-BD59-A6C34878D82A}">
                    <a16:rowId xmlns:a16="http://schemas.microsoft.com/office/drawing/2014/main" val="10000"/>
                  </a:ext>
                </a:extLst>
              </a:tr>
              <a:tr h="660763">
                <a:tc>
                  <a:txBody>
                    <a:bodyPr/>
                    <a:lstStyle/>
                    <a:p>
                      <a:pPr algn="l" rtl="0" fontAlgn="base"/>
                      <a:r>
                        <a:rPr lang="en-US" dirty="0"/>
                        <a:t>Q1​</a:t>
                      </a:r>
                    </a:p>
                  </a:txBody>
                  <a:tcPr marL="182880" anchor="ctr"/>
                </a:tc>
                <a:tc>
                  <a:txBody>
                    <a:bodyPr/>
                    <a:lstStyle/>
                    <a:p>
                      <a:pPr algn="l" rtl="0" fontAlgn="base"/>
                      <a:r>
                        <a:rPr lang="en-US" dirty="0"/>
                        <a:t>12​</a:t>
                      </a:r>
                    </a:p>
                  </a:txBody>
                  <a:tcPr marL="182880" anchor="ctr"/>
                </a:tc>
                <a:tc>
                  <a:txBody>
                    <a:bodyPr/>
                    <a:lstStyle/>
                    <a:p>
                      <a:pPr algn="l" rtl="0" fontAlgn="base"/>
                      <a:r>
                        <a:rPr lang="en-US" dirty="0"/>
                        <a:t>2​</a:t>
                      </a:r>
                    </a:p>
                  </a:txBody>
                  <a:tcPr marL="182880" anchor="ctr"/>
                </a:tc>
                <a:tc>
                  <a:txBody>
                    <a:bodyPr/>
                    <a:lstStyle/>
                    <a:p>
                      <a:pPr algn="l" rtl="0" fontAlgn="base"/>
                      <a:r>
                        <a:rPr lang="en-US" dirty="0"/>
                        <a:t>500​</a:t>
                      </a:r>
                    </a:p>
                  </a:txBody>
                  <a:tcPr marL="182880" anchor="ctr"/>
                </a:tc>
                <a:extLst>
                  <a:ext uri="{0D108BD9-81ED-4DB2-BD59-A6C34878D82A}">
                    <a16:rowId xmlns:a16="http://schemas.microsoft.com/office/drawing/2014/main" val="124723061"/>
                  </a:ext>
                </a:extLst>
              </a:tr>
              <a:tr h="660763">
                <a:tc>
                  <a:txBody>
                    <a:bodyPr/>
                    <a:lstStyle/>
                    <a:p>
                      <a:pPr algn="l" rtl="0" fontAlgn="base"/>
                      <a:r>
                        <a:rPr lang="en-US" dirty="0"/>
                        <a:t>Q2​</a:t>
                      </a:r>
                    </a:p>
                  </a:txBody>
                  <a:tcPr marL="182880" anchor="ctr"/>
                </a:tc>
                <a:tc>
                  <a:txBody>
                    <a:bodyPr/>
                    <a:lstStyle/>
                    <a:p>
                      <a:pPr algn="l" rtl="0" fontAlgn="base"/>
                      <a:r>
                        <a:rPr lang="en-US" dirty="0"/>
                        <a:t>15​</a:t>
                      </a:r>
                    </a:p>
                  </a:txBody>
                  <a:tcPr marL="182880" anchor="ctr"/>
                </a:tc>
                <a:tc>
                  <a:txBody>
                    <a:bodyPr/>
                    <a:lstStyle/>
                    <a:p>
                      <a:pPr algn="l" rtl="0" fontAlgn="base"/>
                      <a:r>
                        <a:rPr lang="en-US" dirty="0"/>
                        <a:t>3​</a:t>
                      </a:r>
                    </a:p>
                  </a:txBody>
                  <a:tcPr marL="182880" anchor="ctr"/>
                </a:tc>
                <a:tc>
                  <a:txBody>
                    <a:bodyPr/>
                    <a:lstStyle/>
                    <a:p>
                      <a:pPr algn="l" rtl="0" fontAlgn="base"/>
                      <a:r>
                        <a:rPr lang="en-US" dirty="0"/>
                        <a:t>600​</a:t>
                      </a:r>
                    </a:p>
                  </a:txBody>
                  <a:tcPr marL="182880" anchor="ctr"/>
                </a:tc>
                <a:extLst>
                  <a:ext uri="{0D108BD9-81ED-4DB2-BD59-A6C34878D82A}">
                    <a16:rowId xmlns:a16="http://schemas.microsoft.com/office/drawing/2014/main" val="10001"/>
                  </a:ext>
                </a:extLst>
              </a:tr>
              <a:tr h="660763">
                <a:tc>
                  <a:txBody>
                    <a:bodyPr/>
                    <a:lstStyle/>
                    <a:p>
                      <a:pPr algn="l" rtl="0" fontAlgn="base"/>
                      <a:r>
                        <a:rPr lang="en-US" dirty="0"/>
                        <a:t>Q3​</a:t>
                      </a:r>
                    </a:p>
                  </a:txBody>
                  <a:tcPr marL="182880" anchor="ctr"/>
                </a:tc>
                <a:tc>
                  <a:txBody>
                    <a:bodyPr/>
                    <a:lstStyle/>
                    <a:p>
                      <a:pPr algn="l" rtl="0" fontAlgn="base"/>
                      <a:r>
                        <a:rPr lang="en-US" dirty="0"/>
                        <a:t>18​</a:t>
                      </a:r>
                    </a:p>
                  </a:txBody>
                  <a:tcPr marL="182880" anchor="ctr"/>
                </a:tc>
                <a:tc>
                  <a:txBody>
                    <a:bodyPr/>
                    <a:lstStyle/>
                    <a:p>
                      <a:pPr algn="l" rtl="0" fontAlgn="base"/>
                      <a:r>
                        <a:rPr lang="en-US" dirty="0"/>
                        <a:t>4​</a:t>
                      </a:r>
                    </a:p>
                  </a:txBody>
                  <a:tcPr marL="182880" anchor="ctr"/>
                </a:tc>
                <a:tc>
                  <a:txBody>
                    <a:bodyPr/>
                    <a:lstStyle/>
                    <a:p>
                      <a:pPr algn="l" rtl="0" fontAlgn="base"/>
                      <a:r>
                        <a:rPr lang="en-US" dirty="0"/>
                        <a:t>700​</a:t>
                      </a:r>
                    </a:p>
                  </a:txBody>
                  <a:tcPr marL="182880" anchor="ctr"/>
                </a:tc>
                <a:extLst>
                  <a:ext uri="{0D108BD9-81ED-4DB2-BD59-A6C34878D82A}">
                    <a16:rowId xmlns:a16="http://schemas.microsoft.com/office/drawing/2014/main" val="10002"/>
                  </a:ext>
                </a:extLst>
              </a:tr>
              <a:tr h="660763">
                <a:tc>
                  <a:txBody>
                    <a:bodyPr/>
                    <a:lstStyle/>
                    <a:p>
                      <a:pPr algn="l" rtl="0" fontAlgn="base"/>
                      <a:r>
                        <a:rPr lang="en-US" dirty="0"/>
                        <a:t>Q4​</a:t>
                      </a:r>
                    </a:p>
                  </a:txBody>
                  <a:tcPr marL="182880" anchor="ctr"/>
                </a:tc>
                <a:tc>
                  <a:txBody>
                    <a:bodyPr/>
                    <a:lstStyle/>
                    <a:p>
                      <a:pPr algn="l" rtl="0" fontAlgn="base"/>
                      <a:r>
                        <a:rPr lang="en-US" dirty="0"/>
                        <a:t>20​</a:t>
                      </a:r>
                    </a:p>
                  </a:txBody>
                  <a:tcPr marL="182880" anchor="ctr"/>
                </a:tc>
                <a:tc>
                  <a:txBody>
                    <a:bodyPr/>
                    <a:lstStyle/>
                    <a:p>
                      <a:pPr algn="l" rtl="0" fontAlgn="base"/>
                      <a:r>
                        <a:rPr lang="en-US" dirty="0"/>
                        <a:t>5​</a:t>
                      </a:r>
                    </a:p>
                  </a:txBody>
                  <a:tcPr marL="182880" anchor="ctr"/>
                </a:tc>
                <a:tc>
                  <a:txBody>
                    <a:bodyPr/>
                    <a:lstStyle/>
                    <a:p>
                      <a:pPr algn="l" rtl="0" fontAlgn="base"/>
                      <a:r>
                        <a:rPr lang="en-US" dirty="0"/>
                        <a:t>800​</a:t>
                      </a:r>
                    </a:p>
                  </a:txBody>
                  <a:tcPr marL="182880" anchor="ctr"/>
                </a:tc>
                <a:extLst>
                  <a:ext uri="{0D108BD9-81ED-4DB2-BD59-A6C34878D82A}">
                    <a16:rowId xmlns:a16="http://schemas.microsoft.com/office/drawing/2014/main" val="10003"/>
                  </a:ext>
                </a:extLst>
              </a:tr>
            </a:tbl>
          </a:graphicData>
        </a:graphic>
      </p:graphicFrame>
      <p:sp>
        <p:nvSpPr>
          <p:cNvPr id="18" name="Slide Number Placeholder 17">
            <a:extLst>
              <a:ext uri="{FF2B5EF4-FFF2-40B4-BE49-F238E27FC236}">
                <a16:creationId xmlns:a16="http://schemas.microsoft.com/office/drawing/2014/main" id="{11665E79-24C6-9799-B99E-D5BFD0B97A41}"/>
              </a:ext>
            </a:extLst>
          </p:cNvPr>
          <p:cNvSpPr>
            <a:spLocks noGrp="1"/>
          </p:cNvSpPr>
          <p:nvPr>
            <p:ph type="sldNum" sz="quarter" idx="4"/>
          </p:nvPr>
        </p:nvSpPr>
        <p:spPr>
          <a:xfrm>
            <a:off x="11058836" y="5836030"/>
            <a:ext cx="1041393" cy="246004"/>
          </a:xfrm>
        </p:spPr>
        <p:txBody>
          <a:bodyPr/>
          <a:lstStyle/>
          <a:p>
            <a:fld id="{CA8D9AD5-F248-4919-864A-CFD76CC027D6}" type="slidenum">
              <a:rPr lang="en-US" smtClean="0"/>
              <a:pPr/>
              <a:t>9</a:t>
            </a:fld>
            <a:endParaRPr lang="en-US" dirty="0"/>
          </a:p>
        </p:txBody>
      </p:sp>
    </p:spTree>
    <p:extLst>
      <p:ext uri="{BB962C8B-B14F-4D97-AF65-F5344CB8AC3E}">
        <p14:creationId xmlns:p14="http://schemas.microsoft.com/office/powerpoint/2010/main" val="252185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1.xml><?xml version="1.0" encoding="utf-8"?>
<a:theme xmlns:a="http://schemas.openxmlformats.org/drawingml/2006/main" name="Back to School">
  <a:themeElements>
    <a:clrScheme name="TM00001082">
      <a:dk1>
        <a:srgbClr val="000000"/>
      </a:dk1>
      <a:lt1>
        <a:srgbClr val="FFFFFF"/>
      </a:lt1>
      <a:dk2>
        <a:srgbClr val="404040"/>
      </a:dk2>
      <a:lt2>
        <a:srgbClr val="D8D6D6"/>
      </a:lt2>
      <a:accent1>
        <a:srgbClr val="B068FF"/>
      </a:accent1>
      <a:accent2>
        <a:srgbClr val="FDD806"/>
      </a:accent2>
      <a:accent3>
        <a:srgbClr val="38A977"/>
      </a:accent3>
      <a:accent4>
        <a:srgbClr val="FF493E"/>
      </a:accent4>
      <a:accent5>
        <a:srgbClr val="8FB5D9"/>
      </a:accent5>
      <a:accent6>
        <a:srgbClr val="00C1AF"/>
      </a:accent6>
      <a:hlink>
        <a:srgbClr val="EB7F23"/>
      </a:hlink>
      <a:folHlink>
        <a:srgbClr val="404040"/>
      </a:folHlink>
    </a:clrScheme>
    <a:fontScheme name="Custom 18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00001082_win32_LW_V5" id="{68224F35-5816-41A8-A35F-B0F69FCC33E2}" vid="{A5D116A5-6168-491E-BE29-8BDF072797AE}"/>
    </a:ext>
  </a:extLst>
</a:theme>
</file>

<file path=ppt/theme/theme2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3.xml><?xml version="1.0" encoding="utf-8"?>
<ds:datastoreItem xmlns:ds="http://schemas.openxmlformats.org/officeDocument/2006/customXml" ds:itemID="{ED611AEB-4E68-45DF-9D2E-EDAA3467D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xml><?xml version="1.0" encoding="utf-8"?>
<ds:datastoreItem xmlns:ds="http://schemas.openxmlformats.org/officeDocument/2006/customXml" ds:itemID="{B5F5AFAE-B80F-42D3-94B4-729362BC1BCB}">
  <ds:schemaRefs>
    <ds:schemaRef ds:uri="http://purl.org/dc/elements/1.1/"/>
    <ds:schemaRef ds:uri="http://schemas.microsoft.com/office/2006/documentManagement/types"/>
    <ds:schemaRef ds:uri="230e9df3-be65-4c73-a93b-d1236ebd677e"/>
    <ds:schemaRef ds:uri="http://schemas.microsoft.com/sharepoint/v3"/>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www.w3.org/XML/1998/namespace"/>
    <ds:schemaRef ds:uri="16c05727-aa75-4e4a-9b5f-8a80a1165891"/>
    <ds:schemaRef ds:uri="71af3243-3dd4-4a8d-8c0d-dd76da1f02a5"/>
    <ds:schemaRef ds:uri="http://purl.org/dc/terms/"/>
  </ds:schemaRefs>
</ds:datastoreItem>
</file>

<file path=customXml/itemProps31.xml><?xml version="1.0" encoding="utf-8"?>
<ds:datastoreItem xmlns:ds="http://schemas.openxmlformats.org/officeDocument/2006/customXml" ds:itemID="{6CC9A7CA-BEC5-41E5-AAE1-C9D7FC518E0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ap:Properties xmlns:vt="http://schemas.openxmlformats.org/officeDocument/2006/docPropsVTypes" xmlns:ap="http://schemas.openxmlformats.org/officeDocument/2006/extended-properties">
  <ap:Template/>
  <ap:TotalTime>14160</ap:TotalTime>
  <ap:Words>442</ap:Words>
  <ap:Application>Microsoft Office PowerPoint</ap:Application>
  <ap:PresentationFormat>Widescreen</ap:PresentationFormat>
  <ap:Paragraphs>108</ap:Paragraphs>
  <ap:Slides>13</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13</vt:i4>
      </vt:variant>
    </vt:vector>
  </ap:HeadingPairs>
  <ap:TitlesOfParts>
    <vt:vector baseType="lpstr" size="17">
      <vt:lpstr>Arial</vt:lpstr>
      <vt:lpstr>Calibri</vt:lpstr>
      <vt:lpstr>Cambria</vt:lpstr>
      <vt:lpstr>Back to School</vt:lpstr>
      <vt:lpstr>SCHOOL  BUDGET</vt:lpstr>
      <vt:lpstr>AGENDA</vt:lpstr>
      <vt:lpstr>STRATEGIES  FOR GROWTH</vt:lpstr>
      <vt:lpstr>CURRENT ANALYSIS</vt:lpstr>
      <vt:lpstr>BUDGET  EXPANSION</vt:lpstr>
      <vt:lpstr>BUDGET TIMELINE</vt:lpstr>
      <vt:lpstr>BUDGET STRATEGIES</vt:lpstr>
      <vt:lpstr>FINANCIAL OVERVIEW</vt:lpstr>
      <vt:lpstr>QUARTERLY TARGETS​</vt:lpstr>
      <vt:lpstr>FINANCIAL SNAPSHOT​</vt:lpstr>
      <vt:lpstr>INNOVATIVE  SOLUTIONS</vt:lpstr>
      <vt:lpstr>FUTURE INITIATIVES</vt:lpstr>
      <vt:lpstr>Thank You</vt:lpstr>
    </vt:vector>
  </ap:TitlesOfParts>
  <ap:Company/>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2023-08-29T05:32:53Z</dcterms:created>
  <dcterms:modified xsi:type="dcterms:W3CDTF">2024-09-03T06:30:05Z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0x01010079F111ED35F8CC479449609E8A0923A6</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ediaServiceImageTags">
    <vt:lpwstr/>
  </property>
</Properties>
</file>