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Lst>
  <p:notesMasterIdLst>
    <p:notesMasterId r:id="rId29"/>
  </p:notesMasterIdLst>
  <p:sldIdLst>
    <p:sldId id="269" r:id="rId13"/>
    <p:sldId id="270" r:id="rId14"/>
    <p:sldId id="257" r:id="rId15"/>
    <p:sldId id="258" r:id="rId16"/>
    <p:sldId id="259" r:id="rId17"/>
    <p:sldId id="260" r:id="rId18"/>
    <p:sldId id="261" r:id="rId19"/>
    <p:sldId id="262" r:id="rId20"/>
    <p:sldId id="263" r:id="rId21"/>
    <p:sldId id="264" r:id="rId22"/>
    <p:sldId id="265" r:id="rId23"/>
    <p:sldId id="271" r:id="rId24"/>
    <p:sldId id="274" r:id="rId25"/>
    <p:sldId id="273" r:id="rId26"/>
    <p:sldId id="266" r:id="rId27"/>
    <p:sldId id="267" r:id="rId28"/>
  </p:sldIdLst>
  <p:sldSz cx="9144000" cy="5143500" type="screen16x9"/>
  <p:notesSz cx="6858000" cy="9144000"/>
  <p:embeddedFontLst>
    <p:embeddedFont>
      <p:font typeface="Barlow Semi Condensed" panose="00000506000000000000" pitchFamily="2" charset="0"/>
      <p:regular r:id="rId30"/>
      <p:bold r:id="rId31"/>
      <p:italic r:id="rId32"/>
      <p:boldItalic r:id="rId33"/>
    </p:embeddedFont>
    <p:embeddedFont>
      <p:font typeface="Barlow Semi Condensed Medium" panose="00000606000000000000" pitchFamily="2" charset="0"/>
      <p:regular r:id="rId34"/>
      <p:bold r:id="rId35"/>
      <p:italic r:id="rId36"/>
      <p:boldItalic r:id="rId37"/>
    </p:embeddedFont>
    <p:embeddedFont>
      <p:font typeface="Public Sans Bold" panose="020B0604020202020204" charset="0"/>
      <p:regular r:id="rId38"/>
    </p:embeddedFont>
    <p:embeddedFont>
      <p:font typeface="Public Sans Italics"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rgmhFPZWFRvt2YJtH9xorT1t0+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1DD9D7-024F-437D-9D4B-A98D9A22F7D1}">
  <a:tblStyle styleId="{571DD9D7-024F-437D-9D4B-A98D9A22F7D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font" Target="fonts/font10.fntdata"/><Relationship Id="rId21" Type="http://schemas.openxmlformats.org/officeDocument/2006/relationships/slide" Target="slides/slide9.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font" Target="fonts/font3.fntdata"/><Relationship Id="rId37" Type="http://schemas.openxmlformats.org/officeDocument/2006/relationships/font" Target="fonts/font8.fntdata"/><Relationship Id="rId40" Type="http://customschemas.google.com/relationships/presentationmetadata" Target="metadata"/><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font" Target="fonts/font7.fntdata"/><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6" name="Google Shape;122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7" name="Google Shape;15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051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3" name="Google Shape;15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9" name="Google Shape;1599;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1" name="Google Shape;14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4" name="Google Shape;152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1" name="Google Shape;153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1" name="Google Shape;154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6" name="Google Shape;15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6" name="Google Shape;157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2" name="Google Shape;15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7" name="Google Shape;15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3"/>
        <p:cNvGrpSpPr/>
        <p:nvPr/>
      </p:nvGrpSpPr>
      <p:grpSpPr>
        <a:xfrm>
          <a:off x="0" y="0"/>
          <a:ext cx="0" cy="0"/>
          <a:chOff x="0" y="0"/>
          <a:chExt cx="0" cy="0"/>
        </a:xfrm>
      </p:grpSpPr>
      <p:sp>
        <p:nvSpPr>
          <p:cNvPr id="84" name="Google Shape;84;p4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4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4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46"/>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6"/>
        <p:cNvGrpSpPr/>
        <p:nvPr/>
      </p:nvGrpSpPr>
      <p:grpSpPr>
        <a:xfrm>
          <a:off x="0" y="0"/>
          <a:ext cx="0" cy="0"/>
          <a:chOff x="0" y="0"/>
          <a:chExt cx="0" cy="0"/>
        </a:xfrm>
      </p:grpSpPr>
      <p:sp>
        <p:nvSpPr>
          <p:cNvPr id="857" name="Google Shape;857;p12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58"/>
        <p:cNvGrpSpPr/>
        <p:nvPr/>
      </p:nvGrpSpPr>
      <p:grpSpPr>
        <a:xfrm>
          <a:off x="0" y="0"/>
          <a:ext cx="0" cy="0"/>
          <a:chOff x="0" y="0"/>
          <a:chExt cx="0" cy="0"/>
        </a:xfrm>
      </p:grpSpPr>
      <p:sp>
        <p:nvSpPr>
          <p:cNvPr id="859" name="Google Shape;859;p129"/>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60"/>
        <p:cNvGrpSpPr/>
        <p:nvPr/>
      </p:nvGrpSpPr>
      <p:grpSpPr>
        <a:xfrm>
          <a:off x="0" y="0"/>
          <a:ext cx="0" cy="0"/>
          <a:chOff x="0" y="0"/>
          <a:chExt cx="0" cy="0"/>
        </a:xfrm>
      </p:grpSpPr>
      <p:sp>
        <p:nvSpPr>
          <p:cNvPr id="861" name="Google Shape;861;p13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2" name="Google Shape;862;p13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3" name="Google Shape;863;p13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4" name="Google Shape;864;p130"/>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65"/>
        <p:cNvGrpSpPr/>
        <p:nvPr/>
      </p:nvGrpSpPr>
      <p:grpSpPr>
        <a:xfrm>
          <a:off x="0" y="0"/>
          <a:ext cx="0" cy="0"/>
          <a:chOff x="0" y="0"/>
          <a:chExt cx="0" cy="0"/>
        </a:xfrm>
      </p:grpSpPr>
      <p:sp>
        <p:nvSpPr>
          <p:cNvPr id="866" name="Google Shape;866;p13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7" name="Google Shape;867;p13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8" name="Google Shape;868;p13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9" name="Google Shape;869;p131"/>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0"/>
        <p:cNvGrpSpPr/>
        <p:nvPr/>
      </p:nvGrpSpPr>
      <p:grpSpPr>
        <a:xfrm>
          <a:off x="0" y="0"/>
          <a:ext cx="0" cy="0"/>
          <a:chOff x="0" y="0"/>
          <a:chExt cx="0" cy="0"/>
        </a:xfrm>
      </p:grpSpPr>
      <p:sp>
        <p:nvSpPr>
          <p:cNvPr id="871" name="Google Shape;871;p13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2" name="Google Shape;872;p13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3" name="Google Shape;873;p13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4" name="Google Shape;874;p132"/>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75"/>
        <p:cNvGrpSpPr/>
        <p:nvPr/>
      </p:nvGrpSpPr>
      <p:grpSpPr>
        <a:xfrm>
          <a:off x="0" y="0"/>
          <a:ext cx="0" cy="0"/>
          <a:chOff x="0" y="0"/>
          <a:chExt cx="0" cy="0"/>
        </a:xfrm>
      </p:grpSpPr>
      <p:sp>
        <p:nvSpPr>
          <p:cNvPr id="876" name="Google Shape;876;p13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7" name="Google Shape;877;p133"/>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8" name="Google Shape;878;p133"/>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79"/>
        <p:cNvGrpSpPr/>
        <p:nvPr/>
      </p:nvGrpSpPr>
      <p:grpSpPr>
        <a:xfrm>
          <a:off x="0" y="0"/>
          <a:ext cx="0" cy="0"/>
          <a:chOff x="0" y="0"/>
          <a:chExt cx="0" cy="0"/>
        </a:xfrm>
      </p:grpSpPr>
      <p:sp>
        <p:nvSpPr>
          <p:cNvPr id="880" name="Google Shape;880;p13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1" name="Google Shape;881;p13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2" name="Google Shape;882;p13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3" name="Google Shape;883;p13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4" name="Google Shape;884;p134"/>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85"/>
        <p:cNvGrpSpPr/>
        <p:nvPr/>
      </p:nvGrpSpPr>
      <p:grpSpPr>
        <a:xfrm>
          <a:off x="0" y="0"/>
          <a:ext cx="0" cy="0"/>
          <a:chOff x="0" y="0"/>
          <a:chExt cx="0" cy="0"/>
        </a:xfrm>
      </p:grpSpPr>
      <p:sp>
        <p:nvSpPr>
          <p:cNvPr id="886" name="Google Shape;886;p13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7" name="Google Shape;887;p135"/>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8" name="Google Shape;888;p135"/>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9" name="Google Shape;889;p135"/>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0" name="Google Shape;890;p135"/>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1" name="Google Shape;891;p135"/>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2" name="Google Shape;892;p135"/>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37"/>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38"/>
        <p:cNvGrpSpPr/>
        <p:nvPr/>
      </p:nvGrpSpPr>
      <p:grpSpPr>
        <a:xfrm>
          <a:off x="0" y="0"/>
          <a:ext cx="0" cy="0"/>
          <a:chOff x="0" y="0"/>
          <a:chExt cx="0" cy="0"/>
        </a:xfrm>
      </p:grpSpPr>
      <p:sp>
        <p:nvSpPr>
          <p:cNvPr id="939" name="Google Shape;939;p13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0" name="Google Shape;940;p136"/>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9"/>
        <p:cNvGrpSpPr/>
        <p:nvPr/>
      </p:nvGrpSpPr>
      <p:grpSpPr>
        <a:xfrm>
          <a:off x="0" y="0"/>
          <a:ext cx="0" cy="0"/>
          <a:chOff x="0" y="0"/>
          <a:chExt cx="0" cy="0"/>
        </a:xfrm>
      </p:grpSpPr>
      <p:sp>
        <p:nvSpPr>
          <p:cNvPr id="90" name="Google Shape;90;p4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7"/>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47"/>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47"/>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47"/>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47"/>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47"/>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41"/>
        <p:cNvGrpSpPr/>
        <p:nvPr/>
      </p:nvGrpSpPr>
      <p:grpSpPr>
        <a:xfrm>
          <a:off x="0" y="0"/>
          <a:ext cx="0" cy="0"/>
          <a:chOff x="0" y="0"/>
          <a:chExt cx="0" cy="0"/>
        </a:xfrm>
      </p:grpSpPr>
      <p:sp>
        <p:nvSpPr>
          <p:cNvPr id="942" name="Google Shape;942;p13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3" name="Google Shape;943;p13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944"/>
        <p:cNvGrpSpPr/>
        <p:nvPr/>
      </p:nvGrpSpPr>
      <p:grpSpPr>
        <a:xfrm>
          <a:off x="0" y="0"/>
          <a:ext cx="0" cy="0"/>
          <a:chOff x="0" y="0"/>
          <a:chExt cx="0" cy="0"/>
        </a:xfrm>
      </p:grpSpPr>
      <p:sp>
        <p:nvSpPr>
          <p:cNvPr id="945" name="Google Shape;945;p13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6" name="Google Shape;946;p13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7" name="Google Shape;947;p13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8"/>
        <p:cNvGrpSpPr/>
        <p:nvPr/>
      </p:nvGrpSpPr>
      <p:grpSpPr>
        <a:xfrm>
          <a:off x="0" y="0"/>
          <a:ext cx="0" cy="0"/>
          <a:chOff x="0" y="0"/>
          <a:chExt cx="0" cy="0"/>
        </a:xfrm>
      </p:grpSpPr>
      <p:sp>
        <p:nvSpPr>
          <p:cNvPr id="949" name="Google Shape;949;p13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50"/>
        <p:cNvGrpSpPr/>
        <p:nvPr/>
      </p:nvGrpSpPr>
      <p:grpSpPr>
        <a:xfrm>
          <a:off x="0" y="0"/>
          <a:ext cx="0" cy="0"/>
          <a:chOff x="0" y="0"/>
          <a:chExt cx="0" cy="0"/>
        </a:xfrm>
      </p:grpSpPr>
      <p:sp>
        <p:nvSpPr>
          <p:cNvPr id="951" name="Google Shape;951;p140"/>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52"/>
        <p:cNvGrpSpPr/>
        <p:nvPr/>
      </p:nvGrpSpPr>
      <p:grpSpPr>
        <a:xfrm>
          <a:off x="0" y="0"/>
          <a:ext cx="0" cy="0"/>
          <a:chOff x="0" y="0"/>
          <a:chExt cx="0" cy="0"/>
        </a:xfrm>
      </p:grpSpPr>
      <p:sp>
        <p:nvSpPr>
          <p:cNvPr id="953" name="Google Shape;953;p14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4" name="Google Shape;954;p14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5" name="Google Shape;955;p14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6" name="Google Shape;956;p14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7"/>
        <p:cNvGrpSpPr/>
        <p:nvPr/>
      </p:nvGrpSpPr>
      <p:grpSpPr>
        <a:xfrm>
          <a:off x="0" y="0"/>
          <a:ext cx="0" cy="0"/>
          <a:chOff x="0" y="0"/>
          <a:chExt cx="0" cy="0"/>
        </a:xfrm>
      </p:grpSpPr>
      <p:sp>
        <p:nvSpPr>
          <p:cNvPr id="958" name="Google Shape;958;p14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9" name="Google Shape;959;p14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0" name="Google Shape;960;p14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1" name="Google Shape;961;p142"/>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62"/>
        <p:cNvGrpSpPr/>
        <p:nvPr/>
      </p:nvGrpSpPr>
      <p:grpSpPr>
        <a:xfrm>
          <a:off x="0" y="0"/>
          <a:ext cx="0" cy="0"/>
          <a:chOff x="0" y="0"/>
          <a:chExt cx="0" cy="0"/>
        </a:xfrm>
      </p:grpSpPr>
      <p:sp>
        <p:nvSpPr>
          <p:cNvPr id="963" name="Google Shape;963;p14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4" name="Google Shape;964;p14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5" name="Google Shape;965;p14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6" name="Google Shape;966;p143"/>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67"/>
        <p:cNvGrpSpPr/>
        <p:nvPr/>
      </p:nvGrpSpPr>
      <p:grpSpPr>
        <a:xfrm>
          <a:off x="0" y="0"/>
          <a:ext cx="0" cy="0"/>
          <a:chOff x="0" y="0"/>
          <a:chExt cx="0" cy="0"/>
        </a:xfrm>
      </p:grpSpPr>
      <p:sp>
        <p:nvSpPr>
          <p:cNvPr id="968" name="Google Shape;968;p14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9" name="Google Shape;969;p144"/>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0" name="Google Shape;970;p144"/>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1"/>
        <p:cNvGrpSpPr/>
        <p:nvPr/>
      </p:nvGrpSpPr>
      <p:grpSpPr>
        <a:xfrm>
          <a:off x="0" y="0"/>
          <a:ext cx="0" cy="0"/>
          <a:chOff x="0" y="0"/>
          <a:chExt cx="0" cy="0"/>
        </a:xfrm>
      </p:grpSpPr>
      <p:sp>
        <p:nvSpPr>
          <p:cNvPr id="972" name="Google Shape;972;p14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3" name="Google Shape;973;p14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4" name="Google Shape;974;p14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5" name="Google Shape;975;p14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6" name="Google Shape;976;p145"/>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77"/>
        <p:cNvGrpSpPr/>
        <p:nvPr/>
      </p:nvGrpSpPr>
      <p:grpSpPr>
        <a:xfrm>
          <a:off x="0" y="0"/>
          <a:ext cx="0" cy="0"/>
          <a:chOff x="0" y="0"/>
          <a:chExt cx="0" cy="0"/>
        </a:xfrm>
      </p:grpSpPr>
      <p:sp>
        <p:nvSpPr>
          <p:cNvPr id="978" name="Google Shape;978;p14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9" name="Google Shape;979;p146"/>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0" name="Google Shape;980;p146"/>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1" name="Google Shape;981;p146"/>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2" name="Google Shape;982;p146"/>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3" name="Google Shape;983;p146"/>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4" name="Google Shape;984;p146"/>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7"/>
        <p:cNvGrpSpPr/>
        <p:nvPr/>
      </p:nvGrpSpPr>
      <p:grpSpPr>
        <a:xfrm>
          <a:off x="0" y="0"/>
          <a:ext cx="0" cy="0"/>
          <a:chOff x="0" y="0"/>
          <a:chExt cx="0" cy="0"/>
        </a:xfrm>
      </p:grpSpPr>
      <p:sp>
        <p:nvSpPr>
          <p:cNvPr id="1048" name="Google Shape;1048;p3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49"/>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50"/>
        <p:cNvGrpSpPr/>
        <p:nvPr/>
      </p:nvGrpSpPr>
      <p:grpSpPr>
        <a:xfrm>
          <a:off x="0" y="0"/>
          <a:ext cx="0" cy="0"/>
          <a:chOff x="0" y="0"/>
          <a:chExt cx="0" cy="0"/>
        </a:xfrm>
      </p:grpSpPr>
      <p:sp>
        <p:nvSpPr>
          <p:cNvPr id="1051" name="Google Shape;1051;p14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2" name="Google Shape;1052;p148"/>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53"/>
        <p:cNvGrpSpPr/>
        <p:nvPr/>
      </p:nvGrpSpPr>
      <p:grpSpPr>
        <a:xfrm>
          <a:off x="0" y="0"/>
          <a:ext cx="0" cy="0"/>
          <a:chOff x="0" y="0"/>
          <a:chExt cx="0" cy="0"/>
        </a:xfrm>
      </p:grpSpPr>
      <p:sp>
        <p:nvSpPr>
          <p:cNvPr id="1054" name="Google Shape;1054;p14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5" name="Google Shape;1055;p14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056"/>
        <p:cNvGrpSpPr/>
        <p:nvPr/>
      </p:nvGrpSpPr>
      <p:grpSpPr>
        <a:xfrm>
          <a:off x="0" y="0"/>
          <a:ext cx="0" cy="0"/>
          <a:chOff x="0" y="0"/>
          <a:chExt cx="0" cy="0"/>
        </a:xfrm>
      </p:grpSpPr>
      <p:sp>
        <p:nvSpPr>
          <p:cNvPr id="1057" name="Google Shape;1057;p15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8" name="Google Shape;1058;p15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9" name="Google Shape;1059;p15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60"/>
        <p:cNvGrpSpPr/>
        <p:nvPr/>
      </p:nvGrpSpPr>
      <p:grpSpPr>
        <a:xfrm>
          <a:off x="0" y="0"/>
          <a:ext cx="0" cy="0"/>
          <a:chOff x="0" y="0"/>
          <a:chExt cx="0" cy="0"/>
        </a:xfrm>
      </p:grpSpPr>
      <p:sp>
        <p:nvSpPr>
          <p:cNvPr id="1061" name="Google Shape;1061;p151"/>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62"/>
        <p:cNvGrpSpPr/>
        <p:nvPr/>
      </p:nvGrpSpPr>
      <p:grpSpPr>
        <a:xfrm>
          <a:off x="0" y="0"/>
          <a:ext cx="0" cy="0"/>
          <a:chOff x="0" y="0"/>
          <a:chExt cx="0" cy="0"/>
        </a:xfrm>
      </p:grpSpPr>
      <p:sp>
        <p:nvSpPr>
          <p:cNvPr id="1063" name="Google Shape;1063;p15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4" name="Google Shape;1064;p15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5" name="Google Shape;1065;p15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6" name="Google Shape;1066;p15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67"/>
        <p:cNvGrpSpPr/>
        <p:nvPr/>
      </p:nvGrpSpPr>
      <p:grpSpPr>
        <a:xfrm>
          <a:off x="0" y="0"/>
          <a:ext cx="0" cy="0"/>
          <a:chOff x="0" y="0"/>
          <a:chExt cx="0" cy="0"/>
        </a:xfrm>
      </p:grpSpPr>
      <p:sp>
        <p:nvSpPr>
          <p:cNvPr id="1068" name="Google Shape;1068;p15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9" name="Google Shape;1069;p15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0" name="Google Shape;1070;p15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1" name="Google Shape;1071;p153"/>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72"/>
        <p:cNvGrpSpPr/>
        <p:nvPr/>
      </p:nvGrpSpPr>
      <p:grpSpPr>
        <a:xfrm>
          <a:off x="0" y="0"/>
          <a:ext cx="0" cy="0"/>
          <a:chOff x="0" y="0"/>
          <a:chExt cx="0" cy="0"/>
        </a:xfrm>
      </p:grpSpPr>
      <p:sp>
        <p:nvSpPr>
          <p:cNvPr id="1073" name="Google Shape;1073;p15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4" name="Google Shape;1074;p15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5" name="Google Shape;1075;p15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6" name="Google Shape;1076;p154"/>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77"/>
        <p:cNvGrpSpPr/>
        <p:nvPr/>
      </p:nvGrpSpPr>
      <p:grpSpPr>
        <a:xfrm>
          <a:off x="0" y="0"/>
          <a:ext cx="0" cy="0"/>
          <a:chOff x="0" y="0"/>
          <a:chExt cx="0" cy="0"/>
        </a:xfrm>
      </p:grpSpPr>
      <p:sp>
        <p:nvSpPr>
          <p:cNvPr id="1078" name="Google Shape;1078;p15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9" name="Google Shape;1079;p155"/>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0" name="Google Shape;1080;p155"/>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5"/>
        <p:cNvGrpSpPr/>
        <p:nvPr/>
      </p:nvGrpSpPr>
      <p:grpSpPr>
        <a:xfrm>
          <a:off x="0" y="0"/>
          <a:ext cx="0" cy="0"/>
          <a:chOff x="0" y="0"/>
          <a:chExt cx="0" cy="0"/>
        </a:xfrm>
      </p:grpSpPr>
      <p:sp>
        <p:nvSpPr>
          <p:cNvPr id="106" name="Google Shape;106;p4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8"/>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81"/>
        <p:cNvGrpSpPr/>
        <p:nvPr/>
      </p:nvGrpSpPr>
      <p:grpSpPr>
        <a:xfrm>
          <a:off x="0" y="0"/>
          <a:ext cx="0" cy="0"/>
          <a:chOff x="0" y="0"/>
          <a:chExt cx="0" cy="0"/>
        </a:xfrm>
      </p:grpSpPr>
      <p:sp>
        <p:nvSpPr>
          <p:cNvPr id="1082" name="Google Shape;1082;p15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3" name="Google Shape;1083;p15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4" name="Google Shape;1084;p15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5" name="Google Shape;1085;p15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6" name="Google Shape;1086;p156"/>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87"/>
        <p:cNvGrpSpPr/>
        <p:nvPr/>
      </p:nvGrpSpPr>
      <p:grpSpPr>
        <a:xfrm>
          <a:off x="0" y="0"/>
          <a:ext cx="0" cy="0"/>
          <a:chOff x="0" y="0"/>
          <a:chExt cx="0" cy="0"/>
        </a:xfrm>
      </p:grpSpPr>
      <p:sp>
        <p:nvSpPr>
          <p:cNvPr id="1088" name="Google Shape;1088;p15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9" name="Google Shape;1089;p157"/>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0" name="Google Shape;1090;p157"/>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1" name="Google Shape;1091;p157"/>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2" name="Google Shape;1092;p157"/>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3" name="Google Shape;1093;p157"/>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4" name="Google Shape;1094;p157"/>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69"/>
        <p:cNvGrpSpPr/>
        <p:nvPr/>
      </p:nvGrpSpPr>
      <p:grpSpPr>
        <a:xfrm>
          <a:off x="0" y="0"/>
          <a:ext cx="0" cy="0"/>
          <a:chOff x="0" y="0"/>
          <a:chExt cx="0" cy="0"/>
        </a:xfrm>
      </p:grpSpPr>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70"/>
        <p:cNvGrpSpPr/>
        <p:nvPr/>
      </p:nvGrpSpPr>
      <p:grpSpPr>
        <a:xfrm>
          <a:off x="0" y="0"/>
          <a:ext cx="0" cy="0"/>
          <a:chOff x="0" y="0"/>
          <a:chExt cx="0" cy="0"/>
        </a:xfrm>
      </p:grpSpPr>
      <p:sp>
        <p:nvSpPr>
          <p:cNvPr id="1171" name="Google Shape;1171;p158"/>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2" name="Google Shape;1172;p158"/>
          <p:cNvSpPr txBox="1">
            <a:spLocks noGrp="1"/>
          </p:cNvSpPr>
          <p:nvPr>
            <p:ph type="subTitle" idx="1"/>
          </p:nvPr>
        </p:nvSpPr>
        <p:spPr>
          <a:xfrm>
            <a:off x="457200" y="1203480"/>
            <a:ext cx="8229300" cy="2982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73"/>
        <p:cNvGrpSpPr/>
        <p:nvPr/>
      </p:nvGrpSpPr>
      <p:grpSpPr>
        <a:xfrm>
          <a:off x="0" y="0"/>
          <a:ext cx="0" cy="0"/>
          <a:chOff x="0" y="0"/>
          <a:chExt cx="0" cy="0"/>
        </a:xfrm>
      </p:grpSpPr>
      <p:sp>
        <p:nvSpPr>
          <p:cNvPr id="1174" name="Google Shape;1174;p159"/>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5" name="Google Shape;1175;p159"/>
          <p:cNvSpPr txBox="1">
            <a:spLocks noGrp="1"/>
          </p:cNvSpPr>
          <p:nvPr>
            <p:ph type="body" idx="1"/>
          </p:nvPr>
        </p:nvSpPr>
        <p:spPr>
          <a:xfrm>
            <a:off x="457200" y="1203480"/>
            <a:ext cx="8229300" cy="2982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76"/>
        <p:cNvGrpSpPr/>
        <p:nvPr/>
      </p:nvGrpSpPr>
      <p:grpSpPr>
        <a:xfrm>
          <a:off x="0" y="0"/>
          <a:ext cx="0" cy="0"/>
          <a:chOff x="0" y="0"/>
          <a:chExt cx="0" cy="0"/>
        </a:xfrm>
      </p:grpSpPr>
      <p:sp>
        <p:nvSpPr>
          <p:cNvPr id="1177" name="Google Shape;1177;p160"/>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8" name="Google Shape;1178;p160"/>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79" name="Google Shape;1179;p160"/>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0"/>
        <p:cNvGrpSpPr/>
        <p:nvPr/>
      </p:nvGrpSpPr>
      <p:grpSpPr>
        <a:xfrm>
          <a:off x="0" y="0"/>
          <a:ext cx="0" cy="0"/>
          <a:chOff x="0" y="0"/>
          <a:chExt cx="0" cy="0"/>
        </a:xfrm>
      </p:grpSpPr>
      <p:sp>
        <p:nvSpPr>
          <p:cNvPr id="1181" name="Google Shape;1181;p161"/>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82"/>
        <p:cNvGrpSpPr/>
        <p:nvPr/>
      </p:nvGrpSpPr>
      <p:grpSpPr>
        <a:xfrm>
          <a:off x="0" y="0"/>
          <a:ext cx="0" cy="0"/>
          <a:chOff x="0" y="0"/>
          <a:chExt cx="0" cy="0"/>
        </a:xfrm>
      </p:grpSpPr>
      <p:sp>
        <p:nvSpPr>
          <p:cNvPr id="1183" name="Google Shape;1183;p162"/>
          <p:cNvSpPr txBox="1">
            <a:spLocks noGrp="1"/>
          </p:cNvSpPr>
          <p:nvPr>
            <p:ph type="subTitle" idx="1"/>
          </p:nvPr>
        </p:nvSpPr>
        <p:spPr>
          <a:xfrm>
            <a:off x="2105280" y="384120"/>
            <a:ext cx="4937400" cy="50025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184"/>
        <p:cNvGrpSpPr/>
        <p:nvPr/>
      </p:nvGrpSpPr>
      <p:grpSpPr>
        <a:xfrm>
          <a:off x="0" y="0"/>
          <a:ext cx="0" cy="0"/>
          <a:chOff x="0" y="0"/>
          <a:chExt cx="0" cy="0"/>
        </a:xfrm>
      </p:grpSpPr>
      <p:sp>
        <p:nvSpPr>
          <p:cNvPr id="1185" name="Google Shape;1185;p163"/>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6" name="Google Shape;1186;p163"/>
          <p:cNvSpPr txBox="1">
            <a:spLocks noGrp="1"/>
          </p:cNvSpPr>
          <p:nvPr>
            <p:ph type="body" idx="1"/>
          </p:nvPr>
        </p:nvSpPr>
        <p:spPr>
          <a:xfrm>
            <a:off x="45720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87" name="Google Shape;1187;p163"/>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88" name="Google Shape;1188;p163"/>
          <p:cNvSpPr txBox="1">
            <a:spLocks noGrp="1"/>
          </p:cNvSpPr>
          <p:nvPr>
            <p:ph type="body" idx="3"/>
          </p:nvPr>
        </p:nvSpPr>
        <p:spPr>
          <a:xfrm>
            <a:off x="457200" y="276192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89"/>
        <p:cNvGrpSpPr/>
        <p:nvPr/>
      </p:nvGrpSpPr>
      <p:grpSpPr>
        <a:xfrm>
          <a:off x="0" y="0"/>
          <a:ext cx="0" cy="0"/>
          <a:chOff x="0" y="0"/>
          <a:chExt cx="0" cy="0"/>
        </a:xfrm>
      </p:grpSpPr>
      <p:sp>
        <p:nvSpPr>
          <p:cNvPr id="1190" name="Google Shape;1190;p164"/>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1" name="Google Shape;1191;p164"/>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92" name="Google Shape;1192;p164"/>
          <p:cNvSpPr txBox="1">
            <a:spLocks noGrp="1"/>
          </p:cNvSpPr>
          <p:nvPr>
            <p:ph type="body" idx="2"/>
          </p:nvPr>
        </p:nvSpPr>
        <p:spPr>
          <a:xfrm>
            <a:off x="467424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93" name="Google Shape;1193;p164"/>
          <p:cNvSpPr txBox="1">
            <a:spLocks noGrp="1"/>
          </p:cNvSpPr>
          <p:nvPr>
            <p:ph type="body" idx="3"/>
          </p:nvPr>
        </p:nvSpPr>
        <p:spPr>
          <a:xfrm>
            <a:off x="4674240" y="276192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8"/>
        <p:cNvGrpSpPr/>
        <p:nvPr/>
      </p:nvGrpSpPr>
      <p:grpSpPr>
        <a:xfrm>
          <a:off x="0" y="0"/>
          <a:ext cx="0" cy="0"/>
          <a:chOff x="0" y="0"/>
          <a:chExt cx="0" cy="0"/>
        </a:xfrm>
      </p:grpSpPr>
      <p:sp>
        <p:nvSpPr>
          <p:cNvPr id="109" name="Google Shape;109;p4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94"/>
        <p:cNvGrpSpPr/>
        <p:nvPr/>
      </p:nvGrpSpPr>
      <p:grpSpPr>
        <a:xfrm>
          <a:off x="0" y="0"/>
          <a:ext cx="0" cy="0"/>
          <a:chOff x="0" y="0"/>
          <a:chExt cx="0" cy="0"/>
        </a:xfrm>
      </p:grpSpPr>
      <p:sp>
        <p:nvSpPr>
          <p:cNvPr id="1195" name="Google Shape;1195;p165"/>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6" name="Google Shape;1196;p165"/>
          <p:cNvSpPr txBox="1">
            <a:spLocks noGrp="1"/>
          </p:cNvSpPr>
          <p:nvPr>
            <p:ph type="body" idx="1"/>
          </p:nvPr>
        </p:nvSpPr>
        <p:spPr>
          <a:xfrm>
            <a:off x="45720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97" name="Google Shape;1197;p165"/>
          <p:cNvSpPr txBox="1">
            <a:spLocks noGrp="1"/>
          </p:cNvSpPr>
          <p:nvPr>
            <p:ph type="body" idx="2"/>
          </p:nvPr>
        </p:nvSpPr>
        <p:spPr>
          <a:xfrm>
            <a:off x="467424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98" name="Google Shape;1198;p165"/>
          <p:cNvSpPr txBox="1">
            <a:spLocks noGrp="1"/>
          </p:cNvSpPr>
          <p:nvPr>
            <p:ph type="body" idx="3"/>
          </p:nvPr>
        </p:nvSpPr>
        <p:spPr>
          <a:xfrm>
            <a:off x="457200" y="2761920"/>
            <a:ext cx="82293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99"/>
        <p:cNvGrpSpPr/>
        <p:nvPr/>
      </p:nvGrpSpPr>
      <p:grpSpPr>
        <a:xfrm>
          <a:off x="0" y="0"/>
          <a:ext cx="0" cy="0"/>
          <a:chOff x="0" y="0"/>
          <a:chExt cx="0" cy="0"/>
        </a:xfrm>
      </p:grpSpPr>
      <p:sp>
        <p:nvSpPr>
          <p:cNvPr id="1200" name="Google Shape;1200;p166"/>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1" name="Google Shape;1201;p166"/>
          <p:cNvSpPr txBox="1">
            <a:spLocks noGrp="1"/>
          </p:cNvSpPr>
          <p:nvPr>
            <p:ph type="body" idx="1"/>
          </p:nvPr>
        </p:nvSpPr>
        <p:spPr>
          <a:xfrm>
            <a:off x="457200" y="1203480"/>
            <a:ext cx="82293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02" name="Google Shape;1202;p166"/>
          <p:cNvSpPr txBox="1">
            <a:spLocks noGrp="1"/>
          </p:cNvSpPr>
          <p:nvPr>
            <p:ph type="body" idx="2"/>
          </p:nvPr>
        </p:nvSpPr>
        <p:spPr>
          <a:xfrm>
            <a:off x="457200" y="2761920"/>
            <a:ext cx="82293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03"/>
        <p:cNvGrpSpPr/>
        <p:nvPr/>
      </p:nvGrpSpPr>
      <p:grpSpPr>
        <a:xfrm>
          <a:off x="0" y="0"/>
          <a:ext cx="0" cy="0"/>
          <a:chOff x="0" y="0"/>
          <a:chExt cx="0" cy="0"/>
        </a:xfrm>
      </p:grpSpPr>
      <p:sp>
        <p:nvSpPr>
          <p:cNvPr id="1204" name="Google Shape;1204;p167"/>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5" name="Google Shape;1205;p167"/>
          <p:cNvSpPr txBox="1">
            <a:spLocks noGrp="1"/>
          </p:cNvSpPr>
          <p:nvPr>
            <p:ph type="body" idx="1"/>
          </p:nvPr>
        </p:nvSpPr>
        <p:spPr>
          <a:xfrm>
            <a:off x="45720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06" name="Google Shape;1206;p167"/>
          <p:cNvSpPr txBox="1">
            <a:spLocks noGrp="1"/>
          </p:cNvSpPr>
          <p:nvPr>
            <p:ph type="body" idx="2"/>
          </p:nvPr>
        </p:nvSpPr>
        <p:spPr>
          <a:xfrm>
            <a:off x="467424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07" name="Google Shape;1207;p167"/>
          <p:cNvSpPr txBox="1">
            <a:spLocks noGrp="1"/>
          </p:cNvSpPr>
          <p:nvPr>
            <p:ph type="body" idx="3"/>
          </p:nvPr>
        </p:nvSpPr>
        <p:spPr>
          <a:xfrm>
            <a:off x="457200" y="276192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08" name="Google Shape;1208;p167"/>
          <p:cNvSpPr txBox="1">
            <a:spLocks noGrp="1"/>
          </p:cNvSpPr>
          <p:nvPr>
            <p:ph type="body" idx="4"/>
          </p:nvPr>
        </p:nvSpPr>
        <p:spPr>
          <a:xfrm>
            <a:off x="4674240" y="276192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09"/>
        <p:cNvGrpSpPr/>
        <p:nvPr/>
      </p:nvGrpSpPr>
      <p:grpSpPr>
        <a:xfrm>
          <a:off x="0" y="0"/>
          <a:ext cx="0" cy="0"/>
          <a:chOff x="0" y="0"/>
          <a:chExt cx="0" cy="0"/>
        </a:xfrm>
      </p:grpSpPr>
      <p:sp>
        <p:nvSpPr>
          <p:cNvPr id="1210" name="Google Shape;1210;p168"/>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1" name="Google Shape;1211;p168"/>
          <p:cNvSpPr txBox="1">
            <a:spLocks noGrp="1"/>
          </p:cNvSpPr>
          <p:nvPr>
            <p:ph type="body" idx="1"/>
          </p:nvPr>
        </p:nvSpPr>
        <p:spPr>
          <a:xfrm>
            <a:off x="457200" y="120348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2" name="Google Shape;1212;p168"/>
          <p:cNvSpPr txBox="1">
            <a:spLocks noGrp="1"/>
          </p:cNvSpPr>
          <p:nvPr>
            <p:ph type="body" idx="2"/>
          </p:nvPr>
        </p:nvSpPr>
        <p:spPr>
          <a:xfrm>
            <a:off x="3239640" y="120348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3" name="Google Shape;1213;p168"/>
          <p:cNvSpPr txBox="1">
            <a:spLocks noGrp="1"/>
          </p:cNvSpPr>
          <p:nvPr>
            <p:ph type="body" idx="3"/>
          </p:nvPr>
        </p:nvSpPr>
        <p:spPr>
          <a:xfrm>
            <a:off x="6022080" y="120348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4" name="Google Shape;1214;p168"/>
          <p:cNvSpPr txBox="1">
            <a:spLocks noGrp="1"/>
          </p:cNvSpPr>
          <p:nvPr>
            <p:ph type="body" idx="4"/>
          </p:nvPr>
        </p:nvSpPr>
        <p:spPr>
          <a:xfrm>
            <a:off x="457200" y="276192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5" name="Google Shape;1215;p168"/>
          <p:cNvSpPr txBox="1">
            <a:spLocks noGrp="1"/>
          </p:cNvSpPr>
          <p:nvPr>
            <p:ph type="body" idx="5"/>
          </p:nvPr>
        </p:nvSpPr>
        <p:spPr>
          <a:xfrm>
            <a:off x="3239640" y="276192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6" name="Google Shape;1216;p168"/>
          <p:cNvSpPr txBox="1">
            <a:spLocks noGrp="1"/>
          </p:cNvSpPr>
          <p:nvPr>
            <p:ph type="body" idx="6"/>
          </p:nvPr>
        </p:nvSpPr>
        <p:spPr>
          <a:xfrm>
            <a:off x="6022080" y="276192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1"/>
        <p:cNvGrpSpPr/>
        <p:nvPr/>
      </p:nvGrpSpPr>
      <p:grpSpPr>
        <a:xfrm>
          <a:off x="0" y="0"/>
          <a:ext cx="0" cy="0"/>
          <a:chOff x="0" y="0"/>
          <a:chExt cx="0" cy="0"/>
        </a:xfrm>
      </p:grpSpPr>
      <p:sp>
        <p:nvSpPr>
          <p:cNvPr id="112" name="Google Shape;112;p5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5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sp>
        <p:nvSpPr>
          <p:cNvPr id="116" name="Google Shape;116;p5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7"/>
        <p:cNvGrpSpPr/>
        <p:nvPr/>
      </p:nvGrpSpPr>
      <p:grpSpPr>
        <a:xfrm>
          <a:off x="0" y="0"/>
          <a:ext cx="0" cy="0"/>
          <a:chOff x="0" y="0"/>
          <a:chExt cx="0" cy="0"/>
        </a:xfrm>
      </p:grpSpPr>
      <p:sp>
        <p:nvSpPr>
          <p:cNvPr id="118" name="Google Shape;118;p52"/>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19"/>
        <p:cNvGrpSpPr/>
        <p:nvPr/>
      </p:nvGrpSpPr>
      <p:grpSpPr>
        <a:xfrm>
          <a:off x="0" y="0"/>
          <a:ext cx="0" cy="0"/>
          <a:chOff x="0" y="0"/>
          <a:chExt cx="0" cy="0"/>
        </a:xfrm>
      </p:grpSpPr>
      <p:sp>
        <p:nvSpPr>
          <p:cNvPr id="120" name="Google Shape;120;p5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5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5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4"/>
        <p:cNvGrpSpPr/>
        <p:nvPr/>
      </p:nvGrpSpPr>
      <p:grpSpPr>
        <a:xfrm>
          <a:off x="0" y="0"/>
          <a:ext cx="0" cy="0"/>
          <a:chOff x="0" y="0"/>
          <a:chExt cx="0" cy="0"/>
        </a:xfrm>
      </p:grpSpPr>
      <p:sp>
        <p:nvSpPr>
          <p:cNvPr id="125" name="Google Shape;125;p5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5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8" name="Google Shape;128;p54"/>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3"/>
        <p:cNvGrpSpPr/>
        <p:nvPr/>
      </p:nvGrpSpPr>
      <p:grpSpPr>
        <a:xfrm>
          <a:off x="0" y="0"/>
          <a:ext cx="0" cy="0"/>
          <a:chOff x="0" y="0"/>
          <a:chExt cx="0" cy="0"/>
        </a:xfrm>
      </p:grpSpPr>
      <p:sp>
        <p:nvSpPr>
          <p:cNvPr id="54" name="Google Shape;54;p3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29"/>
        <p:cNvGrpSpPr/>
        <p:nvPr/>
      </p:nvGrpSpPr>
      <p:grpSpPr>
        <a:xfrm>
          <a:off x="0" y="0"/>
          <a:ext cx="0" cy="0"/>
          <a:chOff x="0" y="0"/>
          <a:chExt cx="0" cy="0"/>
        </a:xfrm>
      </p:grpSpPr>
      <p:sp>
        <p:nvSpPr>
          <p:cNvPr id="130" name="Google Shape;130;p5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5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55"/>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4"/>
        <p:cNvGrpSpPr/>
        <p:nvPr/>
      </p:nvGrpSpPr>
      <p:grpSpPr>
        <a:xfrm>
          <a:off x="0" y="0"/>
          <a:ext cx="0" cy="0"/>
          <a:chOff x="0" y="0"/>
          <a:chExt cx="0" cy="0"/>
        </a:xfrm>
      </p:grpSpPr>
      <p:sp>
        <p:nvSpPr>
          <p:cNvPr id="135" name="Google Shape;135;p5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6"/>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7" name="Google Shape;137;p56"/>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38"/>
        <p:cNvGrpSpPr/>
        <p:nvPr/>
      </p:nvGrpSpPr>
      <p:grpSpPr>
        <a:xfrm>
          <a:off x="0" y="0"/>
          <a:ext cx="0" cy="0"/>
          <a:chOff x="0" y="0"/>
          <a:chExt cx="0" cy="0"/>
        </a:xfrm>
      </p:grpSpPr>
      <p:sp>
        <p:nvSpPr>
          <p:cNvPr id="139" name="Google Shape;139;p5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5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5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2" name="Google Shape;142;p5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3" name="Google Shape;143;p57"/>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4"/>
        <p:cNvGrpSpPr/>
        <p:nvPr/>
      </p:nvGrpSpPr>
      <p:grpSpPr>
        <a:xfrm>
          <a:off x="0" y="0"/>
          <a:ext cx="0" cy="0"/>
          <a:chOff x="0" y="0"/>
          <a:chExt cx="0" cy="0"/>
        </a:xfrm>
      </p:grpSpPr>
      <p:sp>
        <p:nvSpPr>
          <p:cNvPr id="145" name="Google Shape;145;p5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58"/>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7" name="Google Shape;147;p58"/>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8" name="Google Shape;148;p58"/>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9" name="Google Shape;149;p58"/>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0" name="Google Shape;150;p58"/>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1" name="Google Shape;151;p58"/>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6"/>
        <p:cNvGrpSpPr/>
        <p:nvPr/>
      </p:nvGrpSpPr>
      <p:grpSpPr>
        <a:xfrm>
          <a:off x="0" y="0"/>
          <a:ext cx="0" cy="0"/>
          <a:chOff x="0" y="0"/>
          <a:chExt cx="0" cy="0"/>
        </a:xfrm>
      </p:grpSpPr>
      <p:sp>
        <p:nvSpPr>
          <p:cNvPr id="177" name="Google Shape;177;p5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59"/>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9"/>
        <p:cNvGrpSpPr/>
        <p:nvPr/>
      </p:nvGrpSpPr>
      <p:grpSpPr>
        <a:xfrm>
          <a:off x="0" y="0"/>
          <a:ext cx="0" cy="0"/>
          <a:chOff x="0" y="0"/>
          <a:chExt cx="0" cy="0"/>
        </a:xfrm>
      </p:grpSpPr>
      <p:sp>
        <p:nvSpPr>
          <p:cNvPr id="180" name="Google Shape;180;p6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6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2"/>
        <p:cNvGrpSpPr/>
        <p:nvPr/>
      </p:nvGrpSpPr>
      <p:grpSpPr>
        <a:xfrm>
          <a:off x="0" y="0"/>
          <a:ext cx="0" cy="0"/>
          <a:chOff x="0" y="0"/>
          <a:chExt cx="0" cy="0"/>
        </a:xfrm>
      </p:grpSpPr>
      <p:sp>
        <p:nvSpPr>
          <p:cNvPr id="183" name="Google Shape;183;p6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6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5" name="Google Shape;185;p6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88"/>
        <p:cNvGrpSpPr/>
        <p:nvPr/>
      </p:nvGrpSpPr>
      <p:grpSpPr>
        <a:xfrm>
          <a:off x="0" y="0"/>
          <a:ext cx="0" cy="0"/>
          <a:chOff x="0" y="0"/>
          <a:chExt cx="0" cy="0"/>
        </a:xfrm>
      </p:grpSpPr>
      <p:sp>
        <p:nvSpPr>
          <p:cNvPr id="189" name="Google Shape;189;p63"/>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39"/>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0"/>
        <p:cNvGrpSpPr/>
        <p:nvPr/>
      </p:nvGrpSpPr>
      <p:grpSpPr>
        <a:xfrm>
          <a:off x="0" y="0"/>
          <a:ext cx="0" cy="0"/>
          <a:chOff x="0" y="0"/>
          <a:chExt cx="0" cy="0"/>
        </a:xfrm>
      </p:grpSpPr>
      <p:sp>
        <p:nvSpPr>
          <p:cNvPr id="191" name="Google Shape;191;p6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3" name="Google Shape;193;p6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4" name="Google Shape;194;p6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5"/>
        <p:cNvGrpSpPr/>
        <p:nvPr/>
      </p:nvGrpSpPr>
      <p:grpSpPr>
        <a:xfrm>
          <a:off x="0" y="0"/>
          <a:ext cx="0" cy="0"/>
          <a:chOff x="0" y="0"/>
          <a:chExt cx="0" cy="0"/>
        </a:xfrm>
      </p:grpSpPr>
      <p:sp>
        <p:nvSpPr>
          <p:cNvPr id="196" name="Google Shape;196;p6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6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8" name="Google Shape;198;p6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9" name="Google Shape;199;p65"/>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0"/>
        <p:cNvGrpSpPr/>
        <p:nvPr/>
      </p:nvGrpSpPr>
      <p:grpSpPr>
        <a:xfrm>
          <a:off x="0" y="0"/>
          <a:ext cx="0" cy="0"/>
          <a:chOff x="0" y="0"/>
          <a:chExt cx="0" cy="0"/>
        </a:xfrm>
      </p:grpSpPr>
      <p:sp>
        <p:nvSpPr>
          <p:cNvPr id="201" name="Google Shape;201;p6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6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3" name="Google Shape;203;p6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4" name="Google Shape;204;p66"/>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5"/>
        <p:cNvGrpSpPr/>
        <p:nvPr/>
      </p:nvGrpSpPr>
      <p:grpSpPr>
        <a:xfrm>
          <a:off x="0" y="0"/>
          <a:ext cx="0" cy="0"/>
          <a:chOff x="0" y="0"/>
          <a:chExt cx="0" cy="0"/>
        </a:xfrm>
      </p:grpSpPr>
      <p:sp>
        <p:nvSpPr>
          <p:cNvPr id="206" name="Google Shape;206;p6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67"/>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8" name="Google Shape;208;p67"/>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09"/>
        <p:cNvGrpSpPr/>
        <p:nvPr/>
      </p:nvGrpSpPr>
      <p:grpSpPr>
        <a:xfrm>
          <a:off x="0" y="0"/>
          <a:ext cx="0" cy="0"/>
          <a:chOff x="0" y="0"/>
          <a:chExt cx="0" cy="0"/>
        </a:xfrm>
      </p:grpSpPr>
      <p:sp>
        <p:nvSpPr>
          <p:cNvPr id="210" name="Google Shape;210;p6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6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2" name="Google Shape;212;p6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3" name="Google Shape;213;p6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4" name="Google Shape;214;p68"/>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5"/>
        <p:cNvGrpSpPr/>
        <p:nvPr/>
      </p:nvGrpSpPr>
      <p:grpSpPr>
        <a:xfrm>
          <a:off x="0" y="0"/>
          <a:ext cx="0" cy="0"/>
          <a:chOff x="0" y="0"/>
          <a:chExt cx="0" cy="0"/>
        </a:xfrm>
      </p:grpSpPr>
      <p:sp>
        <p:nvSpPr>
          <p:cNvPr id="216" name="Google Shape;216;p6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69"/>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8" name="Google Shape;218;p69"/>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9" name="Google Shape;219;p69"/>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0" name="Google Shape;220;p69"/>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1" name="Google Shape;221;p69"/>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2" name="Google Shape;222;p69"/>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89"/>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90"/>
        <p:cNvGrpSpPr/>
        <p:nvPr/>
      </p:nvGrpSpPr>
      <p:grpSpPr>
        <a:xfrm>
          <a:off x="0" y="0"/>
          <a:ext cx="0" cy="0"/>
          <a:chOff x="0" y="0"/>
          <a:chExt cx="0" cy="0"/>
        </a:xfrm>
      </p:grpSpPr>
      <p:sp>
        <p:nvSpPr>
          <p:cNvPr id="291" name="Google Shape;291;p7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70"/>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93"/>
        <p:cNvGrpSpPr/>
        <p:nvPr/>
      </p:nvGrpSpPr>
      <p:grpSpPr>
        <a:xfrm>
          <a:off x="0" y="0"/>
          <a:ext cx="0" cy="0"/>
          <a:chOff x="0" y="0"/>
          <a:chExt cx="0" cy="0"/>
        </a:xfrm>
      </p:grpSpPr>
      <p:sp>
        <p:nvSpPr>
          <p:cNvPr id="294" name="Google Shape;294;p7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5" name="Google Shape;295;p7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96"/>
        <p:cNvGrpSpPr/>
        <p:nvPr/>
      </p:nvGrpSpPr>
      <p:grpSpPr>
        <a:xfrm>
          <a:off x="0" y="0"/>
          <a:ext cx="0" cy="0"/>
          <a:chOff x="0" y="0"/>
          <a:chExt cx="0" cy="0"/>
        </a:xfrm>
      </p:grpSpPr>
      <p:sp>
        <p:nvSpPr>
          <p:cNvPr id="297" name="Google Shape;297;p7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7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9" name="Google Shape;299;p7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4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0"/>
        <p:cNvGrpSpPr/>
        <p:nvPr/>
      </p:nvGrpSpPr>
      <p:grpSpPr>
        <a:xfrm>
          <a:off x="0" y="0"/>
          <a:ext cx="0" cy="0"/>
          <a:chOff x="0" y="0"/>
          <a:chExt cx="0" cy="0"/>
        </a:xfrm>
      </p:grpSpPr>
      <p:sp>
        <p:nvSpPr>
          <p:cNvPr id="301" name="Google Shape;301;p7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2"/>
        <p:cNvGrpSpPr/>
        <p:nvPr/>
      </p:nvGrpSpPr>
      <p:grpSpPr>
        <a:xfrm>
          <a:off x="0" y="0"/>
          <a:ext cx="0" cy="0"/>
          <a:chOff x="0" y="0"/>
          <a:chExt cx="0" cy="0"/>
        </a:xfrm>
      </p:grpSpPr>
      <p:sp>
        <p:nvSpPr>
          <p:cNvPr id="303" name="Google Shape;303;p74"/>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4"/>
        <p:cNvGrpSpPr/>
        <p:nvPr/>
      </p:nvGrpSpPr>
      <p:grpSpPr>
        <a:xfrm>
          <a:off x="0" y="0"/>
          <a:ext cx="0" cy="0"/>
          <a:chOff x="0" y="0"/>
          <a:chExt cx="0" cy="0"/>
        </a:xfrm>
      </p:grpSpPr>
      <p:sp>
        <p:nvSpPr>
          <p:cNvPr id="305" name="Google Shape;305;p7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6" name="Google Shape;306;p7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7" name="Google Shape;307;p7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8" name="Google Shape;308;p7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9"/>
        <p:cNvGrpSpPr/>
        <p:nvPr/>
      </p:nvGrpSpPr>
      <p:grpSpPr>
        <a:xfrm>
          <a:off x="0" y="0"/>
          <a:ext cx="0" cy="0"/>
          <a:chOff x="0" y="0"/>
          <a:chExt cx="0" cy="0"/>
        </a:xfrm>
      </p:grpSpPr>
      <p:sp>
        <p:nvSpPr>
          <p:cNvPr id="310" name="Google Shape;310;p7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7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2" name="Google Shape;312;p7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3" name="Google Shape;313;p76"/>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14"/>
        <p:cNvGrpSpPr/>
        <p:nvPr/>
      </p:nvGrpSpPr>
      <p:grpSpPr>
        <a:xfrm>
          <a:off x="0" y="0"/>
          <a:ext cx="0" cy="0"/>
          <a:chOff x="0" y="0"/>
          <a:chExt cx="0" cy="0"/>
        </a:xfrm>
      </p:grpSpPr>
      <p:sp>
        <p:nvSpPr>
          <p:cNvPr id="315" name="Google Shape;315;p7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7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7" name="Google Shape;317;p7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8" name="Google Shape;318;p77"/>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19"/>
        <p:cNvGrpSpPr/>
        <p:nvPr/>
      </p:nvGrpSpPr>
      <p:grpSpPr>
        <a:xfrm>
          <a:off x="0" y="0"/>
          <a:ext cx="0" cy="0"/>
          <a:chOff x="0" y="0"/>
          <a:chExt cx="0" cy="0"/>
        </a:xfrm>
      </p:grpSpPr>
      <p:sp>
        <p:nvSpPr>
          <p:cNvPr id="320" name="Google Shape;320;p7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1" name="Google Shape;321;p78"/>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2" name="Google Shape;322;p78"/>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23"/>
        <p:cNvGrpSpPr/>
        <p:nvPr/>
      </p:nvGrpSpPr>
      <p:grpSpPr>
        <a:xfrm>
          <a:off x="0" y="0"/>
          <a:ext cx="0" cy="0"/>
          <a:chOff x="0" y="0"/>
          <a:chExt cx="0" cy="0"/>
        </a:xfrm>
      </p:grpSpPr>
      <p:sp>
        <p:nvSpPr>
          <p:cNvPr id="324" name="Google Shape;324;p7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7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6" name="Google Shape;326;p7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7" name="Google Shape;327;p7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8" name="Google Shape;328;p79"/>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29"/>
        <p:cNvGrpSpPr/>
        <p:nvPr/>
      </p:nvGrpSpPr>
      <p:grpSpPr>
        <a:xfrm>
          <a:off x="0" y="0"/>
          <a:ext cx="0" cy="0"/>
          <a:chOff x="0" y="0"/>
          <a:chExt cx="0" cy="0"/>
        </a:xfrm>
      </p:grpSpPr>
      <p:sp>
        <p:nvSpPr>
          <p:cNvPr id="330" name="Google Shape;330;p8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80"/>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2" name="Google Shape;332;p80"/>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3" name="Google Shape;333;p80"/>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4" name="Google Shape;334;p80"/>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5" name="Google Shape;335;p80"/>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6" name="Google Shape;336;p80"/>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7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77"/>
        <p:cNvGrpSpPr/>
        <p:nvPr/>
      </p:nvGrpSpPr>
      <p:grpSpPr>
        <a:xfrm>
          <a:off x="0" y="0"/>
          <a:ext cx="0" cy="0"/>
          <a:chOff x="0" y="0"/>
          <a:chExt cx="0" cy="0"/>
        </a:xfrm>
      </p:grpSpPr>
      <p:sp>
        <p:nvSpPr>
          <p:cNvPr id="378" name="Google Shape;378;p8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81"/>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2"/>
        <p:cNvGrpSpPr/>
        <p:nvPr/>
      </p:nvGrpSpPr>
      <p:grpSpPr>
        <a:xfrm>
          <a:off x="0" y="0"/>
          <a:ext cx="0" cy="0"/>
          <a:chOff x="0" y="0"/>
          <a:chExt cx="0" cy="0"/>
        </a:xfrm>
      </p:grpSpPr>
      <p:sp>
        <p:nvSpPr>
          <p:cNvPr id="63" name="Google Shape;63;p41"/>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80"/>
        <p:cNvGrpSpPr/>
        <p:nvPr/>
      </p:nvGrpSpPr>
      <p:grpSpPr>
        <a:xfrm>
          <a:off x="0" y="0"/>
          <a:ext cx="0" cy="0"/>
          <a:chOff x="0" y="0"/>
          <a:chExt cx="0" cy="0"/>
        </a:xfrm>
      </p:grpSpPr>
      <p:sp>
        <p:nvSpPr>
          <p:cNvPr id="381" name="Google Shape;381;p8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8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83"/>
        <p:cNvGrpSpPr/>
        <p:nvPr/>
      </p:nvGrpSpPr>
      <p:grpSpPr>
        <a:xfrm>
          <a:off x="0" y="0"/>
          <a:ext cx="0" cy="0"/>
          <a:chOff x="0" y="0"/>
          <a:chExt cx="0" cy="0"/>
        </a:xfrm>
      </p:grpSpPr>
      <p:sp>
        <p:nvSpPr>
          <p:cNvPr id="384" name="Google Shape;384;p8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5" name="Google Shape;385;p8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6" name="Google Shape;386;p8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7"/>
        <p:cNvGrpSpPr/>
        <p:nvPr/>
      </p:nvGrpSpPr>
      <p:grpSpPr>
        <a:xfrm>
          <a:off x="0" y="0"/>
          <a:ext cx="0" cy="0"/>
          <a:chOff x="0" y="0"/>
          <a:chExt cx="0" cy="0"/>
        </a:xfrm>
      </p:grpSpPr>
      <p:sp>
        <p:nvSpPr>
          <p:cNvPr id="388" name="Google Shape;388;p8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89"/>
        <p:cNvGrpSpPr/>
        <p:nvPr/>
      </p:nvGrpSpPr>
      <p:grpSpPr>
        <a:xfrm>
          <a:off x="0" y="0"/>
          <a:ext cx="0" cy="0"/>
          <a:chOff x="0" y="0"/>
          <a:chExt cx="0" cy="0"/>
        </a:xfrm>
      </p:grpSpPr>
      <p:sp>
        <p:nvSpPr>
          <p:cNvPr id="390" name="Google Shape;390;p85"/>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91"/>
        <p:cNvGrpSpPr/>
        <p:nvPr/>
      </p:nvGrpSpPr>
      <p:grpSpPr>
        <a:xfrm>
          <a:off x="0" y="0"/>
          <a:ext cx="0" cy="0"/>
          <a:chOff x="0" y="0"/>
          <a:chExt cx="0" cy="0"/>
        </a:xfrm>
      </p:grpSpPr>
      <p:sp>
        <p:nvSpPr>
          <p:cNvPr id="392" name="Google Shape;392;p8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3" name="Google Shape;393;p8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4" name="Google Shape;394;p8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5" name="Google Shape;395;p8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6"/>
        <p:cNvGrpSpPr/>
        <p:nvPr/>
      </p:nvGrpSpPr>
      <p:grpSpPr>
        <a:xfrm>
          <a:off x="0" y="0"/>
          <a:ext cx="0" cy="0"/>
          <a:chOff x="0" y="0"/>
          <a:chExt cx="0" cy="0"/>
        </a:xfrm>
      </p:grpSpPr>
      <p:sp>
        <p:nvSpPr>
          <p:cNvPr id="397" name="Google Shape;397;p8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8" name="Google Shape;398;p87"/>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9" name="Google Shape;399;p8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0" name="Google Shape;400;p87"/>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1"/>
        <p:cNvGrpSpPr/>
        <p:nvPr/>
      </p:nvGrpSpPr>
      <p:grpSpPr>
        <a:xfrm>
          <a:off x="0" y="0"/>
          <a:ext cx="0" cy="0"/>
          <a:chOff x="0" y="0"/>
          <a:chExt cx="0" cy="0"/>
        </a:xfrm>
      </p:grpSpPr>
      <p:sp>
        <p:nvSpPr>
          <p:cNvPr id="402" name="Google Shape;402;p8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3" name="Google Shape;403;p8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4" name="Google Shape;404;p8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5" name="Google Shape;405;p88"/>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06"/>
        <p:cNvGrpSpPr/>
        <p:nvPr/>
      </p:nvGrpSpPr>
      <p:grpSpPr>
        <a:xfrm>
          <a:off x="0" y="0"/>
          <a:ext cx="0" cy="0"/>
          <a:chOff x="0" y="0"/>
          <a:chExt cx="0" cy="0"/>
        </a:xfrm>
      </p:grpSpPr>
      <p:sp>
        <p:nvSpPr>
          <p:cNvPr id="407" name="Google Shape;407;p8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8" name="Google Shape;408;p89"/>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9" name="Google Shape;409;p89"/>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10"/>
        <p:cNvGrpSpPr/>
        <p:nvPr/>
      </p:nvGrpSpPr>
      <p:grpSpPr>
        <a:xfrm>
          <a:off x="0" y="0"/>
          <a:ext cx="0" cy="0"/>
          <a:chOff x="0" y="0"/>
          <a:chExt cx="0" cy="0"/>
        </a:xfrm>
      </p:grpSpPr>
      <p:sp>
        <p:nvSpPr>
          <p:cNvPr id="411" name="Google Shape;411;p9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2" name="Google Shape;412;p9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3" name="Google Shape;413;p9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4" name="Google Shape;414;p90"/>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5" name="Google Shape;415;p90"/>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16"/>
        <p:cNvGrpSpPr/>
        <p:nvPr/>
      </p:nvGrpSpPr>
      <p:grpSpPr>
        <a:xfrm>
          <a:off x="0" y="0"/>
          <a:ext cx="0" cy="0"/>
          <a:chOff x="0" y="0"/>
          <a:chExt cx="0" cy="0"/>
        </a:xfrm>
      </p:grpSpPr>
      <p:sp>
        <p:nvSpPr>
          <p:cNvPr id="417" name="Google Shape;417;p9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91"/>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9" name="Google Shape;419;p91"/>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0" name="Google Shape;420;p91"/>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1" name="Google Shape;421;p91"/>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2" name="Google Shape;422;p91"/>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3" name="Google Shape;423;p91"/>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4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4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90"/>
        <p:cNvGrpSpPr/>
        <p:nvPr/>
      </p:nvGrpSpPr>
      <p:grpSpPr>
        <a:xfrm>
          <a:off x="0" y="0"/>
          <a:ext cx="0" cy="0"/>
          <a:chOff x="0" y="0"/>
          <a:chExt cx="0" cy="0"/>
        </a:xfrm>
      </p:grpSpPr>
      <p:sp>
        <p:nvSpPr>
          <p:cNvPr id="491" name="Google Shape;491;p2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2" name="Google Shape;492;p2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3"/>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94"/>
        <p:cNvGrpSpPr/>
        <p:nvPr/>
      </p:nvGrpSpPr>
      <p:grpSpPr>
        <a:xfrm>
          <a:off x="0" y="0"/>
          <a:ext cx="0" cy="0"/>
          <a:chOff x="0" y="0"/>
          <a:chExt cx="0" cy="0"/>
        </a:xfrm>
      </p:grpSpPr>
      <p:sp>
        <p:nvSpPr>
          <p:cNvPr id="495" name="Google Shape;495;p9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6" name="Google Shape;496;p9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97"/>
        <p:cNvGrpSpPr/>
        <p:nvPr/>
      </p:nvGrpSpPr>
      <p:grpSpPr>
        <a:xfrm>
          <a:off x="0" y="0"/>
          <a:ext cx="0" cy="0"/>
          <a:chOff x="0" y="0"/>
          <a:chExt cx="0" cy="0"/>
        </a:xfrm>
      </p:grpSpPr>
      <p:sp>
        <p:nvSpPr>
          <p:cNvPr id="498" name="Google Shape;498;p9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9" name="Google Shape;499;p9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0" name="Google Shape;500;p9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1"/>
        <p:cNvGrpSpPr/>
        <p:nvPr/>
      </p:nvGrpSpPr>
      <p:grpSpPr>
        <a:xfrm>
          <a:off x="0" y="0"/>
          <a:ext cx="0" cy="0"/>
          <a:chOff x="0" y="0"/>
          <a:chExt cx="0" cy="0"/>
        </a:xfrm>
      </p:grpSpPr>
      <p:sp>
        <p:nvSpPr>
          <p:cNvPr id="502" name="Google Shape;502;p9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503"/>
        <p:cNvGrpSpPr/>
        <p:nvPr/>
      </p:nvGrpSpPr>
      <p:grpSpPr>
        <a:xfrm>
          <a:off x="0" y="0"/>
          <a:ext cx="0" cy="0"/>
          <a:chOff x="0" y="0"/>
          <a:chExt cx="0" cy="0"/>
        </a:xfrm>
      </p:grpSpPr>
      <p:sp>
        <p:nvSpPr>
          <p:cNvPr id="504" name="Google Shape;504;p96"/>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05"/>
        <p:cNvGrpSpPr/>
        <p:nvPr/>
      </p:nvGrpSpPr>
      <p:grpSpPr>
        <a:xfrm>
          <a:off x="0" y="0"/>
          <a:ext cx="0" cy="0"/>
          <a:chOff x="0" y="0"/>
          <a:chExt cx="0" cy="0"/>
        </a:xfrm>
      </p:grpSpPr>
      <p:sp>
        <p:nvSpPr>
          <p:cNvPr id="506" name="Google Shape;506;p9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7" name="Google Shape;507;p9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8" name="Google Shape;508;p9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9" name="Google Shape;509;p9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10"/>
        <p:cNvGrpSpPr/>
        <p:nvPr/>
      </p:nvGrpSpPr>
      <p:grpSpPr>
        <a:xfrm>
          <a:off x="0" y="0"/>
          <a:ext cx="0" cy="0"/>
          <a:chOff x="0" y="0"/>
          <a:chExt cx="0" cy="0"/>
        </a:xfrm>
      </p:grpSpPr>
      <p:sp>
        <p:nvSpPr>
          <p:cNvPr id="511" name="Google Shape;511;p9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2" name="Google Shape;512;p9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3" name="Google Shape;513;p9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4" name="Google Shape;514;p9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15"/>
        <p:cNvGrpSpPr/>
        <p:nvPr/>
      </p:nvGrpSpPr>
      <p:grpSpPr>
        <a:xfrm>
          <a:off x="0" y="0"/>
          <a:ext cx="0" cy="0"/>
          <a:chOff x="0" y="0"/>
          <a:chExt cx="0" cy="0"/>
        </a:xfrm>
      </p:grpSpPr>
      <p:sp>
        <p:nvSpPr>
          <p:cNvPr id="516" name="Google Shape;516;p9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7" name="Google Shape;517;p9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8" name="Google Shape;518;p9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9" name="Google Shape;519;p9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20"/>
        <p:cNvGrpSpPr/>
        <p:nvPr/>
      </p:nvGrpSpPr>
      <p:grpSpPr>
        <a:xfrm>
          <a:off x="0" y="0"/>
          <a:ext cx="0" cy="0"/>
          <a:chOff x="0" y="0"/>
          <a:chExt cx="0" cy="0"/>
        </a:xfrm>
      </p:grpSpPr>
      <p:sp>
        <p:nvSpPr>
          <p:cNvPr id="521" name="Google Shape;521;p10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2" name="Google Shape;522;p10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3" name="Google Shape;523;p10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9"/>
        <p:cNvGrpSpPr/>
        <p:nvPr/>
      </p:nvGrpSpPr>
      <p:grpSpPr>
        <a:xfrm>
          <a:off x="0" y="0"/>
          <a:ext cx="0" cy="0"/>
          <a:chOff x="0" y="0"/>
          <a:chExt cx="0" cy="0"/>
        </a:xfrm>
      </p:grpSpPr>
      <p:sp>
        <p:nvSpPr>
          <p:cNvPr id="70" name="Google Shape;70;p4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4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43"/>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24"/>
        <p:cNvGrpSpPr/>
        <p:nvPr/>
      </p:nvGrpSpPr>
      <p:grpSpPr>
        <a:xfrm>
          <a:off x="0" y="0"/>
          <a:ext cx="0" cy="0"/>
          <a:chOff x="0" y="0"/>
          <a:chExt cx="0" cy="0"/>
        </a:xfrm>
      </p:grpSpPr>
      <p:sp>
        <p:nvSpPr>
          <p:cNvPr id="525" name="Google Shape;525;p10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6" name="Google Shape;526;p10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7" name="Google Shape;527;p10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8" name="Google Shape;528;p10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9" name="Google Shape;529;p10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0"/>
        <p:cNvGrpSpPr/>
        <p:nvPr/>
      </p:nvGrpSpPr>
      <p:grpSpPr>
        <a:xfrm>
          <a:off x="0" y="0"/>
          <a:ext cx="0" cy="0"/>
          <a:chOff x="0" y="0"/>
          <a:chExt cx="0" cy="0"/>
        </a:xfrm>
      </p:grpSpPr>
      <p:sp>
        <p:nvSpPr>
          <p:cNvPr id="531" name="Google Shape;531;p10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10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3" name="Google Shape;533;p10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4" name="Google Shape;534;p10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5" name="Google Shape;535;p10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6" name="Google Shape;536;p10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7" name="Google Shape;537;p10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01"/>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02"/>
        <p:cNvGrpSpPr/>
        <p:nvPr/>
      </p:nvGrpSpPr>
      <p:grpSpPr>
        <a:xfrm>
          <a:off x="0" y="0"/>
          <a:ext cx="0" cy="0"/>
          <a:chOff x="0" y="0"/>
          <a:chExt cx="0" cy="0"/>
        </a:xfrm>
      </p:grpSpPr>
      <p:sp>
        <p:nvSpPr>
          <p:cNvPr id="603" name="Google Shape;603;p10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4" name="Google Shape;604;p10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05"/>
        <p:cNvGrpSpPr/>
        <p:nvPr/>
      </p:nvGrpSpPr>
      <p:grpSpPr>
        <a:xfrm>
          <a:off x="0" y="0"/>
          <a:ext cx="0" cy="0"/>
          <a:chOff x="0" y="0"/>
          <a:chExt cx="0" cy="0"/>
        </a:xfrm>
      </p:grpSpPr>
      <p:sp>
        <p:nvSpPr>
          <p:cNvPr id="606" name="Google Shape;606;p10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7" name="Google Shape;607;p10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08"/>
        <p:cNvGrpSpPr/>
        <p:nvPr/>
      </p:nvGrpSpPr>
      <p:grpSpPr>
        <a:xfrm>
          <a:off x="0" y="0"/>
          <a:ext cx="0" cy="0"/>
          <a:chOff x="0" y="0"/>
          <a:chExt cx="0" cy="0"/>
        </a:xfrm>
      </p:grpSpPr>
      <p:sp>
        <p:nvSpPr>
          <p:cNvPr id="609" name="Google Shape;609;p10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0" name="Google Shape;610;p10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1" name="Google Shape;611;p10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2"/>
        <p:cNvGrpSpPr/>
        <p:nvPr/>
      </p:nvGrpSpPr>
      <p:grpSpPr>
        <a:xfrm>
          <a:off x="0" y="0"/>
          <a:ext cx="0" cy="0"/>
          <a:chOff x="0" y="0"/>
          <a:chExt cx="0" cy="0"/>
        </a:xfrm>
      </p:grpSpPr>
      <p:sp>
        <p:nvSpPr>
          <p:cNvPr id="613" name="Google Shape;613;p10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14"/>
        <p:cNvGrpSpPr/>
        <p:nvPr/>
      </p:nvGrpSpPr>
      <p:grpSpPr>
        <a:xfrm>
          <a:off x="0" y="0"/>
          <a:ext cx="0" cy="0"/>
          <a:chOff x="0" y="0"/>
          <a:chExt cx="0" cy="0"/>
        </a:xfrm>
      </p:grpSpPr>
      <p:sp>
        <p:nvSpPr>
          <p:cNvPr id="615" name="Google Shape;615;p107"/>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16"/>
        <p:cNvGrpSpPr/>
        <p:nvPr/>
      </p:nvGrpSpPr>
      <p:grpSpPr>
        <a:xfrm>
          <a:off x="0" y="0"/>
          <a:ext cx="0" cy="0"/>
          <a:chOff x="0" y="0"/>
          <a:chExt cx="0" cy="0"/>
        </a:xfrm>
      </p:grpSpPr>
      <p:sp>
        <p:nvSpPr>
          <p:cNvPr id="617" name="Google Shape;617;p10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8" name="Google Shape;618;p10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9" name="Google Shape;619;p10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0" name="Google Shape;620;p10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21"/>
        <p:cNvGrpSpPr/>
        <p:nvPr/>
      </p:nvGrpSpPr>
      <p:grpSpPr>
        <a:xfrm>
          <a:off x="0" y="0"/>
          <a:ext cx="0" cy="0"/>
          <a:chOff x="0" y="0"/>
          <a:chExt cx="0" cy="0"/>
        </a:xfrm>
      </p:grpSpPr>
      <p:sp>
        <p:nvSpPr>
          <p:cNvPr id="622" name="Google Shape;622;p10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3" name="Google Shape;623;p10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4" name="Google Shape;624;p10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5" name="Google Shape;625;p10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4"/>
        <p:cNvGrpSpPr/>
        <p:nvPr/>
      </p:nvGrpSpPr>
      <p:grpSpPr>
        <a:xfrm>
          <a:off x="0" y="0"/>
          <a:ext cx="0" cy="0"/>
          <a:chOff x="0" y="0"/>
          <a:chExt cx="0" cy="0"/>
        </a:xfrm>
      </p:grpSpPr>
      <p:sp>
        <p:nvSpPr>
          <p:cNvPr id="75" name="Google Shape;75;p4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7" name="Google Shape;77;p4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8" name="Google Shape;78;p44"/>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26"/>
        <p:cNvGrpSpPr/>
        <p:nvPr/>
      </p:nvGrpSpPr>
      <p:grpSpPr>
        <a:xfrm>
          <a:off x="0" y="0"/>
          <a:ext cx="0" cy="0"/>
          <a:chOff x="0" y="0"/>
          <a:chExt cx="0" cy="0"/>
        </a:xfrm>
      </p:grpSpPr>
      <p:sp>
        <p:nvSpPr>
          <p:cNvPr id="627" name="Google Shape;627;p11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8" name="Google Shape;628;p1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9" name="Google Shape;629;p1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0" name="Google Shape;630;p1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31"/>
        <p:cNvGrpSpPr/>
        <p:nvPr/>
      </p:nvGrpSpPr>
      <p:grpSpPr>
        <a:xfrm>
          <a:off x="0" y="0"/>
          <a:ext cx="0" cy="0"/>
          <a:chOff x="0" y="0"/>
          <a:chExt cx="0" cy="0"/>
        </a:xfrm>
      </p:grpSpPr>
      <p:sp>
        <p:nvSpPr>
          <p:cNvPr id="632" name="Google Shape;632;p11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3" name="Google Shape;633;p1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4" name="Google Shape;634;p1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35"/>
        <p:cNvGrpSpPr/>
        <p:nvPr/>
      </p:nvGrpSpPr>
      <p:grpSpPr>
        <a:xfrm>
          <a:off x="0" y="0"/>
          <a:ext cx="0" cy="0"/>
          <a:chOff x="0" y="0"/>
          <a:chExt cx="0" cy="0"/>
        </a:xfrm>
      </p:grpSpPr>
      <p:sp>
        <p:nvSpPr>
          <p:cNvPr id="636" name="Google Shape;636;p11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7" name="Google Shape;637;p1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8" name="Google Shape;638;p1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9" name="Google Shape;639;p1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0" name="Google Shape;640;p1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41"/>
        <p:cNvGrpSpPr/>
        <p:nvPr/>
      </p:nvGrpSpPr>
      <p:grpSpPr>
        <a:xfrm>
          <a:off x="0" y="0"/>
          <a:ext cx="0" cy="0"/>
          <a:chOff x="0" y="0"/>
          <a:chExt cx="0" cy="0"/>
        </a:xfrm>
      </p:grpSpPr>
      <p:sp>
        <p:nvSpPr>
          <p:cNvPr id="642" name="Google Shape;642;p11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3" name="Google Shape;643;p1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4" name="Google Shape;644;p1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5" name="Google Shape;645;p1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6" name="Google Shape;646;p1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7" name="Google Shape;647;p1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8" name="Google Shape;648;p1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22"/>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23"/>
        <p:cNvGrpSpPr/>
        <p:nvPr/>
      </p:nvGrpSpPr>
      <p:grpSpPr>
        <a:xfrm>
          <a:off x="0" y="0"/>
          <a:ext cx="0" cy="0"/>
          <a:chOff x="0" y="0"/>
          <a:chExt cx="0" cy="0"/>
        </a:xfrm>
      </p:grpSpPr>
      <p:sp>
        <p:nvSpPr>
          <p:cNvPr id="724" name="Google Shape;724;p11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5" name="Google Shape;725;p114"/>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26"/>
        <p:cNvGrpSpPr/>
        <p:nvPr/>
      </p:nvGrpSpPr>
      <p:grpSpPr>
        <a:xfrm>
          <a:off x="0" y="0"/>
          <a:ext cx="0" cy="0"/>
          <a:chOff x="0" y="0"/>
          <a:chExt cx="0" cy="0"/>
        </a:xfrm>
      </p:grpSpPr>
      <p:sp>
        <p:nvSpPr>
          <p:cNvPr id="727" name="Google Shape;727;p11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8" name="Google Shape;728;p11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9"/>
        <p:cNvGrpSpPr/>
        <p:nvPr/>
      </p:nvGrpSpPr>
      <p:grpSpPr>
        <a:xfrm>
          <a:off x="0" y="0"/>
          <a:ext cx="0" cy="0"/>
          <a:chOff x="0" y="0"/>
          <a:chExt cx="0" cy="0"/>
        </a:xfrm>
      </p:grpSpPr>
      <p:sp>
        <p:nvSpPr>
          <p:cNvPr id="730" name="Google Shape;730;p11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1" name="Google Shape;731;p11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2" name="Google Shape;732;p11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3"/>
        <p:cNvGrpSpPr/>
        <p:nvPr/>
      </p:nvGrpSpPr>
      <p:grpSpPr>
        <a:xfrm>
          <a:off x="0" y="0"/>
          <a:ext cx="0" cy="0"/>
          <a:chOff x="0" y="0"/>
          <a:chExt cx="0" cy="0"/>
        </a:xfrm>
      </p:grpSpPr>
      <p:sp>
        <p:nvSpPr>
          <p:cNvPr id="734" name="Google Shape;734;p11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35"/>
        <p:cNvGrpSpPr/>
        <p:nvPr/>
      </p:nvGrpSpPr>
      <p:grpSpPr>
        <a:xfrm>
          <a:off x="0" y="0"/>
          <a:ext cx="0" cy="0"/>
          <a:chOff x="0" y="0"/>
          <a:chExt cx="0" cy="0"/>
        </a:xfrm>
      </p:grpSpPr>
      <p:sp>
        <p:nvSpPr>
          <p:cNvPr id="736" name="Google Shape;736;p118"/>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9"/>
        <p:cNvGrpSpPr/>
        <p:nvPr/>
      </p:nvGrpSpPr>
      <p:grpSpPr>
        <a:xfrm>
          <a:off x="0" y="0"/>
          <a:ext cx="0" cy="0"/>
          <a:chOff x="0" y="0"/>
          <a:chExt cx="0" cy="0"/>
        </a:xfrm>
      </p:grpSpPr>
      <p:sp>
        <p:nvSpPr>
          <p:cNvPr id="80" name="Google Shape;80;p4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5"/>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45"/>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37"/>
        <p:cNvGrpSpPr/>
        <p:nvPr/>
      </p:nvGrpSpPr>
      <p:grpSpPr>
        <a:xfrm>
          <a:off x="0" y="0"/>
          <a:ext cx="0" cy="0"/>
          <a:chOff x="0" y="0"/>
          <a:chExt cx="0" cy="0"/>
        </a:xfrm>
      </p:grpSpPr>
      <p:sp>
        <p:nvSpPr>
          <p:cNvPr id="738" name="Google Shape;738;p11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9" name="Google Shape;739;p11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0" name="Google Shape;740;p119"/>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1" name="Google Shape;741;p11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42"/>
        <p:cNvGrpSpPr/>
        <p:nvPr/>
      </p:nvGrpSpPr>
      <p:grpSpPr>
        <a:xfrm>
          <a:off x="0" y="0"/>
          <a:ext cx="0" cy="0"/>
          <a:chOff x="0" y="0"/>
          <a:chExt cx="0" cy="0"/>
        </a:xfrm>
      </p:grpSpPr>
      <p:sp>
        <p:nvSpPr>
          <p:cNvPr id="743" name="Google Shape;743;p12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4" name="Google Shape;744;p12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5" name="Google Shape;745;p12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6" name="Google Shape;746;p120"/>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47"/>
        <p:cNvGrpSpPr/>
        <p:nvPr/>
      </p:nvGrpSpPr>
      <p:grpSpPr>
        <a:xfrm>
          <a:off x="0" y="0"/>
          <a:ext cx="0" cy="0"/>
          <a:chOff x="0" y="0"/>
          <a:chExt cx="0" cy="0"/>
        </a:xfrm>
      </p:grpSpPr>
      <p:sp>
        <p:nvSpPr>
          <p:cNvPr id="748" name="Google Shape;748;p12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9" name="Google Shape;749;p1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0" name="Google Shape;750;p12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1" name="Google Shape;751;p121"/>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52"/>
        <p:cNvGrpSpPr/>
        <p:nvPr/>
      </p:nvGrpSpPr>
      <p:grpSpPr>
        <a:xfrm>
          <a:off x="0" y="0"/>
          <a:ext cx="0" cy="0"/>
          <a:chOff x="0" y="0"/>
          <a:chExt cx="0" cy="0"/>
        </a:xfrm>
      </p:grpSpPr>
      <p:sp>
        <p:nvSpPr>
          <p:cNvPr id="753" name="Google Shape;753;p12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4" name="Google Shape;754;p122"/>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5" name="Google Shape;755;p122"/>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6"/>
        <p:cNvGrpSpPr/>
        <p:nvPr/>
      </p:nvGrpSpPr>
      <p:grpSpPr>
        <a:xfrm>
          <a:off x="0" y="0"/>
          <a:ext cx="0" cy="0"/>
          <a:chOff x="0" y="0"/>
          <a:chExt cx="0" cy="0"/>
        </a:xfrm>
      </p:grpSpPr>
      <p:sp>
        <p:nvSpPr>
          <p:cNvPr id="757" name="Google Shape;757;p12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8" name="Google Shape;758;p12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9" name="Google Shape;759;p12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0" name="Google Shape;760;p12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1" name="Google Shape;761;p123"/>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62"/>
        <p:cNvGrpSpPr/>
        <p:nvPr/>
      </p:nvGrpSpPr>
      <p:grpSpPr>
        <a:xfrm>
          <a:off x="0" y="0"/>
          <a:ext cx="0" cy="0"/>
          <a:chOff x="0" y="0"/>
          <a:chExt cx="0" cy="0"/>
        </a:xfrm>
      </p:grpSpPr>
      <p:sp>
        <p:nvSpPr>
          <p:cNvPr id="763" name="Google Shape;763;p12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4" name="Google Shape;764;p124"/>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5" name="Google Shape;765;p124"/>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6" name="Google Shape;766;p124"/>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7" name="Google Shape;767;p124"/>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8" name="Google Shape;768;p124"/>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9" name="Google Shape;769;p124"/>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45"/>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846"/>
        <p:cNvGrpSpPr/>
        <p:nvPr/>
      </p:nvGrpSpPr>
      <p:grpSpPr>
        <a:xfrm>
          <a:off x="0" y="0"/>
          <a:ext cx="0" cy="0"/>
          <a:chOff x="0" y="0"/>
          <a:chExt cx="0" cy="0"/>
        </a:xfrm>
      </p:grpSpPr>
      <p:sp>
        <p:nvSpPr>
          <p:cNvPr id="847" name="Google Shape;847;p12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8" name="Google Shape;848;p125"/>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49"/>
        <p:cNvGrpSpPr/>
        <p:nvPr/>
      </p:nvGrpSpPr>
      <p:grpSpPr>
        <a:xfrm>
          <a:off x="0" y="0"/>
          <a:ext cx="0" cy="0"/>
          <a:chOff x="0" y="0"/>
          <a:chExt cx="0" cy="0"/>
        </a:xfrm>
      </p:grpSpPr>
      <p:sp>
        <p:nvSpPr>
          <p:cNvPr id="850" name="Google Shape;850;p12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1" name="Google Shape;851;p126"/>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52"/>
        <p:cNvGrpSpPr/>
        <p:nvPr/>
      </p:nvGrpSpPr>
      <p:grpSpPr>
        <a:xfrm>
          <a:off x="0" y="0"/>
          <a:ext cx="0" cy="0"/>
          <a:chOff x="0" y="0"/>
          <a:chExt cx="0" cy="0"/>
        </a:xfrm>
      </p:grpSpPr>
      <p:sp>
        <p:nvSpPr>
          <p:cNvPr id="853" name="Google Shape;853;p12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4" name="Google Shape;854;p127"/>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5" name="Google Shape;855;p12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hyperlink" Target="https://stories.freepik.com/" TargetMode="External"/><Relationship Id="rId2" Type="http://schemas.openxmlformats.org/officeDocument/2006/relationships/slideLayout" Target="../slideLayouts/slideLayout133.xml"/><Relationship Id="rId16" Type="http://schemas.openxmlformats.org/officeDocument/2006/relationships/hyperlink" Target="https://www.freepik.com/" TargetMode="Externa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5" Type="http://schemas.openxmlformats.org/officeDocument/2006/relationships/hyperlink" Target="https://www.flaticon.com/" TargetMode="Externa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hyperlink" Target="https://slidesgo.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2532960" y="338400"/>
            <a:ext cx="4087080" cy="57564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3"/>
          <p:cNvSpPr txBox="1">
            <a:spLocks noGrp="1"/>
          </p:cNvSpPr>
          <p:nvPr>
            <p:ph type="body" idx="1"/>
          </p:nvPr>
        </p:nvSpPr>
        <p:spPr>
          <a:xfrm>
            <a:off x="714600" y="1152000"/>
            <a:ext cx="7705080" cy="352908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3"/>
          <p:cNvSpPr/>
          <p:nvPr/>
        </p:nvSpPr>
        <p:spPr>
          <a:xfrm rot="10800000">
            <a:off x="303120" y="3359880"/>
            <a:ext cx="151560" cy="9568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9" name="Google Shape;9;p13"/>
          <p:cNvSpPr/>
          <p:nvPr/>
        </p:nvSpPr>
        <p:spPr>
          <a:xfrm rot="10800000" flipH="1">
            <a:off x="0" y="4332960"/>
            <a:ext cx="446400" cy="6634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10" name="Google Shape;10;p13"/>
          <p:cNvGrpSpPr/>
          <p:nvPr/>
        </p:nvGrpSpPr>
        <p:grpSpPr>
          <a:xfrm>
            <a:off x="300600" y="4167720"/>
            <a:ext cx="291600" cy="292320"/>
            <a:chOff x="300600" y="4167720"/>
            <a:chExt cx="291600" cy="292320"/>
          </a:xfrm>
        </p:grpSpPr>
        <p:sp>
          <p:nvSpPr>
            <p:cNvPr id="11" name="Google Shape;11;p13"/>
            <p:cNvSpPr/>
            <p:nvPr/>
          </p:nvSpPr>
          <p:spPr>
            <a:xfrm flipH="1">
              <a:off x="305280" y="417276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3"/>
            <p:cNvSpPr/>
            <p:nvPr/>
          </p:nvSpPr>
          <p:spPr>
            <a:xfrm flipH="1">
              <a:off x="300600" y="416772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3"/>
            <p:cNvSpPr/>
            <p:nvPr/>
          </p:nvSpPr>
          <p:spPr>
            <a:xfrm flipH="1">
              <a:off x="366840" y="423468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3"/>
            <p:cNvSpPr/>
            <p:nvPr/>
          </p:nvSpPr>
          <p:spPr>
            <a:xfrm flipH="1">
              <a:off x="361800" y="423036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13"/>
          <p:cNvGrpSpPr/>
          <p:nvPr/>
        </p:nvGrpSpPr>
        <p:grpSpPr>
          <a:xfrm>
            <a:off x="147960" y="3224160"/>
            <a:ext cx="292680" cy="293040"/>
            <a:chOff x="147960" y="3224160"/>
            <a:chExt cx="292680" cy="293040"/>
          </a:xfrm>
        </p:grpSpPr>
        <p:sp>
          <p:nvSpPr>
            <p:cNvPr id="16" name="Google Shape;16;p13"/>
            <p:cNvSpPr/>
            <p:nvPr/>
          </p:nvSpPr>
          <p:spPr>
            <a:xfrm flipH="1">
              <a:off x="150480" y="322668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3"/>
            <p:cNvSpPr/>
            <p:nvPr/>
          </p:nvSpPr>
          <p:spPr>
            <a:xfrm flipH="1">
              <a:off x="147960" y="322416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3"/>
            <p:cNvSpPr/>
            <p:nvPr/>
          </p:nvSpPr>
          <p:spPr>
            <a:xfrm flipH="1">
              <a:off x="187560" y="326340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3"/>
            <p:cNvSpPr/>
            <p:nvPr/>
          </p:nvSpPr>
          <p:spPr>
            <a:xfrm flipH="1">
              <a:off x="185400" y="326088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flipH="1">
              <a:off x="226800" y="330300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3"/>
            <p:cNvSpPr/>
            <p:nvPr/>
          </p:nvSpPr>
          <p:spPr>
            <a:xfrm flipH="1">
              <a:off x="224280" y="330084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13"/>
          <p:cNvSpPr/>
          <p:nvPr/>
        </p:nvSpPr>
        <p:spPr>
          <a:xfrm rot="10800000">
            <a:off x="7197480" y="294840"/>
            <a:ext cx="1156680" cy="5425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23" name="Google Shape;23;p13"/>
          <p:cNvSpPr/>
          <p:nvPr/>
        </p:nvSpPr>
        <p:spPr>
          <a:xfrm flipH="1">
            <a:off x="8353440" y="-6480"/>
            <a:ext cx="790920" cy="835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24" name="Google Shape;24;p13"/>
          <p:cNvGrpSpPr/>
          <p:nvPr/>
        </p:nvGrpSpPr>
        <p:grpSpPr>
          <a:xfrm>
            <a:off x="8064360" y="527040"/>
            <a:ext cx="581400" cy="582120"/>
            <a:chOff x="8064360" y="527040"/>
            <a:chExt cx="581400" cy="582120"/>
          </a:xfrm>
        </p:grpSpPr>
        <p:sp>
          <p:nvSpPr>
            <p:cNvPr id="25" name="Google Shape;25;p13"/>
            <p:cNvSpPr/>
            <p:nvPr/>
          </p:nvSpPr>
          <p:spPr>
            <a:xfrm>
              <a:off x="8068680" y="53208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3"/>
            <p:cNvSpPr/>
            <p:nvPr/>
          </p:nvSpPr>
          <p:spPr>
            <a:xfrm>
              <a:off x="8064360" y="52704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3"/>
            <p:cNvSpPr/>
            <p:nvPr/>
          </p:nvSpPr>
          <p:spPr>
            <a:xfrm>
              <a:off x="8141040" y="60444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3"/>
            <p:cNvSpPr/>
            <p:nvPr/>
          </p:nvSpPr>
          <p:spPr>
            <a:xfrm>
              <a:off x="8136720" y="59940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3"/>
            <p:cNvSpPr/>
            <p:nvPr/>
          </p:nvSpPr>
          <p:spPr>
            <a:xfrm>
              <a:off x="8219880" y="68292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3"/>
            <p:cNvSpPr/>
            <p:nvPr/>
          </p:nvSpPr>
          <p:spPr>
            <a:xfrm>
              <a:off x="8215200" y="67860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13"/>
          <p:cNvGrpSpPr/>
          <p:nvPr/>
        </p:nvGrpSpPr>
        <p:grpSpPr>
          <a:xfrm>
            <a:off x="7034040" y="171000"/>
            <a:ext cx="291600" cy="292320"/>
            <a:chOff x="7034040" y="171000"/>
            <a:chExt cx="291600" cy="292320"/>
          </a:xfrm>
        </p:grpSpPr>
        <p:sp>
          <p:nvSpPr>
            <p:cNvPr id="32" name="Google Shape;32;p13"/>
            <p:cNvSpPr/>
            <p:nvPr/>
          </p:nvSpPr>
          <p:spPr>
            <a:xfrm>
              <a:off x="7039080" y="1760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3"/>
            <p:cNvSpPr/>
            <p:nvPr/>
          </p:nvSpPr>
          <p:spPr>
            <a:xfrm>
              <a:off x="7034040" y="1710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3"/>
            <p:cNvSpPr/>
            <p:nvPr/>
          </p:nvSpPr>
          <p:spPr>
            <a:xfrm>
              <a:off x="7100640" y="23760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3"/>
            <p:cNvSpPr/>
            <p:nvPr/>
          </p:nvSpPr>
          <p:spPr>
            <a:xfrm>
              <a:off x="7096320" y="2332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3"/>
          <p:cNvGrpSpPr/>
          <p:nvPr/>
        </p:nvGrpSpPr>
        <p:grpSpPr>
          <a:xfrm>
            <a:off x="8758080" y="229680"/>
            <a:ext cx="174600" cy="174600"/>
            <a:chOff x="8758080" y="229680"/>
            <a:chExt cx="174600" cy="174600"/>
          </a:xfrm>
        </p:grpSpPr>
        <p:sp>
          <p:nvSpPr>
            <p:cNvPr id="37" name="Google Shape;37;p13"/>
            <p:cNvSpPr/>
            <p:nvPr/>
          </p:nvSpPr>
          <p:spPr>
            <a:xfrm>
              <a:off x="8762400" y="23472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3"/>
            <p:cNvSpPr/>
            <p:nvPr/>
          </p:nvSpPr>
          <p:spPr>
            <a:xfrm>
              <a:off x="8758080" y="22968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3"/>
            <p:cNvSpPr/>
            <p:nvPr/>
          </p:nvSpPr>
          <p:spPr>
            <a:xfrm>
              <a:off x="8799120" y="2710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p:nvPr/>
          </p:nvSpPr>
          <p:spPr>
            <a:xfrm>
              <a:off x="8794080" y="26640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13"/>
          <p:cNvGrpSpPr/>
          <p:nvPr/>
        </p:nvGrpSpPr>
        <p:grpSpPr>
          <a:xfrm>
            <a:off x="8489880" y="171000"/>
            <a:ext cx="174960" cy="26640"/>
            <a:chOff x="8489880" y="171000"/>
            <a:chExt cx="174960" cy="26640"/>
          </a:xfrm>
        </p:grpSpPr>
        <p:sp>
          <p:nvSpPr>
            <p:cNvPr id="42" name="Google Shape;42;p13"/>
            <p:cNvSpPr/>
            <p:nvPr/>
          </p:nvSpPr>
          <p:spPr>
            <a:xfrm>
              <a:off x="848988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3"/>
            <p:cNvSpPr/>
            <p:nvPr/>
          </p:nvSpPr>
          <p:spPr>
            <a:xfrm>
              <a:off x="856404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3"/>
            <p:cNvSpPr/>
            <p:nvPr/>
          </p:nvSpPr>
          <p:spPr>
            <a:xfrm>
              <a:off x="863820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13"/>
          <p:cNvGrpSpPr/>
          <p:nvPr/>
        </p:nvGrpSpPr>
        <p:grpSpPr>
          <a:xfrm>
            <a:off x="7916400" y="1124640"/>
            <a:ext cx="174600" cy="26640"/>
            <a:chOff x="7916400" y="1124640"/>
            <a:chExt cx="174600" cy="26640"/>
          </a:xfrm>
        </p:grpSpPr>
        <p:sp>
          <p:nvSpPr>
            <p:cNvPr id="46" name="Google Shape;46;p13"/>
            <p:cNvSpPr/>
            <p:nvPr/>
          </p:nvSpPr>
          <p:spPr>
            <a:xfrm>
              <a:off x="7916400" y="112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7990200" y="112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8064360" y="112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3"/>
        <p:cNvGrpSpPr/>
        <p:nvPr/>
      </p:nvGrpSpPr>
      <p:grpSpPr>
        <a:xfrm>
          <a:off x="0" y="0"/>
          <a:ext cx="0" cy="0"/>
          <a:chOff x="0" y="0"/>
          <a:chExt cx="0" cy="0"/>
        </a:xfrm>
      </p:grpSpPr>
      <p:sp>
        <p:nvSpPr>
          <p:cNvPr id="894" name="Google Shape;894;p31"/>
          <p:cNvSpPr txBox="1">
            <a:spLocks noGrp="1"/>
          </p:cNvSpPr>
          <p:nvPr>
            <p:ph type="title"/>
          </p:nvPr>
        </p:nvSpPr>
        <p:spPr>
          <a:xfrm>
            <a:off x="723600" y="527040"/>
            <a:ext cx="7696080" cy="5724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95" name="Google Shape;895;p31"/>
          <p:cNvSpPr/>
          <p:nvPr/>
        </p:nvSpPr>
        <p:spPr>
          <a:xfrm>
            <a:off x="590400" y="4340520"/>
            <a:ext cx="669960" cy="4226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896" name="Google Shape;896;p31"/>
          <p:cNvSpPr/>
          <p:nvPr/>
        </p:nvSpPr>
        <p:spPr>
          <a:xfrm rot="10800000" flipH="1">
            <a:off x="0" y="4332960"/>
            <a:ext cx="590400" cy="6634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897" name="Google Shape;897;p31"/>
          <p:cNvGrpSpPr/>
          <p:nvPr/>
        </p:nvGrpSpPr>
        <p:grpSpPr>
          <a:xfrm>
            <a:off x="431640" y="4183920"/>
            <a:ext cx="291600" cy="292320"/>
            <a:chOff x="431640" y="4183920"/>
            <a:chExt cx="291600" cy="292320"/>
          </a:xfrm>
        </p:grpSpPr>
        <p:sp>
          <p:nvSpPr>
            <p:cNvPr id="898" name="Google Shape;898;p31"/>
            <p:cNvSpPr/>
            <p:nvPr/>
          </p:nvSpPr>
          <p:spPr>
            <a:xfrm flipH="1">
              <a:off x="436320" y="418860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flipH="1">
              <a:off x="431640" y="418392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flipH="1">
              <a:off x="497880" y="425052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flipH="1">
              <a:off x="492840" y="424620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1"/>
          <p:cNvGrpSpPr/>
          <p:nvPr/>
        </p:nvGrpSpPr>
        <p:grpSpPr>
          <a:xfrm>
            <a:off x="1074960" y="4604760"/>
            <a:ext cx="292680" cy="293040"/>
            <a:chOff x="1074960" y="4604760"/>
            <a:chExt cx="292680" cy="293040"/>
          </a:xfrm>
        </p:grpSpPr>
        <p:sp>
          <p:nvSpPr>
            <p:cNvPr id="903" name="Google Shape;903;p31"/>
            <p:cNvSpPr/>
            <p:nvPr/>
          </p:nvSpPr>
          <p:spPr>
            <a:xfrm flipH="1">
              <a:off x="1077480" y="460728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flipH="1">
              <a:off x="1074960" y="460476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flipH="1">
              <a:off x="1114560" y="464364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flipH="1">
              <a:off x="1112400" y="464112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flipH="1">
              <a:off x="1153800" y="468324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flipH="1">
              <a:off x="1151280" y="468108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31"/>
          <p:cNvSpPr/>
          <p:nvPr/>
        </p:nvSpPr>
        <p:spPr>
          <a:xfrm rot="10800000">
            <a:off x="7197480" y="294840"/>
            <a:ext cx="1156680" cy="54252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910" name="Google Shape;910;p31"/>
          <p:cNvSpPr/>
          <p:nvPr/>
        </p:nvSpPr>
        <p:spPr>
          <a:xfrm flipH="1">
            <a:off x="8353440" y="-6480"/>
            <a:ext cx="790920" cy="83592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grpSp>
        <p:nvGrpSpPr>
          <p:cNvPr id="911" name="Google Shape;911;p31"/>
          <p:cNvGrpSpPr/>
          <p:nvPr/>
        </p:nvGrpSpPr>
        <p:grpSpPr>
          <a:xfrm>
            <a:off x="8064360" y="527040"/>
            <a:ext cx="581400" cy="582120"/>
            <a:chOff x="8064360" y="527040"/>
            <a:chExt cx="581400" cy="582120"/>
          </a:xfrm>
        </p:grpSpPr>
        <p:sp>
          <p:nvSpPr>
            <p:cNvPr id="912" name="Google Shape;912;p31"/>
            <p:cNvSpPr/>
            <p:nvPr/>
          </p:nvSpPr>
          <p:spPr>
            <a:xfrm>
              <a:off x="8068680" y="53208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8064360" y="52704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8141040" y="60444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8136720" y="59940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8219880" y="68292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8215200" y="67860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31"/>
          <p:cNvGrpSpPr/>
          <p:nvPr/>
        </p:nvGrpSpPr>
        <p:grpSpPr>
          <a:xfrm>
            <a:off x="7034040" y="171000"/>
            <a:ext cx="291600" cy="292320"/>
            <a:chOff x="7034040" y="171000"/>
            <a:chExt cx="291600" cy="292320"/>
          </a:xfrm>
        </p:grpSpPr>
        <p:sp>
          <p:nvSpPr>
            <p:cNvPr id="919" name="Google Shape;919;p31"/>
            <p:cNvSpPr/>
            <p:nvPr/>
          </p:nvSpPr>
          <p:spPr>
            <a:xfrm>
              <a:off x="7039080" y="1760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7034040" y="1710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7100640" y="23760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7096320" y="2332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1"/>
          <p:cNvGrpSpPr/>
          <p:nvPr/>
        </p:nvGrpSpPr>
        <p:grpSpPr>
          <a:xfrm>
            <a:off x="8758080" y="229680"/>
            <a:ext cx="174600" cy="174600"/>
            <a:chOff x="8758080" y="229680"/>
            <a:chExt cx="174600" cy="174600"/>
          </a:xfrm>
        </p:grpSpPr>
        <p:sp>
          <p:nvSpPr>
            <p:cNvPr id="924" name="Google Shape;924;p31"/>
            <p:cNvSpPr/>
            <p:nvPr/>
          </p:nvSpPr>
          <p:spPr>
            <a:xfrm>
              <a:off x="8762400" y="23472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8758080" y="22968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8799120" y="2710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8794080" y="26640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1"/>
          <p:cNvGrpSpPr/>
          <p:nvPr/>
        </p:nvGrpSpPr>
        <p:grpSpPr>
          <a:xfrm>
            <a:off x="8489880" y="171000"/>
            <a:ext cx="174960" cy="26640"/>
            <a:chOff x="8489880" y="171000"/>
            <a:chExt cx="174960" cy="26640"/>
          </a:xfrm>
        </p:grpSpPr>
        <p:sp>
          <p:nvSpPr>
            <p:cNvPr id="929" name="Google Shape;929;p31"/>
            <p:cNvSpPr/>
            <p:nvPr/>
          </p:nvSpPr>
          <p:spPr>
            <a:xfrm>
              <a:off x="8489880" y="17100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8564040" y="17100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8638200" y="17100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1"/>
          <p:cNvGrpSpPr/>
          <p:nvPr/>
        </p:nvGrpSpPr>
        <p:grpSpPr>
          <a:xfrm>
            <a:off x="7916400" y="1124640"/>
            <a:ext cx="174600" cy="26640"/>
            <a:chOff x="7916400" y="1124640"/>
            <a:chExt cx="174600" cy="26640"/>
          </a:xfrm>
        </p:grpSpPr>
        <p:sp>
          <p:nvSpPr>
            <p:cNvPr id="933" name="Google Shape;933;p31"/>
            <p:cNvSpPr/>
            <p:nvPr/>
          </p:nvSpPr>
          <p:spPr>
            <a:xfrm>
              <a:off x="7916400" y="112464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7990200" y="112464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8064360" y="112464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3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5"/>
        <p:cNvGrpSpPr/>
        <p:nvPr/>
      </p:nvGrpSpPr>
      <p:grpSpPr>
        <a:xfrm>
          <a:off x="0" y="0"/>
          <a:ext cx="0" cy="0"/>
          <a:chOff x="0" y="0"/>
          <a:chExt cx="0" cy="0"/>
        </a:xfrm>
      </p:grpSpPr>
      <p:sp>
        <p:nvSpPr>
          <p:cNvPr id="986" name="Google Shape;986;p33"/>
          <p:cNvSpPr txBox="1">
            <a:spLocks noGrp="1"/>
          </p:cNvSpPr>
          <p:nvPr>
            <p:ph type="title"/>
          </p:nvPr>
        </p:nvSpPr>
        <p:spPr>
          <a:xfrm>
            <a:off x="1823400" y="338400"/>
            <a:ext cx="5496480" cy="5724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987" name="Google Shape;987;p33"/>
          <p:cNvGrpSpPr/>
          <p:nvPr/>
        </p:nvGrpSpPr>
        <p:grpSpPr>
          <a:xfrm>
            <a:off x="432720" y="0"/>
            <a:ext cx="8278200" cy="5165640"/>
            <a:chOff x="432720" y="0"/>
            <a:chExt cx="8278200" cy="5165640"/>
          </a:xfrm>
        </p:grpSpPr>
        <p:sp>
          <p:nvSpPr>
            <p:cNvPr id="988" name="Google Shape;988;p33"/>
            <p:cNvSpPr/>
            <p:nvPr/>
          </p:nvSpPr>
          <p:spPr>
            <a:xfrm rot="10800000">
              <a:off x="8420040" y="2664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989" name="Google Shape;989;p33"/>
            <p:cNvGrpSpPr/>
            <p:nvPr/>
          </p:nvGrpSpPr>
          <p:grpSpPr>
            <a:xfrm>
              <a:off x="8129520" y="4292280"/>
              <a:ext cx="581400" cy="582120"/>
              <a:chOff x="8129520" y="4292280"/>
              <a:chExt cx="581400" cy="582120"/>
            </a:xfrm>
          </p:grpSpPr>
          <p:sp>
            <p:nvSpPr>
              <p:cNvPr id="990" name="Google Shape;990;p33"/>
              <p:cNvSpPr/>
              <p:nvPr/>
            </p:nvSpPr>
            <p:spPr>
              <a:xfrm>
                <a:off x="8133840" y="42973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8129520" y="429228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8206200" y="436968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8201880" y="436464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8284680" y="44481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8280360" y="44438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3"/>
            <p:cNvGrpSpPr/>
            <p:nvPr/>
          </p:nvGrpSpPr>
          <p:grpSpPr>
            <a:xfrm>
              <a:off x="8274240" y="3720600"/>
              <a:ext cx="291600" cy="292320"/>
              <a:chOff x="8274240" y="3720600"/>
              <a:chExt cx="291600" cy="292320"/>
            </a:xfrm>
          </p:grpSpPr>
          <p:sp>
            <p:nvSpPr>
              <p:cNvPr id="997" name="Google Shape;997;p33"/>
              <p:cNvSpPr/>
              <p:nvPr/>
            </p:nvSpPr>
            <p:spPr>
              <a:xfrm>
                <a:off x="8279280" y="37256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8274240" y="37206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8341200" y="37875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8336520" y="37828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33"/>
            <p:cNvGrpSpPr/>
            <p:nvPr/>
          </p:nvGrpSpPr>
          <p:grpSpPr>
            <a:xfrm>
              <a:off x="8332920" y="3212640"/>
              <a:ext cx="174600" cy="174600"/>
              <a:chOff x="8332920" y="3212640"/>
              <a:chExt cx="174600" cy="174600"/>
            </a:xfrm>
          </p:grpSpPr>
          <p:sp>
            <p:nvSpPr>
              <p:cNvPr id="1002" name="Google Shape;1002;p33"/>
              <p:cNvSpPr/>
              <p:nvPr/>
            </p:nvSpPr>
            <p:spPr>
              <a:xfrm>
                <a:off x="8337240" y="321768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8332920" y="321264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8373960" y="32536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8368920" y="324936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 name="Google Shape;1006;p33"/>
            <p:cNvSpPr/>
            <p:nvPr/>
          </p:nvSpPr>
          <p:spPr>
            <a:xfrm>
              <a:off x="723600" y="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1007" name="Google Shape;1007;p33"/>
            <p:cNvGrpSpPr/>
            <p:nvPr/>
          </p:nvGrpSpPr>
          <p:grpSpPr>
            <a:xfrm>
              <a:off x="433080" y="291600"/>
              <a:ext cx="581400" cy="582120"/>
              <a:chOff x="433080" y="291600"/>
              <a:chExt cx="581400" cy="582120"/>
            </a:xfrm>
          </p:grpSpPr>
          <p:sp>
            <p:nvSpPr>
              <p:cNvPr id="1008" name="Google Shape;1008;p33"/>
              <p:cNvSpPr/>
              <p:nvPr/>
            </p:nvSpPr>
            <p:spPr>
              <a:xfrm rot="10800000">
                <a:off x="437760" y="29664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rot="10800000">
                <a:off x="433080" y="29160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rot="10800000">
                <a:off x="510120" y="36936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rot="10800000">
                <a:off x="505440" y="36432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rot="10800000">
                <a:off x="589320" y="44784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rot="10800000">
                <a:off x="584280" y="44316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33"/>
            <p:cNvGrpSpPr/>
            <p:nvPr/>
          </p:nvGrpSpPr>
          <p:grpSpPr>
            <a:xfrm>
              <a:off x="578160" y="1153440"/>
              <a:ext cx="291600" cy="292320"/>
              <a:chOff x="578160" y="1153440"/>
              <a:chExt cx="291600" cy="292320"/>
            </a:xfrm>
          </p:grpSpPr>
          <p:sp>
            <p:nvSpPr>
              <p:cNvPr id="1015" name="Google Shape;1015;p33"/>
              <p:cNvSpPr/>
              <p:nvPr/>
            </p:nvSpPr>
            <p:spPr>
              <a:xfrm rot="10800000">
                <a:off x="582480" y="115848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rot="10800000">
                <a:off x="578160" y="115344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rot="10800000">
                <a:off x="644760" y="12207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rot="10800000">
                <a:off x="640080" y="12160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3"/>
            <p:cNvGrpSpPr/>
            <p:nvPr/>
          </p:nvGrpSpPr>
          <p:grpSpPr>
            <a:xfrm>
              <a:off x="636480" y="1779120"/>
              <a:ext cx="174600" cy="174600"/>
              <a:chOff x="636480" y="1779120"/>
              <a:chExt cx="174600" cy="174600"/>
            </a:xfrm>
          </p:grpSpPr>
          <p:sp>
            <p:nvSpPr>
              <p:cNvPr id="1020" name="Google Shape;1020;p33"/>
              <p:cNvSpPr/>
              <p:nvPr/>
            </p:nvSpPr>
            <p:spPr>
              <a:xfrm rot="10800000">
                <a:off x="641160" y="178344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rot="10800000">
                <a:off x="636480" y="177912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rot="10800000">
                <a:off x="677880" y="181980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rot="10800000">
                <a:off x="672840" y="181548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33"/>
            <p:cNvGrpSpPr/>
            <p:nvPr/>
          </p:nvGrpSpPr>
          <p:grpSpPr>
            <a:xfrm>
              <a:off x="432720" y="2003040"/>
              <a:ext cx="174960" cy="26640"/>
              <a:chOff x="432720" y="2003040"/>
              <a:chExt cx="174960" cy="26640"/>
            </a:xfrm>
          </p:grpSpPr>
          <p:sp>
            <p:nvSpPr>
              <p:cNvPr id="1025" name="Google Shape;1025;p33"/>
              <p:cNvSpPr/>
              <p:nvPr/>
            </p:nvSpPr>
            <p:spPr>
              <a:xfrm>
                <a:off x="43272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50688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58104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33"/>
            <p:cNvGrpSpPr/>
            <p:nvPr/>
          </p:nvGrpSpPr>
          <p:grpSpPr>
            <a:xfrm>
              <a:off x="788040" y="208440"/>
              <a:ext cx="174600" cy="26640"/>
              <a:chOff x="788040" y="208440"/>
              <a:chExt cx="174600" cy="26640"/>
            </a:xfrm>
          </p:grpSpPr>
          <p:sp>
            <p:nvSpPr>
              <p:cNvPr id="1029" name="Google Shape;1029;p33"/>
              <p:cNvSpPr/>
              <p:nvPr/>
            </p:nvSpPr>
            <p:spPr>
              <a:xfrm>
                <a:off x="78804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8622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9360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33"/>
            <p:cNvGrpSpPr/>
            <p:nvPr/>
          </p:nvGrpSpPr>
          <p:grpSpPr>
            <a:xfrm>
              <a:off x="8129520" y="4988880"/>
              <a:ext cx="174600" cy="26640"/>
              <a:chOff x="8129520" y="4988880"/>
              <a:chExt cx="174600" cy="26640"/>
            </a:xfrm>
          </p:grpSpPr>
          <p:sp>
            <p:nvSpPr>
              <p:cNvPr id="1033" name="Google Shape;1033;p33"/>
              <p:cNvSpPr/>
              <p:nvPr/>
            </p:nvSpPr>
            <p:spPr>
              <a:xfrm>
                <a:off x="81295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82033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3"/>
              <p:cNvSpPr/>
              <p:nvPr/>
            </p:nvSpPr>
            <p:spPr>
              <a:xfrm>
                <a:off x="827748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33"/>
            <p:cNvGrpSpPr/>
            <p:nvPr/>
          </p:nvGrpSpPr>
          <p:grpSpPr>
            <a:xfrm>
              <a:off x="8497440" y="3429360"/>
              <a:ext cx="174600" cy="26640"/>
              <a:chOff x="8497440" y="3429360"/>
              <a:chExt cx="174600" cy="26640"/>
            </a:xfrm>
          </p:grpSpPr>
          <p:sp>
            <p:nvSpPr>
              <p:cNvPr id="1037" name="Google Shape;1037;p33"/>
              <p:cNvSpPr/>
              <p:nvPr/>
            </p:nvSpPr>
            <p:spPr>
              <a:xfrm>
                <a:off x="849744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3"/>
              <p:cNvSpPr/>
              <p:nvPr/>
            </p:nvSpPr>
            <p:spPr>
              <a:xfrm>
                <a:off x="85716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3"/>
              <p:cNvSpPr/>
              <p:nvPr/>
            </p:nvSpPr>
            <p:spPr>
              <a:xfrm>
                <a:off x="86454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33"/>
            <p:cNvSpPr/>
            <p:nvPr/>
          </p:nvSpPr>
          <p:spPr>
            <a:xfrm>
              <a:off x="8407080" y="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1041" name="Google Shape;1041;p33"/>
            <p:cNvSpPr/>
            <p:nvPr/>
          </p:nvSpPr>
          <p:spPr>
            <a:xfrm>
              <a:off x="718200" y="298548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1042" name="Google Shape;1042;p33"/>
            <p:cNvSpPr/>
            <p:nvPr/>
          </p:nvSpPr>
          <p:spPr>
            <a:xfrm>
              <a:off x="671760" y="458784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a:off x="671760" y="394020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a:off x="8361000" y="145368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a:off x="8361000" y="23472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3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5"/>
        <p:cNvGrpSpPr/>
        <p:nvPr/>
      </p:nvGrpSpPr>
      <p:grpSpPr>
        <a:xfrm>
          <a:off x="0" y="0"/>
          <a:ext cx="0" cy="0"/>
          <a:chOff x="0" y="0"/>
          <a:chExt cx="0" cy="0"/>
        </a:xfrm>
      </p:grpSpPr>
      <p:sp>
        <p:nvSpPr>
          <p:cNvPr id="1096" name="Google Shape;1096;p35"/>
          <p:cNvSpPr txBox="1">
            <a:spLocks noGrp="1"/>
          </p:cNvSpPr>
          <p:nvPr>
            <p:ph type="title"/>
          </p:nvPr>
        </p:nvSpPr>
        <p:spPr>
          <a:xfrm>
            <a:off x="2105280" y="384120"/>
            <a:ext cx="4937400" cy="10788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97" name="Google Shape;1097;p35"/>
          <p:cNvSpPr/>
          <p:nvPr/>
        </p:nvSpPr>
        <p:spPr>
          <a:xfrm>
            <a:off x="2489400" y="3664080"/>
            <a:ext cx="4161300" cy="762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sz="1100" b="0" i="0" u="none" strike="noStrike" cap="none">
                <a:solidFill>
                  <a:srgbClr val="FF806D"/>
                </a:solidFill>
                <a:latin typeface="Barlow Semi Condensed Medium"/>
                <a:ea typeface="Barlow Semi Condensed Medium"/>
                <a:cs typeface="Barlow Semi Condensed Medium"/>
                <a:sym typeface="Barlow Semi Condensed Medium"/>
              </a:rPr>
              <a:t>CREDITS:</a:t>
            </a:r>
            <a:r>
              <a:rPr lang="en-US" sz="1100" b="0" i="0" u="none" strike="noStrike" cap="none">
                <a:solidFill>
                  <a:srgbClr val="494949"/>
                </a:solidFill>
                <a:latin typeface="Barlow Semi Condensed"/>
                <a:ea typeface="Barlow Semi Condensed"/>
                <a:cs typeface="Barlow Semi Condensed"/>
                <a:sym typeface="Barlow Semi Condensed"/>
              </a:rPr>
              <a:t> This presentation template was created by </a:t>
            </a:r>
            <a:r>
              <a:rPr lang="en-US" sz="1100" b="0" i="0" u="sng" strike="noStrike" cap="none">
                <a:solidFill>
                  <a:srgbClr val="FF806D"/>
                </a:solidFill>
                <a:latin typeface="Barlow Semi Condensed Medium"/>
                <a:ea typeface="Barlow Semi Condensed Medium"/>
                <a:cs typeface="Barlow Semi Condensed Medium"/>
                <a:sym typeface="Barlow Semi Condensed Medium"/>
                <a:hlinkClick r:id="rId14">
                  <a:extLst>
                    <a:ext uri="{A12FA001-AC4F-418D-AE19-62706E023703}">
                      <ahyp:hlinkClr xmlns:ahyp="http://schemas.microsoft.com/office/drawing/2018/hyperlinkcolor" val="tx"/>
                    </a:ext>
                  </a:extLst>
                </a:hlinkClick>
              </a:rPr>
              <a:t>Slidesgo</a:t>
            </a:r>
            <a:r>
              <a:rPr lang="en-US" sz="1100" b="0" i="0" u="none" strike="noStrike" cap="none">
                <a:solidFill>
                  <a:srgbClr val="494949"/>
                </a:solidFill>
                <a:latin typeface="Barlow Semi Condensed"/>
                <a:ea typeface="Barlow Semi Condensed"/>
                <a:cs typeface="Barlow Semi Condensed"/>
                <a:sym typeface="Barlow Semi Condensed"/>
              </a:rPr>
              <a:t>, including icons by </a:t>
            </a:r>
            <a:r>
              <a:rPr lang="en-US" sz="1100" b="0" i="0" u="sng" strike="noStrike" cap="none">
                <a:solidFill>
                  <a:srgbClr val="FF806D"/>
                </a:solidFill>
                <a:latin typeface="Barlow Semi Condensed Medium"/>
                <a:ea typeface="Barlow Semi Condensed Medium"/>
                <a:cs typeface="Barlow Semi Condensed Medium"/>
                <a:sym typeface="Barlow Semi Condensed Medium"/>
                <a:hlinkClick r:id="rId15">
                  <a:extLst>
                    <a:ext uri="{A12FA001-AC4F-418D-AE19-62706E023703}">
                      <ahyp:hlinkClr xmlns:ahyp="http://schemas.microsoft.com/office/drawing/2018/hyperlinkcolor" val="tx"/>
                    </a:ext>
                  </a:extLst>
                </a:hlinkClick>
              </a:rPr>
              <a:t>Flaticon</a:t>
            </a:r>
            <a:r>
              <a:rPr lang="en-US" sz="1100" b="0" i="0" u="none" strike="noStrike" cap="none">
                <a:solidFill>
                  <a:srgbClr val="494949"/>
                </a:solidFill>
                <a:latin typeface="Barlow Semi Condensed"/>
                <a:ea typeface="Barlow Semi Condensed"/>
                <a:cs typeface="Barlow Semi Condensed"/>
                <a:sym typeface="Barlow Semi Condensed"/>
              </a:rPr>
              <a:t>, infographics &amp; images by </a:t>
            </a:r>
            <a:r>
              <a:rPr lang="en-US" sz="1100" b="0" i="0" u="sng" strike="noStrike" cap="none">
                <a:solidFill>
                  <a:srgbClr val="FF806D"/>
                </a:solidFill>
                <a:latin typeface="Barlow Semi Condensed Medium"/>
                <a:ea typeface="Barlow Semi Condensed Medium"/>
                <a:cs typeface="Barlow Semi Condensed Medium"/>
                <a:sym typeface="Barlow Semi Condensed Medium"/>
                <a:hlinkClick r:id="rId16">
                  <a:extLst>
                    <a:ext uri="{A12FA001-AC4F-418D-AE19-62706E023703}">
                      <ahyp:hlinkClr xmlns:ahyp="http://schemas.microsoft.com/office/drawing/2018/hyperlinkcolor" val="tx"/>
                    </a:ext>
                  </a:extLst>
                </a:hlinkClick>
              </a:rPr>
              <a:t>Freepik</a:t>
            </a:r>
            <a:r>
              <a:rPr lang="en-US" sz="1100" b="0" i="0" u="none" strike="noStrike" cap="none">
                <a:solidFill>
                  <a:srgbClr val="494949"/>
                </a:solidFill>
                <a:latin typeface="Barlow Semi Condensed"/>
                <a:ea typeface="Barlow Semi Condensed"/>
                <a:cs typeface="Barlow Semi Condensed"/>
                <a:sym typeface="Barlow Semi Condensed"/>
              </a:rPr>
              <a:t> and illustrations by </a:t>
            </a:r>
            <a:r>
              <a:rPr lang="en-US" sz="1100" b="0" i="0" u="sng" strike="noStrike" cap="none">
                <a:solidFill>
                  <a:srgbClr val="FF806D"/>
                </a:solidFill>
                <a:latin typeface="Barlow Semi Condensed Medium"/>
                <a:ea typeface="Barlow Semi Condensed Medium"/>
                <a:cs typeface="Barlow Semi Condensed Medium"/>
                <a:sym typeface="Barlow Semi Condensed Medium"/>
                <a:hlinkClick r:id="rId17">
                  <a:extLst>
                    <a:ext uri="{A12FA001-AC4F-418D-AE19-62706E023703}">
                      <ahyp:hlinkClr xmlns:ahyp="http://schemas.microsoft.com/office/drawing/2018/hyperlinkcolor" val="tx"/>
                    </a:ext>
                  </a:extLst>
                </a:hlinkClick>
              </a:rPr>
              <a:t>Stories</a:t>
            </a:r>
            <a:endParaRPr sz="1100" b="0" i="0" u="none" strike="noStrike" cap="none">
              <a:latin typeface="Arial"/>
              <a:ea typeface="Arial"/>
              <a:cs typeface="Arial"/>
              <a:sym typeface="Arial"/>
            </a:endParaRPr>
          </a:p>
          <a:p>
            <a:pPr marL="0" marR="0" lvl="0" indent="0" algn="ctr" rtl="0">
              <a:lnSpc>
                <a:spcPct val="100000"/>
              </a:lnSpc>
              <a:spcBef>
                <a:spcPts val="0"/>
              </a:spcBef>
              <a:spcAft>
                <a:spcPts val="0"/>
              </a:spcAft>
              <a:buNone/>
            </a:pPr>
            <a:endParaRPr sz="1100" b="0" i="0" u="none" strike="noStrike" cap="none">
              <a:latin typeface="Arial"/>
              <a:ea typeface="Arial"/>
              <a:cs typeface="Arial"/>
              <a:sym typeface="Arial"/>
            </a:endParaRPr>
          </a:p>
        </p:txBody>
      </p:sp>
      <p:sp>
        <p:nvSpPr>
          <p:cNvPr id="1098" name="Google Shape;1098;p35"/>
          <p:cNvSpPr/>
          <p:nvPr/>
        </p:nvSpPr>
        <p:spPr>
          <a:xfrm rot="5400000">
            <a:off x="7269831" y="3324591"/>
            <a:ext cx="1132920" cy="306018"/>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1099" name="Google Shape;1099;p35"/>
          <p:cNvSpPr/>
          <p:nvPr/>
        </p:nvSpPr>
        <p:spPr>
          <a:xfrm rot="-5400000" flipH="1">
            <a:off x="7180902" y="2082258"/>
            <a:ext cx="1341738" cy="314982"/>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1100" name="Google Shape;1100;p35"/>
          <p:cNvSpPr/>
          <p:nvPr/>
        </p:nvSpPr>
        <p:spPr>
          <a:xfrm rot="5400000">
            <a:off x="7232769" y="736209"/>
            <a:ext cx="1331640" cy="391662"/>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1101" name="Google Shape;1101;p35"/>
          <p:cNvSpPr/>
          <p:nvPr/>
        </p:nvSpPr>
        <p:spPr>
          <a:xfrm rot="5400000">
            <a:off x="8168760" y="-66582"/>
            <a:ext cx="273618" cy="406782"/>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grpSp>
        <p:nvGrpSpPr>
          <p:cNvPr id="1102" name="Google Shape;1102;p35"/>
          <p:cNvGrpSpPr/>
          <p:nvPr/>
        </p:nvGrpSpPr>
        <p:grpSpPr>
          <a:xfrm>
            <a:off x="7407363" y="1284487"/>
            <a:ext cx="582117" cy="581393"/>
            <a:chOff x="7407363" y="1284487"/>
            <a:chExt cx="582117" cy="581393"/>
          </a:xfrm>
        </p:grpSpPr>
        <p:sp>
          <p:nvSpPr>
            <p:cNvPr id="1103" name="Google Shape;1103;p35"/>
            <p:cNvSpPr/>
            <p:nvPr/>
          </p:nvSpPr>
          <p:spPr>
            <a:xfrm rot="5400000" flipH="1">
              <a:off x="7412032" y="1289512"/>
              <a:ext cx="572417" cy="57203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rot="5400000" flipH="1">
              <a:off x="7407725" y="1284125"/>
              <a:ext cx="581393" cy="582117"/>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rot="5400000" flipH="1">
              <a:off x="7484752" y="1362592"/>
              <a:ext cx="427700" cy="42695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rot="5400000" flipH="1">
              <a:off x="7480090" y="1356490"/>
              <a:ext cx="436663" cy="437038"/>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rot="5400000" flipH="1">
              <a:off x="7563237" y="1441077"/>
              <a:ext cx="270003" cy="270003"/>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rot="5400000" flipH="1">
              <a:off x="7558562" y="1436042"/>
              <a:ext cx="279355" cy="279002"/>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35"/>
          <p:cNvGrpSpPr/>
          <p:nvPr/>
        </p:nvGrpSpPr>
        <p:grpSpPr>
          <a:xfrm>
            <a:off x="7869608" y="2754373"/>
            <a:ext cx="292312" cy="291587"/>
            <a:chOff x="7869608" y="2754373"/>
            <a:chExt cx="292312" cy="291587"/>
          </a:xfrm>
        </p:grpSpPr>
        <p:sp>
          <p:nvSpPr>
            <p:cNvPr id="1110" name="Google Shape;1110;p35"/>
            <p:cNvSpPr/>
            <p:nvPr/>
          </p:nvSpPr>
          <p:spPr>
            <a:xfrm rot="5400000" flipH="1">
              <a:off x="7874641" y="2759041"/>
              <a:ext cx="282239" cy="282239"/>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rot="5400000" flipH="1">
              <a:off x="7869971" y="2754011"/>
              <a:ext cx="291587" cy="292312"/>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5"/>
            <p:cNvSpPr/>
            <p:nvPr/>
          </p:nvSpPr>
          <p:spPr>
            <a:xfrm rot="5400000" flipH="1">
              <a:off x="7937278" y="2820598"/>
              <a:ext cx="158038" cy="158047"/>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rot="5400000" flipH="1">
              <a:off x="7932238" y="2815558"/>
              <a:ext cx="167398" cy="167406"/>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5"/>
          <p:cNvGrpSpPr/>
          <p:nvPr/>
        </p:nvGrpSpPr>
        <p:grpSpPr>
          <a:xfrm>
            <a:off x="8012883" y="177482"/>
            <a:ext cx="174598" cy="174598"/>
            <a:chOff x="8012883" y="177483"/>
            <a:chExt cx="174598" cy="174598"/>
          </a:xfrm>
        </p:grpSpPr>
        <p:sp>
          <p:nvSpPr>
            <p:cNvPr id="1115" name="Google Shape;1115;p35"/>
            <p:cNvSpPr/>
            <p:nvPr/>
          </p:nvSpPr>
          <p:spPr>
            <a:xfrm rot="5400000" flipH="1">
              <a:off x="8016837" y="182517"/>
              <a:ext cx="165602" cy="165244"/>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rot="5400000" flipH="1">
              <a:off x="8012883" y="177482"/>
              <a:ext cx="174598" cy="174598"/>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rot="5400000" flipH="1">
              <a:off x="8053560" y="218880"/>
              <a:ext cx="92161"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rot="5400000" flipH="1">
              <a:off x="8048879" y="214919"/>
              <a:ext cx="102242" cy="101521"/>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35"/>
          <p:cNvGrpSpPr/>
          <p:nvPr/>
        </p:nvGrpSpPr>
        <p:grpSpPr>
          <a:xfrm>
            <a:off x="7551541" y="3880236"/>
            <a:ext cx="293039" cy="292704"/>
            <a:chOff x="7551541" y="3880236"/>
            <a:chExt cx="293039" cy="292704"/>
          </a:xfrm>
        </p:grpSpPr>
        <p:sp>
          <p:nvSpPr>
            <p:cNvPr id="1120" name="Google Shape;1120;p35"/>
            <p:cNvSpPr/>
            <p:nvPr/>
          </p:nvSpPr>
          <p:spPr>
            <a:xfrm rot="5400000" flipH="1">
              <a:off x="7553870" y="3882590"/>
              <a:ext cx="288385" cy="287994"/>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rot="5400000" flipH="1">
              <a:off x="7551709" y="3880069"/>
              <a:ext cx="292704" cy="293039"/>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rot="5400000" flipH="1">
              <a:off x="7589523" y="3919323"/>
              <a:ext cx="215284" cy="214909"/>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rot="5400000" flipH="1">
              <a:off x="7587360" y="3916800"/>
              <a:ext cx="219599" cy="219962"/>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rot="5400000" flipH="1">
              <a:off x="7629482" y="3959282"/>
              <a:ext cx="135718" cy="135718"/>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rot="5400000" flipH="1">
              <a:off x="7627685" y="3956405"/>
              <a:ext cx="140755" cy="14039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35"/>
          <p:cNvGrpSpPr/>
          <p:nvPr/>
        </p:nvGrpSpPr>
        <p:grpSpPr>
          <a:xfrm>
            <a:off x="8333220" y="249060"/>
            <a:ext cx="26700" cy="174660"/>
            <a:chOff x="8333220" y="249060"/>
            <a:chExt cx="26700" cy="174660"/>
          </a:xfrm>
        </p:grpSpPr>
        <p:sp>
          <p:nvSpPr>
            <p:cNvPr id="1127" name="Google Shape;1127;p35"/>
            <p:cNvSpPr/>
            <p:nvPr/>
          </p:nvSpPr>
          <p:spPr>
            <a:xfrm rot="5400000" flipH="1">
              <a:off x="8333220" y="39702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rot="5400000" flipH="1">
              <a:off x="8333220" y="32322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rot="5400000" flipH="1">
              <a:off x="8333220" y="24906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0" name="Google Shape;1130;p35"/>
          <p:cNvSpPr/>
          <p:nvPr/>
        </p:nvSpPr>
        <p:spPr>
          <a:xfrm rot="5400000" flipH="1">
            <a:off x="739782" y="2598462"/>
            <a:ext cx="1672218" cy="125658"/>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1131" name="Google Shape;1131;p35"/>
          <p:cNvSpPr/>
          <p:nvPr/>
        </p:nvSpPr>
        <p:spPr>
          <a:xfrm rot="-5400000">
            <a:off x="847089" y="3554289"/>
            <a:ext cx="829062" cy="74304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1132" name="Google Shape;1132;p35"/>
          <p:cNvSpPr/>
          <p:nvPr/>
        </p:nvSpPr>
        <p:spPr>
          <a:xfrm rot="5400000" flipH="1">
            <a:off x="1104840" y="4151520"/>
            <a:ext cx="796338" cy="1187622"/>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grpSp>
        <p:nvGrpSpPr>
          <p:cNvPr id="1133" name="Google Shape;1133;p35"/>
          <p:cNvGrpSpPr/>
          <p:nvPr/>
        </p:nvGrpSpPr>
        <p:grpSpPr>
          <a:xfrm>
            <a:off x="621003" y="4062240"/>
            <a:ext cx="582117" cy="581393"/>
            <a:chOff x="621003" y="4062240"/>
            <a:chExt cx="582117" cy="581393"/>
          </a:xfrm>
        </p:grpSpPr>
        <p:sp>
          <p:nvSpPr>
            <p:cNvPr id="1134" name="Google Shape;1134;p35"/>
            <p:cNvSpPr/>
            <p:nvPr/>
          </p:nvSpPr>
          <p:spPr>
            <a:xfrm rot="5400000">
              <a:off x="626032" y="4066929"/>
              <a:ext cx="572417" cy="57203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rot="5400000">
              <a:off x="621365" y="4061878"/>
              <a:ext cx="581393" cy="582117"/>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rot="5400000">
              <a:off x="698752" y="4139653"/>
              <a:ext cx="427700" cy="42695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rot="5400000">
              <a:off x="694090" y="4134233"/>
              <a:ext cx="436663" cy="437038"/>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rot="5400000">
              <a:off x="777597" y="4217760"/>
              <a:ext cx="270003" cy="270003"/>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rot="5400000">
              <a:off x="772562" y="4213437"/>
              <a:ext cx="279355" cy="279002"/>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5"/>
          <p:cNvGrpSpPr/>
          <p:nvPr/>
        </p:nvGrpSpPr>
        <p:grpSpPr>
          <a:xfrm>
            <a:off x="1482848" y="3351240"/>
            <a:ext cx="292312" cy="291587"/>
            <a:chOff x="1482848" y="3351240"/>
            <a:chExt cx="292312" cy="291587"/>
          </a:xfrm>
        </p:grpSpPr>
        <p:sp>
          <p:nvSpPr>
            <p:cNvPr id="1141" name="Google Shape;1141;p35"/>
            <p:cNvSpPr/>
            <p:nvPr/>
          </p:nvSpPr>
          <p:spPr>
            <a:xfrm rot="5400000">
              <a:off x="1487881" y="3356280"/>
              <a:ext cx="282239" cy="282239"/>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rot="5400000">
              <a:off x="1483211" y="3350878"/>
              <a:ext cx="291587" cy="292312"/>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rot="5400000">
              <a:off x="1550158" y="3417835"/>
              <a:ext cx="158038" cy="158047"/>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rot="5400000">
              <a:off x="1545478" y="3413516"/>
              <a:ext cx="167398" cy="167406"/>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35"/>
          <p:cNvGrpSpPr/>
          <p:nvPr/>
        </p:nvGrpSpPr>
        <p:grpSpPr>
          <a:xfrm>
            <a:off x="1595523" y="4790160"/>
            <a:ext cx="174598" cy="174597"/>
            <a:chOff x="1595523" y="4790160"/>
            <a:chExt cx="174598" cy="174597"/>
          </a:xfrm>
        </p:grpSpPr>
        <p:sp>
          <p:nvSpPr>
            <p:cNvPr id="1146" name="Google Shape;1146;p35"/>
            <p:cNvSpPr/>
            <p:nvPr/>
          </p:nvSpPr>
          <p:spPr>
            <a:xfrm rot="5400000">
              <a:off x="1599477" y="4794839"/>
              <a:ext cx="165602" cy="165244"/>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rot="5400000">
              <a:off x="1595523" y="4790160"/>
              <a:ext cx="174597" cy="174598"/>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rot="5400000">
              <a:off x="1636200" y="4831201"/>
              <a:ext cx="92161"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rot="5400000">
              <a:off x="1631519" y="4826881"/>
              <a:ext cx="102242" cy="101521"/>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35"/>
          <p:cNvSpPr/>
          <p:nvPr/>
        </p:nvSpPr>
        <p:spPr>
          <a:xfrm rot="5400000">
            <a:off x="1377350" y="1688776"/>
            <a:ext cx="288385" cy="287994"/>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rot="5400000">
            <a:off x="1375189" y="1685893"/>
            <a:ext cx="292704" cy="293039"/>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rot="5400000">
            <a:off x="1413723" y="1725127"/>
            <a:ext cx="215284" cy="214909"/>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rot="5400000">
            <a:off x="1411560" y="1722598"/>
            <a:ext cx="219599" cy="219962"/>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rot="5400000">
            <a:off x="1453682" y="1764720"/>
            <a:ext cx="135718" cy="135718"/>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rot="5400000">
            <a:off x="1451165" y="1762560"/>
            <a:ext cx="140755" cy="14039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6" name="Google Shape;1156;p35"/>
          <p:cNvGrpSpPr/>
          <p:nvPr/>
        </p:nvGrpSpPr>
        <p:grpSpPr>
          <a:xfrm>
            <a:off x="1775460" y="1441440"/>
            <a:ext cx="26700" cy="174660"/>
            <a:chOff x="1775460" y="1441440"/>
            <a:chExt cx="26700" cy="174660"/>
          </a:xfrm>
        </p:grpSpPr>
        <p:sp>
          <p:nvSpPr>
            <p:cNvPr id="1157" name="Google Shape;1157;p35"/>
            <p:cNvSpPr/>
            <p:nvPr/>
          </p:nvSpPr>
          <p:spPr>
            <a:xfrm rot="5400000">
              <a:off x="1775460" y="144144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rot="5400000">
              <a:off x="1775460" y="151524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rot="5400000">
              <a:off x="1775460" y="158940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35"/>
          <p:cNvGrpSpPr/>
          <p:nvPr/>
        </p:nvGrpSpPr>
        <p:grpSpPr>
          <a:xfrm>
            <a:off x="1893900" y="4488120"/>
            <a:ext cx="26700" cy="174660"/>
            <a:chOff x="1893900" y="4488120"/>
            <a:chExt cx="26700" cy="174660"/>
          </a:xfrm>
        </p:grpSpPr>
        <p:sp>
          <p:nvSpPr>
            <p:cNvPr id="1161" name="Google Shape;1161;p35"/>
            <p:cNvSpPr/>
            <p:nvPr/>
          </p:nvSpPr>
          <p:spPr>
            <a:xfrm rot="5400000">
              <a:off x="1893900" y="448812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rot="5400000">
              <a:off x="1893900" y="456192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rot="5400000">
              <a:off x="1893900" y="463608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35"/>
          <p:cNvGrpSpPr/>
          <p:nvPr/>
        </p:nvGrpSpPr>
        <p:grpSpPr>
          <a:xfrm>
            <a:off x="483060" y="4066920"/>
            <a:ext cx="26700" cy="174660"/>
            <a:chOff x="483060" y="4066920"/>
            <a:chExt cx="26700" cy="174660"/>
          </a:xfrm>
        </p:grpSpPr>
        <p:sp>
          <p:nvSpPr>
            <p:cNvPr id="1165" name="Google Shape;1165;p35"/>
            <p:cNvSpPr/>
            <p:nvPr/>
          </p:nvSpPr>
          <p:spPr>
            <a:xfrm rot="5400000">
              <a:off x="483060" y="4066920"/>
              <a:ext cx="26700" cy="267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rot="5400000">
              <a:off x="483060" y="4140720"/>
              <a:ext cx="26700" cy="267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rot="5400000">
              <a:off x="483060" y="4214880"/>
              <a:ext cx="26700" cy="267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35"/>
          <p:cNvSpPr txBox="1">
            <a:spLocks noGrp="1"/>
          </p:cNvSpPr>
          <p:nvPr>
            <p:ph type="body" idx="1"/>
          </p:nvPr>
        </p:nvSpPr>
        <p:spPr>
          <a:xfrm>
            <a:off x="457200" y="1203480"/>
            <a:ext cx="8229300" cy="29829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5906880" y="356760"/>
            <a:ext cx="2614680" cy="5756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9" name="Google Shape;99;p15"/>
          <p:cNvSpPr txBox="1">
            <a:spLocks noGrp="1"/>
          </p:cNvSpPr>
          <p:nvPr>
            <p:ph type="title" idx="2"/>
          </p:nvPr>
        </p:nvSpPr>
        <p:spPr>
          <a:xfrm>
            <a:off x="813960" y="722520"/>
            <a:ext cx="456840" cy="3470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0" name="Google Shape;100;p15"/>
          <p:cNvSpPr txBox="1">
            <a:spLocks noGrp="1"/>
          </p:cNvSpPr>
          <p:nvPr>
            <p:ph type="title" idx="3"/>
          </p:nvPr>
        </p:nvSpPr>
        <p:spPr>
          <a:xfrm>
            <a:off x="813960" y="1801440"/>
            <a:ext cx="456840" cy="3470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1" name="Google Shape;101;p15"/>
          <p:cNvSpPr txBox="1">
            <a:spLocks noGrp="1"/>
          </p:cNvSpPr>
          <p:nvPr>
            <p:ph type="title" idx="4"/>
          </p:nvPr>
        </p:nvSpPr>
        <p:spPr>
          <a:xfrm>
            <a:off x="813960" y="2880360"/>
            <a:ext cx="456840" cy="3470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2" name="Google Shape;102;p15"/>
          <p:cNvSpPr txBox="1">
            <a:spLocks noGrp="1"/>
          </p:cNvSpPr>
          <p:nvPr>
            <p:ph type="title" idx="5"/>
          </p:nvPr>
        </p:nvSpPr>
        <p:spPr>
          <a:xfrm>
            <a:off x="813960" y="3959280"/>
            <a:ext cx="456840" cy="3470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3" name="Google Shape;103;p1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1719000" y="338400"/>
            <a:ext cx="5577480" cy="5940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154" name="Google Shape;154;p17"/>
          <p:cNvGrpSpPr/>
          <p:nvPr/>
        </p:nvGrpSpPr>
        <p:grpSpPr>
          <a:xfrm>
            <a:off x="262080" y="-1080"/>
            <a:ext cx="8550000" cy="3981240"/>
            <a:chOff x="262080" y="-1080"/>
            <a:chExt cx="8550000" cy="3981240"/>
          </a:xfrm>
        </p:grpSpPr>
        <p:sp>
          <p:nvSpPr>
            <p:cNvPr id="155" name="Google Shape;155;p17"/>
            <p:cNvSpPr/>
            <p:nvPr/>
          </p:nvSpPr>
          <p:spPr>
            <a:xfrm>
              <a:off x="515880" y="-1080"/>
              <a:ext cx="360" cy="39812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156" name="Google Shape;156;p17"/>
            <p:cNvSpPr/>
            <p:nvPr/>
          </p:nvSpPr>
          <p:spPr>
            <a:xfrm>
              <a:off x="8665920" y="-1080"/>
              <a:ext cx="360" cy="19015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157" name="Google Shape;157;p17"/>
            <p:cNvGrpSpPr/>
            <p:nvPr/>
          </p:nvGrpSpPr>
          <p:grpSpPr>
            <a:xfrm>
              <a:off x="343440" y="3301200"/>
              <a:ext cx="344520" cy="344880"/>
              <a:chOff x="343440" y="3301200"/>
              <a:chExt cx="344520" cy="344880"/>
            </a:xfrm>
          </p:grpSpPr>
          <p:sp>
            <p:nvSpPr>
              <p:cNvPr id="158" name="Google Shape;158;p17"/>
              <p:cNvSpPr/>
              <p:nvPr/>
            </p:nvSpPr>
            <p:spPr>
              <a:xfrm rot="10800000">
                <a:off x="348840" y="3306960"/>
                <a:ext cx="333360" cy="33336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0800000">
                <a:off x="343440" y="3301200"/>
                <a:ext cx="344520" cy="34488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rot="10800000">
                <a:off x="422640" y="3380760"/>
                <a:ext cx="186480" cy="18648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rot="10800000">
                <a:off x="416520" y="3375000"/>
                <a:ext cx="197640" cy="19764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17"/>
            <p:cNvGrpSpPr/>
            <p:nvPr/>
          </p:nvGrpSpPr>
          <p:grpSpPr>
            <a:xfrm>
              <a:off x="8520480" y="714600"/>
              <a:ext cx="291600" cy="292320"/>
              <a:chOff x="8520480" y="714600"/>
              <a:chExt cx="291600" cy="292320"/>
            </a:xfrm>
          </p:grpSpPr>
          <p:sp>
            <p:nvSpPr>
              <p:cNvPr id="163" name="Google Shape;163;p17"/>
              <p:cNvSpPr/>
              <p:nvPr/>
            </p:nvSpPr>
            <p:spPr>
              <a:xfrm rot="10800000">
                <a:off x="8524800" y="7196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rot="10800000">
                <a:off x="8520480" y="7146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rot="10800000">
                <a:off x="8587080" y="78228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rot="10800000">
                <a:off x="8582040" y="77760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7"/>
            <p:cNvGrpSpPr/>
            <p:nvPr/>
          </p:nvGrpSpPr>
          <p:grpSpPr>
            <a:xfrm>
              <a:off x="262080" y="465120"/>
              <a:ext cx="507240" cy="507600"/>
              <a:chOff x="262080" y="465120"/>
              <a:chExt cx="507240" cy="507600"/>
            </a:xfrm>
          </p:grpSpPr>
          <p:sp>
            <p:nvSpPr>
              <p:cNvPr id="168" name="Google Shape;168;p17"/>
              <p:cNvSpPr/>
              <p:nvPr/>
            </p:nvSpPr>
            <p:spPr>
              <a:xfrm rot="10800000">
                <a:off x="266040" y="469440"/>
                <a:ext cx="499320" cy="49896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rot="10800000">
                <a:off x="262080" y="465120"/>
                <a:ext cx="507240" cy="50760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rot="10800000">
                <a:off x="329400" y="532440"/>
                <a:ext cx="372960" cy="37260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rot="10800000">
                <a:off x="325080" y="528120"/>
                <a:ext cx="380880" cy="3812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rot="10800000">
                <a:off x="398160" y="601200"/>
                <a:ext cx="235440" cy="23544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rot="10800000">
                <a:off x="393840" y="597240"/>
                <a:ext cx="243720" cy="24336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Google Shape;174;p1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3"/>
        <p:cNvGrpSpPr/>
        <p:nvPr/>
      </p:nvGrpSpPr>
      <p:grpSpPr>
        <a:xfrm>
          <a:off x="0" y="0"/>
          <a:ext cx="0" cy="0"/>
          <a:chOff x="0" y="0"/>
          <a:chExt cx="0" cy="0"/>
        </a:xfrm>
      </p:grpSpPr>
      <p:grpSp>
        <p:nvGrpSpPr>
          <p:cNvPr id="224" name="Google Shape;224;p19"/>
          <p:cNvGrpSpPr/>
          <p:nvPr/>
        </p:nvGrpSpPr>
        <p:grpSpPr>
          <a:xfrm>
            <a:off x="2132640" y="713160"/>
            <a:ext cx="4878360" cy="3716640"/>
            <a:chOff x="2132640" y="713160"/>
            <a:chExt cx="4878360" cy="3716640"/>
          </a:xfrm>
        </p:grpSpPr>
        <p:sp>
          <p:nvSpPr>
            <p:cNvPr id="225" name="Google Shape;225;p19"/>
            <p:cNvSpPr/>
            <p:nvPr/>
          </p:nvSpPr>
          <p:spPr>
            <a:xfrm>
              <a:off x="2132640" y="713520"/>
              <a:ext cx="4878360" cy="371592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2198880" y="713160"/>
              <a:ext cx="4710240" cy="371664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9"/>
          <p:cNvSpPr txBox="1">
            <a:spLocks noGrp="1"/>
          </p:cNvSpPr>
          <p:nvPr>
            <p:ph type="title"/>
          </p:nvPr>
        </p:nvSpPr>
        <p:spPr>
          <a:xfrm>
            <a:off x="2971800" y="2231280"/>
            <a:ext cx="3200040" cy="8042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8" name="Google Shape;228;p19"/>
          <p:cNvSpPr txBox="1">
            <a:spLocks noGrp="1"/>
          </p:cNvSpPr>
          <p:nvPr>
            <p:ph type="title" idx="2"/>
          </p:nvPr>
        </p:nvSpPr>
        <p:spPr>
          <a:xfrm>
            <a:off x="2971800" y="1161360"/>
            <a:ext cx="2967120" cy="106956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229" name="Google Shape;229;p19"/>
          <p:cNvGrpSpPr/>
          <p:nvPr/>
        </p:nvGrpSpPr>
        <p:grpSpPr>
          <a:xfrm>
            <a:off x="432720" y="0"/>
            <a:ext cx="8278200" cy="5165640"/>
            <a:chOff x="432720" y="0"/>
            <a:chExt cx="8278200" cy="5165640"/>
          </a:xfrm>
        </p:grpSpPr>
        <p:sp>
          <p:nvSpPr>
            <p:cNvPr id="230" name="Google Shape;230;p19"/>
            <p:cNvSpPr/>
            <p:nvPr/>
          </p:nvSpPr>
          <p:spPr>
            <a:xfrm rot="10800000">
              <a:off x="8420040" y="2664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231" name="Google Shape;231;p19"/>
            <p:cNvGrpSpPr/>
            <p:nvPr/>
          </p:nvGrpSpPr>
          <p:grpSpPr>
            <a:xfrm>
              <a:off x="8129520" y="4292280"/>
              <a:ext cx="581400" cy="582120"/>
              <a:chOff x="8129520" y="4292280"/>
              <a:chExt cx="581400" cy="582120"/>
            </a:xfrm>
          </p:grpSpPr>
          <p:sp>
            <p:nvSpPr>
              <p:cNvPr id="232" name="Google Shape;232;p19"/>
              <p:cNvSpPr/>
              <p:nvPr/>
            </p:nvSpPr>
            <p:spPr>
              <a:xfrm>
                <a:off x="8133840" y="42973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8129520" y="429228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8206200" y="436968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8201880" y="436464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8284680" y="44481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8280360" y="44438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9"/>
            <p:cNvGrpSpPr/>
            <p:nvPr/>
          </p:nvGrpSpPr>
          <p:grpSpPr>
            <a:xfrm>
              <a:off x="8274240" y="3720600"/>
              <a:ext cx="291600" cy="292320"/>
              <a:chOff x="8274240" y="3720600"/>
              <a:chExt cx="291600" cy="292320"/>
            </a:xfrm>
          </p:grpSpPr>
          <p:sp>
            <p:nvSpPr>
              <p:cNvPr id="239" name="Google Shape;239;p19"/>
              <p:cNvSpPr/>
              <p:nvPr/>
            </p:nvSpPr>
            <p:spPr>
              <a:xfrm>
                <a:off x="8279280" y="37256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8274240" y="37206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8341200" y="37875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8336520" y="37828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9"/>
            <p:cNvGrpSpPr/>
            <p:nvPr/>
          </p:nvGrpSpPr>
          <p:grpSpPr>
            <a:xfrm>
              <a:off x="8332920" y="3212640"/>
              <a:ext cx="174600" cy="174600"/>
              <a:chOff x="8332920" y="3212640"/>
              <a:chExt cx="174600" cy="174600"/>
            </a:xfrm>
          </p:grpSpPr>
          <p:sp>
            <p:nvSpPr>
              <p:cNvPr id="244" name="Google Shape;244;p19"/>
              <p:cNvSpPr/>
              <p:nvPr/>
            </p:nvSpPr>
            <p:spPr>
              <a:xfrm>
                <a:off x="8337240" y="321768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8332920" y="321264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8373960" y="32536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8368920" y="324936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9"/>
            <p:cNvSpPr/>
            <p:nvPr/>
          </p:nvSpPr>
          <p:spPr>
            <a:xfrm>
              <a:off x="723600" y="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249" name="Google Shape;249;p19"/>
            <p:cNvGrpSpPr/>
            <p:nvPr/>
          </p:nvGrpSpPr>
          <p:grpSpPr>
            <a:xfrm>
              <a:off x="433080" y="291600"/>
              <a:ext cx="581400" cy="582120"/>
              <a:chOff x="433080" y="291600"/>
              <a:chExt cx="581400" cy="582120"/>
            </a:xfrm>
          </p:grpSpPr>
          <p:sp>
            <p:nvSpPr>
              <p:cNvPr id="250" name="Google Shape;250;p19"/>
              <p:cNvSpPr/>
              <p:nvPr/>
            </p:nvSpPr>
            <p:spPr>
              <a:xfrm rot="10800000">
                <a:off x="437760" y="29664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rot="10800000">
                <a:off x="433080" y="29160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rot="10800000">
                <a:off x="510120" y="36936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rot="10800000">
                <a:off x="505440" y="36432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rot="10800000">
                <a:off x="589320" y="44784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rot="10800000">
                <a:off x="584280" y="44316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9"/>
            <p:cNvGrpSpPr/>
            <p:nvPr/>
          </p:nvGrpSpPr>
          <p:grpSpPr>
            <a:xfrm>
              <a:off x="578160" y="1153440"/>
              <a:ext cx="291600" cy="292320"/>
              <a:chOff x="578160" y="1153440"/>
              <a:chExt cx="291600" cy="292320"/>
            </a:xfrm>
          </p:grpSpPr>
          <p:sp>
            <p:nvSpPr>
              <p:cNvPr id="257" name="Google Shape;257;p19"/>
              <p:cNvSpPr/>
              <p:nvPr/>
            </p:nvSpPr>
            <p:spPr>
              <a:xfrm rot="10800000">
                <a:off x="582480" y="115848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rot="10800000">
                <a:off x="578160" y="115344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rot="10800000">
                <a:off x="644760" y="12207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rot="10800000">
                <a:off x="640080" y="12160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9"/>
            <p:cNvGrpSpPr/>
            <p:nvPr/>
          </p:nvGrpSpPr>
          <p:grpSpPr>
            <a:xfrm>
              <a:off x="636480" y="1779120"/>
              <a:ext cx="174600" cy="174600"/>
              <a:chOff x="636480" y="1779120"/>
              <a:chExt cx="174600" cy="174600"/>
            </a:xfrm>
          </p:grpSpPr>
          <p:sp>
            <p:nvSpPr>
              <p:cNvPr id="262" name="Google Shape;262;p19"/>
              <p:cNvSpPr/>
              <p:nvPr/>
            </p:nvSpPr>
            <p:spPr>
              <a:xfrm rot="10800000">
                <a:off x="641160" y="178344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rot="10800000">
                <a:off x="636480" y="177912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rot="10800000">
                <a:off x="677880" y="181980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rot="10800000">
                <a:off x="672840" y="181548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9"/>
            <p:cNvGrpSpPr/>
            <p:nvPr/>
          </p:nvGrpSpPr>
          <p:grpSpPr>
            <a:xfrm>
              <a:off x="432720" y="2003040"/>
              <a:ext cx="174960" cy="26640"/>
              <a:chOff x="432720" y="2003040"/>
              <a:chExt cx="174960" cy="26640"/>
            </a:xfrm>
          </p:grpSpPr>
          <p:sp>
            <p:nvSpPr>
              <p:cNvPr id="267" name="Google Shape;267;p19"/>
              <p:cNvSpPr/>
              <p:nvPr/>
            </p:nvSpPr>
            <p:spPr>
              <a:xfrm>
                <a:off x="43272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50688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58104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9"/>
            <p:cNvGrpSpPr/>
            <p:nvPr/>
          </p:nvGrpSpPr>
          <p:grpSpPr>
            <a:xfrm>
              <a:off x="788040" y="208440"/>
              <a:ext cx="174600" cy="26640"/>
              <a:chOff x="788040" y="208440"/>
              <a:chExt cx="174600" cy="26640"/>
            </a:xfrm>
          </p:grpSpPr>
          <p:sp>
            <p:nvSpPr>
              <p:cNvPr id="271" name="Google Shape;271;p19"/>
              <p:cNvSpPr/>
              <p:nvPr/>
            </p:nvSpPr>
            <p:spPr>
              <a:xfrm>
                <a:off x="78804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8622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9360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8129520" y="4988880"/>
              <a:ext cx="174600" cy="26640"/>
              <a:chOff x="8129520" y="4988880"/>
              <a:chExt cx="174600" cy="26640"/>
            </a:xfrm>
          </p:grpSpPr>
          <p:sp>
            <p:nvSpPr>
              <p:cNvPr id="275" name="Google Shape;275;p19"/>
              <p:cNvSpPr/>
              <p:nvPr/>
            </p:nvSpPr>
            <p:spPr>
              <a:xfrm>
                <a:off x="81295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82033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827748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9"/>
            <p:cNvGrpSpPr/>
            <p:nvPr/>
          </p:nvGrpSpPr>
          <p:grpSpPr>
            <a:xfrm>
              <a:off x="8497440" y="3429360"/>
              <a:ext cx="174600" cy="26640"/>
              <a:chOff x="8497440" y="3429360"/>
              <a:chExt cx="174600" cy="26640"/>
            </a:xfrm>
          </p:grpSpPr>
          <p:sp>
            <p:nvSpPr>
              <p:cNvPr id="279" name="Google Shape;279;p19"/>
              <p:cNvSpPr/>
              <p:nvPr/>
            </p:nvSpPr>
            <p:spPr>
              <a:xfrm>
                <a:off x="849744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85716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86454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9"/>
            <p:cNvSpPr/>
            <p:nvPr/>
          </p:nvSpPr>
          <p:spPr>
            <a:xfrm>
              <a:off x="8407080" y="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283" name="Google Shape;283;p19"/>
            <p:cNvSpPr/>
            <p:nvPr/>
          </p:nvSpPr>
          <p:spPr>
            <a:xfrm>
              <a:off x="718200" y="298548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284" name="Google Shape;284;p19"/>
            <p:cNvSpPr/>
            <p:nvPr/>
          </p:nvSpPr>
          <p:spPr>
            <a:xfrm>
              <a:off x="671760" y="458784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671760" y="394020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8361000" y="145368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8361000" y="23472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1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7"/>
        <p:cNvGrpSpPr/>
        <p:nvPr/>
      </p:nvGrpSpPr>
      <p:grpSpPr>
        <a:xfrm>
          <a:off x="0" y="0"/>
          <a:ext cx="0" cy="0"/>
          <a:chOff x="0" y="0"/>
          <a:chExt cx="0" cy="0"/>
        </a:xfrm>
      </p:grpSpPr>
      <p:sp>
        <p:nvSpPr>
          <p:cNvPr id="338" name="Google Shape;338;p21"/>
          <p:cNvSpPr txBox="1">
            <a:spLocks noGrp="1"/>
          </p:cNvSpPr>
          <p:nvPr>
            <p:ph type="title"/>
          </p:nvPr>
        </p:nvSpPr>
        <p:spPr>
          <a:xfrm>
            <a:off x="1568880" y="442440"/>
            <a:ext cx="6005880" cy="59544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39" name="Google Shape;339;p21"/>
          <p:cNvSpPr/>
          <p:nvPr/>
        </p:nvSpPr>
        <p:spPr>
          <a:xfrm rot="10800000">
            <a:off x="8109360" y="501480"/>
            <a:ext cx="737280" cy="7372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340" name="Google Shape;340;p21"/>
          <p:cNvSpPr/>
          <p:nvPr/>
        </p:nvSpPr>
        <p:spPr>
          <a:xfrm>
            <a:off x="582480" y="282240"/>
            <a:ext cx="1212480" cy="4222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341" name="Google Shape;341;p21"/>
          <p:cNvSpPr/>
          <p:nvPr/>
        </p:nvSpPr>
        <p:spPr>
          <a:xfrm rot="10800000" flipH="1">
            <a:off x="-360" y="274320"/>
            <a:ext cx="582120" cy="6541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342" name="Google Shape;342;p21"/>
          <p:cNvGrpSpPr/>
          <p:nvPr/>
        </p:nvGrpSpPr>
        <p:grpSpPr>
          <a:xfrm>
            <a:off x="423720" y="125280"/>
            <a:ext cx="291600" cy="292320"/>
            <a:chOff x="423720" y="125280"/>
            <a:chExt cx="291600" cy="292320"/>
          </a:xfrm>
        </p:grpSpPr>
        <p:sp>
          <p:nvSpPr>
            <p:cNvPr id="343" name="Google Shape;343;p21"/>
            <p:cNvSpPr/>
            <p:nvPr/>
          </p:nvSpPr>
          <p:spPr>
            <a:xfrm flipH="1">
              <a:off x="428040" y="13032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flipH="1">
              <a:off x="423720" y="12528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flipH="1">
              <a:off x="489960" y="19224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flipH="1">
              <a:off x="484920" y="18792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1"/>
          <p:cNvGrpSpPr/>
          <p:nvPr/>
        </p:nvGrpSpPr>
        <p:grpSpPr>
          <a:xfrm>
            <a:off x="1638000" y="558000"/>
            <a:ext cx="292680" cy="293040"/>
            <a:chOff x="1638000" y="558000"/>
            <a:chExt cx="292680" cy="293040"/>
          </a:xfrm>
        </p:grpSpPr>
        <p:sp>
          <p:nvSpPr>
            <p:cNvPr id="348" name="Google Shape;348;p21"/>
            <p:cNvSpPr/>
            <p:nvPr/>
          </p:nvSpPr>
          <p:spPr>
            <a:xfrm flipH="1">
              <a:off x="1640160" y="56052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flipH="1">
              <a:off x="1638000" y="55800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flipH="1">
              <a:off x="1677600" y="59724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flipH="1">
              <a:off x="1675080" y="59472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flipH="1">
              <a:off x="1716480" y="63684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flipH="1">
              <a:off x="1713960" y="63468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1"/>
          <p:cNvGrpSpPr/>
          <p:nvPr/>
        </p:nvGrpSpPr>
        <p:grpSpPr>
          <a:xfrm>
            <a:off x="1591920" y="362520"/>
            <a:ext cx="174600" cy="26640"/>
            <a:chOff x="1591920" y="362520"/>
            <a:chExt cx="174600" cy="26640"/>
          </a:xfrm>
        </p:grpSpPr>
        <p:sp>
          <p:nvSpPr>
            <p:cNvPr id="355" name="Google Shape;355;p21"/>
            <p:cNvSpPr/>
            <p:nvPr/>
          </p:nvSpPr>
          <p:spPr>
            <a:xfrm>
              <a:off x="1591920" y="36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1665720" y="36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1739880" y="36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21"/>
          <p:cNvSpPr/>
          <p:nvPr/>
        </p:nvSpPr>
        <p:spPr>
          <a:xfrm flipH="1">
            <a:off x="8151480" y="6840"/>
            <a:ext cx="1002240" cy="493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359" name="Google Shape;359;p21"/>
          <p:cNvGrpSpPr/>
          <p:nvPr/>
        </p:nvGrpSpPr>
        <p:grpSpPr>
          <a:xfrm>
            <a:off x="7823880" y="202320"/>
            <a:ext cx="581400" cy="582120"/>
            <a:chOff x="7823880" y="202320"/>
            <a:chExt cx="581400" cy="582120"/>
          </a:xfrm>
        </p:grpSpPr>
        <p:sp>
          <p:nvSpPr>
            <p:cNvPr id="360" name="Google Shape;360;p21"/>
            <p:cNvSpPr/>
            <p:nvPr/>
          </p:nvSpPr>
          <p:spPr>
            <a:xfrm>
              <a:off x="7828200" y="20736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7823880" y="20232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7900920" y="27972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7896240" y="27468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7979400" y="3585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7975080" y="35388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1"/>
          <p:cNvGrpSpPr/>
          <p:nvPr/>
        </p:nvGrpSpPr>
        <p:grpSpPr>
          <a:xfrm>
            <a:off x="8698680" y="1117440"/>
            <a:ext cx="291600" cy="292320"/>
            <a:chOff x="8698680" y="1117440"/>
            <a:chExt cx="291600" cy="292320"/>
          </a:xfrm>
        </p:grpSpPr>
        <p:sp>
          <p:nvSpPr>
            <p:cNvPr id="367" name="Google Shape;367;p21"/>
            <p:cNvSpPr/>
            <p:nvPr/>
          </p:nvSpPr>
          <p:spPr>
            <a:xfrm flipH="1">
              <a:off x="8703000" y="112248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flipH="1">
              <a:off x="8698680" y="111744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flipH="1">
              <a:off x="8764920" y="118440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flipH="1">
              <a:off x="8759880" y="117972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21"/>
          <p:cNvGrpSpPr/>
          <p:nvPr/>
        </p:nvGrpSpPr>
        <p:grpSpPr>
          <a:xfrm>
            <a:off x="8678520" y="1581840"/>
            <a:ext cx="174600" cy="26640"/>
            <a:chOff x="8678520" y="1581840"/>
            <a:chExt cx="174600" cy="26640"/>
          </a:xfrm>
        </p:grpSpPr>
        <p:sp>
          <p:nvSpPr>
            <p:cNvPr id="372" name="Google Shape;372;p21"/>
            <p:cNvSpPr/>
            <p:nvPr/>
          </p:nvSpPr>
          <p:spPr>
            <a:xfrm>
              <a:off x="8678520" y="15818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8752320" y="15818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8826480" y="15818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4"/>
        <p:cNvGrpSpPr/>
        <p:nvPr/>
      </p:nvGrpSpPr>
      <p:grpSpPr>
        <a:xfrm>
          <a:off x="0" y="0"/>
          <a:ext cx="0" cy="0"/>
          <a:chOff x="0" y="0"/>
          <a:chExt cx="0" cy="0"/>
        </a:xfrm>
      </p:grpSpPr>
      <p:grpSp>
        <p:nvGrpSpPr>
          <p:cNvPr id="425" name="Google Shape;425;p23"/>
          <p:cNvGrpSpPr/>
          <p:nvPr/>
        </p:nvGrpSpPr>
        <p:grpSpPr>
          <a:xfrm>
            <a:off x="4484520" y="4433040"/>
            <a:ext cx="174600" cy="26640"/>
            <a:chOff x="4484520" y="4433040"/>
            <a:chExt cx="174600" cy="26640"/>
          </a:xfrm>
        </p:grpSpPr>
        <p:sp>
          <p:nvSpPr>
            <p:cNvPr id="426" name="Google Shape;426;p23"/>
            <p:cNvSpPr/>
            <p:nvPr/>
          </p:nvSpPr>
          <p:spPr>
            <a:xfrm>
              <a:off x="4484520" y="443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558680" y="443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632480" y="443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23"/>
          <p:cNvSpPr txBox="1">
            <a:spLocks noGrp="1"/>
          </p:cNvSpPr>
          <p:nvPr>
            <p:ph type="title"/>
          </p:nvPr>
        </p:nvSpPr>
        <p:spPr>
          <a:xfrm>
            <a:off x="2167200" y="2477880"/>
            <a:ext cx="4809240" cy="57564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430" name="Google Shape;430;p23"/>
          <p:cNvGrpSpPr/>
          <p:nvPr/>
        </p:nvGrpSpPr>
        <p:grpSpPr>
          <a:xfrm>
            <a:off x="432720" y="0"/>
            <a:ext cx="8278200" cy="5165640"/>
            <a:chOff x="432720" y="0"/>
            <a:chExt cx="8278200" cy="5165640"/>
          </a:xfrm>
        </p:grpSpPr>
        <p:sp>
          <p:nvSpPr>
            <p:cNvPr id="431" name="Google Shape;431;p23"/>
            <p:cNvSpPr/>
            <p:nvPr/>
          </p:nvSpPr>
          <p:spPr>
            <a:xfrm rot="10800000">
              <a:off x="8420040" y="2664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432" name="Google Shape;432;p23"/>
            <p:cNvGrpSpPr/>
            <p:nvPr/>
          </p:nvGrpSpPr>
          <p:grpSpPr>
            <a:xfrm>
              <a:off x="8129520" y="4292280"/>
              <a:ext cx="581400" cy="582120"/>
              <a:chOff x="8129520" y="4292280"/>
              <a:chExt cx="581400" cy="582120"/>
            </a:xfrm>
          </p:grpSpPr>
          <p:sp>
            <p:nvSpPr>
              <p:cNvPr id="433" name="Google Shape;433;p23"/>
              <p:cNvSpPr/>
              <p:nvPr/>
            </p:nvSpPr>
            <p:spPr>
              <a:xfrm>
                <a:off x="8133840" y="42973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8129520" y="429228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8206200" y="436968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8201880" y="436464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8284680" y="44481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8280360" y="44438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3"/>
            <p:cNvGrpSpPr/>
            <p:nvPr/>
          </p:nvGrpSpPr>
          <p:grpSpPr>
            <a:xfrm>
              <a:off x="8274240" y="3720600"/>
              <a:ext cx="291600" cy="292320"/>
              <a:chOff x="8274240" y="3720600"/>
              <a:chExt cx="291600" cy="292320"/>
            </a:xfrm>
          </p:grpSpPr>
          <p:sp>
            <p:nvSpPr>
              <p:cNvPr id="440" name="Google Shape;440;p23"/>
              <p:cNvSpPr/>
              <p:nvPr/>
            </p:nvSpPr>
            <p:spPr>
              <a:xfrm>
                <a:off x="8279280" y="37256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8274240" y="37206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8341200" y="37875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8336520" y="37828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8332920" y="3212640"/>
              <a:ext cx="174600" cy="174600"/>
              <a:chOff x="8332920" y="3212640"/>
              <a:chExt cx="174600" cy="174600"/>
            </a:xfrm>
          </p:grpSpPr>
          <p:sp>
            <p:nvSpPr>
              <p:cNvPr id="445" name="Google Shape;445;p23"/>
              <p:cNvSpPr/>
              <p:nvPr/>
            </p:nvSpPr>
            <p:spPr>
              <a:xfrm>
                <a:off x="8337240" y="321768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8332920" y="321264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8373960" y="32536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8368920" y="324936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3"/>
            <p:cNvSpPr/>
            <p:nvPr/>
          </p:nvSpPr>
          <p:spPr>
            <a:xfrm>
              <a:off x="723600" y="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450" name="Google Shape;450;p23"/>
            <p:cNvGrpSpPr/>
            <p:nvPr/>
          </p:nvGrpSpPr>
          <p:grpSpPr>
            <a:xfrm>
              <a:off x="433080" y="291600"/>
              <a:ext cx="581400" cy="582120"/>
              <a:chOff x="433080" y="291600"/>
              <a:chExt cx="581400" cy="582120"/>
            </a:xfrm>
          </p:grpSpPr>
          <p:sp>
            <p:nvSpPr>
              <p:cNvPr id="451" name="Google Shape;451;p23"/>
              <p:cNvSpPr/>
              <p:nvPr/>
            </p:nvSpPr>
            <p:spPr>
              <a:xfrm rot="10800000">
                <a:off x="437760" y="29664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rot="10800000">
                <a:off x="433080" y="29160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rot="10800000">
                <a:off x="510120" y="36936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rot="10800000">
                <a:off x="505440" y="36432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rot="10800000">
                <a:off x="589320" y="44784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rot="10800000">
                <a:off x="584280" y="44316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3"/>
            <p:cNvGrpSpPr/>
            <p:nvPr/>
          </p:nvGrpSpPr>
          <p:grpSpPr>
            <a:xfrm>
              <a:off x="578160" y="1153440"/>
              <a:ext cx="291600" cy="292320"/>
              <a:chOff x="578160" y="1153440"/>
              <a:chExt cx="291600" cy="292320"/>
            </a:xfrm>
          </p:grpSpPr>
          <p:sp>
            <p:nvSpPr>
              <p:cNvPr id="458" name="Google Shape;458;p23"/>
              <p:cNvSpPr/>
              <p:nvPr/>
            </p:nvSpPr>
            <p:spPr>
              <a:xfrm rot="10800000">
                <a:off x="582480" y="115848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rot="10800000">
                <a:off x="578160" y="115344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rot="10800000">
                <a:off x="644760" y="12207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rot="10800000">
                <a:off x="640080" y="12160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3"/>
            <p:cNvGrpSpPr/>
            <p:nvPr/>
          </p:nvGrpSpPr>
          <p:grpSpPr>
            <a:xfrm>
              <a:off x="636480" y="1779120"/>
              <a:ext cx="174600" cy="174600"/>
              <a:chOff x="636480" y="1779120"/>
              <a:chExt cx="174600" cy="174600"/>
            </a:xfrm>
          </p:grpSpPr>
          <p:sp>
            <p:nvSpPr>
              <p:cNvPr id="463" name="Google Shape;463;p23"/>
              <p:cNvSpPr/>
              <p:nvPr/>
            </p:nvSpPr>
            <p:spPr>
              <a:xfrm rot="10800000">
                <a:off x="641160" y="178344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636480" y="177912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rot="10800000">
                <a:off x="677880" y="181980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rot="10800000">
                <a:off x="672840" y="181548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23"/>
            <p:cNvGrpSpPr/>
            <p:nvPr/>
          </p:nvGrpSpPr>
          <p:grpSpPr>
            <a:xfrm>
              <a:off x="432720" y="2003040"/>
              <a:ext cx="174960" cy="26640"/>
              <a:chOff x="432720" y="2003040"/>
              <a:chExt cx="174960" cy="26640"/>
            </a:xfrm>
          </p:grpSpPr>
          <p:sp>
            <p:nvSpPr>
              <p:cNvPr id="468" name="Google Shape;468;p23"/>
              <p:cNvSpPr/>
              <p:nvPr/>
            </p:nvSpPr>
            <p:spPr>
              <a:xfrm>
                <a:off x="43272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50688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58104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3"/>
            <p:cNvGrpSpPr/>
            <p:nvPr/>
          </p:nvGrpSpPr>
          <p:grpSpPr>
            <a:xfrm>
              <a:off x="788040" y="208440"/>
              <a:ext cx="174600" cy="26640"/>
              <a:chOff x="788040" y="208440"/>
              <a:chExt cx="174600" cy="26640"/>
            </a:xfrm>
          </p:grpSpPr>
          <p:sp>
            <p:nvSpPr>
              <p:cNvPr id="472" name="Google Shape;472;p23"/>
              <p:cNvSpPr/>
              <p:nvPr/>
            </p:nvSpPr>
            <p:spPr>
              <a:xfrm>
                <a:off x="78804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622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9360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3"/>
            <p:cNvGrpSpPr/>
            <p:nvPr/>
          </p:nvGrpSpPr>
          <p:grpSpPr>
            <a:xfrm>
              <a:off x="8129520" y="4988880"/>
              <a:ext cx="174600" cy="26640"/>
              <a:chOff x="8129520" y="4988880"/>
              <a:chExt cx="174600" cy="26640"/>
            </a:xfrm>
          </p:grpSpPr>
          <p:sp>
            <p:nvSpPr>
              <p:cNvPr id="476" name="Google Shape;476;p23"/>
              <p:cNvSpPr/>
              <p:nvPr/>
            </p:nvSpPr>
            <p:spPr>
              <a:xfrm>
                <a:off x="81295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82033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827748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a:off x="8497440" y="3429360"/>
              <a:ext cx="174600" cy="26640"/>
              <a:chOff x="8497440" y="3429360"/>
              <a:chExt cx="174600" cy="26640"/>
            </a:xfrm>
          </p:grpSpPr>
          <p:sp>
            <p:nvSpPr>
              <p:cNvPr id="480" name="Google Shape;480;p23"/>
              <p:cNvSpPr/>
              <p:nvPr/>
            </p:nvSpPr>
            <p:spPr>
              <a:xfrm>
                <a:off x="849744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85716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86454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23"/>
            <p:cNvSpPr/>
            <p:nvPr/>
          </p:nvSpPr>
          <p:spPr>
            <a:xfrm>
              <a:off x="8407080" y="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484" name="Google Shape;484;p23"/>
            <p:cNvSpPr/>
            <p:nvPr/>
          </p:nvSpPr>
          <p:spPr>
            <a:xfrm>
              <a:off x="718200" y="298548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485" name="Google Shape;485;p23"/>
            <p:cNvSpPr/>
            <p:nvPr/>
          </p:nvSpPr>
          <p:spPr>
            <a:xfrm>
              <a:off x="671760" y="458784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671760" y="394020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8361000" y="145368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8361000" y="23472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2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8"/>
        <p:cNvGrpSpPr/>
        <p:nvPr/>
      </p:nvGrpSpPr>
      <p:grpSpPr>
        <a:xfrm>
          <a:off x="0" y="0"/>
          <a:ext cx="0" cy="0"/>
          <a:chOff x="0" y="0"/>
          <a:chExt cx="0" cy="0"/>
        </a:xfrm>
      </p:grpSpPr>
      <p:sp>
        <p:nvSpPr>
          <p:cNvPr id="539" name="Google Shape;539;p25"/>
          <p:cNvSpPr txBox="1">
            <a:spLocks noGrp="1"/>
          </p:cNvSpPr>
          <p:nvPr>
            <p:ph type="title"/>
          </p:nvPr>
        </p:nvSpPr>
        <p:spPr>
          <a:xfrm>
            <a:off x="804600" y="3319200"/>
            <a:ext cx="3291480" cy="40212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40" name="Google Shape;540;p25"/>
          <p:cNvSpPr/>
          <p:nvPr/>
        </p:nvSpPr>
        <p:spPr>
          <a:xfrm>
            <a:off x="1645920" y="523080"/>
            <a:ext cx="1672200" cy="1256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541" name="Google Shape;541;p25"/>
          <p:cNvSpPr/>
          <p:nvPr/>
        </p:nvSpPr>
        <p:spPr>
          <a:xfrm rot="10800000" flipH="1">
            <a:off x="802440" y="529920"/>
            <a:ext cx="829080" cy="7430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542" name="Google Shape;542;p25"/>
          <p:cNvSpPr/>
          <p:nvPr/>
        </p:nvSpPr>
        <p:spPr>
          <a:xfrm>
            <a:off x="0" y="65160"/>
            <a:ext cx="796320" cy="11876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543" name="Google Shape;543;p25"/>
          <p:cNvGrpSpPr/>
          <p:nvPr/>
        </p:nvGrpSpPr>
        <p:grpSpPr>
          <a:xfrm>
            <a:off x="498600" y="959760"/>
            <a:ext cx="581400" cy="582120"/>
            <a:chOff x="498600" y="959760"/>
            <a:chExt cx="581400" cy="582120"/>
          </a:xfrm>
        </p:grpSpPr>
        <p:sp>
          <p:nvSpPr>
            <p:cNvPr id="544" name="Google Shape;544;p25"/>
            <p:cNvSpPr/>
            <p:nvPr/>
          </p:nvSpPr>
          <p:spPr>
            <a:xfrm flipH="1">
              <a:off x="504000" y="96480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flipH="1">
              <a:off x="498600" y="95976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flipH="1">
              <a:off x="576360" y="103716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flipH="1">
              <a:off x="570960" y="103212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flipH="1">
              <a:off x="655560" y="111564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flipH="1">
              <a:off x="650520" y="111132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5"/>
          <p:cNvGrpSpPr/>
          <p:nvPr/>
        </p:nvGrpSpPr>
        <p:grpSpPr>
          <a:xfrm>
            <a:off x="1500480" y="388080"/>
            <a:ext cx="291600" cy="292320"/>
            <a:chOff x="1500480" y="388080"/>
            <a:chExt cx="291600" cy="292320"/>
          </a:xfrm>
        </p:grpSpPr>
        <p:sp>
          <p:nvSpPr>
            <p:cNvPr id="551" name="Google Shape;551;p25"/>
            <p:cNvSpPr/>
            <p:nvPr/>
          </p:nvSpPr>
          <p:spPr>
            <a:xfrm flipH="1">
              <a:off x="1504800" y="39312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flipH="1">
              <a:off x="1500480" y="38808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flipH="1">
              <a:off x="1566720" y="45504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flipH="1">
              <a:off x="1561680" y="45036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5"/>
          <p:cNvSpPr/>
          <p:nvPr/>
        </p:nvSpPr>
        <p:spPr>
          <a:xfrm flipH="1">
            <a:off x="3165480" y="49752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flipH="1">
            <a:off x="3163320" y="49500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flipH="1">
            <a:off x="3202920" y="53424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flipH="1">
            <a:off x="3200400" y="53172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flipH="1">
            <a:off x="3241800" y="57384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flipH="1">
            <a:off x="3239280" y="57132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25"/>
          <p:cNvGrpSpPr/>
          <p:nvPr/>
        </p:nvGrpSpPr>
        <p:grpSpPr>
          <a:xfrm>
            <a:off x="3527280" y="361080"/>
            <a:ext cx="174600" cy="26640"/>
            <a:chOff x="3527280" y="361080"/>
            <a:chExt cx="174600" cy="26640"/>
          </a:xfrm>
        </p:grpSpPr>
        <p:sp>
          <p:nvSpPr>
            <p:cNvPr id="562" name="Google Shape;562;p25"/>
            <p:cNvSpPr/>
            <p:nvPr/>
          </p:nvSpPr>
          <p:spPr>
            <a:xfrm flipH="1">
              <a:off x="3675240" y="3610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flipH="1">
              <a:off x="3601080" y="3610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flipH="1">
              <a:off x="3527280" y="3610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5"/>
          <p:cNvGrpSpPr/>
          <p:nvPr/>
        </p:nvGrpSpPr>
        <p:grpSpPr>
          <a:xfrm>
            <a:off x="480240" y="242640"/>
            <a:ext cx="174960" cy="26640"/>
            <a:chOff x="480240" y="242640"/>
            <a:chExt cx="174960" cy="26640"/>
          </a:xfrm>
        </p:grpSpPr>
        <p:sp>
          <p:nvSpPr>
            <p:cNvPr id="566" name="Google Shape;566;p25"/>
            <p:cNvSpPr/>
            <p:nvPr/>
          </p:nvSpPr>
          <p:spPr>
            <a:xfrm flipH="1">
              <a:off x="628560" y="242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flipH="1">
              <a:off x="554400" y="242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flipH="1">
              <a:off x="480240" y="242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5"/>
          <p:cNvGrpSpPr/>
          <p:nvPr/>
        </p:nvGrpSpPr>
        <p:grpSpPr>
          <a:xfrm>
            <a:off x="901800" y="1653480"/>
            <a:ext cx="174600" cy="26640"/>
            <a:chOff x="901800" y="1653480"/>
            <a:chExt cx="174600" cy="26640"/>
          </a:xfrm>
        </p:grpSpPr>
        <p:sp>
          <p:nvSpPr>
            <p:cNvPr id="570" name="Google Shape;570;p25"/>
            <p:cNvSpPr/>
            <p:nvPr/>
          </p:nvSpPr>
          <p:spPr>
            <a:xfrm flipH="1">
              <a:off x="1049760" y="16534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flipH="1">
              <a:off x="975600" y="16534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flipH="1">
              <a:off x="901800" y="16534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25"/>
          <p:cNvSpPr/>
          <p:nvPr/>
        </p:nvSpPr>
        <p:spPr>
          <a:xfrm>
            <a:off x="791280" y="4212360"/>
            <a:ext cx="1156680" cy="5425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574" name="Google Shape;574;p25"/>
          <p:cNvSpPr/>
          <p:nvPr/>
        </p:nvSpPr>
        <p:spPr>
          <a:xfrm rot="10800000" flipH="1">
            <a:off x="-360" y="4221000"/>
            <a:ext cx="790920" cy="835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575" name="Google Shape;575;p25"/>
          <p:cNvGrpSpPr/>
          <p:nvPr/>
        </p:nvGrpSpPr>
        <p:grpSpPr>
          <a:xfrm>
            <a:off x="499680" y="3941280"/>
            <a:ext cx="581400" cy="582120"/>
            <a:chOff x="499680" y="3941280"/>
            <a:chExt cx="581400" cy="582120"/>
          </a:xfrm>
        </p:grpSpPr>
        <p:sp>
          <p:nvSpPr>
            <p:cNvPr id="576" name="Google Shape;576;p25"/>
            <p:cNvSpPr/>
            <p:nvPr/>
          </p:nvSpPr>
          <p:spPr>
            <a:xfrm rot="10800000">
              <a:off x="504360" y="39463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rot="10800000">
              <a:off x="499680" y="394128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rot="10800000">
              <a:off x="576720" y="401868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10800000">
              <a:off x="572040" y="401364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10800000">
              <a:off x="655560" y="40971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rot="10800000">
              <a:off x="650880" y="40928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25"/>
          <p:cNvGrpSpPr/>
          <p:nvPr/>
        </p:nvGrpSpPr>
        <p:grpSpPr>
          <a:xfrm>
            <a:off x="1820160" y="4587120"/>
            <a:ext cx="291600" cy="292320"/>
            <a:chOff x="1820160" y="4587120"/>
            <a:chExt cx="291600" cy="292320"/>
          </a:xfrm>
        </p:grpSpPr>
        <p:sp>
          <p:nvSpPr>
            <p:cNvPr id="583" name="Google Shape;583;p25"/>
            <p:cNvSpPr/>
            <p:nvPr/>
          </p:nvSpPr>
          <p:spPr>
            <a:xfrm rot="10800000">
              <a:off x="1824480" y="459216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rot="10800000">
              <a:off x="1820160" y="458712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rot="10800000">
              <a:off x="1886760" y="465444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rot="10800000">
              <a:off x="1881720" y="464940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5"/>
          <p:cNvGrpSpPr/>
          <p:nvPr/>
        </p:nvGrpSpPr>
        <p:grpSpPr>
          <a:xfrm>
            <a:off x="212760" y="4645800"/>
            <a:ext cx="174600" cy="174600"/>
            <a:chOff x="212760" y="4645800"/>
            <a:chExt cx="174600" cy="174600"/>
          </a:xfrm>
        </p:grpSpPr>
        <p:sp>
          <p:nvSpPr>
            <p:cNvPr id="588" name="Google Shape;588;p25"/>
            <p:cNvSpPr/>
            <p:nvPr/>
          </p:nvSpPr>
          <p:spPr>
            <a:xfrm rot="10800000">
              <a:off x="217440" y="465012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rot="10800000">
              <a:off x="212760" y="464580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rot="10800000">
              <a:off x="254160" y="46864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rot="10800000">
              <a:off x="249120" y="468216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5"/>
          <p:cNvGrpSpPr/>
          <p:nvPr/>
        </p:nvGrpSpPr>
        <p:grpSpPr>
          <a:xfrm>
            <a:off x="480600" y="4852800"/>
            <a:ext cx="174960" cy="26640"/>
            <a:chOff x="480600" y="4852800"/>
            <a:chExt cx="174960" cy="26640"/>
          </a:xfrm>
        </p:grpSpPr>
        <p:sp>
          <p:nvSpPr>
            <p:cNvPr id="593" name="Google Shape;593;p25"/>
            <p:cNvSpPr/>
            <p:nvPr/>
          </p:nvSpPr>
          <p:spPr>
            <a:xfrm rot="10800000">
              <a:off x="628920" y="4852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rot="10800000">
              <a:off x="554760" y="4852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rot="10800000">
              <a:off x="480600" y="4852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25"/>
          <p:cNvGrpSpPr/>
          <p:nvPr/>
        </p:nvGrpSpPr>
        <p:grpSpPr>
          <a:xfrm>
            <a:off x="1054440" y="3898800"/>
            <a:ext cx="174600" cy="26640"/>
            <a:chOff x="1054440" y="3898800"/>
            <a:chExt cx="174600" cy="26640"/>
          </a:xfrm>
        </p:grpSpPr>
        <p:sp>
          <p:nvSpPr>
            <p:cNvPr id="597" name="Google Shape;597;p25"/>
            <p:cNvSpPr/>
            <p:nvPr/>
          </p:nvSpPr>
          <p:spPr>
            <a:xfrm rot="10800000">
              <a:off x="1202400" y="3898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rot="10800000">
              <a:off x="1128600" y="3898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rot="10800000">
              <a:off x="1054440" y="3898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2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9"/>
        <p:cNvGrpSpPr/>
        <p:nvPr/>
      </p:nvGrpSpPr>
      <p:grpSpPr>
        <a:xfrm>
          <a:off x="0" y="0"/>
          <a:ext cx="0" cy="0"/>
          <a:chOff x="0" y="0"/>
          <a:chExt cx="0" cy="0"/>
        </a:xfrm>
      </p:grpSpPr>
      <p:grpSp>
        <p:nvGrpSpPr>
          <p:cNvPr id="650" name="Google Shape;650;p27"/>
          <p:cNvGrpSpPr/>
          <p:nvPr/>
        </p:nvGrpSpPr>
        <p:grpSpPr>
          <a:xfrm>
            <a:off x="1349640" y="598320"/>
            <a:ext cx="6453360" cy="3630600"/>
            <a:chOff x="1349640" y="598320"/>
            <a:chExt cx="6453360" cy="3630600"/>
          </a:xfrm>
        </p:grpSpPr>
        <p:sp>
          <p:nvSpPr>
            <p:cNvPr id="651" name="Google Shape;651;p27"/>
            <p:cNvSpPr/>
            <p:nvPr/>
          </p:nvSpPr>
          <p:spPr>
            <a:xfrm>
              <a:off x="1349640" y="598320"/>
              <a:ext cx="6453360" cy="36306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1397520" y="599040"/>
              <a:ext cx="6368040" cy="362952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27"/>
          <p:cNvSpPr txBox="1">
            <a:spLocks noGrp="1"/>
          </p:cNvSpPr>
          <p:nvPr>
            <p:ph type="title"/>
          </p:nvPr>
        </p:nvSpPr>
        <p:spPr>
          <a:xfrm>
            <a:off x="2624400" y="1620720"/>
            <a:ext cx="3904200" cy="190152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654" name="Google Shape;654;p27"/>
          <p:cNvGrpSpPr/>
          <p:nvPr/>
        </p:nvGrpSpPr>
        <p:grpSpPr>
          <a:xfrm>
            <a:off x="-6840" y="-6480"/>
            <a:ext cx="9152280" cy="5101560"/>
            <a:chOff x="-6840" y="-6480"/>
            <a:chExt cx="9152280" cy="5101560"/>
          </a:xfrm>
        </p:grpSpPr>
        <p:sp>
          <p:nvSpPr>
            <p:cNvPr id="655" name="Google Shape;655;p27"/>
            <p:cNvSpPr/>
            <p:nvPr/>
          </p:nvSpPr>
          <p:spPr>
            <a:xfrm>
              <a:off x="2904120" y="4512960"/>
              <a:ext cx="1132920" cy="30600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656" name="Google Shape;656;p27"/>
            <p:cNvSpPr/>
            <p:nvPr/>
          </p:nvSpPr>
          <p:spPr>
            <a:xfrm rot="10800000" flipH="1">
              <a:off x="1561680" y="4492800"/>
              <a:ext cx="1341720" cy="31500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657" name="Google Shape;657;p27"/>
            <p:cNvSpPr/>
            <p:nvPr/>
          </p:nvSpPr>
          <p:spPr>
            <a:xfrm>
              <a:off x="259560" y="4407840"/>
              <a:ext cx="1331640" cy="3916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658" name="Google Shape;658;p27"/>
            <p:cNvSpPr/>
            <p:nvPr/>
          </p:nvSpPr>
          <p:spPr>
            <a:xfrm>
              <a:off x="-6840" y="3993480"/>
              <a:ext cx="273600" cy="40680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659" name="Google Shape;659;p27"/>
            <p:cNvGrpSpPr/>
            <p:nvPr/>
          </p:nvGrpSpPr>
          <p:grpSpPr>
            <a:xfrm>
              <a:off x="1277640" y="4512960"/>
              <a:ext cx="581400" cy="582120"/>
              <a:chOff x="1277640" y="4512960"/>
              <a:chExt cx="581400" cy="582120"/>
            </a:xfrm>
          </p:grpSpPr>
          <p:sp>
            <p:nvSpPr>
              <p:cNvPr id="660" name="Google Shape;660;p27"/>
              <p:cNvSpPr/>
              <p:nvPr/>
            </p:nvSpPr>
            <p:spPr>
              <a:xfrm flipH="1">
                <a:off x="1282680" y="451800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flipH="1">
                <a:off x="1277640" y="451296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flipH="1">
                <a:off x="1355400" y="459072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flipH="1">
                <a:off x="1350000" y="458568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flipH="1">
                <a:off x="1434240" y="466920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flipH="1">
                <a:off x="1429200" y="466452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27"/>
            <p:cNvGrpSpPr/>
            <p:nvPr/>
          </p:nvGrpSpPr>
          <p:grpSpPr>
            <a:xfrm>
              <a:off x="2747520" y="4340520"/>
              <a:ext cx="291600" cy="292320"/>
              <a:chOff x="2747520" y="4340520"/>
              <a:chExt cx="291600" cy="292320"/>
            </a:xfrm>
          </p:grpSpPr>
          <p:sp>
            <p:nvSpPr>
              <p:cNvPr id="667" name="Google Shape;667;p27"/>
              <p:cNvSpPr/>
              <p:nvPr/>
            </p:nvSpPr>
            <p:spPr>
              <a:xfrm flipH="1">
                <a:off x="2752200" y="434556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flipH="1">
                <a:off x="2747520" y="434052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flipH="1">
                <a:off x="2813760" y="440748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flipH="1">
                <a:off x="2808720" y="440280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27"/>
            <p:cNvGrpSpPr/>
            <p:nvPr/>
          </p:nvGrpSpPr>
          <p:grpSpPr>
            <a:xfrm>
              <a:off x="170640" y="4314960"/>
              <a:ext cx="174600" cy="174600"/>
              <a:chOff x="170640" y="4314960"/>
              <a:chExt cx="174600" cy="174600"/>
            </a:xfrm>
          </p:grpSpPr>
          <p:sp>
            <p:nvSpPr>
              <p:cNvPr id="672" name="Google Shape;672;p27"/>
              <p:cNvSpPr/>
              <p:nvPr/>
            </p:nvSpPr>
            <p:spPr>
              <a:xfrm flipH="1">
                <a:off x="175680" y="432000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flipH="1">
                <a:off x="170640" y="431496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flipH="1">
                <a:off x="212400" y="435636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flipH="1">
                <a:off x="207360" y="435168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7"/>
            <p:cNvGrpSpPr/>
            <p:nvPr/>
          </p:nvGrpSpPr>
          <p:grpSpPr>
            <a:xfrm>
              <a:off x="3872520" y="4657680"/>
              <a:ext cx="292680" cy="293040"/>
              <a:chOff x="3872520" y="4657680"/>
              <a:chExt cx="292680" cy="293040"/>
            </a:xfrm>
          </p:grpSpPr>
          <p:sp>
            <p:nvSpPr>
              <p:cNvPr id="677" name="Google Shape;677;p27"/>
              <p:cNvSpPr/>
              <p:nvPr/>
            </p:nvSpPr>
            <p:spPr>
              <a:xfrm flipH="1">
                <a:off x="3874680" y="466020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flipH="1">
                <a:off x="3872520" y="465768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flipH="1">
                <a:off x="3911760" y="469656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flipH="1">
                <a:off x="3909600" y="469404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flipH="1">
                <a:off x="3951000" y="473616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flipH="1">
                <a:off x="3948480" y="473400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7"/>
            <p:cNvGrpSpPr/>
            <p:nvPr/>
          </p:nvGrpSpPr>
          <p:grpSpPr>
            <a:xfrm>
              <a:off x="242280" y="4142520"/>
              <a:ext cx="174600" cy="26640"/>
              <a:chOff x="242280" y="4142520"/>
              <a:chExt cx="174600" cy="26640"/>
            </a:xfrm>
          </p:grpSpPr>
          <p:sp>
            <p:nvSpPr>
              <p:cNvPr id="684" name="Google Shape;684;p27"/>
              <p:cNvSpPr/>
              <p:nvPr/>
            </p:nvSpPr>
            <p:spPr>
              <a:xfrm flipH="1">
                <a:off x="390240" y="414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flipH="1">
                <a:off x="316440" y="414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flipH="1">
                <a:off x="242280" y="414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7"/>
            <p:cNvSpPr/>
            <p:nvPr/>
          </p:nvSpPr>
          <p:spPr>
            <a:xfrm rot="10800000">
              <a:off x="5995440" y="226800"/>
              <a:ext cx="1504080" cy="2242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688" name="Google Shape;688;p27"/>
            <p:cNvSpPr/>
            <p:nvPr/>
          </p:nvSpPr>
          <p:spPr>
            <a:xfrm rot="10800000">
              <a:off x="7513200" y="457920"/>
              <a:ext cx="829080" cy="7430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689" name="Google Shape;689;p27"/>
            <p:cNvSpPr/>
            <p:nvPr/>
          </p:nvSpPr>
          <p:spPr>
            <a:xfrm flipH="1">
              <a:off x="8349120" y="-6480"/>
              <a:ext cx="796320" cy="11876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690" name="Google Shape;690;p27"/>
            <p:cNvGrpSpPr/>
            <p:nvPr/>
          </p:nvGrpSpPr>
          <p:grpSpPr>
            <a:xfrm>
              <a:off x="8064360" y="1040400"/>
              <a:ext cx="581400" cy="582120"/>
              <a:chOff x="8064360" y="1040400"/>
              <a:chExt cx="581400" cy="582120"/>
            </a:xfrm>
          </p:grpSpPr>
          <p:sp>
            <p:nvSpPr>
              <p:cNvPr id="691" name="Google Shape;691;p27"/>
              <p:cNvSpPr/>
              <p:nvPr/>
            </p:nvSpPr>
            <p:spPr>
              <a:xfrm>
                <a:off x="8068680" y="104544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064360" y="104040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141040" y="111780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136720" y="111276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219880" y="119628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215200" y="119196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7"/>
            <p:cNvGrpSpPr/>
            <p:nvPr/>
          </p:nvGrpSpPr>
          <p:grpSpPr>
            <a:xfrm>
              <a:off x="7353000" y="316440"/>
              <a:ext cx="291600" cy="292320"/>
              <a:chOff x="7353000" y="316440"/>
              <a:chExt cx="291600" cy="292320"/>
            </a:xfrm>
          </p:grpSpPr>
          <p:sp>
            <p:nvSpPr>
              <p:cNvPr id="698" name="Google Shape;698;p27"/>
              <p:cNvSpPr/>
              <p:nvPr/>
            </p:nvSpPr>
            <p:spPr>
              <a:xfrm>
                <a:off x="7358040" y="32112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7353000" y="31644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7419960" y="38304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7415640" y="37872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27"/>
            <p:cNvGrpSpPr/>
            <p:nvPr/>
          </p:nvGrpSpPr>
          <p:grpSpPr>
            <a:xfrm>
              <a:off x="8792280" y="321120"/>
              <a:ext cx="174600" cy="174600"/>
              <a:chOff x="8792280" y="321120"/>
              <a:chExt cx="174600" cy="174600"/>
            </a:xfrm>
          </p:grpSpPr>
          <p:sp>
            <p:nvSpPr>
              <p:cNvPr id="703" name="Google Shape;703;p27"/>
              <p:cNvSpPr/>
              <p:nvPr/>
            </p:nvSpPr>
            <p:spPr>
              <a:xfrm>
                <a:off x="8796600" y="32616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8792280" y="32112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8833680" y="36252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8828640" y="35820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7"/>
            <p:cNvSpPr/>
            <p:nvPr/>
          </p:nvSpPr>
          <p:spPr>
            <a:xfrm>
              <a:off x="5829480" y="6876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5826960" y="6624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5865840" y="10512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5863680" y="10260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5905440" y="14472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5903280" y="14256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27"/>
            <p:cNvGrpSpPr/>
            <p:nvPr/>
          </p:nvGrpSpPr>
          <p:grpSpPr>
            <a:xfrm>
              <a:off x="8489880" y="171000"/>
              <a:ext cx="174960" cy="26640"/>
              <a:chOff x="8489880" y="171000"/>
              <a:chExt cx="174960" cy="26640"/>
            </a:xfrm>
          </p:grpSpPr>
          <p:sp>
            <p:nvSpPr>
              <p:cNvPr id="714" name="Google Shape;714;p27"/>
              <p:cNvSpPr/>
              <p:nvPr/>
            </p:nvSpPr>
            <p:spPr>
              <a:xfrm>
                <a:off x="848988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856404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863820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27"/>
            <p:cNvGrpSpPr/>
            <p:nvPr/>
          </p:nvGrpSpPr>
          <p:grpSpPr>
            <a:xfrm>
              <a:off x="8678520" y="1658160"/>
              <a:ext cx="174600" cy="26640"/>
              <a:chOff x="8678520" y="1658160"/>
              <a:chExt cx="174600" cy="26640"/>
            </a:xfrm>
          </p:grpSpPr>
          <p:sp>
            <p:nvSpPr>
              <p:cNvPr id="718" name="Google Shape;718;p27"/>
              <p:cNvSpPr/>
              <p:nvPr/>
            </p:nvSpPr>
            <p:spPr>
              <a:xfrm>
                <a:off x="8678520" y="16581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8752320" y="16581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8826480" y="16581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1" name="Google Shape;721;p2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0"/>
        <p:cNvGrpSpPr/>
        <p:nvPr/>
      </p:nvGrpSpPr>
      <p:grpSpPr>
        <a:xfrm>
          <a:off x="0" y="0"/>
          <a:ext cx="0" cy="0"/>
          <a:chOff x="0" y="0"/>
          <a:chExt cx="0" cy="0"/>
        </a:xfrm>
      </p:grpSpPr>
      <p:sp>
        <p:nvSpPr>
          <p:cNvPr id="771" name="Google Shape;771;p29"/>
          <p:cNvSpPr txBox="1">
            <a:spLocks noGrp="1"/>
          </p:cNvSpPr>
          <p:nvPr>
            <p:ph type="title"/>
          </p:nvPr>
        </p:nvSpPr>
        <p:spPr>
          <a:xfrm>
            <a:off x="2825640" y="704160"/>
            <a:ext cx="3483720" cy="56664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72" name="Google Shape;772;p29"/>
          <p:cNvSpPr txBox="1">
            <a:spLocks noGrp="1"/>
          </p:cNvSpPr>
          <p:nvPr>
            <p:ph type="title" idx="2"/>
          </p:nvPr>
        </p:nvSpPr>
        <p:spPr>
          <a:xfrm>
            <a:off x="2825640" y="2185560"/>
            <a:ext cx="3483720" cy="56664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73" name="Google Shape;773;p29"/>
          <p:cNvSpPr txBox="1">
            <a:spLocks noGrp="1"/>
          </p:cNvSpPr>
          <p:nvPr>
            <p:ph type="title" idx="3"/>
          </p:nvPr>
        </p:nvSpPr>
        <p:spPr>
          <a:xfrm>
            <a:off x="2825640" y="3648600"/>
            <a:ext cx="3483720" cy="56664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74" name="Google Shape;774;p29"/>
          <p:cNvSpPr/>
          <p:nvPr/>
        </p:nvSpPr>
        <p:spPr>
          <a:xfrm rot="5400000">
            <a:off x="7269840" y="3324600"/>
            <a:ext cx="1132920" cy="30600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775" name="Google Shape;775;p29"/>
          <p:cNvSpPr/>
          <p:nvPr/>
        </p:nvSpPr>
        <p:spPr>
          <a:xfrm rot="-5400000" flipH="1">
            <a:off x="7180920" y="2082240"/>
            <a:ext cx="1341720" cy="31500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776" name="Google Shape;776;p29"/>
          <p:cNvSpPr/>
          <p:nvPr/>
        </p:nvSpPr>
        <p:spPr>
          <a:xfrm rot="5400000">
            <a:off x="7232760" y="736200"/>
            <a:ext cx="1331640" cy="39168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777" name="Google Shape;777;p29"/>
          <p:cNvSpPr/>
          <p:nvPr/>
        </p:nvSpPr>
        <p:spPr>
          <a:xfrm rot="5400000">
            <a:off x="8168760" y="-66600"/>
            <a:ext cx="273600" cy="40680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grpSp>
        <p:nvGrpSpPr>
          <p:cNvPr id="778" name="Google Shape;778;p29"/>
          <p:cNvGrpSpPr/>
          <p:nvPr/>
        </p:nvGrpSpPr>
        <p:grpSpPr>
          <a:xfrm>
            <a:off x="7407360" y="1284480"/>
            <a:ext cx="582120" cy="581400"/>
            <a:chOff x="7407360" y="1284480"/>
            <a:chExt cx="582120" cy="581400"/>
          </a:xfrm>
        </p:grpSpPr>
        <p:sp>
          <p:nvSpPr>
            <p:cNvPr id="779" name="Google Shape;779;p29"/>
            <p:cNvSpPr/>
            <p:nvPr/>
          </p:nvSpPr>
          <p:spPr>
            <a:xfrm rot="5400000" flipH="1">
              <a:off x="7412040" y="12895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rot="5400000" flipH="1">
              <a:off x="7407720" y="128412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rot="5400000" flipH="1">
              <a:off x="7484760" y="136260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rot="5400000" flipH="1">
              <a:off x="7480080" y="135648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rot="5400000" flipH="1">
              <a:off x="7563240" y="144108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rot="5400000" flipH="1">
              <a:off x="7558560" y="14360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7869600" y="2754360"/>
            <a:ext cx="292320" cy="291600"/>
            <a:chOff x="7869600" y="2754360"/>
            <a:chExt cx="292320" cy="291600"/>
          </a:xfrm>
        </p:grpSpPr>
        <p:sp>
          <p:nvSpPr>
            <p:cNvPr id="786" name="Google Shape;786;p29"/>
            <p:cNvSpPr/>
            <p:nvPr/>
          </p:nvSpPr>
          <p:spPr>
            <a:xfrm rot="5400000" flipH="1">
              <a:off x="7874640" y="27590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rot="5400000" flipH="1">
              <a:off x="7869960" y="27540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rot="5400000" flipH="1">
              <a:off x="7937280" y="282060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rot="5400000" flipH="1">
              <a:off x="7932240" y="281556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29"/>
          <p:cNvGrpSpPr/>
          <p:nvPr/>
        </p:nvGrpSpPr>
        <p:grpSpPr>
          <a:xfrm>
            <a:off x="8012880" y="177480"/>
            <a:ext cx="174600" cy="174600"/>
            <a:chOff x="8012880" y="177480"/>
            <a:chExt cx="174600" cy="174600"/>
          </a:xfrm>
        </p:grpSpPr>
        <p:sp>
          <p:nvSpPr>
            <p:cNvPr id="791" name="Google Shape;791;p29"/>
            <p:cNvSpPr/>
            <p:nvPr/>
          </p:nvSpPr>
          <p:spPr>
            <a:xfrm rot="5400000" flipH="1">
              <a:off x="8016840" y="18252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rot="5400000" flipH="1">
              <a:off x="8012880" y="17748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rot="5400000" flipH="1">
              <a:off x="8053560" y="2188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rot="5400000" flipH="1">
              <a:off x="8048880" y="21492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29"/>
          <p:cNvGrpSpPr/>
          <p:nvPr/>
        </p:nvGrpSpPr>
        <p:grpSpPr>
          <a:xfrm>
            <a:off x="7551540" y="3880260"/>
            <a:ext cx="293040" cy="292680"/>
            <a:chOff x="7551540" y="3880260"/>
            <a:chExt cx="293040" cy="292680"/>
          </a:xfrm>
        </p:grpSpPr>
        <p:sp>
          <p:nvSpPr>
            <p:cNvPr id="796" name="Google Shape;796;p29"/>
            <p:cNvSpPr/>
            <p:nvPr/>
          </p:nvSpPr>
          <p:spPr>
            <a:xfrm rot="5400000" flipH="1">
              <a:off x="7553880" y="388260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rot="5400000" flipH="1">
              <a:off x="7551720" y="388008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rot="5400000" flipH="1">
              <a:off x="7589520" y="391932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rot="5400000" flipH="1">
              <a:off x="7587360" y="391680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rot="5400000" flipH="1">
              <a:off x="7629480" y="395928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rot="5400000" flipH="1">
              <a:off x="7627680" y="395640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29"/>
          <p:cNvGrpSpPr/>
          <p:nvPr/>
        </p:nvGrpSpPr>
        <p:grpSpPr>
          <a:xfrm>
            <a:off x="8333280" y="249120"/>
            <a:ext cx="26640" cy="174600"/>
            <a:chOff x="8333280" y="249120"/>
            <a:chExt cx="26640" cy="174600"/>
          </a:xfrm>
        </p:grpSpPr>
        <p:sp>
          <p:nvSpPr>
            <p:cNvPr id="803" name="Google Shape;803;p29"/>
            <p:cNvSpPr/>
            <p:nvPr/>
          </p:nvSpPr>
          <p:spPr>
            <a:xfrm rot="5400000" flipH="1">
              <a:off x="8333280" y="39708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rot="5400000" flipH="1">
              <a:off x="8333280" y="32328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rot="5400000" flipH="1">
              <a:off x="8333280" y="24912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29"/>
          <p:cNvSpPr/>
          <p:nvPr/>
        </p:nvSpPr>
        <p:spPr>
          <a:xfrm rot="5400000" flipH="1">
            <a:off x="739800" y="2598480"/>
            <a:ext cx="1672200" cy="12564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807" name="Google Shape;807;p29"/>
          <p:cNvSpPr/>
          <p:nvPr/>
        </p:nvSpPr>
        <p:spPr>
          <a:xfrm rot="-5400000">
            <a:off x="847080" y="3554280"/>
            <a:ext cx="829080" cy="74304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808" name="Google Shape;808;p29"/>
          <p:cNvSpPr/>
          <p:nvPr/>
        </p:nvSpPr>
        <p:spPr>
          <a:xfrm rot="5400000" flipH="1">
            <a:off x="1104840" y="4151520"/>
            <a:ext cx="796320" cy="118764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grpSp>
        <p:nvGrpSpPr>
          <p:cNvPr id="809" name="Google Shape;809;p29"/>
          <p:cNvGrpSpPr/>
          <p:nvPr/>
        </p:nvGrpSpPr>
        <p:grpSpPr>
          <a:xfrm>
            <a:off x="621000" y="4062240"/>
            <a:ext cx="582120" cy="581400"/>
            <a:chOff x="621000" y="4062240"/>
            <a:chExt cx="582120" cy="581400"/>
          </a:xfrm>
        </p:grpSpPr>
        <p:sp>
          <p:nvSpPr>
            <p:cNvPr id="810" name="Google Shape;810;p29"/>
            <p:cNvSpPr/>
            <p:nvPr/>
          </p:nvSpPr>
          <p:spPr>
            <a:xfrm rot="5400000">
              <a:off x="626040" y="40669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rot="5400000">
              <a:off x="621360" y="406188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rot="5400000">
              <a:off x="698760" y="413964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rot="5400000">
              <a:off x="694080" y="413424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5400000">
              <a:off x="777600" y="42177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rot="5400000">
              <a:off x="772560" y="42134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9"/>
          <p:cNvGrpSpPr/>
          <p:nvPr/>
        </p:nvGrpSpPr>
        <p:grpSpPr>
          <a:xfrm>
            <a:off x="1482840" y="3351240"/>
            <a:ext cx="292320" cy="291600"/>
            <a:chOff x="1482840" y="3351240"/>
            <a:chExt cx="292320" cy="291600"/>
          </a:xfrm>
        </p:grpSpPr>
        <p:sp>
          <p:nvSpPr>
            <p:cNvPr id="817" name="Google Shape;817;p29"/>
            <p:cNvSpPr/>
            <p:nvPr/>
          </p:nvSpPr>
          <p:spPr>
            <a:xfrm rot="5400000">
              <a:off x="1487880" y="335628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rot="5400000">
              <a:off x="1483200" y="335088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rot="5400000">
              <a:off x="1550160" y="341784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rot="5400000">
              <a:off x="1545480" y="341352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9"/>
          <p:cNvGrpSpPr/>
          <p:nvPr/>
        </p:nvGrpSpPr>
        <p:grpSpPr>
          <a:xfrm>
            <a:off x="1595520" y="4790160"/>
            <a:ext cx="174600" cy="174600"/>
            <a:chOff x="1595520" y="4790160"/>
            <a:chExt cx="174600" cy="174600"/>
          </a:xfrm>
        </p:grpSpPr>
        <p:sp>
          <p:nvSpPr>
            <p:cNvPr id="822" name="Google Shape;822;p29"/>
            <p:cNvSpPr/>
            <p:nvPr/>
          </p:nvSpPr>
          <p:spPr>
            <a:xfrm rot="5400000">
              <a:off x="1599480" y="479484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rot="5400000">
              <a:off x="1595520" y="479016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rot="5400000">
              <a:off x="1636200" y="483120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rot="5400000">
              <a:off x="1631520" y="482688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29"/>
          <p:cNvSpPr/>
          <p:nvPr/>
        </p:nvSpPr>
        <p:spPr>
          <a:xfrm rot="5400000">
            <a:off x="1377360" y="168876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rot="5400000">
            <a:off x="1375200" y="168588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rot="5400000">
            <a:off x="1413720" y="172512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rot="5400000">
            <a:off x="1411560" y="172260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rot="5400000">
            <a:off x="1453680" y="176472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rot="5400000">
            <a:off x="1451160" y="176256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29"/>
          <p:cNvGrpSpPr/>
          <p:nvPr/>
        </p:nvGrpSpPr>
        <p:grpSpPr>
          <a:xfrm>
            <a:off x="1775520" y="1441440"/>
            <a:ext cx="26640" cy="174600"/>
            <a:chOff x="1775520" y="1441440"/>
            <a:chExt cx="26640" cy="174600"/>
          </a:xfrm>
        </p:grpSpPr>
        <p:sp>
          <p:nvSpPr>
            <p:cNvPr id="833" name="Google Shape;833;p29"/>
            <p:cNvSpPr/>
            <p:nvPr/>
          </p:nvSpPr>
          <p:spPr>
            <a:xfrm rot="5400000">
              <a:off x="1775520" y="144144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rot="5400000">
              <a:off x="1775520" y="151524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rot="5400000">
              <a:off x="1775520" y="158940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29"/>
          <p:cNvGrpSpPr/>
          <p:nvPr/>
        </p:nvGrpSpPr>
        <p:grpSpPr>
          <a:xfrm>
            <a:off x="1893960" y="4488120"/>
            <a:ext cx="26640" cy="174600"/>
            <a:chOff x="1893960" y="4488120"/>
            <a:chExt cx="26640" cy="174600"/>
          </a:xfrm>
        </p:grpSpPr>
        <p:sp>
          <p:nvSpPr>
            <p:cNvPr id="837" name="Google Shape;837;p29"/>
            <p:cNvSpPr/>
            <p:nvPr/>
          </p:nvSpPr>
          <p:spPr>
            <a:xfrm rot="5400000">
              <a:off x="1893960" y="448812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rot="5400000">
              <a:off x="1893960" y="456192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rot="5400000">
              <a:off x="1893960" y="463608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29"/>
          <p:cNvGrpSpPr/>
          <p:nvPr/>
        </p:nvGrpSpPr>
        <p:grpSpPr>
          <a:xfrm>
            <a:off x="483120" y="4066920"/>
            <a:ext cx="26640" cy="174600"/>
            <a:chOff x="483120" y="4066920"/>
            <a:chExt cx="26640" cy="174600"/>
          </a:xfrm>
        </p:grpSpPr>
        <p:sp>
          <p:nvSpPr>
            <p:cNvPr id="841" name="Google Shape;841;p29"/>
            <p:cNvSpPr/>
            <p:nvPr/>
          </p:nvSpPr>
          <p:spPr>
            <a:xfrm rot="5400000">
              <a:off x="483120" y="4066920"/>
              <a:ext cx="26640" cy="2664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rot="5400000">
              <a:off x="483120" y="4140720"/>
              <a:ext cx="26640" cy="2664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rot="5400000">
              <a:off x="483120" y="4214880"/>
              <a:ext cx="26640" cy="2664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2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9.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0.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3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7126" y="128925"/>
            <a:ext cx="794448" cy="770851"/>
          </a:xfrm>
          <a:prstGeom prst="rect">
            <a:avLst/>
          </a:prstGeom>
        </p:spPr>
      </p:pic>
      <p:pic>
        <p:nvPicPr>
          <p:cNvPr id="3" name="Picture 3"/>
          <p:cNvPicPr>
            <a:picLocks noChangeAspect="1"/>
          </p:cNvPicPr>
          <p:nvPr/>
        </p:nvPicPr>
        <p:blipFill>
          <a:blip r:embed="rId3"/>
          <a:srcRect b="21478"/>
          <a:stretch>
            <a:fillRect/>
          </a:stretch>
        </p:blipFill>
        <p:spPr>
          <a:xfrm>
            <a:off x="1144906" y="175450"/>
            <a:ext cx="6854189" cy="724326"/>
          </a:xfrm>
          <a:prstGeom prst="rect">
            <a:avLst/>
          </a:prstGeom>
        </p:spPr>
      </p:pic>
      <p:sp>
        <p:nvSpPr>
          <p:cNvPr id="4" name="TextBox 4"/>
          <p:cNvSpPr txBox="1"/>
          <p:nvPr/>
        </p:nvSpPr>
        <p:spPr>
          <a:xfrm>
            <a:off x="1655567" y="913606"/>
            <a:ext cx="5832866" cy="362407"/>
          </a:xfrm>
          <a:prstGeom prst="rect">
            <a:avLst/>
          </a:prstGeom>
        </p:spPr>
        <p:txBody>
          <a:bodyPr lIns="0" tIns="0" rIns="0" bIns="0" rtlCol="0" anchor="t">
            <a:spAutoFit/>
          </a:bodyPr>
          <a:lstStyle/>
          <a:p>
            <a:pPr algn="ctr">
              <a:lnSpc>
                <a:spcPts val="3080"/>
              </a:lnSpc>
              <a:spcBef>
                <a:spcPct val="0"/>
              </a:spcBef>
            </a:pPr>
            <a:r>
              <a:rPr lang="en-US" sz="2200">
                <a:latin typeface="Public Sans Bold"/>
              </a:rPr>
              <a:t>KHOA CÔNG NGHỆ THÔNG TIN</a:t>
            </a:r>
          </a:p>
        </p:txBody>
      </p:sp>
      <p:sp>
        <p:nvSpPr>
          <p:cNvPr id="5" name="TextBox 5"/>
          <p:cNvSpPr txBox="1"/>
          <p:nvPr/>
        </p:nvSpPr>
        <p:spPr>
          <a:xfrm>
            <a:off x="2865872" y="1590533"/>
            <a:ext cx="3649229" cy="456856"/>
          </a:xfrm>
          <a:prstGeom prst="rect">
            <a:avLst/>
          </a:prstGeom>
        </p:spPr>
        <p:txBody>
          <a:bodyPr wrap="square" lIns="0" tIns="0" rIns="0" bIns="0" rtlCol="0" anchor="t">
            <a:spAutoFit/>
          </a:bodyPr>
          <a:lstStyle/>
          <a:p>
            <a:pPr algn="ctr">
              <a:lnSpc>
                <a:spcPts val="3920"/>
              </a:lnSpc>
              <a:spcBef>
                <a:spcPct val="0"/>
              </a:spcBef>
            </a:pPr>
            <a:r>
              <a:rPr lang="en-US" sz="2800" dirty="0">
                <a:solidFill>
                  <a:srgbClr val="FF3131"/>
                </a:solidFill>
                <a:latin typeface="Public Sans Bold"/>
              </a:rPr>
              <a:t>ĐỒ ÁN TỐT NGHIỆP</a:t>
            </a:r>
          </a:p>
        </p:txBody>
      </p:sp>
      <p:grpSp>
        <p:nvGrpSpPr>
          <p:cNvPr id="6" name="Group 6"/>
          <p:cNvGrpSpPr/>
          <p:nvPr/>
        </p:nvGrpSpPr>
        <p:grpSpPr>
          <a:xfrm>
            <a:off x="2519431" y="2543175"/>
            <a:ext cx="4105139" cy="1078609"/>
            <a:chOff x="0" y="-76200"/>
            <a:chExt cx="10947036" cy="2876290"/>
          </a:xfrm>
        </p:grpSpPr>
        <p:sp>
          <p:nvSpPr>
            <p:cNvPr id="7" name="TextBox 7"/>
            <p:cNvSpPr txBox="1"/>
            <p:nvPr/>
          </p:nvSpPr>
          <p:spPr>
            <a:xfrm>
              <a:off x="0" y="-76200"/>
              <a:ext cx="10947036" cy="781240"/>
            </a:xfrm>
            <a:prstGeom prst="rect">
              <a:avLst/>
            </a:prstGeom>
          </p:spPr>
          <p:txBody>
            <a:bodyPr lIns="0" tIns="0" rIns="0" bIns="0" rtlCol="0" anchor="t">
              <a:spAutoFit/>
            </a:bodyPr>
            <a:lstStyle/>
            <a:p>
              <a:pPr>
                <a:lnSpc>
                  <a:spcPts val="2520"/>
                </a:lnSpc>
                <a:spcBef>
                  <a:spcPct val="0"/>
                </a:spcBef>
              </a:pPr>
              <a:r>
                <a:rPr lang="en-US" sz="1800" dirty="0" err="1">
                  <a:latin typeface="Public Sans Bold"/>
                </a:rPr>
                <a:t>Sinh</a:t>
              </a:r>
              <a:r>
                <a:rPr lang="en-US" sz="1800" dirty="0">
                  <a:latin typeface="Public Sans Bold"/>
                </a:rPr>
                <a:t> </a:t>
              </a:r>
              <a:r>
                <a:rPr lang="en-US" sz="1800" dirty="0" err="1">
                  <a:latin typeface="Public Sans Bold"/>
                </a:rPr>
                <a:t>viên</a:t>
              </a:r>
              <a:r>
                <a:rPr lang="en-US" sz="1800" dirty="0">
                  <a:latin typeface="Public Sans Bold"/>
                </a:rPr>
                <a:t> </a:t>
              </a:r>
              <a:r>
                <a:rPr lang="en-US" sz="1800" dirty="0" err="1">
                  <a:latin typeface="Public Sans Bold"/>
                </a:rPr>
                <a:t>thực</a:t>
              </a:r>
              <a:r>
                <a:rPr lang="en-US" sz="1800" dirty="0">
                  <a:latin typeface="Public Sans Bold"/>
                </a:rPr>
                <a:t> </a:t>
              </a:r>
              <a:r>
                <a:rPr lang="en-US" sz="1800" dirty="0" err="1">
                  <a:latin typeface="Public Sans Bold"/>
                </a:rPr>
                <a:t>hiện</a:t>
              </a:r>
              <a:r>
                <a:rPr lang="en-US" sz="1800" dirty="0">
                  <a:latin typeface="Public Sans Bold"/>
                </a:rPr>
                <a:t>: </a:t>
              </a:r>
              <a:r>
                <a:rPr lang="en-US" sz="1800" dirty="0" err="1">
                  <a:latin typeface="Public Sans Bold"/>
                </a:rPr>
                <a:t>Vũ</a:t>
              </a:r>
              <a:r>
                <a:rPr lang="en-US" sz="1800" dirty="0">
                  <a:latin typeface="Public Sans Bold"/>
                </a:rPr>
                <a:t> </a:t>
              </a:r>
              <a:r>
                <a:rPr lang="en-US" sz="1800" dirty="0" err="1">
                  <a:latin typeface="Public Sans Bold"/>
                </a:rPr>
                <a:t>Thành</a:t>
              </a:r>
              <a:r>
                <a:rPr lang="en-US" sz="1800" dirty="0">
                  <a:latin typeface="Public Sans Bold"/>
                </a:rPr>
                <a:t> </a:t>
              </a:r>
              <a:r>
                <a:rPr lang="en-US" sz="1800" dirty="0" err="1">
                  <a:latin typeface="Public Sans Bold"/>
                </a:rPr>
                <a:t>Đạt</a:t>
              </a:r>
              <a:endParaRPr lang="en-US" sz="1800" dirty="0">
                <a:latin typeface="Public Sans Bold"/>
              </a:endParaRPr>
            </a:p>
          </p:txBody>
        </p:sp>
        <p:sp>
          <p:nvSpPr>
            <p:cNvPr id="8" name="TextBox 8"/>
            <p:cNvSpPr txBox="1"/>
            <p:nvPr/>
          </p:nvSpPr>
          <p:spPr>
            <a:xfrm>
              <a:off x="0" y="972370"/>
              <a:ext cx="10947036" cy="781240"/>
            </a:xfrm>
            <a:prstGeom prst="rect">
              <a:avLst/>
            </a:prstGeom>
          </p:spPr>
          <p:txBody>
            <a:bodyPr lIns="0" tIns="0" rIns="0" bIns="0" rtlCol="0" anchor="t">
              <a:spAutoFit/>
            </a:bodyPr>
            <a:lstStyle/>
            <a:p>
              <a:pPr>
                <a:lnSpc>
                  <a:spcPts val="2520"/>
                </a:lnSpc>
                <a:spcBef>
                  <a:spcPct val="0"/>
                </a:spcBef>
              </a:pPr>
              <a:r>
                <a:rPr lang="en-US" sz="1800" dirty="0" err="1">
                  <a:latin typeface="Public Sans Bold"/>
                </a:rPr>
                <a:t>Mã</a:t>
              </a:r>
              <a:r>
                <a:rPr lang="en-US" sz="1800" dirty="0">
                  <a:latin typeface="Public Sans Bold"/>
                </a:rPr>
                <a:t> SV: 2019600936</a:t>
              </a:r>
            </a:p>
          </p:txBody>
        </p:sp>
        <p:sp>
          <p:nvSpPr>
            <p:cNvPr id="9" name="TextBox 9"/>
            <p:cNvSpPr txBox="1"/>
            <p:nvPr/>
          </p:nvSpPr>
          <p:spPr>
            <a:xfrm>
              <a:off x="0" y="2018850"/>
              <a:ext cx="10947036" cy="781240"/>
            </a:xfrm>
            <a:prstGeom prst="rect">
              <a:avLst/>
            </a:prstGeom>
          </p:spPr>
          <p:txBody>
            <a:bodyPr lIns="0" tIns="0" rIns="0" bIns="0" rtlCol="0" anchor="t">
              <a:spAutoFit/>
            </a:bodyPr>
            <a:lstStyle/>
            <a:p>
              <a:pPr>
                <a:lnSpc>
                  <a:spcPts val="2520"/>
                </a:lnSpc>
                <a:spcBef>
                  <a:spcPct val="0"/>
                </a:spcBef>
              </a:pPr>
              <a:r>
                <a:rPr lang="en-US" sz="1800" dirty="0">
                  <a:latin typeface="Public Sans Bold"/>
                </a:rPr>
                <a:t>CBHD: Ts. </a:t>
              </a:r>
              <a:r>
                <a:rPr lang="en-US" sz="1800" dirty="0" err="1">
                  <a:latin typeface="Public Sans Bold"/>
                </a:rPr>
                <a:t>Đỗ</a:t>
              </a:r>
              <a:r>
                <a:rPr lang="en-US" sz="1800" dirty="0">
                  <a:latin typeface="Public Sans Bold"/>
                </a:rPr>
                <a:t> </a:t>
              </a:r>
              <a:r>
                <a:rPr lang="en-US" sz="1800" dirty="0" err="1">
                  <a:latin typeface="Public Sans Bold"/>
                </a:rPr>
                <a:t>Mạnh</a:t>
              </a:r>
              <a:r>
                <a:rPr lang="en-US" sz="1800" dirty="0">
                  <a:latin typeface="Public Sans Bold"/>
                </a:rPr>
                <a:t> </a:t>
              </a:r>
              <a:r>
                <a:rPr lang="en-US" sz="1800" dirty="0" err="1">
                  <a:latin typeface="Public Sans Bold"/>
                </a:rPr>
                <a:t>Hùng</a:t>
              </a:r>
              <a:endParaRPr lang="en-US" sz="1800" dirty="0">
                <a:latin typeface="Public Sans Bold"/>
              </a:endParaRPr>
            </a:p>
          </p:txBody>
        </p:sp>
      </p:grpSp>
      <p:sp>
        <p:nvSpPr>
          <p:cNvPr id="10" name="TextBox 10"/>
          <p:cNvSpPr txBox="1"/>
          <p:nvPr/>
        </p:nvSpPr>
        <p:spPr>
          <a:xfrm>
            <a:off x="5824206" y="4591050"/>
            <a:ext cx="3110081" cy="245773"/>
          </a:xfrm>
          <a:prstGeom prst="rect">
            <a:avLst/>
          </a:prstGeom>
        </p:spPr>
        <p:txBody>
          <a:bodyPr lIns="0" tIns="0" rIns="0" bIns="0" rtlCol="0" anchor="t">
            <a:spAutoFit/>
          </a:bodyPr>
          <a:lstStyle/>
          <a:p>
            <a:pPr>
              <a:lnSpc>
                <a:spcPts val="2100"/>
              </a:lnSpc>
              <a:spcBef>
                <a:spcPct val="0"/>
              </a:spcBef>
            </a:pPr>
            <a:r>
              <a:rPr lang="en-US" sz="1500" dirty="0">
                <a:latin typeface="Public Sans Italics"/>
              </a:rPr>
              <a:t>Hà </a:t>
            </a:r>
            <a:r>
              <a:rPr lang="en-US" sz="1500" dirty="0" err="1">
                <a:latin typeface="Public Sans Italics"/>
              </a:rPr>
              <a:t>Nội</a:t>
            </a:r>
            <a:r>
              <a:rPr lang="en-US" sz="1500" dirty="0">
                <a:latin typeface="Public Sans Italics"/>
              </a:rPr>
              <a:t>, </a:t>
            </a:r>
            <a:r>
              <a:rPr lang="en-US" sz="1500" dirty="0" err="1">
                <a:latin typeface="Public Sans Italics"/>
              </a:rPr>
              <a:t>ngày</a:t>
            </a:r>
            <a:r>
              <a:rPr lang="en-US" sz="1500" dirty="0">
                <a:latin typeface="Public Sans Italics"/>
              </a:rPr>
              <a:t> 26 </a:t>
            </a:r>
            <a:r>
              <a:rPr lang="en-US" sz="1500" dirty="0" err="1">
                <a:latin typeface="Public Sans Italics"/>
              </a:rPr>
              <a:t>tháng</a:t>
            </a:r>
            <a:r>
              <a:rPr lang="en-US" sz="1500" dirty="0">
                <a:latin typeface="Public Sans Italics"/>
              </a:rPr>
              <a:t> 05 </a:t>
            </a:r>
            <a:r>
              <a:rPr lang="en-US" sz="1500" dirty="0" err="1">
                <a:latin typeface="Public Sans Italics"/>
              </a:rPr>
              <a:t>năm</a:t>
            </a:r>
            <a:r>
              <a:rPr lang="en-US" sz="1500" dirty="0">
                <a:latin typeface="Public Sans Italics"/>
              </a:rPr>
              <a:t> 2023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graphicFrame>
        <p:nvGraphicFramePr>
          <p:cNvPr id="1584" name="Google Shape;1584;p9"/>
          <p:cNvGraphicFramePr/>
          <p:nvPr>
            <p:extLst>
              <p:ext uri="{D42A27DB-BD31-4B8C-83A1-F6EECF244321}">
                <p14:modId xmlns:p14="http://schemas.microsoft.com/office/powerpoint/2010/main" val="3519290087"/>
              </p:ext>
            </p:extLst>
          </p:nvPr>
        </p:nvGraphicFramePr>
        <p:xfrm>
          <a:off x="1" y="1"/>
          <a:ext cx="9144000" cy="5243512"/>
        </p:xfrm>
        <a:graphic>
          <a:graphicData uri="http://schemas.openxmlformats.org/drawingml/2006/table">
            <a:tbl>
              <a:tblPr>
                <a:noFill/>
                <a:tableStyleId>{571DD9D7-024F-437D-9D4B-A98D9A22F7D1}</a:tableStyleId>
              </a:tblPr>
              <a:tblGrid>
                <a:gridCol w="551064">
                  <a:extLst>
                    <a:ext uri="{9D8B030D-6E8A-4147-A177-3AD203B41FA5}">
                      <a16:colId xmlns:a16="http://schemas.microsoft.com/office/drawing/2014/main" val="20000"/>
                    </a:ext>
                  </a:extLst>
                </a:gridCol>
                <a:gridCol w="2181894">
                  <a:extLst>
                    <a:ext uri="{9D8B030D-6E8A-4147-A177-3AD203B41FA5}">
                      <a16:colId xmlns:a16="http://schemas.microsoft.com/office/drawing/2014/main" val="20001"/>
                    </a:ext>
                  </a:extLst>
                </a:gridCol>
                <a:gridCol w="6411042">
                  <a:extLst>
                    <a:ext uri="{9D8B030D-6E8A-4147-A177-3AD203B41FA5}">
                      <a16:colId xmlns:a16="http://schemas.microsoft.com/office/drawing/2014/main" val="20002"/>
                    </a:ext>
                  </a:extLst>
                </a:gridCol>
              </a:tblGrid>
              <a:tr h="848908">
                <a:tc>
                  <a:txBody>
                    <a:bodyPr/>
                    <a:lstStyle/>
                    <a:p>
                      <a:pPr marL="0" marR="0" lvl="0" indent="0" algn="ctr" rtl="0">
                        <a:lnSpc>
                          <a:spcPct val="100000"/>
                        </a:lnSpc>
                        <a:spcBef>
                          <a:spcPts val="0"/>
                        </a:spcBef>
                        <a:spcAft>
                          <a:spcPts val="0"/>
                        </a:spcAft>
                        <a:buNone/>
                      </a:pPr>
                      <a:r>
                        <a:rPr lang="en-US" sz="1400" b="1" u="none" strike="noStrike" cap="none">
                          <a:solidFill>
                            <a:srgbClr val="1F1F1F"/>
                          </a:solidFill>
                          <a:latin typeface="Arial"/>
                          <a:ea typeface="Arial"/>
                          <a:cs typeface="Arial"/>
                          <a:sym typeface="Arial"/>
                        </a:rPr>
                        <a:t>STT</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D6CF"/>
                    </a:solidFill>
                  </a:tcPr>
                </a:tc>
                <a:tc>
                  <a:txBody>
                    <a:bodyPr/>
                    <a:lstStyle/>
                    <a:p>
                      <a:pPr marL="0" marR="0" lvl="0" indent="0" algn="ctr" rtl="0">
                        <a:lnSpc>
                          <a:spcPct val="100000"/>
                        </a:lnSpc>
                        <a:spcBef>
                          <a:spcPts val="0"/>
                        </a:spcBef>
                        <a:spcAft>
                          <a:spcPts val="0"/>
                        </a:spcAft>
                        <a:buNone/>
                      </a:pPr>
                      <a:r>
                        <a:rPr lang="en-US" sz="1400" b="1" u="none" strike="noStrike" cap="none" dirty="0" err="1">
                          <a:solidFill>
                            <a:srgbClr val="1F1F1F"/>
                          </a:solidFill>
                          <a:latin typeface="Arial"/>
                          <a:ea typeface="Arial"/>
                          <a:cs typeface="Arial"/>
                          <a:sym typeface="Arial"/>
                        </a:rPr>
                        <a:t>Tên</a:t>
                      </a:r>
                      <a:r>
                        <a:rPr lang="en-US" sz="1400" b="1" u="none" strike="noStrike" cap="none" dirty="0">
                          <a:solidFill>
                            <a:srgbClr val="1F1F1F"/>
                          </a:solidFill>
                          <a:latin typeface="Arial"/>
                          <a:ea typeface="Arial"/>
                          <a:cs typeface="Arial"/>
                          <a:sym typeface="Arial"/>
                        </a:rPr>
                        <a:t> </a:t>
                      </a:r>
                      <a:r>
                        <a:rPr lang="en-US" sz="1400" b="1" u="none" strike="noStrike" cap="none" dirty="0" err="1">
                          <a:solidFill>
                            <a:srgbClr val="1F1F1F"/>
                          </a:solidFill>
                          <a:latin typeface="Arial"/>
                          <a:ea typeface="Arial"/>
                          <a:cs typeface="Arial"/>
                          <a:sym typeface="Arial"/>
                        </a:rPr>
                        <a:t>lệnh</a:t>
                      </a:r>
                      <a:endParaRPr sz="1400" b="0" u="none" strike="noStrike" cap="none" dirty="0">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D6CF"/>
                    </a:solidFill>
                  </a:tcPr>
                </a:tc>
                <a:tc>
                  <a:txBody>
                    <a:bodyPr/>
                    <a:lstStyle/>
                    <a:p>
                      <a:pPr marL="0" marR="0" lvl="0" indent="0" algn="ctr" rtl="0">
                        <a:lnSpc>
                          <a:spcPct val="100000"/>
                        </a:lnSpc>
                        <a:spcBef>
                          <a:spcPts val="0"/>
                        </a:spcBef>
                        <a:spcAft>
                          <a:spcPts val="0"/>
                        </a:spcAft>
                        <a:buNone/>
                      </a:pPr>
                      <a:r>
                        <a:rPr lang="en-US" sz="1400" b="1" u="none" strike="noStrike" cap="none">
                          <a:solidFill>
                            <a:srgbClr val="1F1F1F"/>
                          </a:solidFill>
                          <a:latin typeface="Arial"/>
                          <a:ea typeface="Arial"/>
                          <a:cs typeface="Arial"/>
                          <a:sym typeface="Arial"/>
                        </a:rPr>
                        <a:t>Ý nghĩa</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D6CF"/>
                    </a:solidFill>
                  </a:tcPr>
                </a:tc>
                <a:extLst>
                  <a:ext uri="{0D108BD9-81ED-4DB2-BD59-A6C34878D82A}">
                    <a16:rowId xmlns:a16="http://schemas.microsoft.com/office/drawing/2014/main" val="10000"/>
                  </a:ext>
                </a:extLst>
              </a:tr>
              <a:tr h="354030">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1</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Open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Đi đến một trang Web theo URL xác định.</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extLst>
                  <a:ext uri="{0D108BD9-81ED-4DB2-BD59-A6C34878D82A}">
                    <a16:rowId xmlns:a16="http://schemas.microsoft.com/office/drawing/2014/main" val="10001"/>
                  </a:ext>
                </a:extLst>
              </a:tr>
              <a:tr h="354030">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2</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Click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Hoàn thành hành động click chuột.</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extLst>
                  <a:ext uri="{0D108BD9-81ED-4DB2-BD59-A6C34878D82A}">
                    <a16:rowId xmlns:a16="http://schemas.microsoft.com/office/drawing/2014/main" val="10002"/>
                  </a:ext>
                </a:extLst>
              </a:tr>
              <a:tr h="354030">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3</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dirty="0" err="1">
                          <a:solidFill>
                            <a:srgbClr val="000000"/>
                          </a:solidFill>
                          <a:latin typeface="Times New Roman"/>
                          <a:ea typeface="Times New Roman"/>
                          <a:cs typeface="Times New Roman"/>
                          <a:sym typeface="Times New Roman"/>
                        </a:rPr>
                        <a:t>ClickAndWait</a:t>
                      </a:r>
                      <a:r>
                        <a:rPr lang="en-US" sz="1400" b="0" u="none" strike="noStrike" cap="none" dirty="0">
                          <a:solidFill>
                            <a:srgbClr val="000000"/>
                          </a:solidFill>
                          <a:latin typeface="Times New Roman"/>
                          <a:ea typeface="Times New Roman"/>
                          <a:cs typeface="Times New Roman"/>
                          <a:sym typeface="Times New Roman"/>
                        </a:rPr>
                        <a:t> </a:t>
                      </a:r>
                      <a:endParaRPr sz="1400" b="0" u="none" strike="noStrike" cap="none" dirty="0">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Hoàn thành hành động click chuột và đợi tải một trang Web mới.</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extLst>
                  <a:ext uri="{0D108BD9-81ED-4DB2-BD59-A6C34878D82A}">
                    <a16:rowId xmlns:a16="http://schemas.microsoft.com/office/drawing/2014/main" val="10003"/>
                  </a:ext>
                </a:extLst>
              </a:tr>
              <a:tr h="354030">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4</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verifyTitle/ assertTitle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Xác minh tiêu đề trang mong đợi.</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extLst>
                  <a:ext uri="{0D108BD9-81ED-4DB2-BD59-A6C34878D82A}">
                    <a16:rowId xmlns:a16="http://schemas.microsoft.com/office/drawing/2014/main" val="10004"/>
                  </a:ext>
                </a:extLst>
              </a:tr>
              <a:tr h="354030">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5</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verifyTextPresent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Xác minh giá trị một đoạn văn bản ở vị trí nào đó trên trang.</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extLst>
                  <a:ext uri="{0D108BD9-81ED-4DB2-BD59-A6C34878D82A}">
                    <a16:rowId xmlns:a16="http://schemas.microsoft.com/office/drawing/2014/main" val="10005"/>
                  </a:ext>
                </a:extLst>
              </a:tr>
              <a:tr h="638798">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6</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dirty="0" err="1">
                          <a:solidFill>
                            <a:srgbClr val="000000"/>
                          </a:solidFill>
                          <a:latin typeface="Times New Roman"/>
                          <a:ea typeface="Times New Roman"/>
                          <a:cs typeface="Times New Roman"/>
                          <a:sym typeface="Times New Roman"/>
                        </a:rPr>
                        <a:t>verifyElementPresent</a:t>
                      </a:r>
                      <a:endParaRPr sz="1400" b="0" u="none" strike="noStrike" cap="none" dirty="0">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Xác minh thành phần giao diện người dùng được mong đợi, được định nghĩa bởi thẻ HTML là tồn tại trên trang.</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extLst>
                  <a:ext uri="{0D108BD9-81ED-4DB2-BD59-A6C34878D82A}">
                    <a16:rowId xmlns:a16="http://schemas.microsoft.com/office/drawing/2014/main" val="10006"/>
                  </a:ext>
                </a:extLst>
              </a:tr>
              <a:tr h="354030">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7</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verifyText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Xác minh văn bản mong đợi và các thẻ HTML tương ứng trên trang.</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extLst>
                  <a:ext uri="{0D108BD9-81ED-4DB2-BD59-A6C34878D82A}">
                    <a16:rowId xmlns:a16="http://schemas.microsoft.com/office/drawing/2014/main" val="10007"/>
                  </a:ext>
                </a:extLst>
              </a:tr>
              <a:tr h="354030">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8</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verifyTable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Xác minh nội dung mong đợi của một bảng.</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extLst>
                  <a:ext uri="{0D108BD9-81ED-4DB2-BD59-A6C34878D82A}">
                    <a16:rowId xmlns:a16="http://schemas.microsoft.com/office/drawing/2014/main" val="10008"/>
                  </a:ext>
                </a:extLst>
              </a:tr>
              <a:tr h="638798">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9</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waitForPageToLoad</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Tạm dừng thực thi ca kiểm thử cho tới khi việc tải trang Web mới được hoàn tất. Lệnh này được tự động gọi khi sử dụng lệnh clickAndWait.</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extLst>
                  <a:ext uri="{0D108BD9-81ED-4DB2-BD59-A6C34878D82A}">
                    <a16:rowId xmlns:a16="http://schemas.microsoft.com/office/drawing/2014/main" val="10009"/>
                  </a:ext>
                </a:extLst>
              </a:tr>
              <a:tr h="638798">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10</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waitForElementPresent</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dirty="0" err="1">
                          <a:solidFill>
                            <a:srgbClr val="000000"/>
                          </a:solidFill>
                          <a:latin typeface="Times New Roman"/>
                          <a:ea typeface="Times New Roman"/>
                          <a:cs typeface="Times New Roman"/>
                          <a:sym typeface="Times New Roman"/>
                        </a:rPr>
                        <a:t>Tạm</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dừng</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thực</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thi</a:t>
                      </a:r>
                      <a:r>
                        <a:rPr lang="en-US" sz="1400" b="0" u="none" strike="noStrike" cap="none" dirty="0">
                          <a:solidFill>
                            <a:srgbClr val="000000"/>
                          </a:solidFill>
                          <a:latin typeface="Times New Roman"/>
                          <a:ea typeface="Times New Roman"/>
                          <a:cs typeface="Times New Roman"/>
                          <a:sym typeface="Times New Roman"/>
                        </a:rPr>
                        <a:t> ca </a:t>
                      </a:r>
                      <a:r>
                        <a:rPr lang="en-US" sz="1400" b="0" u="none" strike="noStrike" cap="none" dirty="0" err="1">
                          <a:solidFill>
                            <a:srgbClr val="000000"/>
                          </a:solidFill>
                          <a:latin typeface="Times New Roman"/>
                          <a:ea typeface="Times New Roman"/>
                          <a:cs typeface="Times New Roman"/>
                          <a:sym typeface="Times New Roman"/>
                        </a:rPr>
                        <a:t>kiểm</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thử</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cho</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tới</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khi</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các</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yếu</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tố</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giao</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diện</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người</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dùng</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mong</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đợi</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trên</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trang</a:t>
                      </a:r>
                      <a:r>
                        <a:rPr lang="en-US" sz="1400" b="0" u="none" strike="noStrike" cap="none" dirty="0">
                          <a:solidFill>
                            <a:srgbClr val="000000"/>
                          </a:solidFill>
                          <a:latin typeface="Times New Roman"/>
                          <a:ea typeface="Times New Roman"/>
                          <a:cs typeface="Times New Roman"/>
                          <a:sym typeface="Times New Roman"/>
                        </a:rPr>
                        <a:t> Web </a:t>
                      </a:r>
                      <a:r>
                        <a:rPr lang="en-US" sz="1400" b="0" u="none" strike="noStrike" cap="none" dirty="0" err="1">
                          <a:solidFill>
                            <a:srgbClr val="000000"/>
                          </a:solidFill>
                          <a:latin typeface="Times New Roman"/>
                          <a:ea typeface="Times New Roman"/>
                          <a:cs typeface="Times New Roman"/>
                          <a:sym typeface="Times New Roman"/>
                        </a:rPr>
                        <a:t>xuất</a:t>
                      </a:r>
                      <a:r>
                        <a:rPr lang="en-US" sz="1400" b="0" u="none" strike="noStrike" cap="none" dirty="0">
                          <a:solidFill>
                            <a:srgbClr val="000000"/>
                          </a:solidFill>
                          <a:latin typeface="Times New Roman"/>
                          <a:ea typeface="Times New Roman"/>
                          <a:cs typeface="Times New Roman"/>
                          <a:sym typeface="Times New Roman"/>
                        </a:rPr>
                        <a:t> </a:t>
                      </a:r>
                      <a:r>
                        <a:rPr lang="en-US" sz="1400" b="0" u="none" strike="noStrike" cap="none" dirty="0" err="1">
                          <a:solidFill>
                            <a:srgbClr val="000000"/>
                          </a:solidFill>
                          <a:latin typeface="Times New Roman"/>
                          <a:ea typeface="Times New Roman"/>
                          <a:cs typeface="Times New Roman"/>
                          <a:sym typeface="Times New Roman"/>
                        </a:rPr>
                        <a:t>hiện</a:t>
                      </a:r>
                      <a:endParaRPr sz="1400" b="0" u="none" strike="noStrike" cap="none" dirty="0">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extLst>
                  <a:ext uri="{0D108BD9-81ED-4DB2-BD59-A6C34878D82A}">
                    <a16:rowId xmlns:a16="http://schemas.microsoft.com/office/drawing/2014/main" val="10010"/>
                  </a:ext>
                </a:extLst>
              </a:tr>
            </a:tbl>
          </a:graphicData>
        </a:graphic>
      </p:graphicFrame>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10"/>
          <p:cNvSpPr/>
          <p:nvPr/>
        </p:nvSpPr>
        <p:spPr>
          <a:xfrm>
            <a:off x="501925" y="1318325"/>
            <a:ext cx="8499300" cy="2977200"/>
          </a:xfrm>
          <a:prstGeom prst="rect">
            <a:avLst/>
          </a:prstGeom>
          <a:noFill/>
          <a:ln>
            <a:noFill/>
          </a:ln>
        </p:spPr>
        <p:txBody>
          <a:bodyPr spcFirstLastPara="1" wrap="square" lIns="90000" tIns="45000" rIns="90000" bIns="45000" anchor="t" anchorCtr="0">
            <a:spAutoFit/>
          </a:bodyPr>
          <a:lstStyle/>
          <a:p>
            <a:pPr marL="0" marR="0" lvl="0" indent="0" algn="l" rtl="0">
              <a:lnSpc>
                <a:spcPct val="150000"/>
              </a:lnSpc>
              <a:spcBef>
                <a:spcPts val="0"/>
              </a:spcBef>
              <a:spcAft>
                <a:spcPts val="0"/>
              </a:spcAft>
              <a:buNone/>
            </a:pPr>
            <a:r>
              <a:rPr lang="en-US" sz="2000" b="0" i="0" u="none" strike="noStrike" cap="none" dirty="0">
                <a:solidFill>
                  <a:srgbClr val="000000"/>
                </a:solidFill>
                <a:latin typeface="Arial"/>
                <a:ea typeface="Arial"/>
                <a:cs typeface="Arial"/>
                <a:sym typeface="Arial"/>
              </a:rPr>
              <a:t>JVNET </a:t>
            </a:r>
            <a:r>
              <a:rPr lang="en-US" sz="2000" b="0" i="0" u="none" strike="noStrike" cap="none" dirty="0" err="1">
                <a:solidFill>
                  <a:srgbClr val="000000"/>
                </a:solidFill>
                <a:latin typeface="Arial"/>
                <a:ea typeface="Arial"/>
                <a:cs typeface="Arial"/>
                <a:sym typeface="Arial"/>
              </a:rPr>
              <a:t>là</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Công</a:t>
            </a:r>
            <a:r>
              <a:rPr lang="en-US" sz="2000" b="0" i="0" u="none" strike="noStrike" cap="none" dirty="0">
                <a:solidFill>
                  <a:srgbClr val="000000"/>
                </a:solidFill>
                <a:latin typeface="Arial"/>
                <a:ea typeface="Arial"/>
                <a:cs typeface="Arial"/>
                <a:sym typeface="Arial"/>
              </a:rPr>
              <a:t> ty </a:t>
            </a:r>
            <a:r>
              <a:rPr lang="en-US" sz="2000" b="0" i="0" u="none" strike="noStrike" cap="none" dirty="0" err="1">
                <a:solidFill>
                  <a:srgbClr val="000000"/>
                </a:solidFill>
                <a:latin typeface="Arial"/>
                <a:ea typeface="Arial"/>
                <a:cs typeface="Arial"/>
                <a:sym typeface="Arial"/>
              </a:rPr>
              <a:t>Cổ</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phần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Thương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mại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Phát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triển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Kỹ</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thuật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và</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Nhân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lực</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Quốc</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tế</a:t>
            </a:r>
            <a:r>
              <a:rPr lang="en-US" sz="2000" b="0" i="0" u="none" strike="noStrike" cap="none" dirty="0">
                <a:solidFill>
                  <a:srgbClr val="000000"/>
                </a:solidFill>
                <a:latin typeface="Arial"/>
                <a:ea typeface="Arial"/>
                <a:cs typeface="Arial"/>
                <a:sym typeface="Arial"/>
              </a:rPr>
              <a:t> - </a:t>
            </a:r>
            <a:r>
              <a:rPr lang="en-US" sz="2000" b="0" i="0" u="none" strike="noStrike" cap="none" dirty="0" err="1">
                <a:solidFill>
                  <a:srgbClr val="000000"/>
                </a:solidFill>
                <a:latin typeface="Arial"/>
                <a:ea typeface="Arial"/>
                <a:cs typeface="Arial"/>
                <a:sym typeface="Arial"/>
              </a:rPr>
              <a:t>doanh</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nghiệp</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ngoài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quốc</a:t>
            </a:r>
            <a:r>
              <a:rPr lang="en-US" sz="2000" b="0" i="0" u="none" strike="noStrike" cap="none" dirty="0">
                <a:solidFill>
                  <a:srgbClr val="000000"/>
                </a:solidFill>
                <a:latin typeface="Arial"/>
                <a:ea typeface="Arial"/>
                <a:cs typeface="Arial"/>
                <a:sym typeface="Arial"/>
              </a:rPr>
              <a:t>. JVNET </a:t>
            </a:r>
            <a:r>
              <a:rPr lang="en-US" sz="2000" b="0" i="0" u="none" strike="noStrike" cap="none" dirty="0" err="1">
                <a:solidFill>
                  <a:srgbClr val="000000"/>
                </a:solidFill>
                <a:latin typeface="Arial"/>
                <a:ea typeface="Arial"/>
                <a:cs typeface="Arial"/>
                <a:sym typeface="Arial"/>
              </a:rPr>
              <a:t>là</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công</a:t>
            </a:r>
            <a:r>
              <a:rPr lang="en-US" sz="2000" b="0" i="0" u="none" strike="noStrike" cap="none" dirty="0">
                <a:solidFill>
                  <a:srgbClr val="000000"/>
                </a:solidFill>
                <a:latin typeface="Arial"/>
                <a:ea typeface="Arial"/>
                <a:cs typeface="Arial"/>
                <a:sym typeface="Arial"/>
              </a:rPr>
              <a:t> ty </a:t>
            </a:r>
            <a:r>
              <a:rPr lang="en-US" sz="2000" b="0" i="0" u="none" strike="noStrike" cap="none" dirty="0" err="1">
                <a:solidFill>
                  <a:srgbClr val="000000"/>
                </a:solidFill>
                <a:latin typeface="Arial"/>
                <a:ea typeface="Arial"/>
                <a:cs typeface="Arial"/>
                <a:sym typeface="Arial"/>
              </a:rPr>
              <a:t>đào</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tạo</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và</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cung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ứng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nguồn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nhân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lực</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hàng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đầu</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tại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Việt</a:t>
            </a:r>
            <a:r>
              <a:rPr lang="en-US" sz="2000" b="0" i="0" u="none" strike="noStrike" cap="none" dirty="0">
                <a:solidFill>
                  <a:srgbClr val="000000"/>
                </a:solidFill>
                <a:latin typeface="Arial"/>
                <a:ea typeface="Arial"/>
                <a:cs typeface="Arial"/>
                <a:sym typeface="Arial"/>
              </a:rPr>
              <a:t> Nam.</a:t>
            </a:r>
            <a:endParaRPr sz="2000" b="0" i="0" u="none" strike="noStrike" cap="none" dirty="0">
              <a:latin typeface="Arial"/>
              <a:ea typeface="Arial"/>
              <a:cs typeface="Arial"/>
              <a:sym typeface="Arial"/>
            </a:endParaRPr>
          </a:p>
          <a:p>
            <a:pPr marL="0" marR="0" lvl="0" indent="0" algn="l" rtl="0">
              <a:lnSpc>
                <a:spcPct val="150000"/>
              </a:lnSpc>
              <a:spcBef>
                <a:spcPts val="1202"/>
              </a:spcBef>
              <a:spcAft>
                <a:spcPts val="0"/>
              </a:spcAft>
              <a:buNone/>
            </a:pPr>
            <a:r>
              <a:rPr lang="en-US" sz="2000" b="0" i="0" u="none" strike="noStrike" cap="none" dirty="0">
                <a:solidFill>
                  <a:srgbClr val="000000"/>
                </a:solidFill>
                <a:latin typeface="Arial"/>
                <a:ea typeface="Arial"/>
                <a:cs typeface="Arial"/>
                <a:sym typeface="Arial"/>
              </a:rPr>
              <a:t>Website JVNET </a:t>
            </a:r>
            <a:r>
              <a:rPr lang="en-US" sz="2000" b="0" i="0" u="none" strike="noStrike" cap="none" dirty="0" err="1">
                <a:solidFill>
                  <a:srgbClr val="000000"/>
                </a:solidFill>
                <a:latin typeface="Arial"/>
                <a:ea typeface="Arial"/>
                <a:cs typeface="Arial"/>
                <a:sym typeface="Arial"/>
              </a:rPr>
              <a:t>có</a:t>
            </a:r>
            <a:r>
              <a:rPr lang="en-US" sz="2000" b="0" i="0" u="none" strike="noStrike" cap="none" dirty="0">
                <a:solidFill>
                  <a:srgbClr val="000000"/>
                </a:solidFill>
                <a:latin typeface="Arial"/>
                <a:ea typeface="Arial"/>
                <a:cs typeface="Arial"/>
                <a:sym typeface="Arial"/>
              </a:rPr>
              <a:t> 3 </a:t>
            </a:r>
            <a:r>
              <a:rPr lang="en-US" sz="2000" b="0" i="0" u="none" strike="noStrike" cap="none" dirty="0" err="1">
                <a:solidFill>
                  <a:srgbClr val="000000"/>
                </a:solidFill>
                <a:latin typeface="Arial"/>
                <a:ea typeface="Arial"/>
                <a:cs typeface="Arial"/>
                <a:sym typeface="Arial"/>
              </a:rPr>
              <a:t>chức</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năng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chính</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Đăng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ký</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Tìm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kiếm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và</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Liên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hệ</a:t>
            </a:r>
            <a:r>
              <a:rPr lang="en-US" sz="2000" b="0" i="0" u="none" strike="noStrike" cap="none" dirty="0">
                <a:solidFill>
                  <a:srgbClr val="000000"/>
                </a:solidFill>
                <a:latin typeface="Arial"/>
                <a:ea typeface="Arial"/>
                <a:cs typeface="Arial"/>
                <a:sym typeface="Arial"/>
              </a:rPr>
              <a:t>.</a:t>
            </a:r>
            <a:endParaRPr sz="2000" b="0" i="0" u="none" strike="noStrike" cap="none" dirty="0">
              <a:latin typeface="Arial"/>
              <a:ea typeface="Arial"/>
              <a:cs typeface="Arial"/>
              <a:sym typeface="Arial"/>
            </a:endParaRPr>
          </a:p>
        </p:txBody>
      </p:sp>
      <p:sp>
        <p:nvSpPr>
          <p:cNvPr id="1590" name="Google Shape;1590;p10"/>
          <p:cNvSpPr txBox="1"/>
          <p:nvPr/>
        </p:nvSpPr>
        <p:spPr>
          <a:xfrm>
            <a:off x="54725" y="123125"/>
            <a:ext cx="7003800" cy="86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600" b="1" dirty="0">
                <a:solidFill>
                  <a:srgbClr val="FF806D"/>
                </a:solidFill>
              </a:rPr>
              <a:t>04. ỨNG DỤNG KIỂM THỬ CHỨC NĂNG </a:t>
            </a:r>
            <a:endParaRPr sz="2600" b="1" dirty="0">
              <a:solidFill>
                <a:srgbClr val="FF806D"/>
              </a:solidFill>
            </a:endParaRPr>
          </a:p>
          <a:p>
            <a:pPr marL="0" marR="0" lvl="0" indent="0" algn="ctr" rtl="0">
              <a:lnSpc>
                <a:spcPct val="100000"/>
              </a:lnSpc>
              <a:spcBef>
                <a:spcPts val="0"/>
              </a:spcBef>
              <a:spcAft>
                <a:spcPts val="0"/>
              </a:spcAft>
              <a:buClr>
                <a:schemeClr val="dk1"/>
              </a:buClr>
              <a:buSzPts val="1100"/>
              <a:buFont typeface="Arial"/>
              <a:buNone/>
            </a:pPr>
            <a:r>
              <a:rPr lang="en-US" sz="2600" b="1" dirty="0">
                <a:solidFill>
                  <a:srgbClr val="FF806D"/>
                </a:solidFill>
              </a:rPr>
              <a:t>WEB BẰNG CÔNG CỤ SELENIUM IDE</a:t>
            </a:r>
            <a:endParaRPr sz="2600" b="1" dirty="0">
              <a:solidFill>
                <a:srgbClr val="FF806D"/>
              </a:solidFill>
            </a:endParaRPr>
          </a:p>
          <a:p>
            <a:pPr marL="0" marR="0" lvl="0" indent="0" algn="ctr" rtl="0">
              <a:lnSpc>
                <a:spcPct val="100000"/>
              </a:lnSpc>
              <a:spcBef>
                <a:spcPts val="0"/>
              </a:spcBef>
              <a:spcAft>
                <a:spcPts val="0"/>
              </a:spcAft>
              <a:buClr>
                <a:schemeClr val="dk1"/>
              </a:buClr>
              <a:buSzPts val="1100"/>
              <a:buFont typeface="Arial"/>
              <a:buNone/>
            </a:pPr>
            <a:endParaRPr sz="3200" b="1" dirty="0">
              <a:solidFill>
                <a:srgbClr val="FF806D"/>
              </a:solidFill>
            </a:endParaRPr>
          </a:p>
          <a:p>
            <a:pPr marL="0" marR="0" lvl="0" indent="0" algn="ctr" rtl="0">
              <a:lnSpc>
                <a:spcPct val="100000"/>
              </a:lnSpc>
              <a:spcBef>
                <a:spcPts val="0"/>
              </a:spcBef>
              <a:spcAft>
                <a:spcPts val="0"/>
              </a:spcAft>
              <a:buClr>
                <a:schemeClr val="dk1"/>
              </a:buClr>
              <a:buSzPts val="1100"/>
              <a:buFont typeface="Arial"/>
              <a:buNone/>
            </a:pPr>
            <a:endParaRPr sz="3200" b="1" dirty="0">
              <a:solidFill>
                <a:srgbClr val="FF806D"/>
              </a:solidFill>
            </a:endParaRPr>
          </a:p>
          <a:p>
            <a:pPr marL="0" marR="0" lvl="0" indent="0" algn="ctr" rtl="0">
              <a:lnSpc>
                <a:spcPct val="100000"/>
              </a:lnSpc>
              <a:spcBef>
                <a:spcPts val="0"/>
              </a:spcBef>
              <a:spcAft>
                <a:spcPts val="0"/>
              </a:spcAft>
              <a:buNone/>
            </a:pPr>
            <a:endParaRPr sz="3200" b="1" dirty="0">
              <a:solidFill>
                <a:srgbClr val="FF806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FAA9-88BB-4572-AF2B-0D362A8CFCAE}"/>
              </a:ext>
            </a:extLst>
          </p:cNvPr>
          <p:cNvSpPr>
            <a:spLocks noGrp="1"/>
          </p:cNvSpPr>
          <p:nvPr>
            <p:ph type="title"/>
          </p:nvPr>
        </p:nvSpPr>
        <p:spPr/>
        <p:txBody>
          <a:bodyPr/>
          <a:lstStyle/>
          <a:p>
            <a:pPr algn="ctr"/>
            <a:r>
              <a:rPr lang="en-US" dirty="0"/>
              <a:t>Website jvnet.vn</a:t>
            </a:r>
          </a:p>
        </p:txBody>
      </p:sp>
      <p:sp>
        <p:nvSpPr>
          <p:cNvPr id="3" name="Subtitle 2">
            <a:extLst>
              <a:ext uri="{FF2B5EF4-FFF2-40B4-BE49-F238E27FC236}">
                <a16:creationId xmlns:a16="http://schemas.microsoft.com/office/drawing/2014/main" id="{303C2894-011A-4254-98DF-BD6C8D0808E0}"/>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35311494-6FBB-4D8C-8F25-14FF7640A094}"/>
              </a:ext>
            </a:extLst>
          </p:cNvPr>
          <p:cNvPicPr>
            <a:picLocks noChangeAspect="1"/>
          </p:cNvPicPr>
          <p:nvPr/>
        </p:nvPicPr>
        <p:blipFill>
          <a:blip r:embed="rId2"/>
          <a:stretch>
            <a:fillRect/>
          </a:stretch>
        </p:blipFill>
        <p:spPr>
          <a:xfrm>
            <a:off x="457199" y="1203480"/>
            <a:ext cx="8081743" cy="946789"/>
          </a:xfrm>
          <a:prstGeom prst="rect">
            <a:avLst/>
          </a:prstGeom>
        </p:spPr>
      </p:pic>
      <p:pic>
        <p:nvPicPr>
          <p:cNvPr id="9" name="Picture 8">
            <a:extLst>
              <a:ext uri="{FF2B5EF4-FFF2-40B4-BE49-F238E27FC236}">
                <a16:creationId xmlns:a16="http://schemas.microsoft.com/office/drawing/2014/main" id="{FE249B4E-ECBF-4F9E-9344-F9BBCF8AAE3B}"/>
              </a:ext>
            </a:extLst>
          </p:cNvPr>
          <p:cNvPicPr>
            <a:picLocks noChangeAspect="1"/>
          </p:cNvPicPr>
          <p:nvPr/>
        </p:nvPicPr>
        <p:blipFill>
          <a:blip r:embed="rId3"/>
          <a:stretch>
            <a:fillRect/>
          </a:stretch>
        </p:blipFill>
        <p:spPr>
          <a:xfrm>
            <a:off x="457199" y="3336131"/>
            <a:ext cx="8229240" cy="850309"/>
          </a:xfrm>
          <a:prstGeom prst="rect">
            <a:avLst/>
          </a:prstGeom>
        </p:spPr>
      </p:pic>
      <p:pic>
        <p:nvPicPr>
          <p:cNvPr id="11" name="Picture 10">
            <a:extLst>
              <a:ext uri="{FF2B5EF4-FFF2-40B4-BE49-F238E27FC236}">
                <a16:creationId xmlns:a16="http://schemas.microsoft.com/office/drawing/2014/main" id="{BA93DA35-FC82-4E8F-A3C2-0034160ECC1E}"/>
              </a:ext>
            </a:extLst>
          </p:cNvPr>
          <p:cNvPicPr>
            <a:picLocks noChangeAspect="1"/>
          </p:cNvPicPr>
          <p:nvPr/>
        </p:nvPicPr>
        <p:blipFill>
          <a:blip r:embed="rId4"/>
          <a:stretch>
            <a:fillRect/>
          </a:stretch>
        </p:blipFill>
        <p:spPr>
          <a:xfrm>
            <a:off x="457199" y="2248411"/>
            <a:ext cx="8229240" cy="946789"/>
          </a:xfrm>
          <a:prstGeom prst="rect">
            <a:avLst/>
          </a:prstGeom>
        </p:spPr>
      </p:pic>
    </p:spTree>
    <p:extLst>
      <p:ext uri="{BB962C8B-B14F-4D97-AF65-F5344CB8AC3E}">
        <p14:creationId xmlns:p14="http://schemas.microsoft.com/office/powerpoint/2010/main" val="22605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10"/>
          <p:cNvSpPr/>
          <p:nvPr/>
        </p:nvSpPr>
        <p:spPr>
          <a:xfrm>
            <a:off x="501925" y="1318325"/>
            <a:ext cx="8499300" cy="2706980"/>
          </a:xfrm>
          <a:prstGeom prst="rect">
            <a:avLst/>
          </a:prstGeom>
          <a:noFill/>
          <a:ln>
            <a:noFill/>
          </a:ln>
        </p:spPr>
        <p:txBody>
          <a:bodyPr spcFirstLastPara="1" wrap="square" lIns="90000" tIns="45000" rIns="90000" bIns="45000" anchor="t" anchorCtr="0">
            <a:spAutoFit/>
          </a:bodyPr>
          <a:lstStyle/>
          <a:p>
            <a:pPr>
              <a:lnSpc>
                <a:spcPct val="150000"/>
              </a:lnSpc>
              <a:spcBef>
                <a:spcPts val="1202"/>
              </a:spcBef>
            </a:pPr>
            <a:r>
              <a:rPr lang="en-US" sz="2000" dirty="0" err="1">
                <a:solidFill>
                  <a:srgbClr val="242424"/>
                </a:solidFill>
                <a:effectLst/>
                <a:latin typeface="+mj-lt"/>
                <a:ea typeface="Times New Roman" panose="02020603050405020304" pitchFamily="18" charset="0"/>
              </a:rPr>
              <a:t>Nhà</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thuốc</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Nhi</a:t>
            </a:r>
            <a:r>
              <a:rPr lang="en-US" sz="2000" dirty="0">
                <a:solidFill>
                  <a:srgbClr val="242424"/>
                </a:solidFill>
                <a:effectLst/>
                <a:latin typeface="+mj-lt"/>
                <a:ea typeface="Times New Roman" panose="02020603050405020304" pitchFamily="18" charset="0"/>
              </a:rPr>
              <a:t> Khoa - PHARMAKIDS </a:t>
            </a:r>
            <a:r>
              <a:rPr lang="en-US" sz="2000" dirty="0" err="1">
                <a:solidFill>
                  <a:srgbClr val="242424"/>
                </a:solidFill>
                <a:effectLst/>
                <a:latin typeface="+mj-lt"/>
                <a:ea typeface="Times New Roman" panose="02020603050405020304" pitchFamily="18" charset="0"/>
              </a:rPr>
              <a:t>là</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nhà</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thuốc</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chuyên</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cung</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cấp</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các</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sản</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phẩm</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thuốc</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thực</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phẩm</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chức</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năng</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thiết</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bị</a:t>
            </a:r>
            <a:r>
              <a:rPr lang="en-US" sz="2000" dirty="0">
                <a:solidFill>
                  <a:srgbClr val="242424"/>
                </a:solidFill>
                <a:effectLst/>
                <a:latin typeface="+mj-lt"/>
                <a:ea typeface="Times New Roman" panose="02020603050405020304" pitchFamily="18" charset="0"/>
              </a:rPr>
              <a:t> y </a:t>
            </a:r>
            <a:r>
              <a:rPr lang="en-US" sz="2000" dirty="0" err="1">
                <a:solidFill>
                  <a:srgbClr val="242424"/>
                </a:solidFill>
                <a:effectLst/>
                <a:latin typeface="+mj-lt"/>
                <a:ea typeface="Times New Roman" panose="02020603050405020304" pitchFamily="18" charset="0"/>
              </a:rPr>
              <a:t>tế</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và</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hàng</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tiêu</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dùng</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cho</a:t>
            </a:r>
            <a:r>
              <a:rPr lang="en-US" sz="2000" dirty="0">
                <a:solidFill>
                  <a:srgbClr val="242424"/>
                </a:solidFill>
                <a:effectLst/>
                <a:latin typeface="+mj-lt"/>
                <a:ea typeface="Times New Roman" panose="02020603050405020304" pitchFamily="18" charset="0"/>
              </a:rPr>
              <a:t> </a:t>
            </a:r>
            <a:r>
              <a:rPr lang="en-US" sz="2000" dirty="0" err="1">
                <a:solidFill>
                  <a:srgbClr val="242424"/>
                </a:solidFill>
                <a:effectLst/>
                <a:latin typeface="+mj-lt"/>
                <a:ea typeface="Times New Roman" panose="02020603050405020304" pitchFamily="18" charset="0"/>
              </a:rPr>
              <a:t>bé</a:t>
            </a:r>
            <a:r>
              <a:rPr lang="en-US" sz="2000" dirty="0">
                <a:solidFill>
                  <a:srgbClr val="242424"/>
                </a:solidFill>
                <a:effectLst/>
                <a:latin typeface="+mj-lt"/>
                <a:ea typeface="Times New Roman" panose="02020603050405020304" pitchFamily="18" charset="0"/>
              </a:rPr>
              <a:t>. </a:t>
            </a:r>
            <a:endParaRPr lang="en-US" sz="2000" b="0" i="0" u="none" strike="noStrike" cap="none" dirty="0">
              <a:solidFill>
                <a:srgbClr val="000000"/>
              </a:solidFill>
              <a:latin typeface="+mj-lt"/>
              <a:ea typeface="Arial"/>
              <a:cs typeface="Arial"/>
              <a:sym typeface="Arial"/>
            </a:endParaRPr>
          </a:p>
          <a:p>
            <a:pPr marL="0" marR="0" lvl="0" indent="0" algn="l" rtl="0">
              <a:lnSpc>
                <a:spcPct val="150000"/>
              </a:lnSpc>
              <a:spcBef>
                <a:spcPts val="1202"/>
              </a:spcBef>
              <a:spcAft>
                <a:spcPts val="0"/>
              </a:spcAft>
              <a:buNone/>
            </a:pPr>
            <a:r>
              <a:rPr lang="en-US" sz="2000" b="0" i="0" u="none" strike="noStrike" cap="none" dirty="0">
                <a:solidFill>
                  <a:srgbClr val="000000"/>
                </a:solidFill>
                <a:latin typeface="+mj-lt"/>
                <a:ea typeface="Arial"/>
                <a:cs typeface="Arial"/>
                <a:sym typeface="Arial"/>
              </a:rPr>
              <a:t>Website </a:t>
            </a:r>
            <a:r>
              <a:rPr lang="en-US" sz="2000" b="0" i="0" u="none" strike="noStrike" cap="none" dirty="0" err="1">
                <a:solidFill>
                  <a:srgbClr val="000000"/>
                </a:solidFill>
                <a:latin typeface="+mj-lt"/>
                <a:ea typeface="Arial"/>
                <a:cs typeface="Arial"/>
                <a:sym typeface="Arial"/>
              </a:rPr>
              <a:t>Nhà</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thuốc</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Nhi</a:t>
            </a:r>
            <a:r>
              <a:rPr lang="en-US" sz="2000" b="0" i="0" u="none" strike="noStrike" cap="none" dirty="0">
                <a:solidFill>
                  <a:srgbClr val="000000"/>
                </a:solidFill>
                <a:latin typeface="+mj-lt"/>
                <a:ea typeface="Arial"/>
                <a:cs typeface="Arial"/>
                <a:sym typeface="Arial"/>
              </a:rPr>
              <a:t> Khoa </a:t>
            </a:r>
            <a:r>
              <a:rPr lang="en-US" sz="2000" b="0" i="0" u="none" strike="noStrike" cap="none" dirty="0" err="1">
                <a:solidFill>
                  <a:srgbClr val="000000"/>
                </a:solidFill>
                <a:latin typeface="+mj-lt"/>
                <a:ea typeface="Arial"/>
                <a:cs typeface="Arial"/>
                <a:sym typeface="Arial"/>
              </a:rPr>
              <a:t>có</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một</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vài</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chức</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năng</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chính</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như</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Đăng</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nhập</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thêm</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vào</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giỏ</a:t>
            </a:r>
            <a:r>
              <a:rPr lang="en-US" sz="2000" b="0" i="0" u="none" strike="noStrike" cap="none" dirty="0">
                <a:solidFill>
                  <a:srgbClr val="000000"/>
                </a:solidFill>
                <a:latin typeface="+mj-lt"/>
                <a:ea typeface="Arial"/>
                <a:cs typeface="Arial"/>
                <a:sym typeface="Arial"/>
              </a:rPr>
              <a:t> </a:t>
            </a:r>
            <a:r>
              <a:rPr lang="en-US" sz="2000" b="0" i="0" u="none" strike="noStrike" cap="none" dirty="0" err="1">
                <a:solidFill>
                  <a:srgbClr val="000000"/>
                </a:solidFill>
                <a:latin typeface="+mj-lt"/>
                <a:ea typeface="Arial"/>
                <a:cs typeface="Arial"/>
                <a:sym typeface="Arial"/>
              </a:rPr>
              <a:t>hàng</a:t>
            </a:r>
            <a:r>
              <a:rPr lang="en-US" sz="2000" dirty="0">
                <a:latin typeface="+mj-lt"/>
              </a:rPr>
              <a:t>, </a:t>
            </a:r>
            <a:r>
              <a:rPr lang="en-US" sz="2000" dirty="0" err="1">
                <a:latin typeface="+mj-lt"/>
              </a:rPr>
              <a:t>thay</a:t>
            </a:r>
            <a:r>
              <a:rPr lang="en-US" sz="2000" dirty="0">
                <a:latin typeface="+mj-lt"/>
              </a:rPr>
              <a:t> </a:t>
            </a:r>
            <a:r>
              <a:rPr lang="en-US" sz="2000" dirty="0" err="1">
                <a:latin typeface="+mj-lt"/>
              </a:rPr>
              <a:t>đổi</a:t>
            </a:r>
            <a:r>
              <a:rPr lang="en-US" sz="2000" dirty="0">
                <a:latin typeface="+mj-lt"/>
              </a:rPr>
              <a:t> </a:t>
            </a:r>
            <a:r>
              <a:rPr lang="en-US" sz="2000" dirty="0" err="1">
                <a:latin typeface="+mj-lt"/>
              </a:rPr>
              <a:t>thông</a:t>
            </a:r>
            <a:r>
              <a:rPr lang="en-US" sz="2000" dirty="0">
                <a:latin typeface="+mj-lt"/>
              </a:rPr>
              <a:t> tin </a:t>
            </a:r>
            <a:r>
              <a:rPr lang="en-US" sz="2000" dirty="0" err="1">
                <a:latin typeface="+mj-lt"/>
              </a:rPr>
              <a:t>tài</a:t>
            </a:r>
            <a:r>
              <a:rPr lang="en-US" sz="2000" dirty="0">
                <a:latin typeface="+mj-lt"/>
              </a:rPr>
              <a:t> </a:t>
            </a:r>
            <a:r>
              <a:rPr lang="en-US" sz="2000" dirty="0" err="1">
                <a:latin typeface="+mj-lt"/>
              </a:rPr>
              <a:t>khoản</a:t>
            </a:r>
            <a:r>
              <a:rPr lang="en-US" sz="2000" dirty="0">
                <a:latin typeface="+mj-lt"/>
              </a:rPr>
              <a:t>.</a:t>
            </a:r>
            <a:endParaRPr sz="2000" b="0" i="0" u="none" strike="noStrike" cap="none" dirty="0">
              <a:latin typeface="Arial"/>
              <a:ea typeface="Arial"/>
              <a:cs typeface="Arial"/>
              <a:sym typeface="Arial"/>
            </a:endParaRPr>
          </a:p>
        </p:txBody>
      </p:sp>
      <p:sp>
        <p:nvSpPr>
          <p:cNvPr id="1590" name="Google Shape;1590;p10"/>
          <p:cNvSpPr txBox="1"/>
          <p:nvPr/>
        </p:nvSpPr>
        <p:spPr>
          <a:xfrm>
            <a:off x="54725" y="123125"/>
            <a:ext cx="7003800" cy="86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600" b="1" dirty="0">
                <a:solidFill>
                  <a:srgbClr val="FF806D"/>
                </a:solidFill>
              </a:rPr>
              <a:t>04. ỨNG DỤNG KIỂM THỬ CHỨC NĂNG </a:t>
            </a:r>
            <a:endParaRPr sz="2600" b="1" dirty="0">
              <a:solidFill>
                <a:srgbClr val="FF806D"/>
              </a:solidFill>
            </a:endParaRPr>
          </a:p>
          <a:p>
            <a:pPr marL="0" marR="0" lvl="0" indent="0" algn="ctr" rtl="0">
              <a:lnSpc>
                <a:spcPct val="100000"/>
              </a:lnSpc>
              <a:spcBef>
                <a:spcPts val="0"/>
              </a:spcBef>
              <a:spcAft>
                <a:spcPts val="0"/>
              </a:spcAft>
              <a:buClr>
                <a:schemeClr val="dk1"/>
              </a:buClr>
              <a:buSzPts val="1100"/>
              <a:buFont typeface="Arial"/>
              <a:buNone/>
            </a:pPr>
            <a:r>
              <a:rPr lang="en-US" sz="2600" b="1" dirty="0">
                <a:solidFill>
                  <a:srgbClr val="FF806D"/>
                </a:solidFill>
              </a:rPr>
              <a:t>WEB BẰNG CÔNG CỤ SELENIUM IDE</a:t>
            </a:r>
            <a:endParaRPr sz="2600" b="1" dirty="0">
              <a:solidFill>
                <a:srgbClr val="FF806D"/>
              </a:solidFill>
            </a:endParaRPr>
          </a:p>
          <a:p>
            <a:pPr marL="0" marR="0" lvl="0" indent="0" algn="ctr" rtl="0">
              <a:lnSpc>
                <a:spcPct val="100000"/>
              </a:lnSpc>
              <a:spcBef>
                <a:spcPts val="0"/>
              </a:spcBef>
              <a:spcAft>
                <a:spcPts val="0"/>
              </a:spcAft>
              <a:buClr>
                <a:schemeClr val="dk1"/>
              </a:buClr>
              <a:buSzPts val="1100"/>
              <a:buFont typeface="Arial"/>
              <a:buNone/>
            </a:pPr>
            <a:endParaRPr sz="3200" b="1" dirty="0">
              <a:solidFill>
                <a:srgbClr val="FF806D"/>
              </a:solidFill>
            </a:endParaRPr>
          </a:p>
          <a:p>
            <a:pPr marL="0" marR="0" lvl="0" indent="0" algn="ctr" rtl="0">
              <a:lnSpc>
                <a:spcPct val="100000"/>
              </a:lnSpc>
              <a:spcBef>
                <a:spcPts val="0"/>
              </a:spcBef>
              <a:spcAft>
                <a:spcPts val="0"/>
              </a:spcAft>
              <a:buClr>
                <a:schemeClr val="dk1"/>
              </a:buClr>
              <a:buSzPts val="1100"/>
              <a:buFont typeface="Arial"/>
              <a:buNone/>
            </a:pPr>
            <a:endParaRPr sz="3200" b="1" dirty="0">
              <a:solidFill>
                <a:srgbClr val="FF806D"/>
              </a:solidFill>
            </a:endParaRPr>
          </a:p>
          <a:p>
            <a:pPr marL="0" marR="0" lvl="0" indent="0" algn="ctr" rtl="0">
              <a:lnSpc>
                <a:spcPct val="100000"/>
              </a:lnSpc>
              <a:spcBef>
                <a:spcPts val="0"/>
              </a:spcBef>
              <a:spcAft>
                <a:spcPts val="0"/>
              </a:spcAft>
              <a:buNone/>
            </a:pPr>
            <a:endParaRPr sz="3200" b="1" dirty="0">
              <a:solidFill>
                <a:srgbClr val="FF806D"/>
              </a:solidFill>
            </a:endParaRPr>
          </a:p>
        </p:txBody>
      </p:sp>
    </p:spTree>
    <p:extLst>
      <p:ext uri="{BB962C8B-B14F-4D97-AF65-F5344CB8AC3E}">
        <p14:creationId xmlns:p14="http://schemas.microsoft.com/office/powerpoint/2010/main" val="314080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2942-D406-4229-A009-404789E52F83}"/>
              </a:ext>
            </a:extLst>
          </p:cNvPr>
          <p:cNvSpPr>
            <a:spLocks noGrp="1"/>
          </p:cNvSpPr>
          <p:nvPr>
            <p:ph type="title"/>
          </p:nvPr>
        </p:nvSpPr>
        <p:spPr/>
        <p:txBody>
          <a:bodyPr/>
          <a:lstStyle/>
          <a:p>
            <a:pPr algn="ctr"/>
            <a:r>
              <a:rPr lang="en-US" dirty="0"/>
              <a:t>Website nhathuocnhikhoa.vn</a:t>
            </a:r>
          </a:p>
        </p:txBody>
      </p:sp>
      <p:sp>
        <p:nvSpPr>
          <p:cNvPr id="3" name="Subtitle 2">
            <a:extLst>
              <a:ext uri="{FF2B5EF4-FFF2-40B4-BE49-F238E27FC236}">
                <a16:creationId xmlns:a16="http://schemas.microsoft.com/office/drawing/2014/main" id="{6857525B-A58B-46E4-B3B1-E74F71A1C44C}"/>
              </a:ext>
            </a:extLst>
          </p:cNvPr>
          <p:cNvSpPr>
            <a:spLocks noGrp="1"/>
          </p:cNvSpPr>
          <p:nvPr>
            <p:ph type="subTitle" idx="1"/>
          </p:nvPr>
        </p:nvSpPr>
        <p:spPr/>
        <p:txBody>
          <a:bodyPr/>
          <a:lstStyle/>
          <a:p>
            <a:endParaRPr lang="en-US" dirty="0"/>
          </a:p>
        </p:txBody>
      </p:sp>
      <p:pic>
        <p:nvPicPr>
          <p:cNvPr id="7" name="Picture 6">
            <a:extLst>
              <a:ext uri="{FF2B5EF4-FFF2-40B4-BE49-F238E27FC236}">
                <a16:creationId xmlns:a16="http://schemas.microsoft.com/office/drawing/2014/main" id="{562C4AF2-602F-481B-B22C-A2564D43A073}"/>
              </a:ext>
            </a:extLst>
          </p:cNvPr>
          <p:cNvPicPr>
            <a:picLocks noChangeAspect="1"/>
          </p:cNvPicPr>
          <p:nvPr/>
        </p:nvPicPr>
        <p:blipFill>
          <a:blip r:embed="rId2"/>
          <a:stretch>
            <a:fillRect/>
          </a:stretch>
        </p:blipFill>
        <p:spPr>
          <a:xfrm>
            <a:off x="457200" y="1203480"/>
            <a:ext cx="8229240" cy="918214"/>
          </a:xfrm>
          <a:prstGeom prst="rect">
            <a:avLst/>
          </a:prstGeom>
        </p:spPr>
      </p:pic>
      <p:pic>
        <p:nvPicPr>
          <p:cNvPr id="9" name="Picture 8">
            <a:extLst>
              <a:ext uri="{FF2B5EF4-FFF2-40B4-BE49-F238E27FC236}">
                <a16:creationId xmlns:a16="http://schemas.microsoft.com/office/drawing/2014/main" id="{D1F95CEE-33A2-4516-962C-4479380088E6}"/>
              </a:ext>
            </a:extLst>
          </p:cNvPr>
          <p:cNvPicPr>
            <a:picLocks noChangeAspect="1"/>
          </p:cNvPicPr>
          <p:nvPr/>
        </p:nvPicPr>
        <p:blipFill>
          <a:blip r:embed="rId3"/>
          <a:stretch>
            <a:fillRect/>
          </a:stretch>
        </p:blipFill>
        <p:spPr>
          <a:xfrm>
            <a:off x="457200" y="2184006"/>
            <a:ext cx="8229240" cy="918214"/>
          </a:xfrm>
          <a:prstGeom prst="rect">
            <a:avLst/>
          </a:prstGeom>
        </p:spPr>
      </p:pic>
      <p:pic>
        <p:nvPicPr>
          <p:cNvPr id="11" name="Picture 10">
            <a:extLst>
              <a:ext uri="{FF2B5EF4-FFF2-40B4-BE49-F238E27FC236}">
                <a16:creationId xmlns:a16="http://schemas.microsoft.com/office/drawing/2014/main" id="{36004794-55D5-4C47-9024-61BFCAA4C7D6}"/>
              </a:ext>
            </a:extLst>
          </p:cNvPr>
          <p:cNvPicPr>
            <a:picLocks noChangeAspect="1"/>
          </p:cNvPicPr>
          <p:nvPr/>
        </p:nvPicPr>
        <p:blipFill>
          <a:blip r:embed="rId4"/>
          <a:stretch>
            <a:fillRect/>
          </a:stretch>
        </p:blipFill>
        <p:spPr>
          <a:xfrm>
            <a:off x="457200" y="3303213"/>
            <a:ext cx="8229240" cy="883227"/>
          </a:xfrm>
          <a:prstGeom prst="rect">
            <a:avLst/>
          </a:prstGeom>
        </p:spPr>
      </p:pic>
    </p:spTree>
    <p:extLst>
      <p:ext uri="{BB962C8B-B14F-4D97-AF65-F5344CB8AC3E}">
        <p14:creationId xmlns:p14="http://schemas.microsoft.com/office/powerpoint/2010/main" val="172529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5" name="Google Shape;1595;p11"/>
          <p:cNvSpPr txBox="1"/>
          <p:nvPr/>
        </p:nvSpPr>
        <p:spPr>
          <a:xfrm>
            <a:off x="1594800" y="387360"/>
            <a:ext cx="5496480" cy="57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b="1" i="0" u="none" strike="noStrike" cap="none">
                <a:solidFill>
                  <a:srgbClr val="FF806D"/>
                </a:solidFill>
              </a:rPr>
              <a:t>05. TÀI LIỆU THAM KHẢO</a:t>
            </a:r>
            <a:br>
              <a:rPr lang="en-US" sz="2600" b="1" i="0" u="none" strike="noStrike" cap="none"/>
            </a:br>
            <a:endParaRPr sz="2600" b="1" i="0" u="none" strike="noStrike" cap="none">
              <a:solidFill>
                <a:srgbClr val="000000"/>
              </a:solidFill>
            </a:endParaRPr>
          </a:p>
        </p:txBody>
      </p:sp>
      <p:graphicFrame>
        <p:nvGraphicFramePr>
          <p:cNvPr id="1596" name="Google Shape;1596;p11"/>
          <p:cNvGraphicFramePr/>
          <p:nvPr>
            <p:extLst>
              <p:ext uri="{D42A27DB-BD31-4B8C-83A1-F6EECF244321}">
                <p14:modId xmlns:p14="http://schemas.microsoft.com/office/powerpoint/2010/main" val="2868785355"/>
              </p:ext>
            </p:extLst>
          </p:nvPr>
        </p:nvGraphicFramePr>
        <p:xfrm>
          <a:off x="1053360" y="1480320"/>
          <a:ext cx="6857650" cy="3105043"/>
        </p:xfrm>
        <a:graphic>
          <a:graphicData uri="http://schemas.openxmlformats.org/drawingml/2006/table">
            <a:tbl>
              <a:tblPr>
                <a:noFill/>
                <a:tableStyleId>{571DD9D7-024F-437D-9D4B-A98D9A22F7D1}</a:tableStyleId>
              </a:tblPr>
              <a:tblGrid>
                <a:gridCol w="1668250">
                  <a:extLst>
                    <a:ext uri="{9D8B030D-6E8A-4147-A177-3AD203B41FA5}">
                      <a16:colId xmlns:a16="http://schemas.microsoft.com/office/drawing/2014/main" val="20000"/>
                    </a:ext>
                  </a:extLst>
                </a:gridCol>
                <a:gridCol w="5189400">
                  <a:extLst>
                    <a:ext uri="{9D8B030D-6E8A-4147-A177-3AD203B41FA5}">
                      <a16:colId xmlns:a16="http://schemas.microsoft.com/office/drawing/2014/main" val="20001"/>
                    </a:ext>
                  </a:extLst>
                </a:gridCol>
              </a:tblGrid>
              <a:tr h="915125">
                <a:tc>
                  <a:txBody>
                    <a:bodyPr/>
                    <a:lstStyle/>
                    <a:p>
                      <a:pPr marL="0" marR="0" lvl="0" indent="0" algn="l" rtl="0">
                        <a:lnSpc>
                          <a:spcPct val="115000"/>
                        </a:lnSpc>
                        <a:spcBef>
                          <a:spcPts val="0"/>
                        </a:spcBef>
                        <a:spcAft>
                          <a:spcPts val="0"/>
                        </a:spcAft>
                        <a:buNone/>
                      </a:pPr>
                      <a:r>
                        <a:rPr lang="en-US" sz="1800" b="0" u="none" strike="noStrike" cap="none" dirty="0">
                          <a:solidFill>
                            <a:srgbClr val="000000"/>
                          </a:solidFill>
                          <a:latin typeface="Arial"/>
                          <a:ea typeface="Arial"/>
                          <a:cs typeface="Arial"/>
                          <a:sym typeface="Arial"/>
                        </a:rPr>
                        <a:t>[1] </a:t>
                      </a:r>
                      <a:endParaRPr sz="1800" b="0" u="none" strike="noStrike" cap="none" dirty="0">
                        <a:latin typeface="Arial"/>
                        <a:ea typeface="Arial"/>
                        <a:cs typeface="Arial"/>
                        <a:sym typeface="Arial"/>
                      </a:endParaRPr>
                    </a:p>
                  </a:txBody>
                  <a:tcPr marL="68400" marR="6840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800" b="0" u="none" strike="noStrike" cap="none" dirty="0" err="1">
                          <a:solidFill>
                            <a:srgbClr val="000000"/>
                          </a:solidFill>
                          <a:latin typeface="Arial"/>
                          <a:ea typeface="Arial"/>
                          <a:cs typeface="Arial"/>
                          <a:sym typeface="Arial"/>
                        </a:rPr>
                        <a:t>Nguyễn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Văn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Vỵ</a:t>
                      </a:r>
                      <a:r>
                        <a:rPr lang="en-US" sz="1800" b="0" u="none" strike="noStrike" cap="none" dirty="0">
                          <a:solidFill>
                            <a:srgbClr val="000000"/>
                          </a:solidFill>
                          <a:latin typeface="Arial"/>
                          <a:ea typeface="Arial"/>
                          <a:cs typeface="Arial"/>
                          <a:sym typeface="Arial"/>
                        </a:rPr>
                        <a:t> - </a:t>
                      </a:r>
                      <a:r>
                        <a:rPr lang="en-US" sz="1800" b="0" u="none" strike="noStrike" cap="none" dirty="0" err="1">
                          <a:solidFill>
                            <a:srgbClr val="000000"/>
                          </a:solidFill>
                          <a:latin typeface="Arial"/>
                          <a:ea typeface="Arial"/>
                          <a:cs typeface="Arial"/>
                          <a:sym typeface="Arial"/>
                        </a:rPr>
                        <a:t>Nguyễn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Việt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Hà</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Giáo</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trình</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Kỹ</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nghệ</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phần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mềm</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Nhà</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xuất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bản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Giáo</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dục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Việt</a:t>
                      </a:r>
                      <a:r>
                        <a:rPr lang="en-US" sz="1800" b="0" u="none" strike="noStrike" cap="none" dirty="0">
                          <a:solidFill>
                            <a:srgbClr val="000000"/>
                          </a:solidFill>
                          <a:latin typeface="Arial"/>
                          <a:ea typeface="Arial"/>
                          <a:cs typeface="Arial"/>
                          <a:sym typeface="Arial"/>
                        </a:rPr>
                        <a:t> Nam, 2009.</a:t>
                      </a:r>
                      <a:endParaRPr sz="1800" b="0" u="none" strike="noStrike" cap="none" dirty="0">
                        <a:latin typeface="Arial"/>
                        <a:ea typeface="Arial"/>
                        <a:cs typeface="Arial"/>
                        <a:sym typeface="Arial"/>
                      </a:endParaRPr>
                    </a:p>
                  </a:txBody>
                  <a:tcPr marL="68400" marR="6840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915125">
                <a:tc>
                  <a:txBody>
                    <a:bodyPr/>
                    <a:lstStyle/>
                    <a:p>
                      <a:pPr marL="0" marR="0" lvl="0" indent="0" algn="l" rtl="0">
                        <a:lnSpc>
                          <a:spcPct val="115000"/>
                        </a:lnSpc>
                        <a:spcBef>
                          <a:spcPts val="0"/>
                        </a:spcBef>
                        <a:spcAft>
                          <a:spcPts val="0"/>
                        </a:spcAft>
                        <a:buNone/>
                      </a:pPr>
                      <a:r>
                        <a:rPr lang="en-US" sz="1800" b="0" u="none" strike="noStrike" cap="none" dirty="0">
                          <a:solidFill>
                            <a:srgbClr val="000000"/>
                          </a:solidFill>
                          <a:latin typeface="Arial"/>
                          <a:ea typeface="Arial"/>
                          <a:cs typeface="Arial"/>
                          <a:sym typeface="Arial"/>
                        </a:rPr>
                        <a:t>[2] </a:t>
                      </a:r>
                    </a:p>
                    <a:p>
                      <a:pPr marL="0" marR="0" lvl="0" indent="0" algn="l" rtl="0">
                        <a:lnSpc>
                          <a:spcPct val="115000"/>
                        </a:lnSpc>
                        <a:spcBef>
                          <a:spcPts val="0"/>
                        </a:spcBef>
                        <a:spcAft>
                          <a:spcPts val="0"/>
                        </a:spcAft>
                        <a:buNone/>
                      </a:pPr>
                      <a:endParaRPr lang="en-US" sz="1800" b="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US" sz="1800" b="0" u="none" strike="noStrike" cap="none" dirty="0">
                          <a:solidFill>
                            <a:srgbClr val="000000"/>
                          </a:solidFill>
                          <a:latin typeface="Arial"/>
                          <a:ea typeface="Arial"/>
                          <a:cs typeface="Arial"/>
                          <a:sym typeface="Arial"/>
                        </a:rPr>
                        <a:t>[3]</a:t>
                      </a:r>
                    </a:p>
                    <a:p>
                      <a:pPr marL="0" marR="0" lvl="0" indent="0" algn="l" rtl="0">
                        <a:lnSpc>
                          <a:spcPct val="115000"/>
                        </a:lnSpc>
                        <a:spcBef>
                          <a:spcPts val="0"/>
                        </a:spcBef>
                        <a:spcAft>
                          <a:spcPts val="0"/>
                        </a:spcAft>
                        <a:buNone/>
                      </a:pPr>
                      <a:endParaRPr lang="en-US" sz="1800" b="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lang="en-US" sz="1800" b="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US" sz="1800" b="0" u="none" strike="noStrike" cap="none" dirty="0">
                          <a:solidFill>
                            <a:srgbClr val="000000"/>
                          </a:solidFill>
                          <a:latin typeface="Arial"/>
                          <a:ea typeface="Arial"/>
                          <a:cs typeface="Arial"/>
                          <a:sym typeface="Arial"/>
                        </a:rPr>
                        <a:t>[4]</a:t>
                      </a:r>
                      <a:endParaRPr sz="1800" b="0" u="none" strike="noStrike" cap="none" dirty="0">
                        <a:latin typeface="Arial"/>
                        <a:ea typeface="Arial"/>
                        <a:cs typeface="Arial"/>
                        <a:sym typeface="Arial"/>
                      </a:endParaRPr>
                    </a:p>
                  </a:txBody>
                  <a:tcPr marL="68400" marR="6840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vi-VN" sz="1800" b="0" i="0" u="none" strike="noStrike" cap="none" dirty="0">
                          <a:solidFill>
                            <a:srgbClr val="000000"/>
                          </a:solidFill>
                          <a:effectLst/>
                          <a:latin typeface="Arial"/>
                          <a:ea typeface="Arial"/>
                          <a:cs typeface="Arial"/>
                          <a:sym typeface="Arial"/>
                        </a:rPr>
                        <a:t>P. </a:t>
                      </a:r>
                      <a:r>
                        <a:rPr lang="vi-VN" sz="1800" b="0" i="0" u="none" strike="noStrike" cap="none" dirty="0" err="1">
                          <a:solidFill>
                            <a:srgbClr val="000000"/>
                          </a:solidFill>
                          <a:effectLst/>
                          <a:latin typeface="Arial"/>
                          <a:ea typeface="Arial"/>
                          <a:cs typeface="Arial"/>
                          <a:sym typeface="Arial"/>
                        </a:rPr>
                        <a:t>Bourque</a:t>
                      </a:r>
                      <a:r>
                        <a:rPr lang="vi-VN" sz="1800" b="0" i="0" u="none" strike="noStrike" cap="none" dirty="0">
                          <a:solidFill>
                            <a:srgbClr val="000000"/>
                          </a:solidFill>
                          <a:effectLst/>
                          <a:latin typeface="Arial"/>
                          <a:ea typeface="Arial"/>
                          <a:cs typeface="Arial"/>
                          <a:sym typeface="Arial"/>
                        </a:rPr>
                        <a:t>, SWEBOK V3.0, IEEE</a:t>
                      </a:r>
                      <a:r>
                        <a:rPr lang="en-US" sz="1800" b="0" i="0" u="none" strike="noStrike" cap="none" dirty="0">
                          <a:solidFill>
                            <a:srgbClr val="000000"/>
                          </a:solidFill>
                          <a:effectLst/>
                          <a:latin typeface="Arial"/>
                          <a:ea typeface="Arial"/>
                          <a:cs typeface="Arial"/>
                          <a:sym typeface="Arial"/>
                        </a:rPr>
                        <a:t>, 2014</a:t>
                      </a:r>
                      <a:r>
                        <a:rPr lang="vi-VN" sz="1800" b="0" i="0" u="none" strike="noStrike" cap="none" dirty="0">
                          <a:solidFill>
                            <a:srgbClr val="000000"/>
                          </a:solidFill>
                          <a:effectLst/>
                          <a:latin typeface="Arial"/>
                          <a:ea typeface="Arial"/>
                          <a:cs typeface="Arial"/>
                          <a:sym typeface="Arial"/>
                        </a:rPr>
                        <a:t>.</a:t>
                      </a:r>
                      <a:endParaRPr lang="en-US" sz="1800" b="0" i="0" u="none" strike="noStrike" cap="none" dirty="0">
                        <a:solidFill>
                          <a:srgbClr val="000000"/>
                        </a:solidFill>
                        <a:effectLst/>
                        <a:latin typeface="Arial"/>
                        <a:ea typeface="Arial"/>
                        <a:cs typeface="Arial"/>
                        <a:sym typeface="Arial"/>
                      </a:endParaRPr>
                    </a:p>
                    <a:p>
                      <a:pPr marL="0" marR="0" lvl="0" indent="0" algn="l" rtl="0">
                        <a:lnSpc>
                          <a:spcPct val="115000"/>
                        </a:lnSpc>
                        <a:spcBef>
                          <a:spcPts val="0"/>
                        </a:spcBef>
                        <a:spcAft>
                          <a:spcPts val="0"/>
                        </a:spcAft>
                        <a:buNone/>
                      </a:pPr>
                      <a:endParaRPr lang="en-US" sz="1800" b="0" u="none" strike="noStrike" cap="none" dirty="0">
                        <a:latin typeface="Arial"/>
                        <a:ea typeface="Arial"/>
                        <a:cs typeface="Arial"/>
                        <a:sym typeface="Arial"/>
                      </a:endParaRPr>
                    </a:p>
                    <a:p>
                      <a:r>
                        <a:rPr lang="vi-VN" sz="1800" b="0" i="0" u="none" strike="noStrike" cap="none" dirty="0" err="1">
                          <a:solidFill>
                            <a:srgbClr val="000000"/>
                          </a:solidFill>
                          <a:effectLst/>
                          <a:latin typeface="Arial"/>
                          <a:ea typeface="Arial"/>
                          <a:cs typeface="Arial"/>
                          <a:sym typeface="Arial"/>
                        </a:rPr>
                        <a:t>Phạm</a:t>
                      </a:r>
                      <a:r>
                        <a:rPr lang="vi-VN"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Ngọc</a:t>
                      </a:r>
                      <a:r>
                        <a:rPr lang="vi-VN"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Hùng</a:t>
                      </a:r>
                      <a:r>
                        <a:rPr lang="vi-VN" sz="1800" b="0" i="0" u="none" strike="noStrike" cap="none" dirty="0">
                          <a:solidFill>
                            <a:srgbClr val="000000"/>
                          </a:solidFill>
                          <a:effectLst/>
                          <a:latin typeface="Arial"/>
                          <a:ea typeface="Arial"/>
                          <a:cs typeface="Arial"/>
                          <a:sym typeface="Arial"/>
                        </a:rPr>
                        <a:t> - Trương Anh </a:t>
                      </a:r>
                      <a:r>
                        <a:rPr lang="vi-VN" sz="1800" b="0" i="0" u="none" strike="noStrike" cap="none" dirty="0" err="1">
                          <a:solidFill>
                            <a:srgbClr val="000000"/>
                          </a:solidFill>
                          <a:effectLst/>
                          <a:latin typeface="Arial"/>
                          <a:ea typeface="Arial"/>
                          <a:cs typeface="Arial"/>
                          <a:sym typeface="Arial"/>
                        </a:rPr>
                        <a:t>Hoàng</a:t>
                      </a:r>
                      <a:r>
                        <a:rPr lang="vi-VN" sz="1800" b="0" i="0" u="none" strike="noStrike" cap="none" dirty="0">
                          <a:solidFill>
                            <a:srgbClr val="000000"/>
                          </a:solidFill>
                          <a:effectLst/>
                          <a:latin typeface="Arial"/>
                          <a:ea typeface="Arial"/>
                          <a:cs typeface="Arial"/>
                          <a:sym typeface="Arial"/>
                        </a:rPr>
                        <a:t> - </a:t>
                      </a:r>
                      <a:r>
                        <a:rPr lang="vi-VN" sz="1800" b="0" i="0" u="none" strike="noStrike" cap="none" dirty="0" err="1">
                          <a:solidFill>
                            <a:srgbClr val="000000"/>
                          </a:solidFill>
                          <a:effectLst/>
                          <a:latin typeface="Arial"/>
                          <a:ea typeface="Arial"/>
                          <a:cs typeface="Arial"/>
                          <a:sym typeface="Arial"/>
                        </a:rPr>
                        <a:t>Đặng</a:t>
                      </a:r>
                      <a:r>
                        <a:rPr lang="vi-VN" sz="1800" b="0" i="0" u="none" strike="noStrike" cap="none" dirty="0">
                          <a:solidFill>
                            <a:srgbClr val="000000"/>
                          </a:solidFill>
                          <a:effectLst/>
                          <a:latin typeface="Arial"/>
                          <a:ea typeface="Arial"/>
                          <a:cs typeface="Arial"/>
                          <a:sym typeface="Arial"/>
                        </a:rPr>
                        <a:t> Văn Hưng, </a:t>
                      </a:r>
                      <a:r>
                        <a:rPr lang="vi-VN" sz="1800" b="0" i="0" u="none" strike="noStrike" cap="none" dirty="0" err="1">
                          <a:solidFill>
                            <a:srgbClr val="000000"/>
                          </a:solidFill>
                          <a:effectLst/>
                          <a:latin typeface="Arial"/>
                          <a:ea typeface="Arial"/>
                          <a:cs typeface="Arial"/>
                          <a:sym typeface="Arial"/>
                        </a:rPr>
                        <a:t>Giáo</a:t>
                      </a:r>
                      <a:r>
                        <a:rPr lang="vi-VN"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trình</a:t>
                      </a:r>
                      <a:r>
                        <a:rPr lang="en-US"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Kiểm</a:t>
                      </a:r>
                      <a:r>
                        <a:rPr lang="vi-VN"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thử</a:t>
                      </a:r>
                      <a:r>
                        <a:rPr lang="vi-VN"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phần</a:t>
                      </a:r>
                      <a:r>
                        <a:rPr lang="vi-VN"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mềm</a:t>
                      </a:r>
                      <a:r>
                        <a:rPr lang="vi-VN" sz="1800" b="0" i="0" u="none" strike="noStrike" cap="none" dirty="0">
                          <a:solidFill>
                            <a:srgbClr val="000000"/>
                          </a:solidFill>
                          <a:effectLst/>
                          <a:latin typeface="Arial"/>
                          <a:ea typeface="Arial"/>
                          <a:cs typeface="Arial"/>
                          <a:sym typeface="Arial"/>
                        </a:rPr>
                        <a:t>, 2014</a:t>
                      </a:r>
                      <a:endParaRPr lang="en-US" sz="1800" b="0" i="0" u="none" strike="noStrike" cap="none" dirty="0">
                        <a:solidFill>
                          <a:srgbClr val="000000"/>
                        </a:solidFill>
                        <a:effectLst/>
                        <a:latin typeface="Arial"/>
                        <a:ea typeface="Arial"/>
                        <a:cs typeface="Arial"/>
                        <a:sym typeface="Arial"/>
                      </a:endParaRPr>
                    </a:p>
                    <a:p>
                      <a:endParaRPr lang="en-US" sz="1800" b="0" i="0" u="none" strike="noStrike" cap="none" dirty="0">
                        <a:solidFill>
                          <a:srgbClr val="000000"/>
                        </a:solidFill>
                        <a:effectLst/>
                        <a:latin typeface="Arial"/>
                        <a:ea typeface="Arial"/>
                        <a:cs typeface="Arial"/>
                        <a:sym typeface="Arial"/>
                      </a:endParaRPr>
                    </a:p>
                    <a:p>
                      <a:r>
                        <a:rPr lang="vi-VN" sz="1800" b="0" i="0" u="none" strike="noStrike" cap="none" dirty="0">
                          <a:solidFill>
                            <a:srgbClr val="000000"/>
                          </a:solidFill>
                          <a:effectLst/>
                          <a:latin typeface="Arial"/>
                          <a:ea typeface="Arial"/>
                          <a:cs typeface="Arial"/>
                          <a:sym typeface="Arial"/>
                        </a:rPr>
                        <a:t>ISTQB, </a:t>
                      </a:r>
                      <a:r>
                        <a:rPr lang="vi-VN" sz="1800" b="0" i="0" u="none" strike="noStrike" cap="none" dirty="0" err="1">
                          <a:solidFill>
                            <a:srgbClr val="000000"/>
                          </a:solidFill>
                          <a:effectLst/>
                          <a:latin typeface="Arial"/>
                          <a:ea typeface="Arial"/>
                          <a:cs typeface="Arial"/>
                          <a:sym typeface="Arial"/>
                        </a:rPr>
                        <a:t>Worldwide</a:t>
                      </a:r>
                      <a:r>
                        <a:rPr lang="vi-VN"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Software</a:t>
                      </a:r>
                      <a:r>
                        <a:rPr lang="vi-VN"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Testing</a:t>
                      </a:r>
                      <a:r>
                        <a:rPr lang="vi-VN"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Practices</a:t>
                      </a:r>
                      <a:r>
                        <a:rPr lang="vi-VN" sz="1800" b="0" i="0" u="none" strike="noStrike" cap="none" dirty="0">
                          <a:solidFill>
                            <a:srgbClr val="000000"/>
                          </a:solidFill>
                          <a:effectLst/>
                          <a:latin typeface="Arial"/>
                          <a:ea typeface="Arial"/>
                          <a:cs typeface="Arial"/>
                          <a:sym typeface="Arial"/>
                        </a:rPr>
                        <a:t> </a:t>
                      </a:r>
                      <a:r>
                        <a:rPr lang="vi-VN" sz="1800" b="0" i="0" u="none" strike="noStrike" cap="none" dirty="0" err="1">
                          <a:solidFill>
                            <a:srgbClr val="000000"/>
                          </a:solidFill>
                          <a:effectLst/>
                          <a:latin typeface="Arial"/>
                          <a:ea typeface="Arial"/>
                          <a:cs typeface="Arial"/>
                          <a:sym typeface="Arial"/>
                        </a:rPr>
                        <a:t>Report</a:t>
                      </a:r>
                      <a:r>
                        <a:rPr lang="vi-VN" sz="1800" b="0" i="0" u="none" strike="noStrike" cap="none" dirty="0">
                          <a:solidFill>
                            <a:srgbClr val="000000"/>
                          </a:solidFill>
                          <a:effectLst/>
                          <a:latin typeface="Arial"/>
                          <a:ea typeface="Arial"/>
                          <a:cs typeface="Arial"/>
                          <a:sym typeface="Arial"/>
                        </a:rPr>
                        <a:t>, 2015-2016</a:t>
                      </a:r>
                      <a:endParaRPr sz="1800" b="0" u="none" strike="noStrike" cap="none" dirty="0">
                        <a:latin typeface="Arial"/>
                        <a:ea typeface="Arial"/>
                        <a:cs typeface="Arial"/>
                        <a:sym typeface="Arial"/>
                      </a:endParaRPr>
                    </a:p>
                  </a:txBody>
                  <a:tcPr marL="68400" marR="6840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pic>
        <p:nvPicPr>
          <p:cNvPr id="1601" name="Google Shape;1601;p12"/>
          <p:cNvPicPr preferRelativeResize="0"/>
          <p:nvPr/>
        </p:nvPicPr>
        <p:blipFill rotWithShape="1">
          <a:blip r:embed="rId3">
            <a:alphaModFix/>
          </a:blip>
          <a:srcRect/>
          <a:stretch/>
        </p:blipFill>
        <p:spPr>
          <a:xfrm>
            <a:off x="1877760" y="220320"/>
            <a:ext cx="5535000" cy="47757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7126" y="128925"/>
            <a:ext cx="794448" cy="770851"/>
          </a:xfrm>
          <a:prstGeom prst="rect">
            <a:avLst/>
          </a:prstGeom>
        </p:spPr>
      </p:pic>
      <p:pic>
        <p:nvPicPr>
          <p:cNvPr id="3" name="Picture 3"/>
          <p:cNvPicPr>
            <a:picLocks noChangeAspect="1"/>
          </p:cNvPicPr>
          <p:nvPr/>
        </p:nvPicPr>
        <p:blipFill>
          <a:blip r:embed="rId3"/>
          <a:srcRect b="21478"/>
          <a:stretch>
            <a:fillRect/>
          </a:stretch>
        </p:blipFill>
        <p:spPr>
          <a:xfrm>
            <a:off x="1144906" y="175450"/>
            <a:ext cx="6854189" cy="724326"/>
          </a:xfrm>
          <a:prstGeom prst="rect">
            <a:avLst/>
          </a:prstGeom>
        </p:spPr>
      </p:pic>
      <p:sp>
        <p:nvSpPr>
          <p:cNvPr id="4" name="TextBox 4"/>
          <p:cNvSpPr txBox="1"/>
          <p:nvPr/>
        </p:nvSpPr>
        <p:spPr>
          <a:xfrm>
            <a:off x="1655567" y="913606"/>
            <a:ext cx="5832866" cy="362407"/>
          </a:xfrm>
          <a:prstGeom prst="rect">
            <a:avLst/>
          </a:prstGeom>
        </p:spPr>
        <p:txBody>
          <a:bodyPr lIns="0" tIns="0" rIns="0" bIns="0" rtlCol="0" anchor="t">
            <a:spAutoFit/>
          </a:bodyPr>
          <a:lstStyle/>
          <a:p>
            <a:pPr algn="ctr">
              <a:lnSpc>
                <a:spcPts val="3080"/>
              </a:lnSpc>
              <a:spcBef>
                <a:spcPct val="0"/>
              </a:spcBef>
            </a:pPr>
            <a:r>
              <a:rPr lang="en-US" sz="2200">
                <a:latin typeface="Public Sans Bold"/>
              </a:rPr>
              <a:t>KHOA CÔNG NGHỆ THÔNG TIN</a:t>
            </a:r>
          </a:p>
        </p:txBody>
      </p:sp>
      <p:sp>
        <p:nvSpPr>
          <p:cNvPr id="5" name="TextBox 5"/>
          <p:cNvSpPr txBox="1"/>
          <p:nvPr/>
        </p:nvSpPr>
        <p:spPr>
          <a:xfrm>
            <a:off x="5824206" y="4591050"/>
            <a:ext cx="3110081" cy="245773"/>
          </a:xfrm>
          <a:prstGeom prst="rect">
            <a:avLst/>
          </a:prstGeom>
        </p:spPr>
        <p:txBody>
          <a:bodyPr lIns="0" tIns="0" rIns="0" bIns="0" rtlCol="0" anchor="t">
            <a:spAutoFit/>
          </a:bodyPr>
          <a:lstStyle/>
          <a:p>
            <a:pPr>
              <a:lnSpc>
                <a:spcPts val="2100"/>
              </a:lnSpc>
              <a:spcBef>
                <a:spcPct val="0"/>
              </a:spcBef>
            </a:pPr>
            <a:r>
              <a:rPr lang="en-US" sz="1500" dirty="0" err="1">
                <a:latin typeface="Public Sans Italics"/>
              </a:rPr>
              <a:t>Hà</a:t>
            </a:r>
            <a:r>
              <a:rPr lang="en-US" sz="1500" dirty="0">
                <a:latin typeface="Public Sans Italics"/>
              </a:rPr>
              <a:t> </a:t>
            </a:r>
            <a:r>
              <a:rPr lang="en-US" sz="1500" dirty="0" err="1">
                <a:latin typeface="Public Sans Italics"/>
              </a:rPr>
              <a:t>Nội</a:t>
            </a:r>
            <a:r>
              <a:rPr lang="en-US" sz="1500" dirty="0">
                <a:latin typeface="Public Sans Italics"/>
              </a:rPr>
              <a:t>, </a:t>
            </a:r>
            <a:r>
              <a:rPr lang="en-US" sz="1500" dirty="0" err="1">
                <a:latin typeface="Public Sans Italics"/>
              </a:rPr>
              <a:t>ngày</a:t>
            </a:r>
            <a:r>
              <a:rPr lang="en-US" sz="1500" dirty="0">
                <a:latin typeface="Public Sans Italics"/>
              </a:rPr>
              <a:t> 26 </a:t>
            </a:r>
            <a:r>
              <a:rPr lang="en-US" sz="1500" dirty="0" err="1">
                <a:latin typeface="Public Sans Italics"/>
              </a:rPr>
              <a:t>tháng</a:t>
            </a:r>
            <a:r>
              <a:rPr lang="en-US" sz="1500" dirty="0">
                <a:latin typeface="Public Sans Italics"/>
              </a:rPr>
              <a:t> 05 </a:t>
            </a:r>
            <a:r>
              <a:rPr lang="en-US" sz="1500" dirty="0" err="1">
                <a:latin typeface="Public Sans Italics"/>
              </a:rPr>
              <a:t>năm</a:t>
            </a:r>
            <a:r>
              <a:rPr lang="en-US" sz="1500" dirty="0">
                <a:latin typeface="Public Sans Italics"/>
              </a:rPr>
              <a:t> 2023</a:t>
            </a:r>
          </a:p>
        </p:txBody>
      </p:sp>
      <p:sp>
        <p:nvSpPr>
          <p:cNvPr id="6" name="TextBox 6"/>
          <p:cNvSpPr txBox="1"/>
          <p:nvPr/>
        </p:nvSpPr>
        <p:spPr>
          <a:xfrm>
            <a:off x="1389454" y="2524125"/>
            <a:ext cx="6365093" cy="834524"/>
          </a:xfrm>
          <a:prstGeom prst="rect">
            <a:avLst/>
          </a:prstGeom>
        </p:spPr>
        <p:txBody>
          <a:bodyPr lIns="0" tIns="0" rIns="0" bIns="0" rtlCol="0" anchor="t">
            <a:spAutoFit/>
          </a:bodyPr>
          <a:lstStyle/>
          <a:p>
            <a:pPr algn="ctr">
              <a:lnSpc>
                <a:spcPts val="3428"/>
              </a:lnSpc>
              <a:spcBef>
                <a:spcPct val="0"/>
              </a:spcBef>
            </a:pPr>
            <a:r>
              <a:rPr lang="en-US" sz="2449" dirty="0" err="1">
                <a:solidFill>
                  <a:srgbClr val="FF3131"/>
                </a:solidFill>
                <a:latin typeface="Public Sans Bold"/>
              </a:rPr>
              <a:t>Kiểm</a:t>
            </a:r>
            <a:r>
              <a:rPr lang="en-US" sz="2449" dirty="0">
                <a:solidFill>
                  <a:srgbClr val="FF3131"/>
                </a:solidFill>
                <a:latin typeface="Public Sans Bold"/>
              </a:rPr>
              <a:t> </a:t>
            </a:r>
            <a:r>
              <a:rPr lang="en-US" sz="2449" dirty="0" err="1">
                <a:solidFill>
                  <a:srgbClr val="FF3131"/>
                </a:solidFill>
                <a:latin typeface="Public Sans Bold"/>
              </a:rPr>
              <a:t>thử</a:t>
            </a:r>
            <a:r>
              <a:rPr lang="en-US" sz="2449" dirty="0">
                <a:solidFill>
                  <a:srgbClr val="FF3131"/>
                </a:solidFill>
                <a:latin typeface="Public Sans Bold"/>
              </a:rPr>
              <a:t> </a:t>
            </a:r>
            <a:r>
              <a:rPr lang="en-US" sz="2449" dirty="0" err="1">
                <a:solidFill>
                  <a:srgbClr val="FF3131"/>
                </a:solidFill>
                <a:latin typeface="Public Sans Bold"/>
              </a:rPr>
              <a:t>ứng</a:t>
            </a:r>
            <a:r>
              <a:rPr lang="en-US" sz="2449" dirty="0">
                <a:solidFill>
                  <a:srgbClr val="FF3131"/>
                </a:solidFill>
                <a:latin typeface="Public Sans Bold"/>
              </a:rPr>
              <a:t> </a:t>
            </a:r>
            <a:r>
              <a:rPr lang="en-US" sz="2449" dirty="0" err="1">
                <a:solidFill>
                  <a:srgbClr val="FF3131"/>
                </a:solidFill>
                <a:latin typeface="Public Sans Bold"/>
              </a:rPr>
              <a:t>dụng</a:t>
            </a:r>
            <a:r>
              <a:rPr lang="en-US" sz="2449" dirty="0">
                <a:solidFill>
                  <a:srgbClr val="FF3131"/>
                </a:solidFill>
                <a:latin typeface="Public Sans Bold"/>
              </a:rPr>
              <a:t> </a:t>
            </a:r>
            <a:r>
              <a:rPr lang="en-US" sz="2449" dirty="0" err="1">
                <a:solidFill>
                  <a:srgbClr val="FF3131"/>
                </a:solidFill>
                <a:latin typeface="Public Sans Bold"/>
              </a:rPr>
              <a:t>trên</a:t>
            </a:r>
            <a:r>
              <a:rPr lang="en-US" sz="2449" dirty="0">
                <a:solidFill>
                  <a:srgbClr val="FF3131"/>
                </a:solidFill>
                <a:latin typeface="Public Sans Bold"/>
              </a:rPr>
              <a:t> </a:t>
            </a:r>
            <a:r>
              <a:rPr lang="en-US" sz="2449" dirty="0" err="1">
                <a:solidFill>
                  <a:srgbClr val="FF3131"/>
                </a:solidFill>
                <a:latin typeface="Public Sans Bold"/>
              </a:rPr>
              <a:t>nền</a:t>
            </a:r>
            <a:r>
              <a:rPr lang="en-US" sz="2449" dirty="0">
                <a:solidFill>
                  <a:srgbClr val="FF3131"/>
                </a:solidFill>
                <a:latin typeface="Public Sans Bold"/>
              </a:rPr>
              <a:t> web </a:t>
            </a:r>
            <a:r>
              <a:rPr lang="en-US" sz="2449" dirty="0" err="1">
                <a:solidFill>
                  <a:srgbClr val="FF3131"/>
                </a:solidFill>
                <a:latin typeface="Public Sans Bold"/>
              </a:rPr>
              <a:t>bằng</a:t>
            </a:r>
            <a:br>
              <a:rPr lang="en-US" sz="2449" dirty="0">
                <a:solidFill>
                  <a:srgbClr val="FF3131"/>
                </a:solidFill>
                <a:latin typeface="Public Sans Bold"/>
              </a:rPr>
            </a:br>
            <a:r>
              <a:rPr lang="en-US" sz="2449" dirty="0" err="1">
                <a:solidFill>
                  <a:srgbClr val="FF3131"/>
                </a:solidFill>
                <a:latin typeface="Public Sans Bold"/>
              </a:rPr>
              <a:t>công</a:t>
            </a:r>
            <a:r>
              <a:rPr lang="en-US" sz="2449" dirty="0">
                <a:solidFill>
                  <a:srgbClr val="FF3131"/>
                </a:solidFill>
                <a:latin typeface="Public Sans Bold"/>
              </a:rPr>
              <a:t> </a:t>
            </a:r>
            <a:r>
              <a:rPr lang="en-US" sz="2449" dirty="0" err="1">
                <a:solidFill>
                  <a:srgbClr val="FF3131"/>
                </a:solidFill>
                <a:latin typeface="Public Sans Bold"/>
              </a:rPr>
              <a:t>cụ</a:t>
            </a:r>
            <a:r>
              <a:rPr lang="en-US" sz="2449" dirty="0">
                <a:solidFill>
                  <a:srgbClr val="FF3131"/>
                </a:solidFill>
                <a:latin typeface="Public Sans Bold"/>
              </a:rPr>
              <a:t> Selenium</a:t>
            </a:r>
          </a:p>
        </p:txBody>
      </p:sp>
      <p:sp>
        <p:nvSpPr>
          <p:cNvPr id="7" name="TextBox 7"/>
          <p:cNvSpPr txBox="1"/>
          <p:nvPr/>
        </p:nvSpPr>
        <p:spPr>
          <a:xfrm>
            <a:off x="1389454" y="1856616"/>
            <a:ext cx="1315415" cy="362407"/>
          </a:xfrm>
          <a:prstGeom prst="rect">
            <a:avLst/>
          </a:prstGeom>
        </p:spPr>
        <p:txBody>
          <a:bodyPr lIns="0" tIns="0" rIns="0" bIns="0" rtlCol="0" anchor="t">
            <a:spAutoFit/>
          </a:bodyPr>
          <a:lstStyle/>
          <a:p>
            <a:pPr>
              <a:lnSpc>
                <a:spcPts val="3080"/>
              </a:lnSpc>
              <a:spcBef>
                <a:spcPct val="0"/>
              </a:spcBef>
            </a:pPr>
            <a:r>
              <a:rPr lang="en-US" sz="2200" u="sng">
                <a:latin typeface="Public Sans Bold"/>
              </a:rPr>
              <a:t>ĐỀ TÀI: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grpSp>
        <p:nvGrpSpPr>
          <p:cNvPr id="1228" name="Google Shape;1228;p2"/>
          <p:cNvGrpSpPr/>
          <p:nvPr/>
        </p:nvGrpSpPr>
        <p:grpSpPr>
          <a:xfrm>
            <a:off x="4755835" y="2048760"/>
            <a:ext cx="4430160" cy="3106080"/>
            <a:chOff x="3994560" y="1510560"/>
            <a:chExt cx="4430160" cy="3106080"/>
          </a:xfrm>
        </p:grpSpPr>
        <p:sp>
          <p:nvSpPr>
            <p:cNvPr id="1229" name="Google Shape;1229;p2"/>
            <p:cNvSpPr/>
            <p:nvPr/>
          </p:nvSpPr>
          <p:spPr>
            <a:xfrm>
              <a:off x="4036680" y="1510560"/>
              <a:ext cx="4358160" cy="309492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
            <p:cNvSpPr/>
            <p:nvPr/>
          </p:nvSpPr>
          <p:spPr>
            <a:xfrm>
              <a:off x="4048560" y="1510560"/>
              <a:ext cx="4346280" cy="3094920"/>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
            <p:cNvSpPr/>
            <p:nvPr/>
          </p:nvSpPr>
          <p:spPr>
            <a:xfrm>
              <a:off x="5989320" y="2031840"/>
              <a:ext cx="1886400" cy="2401200"/>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
            <p:cNvSpPr/>
            <p:nvPr/>
          </p:nvSpPr>
          <p:spPr>
            <a:xfrm>
              <a:off x="6022800" y="2025720"/>
              <a:ext cx="1817640" cy="2412720"/>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
            <p:cNvSpPr/>
            <p:nvPr/>
          </p:nvSpPr>
          <p:spPr>
            <a:xfrm>
              <a:off x="6929640" y="2277360"/>
              <a:ext cx="350280" cy="139320"/>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
            <p:cNvSpPr/>
            <p:nvPr/>
          </p:nvSpPr>
          <p:spPr>
            <a:xfrm>
              <a:off x="7302600" y="2082960"/>
              <a:ext cx="518040" cy="522000"/>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
            <p:cNvSpPr/>
            <p:nvPr/>
          </p:nvSpPr>
          <p:spPr>
            <a:xfrm>
              <a:off x="7428240" y="2084400"/>
              <a:ext cx="330840" cy="277560"/>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
            <p:cNvSpPr/>
            <p:nvPr/>
          </p:nvSpPr>
          <p:spPr>
            <a:xfrm>
              <a:off x="6693480" y="2940120"/>
              <a:ext cx="951120" cy="1670040"/>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
            <p:cNvSpPr/>
            <p:nvPr/>
          </p:nvSpPr>
          <p:spPr>
            <a:xfrm>
              <a:off x="6687360" y="2934360"/>
              <a:ext cx="963360" cy="168192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
            <p:cNvSpPr/>
            <p:nvPr/>
          </p:nvSpPr>
          <p:spPr>
            <a:xfrm>
              <a:off x="7128000" y="2974320"/>
              <a:ext cx="374040" cy="55332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
            <p:cNvSpPr/>
            <p:nvPr/>
          </p:nvSpPr>
          <p:spPr>
            <a:xfrm>
              <a:off x="7139880" y="2974320"/>
              <a:ext cx="361440" cy="274680"/>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
            <p:cNvSpPr/>
            <p:nvPr/>
          </p:nvSpPr>
          <p:spPr>
            <a:xfrm>
              <a:off x="7144560" y="3007080"/>
              <a:ext cx="342000" cy="24192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
            <p:cNvSpPr/>
            <p:nvPr/>
          </p:nvSpPr>
          <p:spPr>
            <a:xfrm>
              <a:off x="7122240" y="2968200"/>
              <a:ext cx="385200" cy="56520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
            <p:cNvSpPr/>
            <p:nvPr/>
          </p:nvSpPr>
          <p:spPr>
            <a:xfrm>
              <a:off x="7389000" y="3047760"/>
              <a:ext cx="100080" cy="31644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
            <p:cNvSpPr/>
            <p:nvPr/>
          </p:nvSpPr>
          <p:spPr>
            <a:xfrm>
              <a:off x="6300360" y="2928600"/>
              <a:ext cx="1859760" cy="1681560"/>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
            <p:cNvSpPr/>
            <p:nvPr/>
          </p:nvSpPr>
          <p:spPr>
            <a:xfrm>
              <a:off x="7226280" y="3706920"/>
              <a:ext cx="933480" cy="903240"/>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
            <p:cNvSpPr/>
            <p:nvPr/>
          </p:nvSpPr>
          <p:spPr>
            <a:xfrm>
              <a:off x="6300360" y="3732840"/>
              <a:ext cx="324360" cy="877680"/>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
            <p:cNvSpPr/>
            <p:nvPr/>
          </p:nvSpPr>
          <p:spPr>
            <a:xfrm>
              <a:off x="7228440" y="4302000"/>
              <a:ext cx="705240" cy="30276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
            <p:cNvSpPr/>
            <p:nvPr/>
          </p:nvSpPr>
          <p:spPr>
            <a:xfrm>
              <a:off x="6309360" y="3928320"/>
              <a:ext cx="268560" cy="676440"/>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
            <p:cNvSpPr/>
            <p:nvPr/>
          </p:nvSpPr>
          <p:spPr>
            <a:xfrm>
              <a:off x="6294600" y="2923200"/>
              <a:ext cx="1870920" cy="1693440"/>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
            <p:cNvSpPr/>
            <p:nvPr/>
          </p:nvSpPr>
          <p:spPr>
            <a:xfrm>
              <a:off x="6851160" y="2920320"/>
              <a:ext cx="293760" cy="133272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
            <p:cNvSpPr/>
            <p:nvPr/>
          </p:nvSpPr>
          <p:spPr>
            <a:xfrm>
              <a:off x="7387920" y="2971440"/>
              <a:ext cx="272160" cy="1177920"/>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
            <p:cNvSpPr/>
            <p:nvPr/>
          </p:nvSpPr>
          <p:spPr>
            <a:xfrm>
              <a:off x="6884280" y="3648240"/>
              <a:ext cx="837720" cy="5562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
            <p:cNvSpPr/>
            <p:nvPr/>
          </p:nvSpPr>
          <p:spPr>
            <a:xfrm>
              <a:off x="7396200" y="3727080"/>
              <a:ext cx="299880" cy="122040"/>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
            <p:cNvSpPr/>
            <p:nvPr/>
          </p:nvSpPr>
          <p:spPr>
            <a:xfrm>
              <a:off x="6884280" y="3769560"/>
              <a:ext cx="622800" cy="43488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
            <p:cNvSpPr/>
            <p:nvPr/>
          </p:nvSpPr>
          <p:spPr>
            <a:xfrm>
              <a:off x="7396200" y="3727080"/>
              <a:ext cx="248400" cy="116280"/>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
            <p:cNvSpPr/>
            <p:nvPr/>
          </p:nvSpPr>
          <p:spPr>
            <a:xfrm>
              <a:off x="6930360" y="3782880"/>
              <a:ext cx="559080" cy="37476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
            <p:cNvSpPr/>
            <p:nvPr/>
          </p:nvSpPr>
          <p:spPr>
            <a:xfrm>
              <a:off x="7200720" y="3926160"/>
              <a:ext cx="31680" cy="51120"/>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
            <p:cNvSpPr/>
            <p:nvPr/>
          </p:nvSpPr>
          <p:spPr>
            <a:xfrm>
              <a:off x="7269840" y="3875400"/>
              <a:ext cx="60480" cy="120240"/>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
            <p:cNvSpPr/>
            <p:nvPr/>
          </p:nvSpPr>
          <p:spPr>
            <a:xfrm>
              <a:off x="7341480" y="3804120"/>
              <a:ext cx="82080" cy="146520"/>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
            <p:cNvSpPr/>
            <p:nvPr/>
          </p:nvSpPr>
          <p:spPr>
            <a:xfrm>
              <a:off x="6877800" y="3641760"/>
              <a:ext cx="847440" cy="568440"/>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
            <p:cNvSpPr/>
            <p:nvPr/>
          </p:nvSpPr>
          <p:spPr>
            <a:xfrm>
              <a:off x="6145920" y="2926080"/>
              <a:ext cx="797400" cy="1564560"/>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
            <p:cNvSpPr/>
            <p:nvPr/>
          </p:nvSpPr>
          <p:spPr>
            <a:xfrm>
              <a:off x="6145920" y="3453480"/>
              <a:ext cx="773640" cy="1037160"/>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
            <p:cNvSpPr/>
            <p:nvPr/>
          </p:nvSpPr>
          <p:spPr>
            <a:xfrm>
              <a:off x="6152040" y="3641760"/>
              <a:ext cx="761040" cy="84276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
            <p:cNvSpPr/>
            <p:nvPr/>
          </p:nvSpPr>
          <p:spPr>
            <a:xfrm>
              <a:off x="6140160" y="2920320"/>
              <a:ext cx="809280" cy="157572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
            <p:cNvSpPr/>
            <p:nvPr/>
          </p:nvSpPr>
          <p:spPr>
            <a:xfrm>
              <a:off x="6660000" y="3668400"/>
              <a:ext cx="209160" cy="304200"/>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sp>
        <p:sp>
          <p:nvSpPr>
            <p:cNvPr id="1265" name="Google Shape;1265;p2"/>
            <p:cNvSpPr/>
            <p:nvPr/>
          </p:nvSpPr>
          <p:spPr>
            <a:xfrm>
              <a:off x="6653520" y="3662640"/>
              <a:ext cx="221760" cy="316440"/>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
            <p:cNvSpPr/>
            <p:nvPr/>
          </p:nvSpPr>
          <p:spPr>
            <a:xfrm>
              <a:off x="6752880" y="3593880"/>
              <a:ext cx="52920" cy="119160"/>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sp>
        <p:sp>
          <p:nvSpPr>
            <p:cNvPr id="1267" name="Google Shape;1267;p2"/>
            <p:cNvSpPr/>
            <p:nvPr/>
          </p:nvSpPr>
          <p:spPr>
            <a:xfrm>
              <a:off x="6747120" y="3588120"/>
              <a:ext cx="64080" cy="13032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
            <p:cNvSpPr/>
            <p:nvPr/>
          </p:nvSpPr>
          <p:spPr>
            <a:xfrm>
              <a:off x="7443720" y="3502800"/>
              <a:ext cx="981000" cy="81036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
            <p:cNvSpPr/>
            <p:nvPr/>
          </p:nvSpPr>
          <p:spPr>
            <a:xfrm>
              <a:off x="7443720" y="3496680"/>
              <a:ext cx="980280" cy="82224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
            <p:cNvSpPr/>
            <p:nvPr/>
          </p:nvSpPr>
          <p:spPr>
            <a:xfrm>
              <a:off x="7535160" y="4042080"/>
              <a:ext cx="40320" cy="71280"/>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
            <p:cNvSpPr/>
            <p:nvPr/>
          </p:nvSpPr>
          <p:spPr>
            <a:xfrm>
              <a:off x="7582680" y="3508560"/>
              <a:ext cx="340560" cy="49968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
            <p:cNvSpPr/>
            <p:nvPr/>
          </p:nvSpPr>
          <p:spPr>
            <a:xfrm>
              <a:off x="7938000" y="3511440"/>
              <a:ext cx="56160" cy="12960"/>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
            <p:cNvSpPr/>
            <p:nvPr/>
          </p:nvSpPr>
          <p:spPr>
            <a:xfrm>
              <a:off x="8141400" y="3954960"/>
              <a:ext cx="198720" cy="8568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
            <p:cNvSpPr/>
            <p:nvPr/>
          </p:nvSpPr>
          <p:spPr>
            <a:xfrm>
              <a:off x="8168760" y="3966480"/>
              <a:ext cx="158760" cy="6804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
            <p:cNvSpPr/>
            <p:nvPr/>
          </p:nvSpPr>
          <p:spPr>
            <a:xfrm>
              <a:off x="8157600" y="3948480"/>
              <a:ext cx="181080" cy="9828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
            <p:cNvSpPr/>
            <p:nvPr/>
          </p:nvSpPr>
          <p:spPr>
            <a:xfrm>
              <a:off x="8118360" y="3884760"/>
              <a:ext cx="270720" cy="117000"/>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
            <p:cNvSpPr/>
            <p:nvPr/>
          </p:nvSpPr>
          <p:spPr>
            <a:xfrm>
              <a:off x="8154000" y="3891240"/>
              <a:ext cx="219600" cy="10512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
            <p:cNvSpPr/>
            <p:nvPr/>
          </p:nvSpPr>
          <p:spPr>
            <a:xfrm>
              <a:off x="8142120" y="3879360"/>
              <a:ext cx="242640" cy="128160"/>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
            <p:cNvSpPr/>
            <p:nvPr/>
          </p:nvSpPr>
          <p:spPr>
            <a:xfrm>
              <a:off x="8093880" y="3820320"/>
              <a:ext cx="295920" cy="127800"/>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
            <p:cNvSpPr/>
            <p:nvPr/>
          </p:nvSpPr>
          <p:spPr>
            <a:xfrm>
              <a:off x="8132400" y="3827520"/>
              <a:ext cx="241920" cy="114840"/>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
            <p:cNvSpPr/>
            <p:nvPr/>
          </p:nvSpPr>
          <p:spPr>
            <a:xfrm>
              <a:off x="8121240" y="3814560"/>
              <a:ext cx="264240" cy="139320"/>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
            <p:cNvSpPr/>
            <p:nvPr/>
          </p:nvSpPr>
          <p:spPr>
            <a:xfrm>
              <a:off x="8101440" y="3761280"/>
              <a:ext cx="296280" cy="127440"/>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
            <p:cNvSpPr/>
            <p:nvPr/>
          </p:nvSpPr>
          <p:spPr>
            <a:xfrm>
              <a:off x="8134560" y="3761280"/>
              <a:ext cx="253080" cy="12744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
            <p:cNvSpPr/>
            <p:nvPr/>
          </p:nvSpPr>
          <p:spPr>
            <a:xfrm>
              <a:off x="8128800" y="3755160"/>
              <a:ext cx="264240" cy="14004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
            <p:cNvSpPr/>
            <p:nvPr/>
          </p:nvSpPr>
          <p:spPr>
            <a:xfrm>
              <a:off x="7077600" y="2297520"/>
              <a:ext cx="641520" cy="79128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
            <p:cNvSpPr/>
            <p:nvPr/>
          </p:nvSpPr>
          <p:spPr>
            <a:xfrm>
              <a:off x="7098480" y="2297520"/>
              <a:ext cx="524880" cy="302760"/>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
            <p:cNvSpPr/>
            <p:nvPr/>
          </p:nvSpPr>
          <p:spPr>
            <a:xfrm>
              <a:off x="7097040" y="2614320"/>
              <a:ext cx="622080" cy="474480"/>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
            <p:cNvSpPr/>
            <p:nvPr/>
          </p:nvSpPr>
          <p:spPr>
            <a:xfrm>
              <a:off x="7097040" y="2614680"/>
              <a:ext cx="622080" cy="474480"/>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
            <p:cNvSpPr/>
            <p:nvPr/>
          </p:nvSpPr>
          <p:spPr>
            <a:xfrm>
              <a:off x="7352280" y="2559240"/>
              <a:ext cx="212040" cy="21204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
            <p:cNvSpPr/>
            <p:nvPr/>
          </p:nvSpPr>
          <p:spPr>
            <a:xfrm>
              <a:off x="7352280" y="2559240"/>
              <a:ext cx="212040" cy="21204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
            <p:cNvSpPr/>
            <p:nvPr/>
          </p:nvSpPr>
          <p:spPr>
            <a:xfrm>
              <a:off x="7098480" y="2297520"/>
              <a:ext cx="524880" cy="30276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
            <p:cNvSpPr/>
            <p:nvPr/>
          </p:nvSpPr>
          <p:spPr>
            <a:xfrm>
              <a:off x="7508520" y="2571840"/>
              <a:ext cx="6480" cy="3960"/>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
            <p:cNvSpPr/>
            <p:nvPr/>
          </p:nvSpPr>
          <p:spPr>
            <a:xfrm>
              <a:off x="7085880" y="2291760"/>
              <a:ext cx="639360" cy="802800"/>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
            <p:cNvSpPr/>
            <p:nvPr/>
          </p:nvSpPr>
          <p:spPr>
            <a:xfrm>
              <a:off x="7053840" y="2523240"/>
              <a:ext cx="216720" cy="21744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
            <p:cNvSpPr/>
            <p:nvPr/>
          </p:nvSpPr>
          <p:spPr>
            <a:xfrm>
              <a:off x="7072920" y="2599200"/>
              <a:ext cx="198000" cy="14148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
            <p:cNvSpPr/>
            <p:nvPr/>
          </p:nvSpPr>
          <p:spPr>
            <a:xfrm>
              <a:off x="7047720" y="2517480"/>
              <a:ext cx="228600" cy="228600"/>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
            <p:cNvSpPr/>
            <p:nvPr/>
          </p:nvSpPr>
          <p:spPr>
            <a:xfrm>
              <a:off x="7350840" y="2523240"/>
              <a:ext cx="217440" cy="21744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
            <p:cNvSpPr/>
            <p:nvPr/>
          </p:nvSpPr>
          <p:spPr>
            <a:xfrm>
              <a:off x="7362000" y="2597760"/>
              <a:ext cx="206280" cy="14292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
            <p:cNvSpPr/>
            <p:nvPr/>
          </p:nvSpPr>
          <p:spPr>
            <a:xfrm>
              <a:off x="7345080" y="2517480"/>
              <a:ext cx="228600" cy="228600"/>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
            <p:cNvSpPr/>
            <p:nvPr/>
          </p:nvSpPr>
          <p:spPr>
            <a:xfrm>
              <a:off x="7264800" y="2565720"/>
              <a:ext cx="97560" cy="29160"/>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
            <p:cNvSpPr/>
            <p:nvPr/>
          </p:nvSpPr>
          <p:spPr>
            <a:xfrm>
              <a:off x="7116120" y="2443320"/>
              <a:ext cx="116280" cy="5616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
            <p:cNvSpPr/>
            <p:nvPr/>
          </p:nvSpPr>
          <p:spPr>
            <a:xfrm>
              <a:off x="7359840" y="2435760"/>
              <a:ext cx="137880" cy="6084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
            <p:cNvSpPr/>
            <p:nvPr/>
          </p:nvSpPr>
          <p:spPr>
            <a:xfrm>
              <a:off x="7233480" y="2623680"/>
              <a:ext cx="73080" cy="202320"/>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
            <p:cNvSpPr/>
            <p:nvPr/>
          </p:nvSpPr>
          <p:spPr>
            <a:xfrm>
              <a:off x="7283520" y="2843640"/>
              <a:ext cx="123120" cy="4572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
            <p:cNvSpPr/>
            <p:nvPr/>
          </p:nvSpPr>
          <p:spPr>
            <a:xfrm>
              <a:off x="3994560" y="4605120"/>
              <a:ext cx="897840" cy="1152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
            <p:cNvSpPr/>
            <p:nvPr/>
          </p:nvSpPr>
          <p:spPr>
            <a:xfrm>
              <a:off x="4984920" y="4605120"/>
              <a:ext cx="3055320" cy="1152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
            <p:cNvSpPr/>
            <p:nvPr/>
          </p:nvSpPr>
          <p:spPr>
            <a:xfrm>
              <a:off x="8115480" y="4605120"/>
              <a:ext cx="119880" cy="1152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
            <p:cNvSpPr/>
            <p:nvPr/>
          </p:nvSpPr>
          <p:spPr>
            <a:xfrm>
              <a:off x="6376320" y="2932200"/>
              <a:ext cx="264240" cy="61920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sp>
        <p:sp>
          <p:nvSpPr>
            <p:cNvPr id="1309" name="Google Shape;1309;p2"/>
            <p:cNvSpPr/>
            <p:nvPr/>
          </p:nvSpPr>
          <p:spPr>
            <a:xfrm>
              <a:off x="4538160" y="2246400"/>
              <a:ext cx="816120" cy="1305000"/>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
            <p:cNvSpPr/>
            <p:nvPr/>
          </p:nvSpPr>
          <p:spPr>
            <a:xfrm>
              <a:off x="4538160" y="2246400"/>
              <a:ext cx="2102760" cy="1305000"/>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
            <p:cNvSpPr/>
            <p:nvPr/>
          </p:nvSpPr>
          <p:spPr>
            <a:xfrm>
              <a:off x="6348600" y="3533760"/>
              <a:ext cx="20520" cy="1764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
            <p:cNvSpPr/>
            <p:nvPr/>
          </p:nvSpPr>
          <p:spPr>
            <a:xfrm>
              <a:off x="6330960" y="3513960"/>
              <a:ext cx="42840" cy="37440"/>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
            <p:cNvSpPr/>
            <p:nvPr/>
          </p:nvSpPr>
          <p:spPr>
            <a:xfrm>
              <a:off x="6364440" y="2920320"/>
              <a:ext cx="276120" cy="63108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
            <p:cNvSpPr/>
            <p:nvPr/>
          </p:nvSpPr>
          <p:spPr>
            <a:xfrm>
              <a:off x="4498200" y="2162160"/>
              <a:ext cx="2183040" cy="147384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sp>
        <p:sp>
          <p:nvSpPr>
            <p:cNvPr id="1315" name="Google Shape;1315;p2"/>
            <p:cNvSpPr/>
            <p:nvPr/>
          </p:nvSpPr>
          <p:spPr>
            <a:xfrm>
              <a:off x="4492080" y="2155680"/>
              <a:ext cx="2194920" cy="1485720"/>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
            <p:cNvSpPr/>
            <p:nvPr/>
          </p:nvSpPr>
          <p:spPr>
            <a:xfrm>
              <a:off x="4577760" y="2282040"/>
              <a:ext cx="1491480" cy="116280"/>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
            <p:cNvSpPr/>
            <p:nvPr/>
          </p:nvSpPr>
          <p:spPr>
            <a:xfrm>
              <a:off x="4571640" y="2276640"/>
              <a:ext cx="1503360" cy="128160"/>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
            <p:cNvSpPr/>
            <p:nvPr/>
          </p:nvSpPr>
          <p:spPr>
            <a:xfrm>
              <a:off x="4596120" y="2525040"/>
              <a:ext cx="318240" cy="1152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
            <p:cNvSpPr/>
            <p:nvPr/>
          </p:nvSpPr>
          <p:spPr>
            <a:xfrm>
              <a:off x="4596120" y="2594160"/>
              <a:ext cx="318240" cy="1152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
            <p:cNvSpPr/>
            <p:nvPr/>
          </p:nvSpPr>
          <p:spPr>
            <a:xfrm>
              <a:off x="4596120" y="2663640"/>
              <a:ext cx="318240" cy="11520"/>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
            <p:cNvSpPr/>
            <p:nvPr/>
          </p:nvSpPr>
          <p:spPr>
            <a:xfrm>
              <a:off x="4596120" y="2736720"/>
              <a:ext cx="318240" cy="1152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
            <p:cNvSpPr/>
            <p:nvPr/>
          </p:nvSpPr>
          <p:spPr>
            <a:xfrm>
              <a:off x="4962600" y="2525040"/>
              <a:ext cx="318240" cy="1152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
            <p:cNvSpPr/>
            <p:nvPr/>
          </p:nvSpPr>
          <p:spPr>
            <a:xfrm>
              <a:off x="4962600" y="2594160"/>
              <a:ext cx="318240" cy="1152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
            <p:cNvSpPr/>
            <p:nvPr/>
          </p:nvSpPr>
          <p:spPr>
            <a:xfrm>
              <a:off x="4962600" y="2663640"/>
              <a:ext cx="318240" cy="11520"/>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
            <p:cNvSpPr/>
            <p:nvPr/>
          </p:nvSpPr>
          <p:spPr>
            <a:xfrm>
              <a:off x="4962600" y="2736720"/>
              <a:ext cx="318240" cy="1152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
            <p:cNvSpPr/>
            <p:nvPr/>
          </p:nvSpPr>
          <p:spPr>
            <a:xfrm>
              <a:off x="5329440" y="2525040"/>
              <a:ext cx="318240" cy="1152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
            <p:cNvSpPr/>
            <p:nvPr/>
          </p:nvSpPr>
          <p:spPr>
            <a:xfrm>
              <a:off x="5329440" y="2594160"/>
              <a:ext cx="318240" cy="1152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
            <p:cNvSpPr/>
            <p:nvPr/>
          </p:nvSpPr>
          <p:spPr>
            <a:xfrm>
              <a:off x="5329440" y="2663640"/>
              <a:ext cx="318240" cy="11520"/>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
            <p:cNvSpPr/>
            <p:nvPr/>
          </p:nvSpPr>
          <p:spPr>
            <a:xfrm>
              <a:off x="5329440" y="2736720"/>
              <a:ext cx="318240" cy="1152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
            <p:cNvSpPr/>
            <p:nvPr/>
          </p:nvSpPr>
          <p:spPr>
            <a:xfrm>
              <a:off x="5695920" y="2525040"/>
              <a:ext cx="318240" cy="1152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
            <p:cNvSpPr/>
            <p:nvPr/>
          </p:nvSpPr>
          <p:spPr>
            <a:xfrm>
              <a:off x="5695920" y="2594160"/>
              <a:ext cx="318240" cy="1152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
            <p:cNvSpPr/>
            <p:nvPr/>
          </p:nvSpPr>
          <p:spPr>
            <a:xfrm>
              <a:off x="5695920" y="2663640"/>
              <a:ext cx="318240" cy="11520"/>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
            <p:cNvSpPr/>
            <p:nvPr/>
          </p:nvSpPr>
          <p:spPr>
            <a:xfrm>
              <a:off x="5695920" y="2736720"/>
              <a:ext cx="318240" cy="1152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
            <p:cNvSpPr/>
            <p:nvPr/>
          </p:nvSpPr>
          <p:spPr>
            <a:xfrm>
              <a:off x="4780440" y="2899440"/>
              <a:ext cx="1128960" cy="34092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
            <p:cNvSpPr/>
            <p:nvPr/>
          </p:nvSpPr>
          <p:spPr>
            <a:xfrm>
              <a:off x="5013000" y="2939400"/>
              <a:ext cx="68760" cy="68760"/>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
            <p:cNvSpPr/>
            <p:nvPr/>
          </p:nvSpPr>
          <p:spPr>
            <a:xfrm>
              <a:off x="5007240" y="2933640"/>
              <a:ext cx="79920" cy="79920"/>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
            <p:cNvSpPr/>
            <p:nvPr/>
          </p:nvSpPr>
          <p:spPr>
            <a:xfrm>
              <a:off x="5367240" y="2963880"/>
              <a:ext cx="68760" cy="68760"/>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
            <p:cNvSpPr/>
            <p:nvPr/>
          </p:nvSpPr>
          <p:spPr>
            <a:xfrm>
              <a:off x="5361480" y="2958120"/>
              <a:ext cx="79920" cy="79920"/>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
            <p:cNvSpPr/>
            <p:nvPr/>
          </p:nvSpPr>
          <p:spPr>
            <a:xfrm>
              <a:off x="5608080" y="3146040"/>
              <a:ext cx="68760" cy="68760"/>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
            <p:cNvSpPr/>
            <p:nvPr/>
          </p:nvSpPr>
          <p:spPr>
            <a:xfrm>
              <a:off x="5602320" y="3140640"/>
              <a:ext cx="79920" cy="7992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
            <p:cNvSpPr/>
            <p:nvPr/>
          </p:nvSpPr>
          <p:spPr>
            <a:xfrm>
              <a:off x="5863680" y="2871000"/>
              <a:ext cx="68760" cy="6804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
            <p:cNvSpPr/>
            <p:nvPr/>
          </p:nvSpPr>
          <p:spPr>
            <a:xfrm>
              <a:off x="5858280" y="2864520"/>
              <a:ext cx="79920" cy="8064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
            <p:cNvSpPr/>
            <p:nvPr/>
          </p:nvSpPr>
          <p:spPr>
            <a:xfrm>
              <a:off x="4752360" y="3199680"/>
              <a:ext cx="68040" cy="68760"/>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
            <p:cNvSpPr/>
            <p:nvPr/>
          </p:nvSpPr>
          <p:spPr>
            <a:xfrm>
              <a:off x="4746240" y="3194280"/>
              <a:ext cx="80640" cy="79920"/>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
            <p:cNvSpPr/>
            <p:nvPr/>
          </p:nvSpPr>
          <p:spPr>
            <a:xfrm>
              <a:off x="5204880" y="3102120"/>
              <a:ext cx="68040" cy="6804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
            <p:cNvSpPr/>
            <p:nvPr/>
          </p:nvSpPr>
          <p:spPr>
            <a:xfrm>
              <a:off x="5198760" y="3095640"/>
              <a:ext cx="80640" cy="79920"/>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
            <p:cNvSpPr/>
            <p:nvPr/>
          </p:nvSpPr>
          <p:spPr>
            <a:xfrm>
              <a:off x="6144480" y="2280240"/>
              <a:ext cx="39600" cy="1247760"/>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
            <p:cNvSpPr/>
            <p:nvPr/>
          </p:nvSpPr>
          <p:spPr>
            <a:xfrm>
              <a:off x="6138720" y="2274480"/>
              <a:ext cx="50760" cy="1258920"/>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
            <p:cNvSpPr/>
            <p:nvPr/>
          </p:nvSpPr>
          <p:spPr>
            <a:xfrm>
              <a:off x="6377040" y="2517480"/>
              <a:ext cx="232200" cy="10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
            <p:cNvSpPr/>
            <p:nvPr/>
          </p:nvSpPr>
          <p:spPr>
            <a:xfrm>
              <a:off x="6218640" y="2517480"/>
              <a:ext cx="88920" cy="10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
            <p:cNvSpPr/>
            <p:nvPr/>
          </p:nvSpPr>
          <p:spPr>
            <a:xfrm>
              <a:off x="6559200" y="2575440"/>
              <a:ext cx="50040" cy="1152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
            <p:cNvSpPr/>
            <p:nvPr/>
          </p:nvSpPr>
          <p:spPr>
            <a:xfrm>
              <a:off x="6450480" y="2575440"/>
              <a:ext cx="88920" cy="1152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
            <p:cNvSpPr/>
            <p:nvPr/>
          </p:nvSpPr>
          <p:spPr>
            <a:xfrm>
              <a:off x="6218640" y="2575440"/>
              <a:ext cx="191160" cy="1152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
            <p:cNvSpPr/>
            <p:nvPr/>
          </p:nvSpPr>
          <p:spPr>
            <a:xfrm>
              <a:off x="6401520" y="2634120"/>
              <a:ext cx="207720" cy="11520"/>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
            <p:cNvSpPr/>
            <p:nvPr/>
          </p:nvSpPr>
          <p:spPr>
            <a:xfrm>
              <a:off x="6218640" y="2634120"/>
              <a:ext cx="151920" cy="11520"/>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
            <p:cNvSpPr/>
            <p:nvPr/>
          </p:nvSpPr>
          <p:spPr>
            <a:xfrm>
              <a:off x="6513840" y="2692800"/>
              <a:ext cx="95400" cy="10800"/>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
            <p:cNvSpPr/>
            <p:nvPr/>
          </p:nvSpPr>
          <p:spPr>
            <a:xfrm>
              <a:off x="6302880" y="2692800"/>
              <a:ext cx="186840" cy="10800"/>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
            <p:cNvSpPr/>
            <p:nvPr/>
          </p:nvSpPr>
          <p:spPr>
            <a:xfrm>
              <a:off x="6218640" y="2692800"/>
              <a:ext cx="56880" cy="10800"/>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
            <p:cNvSpPr/>
            <p:nvPr/>
          </p:nvSpPr>
          <p:spPr>
            <a:xfrm>
              <a:off x="6377040" y="2743920"/>
              <a:ext cx="232200" cy="10800"/>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
            <p:cNvSpPr/>
            <p:nvPr/>
          </p:nvSpPr>
          <p:spPr>
            <a:xfrm>
              <a:off x="6218640" y="2743920"/>
              <a:ext cx="88920" cy="10800"/>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
            <p:cNvSpPr/>
            <p:nvPr/>
          </p:nvSpPr>
          <p:spPr>
            <a:xfrm>
              <a:off x="6559200" y="2801880"/>
              <a:ext cx="50040" cy="11520"/>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
            <p:cNvSpPr/>
            <p:nvPr/>
          </p:nvSpPr>
          <p:spPr>
            <a:xfrm>
              <a:off x="6450480" y="2801880"/>
              <a:ext cx="88920" cy="11520"/>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
            <p:cNvSpPr/>
            <p:nvPr/>
          </p:nvSpPr>
          <p:spPr>
            <a:xfrm>
              <a:off x="6218640" y="2801880"/>
              <a:ext cx="191160" cy="11520"/>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
            <p:cNvSpPr/>
            <p:nvPr/>
          </p:nvSpPr>
          <p:spPr>
            <a:xfrm>
              <a:off x="6401520" y="2860560"/>
              <a:ext cx="207720" cy="1152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
            <p:cNvSpPr/>
            <p:nvPr/>
          </p:nvSpPr>
          <p:spPr>
            <a:xfrm>
              <a:off x="6218640" y="2860560"/>
              <a:ext cx="151920" cy="1152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
            <p:cNvSpPr/>
            <p:nvPr/>
          </p:nvSpPr>
          <p:spPr>
            <a:xfrm>
              <a:off x="6513840" y="2918520"/>
              <a:ext cx="95400" cy="11520"/>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
            <p:cNvSpPr/>
            <p:nvPr/>
          </p:nvSpPr>
          <p:spPr>
            <a:xfrm>
              <a:off x="6302880" y="2918520"/>
              <a:ext cx="186840" cy="11520"/>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
            <p:cNvSpPr/>
            <p:nvPr/>
          </p:nvSpPr>
          <p:spPr>
            <a:xfrm>
              <a:off x="6218640" y="2918520"/>
              <a:ext cx="56880" cy="11520"/>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
            <p:cNvSpPr/>
            <p:nvPr/>
          </p:nvSpPr>
          <p:spPr>
            <a:xfrm>
              <a:off x="6377040" y="2970000"/>
              <a:ext cx="232200" cy="10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
            <p:cNvSpPr/>
            <p:nvPr/>
          </p:nvSpPr>
          <p:spPr>
            <a:xfrm>
              <a:off x="6218640" y="2970000"/>
              <a:ext cx="88920" cy="10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
            <p:cNvSpPr/>
            <p:nvPr/>
          </p:nvSpPr>
          <p:spPr>
            <a:xfrm>
              <a:off x="6559200" y="3027960"/>
              <a:ext cx="50040" cy="1152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
            <p:cNvSpPr/>
            <p:nvPr/>
          </p:nvSpPr>
          <p:spPr>
            <a:xfrm>
              <a:off x="6450480" y="3027960"/>
              <a:ext cx="88920" cy="1152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
            <p:cNvSpPr/>
            <p:nvPr/>
          </p:nvSpPr>
          <p:spPr>
            <a:xfrm>
              <a:off x="6218640" y="3027960"/>
              <a:ext cx="191160" cy="1152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
            <p:cNvSpPr/>
            <p:nvPr/>
          </p:nvSpPr>
          <p:spPr>
            <a:xfrm>
              <a:off x="6401520" y="3086640"/>
              <a:ext cx="207720" cy="11520"/>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
            <p:cNvSpPr/>
            <p:nvPr/>
          </p:nvSpPr>
          <p:spPr>
            <a:xfrm>
              <a:off x="6218640" y="3086640"/>
              <a:ext cx="151920" cy="11520"/>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
            <p:cNvSpPr/>
            <p:nvPr/>
          </p:nvSpPr>
          <p:spPr>
            <a:xfrm>
              <a:off x="6513840" y="3144600"/>
              <a:ext cx="95400" cy="1152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
            <p:cNvSpPr/>
            <p:nvPr/>
          </p:nvSpPr>
          <p:spPr>
            <a:xfrm>
              <a:off x="6302880" y="3144600"/>
              <a:ext cx="186840" cy="1152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
            <p:cNvSpPr/>
            <p:nvPr/>
          </p:nvSpPr>
          <p:spPr>
            <a:xfrm>
              <a:off x="6218640" y="3144600"/>
              <a:ext cx="56880" cy="1152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
            <p:cNvSpPr/>
            <p:nvPr/>
          </p:nvSpPr>
          <p:spPr>
            <a:xfrm>
              <a:off x="6377040" y="3196440"/>
              <a:ext cx="232200" cy="10800"/>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
            <p:cNvSpPr/>
            <p:nvPr/>
          </p:nvSpPr>
          <p:spPr>
            <a:xfrm>
              <a:off x="6218640" y="3196440"/>
              <a:ext cx="88920" cy="10800"/>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
            <p:cNvSpPr/>
            <p:nvPr/>
          </p:nvSpPr>
          <p:spPr>
            <a:xfrm>
              <a:off x="6559200" y="3254400"/>
              <a:ext cx="50040" cy="11520"/>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
            <p:cNvSpPr/>
            <p:nvPr/>
          </p:nvSpPr>
          <p:spPr>
            <a:xfrm>
              <a:off x="6450480" y="3254400"/>
              <a:ext cx="88920" cy="11520"/>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
            <p:cNvSpPr/>
            <p:nvPr/>
          </p:nvSpPr>
          <p:spPr>
            <a:xfrm>
              <a:off x="6218640" y="3254400"/>
              <a:ext cx="191160" cy="11520"/>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
            <p:cNvSpPr/>
            <p:nvPr/>
          </p:nvSpPr>
          <p:spPr>
            <a:xfrm>
              <a:off x="6401520" y="3313080"/>
              <a:ext cx="207720" cy="10800"/>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
            <p:cNvSpPr/>
            <p:nvPr/>
          </p:nvSpPr>
          <p:spPr>
            <a:xfrm>
              <a:off x="6218640" y="3313080"/>
              <a:ext cx="151920" cy="10800"/>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
            <p:cNvSpPr/>
            <p:nvPr/>
          </p:nvSpPr>
          <p:spPr>
            <a:xfrm>
              <a:off x="6513840" y="3371040"/>
              <a:ext cx="95400" cy="11520"/>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
            <p:cNvSpPr/>
            <p:nvPr/>
          </p:nvSpPr>
          <p:spPr>
            <a:xfrm>
              <a:off x="6302880" y="3371040"/>
              <a:ext cx="186840" cy="11520"/>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
            <p:cNvSpPr/>
            <p:nvPr/>
          </p:nvSpPr>
          <p:spPr>
            <a:xfrm>
              <a:off x="6218640" y="3371040"/>
              <a:ext cx="56880" cy="11520"/>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
            <p:cNvSpPr/>
            <p:nvPr/>
          </p:nvSpPr>
          <p:spPr>
            <a:xfrm>
              <a:off x="4627440" y="3405960"/>
              <a:ext cx="52200" cy="11628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sp>
        <p:sp>
          <p:nvSpPr>
            <p:cNvPr id="1390" name="Google Shape;1390;p2"/>
            <p:cNvSpPr/>
            <p:nvPr/>
          </p:nvSpPr>
          <p:spPr>
            <a:xfrm>
              <a:off x="4732200" y="3457440"/>
              <a:ext cx="52200" cy="648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sp>
        <p:sp>
          <p:nvSpPr>
            <p:cNvPr id="1391" name="Google Shape;1391;p2"/>
            <p:cNvSpPr/>
            <p:nvPr/>
          </p:nvSpPr>
          <p:spPr>
            <a:xfrm>
              <a:off x="4836960" y="3487680"/>
              <a:ext cx="52200" cy="3456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sp>
        <p:sp>
          <p:nvSpPr>
            <p:cNvPr id="1392" name="Google Shape;1392;p2"/>
            <p:cNvSpPr/>
            <p:nvPr/>
          </p:nvSpPr>
          <p:spPr>
            <a:xfrm>
              <a:off x="4941720" y="3440160"/>
              <a:ext cx="52200" cy="8208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sp>
        <p:sp>
          <p:nvSpPr>
            <p:cNvPr id="1393" name="Google Shape;1393;p2"/>
            <p:cNvSpPr/>
            <p:nvPr/>
          </p:nvSpPr>
          <p:spPr>
            <a:xfrm>
              <a:off x="5046480" y="3470040"/>
              <a:ext cx="52200" cy="5220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sp>
        <p:sp>
          <p:nvSpPr>
            <p:cNvPr id="1394" name="Google Shape;1394;p2"/>
            <p:cNvSpPr/>
            <p:nvPr/>
          </p:nvSpPr>
          <p:spPr>
            <a:xfrm>
              <a:off x="5151240" y="3435840"/>
              <a:ext cx="52200" cy="8640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sp>
        <p:sp>
          <p:nvSpPr>
            <p:cNvPr id="1395" name="Google Shape;1395;p2"/>
            <p:cNvSpPr/>
            <p:nvPr/>
          </p:nvSpPr>
          <p:spPr>
            <a:xfrm>
              <a:off x="5256000" y="3507840"/>
              <a:ext cx="52200" cy="1440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sp>
        <p:sp>
          <p:nvSpPr>
            <p:cNvPr id="1396" name="Google Shape;1396;p2"/>
            <p:cNvSpPr/>
            <p:nvPr/>
          </p:nvSpPr>
          <p:spPr>
            <a:xfrm>
              <a:off x="5360760" y="3405960"/>
              <a:ext cx="52200" cy="11628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sp>
        <p:sp>
          <p:nvSpPr>
            <p:cNvPr id="1397" name="Google Shape;1397;p2"/>
            <p:cNvSpPr/>
            <p:nvPr/>
          </p:nvSpPr>
          <p:spPr>
            <a:xfrm>
              <a:off x="5465520" y="3479760"/>
              <a:ext cx="52200" cy="42120"/>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sp>
        <p:sp>
          <p:nvSpPr>
            <p:cNvPr id="1398" name="Google Shape;1398;p2"/>
            <p:cNvSpPr/>
            <p:nvPr/>
          </p:nvSpPr>
          <p:spPr>
            <a:xfrm>
              <a:off x="5570280" y="3505680"/>
              <a:ext cx="52200" cy="16560"/>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sp>
        <p:sp>
          <p:nvSpPr>
            <p:cNvPr id="1399" name="Google Shape;1399;p2"/>
            <p:cNvSpPr/>
            <p:nvPr/>
          </p:nvSpPr>
          <p:spPr>
            <a:xfrm>
              <a:off x="5675040" y="3484080"/>
              <a:ext cx="52200" cy="38160"/>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sp>
        <p:sp>
          <p:nvSpPr>
            <p:cNvPr id="1400" name="Google Shape;1400;p2"/>
            <p:cNvSpPr/>
            <p:nvPr/>
          </p:nvSpPr>
          <p:spPr>
            <a:xfrm>
              <a:off x="5779800" y="3405960"/>
              <a:ext cx="52200" cy="11628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sp>
        <p:sp>
          <p:nvSpPr>
            <p:cNvPr id="1401" name="Google Shape;1401;p2"/>
            <p:cNvSpPr/>
            <p:nvPr/>
          </p:nvSpPr>
          <p:spPr>
            <a:xfrm>
              <a:off x="5884560" y="3429720"/>
              <a:ext cx="52200" cy="92520"/>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sp>
        <p:sp>
          <p:nvSpPr>
            <p:cNvPr id="1402" name="Google Shape;1402;p2"/>
            <p:cNvSpPr/>
            <p:nvPr/>
          </p:nvSpPr>
          <p:spPr>
            <a:xfrm>
              <a:off x="5989320" y="3445560"/>
              <a:ext cx="52200" cy="7632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sp>
        <p:sp>
          <p:nvSpPr>
            <p:cNvPr id="1403" name="Google Shape;1403;p2"/>
            <p:cNvSpPr/>
            <p:nvPr/>
          </p:nvSpPr>
          <p:spPr>
            <a:xfrm>
              <a:off x="6256080" y="1827360"/>
              <a:ext cx="128160" cy="621360"/>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
            <p:cNvSpPr/>
            <p:nvPr/>
          </p:nvSpPr>
          <p:spPr>
            <a:xfrm>
              <a:off x="6463800" y="1823400"/>
              <a:ext cx="228240" cy="10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
            <p:cNvSpPr/>
            <p:nvPr/>
          </p:nvSpPr>
          <p:spPr>
            <a:xfrm>
              <a:off x="6463800" y="1892520"/>
              <a:ext cx="228240" cy="11520"/>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
            <p:cNvSpPr/>
            <p:nvPr/>
          </p:nvSpPr>
          <p:spPr>
            <a:xfrm>
              <a:off x="6463800" y="1961640"/>
              <a:ext cx="228240" cy="11520"/>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
            <p:cNvSpPr/>
            <p:nvPr/>
          </p:nvSpPr>
          <p:spPr>
            <a:xfrm>
              <a:off x="4634280" y="4321440"/>
              <a:ext cx="239760" cy="1152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
            <p:cNvSpPr/>
            <p:nvPr/>
          </p:nvSpPr>
          <p:spPr>
            <a:xfrm>
              <a:off x="4634280" y="4386240"/>
              <a:ext cx="239760" cy="1152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
            <p:cNvSpPr/>
            <p:nvPr/>
          </p:nvSpPr>
          <p:spPr>
            <a:xfrm>
              <a:off x="4634280" y="4451400"/>
              <a:ext cx="239760" cy="11520"/>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
            <p:cNvSpPr/>
            <p:nvPr/>
          </p:nvSpPr>
          <p:spPr>
            <a:xfrm>
              <a:off x="4634280" y="4516200"/>
              <a:ext cx="239760" cy="10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
            <p:cNvSpPr/>
            <p:nvPr/>
          </p:nvSpPr>
          <p:spPr>
            <a:xfrm>
              <a:off x="4977360" y="3722760"/>
              <a:ext cx="717120" cy="71676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
            <p:cNvSpPr/>
            <p:nvPr/>
          </p:nvSpPr>
          <p:spPr>
            <a:xfrm>
              <a:off x="4970880" y="3716640"/>
              <a:ext cx="729720" cy="72936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
            <p:cNvSpPr/>
            <p:nvPr/>
          </p:nvSpPr>
          <p:spPr>
            <a:xfrm>
              <a:off x="5068080" y="3813840"/>
              <a:ext cx="535320" cy="53532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
            <p:cNvSpPr/>
            <p:nvPr/>
          </p:nvSpPr>
          <p:spPr>
            <a:xfrm>
              <a:off x="5061960" y="3807360"/>
              <a:ext cx="547920" cy="547920"/>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
            <p:cNvSpPr/>
            <p:nvPr/>
          </p:nvSpPr>
          <p:spPr>
            <a:xfrm>
              <a:off x="5166720" y="3912120"/>
              <a:ext cx="338400" cy="3384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
            <p:cNvSpPr/>
            <p:nvPr/>
          </p:nvSpPr>
          <p:spPr>
            <a:xfrm>
              <a:off x="5160960" y="3906720"/>
              <a:ext cx="349560" cy="34956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
            <p:cNvSpPr/>
            <p:nvPr/>
          </p:nvSpPr>
          <p:spPr>
            <a:xfrm>
              <a:off x="4579200" y="3904560"/>
              <a:ext cx="354600" cy="353880"/>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
            <p:cNvSpPr/>
            <p:nvPr/>
          </p:nvSpPr>
          <p:spPr>
            <a:xfrm>
              <a:off x="4573800" y="3898080"/>
              <a:ext cx="365760" cy="36612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
            <p:cNvSpPr/>
            <p:nvPr/>
          </p:nvSpPr>
          <p:spPr>
            <a:xfrm>
              <a:off x="4657320" y="3982680"/>
              <a:ext cx="198000" cy="198000"/>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
            <p:cNvSpPr/>
            <p:nvPr/>
          </p:nvSpPr>
          <p:spPr>
            <a:xfrm>
              <a:off x="4651920" y="3976560"/>
              <a:ext cx="209160" cy="20988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
            <p:cNvSpPr/>
            <p:nvPr/>
          </p:nvSpPr>
          <p:spPr>
            <a:xfrm>
              <a:off x="4328640" y="3977640"/>
              <a:ext cx="207000" cy="20700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
            <p:cNvSpPr/>
            <p:nvPr/>
          </p:nvSpPr>
          <p:spPr>
            <a:xfrm>
              <a:off x="4322880" y="3972240"/>
              <a:ext cx="218880" cy="21816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
            <p:cNvSpPr/>
            <p:nvPr/>
          </p:nvSpPr>
          <p:spPr>
            <a:xfrm>
              <a:off x="4374000" y="4023360"/>
              <a:ext cx="116280" cy="116280"/>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
            <p:cNvSpPr/>
            <p:nvPr/>
          </p:nvSpPr>
          <p:spPr>
            <a:xfrm>
              <a:off x="4368240" y="4017600"/>
              <a:ext cx="127440" cy="12744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
            <p:cNvSpPr/>
            <p:nvPr/>
          </p:nvSpPr>
          <p:spPr>
            <a:xfrm>
              <a:off x="4212000" y="4082040"/>
              <a:ext cx="1124280" cy="360"/>
            </a:xfrm>
            <a:custGeom>
              <a:avLst/>
              <a:gdLst/>
              <a:ahLst/>
              <a:cxnLst/>
              <a:rect l="l" t="t" r="r" b="b"/>
              <a:pathLst>
                <a:path w="59524" h="1" extrusionOk="0">
                  <a:moveTo>
                    <a:pt x="59523" y="1"/>
                  </a:moveTo>
                  <a:lnTo>
                    <a:pt x="1" y="1"/>
                  </a:lnTo>
                </a:path>
              </a:pathLst>
            </a:custGeom>
            <a:solidFill>
              <a:schemeClr val="lt1"/>
            </a:solidFill>
            <a:ln>
              <a:noFill/>
            </a:ln>
          </p:spPr>
        </p:sp>
        <p:sp>
          <p:nvSpPr>
            <p:cNvPr id="1426" name="Google Shape;1426;p2"/>
            <p:cNvSpPr/>
            <p:nvPr/>
          </p:nvSpPr>
          <p:spPr>
            <a:xfrm>
              <a:off x="4206240" y="4075560"/>
              <a:ext cx="1135440" cy="1152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
            <p:cNvSpPr/>
            <p:nvPr/>
          </p:nvSpPr>
          <p:spPr>
            <a:xfrm>
              <a:off x="5354640" y="1596960"/>
              <a:ext cx="712800" cy="55836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
            <p:cNvSpPr/>
            <p:nvPr/>
          </p:nvSpPr>
          <p:spPr>
            <a:xfrm>
              <a:off x="5422320" y="2012760"/>
              <a:ext cx="645120" cy="14292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
            <p:cNvSpPr/>
            <p:nvPr/>
          </p:nvSpPr>
          <p:spPr>
            <a:xfrm>
              <a:off x="5354640" y="2167560"/>
              <a:ext cx="712800" cy="5616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sp>
        <p:sp>
          <p:nvSpPr>
            <p:cNvPr id="1430" name="Google Shape;1430;p2"/>
            <p:cNvSpPr/>
            <p:nvPr/>
          </p:nvSpPr>
          <p:spPr>
            <a:xfrm>
              <a:off x="5354640" y="2155680"/>
              <a:ext cx="712800" cy="11520"/>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sp>
        <p:sp>
          <p:nvSpPr>
            <p:cNvPr id="1431" name="Google Shape;1431;p2"/>
            <p:cNvSpPr/>
            <p:nvPr/>
          </p:nvSpPr>
          <p:spPr>
            <a:xfrm>
              <a:off x="5348880" y="1591560"/>
              <a:ext cx="724680" cy="63792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
            <p:cNvSpPr/>
            <p:nvPr/>
          </p:nvSpPr>
          <p:spPr>
            <a:xfrm>
              <a:off x="5354640" y="1596960"/>
              <a:ext cx="712800" cy="10656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sp>
        <p:sp>
          <p:nvSpPr>
            <p:cNvPr id="1433" name="Google Shape;1433;p2"/>
            <p:cNvSpPr/>
            <p:nvPr/>
          </p:nvSpPr>
          <p:spPr>
            <a:xfrm>
              <a:off x="5348880" y="1591560"/>
              <a:ext cx="724680" cy="117720"/>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
            <p:cNvSpPr/>
            <p:nvPr/>
          </p:nvSpPr>
          <p:spPr>
            <a:xfrm>
              <a:off x="5566320" y="1787760"/>
              <a:ext cx="293760" cy="29376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
            <p:cNvSpPr/>
            <p:nvPr/>
          </p:nvSpPr>
          <p:spPr>
            <a:xfrm>
              <a:off x="5560560" y="1781280"/>
              <a:ext cx="305640" cy="30564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
            <p:cNvSpPr/>
            <p:nvPr/>
          </p:nvSpPr>
          <p:spPr>
            <a:xfrm>
              <a:off x="5644440" y="1837440"/>
              <a:ext cx="172080" cy="19872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sp>
        <p:sp>
          <p:nvSpPr>
            <p:cNvPr id="1437" name="Google Shape;1437;p2"/>
            <p:cNvSpPr/>
            <p:nvPr/>
          </p:nvSpPr>
          <p:spPr>
            <a:xfrm>
              <a:off x="5638680" y="1832040"/>
              <a:ext cx="183240" cy="210240"/>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2"/>
          <p:cNvGrpSpPr/>
          <p:nvPr/>
        </p:nvGrpSpPr>
        <p:grpSpPr>
          <a:xfrm>
            <a:off x="748075" y="74155"/>
            <a:ext cx="634680" cy="734400"/>
            <a:chOff x="745200" y="326880"/>
            <a:chExt cx="634680" cy="734400"/>
          </a:xfrm>
        </p:grpSpPr>
        <p:grpSp>
          <p:nvGrpSpPr>
            <p:cNvPr id="1439" name="Google Shape;1439;p2"/>
            <p:cNvGrpSpPr/>
            <p:nvPr/>
          </p:nvGrpSpPr>
          <p:grpSpPr>
            <a:xfrm>
              <a:off x="745200" y="326880"/>
              <a:ext cx="634680" cy="634680"/>
              <a:chOff x="745200" y="326880"/>
              <a:chExt cx="634680" cy="634680"/>
            </a:xfrm>
          </p:grpSpPr>
          <p:sp>
            <p:nvSpPr>
              <p:cNvPr id="1440" name="Google Shape;1440;p2"/>
              <p:cNvSpPr/>
              <p:nvPr/>
            </p:nvSpPr>
            <p:spPr>
              <a:xfrm>
                <a:off x="745200" y="326880"/>
                <a:ext cx="634680" cy="6346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
              <p:cNvSpPr/>
              <p:nvPr/>
            </p:nvSpPr>
            <p:spPr>
              <a:xfrm>
                <a:off x="829800" y="411480"/>
                <a:ext cx="465120" cy="46512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2"/>
            <p:cNvGrpSpPr/>
            <p:nvPr/>
          </p:nvGrpSpPr>
          <p:grpSpPr>
            <a:xfrm>
              <a:off x="975240" y="1034640"/>
              <a:ext cx="174600" cy="26640"/>
              <a:chOff x="975240" y="1034640"/>
              <a:chExt cx="174600" cy="26640"/>
            </a:xfrm>
          </p:grpSpPr>
          <p:sp>
            <p:nvSpPr>
              <p:cNvPr id="1443" name="Google Shape;1443;p2"/>
              <p:cNvSpPr/>
              <p:nvPr/>
            </p:nvSpPr>
            <p:spPr>
              <a:xfrm>
                <a:off x="975240" y="103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
              <p:cNvSpPr/>
              <p:nvPr/>
            </p:nvSpPr>
            <p:spPr>
              <a:xfrm>
                <a:off x="1049040" y="103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
              <p:cNvSpPr/>
              <p:nvPr/>
            </p:nvSpPr>
            <p:spPr>
              <a:xfrm>
                <a:off x="1123200" y="103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6" name="Google Shape;1446;p2"/>
          <p:cNvGrpSpPr/>
          <p:nvPr/>
        </p:nvGrpSpPr>
        <p:grpSpPr>
          <a:xfrm>
            <a:off x="725043" y="1011200"/>
            <a:ext cx="634680" cy="732960"/>
            <a:chOff x="748080" y="1274400"/>
            <a:chExt cx="634680" cy="732960"/>
          </a:xfrm>
        </p:grpSpPr>
        <p:grpSp>
          <p:nvGrpSpPr>
            <p:cNvPr id="1447" name="Google Shape;1447;p2"/>
            <p:cNvGrpSpPr/>
            <p:nvPr/>
          </p:nvGrpSpPr>
          <p:grpSpPr>
            <a:xfrm>
              <a:off x="748080" y="1274400"/>
              <a:ext cx="634680" cy="634680"/>
              <a:chOff x="748080" y="1274400"/>
              <a:chExt cx="634680" cy="634680"/>
            </a:xfrm>
          </p:grpSpPr>
          <p:sp>
            <p:nvSpPr>
              <p:cNvPr id="1448" name="Google Shape;1448;p2"/>
              <p:cNvSpPr/>
              <p:nvPr/>
            </p:nvSpPr>
            <p:spPr>
              <a:xfrm>
                <a:off x="748080" y="1274400"/>
                <a:ext cx="634680" cy="6346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
              <p:cNvSpPr/>
              <p:nvPr/>
            </p:nvSpPr>
            <p:spPr>
              <a:xfrm>
                <a:off x="833040" y="1359000"/>
                <a:ext cx="465120" cy="46512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2"/>
            <p:cNvGrpSpPr/>
            <p:nvPr/>
          </p:nvGrpSpPr>
          <p:grpSpPr>
            <a:xfrm>
              <a:off x="978120" y="1980720"/>
              <a:ext cx="174600" cy="26640"/>
              <a:chOff x="978120" y="1980720"/>
              <a:chExt cx="174600" cy="26640"/>
            </a:xfrm>
          </p:grpSpPr>
          <p:sp>
            <p:nvSpPr>
              <p:cNvPr id="1451" name="Google Shape;1451;p2"/>
              <p:cNvSpPr/>
              <p:nvPr/>
            </p:nvSpPr>
            <p:spPr>
              <a:xfrm>
                <a:off x="978120" y="19807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
              <p:cNvSpPr/>
              <p:nvPr/>
            </p:nvSpPr>
            <p:spPr>
              <a:xfrm>
                <a:off x="1052280" y="19807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
              <p:cNvSpPr/>
              <p:nvPr/>
            </p:nvSpPr>
            <p:spPr>
              <a:xfrm>
                <a:off x="1126080" y="19807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4" name="Google Shape;1454;p2"/>
          <p:cNvGrpSpPr/>
          <p:nvPr/>
        </p:nvGrpSpPr>
        <p:grpSpPr>
          <a:xfrm>
            <a:off x="725045" y="2113820"/>
            <a:ext cx="634680" cy="734760"/>
            <a:chOff x="731520" y="2320920"/>
            <a:chExt cx="634680" cy="734760"/>
          </a:xfrm>
        </p:grpSpPr>
        <p:grpSp>
          <p:nvGrpSpPr>
            <p:cNvPr id="1455" name="Google Shape;1455;p2"/>
            <p:cNvGrpSpPr/>
            <p:nvPr/>
          </p:nvGrpSpPr>
          <p:grpSpPr>
            <a:xfrm>
              <a:off x="731520" y="2320920"/>
              <a:ext cx="634680" cy="634680"/>
              <a:chOff x="731520" y="2320920"/>
              <a:chExt cx="634680" cy="634680"/>
            </a:xfrm>
          </p:grpSpPr>
          <p:sp>
            <p:nvSpPr>
              <p:cNvPr id="1456" name="Google Shape;1456;p2"/>
              <p:cNvSpPr/>
              <p:nvPr/>
            </p:nvSpPr>
            <p:spPr>
              <a:xfrm>
                <a:off x="731520" y="2320920"/>
                <a:ext cx="634680" cy="6346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
              <p:cNvSpPr/>
              <p:nvPr/>
            </p:nvSpPr>
            <p:spPr>
              <a:xfrm>
                <a:off x="816480" y="2405880"/>
                <a:ext cx="465120" cy="46512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2"/>
            <p:cNvGrpSpPr/>
            <p:nvPr/>
          </p:nvGrpSpPr>
          <p:grpSpPr>
            <a:xfrm>
              <a:off x="961560" y="3029040"/>
              <a:ext cx="174600" cy="26640"/>
              <a:chOff x="961560" y="3029040"/>
              <a:chExt cx="174600" cy="26640"/>
            </a:xfrm>
          </p:grpSpPr>
          <p:sp>
            <p:nvSpPr>
              <p:cNvPr id="1459" name="Google Shape;1459;p2"/>
              <p:cNvSpPr/>
              <p:nvPr/>
            </p:nvSpPr>
            <p:spPr>
              <a:xfrm>
                <a:off x="961560" y="3029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
              <p:cNvSpPr/>
              <p:nvPr/>
            </p:nvSpPr>
            <p:spPr>
              <a:xfrm>
                <a:off x="1035720" y="3029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
              <p:cNvSpPr/>
              <p:nvPr/>
            </p:nvSpPr>
            <p:spPr>
              <a:xfrm>
                <a:off x="1109520" y="3029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2" name="Google Shape;1462;p2"/>
          <p:cNvGrpSpPr/>
          <p:nvPr/>
        </p:nvGrpSpPr>
        <p:grpSpPr>
          <a:xfrm>
            <a:off x="735130" y="3137153"/>
            <a:ext cx="634680" cy="734400"/>
            <a:chOff x="739080" y="3275640"/>
            <a:chExt cx="634680" cy="734400"/>
          </a:xfrm>
        </p:grpSpPr>
        <p:grpSp>
          <p:nvGrpSpPr>
            <p:cNvPr id="1463" name="Google Shape;1463;p2"/>
            <p:cNvGrpSpPr/>
            <p:nvPr/>
          </p:nvGrpSpPr>
          <p:grpSpPr>
            <a:xfrm>
              <a:off x="739080" y="3275640"/>
              <a:ext cx="634680" cy="634680"/>
              <a:chOff x="739080" y="3275640"/>
              <a:chExt cx="634680" cy="634680"/>
            </a:xfrm>
          </p:grpSpPr>
          <p:sp>
            <p:nvSpPr>
              <p:cNvPr id="1464" name="Google Shape;1464;p2"/>
              <p:cNvSpPr/>
              <p:nvPr/>
            </p:nvSpPr>
            <p:spPr>
              <a:xfrm>
                <a:off x="739080" y="3275640"/>
                <a:ext cx="634680" cy="6346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
              <p:cNvSpPr/>
              <p:nvPr/>
            </p:nvSpPr>
            <p:spPr>
              <a:xfrm>
                <a:off x="823680" y="3360240"/>
                <a:ext cx="465120" cy="46512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2"/>
            <p:cNvGrpSpPr/>
            <p:nvPr/>
          </p:nvGrpSpPr>
          <p:grpSpPr>
            <a:xfrm>
              <a:off x="969120" y="3983400"/>
              <a:ext cx="174600" cy="26640"/>
              <a:chOff x="969120" y="3983400"/>
              <a:chExt cx="174600" cy="26640"/>
            </a:xfrm>
          </p:grpSpPr>
          <p:sp>
            <p:nvSpPr>
              <p:cNvPr id="1467" name="Google Shape;1467;p2"/>
              <p:cNvSpPr/>
              <p:nvPr/>
            </p:nvSpPr>
            <p:spPr>
              <a:xfrm>
                <a:off x="969120" y="39834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
              <p:cNvSpPr/>
              <p:nvPr/>
            </p:nvSpPr>
            <p:spPr>
              <a:xfrm>
                <a:off x="1043280" y="39834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
              <p:cNvSpPr/>
              <p:nvPr/>
            </p:nvSpPr>
            <p:spPr>
              <a:xfrm>
                <a:off x="1117080" y="39834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0" name="Google Shape;1470;p2"/>
          <p:cNvSpPr txBox="1"/>
          <p:nvPr/>
        </p:nvSpPr>
        <p:spPr>
          <a:xfrm>
            <a:off x="5560560" y="356760"/>
            <a:ext cx="3272760" cy="57564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sz="4000" b="0" i="0" u="none" strike="noStrike" cap="none">
                <a:solidFill>
                  <a:srgbClr val="494949"/>
                </a:solidFill>
                <a:latin typeface="Arial"/>
                <a:ea typeface="Arial"/>
                <a:cs typeface="Arial"/>
                <a:sym typeface="Arial"/>
              </a:rPr>
              <a:t>NỘI DUNG BÁO CÁO</a:t>
            </a:r>
            <a:endParaRPr sz="4000" b="0" i="0" u="none" strike="noStrike" cap="none">
              <a:solidFill>
                <a:srgbClr val="000000"/>
              </a:solidFill>
              <a:latin typeface="Arial"/>
              <a:ea typeface="Arial"/>
              <a:cs typeface="Arial"/>
              <a:sym typeface="Arial"/>
            </a:endParaRPr>
          </a:p>
        </p:txBody>
      </p:sp>
      <p:sp>
        <p:nvSpPr>
          <p:cNvPr id="1471" name="Google Shape;1471;p2"/>
          <p:cNvSpPr txBox="1"/>
          <p:nvPr/>
        </p:nvSpPr>
        <p:spPr>
          <a:xfrm>
            <a:off x="1666435" y="132835"/>
            <a:ext cx="2614800" cy="38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800" b="0" i="0" u="none" strike="noStrike" cap="none">
                <a:solidFill>
                  <a:srgbClr val="FF806D"/>
                </a:solidFill>
                <a:latin typeface="Arial"/>
                <a:ea typeface="Arial"/>
                <a:cs typeface="Arial"/>
                <a:sym typeface="Arial"/>
              </a:rPr>
              <a:t>Ý TƯỞNG ĐỀ TÀI</a:t>
            </a:r>
            <a:endParaRPr sz="1800" b="0" i="0" u="none" strike="noStrike" cap="none">
              <a:latin typeface="Arial"/>
              <a:ea typeface="Arial"/>
              <a:cs typeface="Arial"/>
              <a:sym typeface="Arial"/>
            </a:endParaRPr>
          </a:p>
          <a:p>
            <a:pPr marL="0" marR="0" lvl="0" indent="0" algn="l" rtl="0">
              <a:lnSpc>
                <a:spcPct val="115000"/>
              </a:lnSpc>
              <a:spcBef>
                <a:spcPts val="0"/>
              </a:spcBef>
              <a:spcAft>
                <a:spcPts val="0"/>
              </a:spcAft>
              <a:buNone/>
            </a:pPr>
            <a:endParaRPr sz="1800" b="0" i="0" u="none" strike="noStrike" cap="none">
              <a:latin typeface="Arial"/>
              <a:ea typeface="Arial"/>
              <a:cs typeface="Arial"/>
              <a:sym typeface="Arial"/>
            </a:endParaRPr>
          </a:p>
        </p:txBody>
      </p:sp>
      <p:sp>
        <p:nvSpPr>
          <p:cNvPr id="1472" name="Google Shape;1472;p2"/>
          <p:cNvSpPr txBox="1"/>
          <p:nvPr/>
        </p:nvSpPr>
        <p:spPr>
          <a:xfrm>
            <a:off x="1671475" y="1011200"/>
            <a:ext cx="3606300" cy="912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800" b="0" i="0" u="none" strike="noStrike" cap="none">
                <a:solidFill>
                  <a:srgbClr val="FF806D"/>
                </a:solidFill>
                <a:latin typeface="Arial"/>
                <a:ea typeface="Arial"/>
                <a:cs typeface="Arial"/>
                <a:sym typeface="Arial"/>
              </a:rPr>
              <a:t>CƠ SỞ LÝ THUYẾT CHUNG VỀ KIỂM THỬ PHẦN MỀM</a:t>
            </a:r>
            <a:endParaRPr sz="1800" b="0" i="0" u="none" strike="noStrike" cap="none">
              <a:latin typeface="Arial"/>
              <a:ea typeface="Arial"/>
              <a:cs typeface="Arial"/>
              <a:sym typeface="Arial"/>
            </a:endParaRPr>
          </a:p>
        </p:txBody>
      </p:sp>
      <p:sp>
        <p:nvSpPr>
          <p:cNvPr id="1473" name="Google Shape;1473;p2"/>
          <p:cNvSpPr txBox="1"/>
          <p:nvPr/>
        </p:nvSpPr>
        <p:spPr>
          <a:xfrm>
            <a:off x="1659950" y="2031176"/>
            <a:ext cx="3124200" cy="816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800" b="0" i="0" u="none" strike="noStrike" cap="none">
                <a:solidFill>
                  <a:srgbClr val="FF806D"/>
                </a:solidFill>
                <a:latin typeface="Arial"/>
                <a:ea typeface="Arial"/>
                <a:cs typeface="Arial"/>
                <a:sym typeface="Arial"/>
              </a:rPr>
              <a:t>KIỂM THỬ TỰ ĐỘNG VÀ CÔNG CỤ SELENIUM IDE</a:t>
            </a:r>
            <a:endParaRPr sz="1800" b="0" i="0" u="none" strike="noStrike" cap="none">
              <a:latin typeface="Arial"/>
              <a:ea typeface="Arial"/>
              <a:cs typeface="Arial"/>
              <a:sym typeface="Arial"/>
            </a:endParaRPr>
          </a:p>
        </p:txBody>
      </p:sp>
      <p:sp>
        <p:nvSpPr>
          <p:cNvPr id="1474" name="Google Shape;1474;p2"/>
          <p:cNvSpPr txBox="1"/>
          <p:nvPr/>
        </p:nvSpPr>
        <p:spPr>
          <a:xfrm>
            <a:off x="1671475" y="2955750"/>
            <a:ext cx="3606300" cy="10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800" b="0" i="0" u="none" strike="noStrike" cap="none">
                <a:solidFill>
                  <a:srgbClr val="FF806D"/>
                </a:solidFill>
                <a:latin typeface="Arial"/>
                <a:ea typeface="Arial"/>
                <a:cs typeface="Arial"/>
                <a:sym typeface="Arial"/>
              </a:rPr>
              <a:t>ỨNG DỤNG KIỂM THỬ CHỨC NĂNG WEB BẰNG CÔNG CỤ SELENIUM</a:t>
            </a:r>
            <a:endParaRPr sz="1800" b="0" i="0" u="none" strike="noStrike" cap="none">
              <a:latin typeface="Arial"/>
              <a:ea typeface="Arial"/>
              <a:cs typeface="Arial"/>
              <a:sym typeface="Arial"/>
            </a:endParaRPr>
          </a:p>
        </p:txBody>
      </p:sp>
      <p:sp>
        <p:nvSpPr>
          <p:cNvPr id="1475" name="Google Shape;1475;p2"/>
          <p:cNvSpPr txBox="1"/>
          <p:nvPr/>
        </p:nvSpPr>
        <p:spPr>
          <a:xfrm>
            <a:off x="850315" y="215275"/>
            <a:ext cx="456900" cy="34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FFFFFF"/>
                </a:solidFill>
                <a:latin typeface="Arial"/>
                <a:ea typeface="Arial"/>
                <a:cs typeface="Arial"/>
                <a:sym typeface="Arial"/>
              </a:rPr>
              <a:t>01</a:t>
            </a:r>
            <a:endParaRPr sz="2000" b="0" i="0" u="none" strike="noStrike" cap="none">
              <a:solidFill>
                <a:srgbClr val="000000"/>
              </a:solidFill>
              <a:latin typeface="Arial"/>
              <a:ea typeface="Arial"/>
              <a:cs typeface="Arial"/>
              <a:sym typeface="Arial"/>
            </a:endParaRPr>
          </a:p>
        </p:txBody>
      </p:sp>
      <p:sp>
        <p:nvSpPr>
          <p:cNvPr id="1476" name="Google Shape;1476;p2"/>
          <p:cNvSpPr txBox="1"/>
          <p:nvPr/>
        </p:nvSpPr>
        <p:spPr>
          <a:xfrm>
            <a:off x="807483" y="1162040"/>
            <a:ext cx="456900" cy="34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FFFFFF"/>
                </a:solidFill>
                <a:latin typeface="Arial"/>
                <a:ea typeface="Arial"/>
                <a:cs typeface="Arial"/>
                <a:sym typeface="Arial"/>
              </a:rPr>
              <a:t>02</a:t>
            </a:r>
            <a:endParaRPr sz="2000" b="0" i="0" u="none" strike="noStrike" cap="none">
              <a:solidFill>
                <a:srgbClr val="000000"/>
              </a:solidFill>
              <a:latin typeface="Arial"/>
              <a:ea typeface="Arial"/>
              <a:cs typeface="Arial"/>
              <a:sym typeface="Arial"/>
            </a:endParaRPr>
          </a:p>
        </p:txBody>
      </p:sp>
      <p:sp>
        <p:nvSpPr>
          <p:cNvPr id="1477" name="Google Shape;1477;p2"/>
          <p:cNvSpPr txBox="1"/>
          <p:nvPr/>
        </p:nvSpPr>
        <p:spPr>
          <a:xfrm>
            <a:off x="807485" y="2266100"/>
            <a:ext cx="456900" cy="34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FFFFFF"/>
                </a:solidFill>
                <a:latin typeface="Arial"/>
                <a:ea typeface="Arial"/>
                <a:cs typeface="Arial"/>
                <a:sym typeface="Arial"/>
              </a:rPr>
              <a:t>03</a:t>
            </a:r>
            <a:endParaRPr sz="2000" b="0" i="0" u="none" strike="noStrike" cap="none">
              <a:solidFill>
                <a:srgbClr val="000000"/>
              </a:solidFill>
              <a:latin typeface="Arial"/>
              <a:ea typeface="Arial"/>
              <a:cs typeface="Arial"/>
              <a:sym typeface="Arial"/>
            </a:endParaRPr>
          </a:p>
        </p:txBody>
      </p:sp>
      <p:sp>
        <p:nvSpPr>
          <p:cNvPr id="1478" name="Google Shape;1478;p2"/>
          <p:cNvSpPr txBox="1"/>
          <p:nvPr/>
        </p:nvSpPr>
        <p:spPr>
          <a:xfrm>
            <a:off x="817210" y="3289793"/>
            <a:ext cx="456900" cy="34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FFFFFF"/>
                </a:solidFill>
                <a:latin typeface="Arial"/>
                <a:ea typeface="Arial"/>
                <a:cs typeface="Arial"/>
                <a:sym typeface="Arial"/>
              </a:rPr>
              <a:t>04</a:t>
            </a:r>
            <a:endParaRPr sz="2000" b="0" i="0" u="none" strike="noStrike" cap="none">
              <a:solidFill>
                <a:srgbClr val="000000"/>
              </a:solidFill>
              <a:latin typeface="Arial"/>
              <a:ea typeface="Arial"/>
              <a:cs typeface="Arial"/>
              <a:sym typeface="Arial"/>
            </a:endParaRPr>
          </a:p>
        </p:txBody>
      </p:sp>
      <p:grpSp>
        <p:nvGrpSpPr>
          <p:cNvPr id="1479" name="Google Shape;1479;p2"/>
          <p:cNvGrpSpPr/>
          <p:nvPr/>
        </p:nvGrpSpPr>
        <p:grpSpPr>
          <a:xfrm>
            <a:off x="735120" y="4160160"/>
            <a:ext cx="634680" cy="734400"/>
            <a:chOff x="735120" y="4160160"/>
            <a:chExt cx="634680" cy="734400"/>
          </a:xfrm>
        </p:grpSpPr>
        <p:grpSp>
          <p:nvGrpSpPr>
            <p:cNvPr id="1480" name="Google Shape;1480;p2"/>
            <p:cNvGrpSpPr/>
            <p:nvPr/>
          </p:nvGrpSpPr>
          <p:grpSpPr>
            <a:xfrm>
              <a:off x="735120" y="4160160"/>
              <a:ext cx="634680" cy="634680"/>
              <a:chOff x="735120" y="4160160"/>
              <a:chExt cx="634680" cy="634680"/>
            </a:xfrm>
          </p:grpSpPr>
          <p:sp>
            <p:nvSpPr>
              <p:cNvPr id="1481" name="Google Shape;1481;p2"/>
              <p:cNvSpPr/>
              <p:nvPr/>
            </p:nvSpPr>
            <p:spPr>
              <a:xfrm>
                <a:off x="735120" y="4160160"/>
                <a:ext cx="634680" cy="6346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
              <p:cNvSpPr/>
              <p:nvPr/>
            </p:nvSpPr>
            <p:spPr>
              <a:xfrm>
                <a:off x="819720" y="4244760"/>
                <a:ext cx="465120" cy="46512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2"/>
            <p:cNvGrpSpPr/>
            <p:nvPr/>
          </p:nvGrpSpPr>
          <p:grpSpPr>
            <a:xfrm>
              <a:off x="965160" y="4867920"/>
              <a:ext cx="174600" cy="26640"/>
              <a:chOff x="965160" y="4867920"/>
              <a:chExt cx="174600" cy="26640"/>
            </a:xfrm>
          </p:grpSpPr>
          <p:sp>
            <p:nvSpPr>
              <p:cNvPr id="1484" name="Google Shape;1484;p2"/>
              <p:cNvSpPr/>
              <p:nvPr/>
            </p:nvSpPr>
            <p:spPr>
              <a:xfrm>
                <a:off x="965160" y="48679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
              <p:cNvSpPr/>
              <p:nvPr/>
            </p:nvSpPr>
            <p:spPr>
              <a:xfrm>
                <a:off x="1038960" y="48679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
              <p:cNvSpPr/>
              <p:nvPr/>
            </p:nvSpPr>
            <p:spPr>
              <a:xfrm>
                <a:off x="1113120" y="48679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7" name="Google Shape;1487;p2"/>
          <p:cNvSpPr/>
          <p:nvPr/>
        </p:nvSpPr>
        <p:spPr>
          <a:xfrm>
            <a:off x="817200" y="4312800"/>
            <a:ext cx="456840" cy="34704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FFFFFF"/>
                </a:solidFill>
                <a:latin typeface="Arial"/>
                <a:ea typeface="Arial"/>
                <a:cs typeface="Arial"/>
                <a:sym typeface="Arial"/>
              </a:rPr>
              <a:t>05</a:t>
            </a:r>
            <a:endParaRPr sz="2000" b="0" i="0" u="none" strike="noStrike" cap="none">
              <a:latin typeface="Arial"/>
              <a:ea typeface="Arial"/>
              <a:cs typeface="Arial"/>
              <a:sym typeface="Arial"/>
            </a:endParaRPr>
          </a:p>
        </p:txBody>
      </p:sp>
      <p:sp>
        <p:nvSpPr>
          <p:cNvPr id="1488" name="Google Shape;1488;p2"/>
          <p:cNvSpPr/>
          <p:nvPr/>
        </p:nvSpPr>
        <p:spPr>
          <a:xfrm>
            <a:off x="1658147" y="4336549"/>
            <a:ext cx="2965500" cy="7329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FF806D"/>
                </a:solidFill>
                <a:latin typeface="Arial"/>
                <a:ea typeface="Arial"/>
                <a:cs typeface="Arial"/>
                <a:sym typeface="Arial"/>
              </a:rPr>
              <a:t>TÀI LIỆU THAM KHẢO</a:t>
            </a:r>
            <a:endParaRPr sz="1800" b="0" i="0" u="none" strike="noStrike" cap="non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3"/>
          <p:cNvSpPr/>
          <p:nvPr/>
        </p:nvSpPr>
        <p:spPr>
          <a:xfrm>
            <a:off x="1639800" y="1155600"/>
            <a:ext cx="6858720" cy="11869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Việc xảy ra lỗ hổng hay lỗi trong các hệ thống là điều không thể tránh khỏi. Một phần mềm trước khi hoàn thiện phải trải qua nhiều bước kiểm thử nhằm đảm bảo chất lượng.</a:t>
            </a:r>
            <a:endParaRPr sz="1800" b="0" i="0" u="none" strike="noStrike" cap="none">
              <a:latin typeface="Arial"/>
              <a:ea typeface="Arial"/>
              <a:cs typeface="Arial"/>
              <a:sym typeface="Arial"/>
            </a:endParaRPr>
          </a:p>
        </p:txBody>
      </p:sp>
      <p:sp>
        <p:nvSpPr>
          <p:cNvPr id="1494" name="Google Shape;1494;p3"/>
          <p:cNvSpPr/>
          <p:nvPr/>
        </p:nvSpPr>
        <p:spPr>
          <a:xfrm>
            <a:off x="1639800" y="2244960"/>
            <a:ext cx="6858720" cy="119887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222222"/>
                </a:solidFill>
                <a:latin typeface="Arial"/>
                <a:ea typeface="Arial"/>
                <a:cs typeface="Arial"/>
                <a:sym typeface="Arial"/>
              </a:rPr>
              <a:t>Selenium </a:t>
            </a:r>
            <a:r>
              <a:rPr lang="en-US" sz="1800" b="0" i="0" u="none" strike="noStrike" cap="none" dirty="0" err="1">
                <a:solidFill>
                  <a:srgbClr val="222222"/>
                </a:solidFill>
                <a:latin typeface="Arial"/>
                <a:ea typeface="Arial"/>
                <a:cs typeface="Arial"/>
                <a:sym typeface="Arial"/>
              </a:rPr>
              <a:t>là</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một</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bộ</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công</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cụ</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kiểm</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thử</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tự</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động</a:t>
            </a:r>
            <a:r>
              <a:rPr lang="en-US" sz="1800" b="0" i="0" u="none" strike="noStrike" cap="none" dirty="0">
                <a:solidFill>
                  <a:srgbClr val="222222"/>
                </a:solidFill>
                <a:latin typeface="Arial"/>
                <a:ea typeface="Arial"/>
                <a:cs typeface="Arial"/>
                <a:sym typeface="Arial"/>
              </a:rPr>
              <a:t> open source, </a:t>
            </a:r>
            <a:r>
              <a:rPr lang="en-US" sz="1800" b="0" i="0" u="none" strike="noStrike" cap="none" dirty="0" err="1">
                <a:solidFill>
                  <a:srgbClr val="222222"/>
                </a:solidFill>
                <a:latin typeface="Arial"/>
                <a:ea typeface="Arial"/>
                <a:cs typeface="Arial"/>
                <a:sym typeface="Arial"/>
              </a:rPr>
              <a:t>dành</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cho</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các</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ứng</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dụng</a:t>
            </a:r>
            <a:r>
              <a:rPr lang="en-US" sz="1800" b="0" i="0" u="none" strike="noStrike" cap="none" dirty="0">
                <a:solidFill>
                  <a:srgbClr val="222222"/>
                </a:solidFill>
                <a:latin typeface="Arial"/>
                <a:ea typeface="Arial"/>
                <a:cs typeface="Arial"/>
                <a:sym typeface="Arial"/>
              </a:rPr>
              <a:t> web, </a:t>
            </a:r>
            <a:r>
              <a:rPr lang="en-US" sz="1800" b="0" i="0" u="none" strike="noStrike" cap="none" dirty="0" err="1">
                <a:solidFill>
                  <a:srgbClr val="222222"/>
                </a:solidFill>
                <a:latin typeface="Arial"/>
                <a:ea typeface="Arial"/>
                <a:cs typeface="Arial"/>
                <a:sym typeface="Arial"/>
              </a:rPr>
              <a:t>hỗ</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trợ</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hoạt</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động</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trên</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nhiều</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trình</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duyệt</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và</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nền</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tảng</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khác</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nhau</a:t>
            </a:r>
            <a:r>
              <a:rPr lang="en-US" sz="1800" b="0" i="0" u="none" strike="noStrike" cap="none" dirty="0">
                <a:solidFill>
                  <a:srgbClr val="222222"/>
                </a:solidFill>
                <a:latin typeface="Arial"/>
                <a:ea typeface="Arial"/>
                <a:cs typeface="Arial"/>
                <a:sym typeface="Arial"/>
              </a:rPr>
              <a:t> </a:t>
            </a:r>
            <a:r>
              <a:rPr lang="en-US" sz="1800" b="0" i="0" u="none" strike="noStrike" cap="none" dirty="0" err="1">
                <a:solidFill>
                  <a:srgbClr val="222222"/>
                </a:solidFill>
                <a:latin typeface="Arial"/>
                <a:ea typeface="Arial"/>
                <a:cs typeface="Arial"/>
                <a:sym typeface="Arial"/>
              </a:rPr>
              <a:t>như</a:t>
            </a:r>
            <a:r>
              <a:rPr lang="en-US" sz="1800" b="0" i="0" u="none" strike="noStrike" cap="none">
                <a:solidFill>
                  <a:srgbClr val="222222"/>
                </a:solidFill>
                <a:latin typeface="Arial"/>
                <a:ea typeface="Arial"/>
                <a:cs typeface="Arial"/>
                <a:sym typeface="Arial"/>
              </a:rPr>
              <a:t> Windows, Mac, Linux…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latin typeface="Arial"/>
              <a:ea typeface="Arial"/>
              <a:cs typeface="Arial"/>
              <a:sym typeface="Arial"/>
            </a:endParaRPr>
          </a:p>
        </p:txBody>
      </p:sp>
      <p:sp>
        <p:nvSpPr>
          <p:cNvPr id="1495" name="Google Shape;1495;p3"/>
          <p:cNvSpPr/>
          <p:nvPr/>
        </p:nvSpPr>
        <p:spPr>
          <a:xfrm>
            <a:off x="1645920" y="3383280"/>
            <a:ext cx="6695640" cy="11869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222222"/>
                </a:solidFill>
                <a:latin typeface="Arial"/>
                <a:ea typeface="Arial"/>
                <a:cs typeface="Arial"/>
                <a:sym typeface="Arial"/>
              </a:rPr>
              <a:t>Selenium IDE là một plug-in trên trình duyệt </a:t>
            </a:r>
            <a:r>
              <a:rPr lang="en-US" sz="1800">
                <a:solidFill>
                  <a:srgbClr val="222222"/>
                </a:solidFill>
              </a:rPr>
              <a:t>Chrome,</a:t>
            </a:r>
            <a:r>
              <a:rPr lang="en-US" sz="1800" b="0" i="0" u="none" strike="noStrike" cap="none">
                <a:solidFill>
                  <a:srgbClr val="222222"/>
                </a:solidFill>
                <a:latin typeface="Arial"/>
                <a:ea typeface="Arial"/>
                <a:cs typeface="Arial"/>
                <a:sym typeface="Arial"/>
              </a:rPr>
              <a:t> ta có thể sử dụng để record và playback lại các thao tác đó theo một quy trình hay một test case nào đó.</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grpSp>
        <p:nvGrpSpPr>
          <p:cNvPr id="1496" name="Google Shape;1496;p3"/>
          <p:cNvGrpSpPr/>
          <p:nvPr/>
        </p:nvGrpSpPr>
        <p:grpSpPr>
          <a:xfrm>
            <a:off x="1182960" y="1296720"/>
            <a:ext cx="456840" cy="488160"/>
            <a:chOff x="1182960" y="1296720"/>
            <a:chExt cx="456840" cy="488160"/>
          </a:xfrm>
        </p:grpSpPr>
        <p:grpSp>
          <p:nvGrpSpPr>
            <p:cNvPr id="1497" name="Google Shape;1497;p3"/>
            <p:cNvGrpSpPr/>
            <p:nvPr/>
          </p:nvGrpSpPr>
          <p:grpSpPr>
            <a:xfrm>
              <a:off x="1182960" y="1296720"/>
              <a:ext cx="456840" cy="421920"/>
              <a:chOff x="1182960" y="1296720"/>
              <a:chExt cx="456840" cy="421920"/>
            </a:xfrm>
          </p:grpSpPr>
          <p:sp>
            <p:nvSpPr>
              <p:cNvPr id="1498" name="Google Shape;1498;p3"/>
              <p:cNvSpPr/>
              <p:nvPr/>
            </p:nvSpPr>
            <p:spPr>
              <a:xfrm>
                <a:off x="1182960" y="1296720"/>
                <a:ext cx="456840" cy="42192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
              <p:cNvSpPr/>
              <p:nvPr/>
            </p:nvSpPr>
            <p:spPr>
              <a:xfrm>
                <a:off x="1243800" y="1352880"/>
                <a:ext cx="334800" cy="30924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3"/>
            <p:cNvGrpSpPr/>
            <p:nvPr/>
          </p:nvGrpSpPr>
          <p:grpSpPr>
            <a:xfrm>
              <a:off x="1348560" y="1767240"/>
              <a:ext cx="125640" cy="17640"/>
              <a:chOff x="1348560" y="1767240"/>
              <a:chExt cx="125640" cy="17640"/>
            </a:xfrm>
          </p:grpSpPr>
          <p:sp>
            <p:nvSpPr>
              <p:cNvPr id="1501" name="Google Shape;1501;p3"/>
              <p:cNvSpPr/>
              <p:nvPr/>
            </p:nvSpPr>
            <p:spPr>
              <a:xfrm>
                <a:off x="1348560" y="176724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
              <p:cNvSpPr/>
              <p:nvPr/>
            </p:nvSpPr>
            <p:spPr>
              <a:xfrm>
                <a:off x="1401840" y="176724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
              <p:cNvSpPr/>
              <p:nvPr/>
            </p:nvSpPr>
            <p:spPr>
              <a:xfrm>
                <a:off x="1455120" y="176724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4" name="Google Shape;1504;p3"/>
          <p:cNvSpPr/>
          <p:nvPr/>
        </p:nvSpPr>
        <p:spPr>
          <a:xfrm>
            <a:off x="973800" y="1296720"/>
            <a:ext cx="456840" cy="3470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5" name="Google Shape;1505;p3"/>
          <p:cNvGrpSpPr/>
          <p:nvPr/>
        </p:nvGrpSpPr>
        <p:grpSpPr>
          <a:xfrm>
            <a:off x="1188720" y="2377440"/>
            <a:ext cx="456840" cy="488160"/>
            <a:chOff x="1188720" y="2377440"/>
            <a:chExt cx="456840" cy="488160"/>
          </a:xfrm>
        </p:grpSpPr>
        <p:grpSp>
          <p:nvGrpSpPr>
            <p:cNvPr id="1506" name="Google Shape;1506;p3"/>
            <p:cNvGrpSpPr/>
            <p:nvPr/>
          </p:nvGrpSpPr>
          <p:grpSpPr>
            <a:xfrm>
              <a:off x="1188720" y="2377440"/>
              <a:ext cx="456840" cy="421920"/>
              <a:chOff x="1188720" y="2377440"/>
              <a:chExt cx="456840" cy="421920"/>
            </a:xfrm>
          </p:grpSpPr>
          <p:sp>
            <p:nvSpPr>
              <p:cNvPr id="1507" name="Google Shape;1507;p3"/>
              <p:cNvSpPr/>
              <p:nvPr/>
            </p:nvSpPr>
            <p:spPr>
              <a:xfrm>
                <a:off x="1188720" y="2377440"/>
                <a:ext cx="456840" cy="42192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
              <p:cNvSpPr/>
              <p:nvPr/>
            </p:nvSpPr>
            <p:spPr>
              <a:xfrm>
                <a:off x="1249560" y="2433960"/>
                <a:ext cx="334800" cy="30924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3"/>
            <p:cNvGrpSpPr/>
            <p:nvPr/>
          </p:nvGrpSpPr>
          <p:grpSpPr>
            <a:xfrm>
              <a:off x="1354320" y="2847960"/>
              <a:ext cx="125640" cy="17640"/>
              <a:chOff x="1354320" y="2847960"/>
              <a:chExt cx="125640" cy="17640"/>
            </a:xfrm>
          </p:grpSpPr>
          <p:sp>
            <p:nvSpPr>
              <p:cNvPr id="1510" name="Google Shape;1510;p3"/>
              <p:cNvSpPr/>
              <p:nvPr/>
            </p:nvSpPr>
            <p:spPr>
              <a:xfrm>
                <a:off x="1354320" y="284796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
              <p:cNvSpPr/>
              <p:nvPr/>
            </p:nvSpPr>
            <p:spPr>
              <a:xfrm>
                <a:off x="1407600" y="284796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
              <p:cNvSpPr/>
              <p:nvPr/>
            </p:nvSpPr>
            <p:spPr>
              <a:xfrm>
                <a:off x="1460880" y="284796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3" name="Google Shape;1513;p3"/>
          <p:cNvGrpSpPr/>
          <p:nvPr/>
        </p:nvGrpSpPr>
        <p:grpSpPr>
          <a:xfrm>
            <a:off x="1189080" y="3534840"/>
            <a:ext cx="456840" cy="488520"/>
            <a:chOff x="1189080" y="3534840"/>
            <a:chExt cx="456840" cy="488520"/>
          </a:xfrm>
        </p:grpSpPr>
        <p:grpSp>
          <p:nvGrpSpPr>
            <p:cNvPr id="1514" name="Google Shape;1514;p3"/>
            <p:cNvGrpSpPr/>
            <p:nvPr/>
          </p:nvGrpSpPr>
          <p:grpSpPr>
            <a:xfrm>
              <a:off x="1189080" y="3534840"/>
              <a:ext cx="456840" cy="421920"/>
              <a:chOff x="1189080" y="3534840"/>
              <a:chExt cx="456840" cy="421920"/>
            </a:xfrm>
          </p:grpSpPr>
          <p:sp>
            <p:nvSpPr>
              <p:cNvPr id="1515" name="Google Shape;1515;p3"/>
              <p:cNvSpPr/>
              <p:nvPr/>
            </p:nvSpPr>
            <p:spPr>
              <a:xfrm>
                <a:off x="1189080" y="3534840"/>
                <a:ext cx="456840" cy="42192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
              <p:cNvSpPr/>
              <p:nvPr/>
            </p:nvSpPr>
            <p:spPr>
              <a:xfrm>
                <a:off x="1249920" y="3591360"/>
                <a:ext cx="334800" cy="30924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3"/>
            <p:cNvGrpSpPr/>
            <p:nvPr/>
          </p:nvGrpSpPr>
          <p:grpSpPr>
            <a:xfrm>
              <a:off x="1354680" y="4005720"/>
              <a:ext cx="125640" cy="17640"/>
              <a:chOff x="1354680" y="4005720"/>
              <a:chExt cx="125640" cy="17640"/>
            </a:xfrm>
          </p:grpSpPr>
          <p:sp>
            <p:nvSpPr>
              <p:cNvPr id="1518" name="Google Shape;1518;p3"/>
              <p:cNvSpPr/>
              <p:nvPr/>
            </p:nvSpPr>
            <p:spPr>
              <a:xfrm>
                <a:off x="1354680" y="400572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
              <p:cNvSpPr/>
              <p:nvPr/>
            </p:nvSpPr>
            <p:spPr>
              <a:xfrm>
                <a:off x="1407960" y="400572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
              <p:cNvSpPr/>
              <p:nvPr/>
            </p:nvSpPr>
            <p:spPr>
              <a:xfrm>
                <a:off x="1461240" y="400572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1" name="Google Shape;1521;p3"/>
          <p:cNvSpPr txBox="1"/>
          <p:nvPr/>
        </p:nvSpPr>
        <p:spPr>
          <a:xfrm>
            <a:off x="1182950" y="258775"/>
            <a:ext cx="7003800" cy="861900"/>
          </a:xfrm>
          <a:prstGeom prst="rect">
            <a:avLst/>
          </a:prstGeom>
          <a:noFill/>
          <a:ln>
            <a:noFill/>
          </a:ln>
        </p:spPr>
        <p:txBody>
          <a:bodyPr spcFirstLastPara="1" wrap="square" lIns="91425" tIns="91425" rIns="91425" bIns="91425" anchor="t" anchorCtr="0">
            <a:noAutofit/>
          </a:bodyPr>
          <a:lstStyle/>
          <a:p>
            <a:pPr marL="457200" marR="0" lvl="0" indent="-393700" algn="ctr" rtl="0">
              <a:lnSpc>
                <a:spcPct val="100000"/>
              </a:lnSpc>
              <a:spcBef>
                <a:spcPts val="0"/>
              </a:spcBef>
              <a:spcAft>
                <a:spcPts val="0"/>
              </a:spcAft>
              <a:buClr>
                <a:srgbClr val="FF806D"/>
              </a:buClr>
              <a:buSzPts val="2600"/>
              <a:buAutoNum type="arabicPeriod"/>
            </a:pPr>
            <a:r>
              <a:rPr lang="en-US" sz="2600" b="1">
                <a:solidFill>
                  <a:srgbClr val="FF806D"/>
                </a:solidFill>
              </a:rPr>
              <a:t>Ý TƯỞNG ĐỀ TÀI</a:t>
            </a:r>
            <a:endParaRPr sz="2600" b="1">
              <a:solidFill>
                <a:srgbClr val="FF806D"/>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4"/>
          <p:cNvSpPr/>
          <p:nvPr/>
        </p:nvSpPr>
        <p:spPr>
          <a:xfrm>
            <a:off x="1193045" y="1509120"/>
            <a:ext cx="6630600" cy="1004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F1F1F"/>
                </a:solidFill>
                <a:latin typeface="Arial"/>
                <a:ea typeface="Arial"/>
                <a:cs typeface="Arial"/>
                <a:sym typeface="Arial"/>
              </a:rPr>
              <a:t>Khái niệm: </a:t>
            </a:r>
            <a:r>
              <a:rPr lang="en-US" sz="2000" b="0" i="0" u="none" strike="noStrike" cap="none">
                <a:solidFill>
                  <a:srgbClr val="1F1F1F"/>
                </a:solidFill>
                <a:latin typeface="Arial"/>
                <a:ea typeface="Arial"/>
                <a:cs typeface="Arial"/>
                <a:sym typeface="Arial"/>
              </a:rPr>
              <a:t>Kiểm thử phần mềm là quá trình thực thi một chương trình với mục  đích tìm ra lỗi hoặc bất kì vấn đề gì liên quan đến sản phẩm</a:t>
            </a:r>
            <a:endParaRPr sz="2000" b="0" i="0" u="none" strike="noStrike" cap="none">
              <a:latin typeface="Arial"/>
              <a:ea typeface="Arial"/>
              <a:cs typeface="Arial"/>
              <a:sym typeface="Arial"/>
            </a:endParaRPr>
          </a:p>
        </p:txBody>
      </p:sp>
      <p:sp>
        <p:nvSpPr>
          <p:cNvPr id="1527" name="Google Shape;1527;p4"/>
          <p:cNvSpPr/>
          <p:nvPr/>
        </p:nvSpPr>
        <p:spPr>
          <a:xfrm>
            <a:off x="1190520" y="2935080"/>
            <a:ext cx="6630480" cy="161424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F1F1F"/>
                </a:solidFill>
                <a:latin typeface="Arial"/>
                <a:ea typeface="Arial"/>
                <a:cs typeface="Arial"/>
                <a:sym typeface="Arial"/>
              </a:rPr>
              <a:t>Nguyên nhân: </a:t>
            </a:r>
            <a:r>
              <a:rPr lang="en-US" sz="2000" b="0" i="0" u="none" strike="noStrike" cap="none">
                <a:solidFill>
                  <a:srgbClr val="1F1F1F"/>
                </a:solidFill>
                <a:latin typeface="Arial"/>
                <a:ea typeface="Arial"/>
                <a:cs typeface="Arial"/>
                <a:sym typeface="Arial"/>
              </a:rPr>
              <a:t>Trên thực tế có rất nhiều nguyên nhân gây ra việc lỗi phần mềm, tuy nhiên lý do thường gặp nhất đó là sai sót của con người trong quá trình thiết kế và lập trình</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p:txBody>
      </p:sp>
      <p:sp>
        <p:nvSpPr>
          <p:cNvPr id="1528" name="Google Shape;1528;p4"/>
          <p:cNvSpPr txBox="1"/>
          <p:nvPr/>
        </p:nvSpPr>
        <p:spPr>
          <a:xfrm>
            <a:off x="1193050" y="162013"/>
            <a:ext cx="7003800" cy="86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b="1">
                <a:solidFill>
                  <a:srgbClr val="FF806D"/>
                </a:solidFill>
              </a:rPr>
              <a:t>02. CƠ SỞ LÝ THUYẾT CHUNG VỀ </a:t>
            </a:r>
            <a:endParaRPr sz="2600" b="1">
              <a:solidFill>
                <a:srgbClr val="FF806D"/>
              </a:solidFill>
            </a:endParaRPr>
          </a:p>
          <a:p>
            <a:pPr marL="0" marR="0" lvl="0" indent="0" algn="ctr" rtl="0">
              <a:lnSpc>
                <a:spcPct val="100000"/>
              </a:lnSpc>
              <a:spcBef>
                <a:spcPts val="0"/>
              </a:spcBef>
              <a:spcAft>
                <a:spcPts val="0"/>
              </a:spcAft>
              <a:buNone/>
            </a:pPr>
            <a:r>
              <a:rPr lang="en-US" sz="2600" b="1">
                <a:solidFill>
                  <a:srgbClr val="FF806D"/>
                </a:solidFill>
              </a:rPr>
              <a:t>KIỂM THỬ PHẦN MỀM</a:t>
            </a:r>
            <a:endParaRPr sz="2600" b="1">
              <a:solidFill>
                <a:srgbClr val="FF806D"/>
              </a:solidFil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5"/>
          <p:cNvSpPr/>
          <p:nvPr/>
        </p:nvSpPr>
        <p:spPr>
          <a:xfrm>
            <a:off x="671400" y="1366920"/>
            <a:ext cx="3620880" cy="8226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3D3D3D"/>
                </a:solidFill>
                <a:latin typeface="Arial"/>
                <a:ea typeface="Arial"/>
                <a:cs typeface="Arial"/>
                <a:sym typeface="Arial"/>
              </a:rPr>
              <a:t>Có 2 loại trong kiểm thử tự động:</a:t>
            </a:r>
            <a:endParaRPr sz="2400" b="0" i="0" u="none" strike="noStrike" cap="none">
              <a:latin typeface="Arial"/>
              <a:ea typeface="Arial"/>
              <a:cs typeface="Arial"/>
              <a:sym typeface="Arial"/>
            </a:endParaRPr>
          </a:p>
        </p:txBody>
      </p:sp>
      <p:pic>
        <p:nvPicPr>
          <p:cNvPr id="1534" name="Google Shape;1534;p5"/>
          <p:cNvPicPr preferRelativeResize="0"/>
          <p:nvPr/>
        </p:nvPicPr>
        <p:blipFill rotWithShape="1">
          <a:blip r:embed="rId3">
            <a:alphaModFix/>
          </a:blip>
          <a:srcRect/>
          <a:stretch/>
        </p:blipFill>
        <p:spPr>
          <a:xfrm>
            <a:off x="680760" y="2206800"/>
            <a:ext cx="3611520" cy="1986480"/>
          </a:xfrm>
          <a:prstGeom prst="rect">
            <a:avLst/>
          </a:prstGeom>
          <a:noFill/>
          <a:ln>
            <a:noFill/>
          </a:ln>
        </p:spPr>
      </p:pic>
      <p:pic>
        <p:nvPicPr>
          <p:cNvPr id="1535" name="Google Shape;1535;p5"/>
          <p:cNvPicPr preferRelativeResize="0"/>
          <p:nvPr/>
        </p:nvPicPr>
        <p:blipFill rotWithShape="1">
          <a:blip r:embed="rId4">
            <a:alphaModFix/>
          </a:blip>
          <a:srcRect/>
          <a:stretch/>
        </p:blipFill>
        <p:spPr>
          <a:xfrm>
            <a:off x="4572000" y="2206800"/>
            <a:ext cx="3948120" cy="1645560"/>
          </a:xfrm>
          <a:prstGeom prst="rect">
            <a:avLst/>
          </a:prstGeom>
          <a:noFill/>
          <a:ln>
            <a:noFill/>
          </a:ln>
        </p:spPr>
      </p:pic>
      <p:sp>
        <p:nvSpPr>
          <p:cNvPr id="1536" name="Google Shape;1536;p5"/>
          <p:cNvSpPr/>
          <p:nvPr/>
        </p:nvSpPr>
        <p:spPr>
          <a:xfrm>
            <a:off x="443520" y="4110480"/>
            <a:ext cx="3962160" cy="4575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1. Kiểm thử hộp trắng</a:t>
            </a:r>
            <a:endParaRPr sz="2400" b="0" i="0" u="none" strike="noStrike" cap="none">
              <a:solidFill>
                <a:schemeClr val="dk1"/>
              </a:solidFill>
              <a:latin typeface="Arial"/>
              <a:ea typeface="Arial"/>
              <a:cs typeface="Arial"/>
              <a:sym typeface="Arial"/>
            </a:endParaRPr>
          </a:p>
        </p:txBody>
      </p:sp>
      <p:sp>
        <p:nvSpPr>
          <p:cNvPr id="1537" name="Google Shape;1537;p5"/>
          <p:cNvSpPr/>
          <p:nvPr/>
        </p:nvSpPr>
        <p:spPr>
          <a:xfrm>
            <a:off x="4712760" y="4110480"/>
            <a:ext cx="3666240" cy="4575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2. Kiểm thử hộp đen</a:t>
            </a:r>
            <a:endParaRPr sz="2400" b="0" i="0" u="none" strike="noStrike" cap="none">
              <a:solidFill>
                <a:schemeClr val="dk1"/>
              </a:solidFill>
              <a:latin typeface="Arial"/>
              <a:ea typeface="Arial"/>
              <a:cs typeface="Arial"/>
              <a:sym typeface="Arial"/>
            </a:endParaRPr>
          </a:p>
        </p:txBody>
      </p:sp>
      <p:sp>
        <p:nvSpPr>
          <p:cNvPr id="1538" name="Google Shape;1538;p5"/>
          <p:cNvSpPr txBox="1"/>
          <p:nvPr/>
        </p:nvSpPr>
        <p:spPr>
          <a:xfrm>
            <a:off x="1193050" y="162013"/>
            <a:ext cx="7003800" cy="86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b="1">
                <a:solidFill>
                  <a:srgbClr val="FF806D"/>
                </a:solidFill>
              </a:rPr>
              <a:t>02. CƠ SỞ LÝ THUYẾT CHUNG VỀ </a:t>
            </a:r>
            <a:endParaRPr sz="2600" b="1">
              <a:solidFill>
                <a:srgbClr val="FF806D"/>
              </a:solidFill>
            </a:endParaRPr>
          </a:p>
          <a:p>
            <a:pPr marL="0" marR="0" lvl="0" indent="0" algn="ctr" rtl="0">
              <a:lnSpc>
                <a:spcPct val="100000"/>
              </a:lnSpc>
              <a:spcBef>
                <a:spcPts val="0"/>
              </a:spcBef>
              <a:spcAft>
                <a:spcPts val="0"/>
              </a:spcAft>
              <a:buNone/>
            </a:pPr>
            <a:r>
              <a:rPr lang="en-US" sz="2600" b="1">
                <a:solidFill>
                  <a:srgbClr val="FF806D"/>
                </a:solidFill>
              </a:rPr>
              <a:t>KIỂM THỬ PHẦN MỀM</a:t>
            </a:r>
            <a:endParaRPr sz="2600" b="1">
              <a:solidFill>
                <a:srgbClr val="FF806D"/>
              </a:solidFil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grpSp>
        <p:nvGrpSpPr>
          <p:cNvPr id="1543" name="Google Shape;1543;p6"/>
          <p:cNvGrpSpPr/>
          <p:nvPr/>
        </p:nvGrpSpPr>
        <p:grpSpPr>
          <a:xfrm>
            <a:off x="6389265" y="862132"/>
            <a:ext cx="2024001" cy="3980514"/>
            <a:chOff x="6495840" y="1613880"/>
            <a:chExt cx="1745280" cy="3228840"/>
          </a:xfrm>
        </p:grpSpPr>
        <p:sp>
          <p:nvSpPr>
            <p:cNvPr id="1544" name="Google Shape;1544;p6"/>
            <p:cNvSpPr/>
            <p:nvPr/>
          </p:nvSpPr>
          <p:spPr>
            <a:xfrm>
              <a:off x="6495840" y="1613880"/>
              <a:ext cx="1745280" cy="322884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6535080" y="1839240"/>
              <a:ext cx="1666800" cy="277848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6"/>
          <p:cNvSpPr/>
          <p:nvPr/>
        </p:nvSpPr>
        <p:spPr>
          <a:xfrm>
            <a:off x="1190890" y="109815"/>
            <a:ext cx="5304900" cy="45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Các kỹ thuật kiểm thử phần mềm</a:t>
            </a:r>
            <a:endParaRPr sz="2400" b="0" i="0" u="none" strike="noStrike" cap="none">
              <a:latin typeface="Arial"/>
              <a:ea typeface="Arial"/>
              <a:cs typeface="Arial"/>
              <a:sym typeface="Arial"/>
            </a:endParaRPr>
          </a:p>
        </p:txBody>
      </p:sp>
      <p:grpSp>
        <p:nvGrpSpPr>
          <p:cNvPr id="1547" name="Google Shape;1547;p6"/>
          <p:cNvGrpSpPr/>
          <p:nvPr/>
        </p:nvGrpSpPr>
        <p:grpSpPr>
          <a:xfrm>
            <a:off x="2676718" y="861908"/>
            <a:ext cx="1852019" cy="3980191"/>
            <a:chOff x="2676600" y="1613160"/>
            <a:chExt cx="1844640" cy="3228840"/>
          </a:xfrm>
        </p:grpSpPr>
        <p:sp>
          <p:nvSpPr>
            <p:cNvPr id="1548" name="Google Shape;1548;p6"/>
            <p:cNvSpPr/>
            <p:nvPr/>
          </p:nvSpPr>
          <p:spPr>
            <a:xfrm>
              <a:off x="2676600" y="1613160"/>
              <a:ext cx="1844640" cy="322884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2718000" y="1838160"/>
              <a:ext cx="1761480" cy="277848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6"/>
          <p:cNvGrpSpPr/>
          <p:nvPr/>
        </p:nvGrpSpPr>
        <p:grpSpPr>
          <a:xfrm>
            <a:off x="4557944" y="862145"/>
            <a:ext cx="1851917" cy="3980514"/>
            <a:chOff x="4614480" y="1613160"/>
            <a:chExt cx="1745280" cy="3228840"/>
          </a:xfrm>
        </p:grpSpPr>
        <p:sp>
          <p:nvSpPr>
            <p:cNvPr id="1551" name="Google Shape;1551;p6"/>
            <p:cNvSpPr/>
            <p:nvPr/>
          </p:nvSpPr>
          <p:spPr>
            <a:xfrm>
              <a:off x="4614480" y="1613160"/>
              <a:ext cx="1745280" cy="322884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4653720" y="1838160"/>
              <a:ext cx="1666800" cy="277848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6"/>
          <p:cNvGrpSpPr/>
          <p:nvPr/>
        </p:nvGrpSpPr>
        <p:grpSpPr>
          <a:xfrm>
            <a:off x="873712" y="861870"/>
            <a:ext cx="1745201" cy="3980514"/>
            <a:chOff x="873720" y="1613160"/>
            <a:chExt cx="1709640" cy="3228840"/>
          </a:xfrm>
        </p:grpSpPr>
        <p:sp>
          <p:nvSpPr>
            <p:cNvPr id="1554" name="Google Shape;1554;p6"/>
            <p:cNvSpPr/>
            <p:nvPr/>
          </p:nvSpPr>
          <p:spPr>
            <a:xfrm>
              <a:off x="873720" y="1613160"/>
              <a:ext cx="1709640" cy="322884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911880" y="1838160"/>
              <a:ext cx="1632960" cy="277848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6"/>
          <p:cNvSpPr/>
          <p:nvPr/>
        </p:nvSpPr>
        <p:spPr>
          <a:xfrm>
            <a:off x="869925" y="1819375"/>
            <a:ext cx="1715400" cy="2776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1F1F1F"/>
                </a:solidFill>
                <a:latin typeface="Arial"/>
                <a:ea typeface="Arial"/>
                <a:cs typeface="Arial"/>
                <a:sym typeface="Arial"/>
              </a:rPr>
              <a:t>Phương pháp chia các điều kiện đầu vào thành những vùng tương đương nhau.</a:t>
            </a:r>
            <a:endParaRPr sz="1800" b="0" i="0" u="none" strike="noStrike" cap="none">
              <a:latin typeface="Arial"/>
              <a:ea typeface="Arial"/>
              <a:cs typeface="Arial"/>
              <a:sym typeface="Arial"/>
            </a:endParaRPr>
          </a:p>
        </p:txBody>
      </p:sp>
      <p:sp>
        <p:nvSpPr>
          <p:cNvPr id="1557" name="Google Shape;1557;p6"/>
          <p:cNvSpPr/>
          <p:nvPr/>
        </p:nvSpPr>
        <p:spPr>
          <a:xfrm>
            <a:off x="1013405" y="1230480"/>
            <a:ext cx="163080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Phân vùng tương đương: </a:t>
            </a:r>
            <a:endParaRPr sz="1800" b="0" i="0" u="none" strike="noStrike" cap="none">
              <a:latin typeface="Arial"/>
              <a:ea typeface="Arial"/>
              <a:cs typeface="Arial"/>
              <a:sym typeface="Arial"/>
            </a:endParaRPr>
          </a:p>
        </p:txBody>
      </p:sp>
      <p:sp>
        <p:nvSpPr>
          <p:cNvPr id="1558" name="Google Shape;1558;p6"/>
          <p:cNvSpPr/>
          <p:nvPr/>
        </p:nvSpPr>
        <p:spPr>
          <a:xfrm>
            <a:off x="2833550" y="1230465"/>
            <a:ext cx="137460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Phân tích giá trị biên: </a:t>
            </a:r>
            <a:endParaRPr sz="1800" b="0" i="0" u="none" strike="noStrike" cap="none">
              <a:latin typeface="Arial"/>
              <a:ea typeface="Arial"/>
              <a:cs typeface="Arial"/>
              <a:sym typeface="Arial"/>
            </a:endParaRPr>
          </a:p>
        </p:txBody>
      </p:sp>
      <p:sp>
        <p:nvSpPr>
          <p:cNvPr id="1559" name="Google Shape;1559;p6"/>
          <p:cNvSpPr/>
          <p:nvPr/>
        </p:nvSpPr>
        <p:spPr>
          <a:xfrm>
            <a:off x="2708500" y="1819375"/>
            <a:ext cx="1715400" cy="26151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Phân tích giá trị biên tập trung vào các giá trị tại biên của miền xác định để xây dựng ca kiểm thử. </a:t>
            </a:r>
            <a:endParaRPr sz="1800" b="0" i="0" u="none" strike="noStrike" cap="none">
              <a:latin typeface="Arial"/>
              <a:ea typeface="Arial"/>
              <a:cs typeface="Arial"/>
              <a:sym typeface="Arial"/>
            </a:endParaRPr>
          </a:p>
        </p:txBody>
      </p:sp>
      <p:sp>
        <p:nvSpPr>
          <p:cNvPr id="1560" name="Google Shape;1560;p6"/>
          <p:cNvSpPr/>
          <p:nvPr/>
        </p:nvSpPr>
        <p:spPr>
          <a:xfrm>
            <a:off x="4601300" y="1762030"/>
            <a:ext cx="1715400" cy="3381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Kiểm thử viên phỏng đoán lỗi dựa trên trực giác và kinh nghiệm của mình, từ đó liệt kê các trường hợp có thể xảy ra lỗi và sinh ca kiểm thử. </a:t>
            </a:r>
            <a:endParaRPr sz="1800" b="0" i="0" u="none" strike="noStrike" cap="none">
              <a:latin typeface="Arial"/>
              <a:ea typeface="Arial"/>
              <a:cs typeface="Arial"/>
              <a:sym typeface="Arial"/>
            </a:endParaRPr>
          </a:p>
        </p:txBody>
      </p:sp>
      <p:sp>
        <p:nvSpPr>
          <p:cNvPr id="1561" name="Google Shape;1561;p6"/>
          <p:cNvSpPr/>
          <p:nvPr/>
        </p:nvSpPr>
        <p:spPr>
          <a:xfrm>
            <a:off x="4831915" y="1227918"/>
            <a:ext cx="1200600" cy="36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Đoán lỗi:</a:t>
            </a:r>
            <a:endParaRPr sz="1800" b="0" i="0" u="none" strike="noStrike" cap="none">
              <a:latin typeface="Arial"/>
              <a:ea typeface="Arial"/>
              <a:cs typeface="Arial"/>
              <a:sym typeface="Arial"/>
            </a:endParaRPr>
          </a:p>
        </p:txBody>
      </p:sp>
      <p:sp>
        <p:nvSpPr>
          <p:cNvPr id="1562" name="Google Shape;1562;p6"/>
          <p:cNvSpPr/>
          <p:nvPr/>
        </p:nvSpPr>
        <p:spPr>
          <a:xfrm>
            <a:off x="6484801" y="1762025"/>
            <a:ext cx="1851900" cy="3381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700" b="0" i="0" u="none" strike="noStrike" cap="none">
                <a:solidFill>
                  <a:srgbClr val="000000"/>
                </a:solidFill>
                <a:latin typeface="Arial"/>
                <a:ea typeface="Arial"/>
                <a:cs typeface="Arial"/>
                <a:sym typeface="Arial"/>
              </a:rPr>
              <a:t>Kỹ thuật này dựa trên việc quan sát, theo dõi quá trình chuyển từ trạng thái này sang trạng thái khác khi có một hành động xảy ra trong chương trình phần mềm</a:t>
            </a:r>
            <a:endParaRPr sz="1700" b="0" i="0" u="none" strike="noStrike" cap="none">
              <a:latin typeface="Arial"/>
              <a:ea typeface="Arial"/>
              <a:cs typeface="Arial"/>
              <a:sym typeface="Arial"/>
            </a:endParaRPr>
          </a:p>
        </p:txBody>
      </p:sp>
      <p:sp>
        <p:nvSpPr>
          <p:cNvPr id="1563" name="Google Shape;1563;p6"/>
          <p:cNvSpPr/>
          <p:nvPr/>
        </p:nvSpPr>
        <p:spPr>
          <a:xfrm>
            <a:off x="6379410" y="1227935"/>
            <a:ext cx="2327100" cy="36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Chuyển trạng thái:</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grpSp>
        <p:nvGrpSpPr>
          <p:cNvPr id="1568" name="Google Shape;1568;p7"/>
          <p:cNvGrpSpPr/>
          <p:nvPr/>
        </p:nvGrpSpPr>
        <p:grpSpPr>
          <a:xfrm>
            <a:off x="5851078" y="1393030"/>
            <a:ext cx="3144241" cy="3232249"/>
            <a:chOff x="5116320" y="746280"/>
            <a:chExt cx="3879000" cy="3879000"/>
          </a:xfrm>
        </p:grpSpPr>
        <p:sp>
          <p:nvSpPr>
            <p:cNvPr id="1569" name="Google Shape;1569;p7"/>
            <p:cNvSpPr/>
            <p:nvPr/>
          </p:nvSpPr>
          <p:spPr>
            <a:xfrm>
              <a:off x="5116320" y="746280"/>
              <a:ext cx="3879000" cy="38790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
            <p:cNvSpPr/>
            <p:nvPr/>
          </p:nvSpPr>
          <p:spPr>
            <a:xfrm>
              <a:off x="5292360" y="922320"/>
              <a:ext cx="3527280" cy="3527280"/>
            </a:xfrm>
            <a:prstGeom prst="ellipse">
              <a:avLst/>
            </a:prstGeom>
            <a:solidFill>
              <a:schemeClr val="l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7"/>
          <p:cNvSpPr txBox="1"/>
          <p:nvPr/>
        </p:nvSpPr>
        <p:spPr>
          <a:xfrm>
            <a:off x="0" y="1956950"/>
            <a:ext cx="6443100" cy="2886300"/>
          </a:xfrm>
          <a:prstGeom prst="rect">
            <a:avLst/>
          </a:prstGeom>
          <a:noFill/>
          <a:ln>
            <a:noFill/>
          </a:ln>
        </p:spPr>
        <p:txBody>
          <a:bodyPr spcFirstLastPara="1" wrap="square" lIns="91425" tIns="91425" rIns="91425" bIns="91425" anchor="t" anchorCtr="0">
            <a:noAutofit/>
          </a:bodyPr>
          <a:lstStyle/>
          <a:p>
            <a:pPr marL="343080" marR="0" lvl="0" indent="-342720" algn="l" rtl="0">
              <a:lnSpc>
                <a:spcPct val="107000"/>
              </a:lnSpc>
              <a:spcBef>
                <a:spcPts val="0"/>
              </a:spcBef>
              <a:spcAft>
                <a:spcPts val="0"/>
              </a:spcAft>
              <a:buClr>
                <a:srgbClr val="1F1F1F"/>
              </a:buClr>
              <a:buSzPts val="2000"/>
              <a:buFont typeface="Noto Sans Symbols"/>
              <a:buChar char="❑"/>
            </a:pPr>
            <a:r>
              <a:rPr lang="en-US" sz="2000" b="0" i="0" u="none" strike="noStrike" cap="none">
                <a:solidFill>
                  <a:srgbClr val="1F1F1F"/>
                </a:solidFill>
                <a:latin typeface="Arial"/>
                <a:ea typeface="Arial"/>
                <a:cs typeface="Arial"/>
                <a:sym typeface="Arial"/>
              </a:rPr>
              <a:t>Sử dụng một công cụ kiểm thử tự động để thực thi các test cases thay cho con người được gọi là kiểm thử tự động</a:t>
            </a:r>
            <a:endParaRPr sz="2000" b="0" i="0" u="none" strike="noStrike" cap="none">
              <a:latin typeface="Arial"/>
              <a:ea typeface="Arial"/>
              <a:cs typeface="Arial"/>
              <a:sym typeface="Arial"/>
            </a:endParaRPr>
          </a:p>
          <a:p>
            <a:pPr marL="343080" marR="0" lvl="0" indent="-342720" algn="l" rtl="0">
              <a:lnSpc>
                <a:spcPct val="107000"/>
              </a:lnSpc>
              <a:spcBef>
                <a:spcPts val="799"/>
              </a:spcBef>
              <a:spcAft>
                <a:spcPts val="0"/>
              </a:spcAft>
              <a:buClr>
                <a:srgbClr val="1F1F1F"/>
              </a:buClr>
              <a:buSzPts val="2000"/>
              <a:buFont typeface="Noto Sans Symbols"/>
              <a:buChar char="❑"/>
            </a:pPr>
            <a:r>
              <a:rPr lang="en-US" sz="2000" b="0" i="0" u="none" strike="noStrike" cap="none">
                <a:solidFill>
                  <a:srgbClr val="1F1F1F"/>
                </a:solidFill>
                <a:latin typeface="Arial"/>
                <a:ea typeface="Arial"/>
                <a:cs typeface="Arial"/>
                <a:sym typeface="Arial"/>
              </a:rPr>
              <a:t>Có độ tin cậy cao, khả năng lặp và tái sử dụng</a:t>
            </a:r>
            <a:endParaRPr sz="2000" b="0" i="0" u="none" strike="noStrike" cap="none">
              <a:latin typeface="Arial"/>
              <a:ea typeface="Arial"/>
              <a:cs typeface="Arial"/>
              <a:sym typeface="Arial"/>
            </a:endParaRPr>
          </a:p>
          <a:p>
            <a:pPr marL="0" marR="0" lvl="0" indent="0" algn="l" rtl="0">
              <a:lnSpc>
                <a:spcPct val="100000"/>
              </a:lnSpc>
              <a:spcBef>
                <a:spcPts val="799"/>
              </a:spcBef>
              <a:spcAft>
                <a:spcPts val="0"/>
              </a:spcAft>
              <a:buNone/>
            </a:pPr>
            <a:endParaRPr sz="2000" b="0" i="0" u="none" strike="noStrike" cap="none">
              <a:latin typeface="Arial"/>
              <a:ea typeface="Arial"/>
              <a:cs typeface="Arial"/>
              <a:sym typeface="Arial"/>
            </a:endParaRPr>
          </a:p>
        </p:txBody>
      </p:sp>
      <p:sp>
        <p:nvSpPr>
          <p:cNvPr id="1572" name="Google Shape;1572;p7"/>
          <p:cNvSpPr/>
          <p:nvPr/>
        </p:nvSpPr>
        <p:spPr>
          <a:xfrm>
            <a:off x="5409000" y="1056960"/>
            <a:ext cx="3144240" cy="3152520"/>
          </a:xfrm>
          <a:prstGeom prst="ellipse">
            <a:avLst/>
          </a:prstGeom>
          <a:blipFill rotWithShape="1">
            <a:blip r:embed="rId3">
              <a:alphaModFix/>
            </a:blip>
            <a:stretch>
              <a:fillRect l="924908" r="71711"/>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
          <p:cNvSpPr txBox="1"/>
          <p:nvPr/>
        </p:nvSpPr>
        <p:spPr>
          <a:xfrm>
            <a:off x="632200" y="924088"/>
            <a:ext cx="7003800" cy="86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b="1">
                <a:solidFill>
                  <a:srgbClr val="FF806D"/>
                </a:solidFill>
              </a:rPr>
              <a:t>03. KIỂM THỬ TỰ ĐỘNG VÀ CÔNG CỤ SELENIUM IDE</a:t>
            </a:r>
            <a:endParaRPr sz="2600" b="1">
              <a:solidFill>
                <a:srgbClr val="FF806D"/>
              </a:solidFill>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8"/>
          <p:cNvSpPr/>
          <p:nvPr/>
        </p:nvSpPr>
        <p:spPr>
          <a:xfrm>
            <a:off x="0" y="1504750"/>
            <a:ext cx="8358300" cy="2722200"/>
          </a:xfrm>
          <a:prstGeom prst="rect">
            <a:avLst/>
          </a:prstGeom>
          <a:noFill/>
          <a:ln>
            <a:noFill/>
          </a:ln>
        </p:spPr>
        <p:txBody>
          <a:bodyPr spcFirstLastPara="1" wrap="square" lIns="90000" tIns="45000" rIns="90000" bIns="45000" anchor="t" anchorCtr="0">
            <a:spAutoFit/>
          </a:bodyPr>
          <a:lstStyle/>
          <a:p>
            <a:pPr marL="285840" marR="0" lvl="0" indent="-285480" algn="l" rtl="0">
              <a:lnSpc>
                <a:spcPct val="100000"/>
              </a:lnSpc>
              <a:spcBef>
                <a:spcPts val="0"/>
              </a:spcBef>
              <a:spcAft>
                <a:spcPts val="0"/>
              </a:spcAft>
              <a:buClr>
                <a:srgbClr val="000000"/>
              </a:buClr>
              <a:buSzPts val="2000"/>
              <a:buFont typeface="Noto Sans Symbols"/>
              <a:buChar char="❑"/>
            </a:pPr>
            <a:r>
              <a:rPr lang="en-US" sz="2000" b="1" i="0" u="none" strike="noStrike" cap="none">
                <a:solidFill>
                  <a:srgbClr val="000000"/>
                </a:solidFill>
                <a:latin typeface="Arial"/>
                <a:ea typeface="Arial"/>
                <a:cs typeface="Arial"/>
                <a:sym typeface="Arial"/>
              </a:rPr>
              <a:t>Selenium IDE </a:t>
            </a:r>
            <a:r>
              <a:rPr lang="en-US" sz="2000" b="0" i="0" u="none" strike="noStrike" cap="none">
                <a:solidFill>
                  <a:srgbClr val="000000"/>
                </a:solidFill>
                <a:latin typeface="Arial"/>
                <a:ea typeface="Arial"/>
                <a:cs typeface="Arial"/>
                <a:sym typeface="Arial"/>
              </a:rPr>
              <a:t>là một công cụ cho phép chúng ta ghi lại một kịch bản và tái sử dụng kịch bản đó. Nó hoạt động như một Add-on của trình duyệt </a:t>
            </a:r>
            <a:r>
              <a:rPr lang="en-US" sz="2000"/>
              <a:t>Chrome</a:t>
            </a:r>
            <a:r>
              <a:rPr lang="en-US" sz="2000" b="0" i="0" u="none" strike="noStrike" cap="none">
                <a:solidFill>
                  <a:srgbClr val="000000"/>
                </a:solidFill>
                <a:latin typeface="Arial"/>
                <a:ea typeface="Arial"/>
                <a:cs typeface="Arial"/>
                <a:sym typeface="Arial"/>
              </a:rPr>
              <a:t> với giao diện trực quan, dễ dàng sử dụng.</a:t>
            </a:r>
            <a:endParaRPr sz="20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2000"/>
          </a:p>
          <a:p>
            <a:pPr marL="285840" marR="0" lvl="0" indent="-285480" algn="l" rtl="0">
              <a:lnSpc>
                <a:spcPct val="100000"/>
              </a:lnSpc>
              <a:spcBef>
                <a:spcPts val="0"/>
              </a:spcBef>
              <a:spcAft>
                <a:spcPts val="0"/>
              </a:spcAft>
              <a:buClr>
                <a:srgbClr val="000000"/>
              </a:buClr>
              <a:buSzPts val="2000"/>
              <a:buFont typeface="Noto Sans Symbols"/>
              <a:buChar char="❑"/>
            </a:pPr>
            <a:r>
              <a:rPr lang="en-US" sz="2000" b="1" i="0" u="none" strike="noStrike" cap="none">
                <a:solidFill>
                  <a:srgbClr val="000000"/>
                </a:solidFill>
                <a:latin typeface="Arial"/>
                <a:ea typeface="Arial"/>
                <a:cs typeface="Arial"/>
                <a:sym typeface="Arial"/>
              </a:rPr>
              <a:t>Selenium IDE </a:t>
            </a:r>
            <a:r>
              <a:rPr lang="en-US" sz="2000" b="0" i="0" u="none" strike="noStrike" cap="none">
                <a:solidFill>
                  <a:srgbClr val="000000"/>
                </a:solidFill>
                <a:latin typeface="Arial"/>
                <a:ea typeface="Arial"/>
                <a:cs typeface="Arial"/>
                <a:sym typeface="Arial"/>
              </a:rPr>
              <a:t>cho phép ghi lại những hành động, sự kiện xảy ra trong quá trình kiểm thử bằng chức năng Record (ghi hành động) và Playback (phát lại).</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p:txBody>
      </p:sp>
      <p:sp>
        <p:nvSpPr>
          <p:cNvPr id="1579" name="Google Shape;1579;p8"/>
          <p:cNvSpPr txBox="1"/>
          <p:nvPr/>
        </p:nvSpPr>
        <p:spPr>
          <a:xfrm>
            <a:off x="-109425" y="273575"/>
            <a:ext cx="6237900" cy="91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b="1">
                <a:solidFill>
                  <a:srgbClr val="FF806D"/>
                </a:solidFill>
              </a:rPr>
              <a:t>03. KIỂM THỬ TỰ ĐỘNG VÀ CÔNG CỤ SELENIUM IDE</a:t>
            </a:r>
            <a:endParaRPr sz="2600" b="1">
              <a:solidFill>
                <a:srgbClr val="FF806D"/>
              </a:solidFill>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1043</Words>
  <Application>Microsoft Office PowerPoint</Application>
  <PresentationFormat>On-screen Show (16:9)</PresentationFormat>
  <Paragraphs>109</Paragraphs>
  <Slides>16</Slides>
  <Notes>12</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16</vt:i4>
      </vt:variant>
    </vt:vector>
  </HeadingPairs>
  <TitlesOfParts>
    <vt:vector size="35" baseType="lpstr">
      <vt:lpstr>Public Sans Italics</vt:lpstr>
      <vt:lpstr>Noto Sans Symbols</vt:lpstr>
      <vt:lpstr>Arial</vt:lpstr>
      <vt:lpstr>Barlow Semi Condensed Medium</vt:lpstr>
      <vt:lpstr>Public Sans Bold</vt:lpstr>
      <vt:lpstr>Barlow Semi Condensed</vt:lpstr>
      <vt:lpstr>Times New Roman</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Website jvnet.vn</vt:lpstr>
      <vt:lpstr>PowerPoint Presentation</vt:lpstr>
      <vt:lpstr>Website nhathuocnhikhoa.vn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dat thanh</cp:lastModifiedBy>
  <cp:revision>9</cp:revision>
  <dcterms:modified xsi:type="dcterms:W3CDTF">2023-05-25T07:47:54Z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