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38209-EEC1-42FF-9210-31489C6F49CF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CC9A57-D8FE-42C0-A5AF-A0D032902F41}">
      <dgm:prSet/>
      <dgm:spPr/>
      <dgm:t>
        <a:bodyPr/>
        <a:lstStyle/>
        <a:p>
          <a:r>
            <a:rPr lang="en-US"/>
            <a:t>Danh sách thành viên</a:t>
          </a:r>
        </a:p>
      </dgm:t>
    </dgm:pt>
    <dgm:pt modelId="{3A791E89-B530-485F-882B-2D4B47CBC631}" type="parTrans" cxnId="{AD7489A4-CB8E-467B-8FE2-0E12FC23777C}">
      <dgm:prSet/>
      <dgm:spPr/>
      <dgm:t>
        <a:bodyPr/>
        <a:lstStyle/>
        <a:p>
          <a:endParaRPr lang="en-US"/>
        </a:p>
      </dgm:t>
    </dgm:pt>
    <dgm:pt modelId="{33B836E3-F320-423E-B697-3D8C284ABBAF}" type="sibTrans" cxnId="{AD7489A4-CB8E-467B-8FE2-0E12FC23777C}">
      <dgm:prSet/>
      <dgm:spPr/>
      <dgm:t>
        <a:bodyPr/>
        <a:lstStyle/>
        <a:p>
          <a:endParaRPr lang="en-US"/>
        </a:p>
      </dgm:t>
    </dgm:pt>
    <dgm:pt modelId="{CFF27C35-E51B-4848-BC09-02DBC077A6CF}">
      <dgm:prSet/>
      <dgm:spPr/>
      <dgm:t>
        <a:bodyPr/>
        <a:lstStyle/>
        <a:p>
          <a:r>
            <a:rPr lang="en-US"/>
            <a:t>Giới thiệu vấn đề</a:t>
          </a:r>
        </a:p>
      </dgm:t>
    </dgm:pt>
    <dgm:pt modelId="{621206A7-973B-4CE1-AFD5-7891E61BD4B7}" type="parTrans" cxnId="{22D80A98-13CD-4A0E-8CD5-CF4C65887338}">
      <dgm:prSet/>
      <dgm:spPr/>
      <dgm:t>
        <a:bodyPr/>
        <a:lstStyle/>
        <a:p>
          <a:endParaRPr lang="en-US"/>
        </a:p>
      </dgm:t>
    </dgm:pt>
    <dgm:pt modelId="{D52975D0-6436-49D4-AADB-62D8694B54C3}" type="sibTrans" cxnId="{22D80A98-13CD-4A0E-8CD5-CF4C65887338}">
      <dgm:prSet/>
      <dgm:spPr/>
      <dgm:t>
        <a:bodyPr/>
        <a:lstStyle/>
        <a:p>
          <a:endParaRPr lang="en-US"/>
        </a:p>
      </dgm:t>
    </dgm:pt>
    <dgm:pt modelId="{6D4EDBF1-EF4E-4FA4-8475-9AFFC8D804D0}">
      <dgm:prSet/>
      <dgm:spPr/>
      <dgm:t>
        <a:bodyPr/>
        <a:lstStyle/>
        <a:p>
          <a:r>
            <a:rPr lang="en-US"/>
            <a:t>Cách giải quyết</a:t>
          </a:r>
        </a:p>
      </dgm:t>
    </dgm:pt>
    <dgm:pt modelId="{B250E531-153C-436B-B835-8F35A301A13E}" type="parTrans" cxnId="{C020AABD-ABA0-49F4-8A46-33E6757A8EB0}">
      <dgm:prSet/>
      <dgm:spPr/>
      <dgm:t>
        <a:bodyPr/>
        <a:lstStyle/>
        <a:p>
          <a:endParaRPr lang="en-US"/>
        </a:p>
      </dgm:t>
    </dgm:pt>
    <dgm:pt modelId="{7BD456C0-EB44-49DA-90C4-A59AD3CC2445}" type="sibTrans" cxnId="{C020AABD-ABA0-49F4-8A46-33E6757A8EB0}">
      <dgm:prSet/>
      <dgm:spPr/>
      <dgm:t>
        <a:bodyPr/>
        <a:lstStyle/>
        <a:p>
          <a:endParaRPr lang="en-US"/>
        </a:p>
      </dgm:t>
    </dgm:pt>
    <dgm:pt modelId="{551D0D2B-F6EC-45A2-B829-5C3CA0EE4586}">
      <dgm:prSet/>
      <dgm:spPr/>
      <dgm:t>
        <a:bodyPr/>
        <a:lstStyle/>
        <a:p>
          <a:r>
            <a:rPr lang="en-US"/>
            <a:t>Các Input</a:t>
          </a:r>
        </a:p>
      </dgm:t>
    </dgm:pt>
    <dgm:pt modelId="{0A0866D3-11F9-4583-963C-EA9BDCA47561}" type="parTrans" cxnId="{9BBDB4D7-593C-4EB7-BF0F-2797EC1012D5}">
      <dgm:prSet/>
      <dgm:spPr/>
      <dgm:t>
        <a:bodyPr/>
        <a:lstStyle/>
        <a:p>
          <a:endParaRPr lang="en-US"/>
        </a:p>
      </dgm:t>
    </dgm:pt>
    <dgm:pt modelId="{C621533F-1434-4D75-9466-BA65136E0709}" type="sibTrans" cxnId="{9BBDB4D7-593C-4EB7-BF0F-2797EC1012D5}">
      <dgm:prSet/>
      <dgm:spPr/>
      <dgm:t>
        <a:bodyPr/>
        <a:lstStyle/>
        <a:p>
          <a:endParaRPr lang="en-US"/>
        </a:p>
      </dgm:t>
    </dgm:pt>
    <dgm:pt modelId="{C32430ED-D278-4708-ABD7-A21FF42D4C3F}">
      <dgm:prSet/>
      <dgm:spPr/>
      <dgm:t>
        <a:bodyPr/>
        <a:lstStyle/>
        <a:p>
          <a:r>
            <a:rPr lang="en-US"/>
            <a:t>Bảng số liệu về tài thời gian và tài nguyên</a:t>
          </a:r>
        </a:p>
      </dgm:t>
    </dgm:pt>
    <dgm:pt modelId="{BD780FBA-7683-4567-BFC3-8803AB522270}" type="parTrans" cxnId="{4C27A6A4-9B5F-4796-9F92-5539B2B28FC2}">
      <dgm:prSet/>
      <dgm:spPr/>
      <dgm:t>
        <a:bodyPr/>
        <a:lstStyle/>
        <a:p>
          <a:endParaRPr lang="en-US"/>
        </a:p>
      </dgm:t>
    </dgm:pt>
    <dgm:pt modelId="{51E4058E-62F1-433E-942F-98979F30C969}" type="sibTrans" cxnId="{4C27A6A4-9B5F-4796-9F92-5539B2B28FC2}">
      <dgm:prSet/>
      <dgm:spPr/>
      <dgm:t>
        <a:bodyPr/>
        <a:lstStyle/>
        <a:p>
          <a:endParaRPr lang="en-US"/>
        </a:p>
      </dgm:t>
    </dgm:pt>
    <dgm:pt modelId="{F3862483-95A8-4E53-A2B8-33EE3849C9FB}" type="pres">
      <dgm:prSet presAssocID="{B4638209-EEC1-42FF-9210-31489C6F49CF}" presName="outerComposite" presStyleCnt="0">
        <dgm:presLayoutVars>
          <dgm:chMax val="5"/>
          <dgm:dir/>
          <dgm:resizeHandles val="exact"/>
        </dgm:presLayoutVars>
      </dgm:prSet>
      <dgm:spPr/>
    </dgm:pt>
    <dgm:pt modelId="{63806294-B84C-49A6-B12E-38E0123FA462}" type="pres">
      <dgm:prSet presAssocID="{B4638209-EEC1-42FF-9210-31489C6F49CF}" presName="dummyMaxCanvas" presStyleCnt="0">
        <dgm:presLayoutVars/>
      </dgm:prSet>
      <dgm:spPr/>
    </dgm:pt>
    <dgm:pt modelId="{5A589E0C-2D4F-4271-8563-28B4A519E95F}" type="pres">
      <dgm:prSet presAssocID="{B4638209-EEC1-42FF-9210-31489C6F49CF}" presName="FiveNodes_1" presStyleLbl="node1" presStyleIdx="0" presStyleCnt="5">
        <dgm:presLayoutVars>
          <dgm:bulletEnabled val="1"/>
        </dgm:presLayoutVars>
      </dgm:prSet>
      <dgm:spPr/>
    </dgm:pt>
    <dgm:pt modelId="{1FB5DB55-5473-4656-AE8D-74F70E45506C}" type="pres">
      <dgm:prSet presAssocID="{B4638209-EEC1-42FF-9210-31489C6F49CF}" presName="FiveNodes_2" presStyleLbl="node1" presStyleIdx="1" presStyleCnt="5">
        <dgm:presLayoutVars>
          <dgm:bulletEnabled val="1"/>
        </dgm:presLayoutVars>
      </dgm:prSet>
      <dgm:spPr/>
    </dgm:pt>
    <dgm:pt modelId="{2FAE4124-DD57-4CB0-B776-06604B703CF8}" type="pres">
      <dgm:prSet presAssocID="{B4638209-EEC1-42FF-9210-31489C6F49CF}" presName="FiveNodes_3" presStyleLbl="node1" presStyleIdx="2" presStyleCnt="5">
        <dgm:presLayoutVars>
          <dgm:bulletEnabled val="1"/>
        </dgm:presLayoutVars>
      </dgm:prSet>
      <dgm:spPr/>
    </dgm:pt>
    <dgm:pt modelId="{0D2D273D-E327-4066-B73D-A8689DC568E4}" type="pres">
      <dgm:prSet presAssocID="{B4638209-EEC1-42FF-9210-31489C6F49CF}" presName="FiveNodes_4" presStyleLbl="node1" presStyleIdx="3" presStyleCnt="5">
        <dgm:presLayoutVars>
          <dgm:bulletEnabled val="1"/>
        </dgm:presLayoutVars>
      </dgm:prSet>
      <dgm:spPr/>
    </dgm:pt>
    <dgm:pt modelId="{045A1EA7-57C9-4D81-A3AE-5201E9BA4984}" type="pres">
      <dgm:prSet presAssocID="{B4638209-EEC1-42FF-9210-31489C6F49CF}" presName="FiveNodes_5" presStyleLbl="node1" presStyleIdx="4" presStyleCnt="5">
        <dgm:presLayoutVars>
          <dgm:bulletEnabled val="1"/>
        </dgm:presLayoutVars>
      </dgm:prSet>
      <dgm:spPr/>
    </dgm:pt>
    <dgm:pt modelId="{9A5B75AE-387B-40B9-9C90-2A1AC5988E12}" type="pres">
      <dgm:prSet presAssocID="{B4638209-EEC1-42FF-9210-31489C6F49CF}" presName="FiveConn_1-2" presStyleLbl="fgAccFollowNode1" presStyleIdx="0" presStyleCnt="4">
        <dgm:presLayoutVars>
          <dgm:bulletEnabled val="1"/>
        </dgm:presLayoutVars>
      </dgm:prSet>
      <dgm:spPr/>
    </dgm:pt>
    <dgm:pt modelId="{90F14F99-3D26-464A-B244-0DF3654EF3F5}" type="pres">
      <dgm:prSet presAssocID="{B4638209-EEC1-42FF-9210-31489C6F49CF}" presName="FiveConn_2-3" presStyleLbl="fgAccFollowNode1" presStyleIdx="1" presStyleCnt="4">
        <dgm:presLayoutVars>
          <dgm:bulletEnabled val="1"/>
        </dgm:presLayoutVars>
      </dgm:prSet>
      <dgm:spPr/>
    </dgm:pt>
    <dgm:pt modelId="{A5FB1357-0799-47AF-A8F7-40C4D8C951ED}" type="pres">
      <dgm:prSet presAssocID="{B4638209-EEC1-42FF-9210-31489C6F49CF}" presName="FiveConn_3-4" presStyleLbl="fgAccFollowNode1" presStyleIdx="2" presStyleCnt="4">
        <dgm:presLayoutVars>
          <dgm:bulletEnabled val="1"/>
        </dgm:presLayoutVars>
      </dgm:prSet>
      <dgm:spPr/>
    </dgm:pt>
    <dgm:pt modelId="{30269C06-FE4B-4A56-BC4B-4824AB573CB4}" type="pres">
      <dgm:prSet presAssocID="{B4638209-EEC1-42FF-9210-31489C6F49CF}" presName="FiveConn_4-5" presStyleLbl="fgAccFollowNode1" presStyleIdx="3" presStyleCnt="4">
        <dgm:presLayoutVars>
          <dgm:bulletEnabled val="1"/>
        </dgm:presLayoutVars>
      </dgm:prSet>
      <dgm:spPr/>
    </dgm:pt>
    <dgm:pt modelId="{68C90D58-011D-46F4-BDA1-DA8950AE4274}" type="pres">
      <dgm:prSet presAssocID="{B4638209-EEC1-42FF-9210-31489C6F49CF}" presName="FiveNodes_1_text" presStyleLbl="node1" presStyleIdx="4" presStyleCnt="5">
        <dgm:presLayoutVars>
          <dgm:bulletEnabled val="1"/>
        </dgm:presLayoutVars>
      </dgm:prSet>
      <dgm:spPr/>
    </dgm:pt>
    <dgm:pt modelId="{3332E7F4-30CA-4A4F-951B-FDCF6D16E51B}" type="pres">
      <dgm:prSet presAssocID="{B4638209-EEC1-42FF-9210-31489C6F49CF}" presName="FiveNodes_2_text" presStyleLbl="node1" presStyleIdx="4" presStyleCnt="5">
        <dgm:presLayoutVars>
          <dgm:bulletEnabled val="1"/>
        </dgm:presLayoutVars>
      </dgm:prSet>
      <dgm:spPr/>
    </dgm:pt>
    <dgm:pt modelId="{40A42B0A-A147-4ED3-B7A5-264069F45A8B}" type="pres">
      <dgm:prSet presAssocID="{B4638209-EEC1-42FF-9210-31489C6F49CF}" presName="FiveNodes_3_text" presStyleLbl="node1" presStyleIdx="4" presStyleCnt="5">
        <dgm:presLayoutVars>
          <dgm:bulletEnabled val="1"/>
        </dgm:presLayoutVars>
      </dgm:prSet>
      <dgm:spPr/>
    </dgm:pt>
    <dgm:pt modelId="{100D5526-AC90-485F-9325-AE7F5CE1BE55}" type="pres">
      <dgm:prSet presAssocID="{B4638209-EEC1-42FF-9210-31489C6F49CF}" presName="FiveNodes_4_text" presStyleLbl="node1" presStyleIdx="4" presStyleCnt="5">
        <dgm:presLayoutVars>
          <dgm:bulletEnabled val="1"/>
        </dgm:presLayoutVars>
      </dgm:prSet>
      <dgm:spPr/>
    </dgm:pt>
    <dgm:pt modelId="{D3498F97-AC6B-4594-9C56-6A57A518D49B}" type="pres">
      <dgm:prSet presAssocID="{B4638209-EEC1-42FF-9210-31489C6F49C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B2CF201-2D09-4BA4-88BB-799C84C9D8DA}" type="presOf" srcId="{C32430ED-D278-4708-ABD7-A21FF42D4C3F}" destId="{D3498F97-AC6B-4594-9C56-6A57A518D49B}" srcOrd="1" destOrd="0" presId="urn:microsoft.com/office/officeart/2005/8/layout/vProcess5"/>
    <dgm:cxn modelId="{0EC19B1D-FEA0-4D6D-B758-BF86A367627F}" type="presOf" srcId="{33B836E3-F320-423E-B697-3D8C284ABBAF}" destId="{9A5B75AE-387B-40B9-9C90-2A1AC5988E12}" srcOrd="0" destOrd="0" presId="urn:microsoft.com/office/officeart/2005/8/layout/vProcess5"/>
    <dgm:cxn modelId="{D9AD0221-D9D9-437B-960A-2990639F554C}" type="presOf" srcId="{C621533F-1434-4D75-9466-BA65136E0709}" destId="{30269C06-FE4B-4A56-BC4B-4824AB573CB4}" srcOrd="0" destOrd="0" presId="urn:microsoft.com/office/officeart/2005/8/layout/vProcess5"/>
    <dgm:cxn modelId="{DE863A27-2BCF-46F1-A233-657A8006C19E}" type="presOf" srcId="{15CC9A57-D8FE-42C0-A5AF-A0D032902F41}" destId="{68C90D58-011D-46F4-BDA1-DA8950AE4274}" srcOrd="1" destOrd="0" presId="urn:microsoft.com/office/officeart/2005/8/layout/vProcess5"/>
    <dgm:cxn modelId="{CFFE3035-DB5C-4DE2-AF0E-81DED26B05AE}" type="presOf" srcId="{C32430ED-D278-4708-ABD7-A21FF42D4C3F}" destId="{045A1EA7-57C9-4D81-A3AE-5201E9BA4984}" srcOrd="0" destOrd="0" presId="urn:microsoft.com/office/officeart/2005/8/layout/vProcess5"/>
    <dgm:cxn modelId="{3E0D183F-E97C-41AF-8F17-5BA963179233}" type="presOf" srcId="{CFF27C35-E51B-4848-BC09-02DBC077A6CF}" destId="{3332E7F4-30CA-4A4F-951B-FDCF6D16E51B}" srcOrd="1" destOrd="0" presId="urn:microsoft.com/office/officeart/2005/8/layout/vProcess5"/>
    <dgm:cxn modelId="{B2E2355C-326D-4EAF-BD84-2F829AA9A4E9}" type="presOf" srcId="{D52975D0-6436-49D4-AADB-62D8694B54C3}" destId="{90F14F99-3D26-464A-B244-0DF3654EF3F5}" srcOrd="0" destOrd="0" presId="urn:microsoft.com/office/officeart/2005/8/layout/vProcess5"/>
    <dgm:cxn modelId="{E8B6B941-8211-4E79-8F4C-AF3EF1BA70B7}" type="presOf" srcId="{6D4EDBF1-EF4E-4FA4-8475-9AFFC8D804D0}" destId="{2FAE4124-DD57-4CB0-B776-06604B703CF8}" srcOrd="0" destOrd="0" presId="urn:microsoft.com/office/officeart/2005/8/layout/vProcess5"/>
    <dgm:cxn modelId="{8D1B6A4A-5FF6-4701-A0A3-CA1DE13036ED}" type="presOf" srcId="{551D0D2B-F6EC-45A2-B829-5C3CA0EE4586}" destId="{100D5526-AC90-485F-9325-AE7F5CE1BE55}" srcOrd="1" destOrd="0" presId="urn:microsoft.com/office/officeart/2005/8/layout/vProcess5"/>
    <dgm:cxn modelId="{98497858-8FC9-4A20-BB13-47B3EDF87684}" type="presOf" srcId="{6D4EDBF1-EF4E-4FA4-8475-9AFFC8D804D0}" destId="{40A42B0A-A147-4ED3-B7A5-264069F45A8B}" srcOrd="1" destOrd="0" presId="urn:microsoft.com/office/officeart/2005/8/layout/vProcess5"/>
    <dgm:cxn modelId="{22D80A98-13CD-4A0E-8CD5-CF4C65887338}" srcId="{B4638209-EEC1-42FF-9210-31489C6F49CF}" destId="{CFF27C35-E51B-4848-BC09-02DBC077A6CF}" srcOrd="1" destOrd="0" parTransId="{621206A7-973B-4CE1-AFD5-7891E61BD4B7}" sibTransId="{D52975D0-6436-49D4-AADB-62D8694B54C3}"/>
    <dgm:cxn modelId="{AD7489A4-CB8E-467B-8FE2-0E12FC23777C}" srcId="{B4638209-EEC1-42FF-9210-31489C6F49CF}" destId="{15CC9A57-D8FE-42C0-A5AF-A0D032902F41}" srcOrd="0" destOrd="0" parTransId="{3A791E89-B530-485F-882B-2D4B47CBC631}" sibTransId="{33B836E3-F320-423E-B697-3D8C284ABBAF}"/>
    <dgm:cxn modelId="{4C27A6A4-9B5F-4796-9F92-5539B2B28FC2}" srcId="{B4638209-EEC1-42FF-9210-31489C6F49CF}" destId="{C32430ED-D278-4708-ABD7-A21FF42D4C3F}" srcOrd="4" destOrd="0" parTransId="{BD780FBA-7683-4567-BFC3-8803AB522270}" sibTransId="{51E4058E-62F1-433E-942F-98979F30C969}"/>
    <dgm:cxn modelId="{AFFE4FA6-72F2-4BE3-937E-FF7FCE6A0FCC}" type="presOf" srcId="{7BD456C0-EB44-49DA-90C4-A59AD3CC2445}" destId="{A5FB1357-0799-47AF-A8F7-40C4D8C951ED}" srcOrd="0" destOrd="0" presId="urn:microsoft.com/office/officeart/2005/8/layout/vProcess5"/>
    <dgm:cxn modelId="{C020AABD-ABA0-49F4-8A46-33E6757A8EB0}" srcId="{B4638209-EEC1-42FF-9210-31489C6F49CF}" destId="{6D4EDBF1-EF4E-4FA4-8475-9AFFC8D804D0}" srcOrd="2" destOrd="0" parTransId="{B250E531-153C-436B-B835-8F35A301A13E}" sibTransId="{7BD456C0-EB44-49DA-90C4-A59AD3CC2445}"/>
    <dgm:cxn modelId="{6C3451D1-C3A4-4727-A546-2AB3E1403ED9}" type="presOf" srcId="{B4638209-EEC1-42FF-9210-31489C6F49CF}" destId="{F3862483-95A8-4E53-A2B8-33EE3849C9FB}" srcOrd="0" destOrd="0" presId="urn:microsoft.com/office/officeart/2005/8/layout/vProcess5"/>
    <dgm:cxn modelId="{9BBDB4D7-593C-4EB7-BF0F-2797EC1012D5}" srcId="{B4638209-EEC1-42FF-9210-31489C6F49CF}" destId="{551D0D2B-F6EC-45A2-B829-5C3CA0EE4586}" srcOrd="3" destOrd="0" parTransId="{0A0866D3-11F9-4583-963C-EA9BDCA47561}" sibTransId="{C621533F-1434-4D75-9466-BA65136E0709}"/>
    <dgm:cxn modelId="{EDA808DE-4D5D-4E15-B466-A108079FDFA9}" type="presOf" srcId="{CFF27C35-E51B-4848-BC09-02DBC077A6CF}" destId="{1FB5DB55-5473-4656-AE8D-74F70E45506C}" srcOrd="0" destOrd="0" presId="urn:microsoft.com/office/officeart/2005/8/layout/vProcess5"/>
    <dgm:cxn modelId="{C01B81E4-35BB-43A8-AC05-90AAA1E9490A}" type="presOf" srcId="{15CC9A57-D8FE-42C0-A5AF-A0D032902F41}" destId="{5A589E0C-2D4F-4271-8563-28B4A519E95F}" srcOrd="0" destOrd="0" presId="urn:microsoft.com/office/officeart/2005/8/layout/vProcess5"/>
    <dgm:cxn modelId="{11FE6BE6-8B8C-4063-95B2-A35ACA16B6CC}" type="presOf" srcId="{551D0D2B-F6EC-45A2-B829-5C3CA0EE4586}" destId="{0D2D273D-E327-4066-B73D-A8689DC568E4}" srcOrd="0" destOrd="0" presId="urn:microsoft.com/office/officeart/2005/8/layout/vProcess5"/>
    <dgm:cxn modelId="{3AD41398-9518-4AA5-B4A4-8D8A4A95C338}" type="presParOf" srcId="{F3862483-95A8-4E53-A2B8-33EE3849C9FB}" destId="{63806294-B84C-49A6-B12E-38E0123FA462}" srcOrd="0" destOrd="0" presId="urn:microsoft.com/office/officeart/2005/8/layout/vProcess5"/>
    <dgm:cxn modelId="{1C9DDE7D-F8F3-465B-A7EB-371DD53F5124}" type="presParOf" srcId="{F3862483-95A8-4E53-A2B8-33EE3849C9FB}" destId="{5A589E0C-2D4F-4271-8563-28B4A519E95F}" srcOrd="1" destOrd="0" presId="urn:microsoft.com/office/officeart/2005/8/layout/vProcess5"/>
    <dgm:cxn modelId="{C1E558AD-884A-463D-B221-A381E022B4E9}" type="presParOf" srcId="{F3862483-95A8-4E53-A2B8-33EE3849C9FB}" destId="{1FB5DB55-5473-4656-AE8D-74F70E45506C}" srcOrd="2" destOrd="0" presId="urn:microsoft.com/office/officeart/2005/8/layout/vProcess5"/>
    <dgm:cxn modelId="{E858035B-3D52-488C-A7FB-F2F39BFF8287}" type="presParOf" srcId="{F3862483-95A8-4E53-A2B8-33EE3849C9FB}" destId="{2FAE4124-DD57-4CB0-B776-06604B703CF8}" srcOrd="3" destOrd="0" presId="urn:microsoft.com/office/officeart/2005/8/layout/vProcess5"/>
    <dgm:cxn modelId="{4B66A337-01C5-44C7-90C8-B06CA5FC052F}" type="presParOf" srcId="{F3862483-95A8-4E53-A2B8-33EE3849C9FB}" destId="{0D2D273D-E327-4066-B73D-A8689DC568E4}" srcOrd="4" destOrd="0" presId="urn:microsoft.com/office/officeart/2005/8/layout/vProcess5"/>
    <dgm:cxn modelId="{29B9AEC0-2837-4082-9730-6C1D877B1EF5}" type="presParOf" srcId="{F3862483-95A8-4E53-A2B8-33EE3849C9FB}" destId="{045A1EA7-57C9-4D81-A3AE-5201E9BA4984}" srcOrd="5" destOrd="0" presId="urn:microsoft.com/office/officeart/2005/8/layout/vProcess5"/>
    <dgm:cxn modelId="{58BF9760-0F24-488A-8648-39A045D39480}" type="presParOf" srcId="{F3862483-95A8-4E53-A2B8-33EE3849C9FB}" destId="{9A5B75AE-387B-40B9-9C90-2A1AC5988E12}" srcOrd="6" destOrd="0" presId="urn:microsoft.com/office/officeart/2005/8/layout/vProcess5"/>
    <dgm:cxn modelId="{D4A1D465-486A-4237-92A5-0817B53C3FB6}" type="presParOf" srcId="{F3862483-95A8-4E53-A2B8-33EE3849C9FB}" destId="{90F14F99-3D26-464A-B244-0DF3654EF3F5}" srcOrd="7" destOrd="0" presId="urn:microsoft.com/office/officeart/2005/8/layout/vProcess5"/>
    <dgm:cxn modelId="{D11BB5F2-7396-47FB-AF9F-E8EA4ABA3103}" type="presParOf" srcId="{F3862483-95A8-4E53-A2B8-33EE3849C9FB}" destId="{A5FB1357-0799-47AF-A8F7-40C4D8C951ED}" srcOrd="8" destOrd="0" presId="urn:microsoft.com/office/officeart/2005/8/layout/vProcess5"/>
    <dgm:cxn modelId="{CBE08127-2CD9-45E0-8992-8219C5F2B777}" type="presParOf" srcId="{F3862483-95A8-4E53-A2B8-33EE3849C9FB}" destId="{30269C06-FE4B-4A56-BC4B-4824AB573CB4}" srcOrd="9" destOrd="0" presId="urn:microsoft.com/office/officeart/2005/8/layout/vProcess5"/>
    <dgm:cxn modelId="{3BB36882-5319-482F-A57C-C99AB1922979}" type="presParOf" srcId="{F3862483-95A8-4E53-A2B8-33EE3849C9FB}" destId="{68C90D58-011D-46F4-BDA1-DA8950AE4274}" srcOrd="10" destOrd="0" presId="urn:microsoft.com/office/officeart/2005/8/layout/vProcess5"/>
    <dgm:cxn modelId="{B7FD933A-3B25-40AD-AE2F-642F5F245BD6}" type="presParOf" srcId="{F3862483-95A8-4E53-A2B8-33EE3849C9FB}" destId="{3332E7F4-30CA-4A4F-951B-FDCF6D16E51B}" srcOrd="11" destOrd="0" presId="urn:microsoft.com/office/officeart/2005/8/layout/vProcess5"/>
    <dgm:cxn modelId="{D6C26D20-A6EC-46AC-90CE-BBC7FE3B9197}" type="presParOf" srcId="{F3862483-95A8-4E53-A2B8-33EE3849C9FB}" destId="{40A42B0A-A147-4ED3-B7A5-264069F45A8B}" srcOrd="12" destOrd="0" presId="urn:microsoft.com/office/officeart/2005/8/layout/vProcess5"/>
    <dgm:cxn modelId="{279559CD-D6EA-4044-A296-A9C3A0065DA7}" type="presParOf" srcId="{F3862483-95A8-4E53-A2B8-33EE3849C9FB}" destId="{100D5526-AC90-485F-9325-AE7F5CE1BE55}" srcOrd="13" destOrd="0" presId="urn:microsoft.com/office/officeart/2005/8/layout/vProcess5"/>
    <dgm:cxn modelId="{935107BE-2F40-47BE-8FAD-E24F13119C5B}" type="presParOf" srcId="{F3862483-95A8-4E53-A2B8-33EE3849C9FB}" destId="{D3498F97-AC6B-4594-9C56-6A57A518D49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98F4E-F4ED-4B68-B738-A085A457376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21F2C2-C569-4B1E-B130-B8F9A8882283}">
      <dgm:prSet/>
      <dgm:spPr/>
      <dgm:t>
        <a:bodyPr/>
        <a:lstStyle/>
        <a:p>
          <a:r>
            <a:rPr lang="en-US" b="0" i="0"/>
            <a:t>Nguyễn Kế Đạt		  1913048</a:t>
          </a:r>
          <a:endParaRPr lang="en-US"/>
        </a:p>
      </dgm:t>
    </dgm:pt>
    <dgm:pt modelId="{A2B37382-BAFE-44EC-8C6E-D5F1A4CA978F}" type="parTrans" cxnId="{D8FB2C4A-8574-4305-8433-C8BAF479F992}">
      <dgm:prSet/>
      <dgm:spPr/>
      <dgm:t>
        <a:bodyPr/>
        <a:lstStyle/>
        <a:p>
          <a:endParaRPr lang="en-US"/>
        </a:p>
      </dgm:t>
    </dgm:pt>
    <dgm:pt modelId="{CA781A68-9D70-40A5-9FE7-8A15249B6015}" type="sibTrans" cxnId="{D8FB2C4A-8574-4305-8433-C8BAF479F992}">
      <dgm:prSet/>
      <dgm:spPr/>
      <dgm:t>
        <a:bodyPr/>
        <a:lstStyle/>
        <a:p>
          <a:endParaRPr lang="en-US"/>
        </a:p>
      </dgm:t>
    </dgm:pt>
    <dgm:pt modelId="{84558689-D1E5-4490-B6DC-CE47D0841D2D}">
      <dgm:prSet/>
      <dgm:spPr/>
      <dgm:t>
        <a:bodyPr/>
        <a:lstStyle/>
        <a:p>
          <a:r>
            <a:rPr lang="en-US" b="0" i="0"/>
            <a:t>Nguyễn Quang Minh	 1813088</a:t>
          </a:r>
          <a:endParaRPr lang="en-US"/>
        </a:p>
      </dgm:t>
    </dgm:pt>
    <dgm:pt modelId="{421D98DA-41D2-4353-9FDD-08999467B8C9}" type="parTrans" cxnId="{A8DBBC23-C745-4F89-84FC-133CF4ADBE1C}">
      <dgm:prSet/>
      <dgm:spPr/>
      <dgm:t>
        <a:bodyPr/>
        <a:lstStyle/>
        <a:p>
          <a:endParaRPr lang="en-US"/>
        </a:p>
      </dgm:t>
    </dgm:pt>
    <dgm:pt modelId="{62626CAF-08D0-4B96-BF8F-DE1A2FB6776B}" type="sibTrans" cxnId="{A8DBBC23-C745-4F89-84FC-133CF4ADBE1C}">
      <dgm:prSet/>
      <dgm:spPr/>
      <dgm:t>
        <a:bodyPr/>
        <a:lstStyle/>
        <a:p>
          <a:endParaRPr lang="en-US"/>
        </a:p>
      </dgm:t>
    </dgm:pt>
    <dgm:pt modelId="{5E8AA520-230D-4F7A-AA9E-1AB050AB56E2}">
      <dgm:prSet/>
      <dgm:spPr/>
      <dgm:t>
        <a:bodyPr/>
        <a:lstStyle/>
        <a:p>
          <a:r>
            <a:rPr lang="en-US"/>
            <a:t>Đào Trọng Tiến	 1713476</a:t>
          </a:r>
        </a:p>
      </dgm:t>
    </dgm:pt>
    <dgm:pt modelId="{C6F5740A-D7B8-4EAC-89E2-6FC3E3FE14C6}" type="parTrans" cxnId="{5E21D84E-A739-43EF-A380-CC75BF5D263E}">
      <dgm:prSet/>
      <dgm:spPr/>
      <dgm:t>
        <a:bodyPr/>
        <a:lstStyle/>
        <a:p>
          <a:endParaRPr lang="en-US"/>
        </a:p>
      </dgm:t>
    </dgm:pt>
    <dgm:pt modelId="{371D0F08-6B94-4D93-B3CB-F77F6CE5462D}" type="sibTrans" cxnId="{5E21D84E-A739-43EF-A380-CC75BF5D263E}">
      <dgm:prSet/>
      <dgm:spPr/>
      <dgm:t>
        <a:bodyPr/>
        <a:lstStyle/>
        <a:p>
          <a:endParaRPr lang="en-US"/>
        </a:p>
      </dgm:t>
    </dgm:pt>
    <dgm:pt modelId="{09712B5D-E07C-45C6-9F8F-2D196920DAD6}" type="pres">
      <dgm:prSet presAssocID="{C6298F4E-F4ED-4B68-B738-A085A4573765}" presName="vert0" presStyleCnt="0">
        <dgm:presLayoutVars>
          <dgm:dir/>
          <dgm:animOne val="branch"/>
          <dgm:animLvl val="lvl"/>
        </dgm:presLayoutVars>
      </dgm:prSet>
      <dgm:spPr/>
    </dgm:pt>
    <dgm:pt modelId="{36693390-2A17-4B43-98C2-9368ED5FCB12}" type="pres">
      <dgm:prSet presAssocID="{8A21F2C2-C569-4B1E-B130-B8F9A8882283}" presName="thickLine" presStyleLbl="alignNode1" presStyleIdx="0" presStyleCnt="3"/>
      <dgm:spPr/>
    </dgm:pt>
    <dgm:pt modelId="{D3F7B34E-346A-4353-9E31-EC96E67400DF}" type="pres">
      <dgm:prSet presAssocID="{8A21F2C2-C569-4B1E-B130-B8F9A8882283}" presName="horz1" presStyleCnt="0"/>
      <dgm:spPr/>
    </dgm:pt>
    <dgm:pt modelId="{0D1696FD-92F1-4EA4-8E9C-DA6A39BFB5B8}" type="pres">
      <dgm:prSet presAssocID="{8A21F2C2-C569-4B1E-B130-B8F9A8882283}" presName="tx1" presStyleLbl="revTx" presStyleIdx="0" presStyleCnt="3"/>
      <dgm:spPr/>
    </dgm:pt>
    <dgm:pt modelId="{F7A01A27-42DC-40A4-9C92-6FAF9BE23518}" type="pres">
      <dgm:prSet presAssocID="{8A21F2C2-C569-4B1E-B130-B8F9A8882283}" presName="vert1" presStyleCnt="0"/>
      <dgm:spPr/>
    </dgm:pt>
    <dgm:pt modelId="{8E182342-DA6E-403E-BF96-8A3D1CC4FF55}" type="pres">
      <dgm:prSet presAssocID="{84558689-D1E5-4490-B6DC-CE47D0841D2D}" presName="thickLine" presStyleLbl="alignNode1" presStyleIdx="1" presStyleCnt="3"/>
      <dgm:spPr/>
    </dgm:pt>
    <dgm:pt modelId="{180E1D26-3BB0-4565-A5FE-BDB9E1902D4A}" type="pres">
      <dgm:prSet presAssocID="{84558689-D1E5-4490-B6DC-CE47D0841D2D}" presName="horz1" presStyleCnt="0"/>
      <dgm:spPr/>
    </dgm:pt>
    <dgm:pt modelId="{AAE68CD7-C744-4AD8-85C0-0A2BDC7DA7C7}" type="pres">
      <dgm:prSet presAssocID="{84558689-D1E5-4490-B6DC-CE47D0841D2D}" presName="tx1" presStyleLbl="revTx" presStyleIdx="1" presStyleCnt="3"/>
      <dgm:spPr/>
    </dgm:pt>
    <dgm:pt modelId="{4775EC48-8EBA-4072-B2FE-93B709CE9CF6}" type="pres">
      <dgm:prSet presAssocID="{84558689-D1E5-4490-B6DC-CE47D0841D2D}" presName="vert1" presStyleCnt="0"/>
      <dgm:spPr/>
    </dgm:pt>
    <dgm:pt modelId="{C40F75AD-932D-4CD4-BA00-A4A8367E680F}" type="pres">
      <dgm:prSet presAssocID="{5E8AA520-230D-4F7A-AA9E-1AB050AB56E2}" presName="thickLine" presStyleLbl="alignNode1" presStyleIdx="2" presStyleCnt="3"/>
      <dgm:spPr/>
    </dgm:pt>
    <dgm:pt modelId="{037C495F-AB24-4B7E-98BC-348DB7E85C92}" type="pres">
      <dgm:prSet presAssocID="{5E8AA520-230D-4F7A-AA9E-1AB050AB56E2}" presName="horz1" presStyleCnt="0"/>
      <dgm:spPr/>
    </dgm:pt>
    <dgm:pt modelId="{F2BD64FF-D85C-41D0-92C3-20215772C085}" type="pres">
      <dgm:prSet presAssocID="{5E8AA520-230D-4F7A-AA9E-1AB050AB56E2}" presName="tx1" presStyleLbl="revTx" presStyleIdx="2" presStyleCnt="3"/>
      <dgm:spPr/>
    </dgm:pt>
    <dgm:pt modelId="{1EFFB8CE-482B-4DAB-B509-07AEA98DA289}" type="pres">
      <dgm:prSet presAssocID="{5E8AA520-230D-4F7A-AA9E-1AB050AB56E2}" presName="vert1" presStyleCnt="0"/>
      <dgm:spPr/>
    </dgm:pt>
  </dgm:ptLst>
  <dgm:cxnLst>
    <dgm:cxn modelId="{9D84B61D-B90E-4715-A6B0-22EC68153875}" type="presOf" srcId="{8A21F2C2-C569-4B1E-B130-B8F9A8882283}" destId="{0D1696FD-92F1-4EA4-8E9C-DA6A39BFB5B8}" srcOrd="0" destOrd="0" presId="urn:microsoft.com/office/officeart/2008/layout/LinedList"/>
    <dgm:cxn modelId="{A8DBBC23-C745-4F89-84FC-133CF4ADBE1C}" srcId="{C6298F4E-F4ED-4B68-B738-A085A4573765}" destId="{84558689-D1E5-4490-B6DC-CE47D0841D2D}" srcOrd="1" destOrd="0" parTransId="{421D98DA-41D2-4353-9FDD-08999467B8C9}" sibTransId="{62626CAF-08D0-4B96-BF8F-DE1A2FB6776B}"/>
    <dgm:cxn modelId="{B401F43E-7C79-4C5E-90F5-7F7D8BFDC568}" type="presOf" srcId="{C6298F4E-F4ED-4B68-B738-A085A4573765}" destId="{09712B5D-E07C-45C6-9F8F-2D196920DAD6}" srcOrd="0" destOrd="0" presId="urn:microsoft.com/office/officeart/2008/layout/LinedList"/>
    <dgm:cxn modelId="{D8FB2C4A-8574-4305-8433-C8BAF479F992}" srcId="{C6298F4E-F4ED-4B68-B738-A085A4573765}" destId="{8A21F2C2-C569-4B1E-B130-B8F9A8882283}" srcOrd="0" destOrd="0" parTransId="{A2B37382-BAFE-44EC-8C6E-D5F1A4CA978F}" sibTransId="{CA781A68-9D70-40A5-9FE7-8A15249B6015}"/>
    <dgm:cxn modelId="{5E21D84E-A739-43EF-A380-CC75BF5D263E}" srcId="{C6298F4E-F4ED-4B68-B738-A085A4573765}" destId="{5E8AA520-230D-4F7A-AA9E-1AB050AB56E2}" srcOrd="2" destOrd="0" parTransId="{C6F5740A-D7B8-4EAC-89E2-6FC3E3FE14C6}" sibTransId="{371D0F08-6B94-4D93-B3CB-F77F6CE5462D}"/>
    <dgm:cxn modelId="{65CD4D7C-C9BA-4E32-B818-1B07ACB17510}" type="presOf" srcId="{5E8AA520-230D-4F7A-AA9E-1AB050AB56E2}" destId="{F2BD64FF-D85C-41D0-92C3-20215772C085}" srcOrd="0" destOrd="0" presId="urn:microsoft.com/office/officeart/2008/layout/LinedList"/>
    <dgm:cxn modelId="{428AA8D9-C6B8-4E3C-9348-6C3250EC4BC0}" type="presOf" srcId="{84558689-D1E5-4490-B6DC-CE47D0841D2D}" destId="{AAE68CD7-C744-4AD8-85C0-0A2BDC7DA7C7}" srcOrd="0" destOrd="0" presId="urn:microsoft.com/office/officeart/2008/layout/LinedList"/>
    <dgm:cxn modelId="{D4B1A370-F3D0-4075-B6A6-5B8861B93213}" type="presParOf" srcId="{09712B5D-E07C-45C6-9F8F-2D196920DAD6}" destId="{36693390-2A17-4B43-98C2-9368ED5FCB12}" srcOrd="0" destOrd="0" presId="urn:microsoft.com/office/officeart/2008/layout/LinedList"/>
    <dgm:cxn modelId="{2E92D05E-1594-4879-9392-43A746742EBA}" type="presParOf" srcId="{09712B5D-E07C-45C6-9F8F-2D196920DAD6}" destId="{D3F7B34E-346A-4353-9E31-EC96E67400DF}" srcOrd="1" destOrd="0" presId="urn:microsoft.com/office/officeart/2008/layout/LinedList"/>
    <dgm:cxn modelId="{E6F7746C-07B4-49BE-9958-F4EE2833E893}" type="presParOf" srcId="{D3F7B34E-346A-4353-9E31-EC96E67400DF}" destId="{0D1696FD-92F1-4EA4-8E9C-DA6A39BFB5B8}" srcOrd="0" destOrd="0" presId="urn:microsoft.com/office/officeart/2008/layout/LinedList"/>
    <dgm:cxn modelId="{905B0291-AB66-408C-81CA-99DBBDA42B27}" type="presParOf" srcId="{D3F7B34E-346A-4353-9E31-EC96E67400DF}" destId="{F7A01A27-42DC-40A4-9C92-6FAF9BE23518}" srcOrd="1" destOrd="0" presId="urn:microsoft.com/office/officeart/2008/layout/LinedList"/>
    <dgm:cxn modelId="{0AAECC53-8F6C-4A53-BB6F-BD9F787FF06A}" type="presParOf" srcId="{09712B5D-E07C-45C6-9F8F-2D196920DAD6}" destId="{8E182342-DA6E-403E-BF96-8A3D1CC4FF55}" srcOrd="2" destOrd="0" presId="urn:microsoft.com/office/officeart/2008/layout/LinedList"/>
    <dgm:cxn modelId="{82DAD809-F24A-4020-8337-E831973C8A0C}" type="presParOf" srcId="{09712B5D-E07C-45C6-9F8F-2D196920DAD6}" destId="{180E1D26-3BB0-4565-A5FE-BDB9E1902D4A}" srcOrd="3" destOrd="0" presId="urn:microsoft.com/office/officeart/2008/layout/LinedList"/>
    <dgm:cxn modelId="{F2D361C4-7A5F-4055-BE5C-3EA819CCFEA7}" type="presParOf" srcId="{180E1D26-3BB0-4565-A5FE-BDB9E1902D4A}" destId="{AAE68CD7-C744-4AD8-85C0-0A2BDC7DA7C7}" srcOrd="0" destOrd="0" presId="urn:microsoft.com/office/officeart/2008/layout/LinedList"/>
    <dgm:cxn modelId="{A1E61989-946A-4576-B9FA-E9D0484FD6D4}" type="presParOf" srcId="{180E1D26-3BB0-4565-A5FE-BDB9E1902D4A}" destId="{4775EC48-8EBA-4072-B2FE-93B709CE9CF6}" srcOrd="1" destOrd="0" presId="urn:microsoft.com/office/officeart/2008/layout/LinedList"/>
    <dgm:cxn modelId="{3150BFEB-3E96-4D60-96A1-F58E822F3244}" type="presParOf" srcId="{09712B5D-E07C-45C6-9F8F-2D196920DAD6}" destId="{C40F75AD-932D-4CD4-BA00-A4A8367E680F}" srcOrd="4" destOrd="0" presId="urn:microsoft.com/office/officeart/2008/layout/LinedList"/>
    <dgm:cxn modelId="{79A9F67D-8F06-4F48-902F-4C65C5A04BCA}" type="presParOf" srcId="{09712B5D-E07C-45C6-9F8F-2D196920DAD6}" destId="{037C495F-AB24-4B7E-98BC-348DB7E85C92}" srcOrd="5" destOrd="0" presId="urn:microsoft.com/office/officeart/2008/layout/LinedList"/>
    <dgm:cxn modelId="{3DE9AA4E-FDEC-4C14-BE8F-9EC990B4E570}" type="presParOf" srcId="{037C495F-AB24-4B7E-98BC-348DB7E85C92}" destId="{F2BD64FF-D85C-41D0-92C3-20215772C085}" srcOrd="0" destOrd="0" presId="urn:microsoft.com/office/officeart/2008/layout/LinedList"/>
    <dgm:cxn modelId="{7F932194-8D61-4C51-8B21-8DF9080C49D8}" type="presParOf" srcId="{037C495F-AB24-4B7E-98BC-348DB7E85C92}" destId="{1EFFB8CE-482B-4DAB-B509-07AEA98DA2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BDC11-1C25-4E24-B7E5-A5D937FAFCD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64BD45-A8AC-4BD1-BECB-3A30750C4B5E}">
      <dgm:prSet/>
      <dgm:spPr/>
      <dgm:t>
        <a:bodyPr/>
        <a:lstStyle/>
        <a:p>
          <a:r>
            <a:rPr lang="en-US" dirty="0" err="1"/>
            <a:t>Biến</a:t>
          </a:r>
          <a:r>
            <a:rPr lang="en-US" dirty="0"/>
            <a:t> bản </a:t>
          </a:r>
          <a:r>
            <a:rPr lang="en-US" dirty="0" err="1"/>
            <a:t>đồ</a:t>
          </a:r>
          <a:r>
            <a:rPr lang="en-US" dirty="0"/>
            <a:t> thành </a:t>
          </a:r>
          <a:r>
            <a:rPr lang="en-US" dirty="0" err="1"/>
            <a:t>một</a:t>
          </a:r>
          <a:r>
            <a:rPr lang="en-US" dirty="0"/>
            <a:t> ma </a:t>
          </a:r>
          <a:r>
            <a:rPr lang="en-US" dirty="0" err="1"/>
            <a:t>trận</a:t>
          </a:r>
          <a:r>
            <a:rPr lang="en-US" dirty="0"/>
            <a:t> 2 </a:t>
          </a:r>
          <a:r>
            <a:rPr lang="en-US" dirty="0" err="1"/>
            <a:t>chiều</a:t>
          </a:r>
          <a:r>
            <a:rPr lang="en-US" dirty="0"/>
            <a:t> (</a:t>
          </a:r>
          <a:r>
            <a:rPr lang="en-US" dirty="0" err="1"/>
            <a:t>đưa</a:t>
          </a:r>
          <a:r>
            <a:rPr lang="en-US" dirty="0"/>
            <a:t> </a:t>
          </a:r>
          <a:r>
            <a:rPr lang="en-US" dirty="0" err="1"/>
            <a:t>khoảng</a:t>
          </a:r>
          <a:r>
            <a:rPr lang="en-US" dirty="0"/>
            <a:t> </a:t>
          </a:r>
          <a:r>
            <a:rPr lang="en-US" dirty="0" err="1"/>
            <a:t>trống</a:t>
          </a:r>
          <a:r>
            <a:rPr lang="en-US" dirty="0"/>
            <a:t> thành ‘ ’, wall thành ’#’, player thành ‘@’, box </a:t>
          </a:r>
          <a:r>
            <a:rPr lang="en-US" dirty="0" err="1"/>
            <a:t>là</a:t>
          </a:r>
          <a:r>
            <a:rPr lang="en-US" dirty="0"/>
            <a:t> ‘$’, dock </a:t>
          </a:r>
          <a:r>
            <a:rPr lang="en-US" err="1"/>
            <a:t>là</a:t>
          </a:r>
          <a:r>
            <a:rPr lang="en-US"/>
            <a:t> ‘.’, box đứng trên dock là ‘*’, player đứng trên dock là ‘+’)</a:t>
          </a:r>
          <a:endParaRPr lang="en-US" dirty="0"/>
        </a:p>
      </dgm:t>
    </dgm:pt>
    <dgm:pt modelId="{82AF5800-2677-4256-B254-FEAB5736BE9B}" type="parTrans" cxnId="{7028A460-008E-4E1E-8919-5C7FF83F34F4}">
      <dgm:prSet/>
      <dgm:spPr/>
      <dgm:t>
        <a:bodyPr/>
        <a:lstStyle/>
        <a:p>
          <a:endParaRPr lang="en-US"/>
        </a:p>
      </dgm:t>
    </dgm:pt>
    <dgm:pt modelId="{BEC29442-D8FE-4CA9-A204-0F78808AA04B}" type="sibTrans" cxnId="{7028A460-008E-4E1E-8919-5C7FF83F34F4}">
      <dgm:prSet/>
      <dgm:spPr/>
      <dgm:t>
        <a:bodyPr/>
        <a:lstStyle/>
        <a:p>
          <a:endParaRPr lang="en-US"/>
        </a:p>
      </dgm:t>
    </dgm:pt>
    <dgm:pt modelId="{591AC6D7-61A3-4B50-AB6F-CD4728E7EB09}">
      <dgm:prSet/>
      <dgm:spPr/>
      <dgm:t>
        <a:bodyPr/>
        <a:lstStyle/>
        <a:p>
          <a:r>
            <a:rPr lang="en-US"/>
            <a:t>Sử dụng giải thuật phù hợp cho player để tìm đường đi hoàn thành mục tiêu của game</a:t>
          </a:r>
        </a:p>
      </dgm:t>
    </dgm:pt>
    <dgm:pt modelId="{57A928DB-DEDB-463F-BAB5-47B35964DB4A}" type="parTrans" cxnId="{D573BEAE-D316-4F68-B774-89D1EEE65FDB}">
      <dgm:prSet/>
      <dgm:spPr/>
      <dgm:t>
        <a:bodyPr/>
        <a:lstStyle/>
        <a:p>
          <a:endParaRPr lang="en-US"/>
        </a:p>
      </dgm:t>
    </dgm:pt>
    <dgm:pt modelId="{4A5D0B01-F669-4CC6-B3A7-C2BD21F88557}" type="sibTrans" cxnId="{D573BEAE-D316-4F68-B774-89D1EEE65FDB}">
      <dgm:prSet/>
      <dgm:spPr/>
      <dgm:t>
        <a:bodyPr/>
        <a:lstStyle/>
        <a:p>
          <a:endParaRPr lang="en-US"/>
        </a:p>
      </dgm:t>
    </dgm:pt>
    <dgm:pt modelId="{F093F271-90DA-481E-97DD-69F66319E2D5}" type="pres">
      <dgm:prSet presAssocID="{3D6BDC11-1C25-4E24-B7E5-A5D937FAFC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8B0094-E60B-45C7-A568-4F8617BE4B4A}" type="pres">
      <dgm:prSet presAssocID="{9264BD45-A8AC-4BD1-BECB-3A30750C4B5E}" presName="hierRoot1" presStyleCnt="0"/>
      <dgm:spPr/>
    </dgm:pt>
    <dgm:pt modelId="{82DDBBC6-4AB2-4C1B-840E-E2966E6FEA7B}" type="pres">
      <dgm:prSet presAssocID="{9264BD45-A8AC-4BD1-BECB-3A30750C4B5E}" presName="composite" presStyleCnt="0"/>
      <dgm:spPr/>
    </dgm:pt>
    <dgm:pt modelId="{69898C1D-0118-46C3-94D5-2229EB780975}" type="pres">
      <dgm:prSet presAssocID="{9264BD45-A8AC-4BD1-BECB-3A30750C4B5E}" presName="background" presStyleLbl="node0" presStyleIdx="0" presStyleCnt="2"/>
      <dgm:spPr/>
    </dgm:pt>
    <dgm:pt modelId="{6DCCB0A3-7D8A-471F-9045-22FC27301FB4}" type="pres">
      <dgm:prSet presAssocID="{9264BD45-A8AC-4BD1-BECB-3A30750C4B5E}" presName="text" presStyleLbl="fgAcc0" presStyleIdx="0" presStyleCnt="2">
        <dgm:presLayoutVars>
          <dgm:chPref val="3"/>
        </dgm:presLayoutVars>
      </dgm:prSet>
      <dgm:spPr/>
    </dgm:pt>
    <dgm:pt modelId="{F042B723-CF5B-4478-9C10-A1B70E1EBAE7}" type="pres">
      <dgm:prSet presAssocID="{9264BD45-A8AC-4BD1-BECB-3A30750C4B5E}" presName="hierChild2" presStyleCnt="0"/>
      <dgm:spPr/>
    </dgm:pt>
    <dgm:pt modelId="{EF0AD5F4-0A86-4D5E-8607-D3FAA2631D48}" type="pres">
      <dgm:prSet presAssocID="{591AC6D7-61A3-4B50-AB6F-CD4728E7EB09}" presName="hierRoot1" presStyleCnt="0"/>
      <dgm:spPr/>
    </dgm:pt>
    <dgm:pt modelId="{5EA86A31-D3F3-4B1C-A474-95B0AE896209}" type="pres">
      <dgm:prSet presAssocID="{591AC6D7-61A3-4B50-AB6F-CD4728E7EB09}" presName="composite" presStyleCnt="0"/>
      <dgm:spPr/>
    </dgm:pt>
    <dgm:pt modelId="{447D419E-390A-4F04-9200-D9FE2E758E92}" type="pres">
      <dgm:prSet presAssocID="{591AC6D7-61A3-4B50-AB6F-CD4728E7EB09}" presName="background" presStyleLbl="node0" presStyleIdx="1" presStyleCnt="2"/>
      <dgm:spPr/>
    </dgm:pt>
    <dgm:pt modelId="{76AFE32D-FC34-4CBF-AE35-8630973C71D6}" type="pres">
      <dgm:prSet presAssocID="{591AC6D7-61A3-4B50-AB6F-CD4728E7EB09}" presName="text" presStyleLbl="fgAcc0" presStyleIdx="1" presStyleCnt="2">
        <dgm:presLayoutVars>
          <dgm:chPref val="3"/>
        </dgm:presLayoutVars>
      </dgm:prSet>
      <dgm:spPr/>
    </dgm:pt>
    <dgm:pt modelId="{2305464E-5214-4706-ACD1-0C69BA5D9539}" type="pres">
      <dgm:prSet presAssocID="{591AC6D7-61A3-4B50-AB6F-CD4728E7EB09}" presName="hierChild2" presStyleCnt="0"/>
      <dgm:spPr/>
    </dgm:pt>
  </dgm:ptLst>
  <dgm:cxnLst>
    <dgm:cxn modelId="{7028A460-008E-4E1E-8919-5C7FF83F34F4}" srcId="{3D6BDC11-1C25-4E24-B7E5-A5D937FAFCDF}" destId="{9264BD45-A8AC-4BD1-BECB-3A30750C4B5E}" srcOrd="0" destOrd="0" parTransId="{82AF5800-2677-4256-B254-FEAB5736BE9B}" sibTransId="{BEC29442-D8FE-4CA9-A204-0F78808AA04B}"/>
    <dgm:cxn modelId="{CB423D72-A97C-4020-AD29-F38194F02806}" type="presOf" srcId="{591AC6D7-61A3-4B50-AB6F-CD4728E7EB09}" destId="{76AFE32D-FC34-4CBF-AE35-8630973C71D6}" srcOrd="0" destOrd="0" presId="urn:microsoft.com/office/officeart/2005/8/layout/hierarchy1"/>
    <dgm:cxn modelId="{D573BEAE-D316-4F68-B774-89D1EEE65FDB}" srcId="{3D6BDC11-1C25-4E24-B7E5-A5D937FAFCDF}" destId="{591AC6D7-61A3-4B50-AB6F-CD4728E7EB09}" srcOrd="1" destOrd="0" parTransId="{57A928DB-DEDB-463F-BAB5-47B35964DB4A}" sibTransId="{4A5D0B01-F669-4CC6-B3A7-C2BD21F88557}"/>
    <dgm:cxn modelId="{B71F45B1-C6B4-467B-A9C0-765BEFA962CD}" type="presOf" srcId="{9264BD45-A8AC-4BD1-BECB-3A30750C4B5E}" destId="{6DCCB0A3-7D8A-471F-9045-22FC27301FB4}" srcOrd="0" destOrd="0" presId="urn:microsoft.com/office/officeart/2005/8/layout/hierarchy1"/>
    <dgm:cxn modelId="{21F67DE5-0050-4EFD-95DE-0D83C9414331}" type="presOf" srcId="{3D6BDC11-1C25-4E24-B7E5-A5D937FAFCDF}" destId="{F093F271-90DA-481E-97DD-69F66319E2D5}" srcOrd="0" destOrd="0" presId="urn:microsoft.com/office/officeart/2005/8/layout/hierarchy1"/>
    <dgm:cxn modelId="{C5E06FAE-B92D-48DA-A05E-B8633CBE32B4}" type="presParOf" srcId="{F093F271-90DA-481E-97DD-69F66319E2D5}" destId="{AC8B0094-E60B-45C7-A568-4F8617BE4B4A}" srcOrd="0" destOrd="0" presId="urn:microsoft.com/office/officeart/2005/8/layout/hierarchy1"/>
    <dgm:cxn modelId="{9FE925DE-75B0-49DC-B967-51182A205DF8}" type="presParOf" srcId="{AC8B0094-E60B-45C7-A568-4F8617BE4B4A}" destId="{82DDBBC6-4AB2-4C1B-840E-E2966E6FEA7B}" srcOrd="0" destOrd="0" presId="urn:microsoft.com/office/officeart/2005/8/layout/hierarchy1"/>
    <dgm:cxn modelId="{FB5ABE46-EB9F-4D9E-AA15-F3865190238F}" type="presParOf" srcId="{82DDBBC6-4AB2-4C1B-840E-E2966E6FEA7B}" destId="{69898C1D-0118-46C3-94D5-2229EB780975}" srcOrd="0" destOrd="0" presId="urn:microsoft.com/office/officeart/2005/8/layout/hierarchy1"/>
    <dgm:cxn modelId="{01109E68-F271-4E7F-8418-993C66628B81}" type="presParOf" srcId="{82DDBBC6-4AB2-4C1B-840E-E2966E6FEA7B}" destId="{6DCCB0A3-7D8A-471F-9045-22FC27301FB4}" srcOrd="1" destOrd="0" presId="urn:microsoft.com/office/officeart/2005/8/layout/hierarchy1"/>
    <dgm:cxn modelId="{D02118B7-91F8-4EB7-9B51-DCFD77C7D155}" type="presParOf" srcId="{AC8B0094-E60B-45C7-A568-4F8617BE4B4A}" destId="{F042B723-CF5B-4478-9C10-A1B70E1EBAE7}" srcOrd="1" destOrd="0" presId="urn:microsoft.com/office/officeart/2005/8/layout/hierarchy1"/>
    <dgm:cxn modelId="{F9F40BFC-49C6-4DAE-A524-E5B2F0BCEA3B}" type="presParOf" srcId="{F093F271-90DA-481E-97DD-69F66319E2D5}" destId="{EF0AD5F4-0A86-4D5E-8607-D3FAA2631D48}" srcOrd="1" destOrd="0" presId="urn:microsoft.com/office/officeart/2005/8/layout/hierarchy1"/>
    <dgm:cxn modelId="{2ADE1EB6-F931-4532-A49C-D3D636147633}" type="presParOf" srcId="{EF0AD5F4-0A86-4D5E-8607-D3FAA2631D48}" destId="{5EA86A31-D3F3-4B1C-A474-95B0AE896209}" srcOrd="0" destOrd="0" presId="urn:microsoft.com/office/officeart/2005/8/layout/hierarchy1"/>
    <dgm:cxn modelId="{A721330C-91AF-4F93-A8CE-884A2832885D}" type="presParOf" srcId="{5EA86A31-D3F3-4B1C-A474-95B0AE896209}" destId="{447D419E-390A-4F04-9200-D9FE2E758E92}" srcOrd="0" destOrd="0" presId="urn:microsoft.com/office/officeart/2005/8/layout/hierarchy1"/>
    <dgm:cxn modelId="{5AF2F777-C2B2-4D46-8C80-60F6531BC100}" type="presParOf" srcId="{5EA86A31-D3F3-4B1C-A474-95B0AE896209}" destId="{76AFE32D-FC34-4CBF-AE35-8630973C71D6}" srcOrd="1" destOrd="0" presId="urn:microsoft.com/office/officeart/2005/8/layout/hierarchy1"/>
    <dgm:cxn modelId="{D66F8008-8B0B-4941-BA25-9F35DFBB835A}" type="presParOf" srcId="{EF0AD5F4-0A86-4D5E-8607-D3FAA2631D48}" destId="{2305464E-5214-4706-ACD1-0C69BA5D95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2F366-7198-43AB-8425-6B8BCDEDBF2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29E6DB1-534E-48CC-8A06-93957F1AFC8A}">
      <dgm:prSet/>
      <dgm:spPr/>
      <dgm:t>
        <a:bodyPr/>
        <a:lstStyle/>
        <a:p>
          <a:r>
            <a:rPr lang="en-US"/>
            <a:t>Các trạng thái chung của game: </a:t>
          </a:r>
        </a:p>
      </dgm:t>
    </dgm:pt>
    <dgm:pt modelId="{A7559B4C-C814-463A-B96B-D5E4C229D620}" type="parTrans" cxnId="{3966E914-4887-4FF5-A7D6-88874CCF3C36}">
      <dgm:prSet/>
      <dgm:spPr/>
      <dgm:t>
        <a:bodyPr/>
        <a:lstStyle/>
        <a:p>
          <a:endParaRPr lang="en-US"/>
        </a:p>
      </dgm:t>
    </dgm:pt>
    <dgm:pt modelId="{30549484-11F8-40E3-8283-5970B8A521A5}" type="sibTrans" cxnId="{3966E914-4887-4FF5-A7D6-88874CCF3C36}">
      <dgm:prSet/>
      <dgm:spPr/>
      <dgm:t>
        <a:bodyPr/>
        <a:lstStyle/>
        <a:p>
          <a:endParaRPr lang="en-US"/>
        </a:p>
      </dgm:t>
    </dgm:pt>
    <dgm:pt modelId="{EE28A275-35DC-443C-BECC-9C28256038B9}">
      <dgm:prSet/>
      <dgm:spPr/>
      <dgm:t>
        <a:bodyPr/>
        <a:lstStyle/>
        <a:p>
          <a:r>
            <a:rPr lang="en-US"/>
            <a:t>Initial state : ma trận ban đầu</a:t>
          </a:r>
        </a:p>
      </dgm:t>
    </dgm:pt>
    <dgm:pt modelId="{DA93F162-B474-4276-B47C-4217246762AA}" type="parTrans" cxnId="{5DE2C3D8-8A74-4783-8EDD-F8E2459C0DC7}">
      <dgm:prSet/>
      <dgm:spPr/>
      <dgm:t>
        <a:bodyPr/>
        <a:lstStyle/>
        <a:p>
          <a:endParaRPr lang="en-US"/>
        </a:p>
      </dgm:t>
    </dgm:pt>
    <dgm:pt modelId="{9539F943-C20A-410C-8C75-F8B10FDB911D}" type="sibTrans" cxnId="{5DE2C3D8-8A74-4783-8EDD-F8E2459C0DC7}">
      <dgm:prSet/>
      <dgm:spPr/>
      <dgm:t>
        <a:bodyPr/>
        <a:lstStyle/>
        <a:p>
          <a:endParaRPr lang="en-US"/>
        </a:p>
      </dgm:t>
    </dgm:pt>
    <dgm:pt modelId="{36275920-5075-4A73-905D-C1FC685BD1B4}">
      <dgm:prSet/>
      <dgm:spPr/>
      <dgm:t>
        <a:bodyPr/>
        <a:lstStyle/>
        <a:p>
          <a:r>
            <a:rPr lang="en-US"/>
            <a:t>Goal state: ma trận không còn phần tử box ’$’ không về dock </a:t>
          </a:r>
        </a:p>
      </dgm:t>
    </dgm:pt>
    <dgm:pt modelId="{6E413371-C3BD-4B54-B930-26A2992CDC9F}" type="parTrans" cxnId="{C3F7789C-7258-447A-9562-0CC41C910B08}">
      <dgm:prSet/>
      <dgm:spPr/>
      <dgm:t>
        <a:bodyPr/>
        <a:lstStyle/>
        <a:p>
          <a:endParaRPr lang="en-US"/>
        </a:p>
      </dgm:t>
    </dgm:pt>
    <dgm:pt modelId="{A1E03EAC-7083-4AE5-A531-927025D731FA}" type="sibTrans" cxnId="{C3F7789C-7258-447A-9562-0CC41C910B08}">
      <dgm:prSet/>
      <dgm:spPr/>
      <dgm:t>
        <a:bodyPr/>
        <a:lstStyle/>
        <a:p>
          <a:endParaRPr lang="en-US"/>
        </a:p>
      </dgm:t>
    </dgm:pt>
    <dgm:pt modelId="{44E00A08-1DD4-43E5-BF4A-74F7579B4DEE}">
      <dgm:prSet/>
      <dgm:spPr/>
      <dgm:t>
        <a:bodyPr/>
        <a:lstStyle/>
        <a:p>
          <a:r>
            <a:rPr lang="en-US"/>
            <a:t>Các nước đi hợp lệ: di chuyển 4 hướng xung quanh trong các trường hợp</a:t>
          </a:r>
        </a:p>
      </dgm:t>
    </dgm:pt>
    <dgm:pt modelId="{9FFD3FEF-92BB-4D8D-BDED-7B1666B624AF}" type="parTrans" cxnId="{ED0868F1-B13C-41C5-B1C7-415EE459AC3F}">
      <dgm:prSet/>
      <dgm:spPr/>
      <dgm:t>
        <a:bodyPr/>
        <a:lstStyle/>
        <a:p>
          <a:endParaRPr lang="en-US"/>
        </a:p>
      </dgm:t>
    </dgm:pt>
    <dgm:pt modelId="{12520906-3E9A-43DA-851B-CFDCCA9EF57D}" type="sibTrans" cxnId="{ED0868F1-B13C-41C5-B1C7-415EE459AC3F}">
      <dgm:prSet/>
      <dgm:spPr/>
      <dgm:t>
        <a:bodyPr/>
        <a:lstStyle/>
        <a:p>
          <a:endParaRPr lang="en-US"/>
        </a:p>
      </dgm:t>
    </dgm:pt>
    <dgm:pt modelId="{DB0C4933-6078-4B89-B23C-44AD56637FF6}">
      <dgm:prSet/>
      <dgm:spPr/>
      <dgm:t>
        <a:bodyPr/>
        <a:lstStyle/>
        <a:p>
          <a:r>
            <a:rPr lang="en-US"/>
            <a:t>Ô di chuyển tới là trống ‘ ‘</a:t>
          </a:r>
        </a:p>
      </dgm:t>
    </dgm:pt>
    <dgm:pt modelId="{62103D8A-D634-4B2E-ABB3-875D50FA4D36}" type="parTrans" cxnId="{EC7EDFCB-E7EA-402C-A822-08987FE2316D}">
      <dgm:prSet/>
      <dgm:spPr/>
      <dgm:t>
        <a:bodyPr/>
        <a:lstStyle/>
        <a:p>
          <a:endParaRPr lang="en-US"/>
        </a:p>
      </dgm:t>
    </dgm:pt>
    <dgm:pt modelId="{B6C43016-3059-451E-A2A6-F0B43326F2DC}" type="sibTrans" cxnId="{EC7EDFCB-E7EA-402C-A822-08987FE2316D}">
      <dgm:prSet/>
      <dgm:spPr/>
      <dgm:t>
        <a:bodyPr/>
        <a:lstStyle/>
        <a:p>
          <a:endParaRPr lang="en-US"/>
        </a:p>
      </dgm:t>
    </dgm:pt>
    <dgm:pt modelId="{0B64D241-579C-4A87-A587-04055AA0032C}">
      <dgm:prSet/>
      <dgm:spPr/>
      <dgm:t>
        <a:bodyPr/>
        <a:lstStyle/>
        <a:p>
          <a:r>
            <a:rPr lang="en-US"/>
            <a:t>Ô di chuyển tới là box có thể được đẩy theo hướng đó (áp dụng rule số 1 cho box) </a:t>
          </a:r>
        </a:p>
      </dgm:t>
    </dgm:pt>
    <dgm:pt modelId="{1DCF22D2-D4D0-4204-8674-833D7D8F7EE1}" type="parTrans" cxnId="{E86EC955-4C94-4406-A20B-66D76F2934B6}">
      <dgm:prSet/>
      <dgm:spPr/>
      <dgm:t>
        <a:bodyPr/>
        <a:lstStyle/>
        <a:p>
          <a:endParaRPr lang="en-US"/>
        </a:p>
      </dgm:t>
    </dgm:pt>
    <dgm:pt modelId="{9B30527C-4E58-4B0F-AC63-387FCCE64AB0}" type="sibTrans" cxnId="{E86EC955-4C94-4406-A20B-66D76F2934B6}">
      <dgm:prSet/>
      <dgm:spPr/>
      <dgm:t>
        <a:bodyPr/>
        <a:lstStyle/>
        <a:p>
          <a:endParaRPr lang="en-US"/>
        </a:p>
      </dgm:t>
    </dgm:pt>
    <dgm:pt modelId="{849A01CD-4EFE-4B53-9678-A3003E974381}" type="pres">
      <dgm:prSet presAssocID="{7D62F366-7198-43AB-8425-6B8BCDEDBF24}" presName="Name0" presStyleCnt="0">
        <dgm:presLayoutVars>
          <dgm:dir/>
          <dgm:animLvl val="lvl"/>
          <dgm:resizeHandles val="exact"/>
        </dgm:presLayoutVars>
      </dgm:prSet>
      <dgm:spPr/>
    </dgm:pt>
    <dgm:pt modelId="{3C63B4C0-DE42-4B91-9F78-E95D6DBC3F0A}" type="pres">
      <dgm:prSet presAssocID="{44E00A08-1DD4-43E5-BF4A-74F7579B4DEE}" presName="boxAndChildren" presStyleCnt="0"/>
      <dgm:spPr/>
    </dgm:pt>
    <dgm:pt modelId="{E33E5D19-53E4-4250-81BB-0738610F5A37}" type="pres">
      <dgm:prSet presAssocID="{44E00A08-1DD4-43E5-BF4A-74F7579B4DEE}" presName="parentTextBox" presStyleLbl="alignNode1" presStyleIdx="0" presStyleCnt="2"/>
      <dgm:spPr/>
    </dgm:pt>
    <dgm:pt modelId="{0465AFFC-2C4C-40FA-B5ED-3F9ADFB39254}" type="pres">
      <dgm:prSet presAssocID="{44E00A08-1DD4-43E5-BF4A-74F7579B4DEE}" presName="descendantBox" presStyleLbl="bgAccFollowNode1" presStyleIdx="0" presStyleCnt="2"/>
      <dgm:spPr/>
    </dgm:pt>
    <dgm:pt modelId="{0DB09697-69EB-4E8F-961E-E1C223E96C0D}" type="pres">
      <dgm:prSet presAssocID="{30549484-11F8-40E3-8283-5970B8A521A5}" presName="sp" presStyleCnt="0"/>
      <dgm:spPr/>
    </dgm:pt>
    <dgm:pt modelId="{BE7E325E-F2FF-4CEA-9BF9-02133BB8C713}" type="pres">
      <dgm:prSet presAssocID="{229E6DB1-534E-48CC-8A06-93957F1AFC8A}" presName="arrowAndChildren" presStyleCnt="0"/>
      <dgm:spPr/>
    </dgm:pt>
    <dgm:pt modelId="{1D2AC83C-63A6-4D1A-9E93-A4B9AF3E4BCE}" type="pres">
      <dgm:prSet presAssocID="{229E6DB1-534E-48CC-8A06-93957F1AFC8A}" presName="parentTextArrow" presStyleLbl="node1" presStyleIdx="0" presStyleCnt="0"/>
      <dgm:spPr/>
    </dgm:pt>
    <dgm:pt modelId="{58A52DEF-1325-4CB4-96FF-DAC1B0D5C1FE}" type="pres">
      <dgm:prSet presAssocID="{229E6DB1-534E-48CC-8A06-93957F1AFC8A}" presName="arrow" presStyleLbl="alignNode1" presStyleIdx="1" presStyleCnt="2"/>
      <dgm:spPr/>
    </dgm:pt>
    <dgm:pt modelId="{DD333AEA-9DD9-42E9-B729-FF69B469E45F}" type="pres">
      <dgm:prSet presAssocID="{229E6DB1-534E-48CC-8A06-93957F1AFC8A}" presName="descendantArrow" presStyleLbl="bgAccFollowNode1" presStyleIdx="1" presStyleCnt="2"/>
      <dgm:spPr/>
    </dgm:pt>
  </dgm:ptLst>
  <dgm:cxnLst>
    <dgm:cxn modelId="{3966E914-4887-4FF5-A7D6-88874CCF3C36}" srcId="{7D62F366-7198-43AB-8425-6B8BCDEDBF24}" destId="{229E6DB1-534E-48CC-8A06-93957F1AFC8A}" srcOrd="0" destOrd="0" parTransId="{A7559B4C-C814-463A-B96B-D5E4C229D620}" sibTransId="{30549484-11F8-40E3-8283-5970B8A521A5}"/>
    <dgm:cxn modelId="{8C206C1B-59CB-4EE4-90B7-E56B633AB8B4}" type="presOf" srcId="{DB0C4933-6078-4B89-B23C-44AD56637FF6}" destId="{0465AFFC-2C4C-40FA-B5ED-3F9ADFB39254}" srcOrd="0" destOrd="0" presId="urn:microsoft.com/office/officeart/2016/7/layout/VerticalDownArrowProcess"/>
    <dgm:cxn modelId="{C4CE071D-89CE-4EB6-89DB-DDD60A6B2978}" type="presOf" srcId="{EE28A275-35DC-443C-BECC-9C28256038B9}" destId="{DD333AEA-9DD9-42E9-B729-FF69B469E45F}" srcOrd="0" destOrd="0" presId="urn:microsoft.com/office/officeart/2016/7/layout/VerticalDownArrowProcess"/>
    <dgm:cxn modelId="{2AF8F642-CFD5-4157-AB25-926BEFA25DCF}" type="presOf" srcId="{36275920-5075-4A73-905D-C1FC685BD1B4}" destId="{DD333AEA-9DD9-42E9-B729-FF69B469E45F}" srcOrd="0" destOrd="1" presId="urn:microsoft.com/office/officeart/2016/7/layout/VerticalDownArrowProcess"/>
    <dgm:cxn modelId="{D02F5245-56BA-46B0-A238-29BF1BF16BE3}" type="presOf" srcId="{44E00A08-1DD4-43E5-BF4A-74F7579B4DEE}" destId="{E33E5D19-53E4-4250-81BB-0738610F5A37}" srcOrd="0" destOrd="0" presId="urn:microsoft.com/office/officeart/2016/7/layout/VerticalDownArrowProcess"/>
    <dgm:cxn modelId="{E86EC955-4C94-4406-A20B-66D76F2934B6}" srcId="{44E00A08-1DD4-43E5-BF4A-74F7579B4DEE}" destId="{0B64D241-579C-4A87-A587-04055AA0032C}" srcOrd="1" destOrd="0" parTransId="{1DCF22D2-D4D0-4204-8674-833D7D8F7EE1}" sibTransId="{9B30527C-4E58-4B0F-AC63-387FCCE64AB0}"/>
    <dgm:cxn modelId="{C3F7789C-7258-447A-9562-0CC41C910B08}" srcId="{229E6DB1-534E-48CC-8A06-93957F1AFC8A}" destId="{36275920-5075-4A73-905D-C1FC685BD1B4}" srcOrd="1" destOrd="0" parTransId="{6E413371-C3BD-4B54-B930-26A2992CDC9F}" sibTransId="{A1E03EAC-7083-4AE5-A531-927025D731FA}"/>
    <dgm:cxn modelId="{7A23E5A2-47EE-458B-9819-0449BDC220C9}" type="presOf" srcId="{7D62F366-7198-43AB-8425-6B8BCDEDBF24}" destId="{849A01CD-4EFE-4B53-9678-A3003E974381}" srcOrd="0" destOrd="0" presId="urn:microsoft.com/office/officeart/2016/7/layout/VerticalDownArrowProcess"/>
    <dgm:cxn modelId="{93E074A5-42EA-419B-81B9-723A4C36AFD6}" type="presOf" srcId="{0B64D241-579C-4A87-A587-04055AA0032C}" destId="{0465AFFC-2C4C-40FA-B5ED-3F9ADFB39254}" srcOrd="0" destOrd="1" presId="urn:microsoft.com/office/officeart/2016/7/layout/VerticalDownArrowProcess"/>
    <dgm:cxn modelId="{CD5A44B3-A2C6-472B-AA87-9A75C9169805}" type="presOf" srcId="{229E6DB1-534E-48CC-8A06-93957F1AFC8A}" destId="{1D2AC83C-63A6-4D1A-9E93-A4B9AF3E4BCE}" srcOrd="0" destOrd="0" presId="urn:microsoft.com/office/officeart/2016/7/layout/VerticalDownArrowProcess"/>
    <dgm:cxn modelId="{EC7EDFCB-E7EA-402C-A822-08987FE2316D}" srcId="{44E00A08-1DD4-43E5-BF4A-74F7579B4DEE}" destId="{DB0C4933-6078-4B89-B23C-44AD56637FF6}" srcOrd="0" destOrd="0" parTransId="{62103D8A-D634-4B2E-ABB3-875D50FA4D36}" sibTransId="{B6C43016-3059-451E-A2A6-F0B43326F2DC}"/>
    <dgm:cxn modelId="{5DE2C3D8-8A74-4783-8EDD-F8E2459C0DC7}" srcId="{229E6DB1-534E-48CC-8A06-93957F1AFC8A}" destId="{EE28A275-35DC-443C-BECC-9C28256038B9}" srcOrd="0" destOrd="0" parTransId="{DA93F162-B474-4276-B47C-4217246762AA}" sibTransId="{9539F943-C20A-410C-8C75-F8B10FDB911D}"/>
    <dgm:cxn modelId="{ED0868F1-B13C-41C5-B1C7-415EE459AC3F}" srcId="{7D62F366-7198-43AB-8425-6B8BCDEDBF24}" destId="{44E00A08-1DD4-43E5-BF4A-74F7579B4DEE}" srcOrd="1" destOrd="0" parTransId="{9FFD3FEF-92BB-4D8D-BDED-7B1666B624AF}" sibTransId="{12520906-3E9A-43DA-851B-CFDCCA9EF57D}"/>
    <dgm:cxn modelId="{7BDE0FFA-AFF2-46BA-8D5A-806331BC1054}" type="presOf" srcId="{229E6DB1-534E-48CC-8A06-93957F1AFC8A}" destId="{58A52DEF-1325-4CB4-96FF-DAC1B0D5C1FE}" srcOrd="1" destOrd="0" presId="urn:microsoft.com/office/officeart/2016/7/layout/VerticalDownArrowProcess"/>
    <dgm:cxn modelId="{BB58EBCC-3C01-491C-B887-FAFF25B743E9}" type="presParOf" srcId="{849A01CD-4EFE-4B53-9678-A3003E974381}" destId="{3C63B4C0-DE42-4B91-9F78-E95D6DBC3F0A}" srcOrd="0" destOrd="0" presId="urn:microsoft.com/office/officeart/2016/7/layout/VerticalDownArrowProcess"/>
    <dgm:cxn modelId="{F18C79BF-4381-4886-A8D8-D88D975F8421}" type="presParOf" srcId="{3C63B4C0-DE42-4B91-9F78-E95D6DBC3F0A}" destId="{E33E5D19-53E4-4250-81BB-0738610F5A37}" srcOrd="0" destOrd="0" presId="urn:microsoft.com/office/officeart/2016/7/layout/VerticalDownArrowProcess"/>
    <dgm:cxn modelId="{B0452D36-A8C7-4D25-8509-BDFE18AF82F9}" type="presParOf" srcId="{3C63B4C0-DE42-4B91-9F78-E95D6DBC3F0A}" destId="{0465AFFC-2C4C-40FA-B5ED-3F9ADFB39254}" srcOrd="1" destOrd="0" presId="urn:microsoft.com/office/officeart/2016/7/layout/VerticalDownArrowProcess"/>
    <dgm:cxn modelId="{3777CFC8-19EA-4219-A44A-0AD4B8333284}" type="presParOf" srcId="{849A01CD-4EFE-4B53-9678-A3003E974381}" destId="{0DB09697-69EB-4E8F-961E-E1C223E96C0D}" srcOrd="1" destOrd="0" presId="urn:microsoft.com/office/officeart/2016/7/layout/VerticalDownArrowProcess"/>
    <dgm:cxn modelId="{72358E7B-D8D5-482A-B750-82C97BA02F7F}" type="presParOf" srcId="{849A01CD-4EFE-4B53-9678-A3003E974381}" destId="{BE7E325E-F2FF-4CEA-9BF9-02133BB8C713}" srcOrd="2" destOrd="0" presId="urn:microsoft.com/office/officeart/2016/7/layout/VerticalDownArrowProcess"/>
    <dgm:cxn modelId="{14604009-EC4E-4907-AFF3-93BB0CFB18D5}" type="presParOf" srcId="{BE7E325E-F2FF-4CEA-9BF9-02133BB8C713}" destId="{1D2AC83C-63A6-4D1A-9E93-A4B9AF3E4BCE}" srcOrd="0" destOrd="0" presId="urn:microsoft.com/office/officeart/2016/7/layout/VerticalDownArrowProcess"/>
    <dgm:cxn modelId="{52611215-191D-40EB-9BFB-6ABBE0D2073A}" type="presParOf" srcId="{BE7E325E-F2FF-4CEA-9BF9-02133BB8C713}" destId="{58A52DEF-1325-4CB4-96FF-DAC1B0D5C1FE}" srcOrd="1" destOrd="0" presId="urn:microsoft.com/office/officeart/2016/7/layout/VerticalDownArrowProcess"/>
    <dgm:cxn modelId="{4B560A45-CB65-47CC-948D-4FC80BDC309D}" type="presParOf" srcId="{BE7E325E-F2FF-4CEA-9BF9-02133BB8C713}" destId="{DD333AEA-9DD9-42E9-B729-FF69B469E45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807934-51DA-43B3-AA0C-E05457893D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8CF56A-0B22-4BB7-8EB8-3FE5F5305074}">
      <dgm:prSet/>
      <dgm:spPr/>
      <dgm:t>
        <a:bodyPr/>
        <a:lstStyle/>
        <a:p>
          <a:r>
            <a:rPr lang="en-US" dirty="0"/>
            <a:t>Sử dụng Breadth First Search</a:t>
          </a:r>
        </a:p>
      </dgm:t>
    </dgm:pt>
    <dgm:pt modelId="{FEE3C1BF-D487-45B6-B4DC-479A41D30EE1}" type="parTrans" cxnId="{BE417331-DC96-40A8-9421-F452D05467D5}">
      <dgm:prSet/>
      <dgm:spPr/>
      <dgm:t>
        <a:bodyPr/>
        <a:lstStyle/>
        <a:p>
          <a:endParaRPr lang="en-US"/>
        </a:p>
      </dgm:t>
    </dgm:pt>
    <dgm:pt modelId="{F5A01D35-9A8B-40CF-9347-8AAD3BBBEC7E}" type="sibTrans" cxnId="{BE417331-DC96-40A8-9421-F452D05467D5}">
      <dgm:prSet/>
      <dgm:spPr/>
      <dgm:t>
        <a:bodyPr/>
        <a:lstStyle/>
        <a:p>
          <a:endParaRPr lang="en-US"/>
        </a:p>
      </dgm:t>
    </dgm:pt>
    <dgm:pt modelId="{AC82E44E-681E-4A01-B9E5-573337F331AD}">
      <dgm:prSet/>
      <dgm:spPr/>
      <dgm:t>
        <a:bodyPr/>
        <a:lstStyle/>
        <a:p>
          <a:r>
            <a:rPr lang="en-US"/>
            <a:t>Sử dụng Queue</a:t>
          </a:r>
        </a:p>
      </dgm:t>
    </dgm:pt>
    <dgm:pt modelId="{9FB56AD8-D649-4DA5-9090-9A2E2CA9BA63}" type="parTrans" cxnId="{13508932-F0C4-48E7-A1C2-825F3E6B7086}">
      <dgm:prSet/>
      <dgm:spPr/>
      <dgm:t>
        <a:bodyPr/>
        <a:lstStyle/>
        <a:p>
          <a:endParaRPr lang="en-US"/>
        </a:p>
      </dgm:t>
    </dgm:pt>
    <dgm:pt modelId="{F18BA38B-1E25-4211-BF11-A8E20E227F80}" type="sibTrans" cxnId="{13508932-F0C4-48E7-A1C2-825F3E6B7086}">
      <dgm:prSet/>
      <dgm:spPr/>
      <dgm:t>
        <a:bodyPr/>
        <a:lstStyle/>
        <a:p>
          <a:endParaRPr lang="en-US"/>
        </a:p>
      </dgm:t>
    </dgm:pt>
    <dgm:pt modelId="{5DB65382-E293-4558-906B-F985C0989672}">
      <dgm:prSet/>
      <dgm:spPr/>
      <dgm:t>
        <a:bodyPr/>
        <a:lstStyle/>
        <a:p>
          <a:r>
            <a:rPr lang="en-US"/>
            <a:t>Đưa initial state vào Queue</a:t>
          </a:r>
        </a:p>
      </dgm:t>
    </dgm:pt>
    <dgm:pt modelId="{3CF5492C-A65D-4E9F-9214-ECADF2931B90}" type="parTrans" cxnId="{B38E312D-09F2-4C18-909A-7744943641A2}">
      <dgm:prSet/>
      <dgm:spPr/>
      <dgm:t>
        <a:bodyPr/>
        <a:lstStyle/>
        <a:p>
          <a:endParaRPr lang="en-US"/>
        </a:p>
      </dgm:t>
    </dgm:pt>
    <dgm:pt modelId="{527A62C9-EB08-4498-9CA1-F0A81DD2E7C6}" type="sibTrans" cxnId="{B38E312D-09F2-4C18-909A-7744943641A2}">
      <dgm:prSet/>
      <dgm:spPr/>
      <dgm:t>
        <a:bodyPr/>
        <a:lstStyle/>
        <a:p>
          <a:endParaRPr lang="en-US"/>
        </a:p>
      </dgm:t>
    </dgm:pt>
    <dgm:pt modelId="{A23A7955-783D-4363-9CC3-910F6F801D44}">
      <dgm:prSet/>
      <dgm:spPr/>
      <dgm:t>
        <a:bodyPr/>
        <a:lstStyle/>
        <a:p>
          <a:r>
            <a:rPr lang="en-US"/>
            <a:t>Một set Explored player để không bị đi tới các node đã đi trong state đó.</a:t>
          </a:r>
        </a:p>
      </dgm:t>
    </dgm:pt>
    <dgm:pt modelId="{37491455-F969-489B-90D3-63F89775D4DF}" type="parTrans" cxnId="{F9B3DA58-D52D-481B-9796-F5FCDCE74018}">
      <dgm:prSet/>
      <dgm:spPr/>
      <dgm:t>
        <a:bodyPr/>
        <a:lstStyle/>
        <a:p>
          <a:endParaRPr lang="en-US"/>
        </a:p>
      </dgm:t>
    </dgm:pt>
    <dgm:pt modelId="{D69529E6-6256-44FD-8751-F7F1C7CCB7B4}" type="sibTrans" cxnId="{F9B3DA58-D52D-481B-9796-F5FCDCE74018}">
      <dgm:prSet/>
      <dgm:spPr/>
      <dgm:t>
        <a:bodyPr/>
        <a:lstStyle/>
        <a:p>
          <a:endParaRPr lang="en-US"/>
        </a:p>
      </dgm:t>
    </dgm:pt>
    <dgm:pt modelId="{6A5F7398-DC8F-43DC-A55F-C6FC2071D264}">
      <dgm:prSet/>
      <dgm:spPr/>
      <dgm:t>
        <a:bodyPr/>
        <a:lstStyle/>
        <a:p>
          <a:r>
            <a:rPr lang="en-US" dirty="0"/>
            <a:t>Thực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vòng</a:t>
          </a:r>
          <a:r>
            <a:rPr lang="en-US" dirty="0"/>
            <a:t> </a:t>
          </a:r>
          <a:r>
            <a:rPr lang="en-US" dirty="0" err="1"/>
            <a:t>lặp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tới</a:t>
          </a:r>
          <a:r>
            <a:rPr lang="en-US" dirty="0"/>
            <a:t> khi Queue </a:t>
          </a:r>
          <a:r>
            <a:rPr lang="en-US" dirty="0" err="1"/>
            <a:t>rỗng</a:t>
          </a:r>
          <a:r>
            <a:rPr lang="en-US" dirty="0"/>
            <a:t>:</a:t>
          </a:r>
        </a:p>
      </dgm:t>
    </dgm:pt>
    <dgm:pt modelId="{DFF2C696-31E2-4944-9CE1-3B63E852CAB4}" type="parTrans" cxnId="{E7D8AB32-CFA6-476C-AE13-8CF6C2EF930B}">
      <dgm:prSet/>
      <dgm:spPr/>
      <dgm:t>
        <a:bodyPr/>
        <a:lstStyle/>
        <a:p>
          <a:endParaRPr lang="en-US"/>
        </a:p>
      </dgm:t>
    </dgm:pt>
    <dgm:pt modelId="{30112427-5EA3-478D-BF52-CD74724EFD1C}" type="sibTrans" cxnId="{E7D8AB32-CFA6-476C-AE13-8CF6C2EF930B}">
      <dgm:prSet/>
      <dgm:spPr/>
      <dgm:t>
        <a:bodyPr/>
        <a:lstStyle/>
        <a:p>
          <a:endParaRPr lang="en-US"/>
        </a:p>
      </dgm:t>
    </dgm:pt>
    <dgm:pt modelId="{74684577-8983-4883-8B8D-D76997FF1727}">
      <dgm:prSet/>
      <dgm:spPr/>
      <dgm:t>
        <a:bodyPr/>
        <a:lstStyle/>
        <a:p>
          <a:r>
            <a:rPr lang="en-US"/>
            <a:t>Pop Queue để lấy node và (state,path) gần nhất</a:t>
          </a:r>
        </a:p>
      </dgm:t>
    </dgm:pt>
    <dgm:pt modelId="{B91F2402-EE22-45F3-B6C2-388BA2AC748B}" type="parTrans" cxnId="{8A8E9BAC-CC82-4E8B-8D63-D7895A2B1F53}">
      <dgm:prSet/>
      <dgm:spPr/>
      <dgm:t>
        <a:bodyPr/>
        <a:lstStyle/>
        <a:p>
          <a:endParaRPr lang="en-US"/>
        </a:p>
      </dgm:t>
    </dgm:pt>
    <dgm:pt modelId="{F0147A84-F662-4541-9C4A-A132C04F4EE0}" type="sibTrans" cxnId="{8A8E9BAC-CC82-4E8B-8D63-D7895A2B1F53}">
      <dgm:prSet/>
      <dgm:spPr/>
      <dgm:t>
        <a:bodyPr/>
        <a:lstStyle/>
        <a:p>
          <a:endParaRPr lang="en-US"/>
        </a:p>
      </dgm:t>
    </dgm:pt>
    <dgm:pt modelId="{AB5E5B0A-9E03-4C84-A928-B2CBED5F926F}">
      <dgm:prSet/>
      <dgm:spPr/>
      <dgm:t>
        <a:bodyPr/>
        <a:lstStyle/>
        <a:p>
          <a:r>
            <a:rPr lang="en-US"/>
            <a:t>Nếu state state đó là goalState thì trả về path, kết thúc vòng lặp</a:t>
          </a:r>
        </a:p>
      </dgm:t>
    </dgm:pt>
    <dgm:pt modelId="{77702147-D9FC-46DE-868F-40353F067C15}" type="parTrans" cxnId="{92E068F6-204C-4420-99B7-C57C43E252DB}">
      <dgm:prSet/>
      <dgm:spPr/>
      <dgm:t>
        <a:bodyPr/>
        <a:lstStyle/>
        <a:p>
          <a:endParaRPr lang="en-US"/>
        </a:p>
      </dgm:t>
    </dgm:pt>
    <dgm:pt modelId="{A886D1EA-20DF-4208-96E6-2401F4715DB7}" type="sibTrans" cxnId="{92E068F6-204C-4420-99B7-C57C43E252DB}">
      <dgm:prSet/>
      <dgm:spPr/>
      <dgm:t>
        <a:bodyPr/>
        <a:lstStyle/>
        <a:p>
          <a:endParaRPr lang="en-US"/>
        </a:p>
      </dgm:t>
    </dgm:pt>
    <dgm:pt modelId="{BEEF5582-689A-467C-B935-F93806DA76A8}">
      <dgm:prSet/>
      <dgm:spPr/>
      <dgm:t>
        <a:bodyPr/>
        <a:lstStyle/>
        <a:p>
          <a:r>
            <a:rPr lang="en-US"/>
            <a:t>Nếu node chưa có trong explored:</a:t>
          </a:r>
        </a:p>
      </dgm:t>
    </dgm:pt>
    <dgm:pt modelId="{26AEA636-692C-4073-9DFF-88C9AB40CA42}" type="parTrans" cxnId="{C18348E1-AFE7-4EEA-B4E2-7B6B8EC9279D}">
      <dgm:prSet/>
      <dgm:spPr/>
      <dgm:t>
        <a:bodyPr/>
        <a:lstStyle/>
        <a:p>
          <a:endParaRPr lang="en-US"/>
        </a:p>
      </dgm:t>
    </dgm:pt>
    <dgm:pt modelId="{7C9C861B-C5B6-4C9B-B6F4-79706090F6AF}" type="sibTrans" cxnId="{C18348E1-AFE7-4EEA-B4E2-7B6B8EC9279D}">
      <dgm:prSet/>
      <dgm:spPr/>
      <dgm:t>
        <a:bodyPr/>
        <a:lstStyle/>
        <a:p>
          <a:endParaRPr lang="en-US"/>
        </a:p>
      </dgm:t>
    </dgm:pt>
    <dgm:pt modelId="{456B4801-380B-4552-A7A1-B7737268C6BF}">
      <dgm:prSet/>
      <dgm:spPr/>
      <dgm:t>
        <a:bodyPr/>
        <a:lstStyle/>
        <a:p>
          <a:r>
            <a:rPr lang="en-US"/>
            <a:t>Add node vào explored</a:t>
          </a:r>
        </a:p>
      </dgm:t>
    </dgm:pt>
    <dgm:pt modelId="{7C641265-0A2F-4514-B3E6-E06AE07C6EBB}" type="parTrans" cxnId="{82AA1AF2-A3ED-4408-AD15-82B90E51E0B9}">
      <dgm:prSet/>
      <dgm:spPr/>
      <dgm:t>
        <a:bodyPr/>
        <a:lstStyle/>
        <a:p>
          <a:endParaRPr lang="en-US"/>
        </a:p>
      </dgm:t>
    </dgm:pt>
    <dgm:pt modelId="{E1B0461F-B3EA-488F-841A-107FBBAB9401}" type="sibTrans" cxnId="{82AA1AF2-A3ED-4408-AD15-82B90E51E0B9}">
      <dgm:prSet/>
      <dgm:spPr/>
      <dgm:t>
        <a:bodyPr/>
        <a:lstStyle/>
        <a:p>
          <a:endParaRPr lang="en-US"/>
        </a:p>
      </dgm:t>
    </dgm:pt>
    <dgm:pt modelId="{6B7893B5-7AC0-43B3-A1AE-DC73805A2E48}">
      <dgm:prSet/>
      <dgm:spPr/>
      <dgm:t>
        <a:bodyPr/>
        <a:lstStyle/>
        <a:p>
          <a:r>
            <a:rPr lang="en-US"/>
            <a:t>Với mỗi child trong successor(các node con của node), gắn new (state,path) vào queue</a:t>
          </a:r>
        </a:p>
      </dgm:t>
    </dgm:pt>
    <dgm:pt modelId="{A183C451-85D0-4B56-B8F4-6DAA51DFA18F}" type="parTrans" cxnId="{ACD5AFFA-AD86-4E14-B8F4-5B2B2C0202C0}">
      <dgm:prSet/>
      <dgm:spPr/>
      <dgm:t>
        <a:bodyPr/>
        <a:lstStyle/>
        <a:p>
          <a:endParaRPr lang="en-US"/>
        </a:p>
      </dgm:t>
    </dgm:pt>
    <dgm:pt modelId="{7B81DD63-FBBE-44B8-AD4B-B5F82A19036B}" type="sibTrans" cxnId="{ACD5AFFA-AD86-4E14-B8F4-5B2B2C0202C0}">
      <dgm:prSet/>
      <dgm:spPr/>
      <dgm:t>
        <a:bodyPr/>
        <a:lstStyle/>
        <a:p>
          <a:endParaRPr lang="en-US"/>
        </a:p>
      </dgm:t>
    </dgm:pt>
    <dgm:pt modelId="{13D66726-5FA9-49D5-B18A-6A4FFD9DB98F}" type="pres">
      <dgm:prSet presAssocID="{82807934-51DA-43B3-AA0C-E05457893D88}" presName="linear" presStyleCnt="0">
        <dgm:presLayoutVars>
          <dgm:animLvl val="lvl"/>
          <dgm:resizeHandles val="exact"/>
        </dgm:presLayoutVars>
      </dgm:prSet>
      <dgm:spPr/>
    </dgm:pt>
    <dgm:pt modelId="{A1663183-CD73-4221-857F-C3A4EDD34FA7}" type="pres">
      <dgm:prSet presAssocID="{238CF56A-0B22-4BB7-8EB8-3FE5F53050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7D24212-F2FD-4F52-986C-02E3BC4EE614}" type="pres">
      <dgm:prSet presAssocID="{F5A01D35-9A8B-40CF-9347-8AAD3BBBEC7E}" presName="spacer" presStyleCnt="0"/>
      <dgm:spPr/>
    </dgm:pt>
    <dgm:pt modelId="{15560FE8-2733-42DD-95D8-2B8C059850D6}" type="pres">
      <dgm:prSet presAssocID="{AC82E44E-681E-4A01-B9E5-573337F331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8716A3-177C-4C8A-8E95-D8E72DE0393F}" type="pres">
      <dgm:prSet presAssocID="{F18BA38B-1E25-4211-BF11-A8E20E227F80}" presName="spacer" presStyleCnt="0"/>
      <dgm:spPr/>
    </dgm:pt>
    <dgm:pt modelId="{BC248672-3D56-4A10-A7DE-BB7ABE93CAEB}" type="pres">
      <dgm:prSet presAssocID="{5DB65382-E293-4558-906B-F985C09896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F566D92-836E-4C5A-82CA-FA6EE97B43F4}" type="pres">
      <dgm:prSet presAssocID="{527A62C9-EB08-4498-9CA1-F0A81DD2E7C6}" presName="spacer" presStyleCnt="0"/>
      <dgm:spPr/>
    </dgm:pt>
    <dgm:pt modelId="{CC32C474-925E-4305-ABCE-EDE85AC4D0C0}" type="pres">
      <dgm:prSet presAssocID="{A23A7955-783D-4363-9CC3-910F6F801D4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F63DED-4B35-4E6A-B344-B9ED205259A9}" type="pres">
      <dgm:prSet presAssocID="{D69529E6-6256-44FD-8751-F7F1C7CCB7B4}" presName="spacer" presStyleCnt="0"/>
      <dgm:spPr/>
    </dgm:pt>
    <dgm:pt modelId="{EBE8F05D-B0E5-4DE5-A0DD-80906EBC1357}" type="pres">
      <dgm:prSet presAssocID="{6A5F7398-DC8F-43DC-A55F-C6FC2071D26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93F2865-9A2A-4D61-84D1-4D1059B1E829}" type="pres">
      <dgm:prSet presAssocID="{6A5F7398-DC8F-43DC-A55F-C6FC2071D26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975500-8FBC-44FB-ABE5-EB54B2685AA6}" type="presOf" srcId="{6B7893B5-7AC0-43B3-A1AE-DC73805A2E48}" destId="{A93F2865-9A2A-4D61-84D1-4D1059B1E829}" srcOrd="0" destOrd="4" presId="urn:microsoft.com/office/officeart/2005/8/layout/vList2"/>
    <dgm:cxn modelId="{B38E312D-09F2-4C18-909A-7744943641A2}" srcId="{82807934-51DA-43B3-AA0C-E05457893D88}" destId="{5DB65382-E293-4558-906B-F985C0989672}" srcOrd="2" destOrd="0" parTransId="{3CF5492C-A65D-4E9F-9214-ECADF2931B90}" sibTransId="{527A62C9-EB08-4498-9CA1-F0A81DD2E7C6}"/>
    <dgm:cxn modelId="{F79CD82D-9858-4A13-89E4-44F6AC86283C}" type="presOf" srcId="{6A5F7398-DC8F-43DC-A55F-C6FC2071D264}" destId="{EBE8F05D-B0E5-4DE5-A0DD-80906EBC1357}" srcOrd="0" destOrd="0" presId="urn:microsoft.com/office/officeart/2005/8/layout/vList2"/>
    <dgm:cxn modelId="{BE417331-DC96-40A8-9421-F452D05467D5}" srcId="{82807934-51DA-43B3-AA0C-E05457893D88}" destId="{238CF56A-0B22-4BB7-8EB8-3FE5F5305074}" srcOrd="0" destOrd="0" parTransId="{FEE3C1BF-D487-45B6-B4DC-479A41D30EE1}" sibTransId="{F5A01D35-9A8B-40CF-9347-8AAD3BBBEC7E}"/>
    <dgm:cxn modelId="{13508932-F0C4-48E7-A1C2-825F3E6B7086}" srcId="{82807934-51DA-43B3-AA0C-E05457893D88}" destId="{AC82E44E-681E-4A01-B9E5-573337F331AD}" srcOrd="1" destOrd="0" parTransId="{9FB56AD8-D649-4DA5-9090-9A2E2CA9BA63}" sibTransId="{F18BA38B-1E25-4211-BF11-A8E20E227F80}"/>
    <dgm:cxn modelId="{E7D8AB32-CFA6-476C-AE13-8CF6C2EF930B}" srcId="{82807934-51DA-43B3-AA0C-E05457893D88}" destId="{6A5F7398-DC8F-43DC-A55F-C6FC2071D264}" srcOrd="4" destOrd="0" parTransId="{DFF2C696-31E2-4944-9CE1-3B63E852CAB4}" sibTransId="{30112427-5EA3-478D-BF52-CD74724EFD1C}"/>
    <dgm:cxn modelId="{0EB73E41-5DAB-459C-A13D-F6A970E2FE67}" type="presOf" srcId="{238CF56A-0B22-4BB7-8EB8-3FE5F5305074}" destId="{A1663183-CD73-4221-857F-C3A4EDD34FA7}" srcOrd="0" destOrd="0" presId="urn:microsoft.com/office/officeart/2005/8/layout/vList2"/>
    <dgm:cxn modelId="{B8088044-A0D4-4949-8672-85C8B3336D20}" type="presOf" srcId="{BEEF5582-689A-467C-B935-F93806DA76A8}" destId="{A93F2865-9A2A-4D61-84D1-4D1059B1E829}" srcOrd="0" destOrd="2" presId="urn:microsoft.com/office/officeart/2005/8/layout/vList2"/>
    <dgm:cxn modelId="{2524A848-A01C-419C-BC5C-649A154E7EE6}" type="presOf" srcId="{74684577-8983-4883-8B8D-D76997FF1727}" destId="{A93F2865-9A2A-4D61-84D1-4D1059B1E829}" srcOrd="0" destOrd="0" presId="urn:microsoft.com/office/officeart/2005/8/layout/vList2"/>
    <dgm:cxn modelId="{DFDB546D-A5D6-4F10-A380-A3F57D87CF42}" type="presOf" srcId="{A23A7955-783D-4363-9CC3-910F6F801D44}" destId="{CC32C474-925E-4305-ABCE-EDE85AC4D0C0}" srcOrd="0" destOrd="0" presId="urn:microsoft.com/office/officeart/2005/8/layout/vList2"/>
    <dgm:cxn modelId="{81CDFB77-E6D1-4BD9-93B0-797AAD4096DB}" type="presOf" srcId="{5DB65382-E293-4558-906B-F985C0989672}" destId="{BC248672-3D56-4A10-A7DE-BB7ABE93CAEB}" srcOrd="0" destOrd="0" presId="urn:microsoft.com/office/officeart/2005/8/layout/vList2"/>
    <dgm:cxn modelId="{F9B3DA58-D52D-481B-9796-F5FCDCE74018}" srcId="{82807934-51DA-43B3-AA0C-E05457893D88}" destId="{A23A7955-783D-4363-9CC3-910F6F801D44}" srcOrd="3" destOrd="0" parTransId="{37491455-F969-489B-90D3-63F89775D4DF}" sibTransId="{D69529E6-6256-44FD-8751-F7F1C7CCB7B4}"/>
    <dgm:cxn modelId="{0CAF4487-5A00-45B3-857B-099F5B39A539}" type="presOf" srcId="{AC82E44E-681E-4A01-B9E5-573337F331AD}" destId="{15560FE8-2733-42DD-95D8-2B8C059850D6}" srcOrd="0" destOrd="0" presId="urn:microsoft.com/office/officeart/2005/8/layout/vList2"/>
    <dgm:cxn modelId="{35618088-0901-4F58-9469-4BCD1DD26E5C}" type="presOf" srcId="{AB5E5B0A-9E03-4C84-A928-B2CBED5F926F}" destId="{A93F2865-9A2A-4D61-84D1-4D1059B1E829}" srcOrd="0" destOrd="1" presId="urn:microsoft.com/office/officeart/2005/8/layout/vList2"/>
    <dgm:cxn modelId="{8A8E9BAC-CC82-4E8B-8D63-D7895A2B1F53}" srcId="{6A5F7398-DC8F-43DC-A55F-C6FC2071D264}" destId="{74684577-8983-4883-8B8D-D76997FF1727}" srcOrd="0" destOrd="0" parTransId="{B91F2402-EE22-45F3-B6C2-388BA2AC748B}" sibTransId="{F0147A84-F662-4541-9C4A-A132C04F4EE0}"/>
    <dgm:cxn modelId="{EF28D0C3-0C6A-4646-87D2-1E7C9B2D5F0A}" type="presOf" srcId="{456B4801-380B-4552-A7A1-B7737268C6BF}" destId="{A93F2865-9A2A-4D61-84D1-4D1059B1E829}" srcOrd="0" destOrd="3" presId="urn:microsoft.com/office/officeart/2005/8/layout/vList2"/>
    <dgm:cxn modelId="{C18348E1-AFE7-4EEA-B4E2-7B6B8EC9279D}" srcId="{6A5F7398-DC8F-43DC-A55F-C6FC2071D264}" destId="{BEEF5582-689A-467C-B935-F93806DA76A8}" srcOrd="2" destOrd="0" parTransId="{26AEA636-692C-4073-9DFF-88C9AB40CA42}" sibTransId="{7C9C861B-C5B6-4C9B-B6F4-79706090F6AF}"/>
    <dgm:cxn modelId="{2A728EE9-4290-4920-9C1C-63042BC29527}" type="presOf" srcId="{82807934-51DA-43B3-AA0C-E05457893D88}" destId="{13D66726-5FA9-49D5-B18A-6A4FFD9DB98F}" srcOrd="0" destOrd="0" presId="urn:microsoft.com/office/officeart/2005/8/layout/vList2"/>
    <dgm:cxn modelId="{82AA1AF2-A3ED-4408-AD15-82B90E51E0B9}" srcId="{BEEF5582-689A-467C-B935-F93806DA76A8}" destId="{456B4801-380B-4552-A7A1-B7737268C6BF}" srcOrd="0" destOrd="0" parTransId="{7C641265-0A2F-4514-B3E6-E06AE07C6EBB}" sibTransId="{E1B0461F-B3EA-488F-841A-107FBBAB9401}"/>
    <dgm:cxn modelId="{92E068F6-204C-4420-99B7-C57C43E252DB}" srcId="{6A5F7398-DC8F-43DC-A55F-C6FC2071D264}" destId="{AB5E5B0A-9E03-4C84-A928-B2CBED5F926F}" srcOrd="1" destOrd="0" parTransId="{77702147-D9FC-46DE-868F-40353F067C15}" sibTransId="{A886D1EA-20DF-4208-96E6-2401F4715DB7}"/>
    <dgm:cxn modelId="{ACD5AFFA-AD86-4E14-B8F4-5B2B2C0202C0}" srcId="{BEEF5582-689A-467C-B935-F93806DA76A8}" destId="{6B7893B5-7AC0-43B3-A1AE-DC73805A2E48}" srcOrd="1" destOrd="0" parTransId="{A183C451-85D0-4B56-B8F4-6DAA51DFA18F}" sibTransId="{7B81DD63-FBBE-44B8-AD4B-B5F82A19036B}"/>
    <dgm:cxn modelId="{8560921C-FC08-413C-80EB-35424ACAEBBB}" type="presParOf" srcId="{13D66726-5FA9-49D5-B18A-6A4FFD9DB98F}" destId="{A1663183-CD73-4221-857F-C3A4EDD34FA7}" srcOrd="0" destOrd="0" presId="urn:microsoft.com/office/officeart/2005/8/layout/vList2"/>
    <dgm:cxn modelId="{39383A98-B7C9-469C-84E7-23F9F93B05D0}" type="presParOf" srcId="{13D66726-5FA9-49D5-B18A-6A4FFD9DB98F}" destId="{57D24212-F2FD-4F52-986C-02E3BC4EE614}" srcOrd="1" destOrd="0" presId="urn:microsoft.com/office/officeart/2005/8/layout/vList2"/>
    <dgm:cxn modelId="{E764B748-F5FE-4B12-9CE1-50A97E05FB92}" type="presParOf" srcId="{13D66726-5FA9-49D5-B18A-6A4FFD9DB98F}" destId="{15560FE8-2733-42DD-95D8-2B8C059850D6}" srcOrd="2" destOrd="0" presId="urn:microsoft.com/office/officeart/2005/8/layout/vList2"/>
    <dgm:cxn modelId="{3C8ADC2E-791E-4B20-8BF0-044E3CF152DC}" type="presParOf" srcId="{13D66726-5FA9-49D5-B18A-6A4FFD9DB98F}" destId="{EA8716A3-177C-4C8A-8E95-D8E72DE0393F}" srcOrd="3" destOrd="0" presId="urn:microsoft.com/office/officeart/2005/8/layout/vList2"/>
    <dgm:cxn modelId="{FE87E654-C87E-43C2-92E8-EC57FC7648AF}" type="presParOf" srcId="{13D66726-5FA9-49D5-B18A-6A4FFD9DB98F}" destId="{BC248672-3D56-4A10-A7DE-BB7ABE93CAEB}" srcOrd="4" destOrd="0" presId="urn:microsoft.com/office/officeart/2005/8/layout/vList2"/>
    <dgm:cxn modelId="{DE469CC5-B3A1-425D-AC71-09780D867DF6}" type="presParOf" srcId="{13D66726-5FA9-49D5-B18A-6A4FFD9DB98F}" destId="{DF566D92-836E-4C5A-82CA-FA6EE97B43F4}" srcOrd="5" destOrd="0" presId="urn:microsoft.com/office/officeart/2005/8/layout/vList2"/>
    <dgm:cxn modelId="{0AF45DAA-9393-42F3-AD3F-3EB8C071E709}" type="presParOf" srcId="{13D66726-5FA9-49D5-B18A-6A4FFD9DB98F}" destId="{CC32C474-925E-4305-ABCE-EDE85AC4D0C0}" srcOrd="6" destOrd="0" presId="urn:microsoft.com/office/officeart/2005/8/layout/vList2"/>
    <dgm:cxn modelId="{A7EF37DD-F196-40EB-861D-E363FE4A3D79}" type="presParOf" srcId="{13D66726-5FA9-49D5-B18A-6A4FFD9DB98F}" destId="{82F63DED-4B35-4E6A-B344-B9ED205259A9}" srcOrd="7" destOrd="0" presId="urn:microsoft.com/office/officeart/2005/8/layout/vList2"/>
    <dgm:cxn modelId="{A3609AC1-C0C8-48E3-B87C-98D2F8DFF16E}" type="presParOf" srcId="{13D66726-5FA9-49D5-B18A-6A4FFD9DB98F}" destId="{EBE8F05D-B0E5-4DE5-A0DD-80906EBC1357}" srcOrd="8" destOrd="0" presId="urn:microsoft.com/office/officeart/2005/8/layout/vList2"/>
    <dgm:cxn modelId="{AE08E9C1-C5BD-4167-B5CF-324210602FE9}" type="presParOf" srcId="{13D66726-5FA9-49D5-B18A-6A4FFD9DB98F}" destId="{A93F2865-9A2A-4D61-84D1-4D1059B1E82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3B6E8C-E449-4F5B-99D3-4B4485F0A7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3B7BDD-00FE-4319-84D3-25B5492BBD44}">
      <dgm:prSet/>
      <dgm:spPr/>
      <dgm:t>
        <a:bodyPr/>
        <a:lstStyle/>
        <a:p>
          <a:r>
            <a:rPr lang="en-US"/>
            <a:t>Chọn giải thuật A*</a:t>
          </a:r>
        </a:p>
      </dgm:t>
    </dgm:pt>
    <dgm:pt modelId="{2C790439-5C71-44E7-A0B0-A22C6CA7DFC9}" type="parTrans" cxnId="{936D604F-E96C-4E3C-8101-BA640E77AE84}">
      <dgm:prSet/>
      <dgm:spPr/>
      <dgm:t>
        <a:bodyPr/>
        <a:lstStyle/>
        <a:p>
          <a:endParaRPr lang="en-US"/>
        </a:p>
      </dgm:t>
    </dgm:pt>
    <dgm:pt modelId="{2F60449C-BD8D-4DBD-B968-F8422B8CDB97}" type="sibTrans" cxnId="{936D604F-E96C-4E3C-8101-BA640E77AE84}">
      <dgm:prSet/>
      <dgm:spPr/>
      <dgm:t>
        <a:bodyPr/>
        <a:lstStyle/>
        <a:p>
          <a:endParaRPr lang="en-US"/>
        </a:p>
      </dgm:t>
    </dgm:pt>
    <dgm:pt modelId="{25401DC1-9CA5-4B06-9772-4929E91E7FC3}">
      <dgm:prSet/>
      <dgm:spPr/>
      <dgm:t>
        <a:bodyPr/>
        <a:lstStyle/>
        <a:p>
          <a:r>
            <a:rPr lang="en-US"/>
            <a:t>Sử dụng hàng đợi ưu tiên (PriorityQueue)</a:t>
          </a:r>
        </a:p>
      </dgm:t>
    </dgm:pt>
    <dgm:pt modelId="{7DC6BB69-E65C-4C2E-A4CD-933DA58E669D}" type="parTrans" cxnId="{0D899D51-6C79-4CC4-ADB5-8EA0FAD97BCD}">
      <dgm:prSet/>
      <dgm:spPr/>
      <dgm:t>
        <a:bodyPr/>
        <a:lstStyle/>
        <a:p>
          <a:endParaRPr lang="en-US"/>
        </a:p>
      </dgm:t>
    </dgm:pt>
    <dgm:pt modelId="{292224A5-FBE3-44D9-80A8-139182786CEE}" type="sibTrans" cxnId="{0D899D51-6C79-4CC4-ADB5-8EA0FAD97BCD}">
      <dgm:prSet/>
      <dgm:spPr/>
      <dgm:t>
        <a:bodyPr/>
        <a:lstStyle/>
        <a:p>
          <a:endParaRPr lang="en-US"/>
        </a:p>
      </dgm:t>
    </dgm:pt>
    <dgm:pt modelId="{7E483551-F75A-49E3-8722-621EDDB2AB8A}">
      <dgm:prSet/>
      <dgm:spPr/>
      <dgm:t>
        <a:bodyPr/>
        <a:lstStyle/>
        <a:p>
          <a:r>
            <a:rPr lang="en-US"/>
            <a:t>Hàm heuristic là khoảng cách mahatthan từ box tới dock</a:t>
          </a:r>
        </a:p>
      </dgm:t>
    </dgm:pt>
    <dgm:pt modelId="{078F5007-9B25-4672-BF66-610E69686A58}" type="parTrans" cxnId="{F7037BAA-9BEF-40B5-9020-AA8CC68205A9}">
      <dgm:prSet/>
      <dgm:spPr/>
      <dgm:t>
        <a:bodyPr/>
        <a:lstStyle/>
        <a:p>
          <a:endParaRPr lang="en-US"/>
        </a:p>
      </dgm:t>
    </dgm:pt>
    <dgm:pt modelId="{66092394-520A-4C83-9C36-3121D1096A2F}" type="sibTrans" cxnId="{F7037BAA-9BEF-40B5-9020-AA8CC68205A9}">
      <dgm:prSet/>
      <dgm:spPr/>
      <dgm:t>
        <a:bodyPr/>
        <a:lstStyle/>
        <a:p>
          <a:endParaRPr lang="en-US"/>
        </a:p>
      </dgm:t>
    </dgm:pt>
    <dgm:pt modelId="{0179E77C-36E4-428A-89A8-50050E4F883A}">
      <dgm:prSet/>
      <dgm:spPr/>
      <dgm:t>
        <a:bodyPr/>
        <a:lstStyle/>
        <a:p>
          <a:r>
            <a:rPr lang="en-US"/>
            <a:t>Đưa initial state vào queue với ưu tiên 0</a:t>
          </a:r>
        </a:p>
      </dgm:t>
    </dgm:pt>
    <dgm:pt modelId="{34DA3580-7B9F-49AD-9862-81FEB61B567B}" type="parTrans" cxnId="{7B6EDCAB-D17F-4196-A2C3-058BDCF856DD}">
      <dgm:prSet/>
      <dgm:spPr/>
      <dgm:t>
        <a:bodyPr/>
        <a:lstStyle/>
        <a:p>
          <a:endParaRPr lang="en-US"/>
        </a:p>
      </dgm:t>
    </dgm:pt>
    <dgm:pt modelId="{86C06DA8-CADC-4EB7-98AB-75533CCAA8DC}" type="sibTrans" cxnId="{7B6EDCAB-D17F-4196-A2C3-058BDCF856DD}">
      <dgm:prSet/>
      <dgm:spPr/>
      <dgm:t>
        <a:bodyPr/>
        <a:lstStyle/>
        <a:p>
          <a:endParaRPr lang="en-US"/>
        </a:p>
      </dgm:t>
    </dgm:pt>
    <dgm:pt modelId="{B3018096-C574-4E64-B771-74BA0B4394B6}">
      <dgm:prSet/>
      <dgm:spPr/>
      <dgm:t>
        <a:bodyPr/>
        <a:lstStyle/>
        <a:p>
          <a:r>
            <a:rPr lang="en-US"/>
            <a:t>Sử dụng dictinary để lưu lại path của các state</a:t>
          </a:r>
        </a:p>
      </dgm:t>
    </dgm:pt>
    <dgm:pt modelId="{04B992EE-D47E-428D-B36A-690F3D919C1E}" type="parTrans" cxnId="{AEAA3A5A-CAC1-416A-A443-06CAF66A4D2A}">
      <dgm:prSet/>
      <dgm:spPr/>
      <dgm:t>
        <a:bodyPr/>
        <a:lstStyle/>
        <a:p>
          <a:endParaRPr lang="en-US"/>
        </a:p>
      </dgm:t>
    </dgm:pt>
    <dgm:pt modelId="{1143B690-6CE6-4FBA-BCCB-7F4E268AA1A1}" type="sibTrans" cxnId="{AEAA3A5A-CAC1-416A-A443-06CAF66A4D2A}">
      <dgm:prSet/>
      <dgm:spPr/>
      <dgm:t>
        <a:bodyPr/>
        <a:lstStyle/>
        <a:p>
          <a:endParaRPr lang="en-US"/>
        </a:p>
      </dgm:t>
    </dgm:pt>
    <dgm:pt modelId="{50A97C55-F4A3-41CF-AC75-1C1CE193C5C3}">
      <dgm:prSet/>
      <dgm:spPr/>
      <dgm:t>
        <a:bodyPr/>
        <a:lstStyle/>
        <a:p>
          <a:r>
            <a:rPr lang="en-US"/>
            <a:t>Thực hiện vòng lặp khi queue chưa empty:</a:t>
          </a:r>
        </a:p>
      </dgm:t>
    </dgm:pt>
    <dgm:pt modelId="{BB508857-6FD7-4993-BE13-276CC9BA25B4}" type="parTrans" cxnId="{27BB88C6-3E0C-4A14-823F-2B7DA667846A}">
      <dgm:prSet/>
      <dgm:spPr/>
      <dgm:t>
        <a:bodyPr/>
        <a:lstStyle/>
        <a:p>
          <a:endParaRPr lang="en-US"/>
        </a:p>
      </dgm:t>
    </dgm:pt>
    <dgm:pt modelId="{E19CC3E4-7B10-42BF-A93F-4DE59EF02C33}" type="sibTrans" cxnId="{27BB88C6-3E0C-4A14-823F-2B7DA667846A}">
      <dgm:prSet/>
      <dgm:spPr/>
      <dgm:t>
        <a:bodyPr/>
        <a:lstStyle/>
        <a:p>
          <a:endParaRPr lang="en-US"/>
        </a:p>
      </dgm:t>
    </dgm:pt>
    <dgm:pt modelId="{805BFD97-EB71-44F8-BE55-DB4FC212C18B}">
      <dgm:prSet/>
      <dgm:spPr/>
      <dgm:t>
        <a:bodyPr/>
        <a:lstStyle/>
        <a:p>
          <a:r>
            <a:rPr lang="en-US"/>
            <a:t>Lấy state bằng cách pop từ Queue, path từ dictionary của state</a:t>
          </a:r>
        </a:p>
      </dgm:t>
    </dgm:pt>
    <dgm:pt modelId="{C40429B0-69FE-4A30-84BC-D2E0EF7560E1}" type="parTrans" cxnId="{ABADB4C6-B2A4-4956-91AB-16C583A93F38}">
      <dgm:prSet/>
      <dgm:spPr/>
      <dgm:t>
        <a:bodyPr/>
        <a:lstStyle/>
        <a:p>
          <a:endParaRPr lang="en-US"/>
        </a:p>
      </dgm:t>
    </dgm:pt>
    <dgm:pt modelId="{22CA581C-F99A-41DC-885E-EA5A4D0F49D2}" type="sibTrans" cxnId="{ABADB4C6-B2A4-4956-91AB-16C583A93F38}">
      <dgm:prSet/>
      <dgm:spPr/>
      <dgm:t>
        <a:bodyPr/>
        <a:lstStyle/>
        <a:p>
          <a:endParaRPr lang="en-US"/>
        </a:p>
      </dgm:t>
    </dgm:pt>
    <dgm:pt modelId="{DA3F83D7-1324-4A7B-A99C-512528917A87}">
      <dgm:prSet/>
      <dgm:spPr/>
      <dgm:t>
        <a:bodyPr/>
        <a:lstStyle/>
        <a:p>
          <a:r>
            <a:rPr lang="en-US"/>
            <a:t>Nếu state là goalState trả về path và kết thúc vòng lặp</a:t>
          </a:r>
        </a:p>
      </dgm:t>
    </dgm:pt>
    <dgm:pt modelId="{7EDC10CE-0EDD-4DFD-928B-F98B6C253077}" type="parTrans" cxnId="{53A9262E-0B57-409C-8C87-890B502AE9B6}">
      <dgm:prSet/>
      <dgm:spPr/>
      <dgm:t>
        <a:bodyPr/>
        <a:lstStyle/>
        <a:p>
          <a:endParaRPr lang="en-US"/>
        </a:p>
      </dgm:t>
    </dgm:pt>
    <dgm:pt modelId="{C4E1FBC8-F792-4146-8040-23CF6438A10F}" type="sibTrans" cxnId="{53A9262E-0B57-409C-8C87-890B502AE9B6}">
      <dgm:prSet/>
      <dgm:spPr/>
      <dgm:t>
        <a:bodyPr/>
        <a:lstStyle/>
        <a:p>
          <a:endParaRPr lang="en-US"/>
        </a:p>
      </dgm:t>
    </dgm:pt>
    <dgm:pt modelId="{62D402BF-88A1-4A92-8ABD-7D96A1376A01}">
      <dgm:prSet/>
      <dgm:spPr/>
      <dgm:t>
        <a:bodyPr/>
        <a:lstStyle/>
        <a:p>
          <a:r>
            <a:rPr lang="en-US"/>
            <a:t>Gắn state vào explored</a:t>
          </a:r>
        </a:p>
      </dgm:t>
    </dgm:pt>
    <dgm:pt modelId="{1D2DAE9D-0F0B-488B-98FE-A281499CA065}" type="parTrans" cxnId="{AE536164-0C60-476F-A30A-B1B7047F195C}">
      <dgm:prSet/>
      <dgm:spPr/>
      <dgm:t>
        <a:bodyPr/>
        <a:lstStyle/>
        <a:p>
          <a:endParaRPr lang="en-US"/>
        </a:p>
      </dgm:t>
    </dgm:pt>
    <dgm:pt modelId="{E1A54F1E-186E-47C1-A7C1-FC3AD1FE7642}" type="sibTrans" cxnId="{AE536164-0C60-476F-A30A-B1B7047F195C}">
      <dgm:prSet/>
      <dgm:spPr/>
      <dgm:t>
        <a:bodyPr/>
        <a:lstStyle/>
        <a:p>
          <a:endParaRPr lang="en-US"/>
        </a:p>
      </dgm:t>
    </dgm:pt>
    <dgm:pt modelId="{EC362A1C-10CA-4D66-8C90-8724F36C3667}">
      <dgm:prSet/>
      <dgm:spPr/>
      <dgm:t>
        <a:bodyPr/>
        <a:lstStyle/>
        <a:p>
          <a:r>
            <a:rPr lang="en-US"/>
            <a:t>Với mỗi childState của state hiện tại</a:t>
          </a:r>
        </a:p>
      </dgm:t>
    </dgm:pt>
    <dgm:pt modelId="{DFD4D662-9F63-42C1-98BD-590BDC709AD6}" type="parTrans" cxnId="{A0226532-228E-4AC6-AD7B-D81C3629F35B}">
      <dgm:prSet/>
      <dgm:spPr/>
      <dgm:t>
        <a:bodyPr/>
        <a:lstStyle/>
        <a:p>
          <a:endParaRPr lang="en-US"/>
        </a:p>
      </dgm:t>
    </dgm:pt>
    <dgm:pt modelId="{32E11A22-0E06-4F8B-8792-8B461A056B8A}" type="sibTrans" cxnId="{A0226532-228E-4AC6-AD7B-D81C3629F35B}">
      <dgm:prSet/>
      <dgm:spPr/>
      <dgm:t>
        <a:bodyPr/>
        <a:lstStyle/>
        <a:p>
          <a:endParaRPr lang="en-US"/>
        </a:p>
      </dgm:t>
    </dgm:pt>
    <dgm:pt modelId="{56A19BD9-94E2-45A2-AAC5-FCA4ED362A29}">
      <dgm:prSet/>
      <dgm:spPr/>
      <dgm:t>
        <a:bodyPr/>
        <a:lstStyle/>
        <a:p>
          <a:r>
            <a:rPr lang="en-US"/>
            <a:t>newPath =  path+ action của childState </a:t>
          </a:r>
        </a:p>
      </dgm:t>
    </dgm:pt>
    <dgm:pt modelId="{D5E7ABCC-DA2F-4BFB-9EC5-310EC59AF04B}" type="parTrans" cxnId="{71BBBB52-1CE0-4039-B464-586BEC3132CD}">
      <dgm:prSet/>
      <dgm:spPr/>
      <dgm:t>
        <a:bodyPr/>
        <a:lstStyle/>
        <a:p>
          <a:endParaRPr lang="en-US"/>
        </a:p>
      </dgm:t>
    </dgm:pt>
    <dgm:pt modelId="{4BD51026-328F-40DC-9DDB-7294779CFC6D}" type="sibTrans" cxnId="{71BBBB52-1CE0-4039-B464-586BEC3132CD}">
      <dgm:prSet/>
      <dgm:spPr/>
      <dgm:t>
        <a:bodyPr/>
        <a:lstStyle/>
        <a:p>
          <a:endParaRPr lang="en-US"/>
        </a:p>
      </dgm:t>
    </dgm:pt>
    <dgm:pt modelId="{455B6D38-AB1C-4763-8C23-15F3B9E559AE}">
      <dgm:prSet/>
      <dgm:spPr/>
      <dgm:t>
        <a:bodyPr/>
        <a:lstStyle/>
        <a:p>
          <a:r>
            <a:rPr lang="en-US"/>
            <a:t>Nếu childState chưa được explored:</a:t>
          </a:r>
        </a:p>
      </dgm:t>
    </dgm:pt>
    <dgm:pt modelId="{C303C186-8447-44FE-804C-4B0BB899E3B9}" type="parTrans" cxnId="{B4A23922-A1B6-4FC4-BB14-7EAA7526A094}">
      <dgm:prSet/>
      <dgm:spPr/>
      <dgm:t>
        <a:bodyPr/>
        <a:lstStyle/>
        <a:p>
          <a:endParaRPr lang="en-US"/>
        </a:p>
      </dgm:t>
    </dgm:pt>
    <dgm:pt modelId="{F328DB5C-0C6D-4877-8CC4-0EFF97214B48}" type="sibTrans" cxnId="{B4A23922-A1B6-4FC4-BB14-7EAA7526A094}">
      <dgm:prSet/>
      <dgm:spPr/>
      <dgm:t>
        <a:bodyPr/>
        <a:lstStyle/>
        <a:p>
          <a:endParaRPr lang="en-US"/>
        </a:p>
      </dgm:t>
    </dgm:pt>
    <dgm:pt modelId="{26138156-9CF0-4C51-A8DF-DBA77736B81C}">
      <dgm:prSet/>
      <dgm:spPr/>
      <dgm:t>
        <a:bodyPr/>
        <a:lstStyle/>
        <a:p>
          <a:r>
            <a:rPr lang="en-US" dirty="0"/>
            <a:t>Update queue với </a:t>
          </a:r>
          <a:r>
            <a:rPr lang="en-US" dirty="0" err="1"/>
            <a:t>childState</a:t>
          </a:r>
          <a:r>
            <a:rPr lang="en-US" dirty="0"/>
            <a:t> và </a:t>
          </a:r>
          <a:r>
            <a:rPr lang="en-US" dirty="0" err="1"/>
            <a:t>fCost</a:t>
          </a:r>
          <a:r>
            <a:rPr lang="en-US" dirty="0"/>
            <a:t>(</a:t>
          </a:r>
          <a:r>
            <a:rPr lang="en-US" dirty="0" err="1"/>
            <a:t>tổng</a:t>
          </a:r>
          <a:r>
            <a:rPr lang="en-US" dirty="0"/>
            <a:t> của </a:t>
          </a:r>
          <a:r>
            <a:rPr lang="en-US" dirty="0" err="1"/>
            <a:t>pathCost</a:t>
          </a:r>
          <a:r>
            <a:rPr lang="en-US" dirty="0"/>
            <a:t> và heuristic)</a:t>
          </a:r>
        </a:p>
      </dgm:t>
    </dgm:pt>
    <dgm:pt modelId="{49162C82-219A-4478-9E9F-E78E9FF8BBA6}" type="parTrans" cxnId="{CE5B5EA5-789D-4E29-96E4-A946EEB1294F}">
      <dgm:prSet/>
      <dgm:spPr/>
      <dgm:t>
        <a:bodyPr/>
        <a:lstStyle/>
        <a:p>
          <a:endParaRPr lang="en-US"/>
        </a:p>
      </dgm:t>
    </dgm:pt>
    <dgm:pt modelId="{0C8AA79C-42D8-4042-9DA0-4A4B1D89AFA8}" type="sibTrans" cxnId="{CE5B5EA5-789D-4E29-96E4-A946EEB1294F}">
      <dgm:prSet/>
      <dgm:spPr/>
      <dgm:t>
        <a:bodyPr/>
        <a:lstStyle/>
        <a:p>
          <a:endParaRPr lang="en-US"/>
        </a:p>
      </dgm:t>
    </dgm:pt>
    <dgm:pt modelId="{BAEAFBD9-2845-47A1-9F3F-C2183680D8F5}">
      <dgm:prSet/>
      <dgm:spPr/>
      <dgm:t>
        <a:bodyPr/>
        <a:lstStyle/>
        <a:p>
          <a:r>
            <a:rPr lang="en-US"/>
            <a:t>Nếu childState đã có trong dict đồng thời pathCost của childState trong dict lớn hơn pathCost của newState thì update dict của childeState về newPath</a:t>
          </a:r>
        </a:p>
      </dgm:t>
    </dgm:pt>
    <dgm:pt modelId="{07CFA6BD-AC6C-4F95-846C-6FF574794085}" type="parTrans" cxnId="{B6D6A1CE-BCE2-4BF8-BEFA-5138D9BE66E9}">
      <dgm:prSet/>
      <dgm:spPr/>
      <dgm:t>
        <a:bodyPr/>
        <a:lstStyle/>
        <a:p>
          <a:endParaRPr lang="en-US"/>
        </a:p>
      </dgm:t>
    </dgm:pt>
    <dgm:pt modelId="{A313634D-633F-4F4C-BCAF-C278AB6F221F}" type="sibTrans" cxnId="{B6D6A1CE-BCE2-4BF8-BEFA-5138D9BE66E9}">
      <dgm:prSet/>
      <dgm:spPr/>
      <dgm:t>
        <a:bodyPr/>
        <a:lstStyle/>
        <a:p>
          <a:endParaRPr lang="en-US"/>
        </a:p>
      </dgm:t>
    </dgm:pt>
    <dgm:pt modelId="{E566D0BC-5BDB-4695-996D-D3DDCCB9310A}">
      <dgm:prSet/>
      <dgm:spPr/>
      <dgm:t>
        <a:bodyPr/>
        <a:lstStyle/>
        <a:p>
          <a:r>
            <a:rPr lang="en-US"/>
            <a:t>Nếu childState chưa có trong dict, thêm (childState, newPath) vào dict</a:t>
          </a:r>
        </a:p>
      </dgm:t>
    </dgm:pt>
    <dgm:pt modelId="{2B3CDA88-EE27-47CC-81A1-9284A8C163D2}" type="parTrans" cxnId="{29BE9869-0C24-42D0-AD7A-239737351D91}">
      <dgm:prSet/>
      <dgm:spPr/>
      <dgm:t>
        <a:bodyPr/>
        <a:lstStyle/>
        <a:p>
          <a:endParaRPr lang="en-US"/>
        </a:p>
      </dgm:t>
    </dgm:pt>
    <dgm:pt modelId="{E6F324FF-1D62-4CB1-8ABC-693E4FA60E9F}" type="sibTrans" cxnId="{29BE9869-0C24-42D0-AD7A-239737351D91}">
      <dgm:prSet/>
      <dgm:spPr/>
      <dgm:t>
        <a:bodyPr/>
        <a:lstStyle/>
        <a:p>
          <a:endParaRPr lang="en-US"/>
        </a:p>
      </dgm:t>
    </dgm:pt>
    <dgm:pt modelId="{D39E0192-2ABF-42C0-A023-068E7ABDE303}" type="pres">
      <dgm:prSet presAssocID="{0D3B6E8C-E449-4F5B-99D3-4B4485F0A777}" presName="linear" presStyleCnt="0">
        <dgm:presLayoutVars>
          <dgm:animLvl val="lvl"/>
          <dgm:resizeHandles val="exact"/>
        </dgm:presLayoutVars>
      </dgm:prSet>
      <dgm:spPr/>
    </dgm:pt>
    <dgm:pt modelId="{7A757734-B0E7-4D12-AEBF-92D428892864}" type="pres">
      <dgm:prSet presAssocID="{703B7BDD-00FE-4319-84D3-25B5492BBD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AA28D71-5B38-4A2B-AE9B-9E8FA9A325DF}" type="pres">
      <dgm:prSet presAssocID="{2F60449C-BD8D-4DBD-B968-F8422B8CDB97}" presName="spacer" presStyleCnt="0"/>
      <dgm:spPr/>
    </dgm:pt>
    <dgm:pt modelId="{A1B463A5-0FED-40A9-87CE-F1F80D03E502}" type="pres">
      <dgm:prSet presAssocID="{25401DC1-9CA5-4B06-9772-4929E91E7FC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C3469C6-61BD-4570-B8B5-020FCA47DC94}" type="pres">
      <dgm:prSet presAssocID="{292224A5-FBE3-44D9-80A8-139182786CEE}" presName="spacer" presStyleCnt="0"/>
      <dgm:spPr/>
    </dgm:pt>
    <dgm:pt modelId="{67E79675-37DE-4EC3-8326-961BE9BC71DA}" type="pres">
      <dgm:prSet presAssocID="{7E483551-F75A-49E3-8722-621EDDB2AB8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3D71E4C-C3A0-44C1-A968-6112BB5E7D16}" type="pres">
      <dgm:prSet presAssocID="{66092394-520A-4C83-9C36-3121D1096A2F}" presName="spacer" presStyleCnt="0"/>
      <dgm:spPr/>
    </dgm:pt>
    <dgm:pt modelId="{2F17B9DC-38F6-4490-BF54-234F1D2BF7E3}" type="pres">
      <dgm:prSet presAssocID="{0179E77C-36E4-428A-89A8-50050E4F88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669F049-E270-48C4-B0EB-C66071650A06}" type="pres">
      <dgm:prSet presAssocID="{86C06DA8-CADC-4EB7-98AB-75533CCAA8DC}" presName="spacer" presStyleCnt="0"/>
      <dgm:spPr/>
    </dgm:pt>
    <dgm:pt modelId="{B36E6992-9B2D-4F8D-A24B-CE189E1D79F0}" type="pres">
      <dgm:prSet presAssocID="{B3018096-C574-4E64-B771-74BA0B4394B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D9FB5B6-1A74-4482-A395-EB47BA20737C}" type="pres">
      <dgm:prSet presAssocID="{1143B690-6CE6-4FBA-BCCB-7F4E268AA1A1}" presName="spacer" presStyleCnt="0"/>
      <dgm:spPr/>
    </dgm:pt>
    <dgm:pt modelId="{BA8D468E-7996-4D33-A5AF-3D4D3BA744EA}" type="pres">
      <dgm:prSet presAssocID="{50A97C55-F4A3-41CF-AC75-1C1CE193C5C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6A64BD7-B292-4CD3-BAF2-F05253D3296E}" type="pres">
      <dgm:prSet presAssocID="{50A97C55-F4A3-41CF-AC75-1C1CE193C5C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7835800-17C9-4496-9017-2E35F37D09A6}" type="presOf" srcId="{26138156-9CF0-4C51-A8DF-DBA77736B81C}" destId="{46A64BD7-B292-4CD3-BAF2-F05253D3296E}" srcOrd="0" destOrd="6" presId="urn:microsoft.com/office/officeart/2005/8/layout/vList2"/>
    <dgm:cxn modelId="{1F33F300-3501-4A59-B97D-F8D4A243911E}" type="presOf" srcId="{62D402BF-88A1-4A92-8ABD-7D96A1376A01}" destId="{46A64BD7-B292-4CD3-BAF2-F05253D3296E}" srcOrd="0" destOrd="2" presId="urn:microsoft.com/office/officeart/2005/8/layout/vList2"/>
    <dgm:cxn modelId="{B4A23922-A1B6-4FC4-BB14-7EAA7526A094}" srcId="{EC362A1C-10CA-4D66-8C90-8724F36C3667}" destId="{455B6D38-AB1C-4763-8C23-15F3B9E559AE}" srcOrd="1" destOrd="0" parTransId="{C303C186-8447-44FE-804C-4B0BB899E3B9}" sibTransId="{F328DB5C-0C6D-4877-8CC4-0EFF97214B48}"/>
    <dgm:cxn modelId="{53A9262E-0B57-409C-8C87-890B502AE9B6}" srcId="{50A97C55-F4A3-41CF-AC75-1C1CE193C5C3}" destId="{DA3F83D7-1324-4A7B-A99C-512528917A87}" srcOrd="1" destOrd="0" parTransId="{7EDC10CE-0EDD-4DFD-928B-F98B6C253077}" sibTransId="{C4E1FBC8-F792-4146-8040-23CF6438A10F}"/>
    <dgm:cxn modelId="{A0226532-228E-4AC6-AD7B-D81C3629F35B}" srcId="{50A97C55-F4A3-41CF-AC75-1C1CE193C5C3}" destId="{EC362A1C-10CA-4D66-8C90-8724F36C3667}" srcOrd="3" destOrd="0" parTransId="{DFD4D662-9F63-42C1-98BD-590BDC709AD6}" sibTransId="{32E11A22-0E06-4F8B-8792-8B461A056B8A}"/>
    <dgm:cxn modelId="{11BD6A3A-CB1C-43F6-B1B4-BE5A2DDA410A}" type="presOf" srcId="{455B6D38-AB1C-4763-8C23-15F3B9E559AE}" destId="{46A64BD7-B292-4CD3-BAF2-F05253D3296E}" srcOrd="0" destOrd="5" presId="urn:microsoft.com/office/officeart/2005/8/layout/vList2"/>
    <dgm:cxn modelId="{AE536164-0C60-476F-A30A-B1B7047F195C}" srcId="{50A97C55-F4A3-41CF-AC75-1C1CE193C5C3}" destId="{62D402BF-88A1-4A92-8ABD-7D96A1376A01}" srcOrd="2" destOrd="0" parTransId="{1D2DAE9D-0F0B-488B-98FE-A281499CA065}" sibTransId="{E1A54F1E-186E-47C1-A7C1-FC3AD1FE7642}"/>
    <dgm:cxn modelId="{54E7AA44-0ADE-41C9-BE94-60F359635E94}" type="presOf" srcId="{25401DC1-9CA5-4B06-9772-4929E91E7FC3}" destId="{A1B463A5-0FED-40A9-87CE-F1F80D03E502}" srcOrd="0" destOrd="0" presId="urn:microsoft.com/office/officeart/2005/8/layout/vList2"/>
    <dgm:cxn modelId="{2D180145-66EE-41E7-865F-8BAE15A26FB1}" type="presOf" srcId="{7E483551-F75A-49E3-8722-621EDDB2AB8A}" destId="{67E79675-37DE-4EC3-8326-961BE9BC71DA}" srcOrd="0" destOrd="0" presId="urn:microsoft.com/office/officeart/2005/8/layout/vList2"/>
    <dgm:cxn modelId="{29BE9869-0C24-42D0-AD7A-239737351D91}" srcId="{EC362A1C-10CA-4D66-8C90-8724F36C3667}" destId="{E566D0BC-5BDB-4695-996D-D3DDCCB9310A}" srcOrd="4" destOrd="0" parTransId="{2B3CDA88-EE27-47CC-81A1-9284A8C163D2}" sibTransId="{E6F324FF-1D62-4CB1-8ABC-693E4FA60E9F}"/>
    <dgm:cxn modelId="{A2ABCB69-F374-442A-B7B4-C50A15C15578}" type="presOf" srcId="{703B7BDD-00FE-4319-84D3-25B5492BBD44}" destId="{7A757734-B0E7-4D12-AEBF-92D428892864}" srcOrd="0" destOrd="0" presId="urn:microsoft.com/office/officeart/2005/8/layout/vList2"/>
    <dgm:cxn modelId="{C92FA66C-220A-4848-9914-D7ECAD668F5B}" type="presOf" srcId="{0179E77C-36E4-428A-89A8-50050E4F883A}" destId="{2F17B9DC-38F6-4490-BF54-234F1D2BF7E3}" srcOrd="0" destOrd="0" presId="urn:microsoft.com/office/officeart/2005/8/layout/vList2"/>
    <dgm:cxn modelId="{936D604F-E96C-4E3C-8101-BA640E77AE84}" srcId="{0D3B6E8C-E449-4F5B-99D3-4B4485F0A777}" destId="{703B7BDD-00FE-4319-84D3-25B5492BBD44}" srcOrd="0" destOrd="0" parTransId="{2C790439-5C71-44E7-A0B0-A22C6CA7DFC9}" sibTransId="{2F60449C-BD8D-4DBD-B968-F8422B8CDB97}"/>
    <dgm:cxn modelId="{0D899D51-6C79-4CC4-ADB5-8EA0FAD97BCD}" srcId="{0D3B6E8C-E449-4F5B-99D3-4B4485F0A777}" destId="{25401DC1-9CA5-4B06-9772-4929E91E7FC3}" srcOrd="1" destOrd="0" parTransId="{7DC6BB69-E65C-4C2E-A4CD-933DA58E669D}" sibTransId="{292224A5-FBE3-44D9-80A8-139182786CEE}"/>
    <dgm:cxn modelId="{71BBBB52-1CE0-4039-B464-586BEC3132CD}" srcId="{EC362A1C-10CA-4D66-8C90-8724F36C3667}" destId="{56A19BD9-94E2-45A2-AAC5-FCA4ED362A29}" srcOrd="0" destOrd="0" parTransId="{D5E7ABCC-DA2F-4BFB-9EC5-310EC59AF04B}" sibTransId="{4BD51026-328F-40DC-9DDB-7294779CFC6D}"/>
    <dgm:cxn modelId="{928EC078-B0E9-4603-924A-472A59793E94}" type="presOf" srcId="{E566D0BC-5BDB-4695-996D-D3DDCCB9310A}" destId="{46A64BD7-B292-4CD3-BAF2-F05253D3296E}" srcOrd="0" destOrd="8" presId="urn:microsoft.com/office/officeart/2005/8/layout/vList2"/>
    <dgm:cxn modelId="{AEAA3A5A-CAC1-416A-A443-06CAF66A4D2A}" srcId="{0D3B6E8C-E449-4F5B-99D3-4B4485F0A777}" destId="{B3018096-C574-4E64-B771-74BA0B4394B6}" srcOrd="4" destOrd="0" parTransId="{04B992EE-D47E-428D-B36A-690F3D919C1E}" sibTransId="{1143B690-6CE6-4FBA-BCCB-7F4E268AA1A1}"/>
    <dgm:cxn modelId="{CE5B5EA5-789D-4E29-96E4-A946EEB1294F}" srcId="{EC362A1C-10CA-4D66-8C90-8724F36C3667}" destId="{26138156-9CF0-4C51-A8DF-DBA77736B81C}" srcOrd="2" destOrd="0" parTransId="{49162C82-219A-4478-9E9F-E78E9FF8BBA6}" sibTransId="{0C8AA79C-42D8-4042-9DA0-4A4B1D89AFA8}"/>
    <dgm:cxn modelId="{C6AA00A7-E3FA-4E07-B079-95A8EABD0FF3}" type="presOf" srcId="{BAEAFBD9-2845-47A1-9F3F-C2183680D8F5}" destId="{46A64BD7-B292-4CD3-BAF2-F05253D3296E}" srcOrd="0" destOrd="7" presId="urn:microsoft.com/office/officeart/2005/8/layout/vList2"/>
    <dgm:cxn modelId="{F7037BAA-9BEF-40B5-9020-AA8CC68205A9}" srcId="{0D3B6E8C-E449-4F5B-99D3-4B4485F0A777}" destId="{7E483551-F75A-49E3-8722-621EDDB2AB8A}" srcOrd="2" destOrd="0" parTransId="{078F5007-9B25-4672-BF66-610E69686A58}" sibTransId="{66092394-520A-4C83-9C36-3121D1096A2F}"/>
    <dgm:cxn modelId="{F72463AB-B1D7-4B8F-8A67-406DCCCC272D}" type="presOf" srcId="{DA3F83D7-1324-4A7B-A99C-512528917A87}" destId="{46A64BD7-B292-4CD3-BAF2-F05253D3296E}" srcOrd="0" destOrd="1" presId="urn:microsoft.com/office/officeart/2005/8/layout/vList2"/>
    <dgm:cxn modelId="{7B6EDCAB-D17F-4196-A2C3-058BDCF856DD}" srcId="{0D3B6E8C-E449-4F5B-99D3-4B4485F0A777}" destId="{0179E77C-36E4-428A-89A8-50050E4F883A}" srcOrd="3" destOrd="0" parTransId="{34DA3580-7B9F-49AD-9862-81FEB61B567B}" sibTransId="{86C06DA8-CADC-4EB7-98AB-75533CCAA8DC}"/>
    <dgm:cxn modelId="{77B43FAE-853E-416D-88B5-F28CBBD146F9}" type="presOf" srcId="{50A97C55-F4A3-41CF-AC75-1C1CE193C5C3}" destId="{BA8D468E-7996-4D33-A5AF-3D4D3BA744EA}" srcOrd="0" destOrd="0" presId="urn:microsoft.com/office/officeart/2005/8/layout/vList2"/>
    <dgm:cxn modelId="{157A75AF-C825-4BF8-AD18-940C9505BD55}" type="presOf" srcId="{805BFD97-EB71-44F8-BE55-DB4FC212C18B}" destId="{46A64BD7-B292-4CD3-BAF2-F05253D3296E}" srcOrd="0" destOrd="0" presId="urn:microsoft.com/office/officeart/2005/8/layout/vList2"/>
    <dgm:cxn modelId="{705F49B0-14A9-4009-AB9D-13F1DC672892}" type="presOf" srcId="{EC362A1C-10CA-4D66-8C90-8724F36C3667}" destId="{46A64BD7-B292-4CD3-BAF2-F05253D3296E}" srcOrd="0" destOrd="3" presId="urn:microsoft.com/office/officeart/2005/8/layout/vList2"/>
    <dgm:cxn modelId="{27BB88C6-3E0C-4A14-823F-2B7DA667846A}" srcId="{0D3B6E8C-E449-4F5B-99D3-4B4485F0A777}" destId="{50A97C55-F4A3-41CF-AC75-1C1CE193C5C3}" srcOrd="5" destOrd="0" parTransId="{BB508857-6FD7-4993-BE13-276CC9BA25B4}" sibTransId="{E19CC3E4-7B10-42BF-A93F-4DE59EF02C33}"/>
    <dgm:cxn modelId="{ABADB4C6-B2A4-4956-91AB-16C583A93F38}" srcId="{50A97C55-F4A3-41CF-AC75-1C1CE193C5C3}" destId="{805BFD97-EB71-44F8-BE55-DB4FC212C18B}" srcOrd="0" destOrd="0" parTransId="{C40429B0-69FE-4A30-84BC-D2E0EF7560E1}" sibTransId="{22CA581C-F99A-41DC-885E-EA5A4D0F49D2}"/>
    <dgm:cxn modelId="{16D134CC-9F93-4777-8EB6-2E87BA7CCE2A}" type="presOf" srcId="{56A19BD9-94E2-45A2-AAC5-FCA4ED362A29}" destId="{46A64BD7-B292-4CD3-BAF2-F05253D3296E}" srcOrd="0" destOrd="4" presId="urn:microsoft.com/office/officeart/2005/8/layout/vList2"/>
    <dgm:cxn modelId="{B6D6A1CE-BCE2-4BF8-BEFA-5138D9BE66E9}" srcId="{EC362A1C-10CA-4D66-8C90-8724F36C3667}" destId="{BAEAFBD9-2845-47A1-9F3F-C2183680D8F5}" srcOrd="3" destOrd="0" parTransId="{07CFA6BD-AC6C-4F95-846C-6FF574794085}" sibTransId="{A313634D-633F-4F4C-BCAF-C278AB6F221F}"/>
    <dgm:cxn modelId="{FE4B17E5-A63C-453B-99B6-1FEF5A99C231}" type="presOf" srcId="{0D3B6E8C-E449-4F5B-99D3-4B4485F0A777}" destId="{D39E0192-2ABF-42C0-A023-068E7ABDE303}" srcOrd="0" destOrd="0" presId="urn:microsoft.com/office/officeart/2005/8/layout/vList2"/>
    <dgm:cxn modelId="{220BC3EB-684B-4ECE-B0A7-B9851281789E}" type="presOf" srcId="{B3018096-C574-4E64-B771-74BA0B4394B6}" destId="{B36E6992-9B2D-4F8D-A24B-CE189E1D79F0}" srcOrd="0" destOrd="0" presId="urn:microsoft.com/office/officeart/2005/8/layout/vList2"/>
    <dgm:cxn modelId="{3FE50FE8-8E7E-427C-9A79-B2B981F59120}" type="presParOf" srcId="{D39E0192-2ABF-42C0-A023-068E7ABDE303}" destId="{7A757734-B0E7-4D12-AEBF-92D428892864}" srcOrd="0" destOrd="0" presId="urn:microsoft.com/office/officeart/2005/8/layout/vList2"/>
    <dgm:cxn modelId="{4592A7C0-43BC-4B4F-A799-E4E5AA427A6F}" type="presParOf" srcId="{D39E0192-2ABF-42C0-A023-068E7ABDE303}" destId="{2AA28D71-5B38-4A2B-AE9B-9E8FA9A325DF}" srcOrd="1" destOrd="0" presId="urn:microsoft.com/office/officeart/2005/8/layout/vList2"/>
    <dgm:cxn modelId="{40DF3FC7-9BC0-412C-8F2B-AF14974B2D83}" type="presParOf" srcId="{D39E0192-2ABF-42C0-A023-068E7ABDE303}" destId="{A1B463A5-0FED-40A9-87CE-F1F80D03E502}" srcOrd="2" destOrd="0" presId="urn:microsoft.com/office/officeart/2005/8/layout/vList2"/>
    <dgm:cxn modelId="{46891CF7-C82E-4D2A-8D64-0A6C852331B4}" type="presParOf" srcId="{D39E0192-2ABF-42C0-A023-068E7ABDE303}" destId="{9C3469C6-61BD-4570-B8B5-020FCA47DC94}" srcOrd="3" destOrd="0" presId="urn:microsoft.com/office/officeart/2005/8/layout/vList2"/>
    <dgm:cxn modelId="{D0AC3C2D-8DA3-4498-8147-9B29BDA38347}" type="presParOf" srcId="{D39E0192-2ABF-42C0-A023-068E7ABDE303}" destId="{67E79675-37DE-4EC3-8326-961BE9BC71DA}" srcOrd="4" destOrd="0" presId="urn:microsoft.com/office/officeart/2005/8/layout/vList2"/>
    <dgm:cxn modelId="{4635516D-EA25-4453-87CA-6B9FEB34B414}" type="presParOf" srcId="{D39E0192-2ABF-42C0-A023-068E7ABDE303}" destId="{A3D71E4C-C3A0-44C1-A968-6112BB5E7D16}" srcOrd="5" destOrd="0" presId="urn:microsoft.com/office/officeart/2005/8/layout/vList2"/>
    <dgm:cxn modelId="{BCA81951-C041-490B-B822-A53998ADF275}" type="presParOf" srcId="{D39E0192-2ABF-42C0-A023-068E7ABDE303}" destId="{2F17B9DC-38F6-4490-BF54-234F1D2BF7E3}" srcOrd="6" destOrd="0" presId="urn:microsoft.com/office/officeart/2005/8/layout/vList2"/>
    <dgm:cxn modelId="{F221A862-58C2-4996-96D6-751AC2921946}" type="presParOf" srcId="{D39E0192-2ABF-42C0-A023-068E7ABDE303}" destId="{1669F049-E270-48C4-B0EB-C66071650A06}" srcOrd="7" destOrd="0" presId="urn:microsoft.com/office/officeart/2005/8/layout/vList2"/>
    <dgm:cxn modelId="{5BD6B4DB-0561-48C1-BEC2-D58B90D28DD6}" type="presParOf" srcId="{D39E0192-2ABF-42C0-A023-068E7ABDE303}" destId="{B36E6992-9B2D-4F8D-A24B-CE189E1D79F0}" srcOrd="8" destOrd="0" presId="urn:microsoft.com/office/officeart/2005/8/layout/vList2"/>
    <dgm:cxn modelId="{BA45434C-32D5-4DD1-BAAA-6915DD221736}" type="presParOf" srcId="{D39E0192-2ABF-42C0-A023-068E7ABDE303}" destId="{2D9FB5B6-1A74-4482-A395-EB47BA20737C}" srcOrd="9" destOrd="0" presId="urn:microsoft.com/office/officeart/2005/8/layout/vList2"/>
    <dgm:cxn modelId="{02117B48-709C-451E-94AF-E45BAC4A4B9B}" type="presParOf" srcId="{D39E0192-2ABF-42C0-A023-068E7ABDE303}" destId="{BA8D468E-7996-4D33-A5AF-3D4D3BA744EA}" srcOrd="10" destOrd="0" presId="urn:microsoft.com/office/officeart/2005/8/layout/vList2"/>
    <dgm:cxn modelId="{4405CABE-CE66-4DF5-9A73-B45AE6CBE65A}" type="presParOf" srcId="{D39E0192-2ABF-42C0-A023-068E7ABDE303}" destId="{46A64BD7-B292-4CD3-BAF2-F05253D3296E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89E0C-2D4F-4271-8563-28B4A519E95F}">
      <dsp:nvSpPr>
        <dsp:cNvPr id="0" name=""/>
        <dsp:cNvSpPr/>
      </dsp:nvSpPr>
      <dsp:spPr>
        <a:xfrm>
          <a:off x="0" y="0"/>
          <a:ext cx="4842888" cy="9264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Danh sách thành viên</a:t>
          </a:r>
        </a:p>
      </dsp:txBody>
      <dsp:txXfrm>
        <a:off x="27135" y="27135"/>
        <a:ext cx="3734786" cy="872175"/>
      </dsp:txXfrm>
    </dsp:sp>
    <dsp:sp modelId="{1FB5DB55-5473-4656-AE8D-74F70E45506C}">
      <dsp:nvSpPr>
        <dsp:cNvPr id="0" name=""/>
        <dsp:cNvSpPr/>
      </dsp:nvSpPr>
      <dsp:spPr>
        <a:xfrm>
          <a:off x="361644" y="1055119"/>
          <a:ext cx="4842888" cy="926445"/>
        </a:xfrm>
        <a:prstGeom prst="roundRect">
          <a:avLst>
            <a:gd name="adj" fmla="val 10000"/>
          </a:avLst>
        </a:prstGeom>
        <a:solidFill>
          <a:schemeClr val="accent5">
            <a:hueOff val="5065178"/>
            <a:satOff val="-9031"/>
            <a:lumOff val="-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Giới thiệu vấn đề</a:t>
          </a:r>
        </a:p>
      </dsp:txBody>
      <dsp:txXfrm>
        <a:off x="388779" y="1082254"/>
        <a:ext cx="3824784" cy="872175"/>
      </dsp:txXfrm>
    </dsp:sp>
    <dsp:sp modelId="{2FAE4124-DD57-4CB0-B776-06604B703CF8}">
      <dsp:nvSpPr>
        <dsp:cNvPr id="0" name=""/>
        <dsp:cNvSpPr/>
      </dsp:nvSpPr>
      <dsp:spPr>
        <a:xfrm>
          <a:off x="723288" y="2110238"/>
          <a:ext cx="4842888" cy="926445"/>
        </a:xfrm>
        <a:prstGeom prst="roundRect">
          <a:avLst>
            <a:gd name="adj" fmla="val 10000"/>
          </a:avLst>
        </a:prstGeom>
        <a:solidFill>
          <a:schemeClr val="accent5">
            <a:hueOff val="10130357"/>
            <a:satOff val="-18061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Cách giải quyết</a:t>
          </a:r>
        </a:p>
      </dsp:txBody>
      <dsp:txXfrm>
        <a:off x="750423" y="2137373"/>
        <a:ext cx="3824784" cy="872175"/>
      </dsp:txXfrm>
    </dsp:sp>
    <dsp:sp modelId="{0D2D273D-E327-4066-B73D-A8689DC568E4}">
      <dsp:nvSpPr>
        <dsp:cNvPr id="0" name=""/>
        <dsp:cNvSpPr/>
      </dsp:nvSpPr>
      <dsp:spPr>
        <a:xfrm>
          <a:off x="1084932" y="3165357"/>
          <a:ext cx="4842888" cy="926445"/>
        </a:xfrm>
        <a:prstGeom prst="roundRect">
          <a:avLst>
            <a:gd name="adj" fmla="val 10000"/>
          </a:avLst>
        </a:prstGeom>
        <a:solidFill>
          <a:schemeClr val="accent5">
            <a:hueOff val="15195535"/>
            <a:satOff val="-27092"/>
            <a:lumOff val="-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Các Input</a:t>
          </a:r>
        </a:p>
      </dsp:txBody>
      <dsp:txXfrm>
        <a:off x="1112067" y="3192492"/>
        <a:ext cx="3824784" cy="872175"/>
      </dsp:txXfrm>
    </dsp:sp>
    <dsp:sp modelId="{045A1EA7-57C9-4D81-A3AE-5201E9BA4984}">
      <dsp:nvSpPr>
        <dsp:cNvPr id="0" name=""/>
        <dsp:cNvSpPr/>
      </dsp:nvSpPr>
      <dsp:spPr>
        <a:xfrm>
          <a:off x="1446577" y="4220476"/>
          <a:ext cx="4842888" cy="926445"/>
        </a:xfrm>
        <a:prstGeom prst="roundRect">
          <a:avLst>
            <a:gd name="adj" fmla="val 10000"/>
          </a:avLst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Bảng số liệu về tài thời gian và tài nguyên</a:t>
          </a:r>
        </a:p>
      </dsp:txBody>
      <dsp:txXfrm>
        <a:off x="1473712" y="4247611"/>
        <a:ext cx="3824784" cy="872175"/>
      </dsp:txXfrm>
    </dsp:sp>
    <dsp:sp modelId="{9A5B75AE-387B-40B9-9C90-2A1AC5988E12}">
      <dsp:nvSpPr>
        <dsp:cNvPr id="0" name=""/>
        <dsp:cNvSpPr/>
      </dsp:nvSpPr>
      <dsp:spPr>
        <a:xfrm>
          <a:off x="4240698" y="676820"/>
          <a:ext cx="602189" cy="602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376191" y="676820"/>
        <a:ext cx="331203" cy="453147"/>
      </dsp:txXfrm>
    </dsp:sp>
    <dsp:sp modelId="{90F14F99-3D26-464A-B244-0DF3654EF3F5}">
      <dsp:nvSpPr>
        <dsp:cNvPr id="0" name=""/>
        <dsp:cNvSpPr/>
      </dsp:nvSpPr>
      <dsp:spPr>
        <a:xfrm>
          <a:off x="4602343" y="1731939"/>
          <a:ext cx="602189" cy="602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838795"/>
            <a:satOff val="-10273"/>
            <a:lumOff val="-9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737836" y="1731939"/>
        <a:ext cx="331203" cy="453147"/>
      </dsp:txXfrm>
    </dsp:sp>
    <dsp:sp modelId="{A5FB1357-0799-47AF-A8F7-40C4D8C951ED}">
      <dsp:nvSpPr>
        <dsp:cNvPr id="0" name=""/>
        <dsp:cNvSpPr/>
      </dsp:nvSpPr>
      <dsp:spPr>
        <a:xfrm>
          <a:off x="4963987" y="2771617"/>
          <a:ext cx="602189" cy="602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3677590"/>
            <a:satOff val="-20545"/>
            <a:lumOff val="-19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099480" y="2771617"/>
        <a:ext cx="331203" cy="453147"/>
      </dsp:txXfrm>
    </dsp:sp>
    <dsp:sp modelId="{30269C06-FE4B-4A56-BC4B-4824AB573CB4}">
      <dsp:nvSpPr>
        <dsp:cNvPr id="0" name=""/>
        <dsp:cNvSpPr/>
      </dsp:nvSpPr>
      <dsp:spPr>
        <a:xfrm>
          <a:off x="5325631" y="3837030"/>
          <a:ext cx="602189" cy="602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0516385"/>
            <a:satOff val="-30818"/>
            <a:lumOff val="-289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461124" y="3837030"/>
        <a:ext cx="331203" cy="453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93390-2A17-4B43-98C2-9368ED5FCB12}">
      <dsp:nvSpPr>
        <dsp:cNvPr id="0" name=""/>
        <dsp:cNvSpPr/>
      </dsp:nvSpPr>
      <dsp:spPr>
        <a:xfrm>
          <a:off x="0" y="2529"/>
          <a:ext cx="55667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696FD-92F1-4EA4-8E9C-DA6A39BFB5B8}">
      <dsp:nvSpPr>
        <dsp:cNvPr id="0" name=""/>
        <dsp:cNvSpPr/>
      </dsp:nvSpPr>
      <dsp:spPr>
        <a:xfrm>
          <a:off x="0" y="2529"/>
          <a:ext cx="5566706" cy="172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/>
            <a:t>Nguyễn Kế Đạt		  1913048</a:t>
          </a:r>
          <a:endParaRPr lang="en-US" sz="4700" kern="1200"/>
        </a:p>
      </dsp:txBody>
      <dsp:txXfrm>
        <a:off x="0" y="2529"/>
        <a:ext cx="5566706" cy="1724905"/>
      </dsp:txXfrm>
    </dsp:sp>
    <dsp:sp modelId="{8E182342-DA6E-403E-BF96-8A3D1CC4FF55}">
      <dsp:nvSpPr>
        <dsp:cNvPr id="0" name=""/>
        <dsp:cNvSpPr/>
      </dsp:nvSpPr>
      <dsp:spPr>
        <a:xfrm>
          <a:off x="0" y="1727434"/>
          <a:ext cx="55667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68CD7-C744-4AD8-85C0-0A2BDC7DA7C7}">
      <dsp:nvSpPr>
        <dsp:cNvPr id="0" name=""/>
        <dsp:cNvSpPr/>
      </dsp:nvSpPr>
      <dsp:spPr>
        <a:xfrm>
          <a:off x="0" y="1727434"/>
          <a:ext cx="5566706" cy="172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/>
            <a:t>Nguyễn Quang Minh	 1813088</a:t>
          </a:r>
          <a:endParaRPr lang="en-US" sz="4700" kern="1200"/>
        </a:p>
      </dsp:txBody>
      <dsp:txXfrm>
        <a:off x="0" y="1727434"/>
        <a:ext cx="5566706" cy="1724905"/>
      </dsp:txXfrm>
    </dsp:sp>
    <dsp:sp modelId="{C40F75AD-932D-4CD4-BA00-A4A8367E680F}">
      <dsp:nvSpPr>
        <dsp:cNvPr id="0" name=""/>
        <dsp:cNvSpPr/>
      </dsp:nvSpPr>
      <dsp:spPr>
        <a:xfrm>
          <a:off x="0" y="3452339"/>
          <a:ext cx="55667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D64FF-D85C-41D0-92C3-20215772C085}">
      <dsp:nvSpPr>
        <dsp:cNvPr id="0" name=""/>
        <dsp:cNvSpPr/>
      </dsp:nvSpPr>
      <dsp:spPr>
        <a:xfrm>
          <a:off x="0" y="3452339"/>
          <a:ext cx="5566706" cy="172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Đào Trọng Tiến	 1713476</a:t>
          </a:r>
        </a:p>
      </dsp:txBody>
      <dsp:txXfrm>
        <a:off x="0" y="3452339"/>
        <a:ext cx="5566706" cy="1724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98C1D-0118-46C3-94D5-2229EB780975}">
      <dsp:nvSpPr>
        <dsp:cNvPr id="0" name=""/>
        <dsp:cNvSpPr/>
      </dsp:nvSpPr>
      <dsp:spPr>
        <a:xfrm>
          <a:off x="1307" y="52047"/>
          <a:ext cx="4589865" cy="2914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CB0A3-7D8A-471F-9045-22FC27301FB4}">
      <dsp:nvSpPr>
        <dsp:cNvPr id="0" name=""/>
        <dsp:cNvSpPr/>
      </dsp:nvSpPr>
      <dsp:spPr>
        <a:xfrm>
          <a:off x="511292" y="536533"/>
          <a:ext cx="4589865" cy="2914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Biến</a:t>
          </a:r>
          <a:r>
            <a:rPr lang="en-US" sz="2500" kern="1200" dirty="0"/>
            <a:t> bản </a:t>
          </a:r>
          <a:r>
            <a:rPr lang="en-US" sz="2500" kern="1200" dirty="0" err="1"/>
            <a:t>đồ</a:t>
          </a:r>
          <a:r>
            <a:rPr lang="en-US" sz="2500" kern="1200" dirty="0"/>
            <a:t> thành </a:t>
          </a:r>
          <a:r>
            <a:rPr lang="en-US" sz="2500" kern="1200" dirty="0" err="1"/>
            <a:t>một</a:t>
          </a:r>
          <a:r>
            <a:rPr lang="en-US" sz="2500" kern="1200" dirty="0"/>
            <a:t> ma </a:t>
          </a:r>
          <a:r>
            <a:rPr lang="en-US" sz="2500" kern="1200" dirty="0" err="1"/>
            <a:t>trận</a:t>
          </a:r>
          <a:r>
            <a:rPr lang="en-US" sz="2500" kern="1200" dirty="0"/>
            <a:t> 2 </a:t>
          </a:r>
          <a:r>
            <a:rPr lang="en-US" sz="2500" kern="1200" dirty="0" err="1"/>
            <a:t>chiều</a:t>
          </a:r>
          <a:r>
            <a:rPr lang="en-US" sz="2500" kern="1200" dirty="0"/>
            <a:t> (</a:t>
          </a:r>
          <a:r>
            <a:rPr lang="en-US" sz="2500" kern="1200" dirty="0" err="1"/>
            <a:t>đưa</a:t>
          </a:r>
          <a:r>
            <a:rPr lang="en-US" sz="2500" kern="1200" dirty="0"/>
            <a:t> </a:t>
          </a:r>
          <a:r>
            <a:rPr lang="en-US" sz="2500" kern="1200" dirty="0" err="1"/>
            <a:t>khoảng</a:t>
          </a:r>
          <a:r>
            <a:rPr lang="en-US" sz="2500" kern="1200" dirty="0"/>
            <a:t> </a:t>
          </a:r>
          <a:r>
            <a:rPr lang="en-US" sz="2500" kern="1200" dirty="0" err="1"/>
            <a:t>trống</a:t>
          </a:r>
          <a:r>
            <a:rPr lang="en-US" sz="2500" kern="1200" dirty="0"/>
            <a:t> thành ‘ ’, wall thành ’#’, player thành ‘@’, box </a:t>
          </a:r>
          <a:r>
            <a:rPr lang="en-US" sz="2500" kern="1200" dirty="0" err="1"/>
            <a:t>là</a:t>
          </a:r>
          <a:r>
            <a:rPr lang="en-US" sz="2500" kern="1200" dirty="0"/>
            <a:t> ‘$’, dock </a:t>
          </a:r>
          <a:r>
            <a:rPr lang="en-US" sz="2500" kern="1200" err="1"/>
            <a:t>là</a:t>
          </a:r>
          <a:r>
            <a:rPr lang="en-US" sz="2500" kern="1200"/>
            <a:t> ‘.’, box đứng trên dock là ‘*’, player đứng trên dock là ‘+’)</a:t>
          </a:r>
          <a:endParaRPr lang="en-US" sz="2500" kern="1200" dirty="0"/>
        </a:p>
      </dsp:txBody>
      <dsp:txXfrm>
        <a:off x="596657" y="621898"/>
        <a:ext cx="4419135" cy="2743834"/>
      </dsp:txXfrm>
    </dsp:sp>
    <dsp:sp modelId="{447D419E-390A-4F04-9200-D9FE2E758E92}">
      <dsp:nvSpPr>
        <dsp:cNvPr id="0" name=""/>
        <dsp:cNvSpPr/>
      </dsp:nvSpPr>
      <dsp:spPr>
        <a:xfrm>
          <a:off x="5611143" y="52047"/>
          <a:ext cx="4589865" cy="2914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FE32D-FC34-4CBF-AE35-8630973C71D6}">
      <dsp:nvSpPr>
        <dsp:cNvPr id="0" name=""/>
        <dsp:cNvSpPr/>
      </dsp:nvSpPr>
      <dsp:spPr>
        <a:xfrm>
          <a:off x="6121128" y="536533"/>
          <a:ext cx="4589865" cy="2914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Sử dụng giải thuật phù hợp cho player để tìm đường đi hoàn thành mục tiêu của game</a:t>
          </a:r>
        </a:p>
      </dsp:txBody>
      <dsp:txXfrm>
        <a:off x="6206493" y="621898"/>
        <a:ext cx="4419135" cy="2743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E5D19-53E4-4250-81BB-0738610F5A37}">
      <dsp:nvSpPr>
        <dsp:cNvPr id="0" name=""/>
        <dsp:cNvSpPr/>
      </dsp:nvSpPr>
      <dsp:spPr>
        <a:xfrm>
          <a:off x="0" y="2114334"/>
          <a:ext cx="2678075" cy="13872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465" tIns="135128" rIns="19046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Các nước đi hợp lệ: di chuyển 4 hướng xung quanh trong các trường hợp</a:t>
          </a:r>
        </a:p>
      </dsp:txBody>
      <dsp:txXfrm>
        <a:off x="0" y="2114334"/>
        <a:ext cx="2678075" cy="1387232"/>
      </dsp:txXfrm>
    </dsp:sp>
    <dsp:sp modelId="{0465AFFC-2C4C-40FA-B5ED-3F9ADFB39254}">
      <dsp:nvSpPr>
        <dsp:cNvPr id="0" name=""/>
        <dsp:cNvSpPr/>
      </dsp:nvSpPr>
      <dsp:spPr>
        <a:xfrm>
          <a:off x="2678075" y="2114334"/>
          <a:ext cx="8034226" cy="13872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972" tIns="228600" rIns="16297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Ô di chuyển tới là trống ‘ ‘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Ô di chuyển tới là box có thể được đẩy theo hướng đó (áp dụng rule số 1 cho box) </a:t>
          </a:r>
        </a:p>
      </dsp:txBody>
      <dsp:txXfrm>
        <a:off x="2678075" y="2114334"/>
        <a:ext cx="8034226" cy="1387232"/>
      </dsp:txXfrm>
    </dsp:sp>
    <dsp:sp modelId="{58A52DEF-1325-4CB4-96FF-DAC1B0D5C1FE}">
      <dsp:nvSpPr>
        <dsp:cNvPr id="0" name=""/>
        <dsp:cNvSpPr/>
      </dsp:nvSpPr>
      <dsp:spPr>
        <a:xfrm rot="10800000">
          <a:off x="0" y="1579"/>
          <a:ext cx="2678075" cy="213356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465" tIns="135128" rIns="19046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Các trạng thái chung của game: </a:t>
          </a:r>
        </a:p>
      </dsp:txBody>
      <dsp:txXfrm rot="-10800000">
        <a:off x="0" y="1579"/>
        <a:ext cx="2678075" cy="1386815"/>
      </dsp:txXfrm>
    </dsp:sp>
    <dsp:sp modelId="{DD333AEA-9DD9-42E9-B729-FF69B469E45F}">
      <dsp:nvSpPr>
        <dsp:cNvPr id="0" name=""/>
        <dsp:cNvSpPr/>
      </dsp:nvSpPr>
      <dsp:spPr>
        <a:xfrm>
          <a:off x="2678075" y="1579"/>
          <a:ext cx="8034226" cy="138681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972" tIns="228600" rIns="16297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 state : ma trận ban đầu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Goal state: ma trận không còn phần tử box ’$’ không về dock </a:t>
          </a:r>
        </a:p>
      </dsp:txBody>
      <dsp:txXfrm>
        <a:off x="2678075" y="1579"/>
        <a:ext cx="8034226" cy="138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63183-CD73-4221-857F-C3A4EDD34FA7}">
      <dsp:nvSpPr>
        <dsp:cNvPr id="0" name=""/>
        <dsp:cNvSpPr/>
      </dsp:nvSpPr>
      <dsp:spPr>
        <a:xfrm>
          <a:off x="0" y="214759"/>
          <a:ext cx="7424423" cy="691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Sử dụng Breadth First Search</a:t>
          </a:r>
        </a:p>
      </dsp:txBody>
      <dsp:txXfrm>
        <a:off x="33771" y="248530"/>
        <a:ext cx="7356881" cy="624257"/>
      </dsp:txXfrm>
    </dsp:sp>
    <dsp:sp modelId="{15560FE8-2733-42DD-95D8-2B8C059850D6}">
      <dsp:nvSpPr>
        <dsp:cNvPr id="0" name=""/>
        <dsp:cNvSpPr/>
      </dsp:nvSpPr>
      <dsp:spPr>
        <a:xfrm>
          <a:off x="0" y="955518"/>
          <a:ext cx="7424423" cy="691799"/>
        </a:xfrm>
        <a:prstGeom prst="roundRect">
          <a:avLst/>
        </a:prstGeom>
        <a:solidFill>
          <a:schemeClr val="accent2">
            <a:hueOff val="-4721380"/>
            <a:satOff val="9088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Sử dụng Queue</a:t>
          </a:r>
        </a:p>
      </dsp:txBody>
      <dsp:txXfrm>
        <a:off x="33771" y="989289"/>
        <a:ext cx="7356881" cy="624257"/>
      </dsp:txXfrm>
    </dsp:sp>
    <dsp:sp modelId="{BC248672-3D56-4A10-A7DE-BB7ABE93CAEB}">
      <dsp:nvSpPr>
        <dsp:cNvPr id="0" name=""/>
        <dsp:cNvSpPr/>
      </dsp:nvSpPr>
      <dsp:spPr>
        <a:xfrm>
          <a:off x="0" y="1696277"/>
          <a:ext cx="7424423" cy="691799"/>
        </a:xfrm>
        <a:prstGeom prst="roundRect">
          <a:avLst/>
        </a:prstGeom>
        <a:solidFill>
          <a:schemeClr val="accent2">
            <a:hueOff val="-9442759"/>
            <a:satOff val="18175"/>
            <a:lumOff val="-1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Đưa initial state vào Queue</a:t>
          </a:r>
        </a:p>
      </dsp:txBody>
      <dsp:txXfrm>
        <a:off x="33771" y="1730048"/>
        <a:ext cx="7356881" cy="624257"/>
      </dsp:txXfrm>
    </dsp:sp>
    <dsp:sp modelId="{CC32C474-925E-4305-ABCE-EDE85AC4D0C0}">
      <dsp:nvSpPr>
        <dsp:cNvPr id="0" name=""/>
        <dsp:cNvSpPr/>
      </dsp:nvSpPr>
      <dsp:spPr>
        <a:xfrm>
          <a:off x="0" y="2437036"/>
          <a:ext cx="7424423" cy="691799"/>
        </a:xfrm>
        <a:prstGeom prst="roundRect">
          <a:avLst/>
        </a:prstGeom>
        <a:solidFill>
          <a:schemeClr val="accent2">
            <a:hueOff val="-14164138"/>
            <a:satOff val="27263"/>
            <a:lumOff val="-1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Một set Explored player để không bị đi tới các node đã đi trong state đó.</a:t>
          </a:r>
        </a:p>
      </dsp:txBody>
      <dsp:txXfrm>
        <a:off x="33771" y="2470807"/>
        <a:ext cx="7356881" cy="624257"/>
      </dsp:txXfrm>
    </dsp:sp>
    <dsp:sp modelId="{EBE8F05D-B0E5-4DE5-A0DD-80906EBC1357}">
      <dsp:nvSpPr>
        <dsp:cNvPr id="0" name=""/>
        <dsp:cNvSpPr/>
      </dsp:nvSpPr>
      <dsp:spPr>
        <a:xfrm>
          <a:off x="0" y="3177795"/>
          <a:ext cx="7424423" cy="691799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Thực </a:t>
          </a:r>
          <a:r>
            <a:rPr lang="en-US" sz="1700" kern="1200" dirty="0" err="1"/>
            <a:t>hiện</a:t>
          </a:r>
          <a:r>
            <a:rPr lang="en-US" sz="1700" kern="1200" dirty="0"/>
            <a:t> </a:t>
          </a:r>
          <a:r>
            <a:rPr lang="en-US" sz="1700" kern="1200" dirty="0" err="1"/>
            <a:t>vòng</a:t>
          </a:r>
          <a:r>
            <a:rPr lang="en-US" sz="1700" kern="1200" dirty="0"/>
            <a:t> </a:t>
          </a: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cho</a:t>
          </a:r>
          <a:r>
            <a:rPr lang="en-US" sz="1700" kern="1200" dirty="0"/>
            <a:t> </a:t>
          </a:r>
          <a:r>
            <a:rPr lang="en-US" sz="1700" kern="1200" dirty="0" err="1"/>
            <a:t>tới</a:t>
          </a:r>
          <a:r>
            <a:rPr lang="en-US" sz="1700" kern="1200" dirty="0"/>
            <a:t> khi Queue </a:t>
          </a:r>
          <a:r>
            <a:rPr lang="en-US" sz="1700" kern="1200" dirty="0" err="1"/>
            <a:t>rỗng</a:t>
          </a:r>
          <a:r>
            <a:rPr lang="en-US" sz="1700" kern="1200" dirty="0"/>
            <a:t>:</a:t>
          </a:r>
        </a:p>
      </dsp:txBody>
      <dsp:txXfrm>
        <a:off x="33771" y="3211566"/>
        <a:ext cx="7356881" cy="624257"/>
      </dsp:txXfrm>
    </dsp:sp>
    <dsp:sp modelId="{A93F2865-9A2A-4D61-84D1-4D1059B1E829}">
      <dsp:nvSpPr>
        <dsp:cNvPr id="0" name=""/>
        <dsp:cNvSpPr/>
      </dsp:nvSpPr>
      <dsp:spPr>
        <a:xfrm>
          <a:off x="0" y="3869594"/>
          <a:ext cx="7424423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2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Pop Queue để lấy node và (state,path) gần nhất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Nếu state state đó là goalState thì trả về path, kết thúc vòng lặp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Nếu node chưa có trong explored: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Add node vào explored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Với mỗi child trong successor(các node con của node), gắn new (state,path) vào queue</a:t>
          </a:r>
        </a:p>
      </dsp:txBody>
      <dsp:txXfrm>
        <a:off x="0" y="3869594"/>
        <a:ext cx="7424423" cy="1161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57734-B0E7-4D12-AEBF-92D428892864}">
      <dsp:nvSpPr>
        <dsp:cNvPr id="0" name=""/>
        <dsp:cNvSpPr/>
      </dsp:nvSpPr>
      <dsp:spPr>
        <a:xfrm>
          <a:off x="0" y="121261"/>
          <a:ext cx="7424423" cy="417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Chọn giải thuật A*</a:t>
          </a:r>
        </a:p>
      </dsp:txBody>
      <dsp:txXfrm>
        <a:off x="20390" y="141651"/>
        <a:ext cx="7383643" cy="376910"/>
      </dsp:txXfrm>
    </dsp:sp>
    <dsp:sp modelId="{A1B463A5-0FED-40A9-87CE-F1F80D03E502}">
      <dsp:nvSpPr>
        <dsp:cNvPr id="0" name=""/>
        <dsp:cNvSpPr/>
      </dsp:nvSpPr>
      <dsp:spPr>
        <a:xfrm>
          <a:off x="0" y="587911"/>
          <a:ext cx="7424423" cy="417690"/>
        </a:xfrm>
        <a:prstGeom prst="roundRect">
          <a:avLst/>
        </a:prstGeom>
        <a:solidFill>
          <a:schemeClr val="accent2">
            <a:hueOff val="-3777104"/>
            <a:satOff val="7270"/>
            <a:lumOff val="-5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Sử dụng hàng đợi ưu tiên (PriorityQueue)</a:t>
          </a:r>
        </a:p>
      </dsp:txBody>
      <dsp:txXfrm>
        <a:off x="20390" y="608301"/>
        <a:ext cx="7383643" cy="376910"/>
      </dsp:txXfrm>
    </dsp:sp>
    <dsp:sp modelId="{67E79675-37DE-4EC3-8326-961BE9BC71DA}">
      <dsp:nvSpPr>
        <dsp:cNvPr id="0" name=""/>
        <dsp:cNvSpPr/>
      </dsp:nvSpPr>
      <dsp:spPr>
        <a:xfrm>
          <a:off x="0" y="1054561"/>
          <a:ext cx="7424423" cy="417690"/>
        </a:xfrm>
        <a:prstGeom prst="roundRect">
          <a:avLst/>
        </a:prstGeom>
        <a:solidFill>
          <a:schemeClr val="accent2">
            <a:hueOff val="-7554207"/>
            <a:satOff val="14540"/>
            <a:lumOff val="-10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Hàm heuristic là khoảng cách mahatthan từ box tới dock</a:t>
          </a:r>
        </a:p>
      </dsp:txBody>
      <dsp:txXfrm>
        <a:off x="20390" y="1074951"/>
        <a:ext cx="7383643" cy="376910"/>
      </dsp:txXfrm>
    </dsp:sp>
    <dsp:sp modelId="{2F17B9DC-38F6-4490-BF54-234F1D2BF7E3}">
      <dsp:nvSpPr>
        <dsp:cNvPr id="0" name=""/>
        <dsp:cNvSpPr/>
      </dsp:nvSpPr>
      <dsp:spPr>
        <a:xfrm>
          <a:off x="0" y="1521211"/>
          <a:ext cx="7424423" cy="417690"/>
        </a:xfrm>
        <a:prstGeom prst="roundRect">
          <a:avLst/>
        </a:prstGeom>
        <a:solidFill>
          <a:schemeClr val="accent2">
            <a:hueOff val="-11331312"/>
            <a:satOff val="21811"/>
            <a:lumOff val="-15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Đưa initial state vào queue với ưu tiên 0</a:t>
          </a:r>
        </a:p>
      </dsp:txBody>
      <dsp:txXfrm>
        <a:off x="20390" y="1541601"/>
        <a:ext cx="7383643" cy="376910"/>
      </dsp:txXfrm>
    </dsp:sp>
    <dsp:sp modelId="{B36E6992-9B2D-4F8D-A24B-CE189E1D79F0}">
      <dsp:nvSpPr>
        <dsp:cNvPr id="0" name=""/>
        <dsp:cNvSpPr/>
      </dsp:nvSpPr>
      <dsp:spPr>
        <a:xfrm>
          <a:off x="0" y="1987861"/>
          <a:ext cx="7424423" cy="417690"/>
        </a:xfrm>
        <a:prstGeom prst="roundRect">
          <a:avLst/>
        </a:prstGeom>
        <a:solidFill>
          <a:schemeClr val="accent2">
            <a:hueOff val="-15108415"/>
            <a:satOff val="29081"/>
            <a:lumOff val="-20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Sử dụng dictinary để lưu lại path của các state</a:t>
          </a:r>
        </a:p>
      </dsp:txBody>
      <dsp:txXfrm>
        <a:off x="20390" y="2008251"/>
        <a:ext cx="7383643" cy="376910"/>
      </dsp:txXfrm>
    </dsp:sp>
    <dsp:sp modelId="{BA8D468E-7996-4D33-A5AF-3D4D3BA744EA}">
      <dsp:nvSpPr>
        <dsp:cNvPr id="0" name=""/>
        <dsp:cNvSpPr/>
      </dsp:nvSpPr>
      <dsp:spPr>
        <a:xfrm>
          <a:off x="0" y="2454511"/>
          <a:ext cx="7424423" cy="417690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Thực hiện vòng lặp khi queue chưa empty:</a:t>
          </a:r>
        </a:p>
      </dsp:txBody>
      <dsp:txXfrm>
        <a:off x="20390" y="2474901"/>
        <a:ext cx="7383643" cy="376910"/>
      </dsp:txXfrm>
    </dsp:sp>
    <dsp:sp modelId="{46A64BD7-B292-4CD3-BAF2-F05253D3296E}">
      <dsp:nvSpPr>
        <dsp:cNvPr id="0" name=""/>
        <dsp:cNvSpPr/>
      </dsp:nvSpPr>
      <dsp:spPr>
        <a:xfrm>
          <a:off x="0" y="2872201"/>
          <a:ext cx="7424423" cy="225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2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Lấy state bằng cách pop từ Queue, path từ dictionary của state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Nếu state là goalState trả về path và kết thúc vòng lặp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Gắn state vào explored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Với mỗi childState của state hiện tại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newPath =  path+ action của childState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Nếu childState chưa được explored: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Update queue với </a:t>
          </a:r>
          <a:r>
            <a:rPr lang="en-US" sz="1300" kern="1200" dirty="0" err="1"/>
            <a:t>childState</a:t>
          </a:r>
          <a:r>
            <a:rPr lang="en-US" sz="1300" kern="1200" dirty="0"/>
            <a:t> và </a:t>
          </a:r>
          <a:r>
            <a:rPr lang="en-US" sz="1300" kern="1200" dirty="0" err="1"/>
            <a:t>fCost</a:t>
          </a:r>
          <a:r>
            <a:rPr lang="en-US" sz="1300" kern="1200" dirty="0"/>
            <a:t>(</a:t>
          </a:r>
          <a:r>
            <a:rPr lang="en-US" sz="1300" kern="1200" dirty="0" err="1"/>
            <a:t>tổng</a:t>
          </a:r>
          <a:r>
            <a:rPr lang="en-US" sz="1300" kern="1200" dirty="0"/>
            <a:t> của </a:t>
          </a:r>
          <a:r>
            <a:rPr lang="en-US" sz="1300" kern="1200" dirty="0" err="1"/>
            <a:t>pathCost</a:t>
          </a:r>
          <a:r>
            <a:rPr lang="en-US" sz="1300" kern="1200" dirty="0"/>
            <a:t> và heuristic)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Nếu childState đã có trong dict đồng thời pathCost của childState trong dict lớn hơn pathCost của newState thì update dict của childeState về newPath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Nếu childState chưa có trong dict, thêm (childState, newPath) vào dict</a:t>
          </a:r>
        </a:p>
      </dsp:txBody>
      <dsp:txXfrm>
        <a:off x="0" y="2872201"/>
        <a:ext cx="7424423" cy="2252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16-Oct-21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i="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EC5069A-4BA6-491E-88A6-52798F122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/>
              <a:t>Nhập môn trí tuệ nhân tạo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2534B4-F36F-4740-ABDA-F7F97053B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/>
              <a:t>Báo cáo bài tập lớn 1</a:t>
            </a:r>
          </a:p>
        </p:txBody>
      </p:sp>
      <p:pic>
        <p:nvPicPr>
          <p:cNvPr id="15" name="Picture 3" descr="Ảnh có chứa tòa nhà&#10;&#10;Mô tả được tạo tự động">
            <a:extLst>
              <a:ext uri="{FF2B5EF4-FFF2-40B4-BE49-F238E27FC236}">
                <a16:creationId xmlns:a16="http://schemas.microsoft.com/office/drawing/2014/main" id="{FD4B1B31-6DAE-4605-A74C-45D429677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2" r="2068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47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B2520F35-2BC5-49DD-9277-34750ED7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C34BE45C-39F6-4117-8652-A7A7B259D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99055"/>
              </p:ext>
            </p:extLst>
          </p:nvPr>
        </p:nvGraphicFramePr>
        <p:xfrm>
          <a:off x="818708" y="3054392"/>
          <a:ext cx="10712304" cy="2499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434">
                  <a:extLst>
                    <a:ext uri="{9D8B030D-6E8A-4147-A177-3AD203B41FA5}">
                      <a16:colId xmlns:a16="http://schemas.microsoft.com/office/drawing/2014/main" val="1141429859"/>
                    </a:ext>
                  </a:extLst>
                </a:gridCol>
                <a:gridCol w="1885974">
                  <a:extLst>
                    <a:ext uri="{9D8B030D-6E8A-4147-A177-3AD203B41FA5}">
                      <a16:colId xmlns:a16="http://schemas.microsoft.com/office/drawing/2014/main" val="1937444354"/>
                    </a:ext>
                  </a:extLst>
                </a:gridCol>
                <a:gridCol w="1885974">
                  <a:extLst>
                    <a:ext uri="{9D8B030D-6E8A-4147-A177-3AD203B41FA5}">
                      <a16:colId xmlns:a16="http://schemas.microsoft.com/office/drawing/2014/main" val="3478182729"/>
                    </a:ext>
                  </a:extLst>
                </a:gridCol>
                <a:gridCol w="1885974">
                  <a:extLst>
                    <a:ext uri="{9D8B030D-6E8A-4147-A177-3AD203B41FA5}">
                      <a16:colId xmlns:a16="http://schemas.microsoft.com/office/drawing/2014/main" val="1277746906"/>
                    </a:ext>
                  </a:extLst>
                </a:gridCol>
                <a:gridCol w="1885974">
                  <a:extLst>
                    <a:ext uri="{9D8B030D-6E8A-4147-A177-3AD203B41FA5}">
                      <a16:colId xmlns:a16="http://schemas.microsoft.com/office/drawing/2014/main" val="109802231"/>
                    </a:ext>
                  </a:extLst>
                </a:gridCol>
                <a:gridCol w="1885974">
                  <a:extLst>
                    <a:ext uri="{9D8B030D-6E8A-4147-A177-3AD203B41FA5}">
                      <a16:colId xmlns:a16="http://schemas.microsoft.com/office/drawing/2014/main" val="1555310334"/>
                    </a:ext>
                  </a:extLst>
                </a:gridCol>
              </a:tblGrid>
              <a:tr h="499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 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Level 1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Level 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Level 3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Level 4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Level 5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extLst>
                  <a:ext uri="{0D108BD9-81ED-4DB2-BD59-A6C34878D82A}">
                    <a16:rowId xmlns:a16="http://schemas.microsoft.com/office/drawing/2014/main" val="3305810106"/>
                  </a:ext>
                </a:extLst>
              </a:tr>
              <a:tr h="49995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BrFS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0.0s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0.2s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0.5s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5.2s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141.9 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extLst>
                  <a:ext uri="{0D108BD9-81ED-4DB2-BD59-A6C34878D82A}">
                    <a16:rowId xmlns:a16="http://schemas.microsoft.com/office/drawing/2014/main" val="4119957435"/>
                  </a:ext>
                </a:extLst>
              </a:tr>
              <a:tr h="499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33.9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40.45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45.55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49.1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51.11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extLst>
                  <a:ext uri="{0D108BD9-81ED-4DB2-BD59-A6C34878D82A}">
                    <a16:rowId xmlns:a16="http://schemas.microsoft.com/office/drawing/2014/main" val="1898905616"/>
                  </a:ext>
                </a:extLst>
              </a:tr>
              <a:tr h="49995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A*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0.0s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0.0s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0.0s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0.3s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136.1 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extLst>
                  <a:ext uri="{0D108BD9-81ED-4DB2-BD59-A6C34878D82A}">
                    <a16:rowId xmlns:a16="http://schemas.microsoft.com/office/drawing/2014/main" val="362270904"/>
                  </a:ext>
                </a:extLst>
              </a:tr>
              <a:tr h="499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33.51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35.05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34.91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39.89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53.07 Mb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018" marR="158018" marT="0" marB="0"/>
                </a:tc>
                <a:extLst>
                  <a:ext uri="{0D108BD9-81ED-4DB2-BD59-A6C34878D82A}">
                    <a16:rowId xmlns:a16="http://schemas.microsoft.com/office/drawing/2014/main" val="328351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25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5074268-BEE6-4B79-8EDE-0FCFD902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/>
              <a:t>Giải thích</a:t>
            </a:r>
          </a:p>
        </p:txBody>
      </p:sp>
      <p:pic>
        <p:nvPicPr>
          <p:cNvPr id="5" name="Picture 4" descr="Analogue wall clock">
            <a:extLst>
              <a:ext uri="{FF2B5EF4-FFF2-40B4-BE49-F238E27FC236}">
                <a16:creationId xmlns:a16="http://schemas.microsoft.com/office/drawing/2014/main" id="{5D2399F7-0C04-41A5-BF79-1B3E6B43C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2" r="32884" b="-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49E070-B254-4972-80FC-814331FF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r>
              <a:rPr lang="en-US" sz="2200" dirty="0"/>
              <a:t>Với những level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,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giải </a:t>
            </a:r>
            <a:r>
              <a:rPr lang="en-US" sz="2200" dirty="0" err="1"/>
              <a:t>khá</a:t>
            </a:r>
            <a:r>
              <a:rPr lang="en-US" sz="2200" dirty="0"/>
              <a:t> </a:t>
            </a:r>
            <a:r>
              <a:rPr lang="en-US" sz="2200" dirty="0" err="1"/>
              <a:t>nhanh</a:t>
            </a:r>
            <a:r>
              <a:rPr lang="en-US" sz="2200" dirty="0"/>
              <a:t>, </a:t>
            </a:r>
            <a:r>
              <a:rPr lang="en-US" sz="2200" dirty="0" err="1"/>
              <a:t>thế</a:t>
            </a:r>
            <a:r>
              <a:rPr lang="en-US" sz="2200" dirty="0"/>
              <a:t> nhưng với </a:t>
            </a:r>
            <a:r>
              <a:rPr lang="en-US" sz="2200" dirty="0" err="1"/>
              <a:t>mỗi</a:t>
            </a:r>
            <a:r>
              <a:rPr lang="en-US" sz="2200" dirty="0"/>
              <a:t> level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level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vòng</a:t>
            </a:r>
            <a:r>
              <a:rPr lang="en-US" sz="2200" dirty="0"/>
              <a:t>, số move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  và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lâu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.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xấu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, </a:t>
            </a:r>
            <a:r>
              <a:rPr lang="en-US" sz="2200" dirty="0" err="1"/>
              <a:t>mỗi</a:t>
            </a:r>
            <a:r>
              <a:rPr lang="en-US" sz="2200" dirty="0"/>
              <a:t> node có 3 </a:t>
            </a:r>
            <a:r>
              <a:rPr lang="en-US" sz="2200" dirty="0" err="1"/>
              <a:t>childState</a:t>
            </a:r>
            <a:r>
              <a:rPr lang="en-US" sz="2200" dirty="0"/>
              <a:t> </a:t>
            </a:r>
            <a:r>
              <a:rPr lang="en-US" sz="2200" dirty="0" err="1"/>
              <a:t>trừ</a:t>
            </a:r>
            <a:r>
              <a:rPr lang="en-US" sz="2200" dirty="0"/>
              <a:t> node </a:t>
            </a:r>
            <a:r>
              <a:rPr lang="en-US" sz="2200" dirty="0" err="1"/>
              <a:t>gốc</a:t>
            </a:r>
            <a:r>
              <a:rPr lang="en-US" sz="2200" dirty="0"/>
              <a:t> có 4 thì độ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4*3^(n-1),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các level có </a:t>
            </a:r>
            <a:r>
              <a:rPr lang="en-US" sz="2200" dirty="0" err="1"/>
              <a:t>từ</a:t>
            </a:r>
            <a:r>
              <a:rPr lang="en-US" sz="2200" dirty="0"/>
              <a:t> 8 node </a:t>
            </a:r>
            <a:r>
              <a:rPr lang="en-US" sz="2200" dirty="0" err="1"/>
              <a:t>trở</a:t>
            </a:r>
            <a:r>
              <a:rPr lang="en-US" sz="2200" dirty="0"/>
              <a:t> </a:t>
            </a:r>
            <a:r>
              <a:rPr lang="en-US" sz="2200" dirty="0" err="1"/>
              <a:t>lên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tốn</a:t>
            </a:r>
            <a:r>
              <a:rPr lang="en-US" sz="2200" dirty="0"/>
              <a:t> </a:t>
            </a:r>
            <a:r>
              <a:rPr lang="en-US" sz="2200" dirty="0" err="1"/>
              <a:t>khá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với </a:t>
            </a:r>
            <a:r>
              <a:rPr lang="en-US" sz="2200" dirty="0" err="1"/>
              <a:t>BrFS</a:t>
            </a:r>
            <a:endParaRPr lang="en-US" sz="2200" dirty="0"/>
          </a:p>
          <a:p>
            <a:r>
              <a:rPr lang="en-US" sz="2200" dirty="0" err="1"/>
              <a:t>Đối</a:t>
            </a:r>
            <a:r>
              <a:rPr lang="en-US" sz="2200" dirty="0"/>
              <a:t> với </a:t>
            </a:r>
            <a:r>
              <a:rPr lang="en-US" sz="2200" dirty="0" err="1"/>
              <a:t>Astar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cải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so với </a:t>
            </a:r>
            <a:r>
              <a:rPr lang="en-US" sz="2200" dirty="0" err="1"/>
              <a:t>BrFS</a:t>
            </a:r>
            <a:r>
              <a:rPr lang="en-US" sz="2200" dirty="0"/>
              <a:t> </a:t>
            </a:r>
            <a:r>
              <a:rPr lang="en-US" sz="2200" dirty="0" err="1"/>
              <a:t>tuy</a:t>
            </a:r>
            <a:r>
              <a:rPr lang="en-US" sz="2200" dirty="0"/>
              <a:t> không </a:t>
            </a:r>
            <a:r>
              <a:rPr lang="en-US" sz="2200" dirty="0" err="1"/>
              <a:t>nhiều</a:t>
            </a:r>
            <a:r>
              <a:rPr lang="en-US" sz="2200" dirty="0"/>
              <a:t> do </a:t>
            </a:r>
            <a:r>
              <a:rPr lang="en-US" sz="2200" dirty="0" err="1"/>
              <a:t>hàm</a:t>
            </a:r>
            <a:r>
              <a:rPr lang="en-US" sz="2200" dirty="0"/>
              <a:t> heuristic </a:t>
            </a: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4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25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6E09ABE-B8B5-4435-90F5-B899F74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21432"/>
            <a:ext cx="6468558" cy="345228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i="1"/>
              <a:t>Link demo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9B0A6E-A2DB-4AB6-8E9B-78BB66E6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4791018"/>
            <a:ext cx="5755838" cy="99653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cap="all" spc="300"/>
              <a:t>https://drive.google.com/file/d/1uEVBzZeb1f8TApRrWhigMFAbJWT3guCw/view?usp=sharing</a:t>
            </a:r>
          </a:p>
        </p:txBody>
      </p:sp>
      <p:cxnSp>
        <p:nvCxnSpPr>
          <p:cNvPr id="47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iên kết">
            <a:extLst>
              <a:ext uri="{FF2B5EF4-FFF2-40B4-BE49-F238E27FC236}">
                <a16:creationId xmlns:a16="http://schemas.microsoft.com/office/drawing/2014/main" id="{BBB3B8EB-E6A5-477B-9D52-DA7E6722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99C5D66-479B-4F72-A777-3045F01A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/>
              <a:t>Mục lục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559CE0EB-E2C4-481E-A92A-F55E0B371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068934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10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83BE558-A441-4C30-9D10-9B9E6482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en-US"/>
              <a:t>Danh sách thành viên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hỗ dành sẵn cho Nội dung 2">
            <a:extLst>
              <a:ext uri="{FF2B5EF4-FFF2-40B4-BE49-F238E27FC236}">
                <a16:creationId xmlns:a16="http://schemas.microsoft.com/office/drawing/2014/main" id="{09A3484A-5A4D-4ACD-B326-570F9030A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612174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4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50F451D-BDFB-4641-B49A-8B90DC5A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638" y="542926"/>
            <a:ext cx="5460362" cy="1668143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FAC2EE8-B56B-4AAA-AB86-A17D0FB5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48471"/>
            <a:ext cx="5270053" cy="37610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A1615E-FC2B-4C6F-810B-DB948E9B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en-US" dirty="0"/>
              <a:t>Sokoban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single player game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của game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các </a:t>
            </a:r>
            <a:r>
              <a:rPr lang="en-US" dirty="0" err="1"/>
              <a:t>thùng</a:t>
            </a:r>
            <a:r>
              <a:rPr lang="en-US" dirty="0"/>
              <a:t> (box)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các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(dock) </a:t>
            </a:r>
            <a:r>
              <a:rPr lang="en-US" dirty="0" err="1"/>
              <a:t>cố</a:t>
            </a:r>
            <a:r>
              <a:rPr lang="en-US" dirty="0"/>
              <a:t> định</a:t>
            </a:r>
          </a:p>
          <a:p>
            <a:r>
              <a:rPr lang="en-US" dirty="0"/>
              <a:t>Game </a:t>
            </a:r>
            <a:r>
              <a:rPr lang="en-US" dirty="0" err="1"/>
              <a:t>hoàn</a:t>
            </a:r>
            <a:r>
              <a:rPr lang="en-US" dirty="0"/>
              <a:t> thành khi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các box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ở các dock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DE56AB58-EE2D-4A8D-865B-14D992E7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/>
              <a:t>cách giải quyết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A5BCA6AD-8743-43B6-A18D-469695C8C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185258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2F75C847-75C3-4EE7-B371-D0DB1A6D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/>
              <a:t>cách giải quyết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59C66EE2-E6EC-40A3-85C0-5911DD55A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56698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93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45E592E-ACFA-4441-B969-E591C8D7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Giải thuật tìm đường (blind-search)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Chỗ dành sẵn cho Nội dung 2">
            <a:extLst>
              <a:ext uri="{FF2B5EF4-FFF2-40B4-BE49-F238E27FC236}">
                <a16:creationId xmlns:a16="http://schemas.microsoft.com/office/drawing/2014/main" id="{02B4E421-0E6A-444C-92D6-73752B710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38680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2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1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F30F804-E58D-43D9-A80C-E7B45772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Giải thuật tìm đường (Heuristic)</a:t>
            </a:r>
          </a:p>
        </p:txBody>
      </p:sp>
      <p:cxnSp>
        <p:nvCxnSpPr>
          <p:cNvPr id="49" name="Straight Connector 43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hỗ dành sẵn cho Nội dung 2">
            <a:extLst>
              <a:ext uri="{FF2B5EF4-FFF2-40B4-BE49-F238E27FC236}">
                <a16:creationId xmlns:a16="http://schemas.microsoft.com/office/drawing/2014/main" id="{D6620AB4-27CF-4D67-811C-8420D00FA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054333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85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6C29B9-EE15-498C-B081-46BDDFC3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676"/>
            <a:ext cx="9906000" cy="1382156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B48DAA-09EB-437D-B3E5-71A4A3E8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6 Level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68CC452-D05D-4A09-9026-00F0CD89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1202216"/>
            <a:ext cx="3009900" cy="19145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82A3886-4D39-48F0-B9CE-96F7C12B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61" y="1186489"/>
            <a:ext cx="2590800" cy="192405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DDCD428B-4E3B-4F51-B0EF-7BAC896B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76" y="1202216"/>
            <a:ext cx="2676525" cy="267652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D8FF175-71E9-48DD-A741-91196DA2F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3700463"/>
            <a:ext cx="3390900" cy="30480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A8BDFA13-2664-4C42-8FA1-05067CD62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28" y="3290888"/>
            <a:ext cx="3000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7550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Segoe UI"/>
        <a:ea typeface=""/>
        <a:cs typeface=""/>
      </a:majorFont>
      <a:minorFont>
        <a:latin typeface="Sitk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700</Words>
  <Application>Microsoft Office PowerPoint</Application>
  <PresentationFormat>Màn hình rộng</PresentationFormat>
  <Paragraphs>89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Sitka Text</vt:lpstr>
      <vt:lpstr>AngleLinesVTI</vt:lpstr>
      <vt:lpstr>Nhập môn trí tuệ nhân tạo</vt:lpstr>
      <vt:lpstr>Mục lục</vt:lpstr>
      <vt:lpstr>Danh sách thành viên</vt:lpstr>
      <vt:lpstr>Giới thiệu vấn đề</vt:lpstr>
      <vt:lpstr>cách giải quyết</vt:lpstr>
      <vt:lpstr>cách giải quyết</vt:lpstr>
      <vt:lpstr>Giải thuật tìm đường (blind-search)</vt:lpstr>
      <vt:lpstr>Giải thuật tìm đường (Heuristic)</vt:lpstr>
      <vt:lpstr>Input</vt:lpstr>
      <vt:lpstr>Output</vt:lpstr>
      <vt:lpstr>Giải thích</vt:lpstr>
      <vt:lpstr>Link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trí tuệ nhân tạo</dc:title>
  <dc:creator>Mega SLIFER</dc:creator>
  <cp:lastModifiedBy>Mega SLIFER</cp:lastModifiedBy>
  <cp:revision>15</cp:revision>
  <dcterms:created xsi:type="dcterms:W3CDTF">2021-10-15T02:52:06Z</dcterms:created>
  <dcterms:modified xsi:type="dcterms:W3CDTF">2021-10-16T12:31:04Z</dcterms:modified>
</cp:coreProperties>
</file>