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8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3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00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4793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9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55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95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06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4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0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0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8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4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6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12E-B6BA-4E2B-8701-5B313D78747C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32512E-B6BA-4E2B-8701-5B313D78747C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6E6462D-163C-467D-83F8-7D9E31F3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6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dinh</a:t>
            </a:r>
            <a:r>
              <a:rPr lang="en-US" dirty="0" smtClean="0"/>
              <a:t> </a:t>
            </a:r>
            <a:r>
              <a:rPr lang="en-US" dirty="0" err="1" smtClean="0"/>
              <a:t>dưỡng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:</a:t>
            </a:r>
          </a:p>
          <a:p>
            <a:r>
              <a:rPr lang="en-US" dirty="0" smtClean="0"/>
              <a:t>10520034 --- </a:t>
            </a:r>
            <a:r>
              <a:rPr lang="en-US" dirty="0" err="1" smtClean="0"/>
              <a:t>Đoàn</a:t>
            </a:r>
            <a:r>
              <a:rPr lang="en-US" dirty="0" smtClean="0"/>
              <a:t> </a:t>
            </a:r>
            <a:r>
              <a:rPr lang="en-US" dirty="0" err="1" smtClean="0"/>
              <a:t>Trịnh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Trung</a:t>
            </a:r>
          </a:p>
          <a:p>
            <a:r>
              <a:rPr lang="en-US" dirty="0" smtClean="0"/>
              <a:t>10520392 ---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2776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1</TotalTime>
  <Words>19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Tư vấn dinh dưỡng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Tư vấn dinh dưỡng</dc:title>
  <dc:creator>trung</dc:creator>
  <cp:lastModifiedBy>trung</cp:lastModifiedBy>
  <cp:revision>1</cp:revision>
  <dcterms:created xsi:type="dcterms:W3CDTF">2014-06-05T05:04:35Z</dcterms:created>
  <dcterms:modified xsi:type="dcterms:W3CDTF">2014-06-05T05:06:11Z</dcterms:modified>
</cp:coreProperties>
</file>