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56" r:id="rId5"/>
    <p:sldId id="2450" r:id="rId6"/>
    <p:sldId id="370" r:id="rId7"/>
    <p:sldId id="372" r:id="rId8"/>
    <p:sldId id="353" r:id="rId9"/>
    <p:sldId id="2439" r:id="rId10"/>
    <p:sldId id="262" r:id="rId11"/>
    <p:sldId id="2440" r:id="rId12"/>
    <p:sldId id="2441" r:id="rId13"/>
    <p:sldId id="2442" r:id="rId14"/>
    <p:sldId id="2443" r:id="rId15"/>
    <p:sldId id="371" r:id="rId16"/>
    <p:sldId id="2433" r:id="rId17"/>
    <p:sldId id="2454" r:id="rId18"/>
    <p:sldId id="2452" r:id="rId19"/>
    <p:sldId id="2453" r:id="rId20"/>
    <p:sldId id="2448" r:id="rId21"/>
    <p:sldId id="2451" r:id="rId22"/>
    <p:sldId id="243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a:srgbClr val="FCFCFC"/>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84" autoAdjust="0"/>
  </p:normalViewPr>
  <p:slideViewPr>
    <p:cSldViewPr snapToGrid="0" showGuides="1">
      <p:cViewPr varScale="1">
        <p:scale>
          <a:sx n="78" d="100"/>
          <a:sy n="78" d="100"/>
        </p:scale>
        <p:origin x="456" y="84"/>
      </p:cViewPr>
      <p:guideLst>
        <p:guide orient="horz" pos="2160"/>
        <p:guide pos="3840"/>
      </p:guideLst>
    </p:cSldViewPr>
  </p:slideViewPr>
  <p:notesTextViewPr>
    <p:cViewPr>
      <p:scale>
        <a:sx n="1" d="1"/>
        <a:sy n="1" d="1"/>
      </p:scale>
      <p:origin x="0" y="0"/>
    </p:cViewPr>
  </p:notesTextViewPr>
  <p:sorterViewPr>
    <p:cViewPr>
      <p:scale>
        <a:sx n="100" d="100"/>
        <a:sy n="100" d="100"/>
      </p:scale>
      <p:origin x="0" y="-1014"/>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3C6EEF-D908-4B42-9CF2-33533DC7C6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D71ECC3-B547-4819-B178-239BC0111C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08C83-94D0-4DB0-A467-20A83CD5F1C3}" type="datetimeFigureOut">
              <a:rPr lang="en-US" smtClean="0"/>
              <a:t>12/15/2022</a:t>
            </a:fld>
            <a:endParaRPr lang="en-US" dirty="0"/>
          </a:p>
        </p:txBody>
      </p:sp>
      <p:sp>
        <p:nvSpPr>
          <p:cNvPr id="4" name="Footer Placeholder 3">
            <a:extLst>
              <a:ext uri="{FF2B5EF4-FFF2-40B4-BE49-F238E27FC236}">
                <a16:creationId xmlns:a16="http://schemas.microsoft.com/office/drawing/2014/main" id="{6D4FF242-945C-44B0-95A6-CF62523278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F0E7E7A-C631-4CA4-A0E6-20EB28A8CA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3D0191-2BEA-48B8-8E8A-2A9D1EC3A210}" type="slidenum">
              <a:rPr lang="en-US" smtClean="0"/>
              <a:t>‹#›</a:t>
            </a:fld>
            <a:endParaRPr lang="en-US" dirty="0"/>
          </a:p>
        </p:txBody>
      </p:sp>
    </p:spTree>
    <p:extLst>
      <p:ext uri="{BB962C8B-B14F-4D97-AF65-F5344CB8AC3E}">
        <p14:creationId xmlns:p14="http://schemas.microsoft.com/office/powerpoint/2010/main" val="5478581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9477E-0D72-4CFB-824B-0CD317F7397E}" type="datetimeFigureOut">
              <a:rPr lang="en-US" smtClean="0"/>
              <a:t>12/15/2022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60C251-82B7-4253-A774-38D73C276BCE}" type="slidenum">
              <a:rPr lang="en-US" smtClean="0"/>
              <a:t>‹#›</a:t>
            </a:fld>
            <a:endParaRPr lang="en-US" dirty="0"/>
          </a:p>
        </p:txBody>
      </p:sp>
    </p:spTree>
    <p:extLst>
      <p:ext uri="{BB962C8B-B14F-4D97-AF65-F5344CB8AC3E}">
        <p14:creationId xmlns:p14="http://schemas.microsoft.com/office/powerpoint/2010/main" val="2750548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3</a:t>
            </a:fld>
            <a:endParaRPr lang="en-US" dirty="0"/>
          </a:p>
        </p:txBody>
      </p:sp>
    </p:spTree>
    <p:extLst>
      <p:ext uri="{BB962C8B-B14F-4D97-AF65-F5344CB8AC3E}">
        <p14:creationId xmlns:p14="http://schemas.microsoft.com/office/powerpoint/2010/main" val="2770623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4</a:t>
            </a:fld>
            <a:endParaRPr lang="en-US" dirty="0"/>
          </a:p>
        </p:txBody>
      </p:sp>
    </p:spTree>
    <p:extLst>
      <p:ext uri="{BB962C8B-B14F-4D97-AF65-F5344CB8AC3E}">
        <p14:creationId xmlns:p14="http://schemas.microsoft.com/office/powerpoint/2010/main" val="1768833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5</a:t>
            </a:fld>
            <a:endParaRPr lang="en-US" dirty="0"/>
          </a:p>
        </p:txBody>
      </p:sp>
    </p:spTree>
    <p:extLst>
      <p:ext uri="{BB962C8B-B14F-4D97-AF65-F5344CB8AC3E}">
        <p14:creationId xmlns:p14="http://schemas.microsoft.com/office/powerpoint/2010/main" val="86968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12</a:t>
            </a:fld>
            <a:endParaRPr lang="en-US" dirty="0"/>
          </a:p>
        </p:txBody>
      </p:sp>
    </p:spTree>
    <p:extLst>
      <p:ext uri="{BB962C8B-B14F-4D97-AF65-F5344CB8AC3E}">
        <p14:creationId xmlns:p14="http://schemas.microsoft.com/office/powerpoint/2010/main" val="34044651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pic>
        <p:nvPicPr>
          <p:cNvPr id="12" name="Picture 2" descr="Image result for paper texture">
            <a:extLst>
              <a:ext uri="{FF2B5EF4-FFF2-40B4-BE49-F238E27FC236}">
                <a16:creationId xmlns:a16="http://schemas.microsoft.com/office/drawing/2014/main" id="{74EC85EA-ED5E-9C42-A1BA-B0CD7013D29A}"/>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E3AA43A8-9C57-42ED-AFE4-B30FF91A6411}" type="datetime1">
              <a:rPr lang="en-US" smtClean="0"/>
              <a:t>12/15/2022</a:t>
            </a:fld>
            <a:endParaRPr lang="en-US" dirty="0"/>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dirty="0"/>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dirty="0"/>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Picture Placeholder 4">
            <a:extLst>
              <a:ext uri="{FF2B5EF4-FFF2-40B4-BE49-F238E27FC236}">
                <a16:creationId xmlns:a16="http://schemas.microsoft.com/office/drawing/2014/main" id="{C70D7CC5-559A-46A8-994D-E0B9B774EAB4}"/>
              </a:ext>
            </a:extLst>
          </p:cNvPr>
          <p:cNvSpPr>
            <a:spLocks noGrp="1"/>
          </p:cNvSpPr>
          <p:nvPr>
            <p:ph type="pic" sz="quarter" idx="13" hasCustomPrompt="1"/>
          </p:nvPr>
        </p:nvSpPr>
        <p:spPr>
          <a:xfrm>
            <a:off x="0" y="0"/>
            <a:ext cx="5913439" cy="6857999"/>
          </a:xfrm>
          <a:custGeom>
            <a:avLst/>
            <a:gdLst>
              <a:gd name="connsiteX0" fmla="*/ 0 w 5913439"/>
              <a:gd name="connsiteY0" fmla="*/ 0 h 6857999"/>
              <a:gd name="connsiteX1" fmla="*/ 5786218 w 5913439"/>
              <a:gd name="connsiteY1" fmla="*/ 0 h 6857999"/>
              <a:gd name="connsiteX2" fmla="*/ 5788155 w 5913439"/>
              <a:gd name="connsiteY2" fmla="*/ 805 h 6857999"/>
              <a:gd name="connsiteX3" fmla="*/ 5805219 w 5913439"/>
              <a:gd name="connsiteY3" fmla="*/ 8439 h 6857999"/>
              <a:gd name="connsiteX4" fmla="*/ 5822732 w 5913439"/>
              <a:gd name="connsiteY4" fmla="*/ 14726 h 6857999"/>
              <a:gd name="connsiteX5" fmla="*/ 5840245 w 5913439"/>
              <a:gd name="connsiteY5" fmla="*/ 20563 h 6857999"/>
              <a:gd name="connsiteX6" fmla="*/ 5848777 w 5913439"/>
              <a:gd name="connsiteY6" fmla="*/ 23258 h 6857999"/>
              <a:gd name="connsiteX7" fmla="*/ 5858206 w 5913439"/>
              <a:gd name="connsiteY7" fmla="*/ 25503 h 6857999"/>
              <a:gd name="connsiteX8" fmla="*/ 5866738 w 5913439"/>
              <a:gd name="connsiteY8" fmla="*/ 27299 h 6857999"/>
              <a:gd name="connsiteX9" fmla="*/ 5875719 w 5913439"/>
              <a:gd name="connsiteY9" fmla="*/ 28646 h 6857999"/>
              <a:gd name="connsiteX10" fmla="*/ 5885149 w 5913439"/>
              <a:gd name="connsiteY10" fmla="*/ 29993 h 6857999"/>
              <a:gd name="connsiteX11" fmla="*/ 5894130 w 5913439"/>
              <a:gd name="connsiteY11" fmla="*/ 30891 h 6857999"/>
              <a:gd name="connsiteX12" fmla="*/ 5896375 w 5913439"/>
              <a:gd name="connsiteY12" fmla="*/ 30891 h 6857999"/>
              <a:gd name="connsiteX13" fmla="*/ 5898621 w 5913439"/>
              <a:gd name="connsiteY13" fmla="*/ 31790 h 6857999"/>
              <a:gd name="connsiteX14" fmla="*/ 5900417 w 5913439"/>
              <a:gd name="connsiteY14" fmla="*/ 33137 h 6857999"/>
              <a:gd name="connsiteX15" fmla="*/ 5902662 w 5913439"/>
              <a:gd name="connsiteY15" fmla="*/ 34484 h 6857999"/>
              <a:gd name="connsiteX16" fmla="*/ 5906254 w 5913439"/>
              <a:gd name="connsiteY16" fmla="*/ 38076 h 6857999"/>
              <a:gd name="connsiteX17" fmla="*/ 5908949 w 5913439"/>
              <a:gd name="connsiteY17" fmla="*/ 42117 h 6857999"/>
              <a:gd name="connsiteX18" fmla="*/ 5910296 w 5913439"/>
              <a:gd name="connsiteY18" fmla="*/ 45261 h 6857999"/>
              <a:gd name="connsiteX19" fmla="*/ 5911643 w 5913439"/>
              <a:gd name="connsiteY19" fmla="*/ 49751 h 6857999"/>
              <a:gd name="connsiteX20" fmla="*/ 5912541 w 5913439"/>
              <a:gd name="connsiteY20" fmla="*/ 55589 h 6857999"/>
              <a:gd name="connsiteX21" fmla="*/ 5912990 w 5913439"/>
              <a:gd name="connsiteY21" fmla="*/ 61876 h 6857999"/>
              <a:gd name="connsiteX22" fmla="*/ 5913439 w 5913439"/>
              <a:gd name="connsiteY22" fmla="*/ 78490 h 6857999"/>
              <a:gd name="connsiteX23" fmla="*/ 5912990 w 5913439"/>
              <a:gd name="connsiteY23" fmla="*/ 98697 h 6857999"/>
              <a:gd name="connsiteX24" fmla="*/ 5912092 w 5913439"/>
              <a:gd name="connsiteY24" fmla="*/ 121598 h 6857999"/>
              <a:gd name="connsiteX25" fmla="*/ 5910296 w 5913439"/>
              <a:gd name="connsiteY25" fmla="*/ 146296 h 6857999"/>
              <a:gd name="connsiteX26" fmla="*/ 5907601 w 5913439"/>
              <a:gd name="connsiteY26" fmla="*/ 172790 h 6857999"/>
              <a:gd name="connsiteX27" fmla="*/ 5904907 w 5913439"/>
              <a:gd name="connsiteY27" fmla="*/ 199732 h 6857999"/>
              <a:gd name="connsiteX28" fmla="*/ 5901315 w 5913439"/>
              <a:gd name="connsiteY28" fmla="*/ 226226 h 6857999"/>
              <a:gd name="connsiteX29" fmla="*/ 5897273 w 5913439"/>
              <a:gd name="connsiteY29" fmla="*/ 252271 h 6857999"/>
              <a:gd name="connsiteX30" fmla="*/ 5892783 w 5913439"/>
              <a:gd name="connsiteY30" fmla="*/ 277417 h 6857999"/>
              <a:gd name="connsiteX31" fmla="*/ 5888742 w 5913439"/>
              <a:gd name="connsiteY31" fmla="*/ 299420 h 6857999"/>
              <a:gd name="connsiteX32" fmla="*/ 5884251 w 5913439"/>
              <a:gd name="connsiteY32" fmla="*/ 319178 h 6857999"/>
              <a:gd name="connsiteX33" fmla="*/ 5882006 w 5913439"/>
              <a:gd name="connsiteY33" fmla="*/ 327261 h 6857999"/>
              <a:gd name="connsiteX34" fmla="*/ 5879761 w 5913439"/>
              <a:gd name="connsiteY34" fmla="*/ 334895 h 6857999"/>
              <a:gd name="connsiteX35" fmla="*/ 5877515 w 5913439"/>
              <a:gd name="connsiteY35" fmla="*/ 341631 h 6857999"/>
              <a:gd name="connsiteX36" fmla="*/ 5875270 w 5913439"/>
              <a:gd name="connsiteY36" fmla="*/ 346570 h 6857999"/>
              <a:gd name="connsiteX37" fmla="*/ 5873025 w 5913439"/>
              <a:gd name="connsiteY37" fmla="*/ 350611 h 6857999"/>
              <a:gd name="connsiteX38" fmla="*/ 5871229 w 5913439"/>
              <a:gd name="connsiteY38" fmla="*/ 353306 h 6857999"/>
              <a:gd name="connsiteX39" fmla="*/ 5866289 w 5913439"/>
              <a:gd name="connsiteY39" fmla="*/ 356898 h 6857999"/>
              <a:gd name="connsiteX40" fmla="*/ 5861350 w 5913439"/>
              <a:gd name="connsiteY40" fmla="*/ 359592 h 6857999"/>
              <a:gd name="connsiteX41" fmla="*/ 5855512 w 5913439"/>
              <a:gd name="connsiteY41" fmla="*/ 362736 h 6857999"/>
              <a:gd name="connsiteX42" fmla="*/ 5849675 w 5913439"/>
              <a:gd name="connsiteY42" fmla="*/ 364981 h 6857999"/>
              <a:gd name="connsiteX43" fmla="*/ 5838448 w 5913439"/>
              <a:gd name="connsiteY43" fmla="*/ 369471 h 6857999"/>
              <a:gd name="connsiteX44" fmla="*/ 5826773 w 5913439"/>
              <a:gd name="connsiteY44" fmla="*/ 374411 h 6857999"/>
              <a:gd name="connsiteX45" fmla="*/ 5821834 w 5913439"/>
              <a:gd name="connsiteY45" fmla="*/ 378452 h 6857999"/>
              <a:gd name="connsiteX46" fmla="*/ 5816894 w 5913439"/>
              <a:gd name="connsiteY46" fmla="*/ 382045 h 6857999"/>
              <a:gd name="connsiteX47" fmla="*/ 5813751 w 5913439"/>
              <a:gd name="connsiteY47" fmla="*/ 385637 h 6857999"/>
              <a:gd name="connsiteX48" fmla="*/ 5810608 w 5913439"/>
              <a:gd name="connsiteY48" fmla="*/ 388780 h 6857999"/>
              <a:gd name="connsiteX49" fmla="*/ 5808812 w 5913439"/>
              <a:gd name="connsiteY49" fmla="*/ 391924 h 6857999"/>
              <a:gd name="connsiteX50" fmla="*/ 5807015 w 5913439"/>
              <a:gd name="connsiteY50" fmla="*/ 395067 h 6857999"/>
              <a:gd name="connsiteX51" fmla="*/ 5806117 w 5913439"/>
              <a:gd name="connsiteY51" fmla="*/ 397761 h 6857999"/>
              <a:gd name="connsiteX52" fmla="*/ 5805668 w 5913439"/>
              <a:gd name="connsiteY52" fmla="*/ 400905 h 6857999"/>
              <a:gd name="connsiteX53" fmla="*/ 5806117 w 5913439"/>
              <a:gd name="connsiteY53" fmla="*/ 403599 h 6857999"/>
              <a:gd name="connsiteX54" fmla="*/ 5806566 w 5913439"/>
              <a:gd name="connsiteY54" fmla="*/ 405844 h 6857999"/>
              <a:gd name="connsiteX55" fmla="*/ 5807464 w 5913439"/>
              <a:gd name="connsiteY55" fmla="*/ 408538 h 6857999"/>
              <a:gd name="connsiteX56" fmla="*/ 5808812 w 5913439"/>
              <a:gd name="connsiteY56" fmla="*/ 410784 h 6857999"/>
              <a:gd name="connsiteX57" fmla="*/ 5812404 w 5913439"/>
              <a:gd name="connsiteY57" fmla="*/ 416172 h 6857999"/>
              <a:gd name="connsiteX58" fmla="*/ 5816894 w 5913439"/>
              <a:gd name="connsiteY58" fmla="*/ 420662 h 6857999"/>
              <a:gd name="connsiteX59" fmla="*/ 5827671 w 5913439"/>
              <a:gd name="connsiteY59" fmla="*/ 430092 h 6857999"/>
              <a:gd name="connsiteX60" fmla="*/ 5832611 w 5913439"/>
              <a:gd name="connsiteY60" fmla="*/ 435032 h 6857999"/>
              <a:gd name="connsiteX61" fmla="*/ 5837101 w 5913439"/>
              <a:gd name="connsiteY61" fmla="*/ 439971 h 6857999"/>
              <a:gd name="connsiteX62" fmla="*/ 5838898 w 5913439"/>
              <a:gd name="connsiteY62" fmla="*/ 442666 h 6857999"/>
              <a:gd name="connsiteX63" fmla="*/ 5840694 w 5913439"/>
              <a:gd name="connsiteY63" fmla="*/ 445360 h 6857999"/>
              <a:gd name="connsiteX64" fmla="*/ 5842041 w 5913439"/>
              <a:gd name="connsiteY64" fmla="*/ 448054 h 6857999"/>
              <a:gd name="connsiteX65" fmla="*/ 5842939 w 5913439"/>
              <a:gd name="connsiteY65" fmla="*/ 451647 h 6857999"/>
              <a:gd name="connsiteX66" fmla="*/ 5843388 w 5913439"/>
              <a:gd name="connsiteY66" fmla="*/ 454790 h 6857999"/>
              <a:gd name="connsiteX67" fmla="*/ 5843388 w 5913439"/>
              <a:gd name="connsiteY67" fmla="*/ 457933 h 6857999"/>
              <a:gd name="connsiteX68" fmla="*/ 5842939 w 5913439"/>
              <a:gd name="connsiteY68" fmla="*/ 461526 h 6857999"/>
              <a:gd name="connsiteX69" fmla="*/ 5842041 w 5913439"/>
              <a:gd name="connsiteY69" fmla="*/ 465118 h 6857999"/>
              <a:gd name="connsiteX70" fmla="*/ 5834856 w 5913439"/>
              <a:gd name="connsiteY70" fmla="*/ 461526 h 6857999"/>
              <a:gd name="connsiteX71" fmla="*/ 5827671 w 5913439"/>
              <a:gd name="connsiteY71" fmla="*/ 459280 h 6857999"/>
              <a:gd name="connsiteX72" fmla="*/ 5821385 w 5913439"/>
              <a:gd name="connsiteY72" fmla="*/ 457933 h 6857999"/>
              <a:gd name="connsiteX73" fmla="*/ 5815098 w 5913439"/>
              <a:gd name="connsiteY73" fmla="*/ 457484 h 6857999"/>
              <a:gd name="connsiteX74" fmla="*/ 5809710 w 5913439"/>
              <a:gd name="connsiteY74" fmla="*/ 457933 h 6857999"/>
              <a:gd name="connsiteX75" fmla="*/ 5804321 w 5913439"/>
              <a:gd name="connsiteY75" fmla="*/ 459280 h 6857999"/>
              <a:gd name="connsiteX76" fmla="*/ 5799831 w 5913439"/>
              <a:gd name="connsiteY76" fmla="*/ 461076 h 6857999"/>
              <a:gd name="connsiteX77" fmla="*/ 5795340 w 5913439"/>
              <a:gd name="connsiteY77" fmla="*/ 463771 h 6857999"/>
              <a:gd name="connsiteX78" fmla="*/ 5790850 w 5913439"/>
              <a:gd name="connsiteY78" fmla="*/ 466914 h 6857999"/>
              <a:gd name="connsiteX79" fmla="*/ 5786808 w 5913439"/>
              <a:gd name="connsiteY79" fmla="*/ 470506 h 6857999"/>
              <a:gd name="connsiteX80" fmla="*/ 5782767 w 5913439"/>
              <a:gd name="connsiteY80" fmla="*/ 474548 h 6857999"/>
              <a:gd name="connsiteX81" fmla="*/ 5779175 w 5913439"/>
              <a:gd name="connsiteY81" fmla="*/ 479038 h 6857999"/>
              <a:gd name="connsiteX82" fmla="*/ 5772439 w 5913439"/>
              <a:gd name="connsiteY82" fmla="*/ 488917 h 6857999"/>
              <a:gd name="connsiteX83" fmla="*/ 5765703 w 5913439"/>
              <a:gd name="connsiteY83" fmla="*/ 499245 h 6857999"/>
              <a:gd name="connsiteX84" fmla="*/ 5758968 w 5913439"/>
              <a:gd name="connsiteY84" fmla="*/ 510023 h 6857999"/>
              <a:gd name="connsiteX85" fmla="*/ 5752232 w 5913439"/>
              <a:gd name="connsiteY85" fmla="*/ 519902 h 6857999"/>
              <a:gd name="connsiteX86" fmla="*/ 5748639 w 5913439"/>
              <a:gd name="connsiteY86" fmla="*/ 524841 h 6857999"/>
              <a:gd name="connsiteX87" fmla="*/ 5744149 w 5913439"/>
              <a:gd name="connsiteY87" fmla="*/ 529331 h 6857999"/>
              <a:gd name="connsiteX88" fmla="*/ 5740108 w 5913439"/>
              <a:gd name="connsiteY88" fmla="*/ 533373 h 6857999"/>
              <a:gd name="connsiteX89" fmla="*/ 5736066 w 5913439"/>
              <a:gd name="connsiteY89" fmla="*/ 536965 h 6857999"/>
              <a:gd name="connsiteX90" fmla="*/ 5731127 w 5913439"/>
              <a:gd name="connsiteY90" fmla="*/ 539659 h 6857999"/>
              <a:gd name="connsiteX91" fmla="*/ 5726187 w 5913439"/>
              <a:gd name="connsiteY91" fmla="*/ 542354 h 6857999"/>
              <a:gd name="connsiteX92" fmla="*/ 5721248 w 5913439"/>
              <a:gd name="connsiteY92" fmla="*/ 544150 h 6857999"/>
              <a:gd name="connsiteX93" fmla="*/ 5715410 w 5913439"/>
              <a:gd name="connsiteY93" fmla="*/ 545048 h 6857999"/>
              <a:gd name="connsiteX94" fmla="*/ 5709124 w 5913439"/>
              <a:gd name="connsiteY94" fmla="*/ 545497 h 6857999"/>
              <a:gd name="connsiteX95" fmla="*/ 5702388 w 5913439"/>
              <a:gd name="connsiteY95" fmla="*/ 545048 h 6857999"/>
              <a:gd name="connsiteX96" fmla="*/ 5695203 w 5913439"/>
              <a:gd name="connsiteY96" fmla="*/ 543701 h 6857999"/>
              <a:gd name="connsiteX97" fmla="*/ 5688018 w 5913439"/>
              <a:gd name="connsiteY97" fmla="*/ 541007 h 6857999"/>
              <a:gd name="connsiteX98" fmla="*/ 5659729 w 5913439"/>
              <a:gd name="connsiteY98" fmla="*/ 546844 h 6857999"/>
              <a:gd name="connsiteX99" fmla="*/ 5631888 w 5913439"/>
              <a:gd name="connsiteY99" fmla="*/ 551335 h 6857999"/>
              <a:gd name="connsiteX100" fmla="*/ 5604496 w 5913439"/>
              <a:gd name="connsiteY100" fmla="*/ 555825 h 6857999"/>
              <a:gd name="connsiteX101" fmla="*/ 5576206 w 5913439"/>
              <a:gd name="connsiteY101" fmla="*/ 559417 h 6857999"/>
              <a:gd name="connsiteX102" fmla="*/ 5548366 w 5913439"/>
              <a:gd name="connsiteY102" fmla="*/ 562112 h 6857999"/>
              <a:gd name="connsiteX103" fmla="*/ 5534445 w 5913439"/>
              <a:gd name="connsiteY103" fmla="*/ 563010 h 6857999"/>
              <a:gd name="connsiteX104" fmla="*/ 5520076 w 5913439"/>
              <a:gd name="connsiteY104" fmla="*/ 563459 h 6857999"/>
              <a:gd name="connsiteX105" fmla="*/ 5506155 w 5913439"/>
              <a:gd name="connsiteY105" fmla="*/ 563908 h 6857999"/>
              <a:gd name="connsiteX106" fmla="*/ 5491786 w 5913439"/>
              <a:gd name="connsiteY106" fmla="*/ 563908 h 6857999"/>
              <a:gd name="connsiteX107" fmla="*/ 5477417 w 5913439"/>
              <a:gd name="connsiteY107" fmla="*/ 563459 h 6857999"/>
              <a:gd name="connsiteX108" fmla="*/ 5463496 w 5913439"/>
              <a:gd name="connsiteY108" fmla="*/ 563010 h 6857999"/>
              <a:gd name="connsiteX109" fmla="*/ 5434308 w 5913439"/>
              <a:gd name="connsiteY109" fmla="*/ 566602 h 6857999"/>
              <a:gd name="connsiteX110" fmla="*/ 5405120 w 5913439"/>
              <a:gd name="connsiteY110" fmla="*/ 569746 h 6857999"/>
              <a:gd name="connsiteX111" fmla="*/ 5376381 w 5913439"/>
              <a:gd name="connsiteY111" fmla="*/ 572440 h 6857999"/>
              <a:gd name="connsiteX112" fmla="*/ 5347193 w 5913439"/>
              <a:gd name="connsiteY112" fmla="*/ 574236 h 6857999"/>
              <a:gd name="connsiteX113" fmla="*/ 5318006 w 5913439"/>
              <a:gd name="connsiteY113" fmla="*/ 576032 h 6857999"/>
              <a:gd name="connsiteX114" fmla="*/ 5288818 w 5913439"/>
              <a:gd name="connsiteY114" fmla="*/ 577379 h 6857999"/>
              <a:gd name="connsiteX115" fmla="*/ 5259630 w 5913439"/>
              <a:gd name="connsiteY115" fmla="*/ 577828 h 6857999"/>
              <a:gd name="connsiteX116" fmla="*/ 5230891 w 5913439"/>
              <a:gd name="connsiteY116" fmla="*/ 578726 h 6857999"/>
              <a:gd name="connsiteX117" fmla="*/ 5172515 w 5913439"/>
              <a:gd name="connsiteY117" fmla="*/ 579624 h 6857999"/>
              <a:gd name="connsiteX118" fmla="*/ 5113690 w 5913439"/>
              <a:gd name="connsiteY118" fmla="*/ 580074 h 6857999"/>
              <a:gd name="connsiteX119" fmla="*/ 5055763 w 5913439"/>
              <a:gd name="connsiteY119" fmla="*/ 580972 h 6857999"/>
              <a:gd name="connsiteX120" fmla="*/ 5026575 w 5913439"/>
              <a:gd name="connsiteY120" fmla="*/ 581870 h 6857999"/>
              <a:gd name="connsiteX121" fmla="*/ 4996938 w 5913439"/>
              <a:gd name="connsiteY121" fmla="*/ 583217 h 6857999"/>
              <a:gd name="connsiteX122" fmla="*/ 4399709 w 5913439"/>
              <a:gd name="connsiteY122" fmla="*/ 602077 h 6857999"/>
              <a:gd name="connsiteX123" fmla="*/ 4399260 w 5913439"/>
              <a:gd name="connsiteY123" fmla="*/ 622284 h 6857999"/>
              <a:gd name="connsiteX124" fmla="*/ 4438775 w 5913439"/>
              <a:gd name="connsiteY124" fmla="*/ 631265 h 6857999"/>
              <a:gd name="connsiteX125" fmla="*/ 4478740 w 5913439"/>
              <a:gd name="connsiteY125" fmla="*/ 640246 h 6857999"/>
              <a:gd name="connsiteX126" fmla="*/ 4518257 w 5913439"/>
              <a:gd name="connsiteY126" fmla="*/ 648328 h 6857999"/>
              <a:gd name="connsiteX127" fmla="*/ 4558221 w 5913439"/>
              <a:gd name="connsiteY127" fmla="*/ 656411 h 6857999"/>
              <a:gd name="connsiteX128" fmla="*/ 4717632 w 5913439"/>
              <a:gd name="connsiteY128" fmla="*/ 688293 h 6857999"/>
              <a:gd name="connsiteX129" fmla="*/ 4757597 w 5913439"/>
              <a:gd name="connsiteY129" fmla="*/ 696376 h 6857999"/>
              <a:gd name="connsiteX130" fmla="*/ 4797113 w 5913439"/>
              <a:gd name="connsiteY130" fmla="*/ 704459 h 6857999"/>
              <a:gd name="connsiteX131" fmla="*/ 4837078 w 5913439"/>
              <a:gd name="connsiteY131" fmla="*/ 713889 h 6857999"/>
              <a:gd name="connsiteX132" fmla="*/ 4876594 w 5913439"/>
              <a:gd name="connsiteY132" fmla="*/ 722870 h 6857999"/>
              <a:gd name="connsiteX133" fmla="*/ 4915661 w 5913439"/>
              <a:gd name="connsiteY133" fmla="*/ 732300 h 6857999"/>
              <a:gd name="connsiteX134" fmla="*/ 4955177 w 5913439"/>
              <a:gd name="connsiteY134" fmla="*/ 743077 h 6857999"/>
              <a:gd name="connsiteX135" fmla="*/ 4994244 w 5913439"/>
              <a:gd name="connsiteY135" fmla="*/ 754303 h 6857999"/>
              <a:gd name="connsiteX136" fmla="*/ 5033311 w 5913439"/>
              <a:gd name="connsiteY136" fmla="*/ 765978 h 6857999"/>
              <a:gd name="connsiteX137" fmla="*/ 5049926 w 5913439"/>
              <a:gd name="connsiteY137" fmla="*/ 764631 h 6857999"/>
              <a:gd name="connsiteX138" fmla="*/ 5065642 w 5913439"/>
              <a:gd name="connsiteY138" fmla="*/ 764182 h 6857999"/>
              <a:gd name="connsiteX139" fmla="*/ 5082257 w 5913439"/>
              <a:gd name="connsiteY139" fmla="*/ 764631 h 6857999"/>
              <a:gd name="connsiteX140" fmla="*/ 5097973 w 5913439"/>
              <a:gd name="connsiteY140" fmla="*/ 766427 h 6857999"/>
              <a:gd name="connsiteX141" fmla="*/ 5113690 w 5913439"/>
              <a:gd name="connsiteY141" fmla="*/ 768672 h 6857999"/>
              <a:gd name="connsiteX142" fmla="*/ 5129856 w 5913439"/>
              <a:gd name="connsiteY142" fmla="*/ 771816 h 6857999"/>
              <a:gd name="connsiteX143" fmla="*/ 5145572 w 5913439"/>
              <a:gd name="connsiteY143" fmla="*/ 776306 h 6857999"/>
              <a:gd name="connsiteX144" fmla="*/ 5161289 w 5913439"/>
              <a:gd name="connsiteY144" fmla="*/ 782593 h 6857999"/>
              <a:gd name="connsiteX145" fmla="*/ 5167126 w 5913439"/>
              <a:gd name="connsiteY145" fmla="*/ 782144 h 6857999"/>
              <a:gd name="connsiteX146" fmla="*/ 5172964 w 5913439"/>
              <a:gd name="connsiteY146" fmla="*/ 782144 h 6857999"/>
              <a:gd name="connsiteX147" fmla="*/ 5178353 w 5913439"/>
              <a:gd name="connsiteY147" fmla="*/ 782593 h 6857999"/>
              <a:gd name="connsiteX148" fmla="*/ 5184190 w 5913439"/>
              <a:gd name="connsiteY148" fmla="*/ 783042 h 6857999"/>
              <a:gd name="connsiteX149" fmla="*/ 5189579 w 5913439"/>
              <a:gd name="connsiteY149" fmla="*/ 784389 h 6857999"/>
              <a:gd name="connsiteX150" fmla="*/ 5194967 w 5913439"/>
              <a:gd name="connsiteY150" fmla="*/ 785736 h 6857999"/>
              <a:gd name="connsiteX151" fmla="*/ 5200356 w 5913439"/>
              <a:gd name="connsiteY151" fmla="*/ 787532 h 6857999"/>
              <a:gd name="connsiteX152" fmla="*/ 5205295 w 5913439"/>
              <a:gd name="connsiteY152" fmla="*/ 789329 h 6857999"/>
              <a:gd name="connsiteX153" fmla="*/ 5215174 w 5913439"/>
              <a:gd name="connsiteY153" fmla="*/ 793819 h 6857999"/>
              <a:gd name="connsiteX154" fmla="*/ 5224604 w 5913439"/>
              <a:gd name="connsiteY154" fmla="*/ 799207 h 6857999"/>
              <a:gd name="connsiteX155" fmla="*/ 5234483 w 5913439"/>
              <a:gd name="connsiteY155" fmla="*/ 805045 h 6857999"/>
              <a:gd name="connsiteX156" fmla="*/ 5243913 w 5913439"/>
              <a:gd name="connsiteY156" fmla="*/ 810883 h 6857999"/>
              <a:gd name="connsiteX157" fmla="*/ 5253343 w 5913439"/>
              <a:gd name="connsiteY157" fmla="*/ 817618 h 6857999"/>
              <a:gd name="connsiteX158" fmla="*/ 5263222 w 5913439"/>
              <a:gd name="connsiteY158" fmla="*/ 823456 h 6857999"/>
              <a:gd name="connsiteX159" fmla="*/ 5273101 w 5913439"/>
              <a:gd name="connsiteY159" fmla="*/ 828844 h 6857999"/>
              <a:gd name="connsiteX160" fmla="*/ 5283429 w 5913439"/>
              <a:gd name="connsiteY160" fmla="*/ 833784 h 6857999"/>
              <a:gd name="connsiteX161" fmla="*/ 5293757 w 5913439"/>
              <a:gd name="connsiteY161" fmla="*/ 837376 h 6857999"/>
              <a:gd name="connsiteX162" fmla="*/ 5299146 w 5913439"/>
              <a:gd name="connsiteY162" fmla="*/ 839173 h 6857999"/>
              <a:gd name="connsiteX163" fmla="*/ 5304983 w 5913439"/>
              <a:gd name="connsiteY163" fmla="*/ 840520 h 6857999"/>
              <a:gd name="connsiteX164" fmla="*/ 5310821 w 5913439"/>
              <a:gd name="connsiteY164" fmla="*/ 841418 h 6857999"/>
              <a:gd name="connsiteX165" fmla="*/ 5316209 w 5913439"/>
              <a:gd name="connsiteY165" fmla="*/ 842316 h 6857999"/>
              <a:gd name="connsiteX166" fmla="*/ 5322496 w 5913439"/>
              <a:gd name="connsiteY166" fmla="*/ 842316 h 6857999"/>
              <a:gd name="connsiteX167" fmla="*/ 5328334 w 5913439"/>
              <a:gd name="connsiteY167" fmla="*/ 842316 h 6857999"/>
              <a:gd name="connsiteX168" fmla="*/ 5333722 w 5913439"/>
              <a:gd name="connsiteY168" fmla="*/ 842316 h 6857999"/>
              <a:gd name="connsiteX169" fmla="*/ 5338213 w 5913439"/>
              <a:gd name="connsiteY169" fmla="*/ 843214 h 6857999"/>
              <a:gd name="connsiteX170" fmla="*/ 5342254 w 5913439"/>
              <a:gd name="connsiteY170" fmla="*/ 845010 h 6857999"/>
              <a:gd name="connsiteX171" fmla="*/ 5344948 w 5913439"/>
              <a:gd name="connsiteY171" fmla="*/ 847255 h 6857999"/>
              <a:gd name="connsiteX172" fmla="*/ 5347193 w 5913439"/>
              <a:gd name="connsiteY172" fmla="*/ 850399 h 6857999"/>
              <a:gd name="connsiteX173" fmla="*/ 5348092 w 5913439"/>
              <a:gd name="connsiteY173" fmla="*/ 853991 h 6857999"/>
              <a:gd name="connsiteX174" fmla="*/ 5348990 w 5913439"/>
              <a:gd name="connsiteY174" fmla="*/ 857583 h 6857999"/>
              <a:gd name="connsiteX175" fmla="*/ 5349439 w 5913439"/>
              <a:gd name="connsiteY175" fmla="*/ 862074 h 6857999"/>
              <a:gd name="connsiteX176" fmla="*/ 5348990 w 5913439"/>
              <a:gd name="connsiteY176" fmla="*/ 866564 h 6857999"/>
              <a:gd name="connsiteX177" fmla="*/ 5348990 w 5913439"/>
              <a:gd name="connsiteY177" fmla="*/ 871055 h 6857999"/>
              <a:gd name="connsiteX178" fmla="*/ 5347642 w 5913439"/>
              <a:gd name="connsiteY178" fmla="*/ 880485 h 6857999"/>
              <a:gd name="connsiteX179" fmla="*/ 5346295 w 5913439"/>
              <a:gd name="connsiteY179" fmla="*/ 890364 h 6857999"/>
              <a:gd name="connsiteX180" fmla="*/ 5345397 w 5913439"/>
              <a:gd name="connsiteY180" fmla="*/ 898895 h 6857999"/>
              <a:gd name="connsiteX181" fmla="*/ 5344948 w 5913439"/>
              <a:gd name="connsiteY181" fmla="*/ 955924 h 6857999"/>
              <a:gd name="connsiteX182" fmla="*/ 5344499 w 5913439"/>
              <a:gd name="connsiteY182" fmla="*/ 1013402 h 6857999"/>
              <a:gd name="connsiteX183" fmla="*/ 5344050 w 5913439"/>
              <a:gd name="connsiteY183" fmla="*/ 1128358 h 6857999"/>
              <a:gd name="connsiteX184" fmla="*/ 5356623 w 5913439"/>
              <a:gd name="connsiteY184" fmla="*/ 1125663 h 6857999"/>
              <a:gd name="connsiteX185" fmla="*/ 5362012 w 5913439"/>
              <a:gd name="connsiteY185" fmla="*/ 1125214 h 6857999"/>
              <a:gd name="connsiteX186" fmla="*/ 5366951 w 5913439"/>
              <a:gd name="connsiteY186" fmla="*/ 1124765 h 6857999"/>
              <a:gd name="connsiteX187" fmla="*/ 5370993 w 5913439"/>
              <a:gd name="connsiteY187" fmla="*/ 1124765 h 6857999"/>
              <a:gd name="connsiteX188" fmla="*/ 5375034 w 5913439"/>
              <a:gd name="connsiteY188" fmla="*/ 1124765 h 6857999"/>
              <a:gd name="connsiteX189" fmla="*/ 5378627 w 5913439"/>
              <a:gd name="connsiteY189" fmla="*/ 1125663 h 6857999"/>
              <a:gd name="connsiteX190" fmla="*/ 5381770 w 5913439"/>
              <a:gd name="connsiteY190" fmla="*/ 1126561 h 6857999"/>
              <a:gd name="connsiteX191" fmla="*/ 5384015 w 5913439"/>
              <a:gd name="connsiteY191" fmla="*/ 1127459 h 6857999"/>
              <a:gd name="connsiteX192" fmla="*/ 5386260 w 5913439"/>
              <a:gd name="connsiteY192" fmla="*/ 1129256 h 6857999"/>
              <a:gd name="connsiteX193" fmla="*/ 5388057 w 5913439"/>
              <a:gd name="connsiteY193" fmla="*/ 1130603 h 6857999"/>
              <a:gd name="connsiteX194" fmla="*/ 5389404 w 5913439"/>
              <a:gd name="connsiteY194" fmla="*/ 1132399 h 6857999"/>
              <a:gd name="connsiteX195" fmla="*/ 5390302 w 5913439"/>
              <a:gd name="connsiteY195" fmla="*/ 1134644 h 6857999"/>
              <a:gd name="connsiteX196" fmla="*/ 5391200 w 5913439"/>
              <a:gd name="connsiteY196" fmla="*/ 1136889 h 6857999"/>
              <a:gd name="connsiteX197" fmla="*/ 5391649 w 5913439"/>
              <a:gd name="connsiteY197" fmla="*/ 1139135 h 6857999"/>
              <a:gd name="connsiteX198" fmla="*/ 5392098 w 5913439"/>
              <a:gd name="connsiteY198" fmla="*/ 1141829 h 6857999"/>
              <a:gd name="connsiteX199" fmla="*/ 5392098 w 5913439"/>
              <a:gd name="connsiteY199" fmla="*/ 1147666 h 6857999"/>
              <a:gd name="connsiteX200" fmla="*/ 5391200 w 5913439"/>
              <a:gd name="connsiteY200" fmla="*/ 1153953 h 6857999"/>
              <a:gd name="connsiteX201" fmla="*/ 5389853 w 5913439"/>
              <a:gd name="connsiteY201" fmla="*/ 1160240 h 6857999"/>
              <a:gd name="connsiteX202" fmla="*/ 5388506 w 5913439"/>
              <a:gd name="connsiteY202" fmla="*/ 1166526 h 6857999"/>
              <a:gd name="connsiteX203" fmla="*/ 5385811 w 5913439"/>
              <a:gd name="connsiteY203" fmla="*/ 1179549 h 6857999"/>
              <a:gd name="connsiteX204" fmla="*/ 5384913 w 5913439"/>
              <a:gd name="connsiteY204" fmla="*/ 1185835 h 6857999"/>
              <a:gd name="connsiteX205" fmla="*/ 5384464 w 5913439"/>
              <a:gd name="connsiteY205" fmla="*/ 1191673 h 6857999"/>
              <a:gd name="connsiteX206" fmla="*/ 5385362 w 5913439"/>
              <a:gd name="connsiteY206" fmla="*/ 1207390 h 6857999"/>
              <a:gd name="connsiteX207" fmla="*/ 5387158 w 5913439"/>
              <a:gd name="connsiteY207" fmla="*/ 1223555 h 6857999"/>
              <a:gd name="connsiteX208" fmla="*/ 5389853 w 5913439"/>
              <a:gd name="connsiteY208" fmla="*/ 1239721 h 6857999"/>
              <a:gd name="connsiteX209" fmla="*/ 5392996 w 5913439"/>
              <a:gd name="connsiteY209" fmla="*/ 1255437 h 6857999"/>
              <a:gd name="connsiteX210" fmla="*/ 5398834 w 5913439"/>
              <a:gd name="connsiteY210" fmla="*/ 1287768 h 6857999"/>
              <a:gd name="connsiteX211" fmla="*/ 5401079 w 5913439"/>
              <a:gd name="connsiteY211" fmla="*/ 1303934 h 6857999"/>
              <a:gd name="connsiteX212" fmla="*/ 5402875 w 5913439"/>
              <a:gd name="connsiteY212" fmla="*/ 1320100 h 6857999"/>
              <a:gd name="connsiteX213" fmla="*/ 5403324 w 5913439"/>
              <a:gd name="connsiteY213" fmla="*/ 1327733 h 6857999"/>
              <a:gd name="connsiteX214" fmla="*/ 5403773 w 5913439"/>
              <a:gd name="connsiteY214" fmla="*/ 1336265 h 6857999"/>
              <a:gd name="connsiteX215" fmla="*/ 5403773 w 5913439"/>
              <a:gd name="connsiteY215" fmla="*/ 1343899 h 6857999"/>
              <a:gd name="connsiteX216" fmla="*/ 5403324 w 5913439"/>
              <a:gd name="connsiteY216" fmla="*/ 1351533 h 6857999"/>
              <a:gd name="connsiteX217" fmla="*/ 5402426 w 5913439"/>
              <a:gd name="connsiteY217" fmla="*/ 1359616 h 6857999"/>
              <a:gd name="connsiteX218" fmla="*/ 5401528 w 5913439"/>
              <a:gd name="connsiteY218" fmla="*/ 1367699 h 6857999"/>
              <a:gd name="connsiteX219" fmla="*/ 5399732 w 5913439"/>
              <a:gd name="connsiteY219" fmla="*/ 1375332 h 6857999"/>
              <a:gd name="connsiteX220" fmla="*/ 5397936 w 5913439"/>
              <a:gd name="connsiteY220" fmla="*/ 1382966 h 6857999"/>
              <a:gd name="connsiteX221" fmla="*/ 5395241 w 5913439"/>
              <a:gd name="connsiteY221" fmla="*/ 1390600 h 6857999"/>
              <a:gd name="connsiteX222" fmla="*/ 5392547 w 5913439"/>
              <a:gd name="connsiteY222" fmla="*/ 1398234 h 6857999"/>
              <a:gd name="connsiteX223" fmla="*/ 5388955 w 5913439"/>
              <a:gd name="connsiteY223" fmla="*/ 1405867 h 6857999"/>
              <a:gd name="connsiteX224" fmla="*/ 5384913 w 5913439"/>
              <a:gd name="connsiteY224" fmla="*/ 1413501 h 6857999"/>
              <a:gd name="connsiteX225" fmla="*/ 5379974 w 5913439"/>
              <a:gd name="connsiteY225" fmla="*/ 1421135 h 6857999"/>
              <a:gd name="connsiteX226" fmla="*/ 5374136 w 5913439"/>
              <a:gd name="connsiteY226" fmla="*/ 1428320 h 6857999"/>
              <a:gd name="connsiteX227" fmla="*/ 5368299 w 5913439"/>
              <a:gd name="connsiteY227" fmla="*/ 1435504 h 6857999"/>
              <a:gd name="connsiteX228" fmla="*/ 5361563 w 5913439"/>
              <a:gd name="connsiteY228" fmla="*/ 1443138 h 6857999"/>
              <a:gd name="connsiteX229" fmla="*/ 5335518 w 5913439"/>
              <a:gd name="connsiteY229" fmla="*/ 1475469 h 6857999"/>
              <a:gd name="connsiteX230" fmla="*/ 5339560 w 5913439"/>
              <a:gd name="connsiteY230" fmla="*/ 1484450 h 6857999"/>
              <a:gd name="connsiteX231" fmla="*/ 5342703 w 5913439"/>
              <a:gd name="connsiteY231" fmla="*/ 1493431 h 6857999"/>
              <a:gd name="connsiteX232" fmla="*/ 5344948 w 5913439"/>
              <a:gd name="connsiteY232" fmla="*/ 1501514 h 6857999"/>
              <a:gd name="connsiteX233" fmla="*/ 5346744 w 5913439"/>
              <a:gd name="connsiteY233" fmla="*/ 1510046 h 6857999"/>
              <a:gd name="connsiteX234" fmla="*/ 5347642 w 5913439"/>
              <a:gd name="connsiteY234" fmla="*/ 1518578 h 6857999"/>
              <a:gd name="connsiteX235" fmla="*/ 5348541 w 5913439"/>
              <a:gd name="connsiteY235" fmla="*/ 1526211 h 6857999"/>
              <a:gd name="connsiteX236" fmla="*/ 5348541 w 5913439"/>
              <a:gd name="connsiteY236" fmla="*/ 1533845 h 6857999"/>
              <a:gd name="connsiteX237" fmla="*/ 5348092 w 5913439"/>
              <a:gd name="connsiteY237" fmla="*/ 1541479 h 6857999"/>
              <a:gd name="connsiteX238" fmla="*/ 5347193 w 5913439"/>
              <a:gd name="connsiteY238" fmla="*/ 1548664 h 6857999"/>
              <a:gd name="connsiteX239" fmla="*/ 5345846 w 5913439"/>
              <a:gd name="connsiteY239" fmla="*/ 1556298 h 6857999"/>
              <a:gd name="connsiteX240" fmla="*/ 5344050 w 5913439"/>
              <a:gd name="connsiteY240" fmla="*/ 1563033 h 6857999"/>
              <a:gd name="connsiteX241" fmla="*/ 5341356 w 5913439"/>
              <a:gd name="connsiteY241" fmla="*/ 1569769 h 6857999"/>
              <a:gd name="connsiteX242" fmla="*/ 5337763 w 5913439"/>
              <a:gd name="connsiteY242" fmla="*/ 1576055 h 6857999"/>
              <a:gd name="connsiteX243" fmla="*/ 5334171 w 5913439"/>
              <a:gd name="connsiteY243" fmla="*/ 1581893 h 6857999"/>
              <a:gd name="connsiteX244" fmla="*/ 5330579 w 5913439"/>
              <a:gd name="connsiteY244" fmla="*/ 1588180 h 6857999"/>
              <a:gd name="connsiteX245" fmla="*/ 5326088 w 5913439"/>
              <a:gd name="connsiteY245" fmla="*/ 1594017 h 6857999"/>
              <a:gd name="connsiteX246" fmla="*/ 5321149 w 5913439"/>
              <a:gd name="connsiteY246" fmla="*/ 1598957 h 6857999"/>
              <a:gd name="connsiteX247" fmla="*/ 5315760 w 5913439"/>
              <a:gd name="connsiteY247" fmla="*/ 1603896 h 6857999"/>
              <a:gd name="connsiteX248" fmla="*/ 5309923 w 5913439"/>
              <a:gd name="connsiteY248" fmla="*/ 1608836 h 6857999"/>
              <a:gd name="connsiteX249" fmla="*/ 5303187 w 5913439"/>
              <a:gd name="connsiteY249" fmla="*/ 1612877 h 6857999"/>
              <a:gd name="connsiteX250" fmla="*/ 5296002 w 5913439"/>
              <a:gd name="connsiteY250" fmla="*/ 1616919 h 6857999"/>
              <a:gd name="connsiteX251" fmla="*/ 5288818 w 5913439"/>
              <a:gd name="connsiteY251" fmla="*/ 1620960 h 6857999"/>
              <a:gd name="connsiteX252" fmla="*/ 5281184 w 5913439"/>
              <a:gd name="connsiteY252" fmla="*/ 1624552 h 6857999"/>
              <a:gd name="connsiteX253" fmla="*/ 5273101 w 5913439"/>
              <a:gd name="connsiteY253" fmla="*/ 1627696 h 6857999"/>
              <a:gd name="connsiteX254" fmla="*/ 5264120 w 5913439"/>
              <a:gd name="connsiteY254" fmla="*/ 1630390 h 6857999"/>
              <a:gd name="connsiteX255" fmla="*/ 5255139 w 5913439"/>
              <a:gd name="connsiteY255" fmla="*/ 1632635 h 6857999"/>
              <a:gd name="connsiteX256" fmla="*/ 5246158 w 5913439"/>
              <a:gd name="connsiteY256" fmla="*/ 1634880 h 6857999"/>
              <a:gd name="connsiteX257" fmla="*/ 5236279 w 5913439"/>
              <a:gd name="connsiteY257" fmla="*/ 1636676 h 6857999"/>
              <a:gd name="connsiteX258" fmla="*/ 5225951 w 5913439"/>
              <a:gd name="connsiteY258" fmla="*/ 1637575 h 6857999"/>
              <a:gd name="connsiteX259" fmla="*/ 5215174 w 5913439"/>
              <a:gd name="connsiteY259" fmla="*/ 1638473 h 6857999"/>
              <a:gd name="connsiteX260" fmla="*/ 5204397 w 5913439"/>
              <a:gd name="connsiteY260" fmla="*/ 1638922 h 6857999"/>
              <a:gd name="connsiteX261" fmla="*/ 5193171 w 5913439"/>
              <a:gd name="connsiteY261" fmla="*/ 1638922 h 6857999"/>
              <a:gd name="connsiteX262" fmla="*/ 5183292 w 5913439"/>
              <a:gd name="connsiteY262" fmla="*/ 1641616 h 6857999"/>
              <a:gd name="connsiteX263" fmla="*/ 5173862 w 5913439"/>
              <a:gd name="connsiteY263" fmla="*/ 1644310 h 6857999"/>
              <a:gd name="connsiteX264" fmla="*/ 5163983 w 5913439"/>
              <a:gd name="connsiteY264" fmla="*/ 1646106 h 6857999"/>
              <a:gd name="connsiteX265" fmla="*/ 5154553 w 5913439"/>
              <a:gd name="connsiteY265" fmla="*/ 1647454 h 6857999"/>
              <a:gd name="connsiteX266" fmla="*/ 5144225 w 5913439"/>
              <a:gd name="connsiteY266" fmla="*/ 1647903 h 6857999"/>
              <a:gd name="connsiteX267" fmla="*/ 5134795 w 5913439"/>
              <a:gd name="connsiteY267" fmla="*/ 1647454 h 6857999"/>
              <a:gd name="connsiteX268" fmla="*/ 5129856 w 5913439"/>
              <a:gd name="connsiteY268" fmla="*/ 1647005 h 6857999"/>
              <a:gd name="connsiteX269" fmla="*/ 5124916 w 5913439"/>
              <a:gd name="connsiteY269" fmla="*/ 1646106 h 6857999"/>
              <a:gd name="connsiteX270" fmla="*/ 5119977 w 5913439"/>
              <a:gd name="connsiteY270" fmla="*/ 1644759 h 6857999"/>
              <a:gd name="connsiteX271" fmla="*/ 5114588 w 5913439"/>
              <a:gd name="connsiteY271" fmla="*/ 1643412 h 6857999"/>
              <a:gd name="connsiteX272" fmla="*/ 5104709 w 5913439"/>
              <a:gd name="connsiteY272" fmla="*/ 1647005 h 6857999"/>
              <a:gd name="connsiteX273" fmla="*/ 5094830 w 5913439"/>
              <a:gd name="connsiteY273" fmla="*/ 1650148 h 6857999"/>
              <a:gd name="connsiteX274" fmla="*/ 5084502 w 5913439"/>
              <a:gd name="connsiteY274" fmla="*/ 1651944 h 6857999"/>
              <a:gd name="connsiteX275" fmla="*/ 5079563 w 5913439"/>
              <a:gd name="connsiteY275" fmla="*/ 1652842 h 6857999"/>
              <a:gd name="connsiteX276" fmla="*/ 5074174 w 5913439"/>
              <a:gd name="connsiteY276" fmla="*/ 1653291 h 6857999"/>
              <a:gd name="connsiteX277" fmla="*/ 5069235 w 5913439"/>
              <a:gd name="connsiteY277" fmla="*/ 1653740 h 6857999"/>
              <a:gd name="connsiteX278" fmla="*/ 5063846 w 5913439"/>
              <a:gd name="connsiteY278" fmla="*/ 1653291 h 6857999"/>
              <a:gd name="connsiteX279" fmla="*/ 5058907 w 5913439"/>
              <a:gd name="connsiteY279" fmla="*/ 1652842 h 6857999"/>
              <a:gd name="connsiteX280" fmla="*/ 5053967 w 5913439"/>
              <a:gd name="connsiteY280" fmla="*/ 1652393 h 6857999"/>
              <a:gd name="connsiteX281" fmla="*/ 5049028 w 5913439"/>
              <a:gd name="connsiteY281" fmla="*/ 1651046 h 6857999"/>
              <a:gd name="connsiteX282" fmla="*/ 5043639 w 5913439"/>
              <a:gd name="connsiteY282" fmla="*/ 1649250 h 6857999"/>
              <a:gd name="connsiteX283" fmla="*/ 5038250 w 5913439"/>
              <a:gd name="connsiteY283" fmla="*/ 1647005 h 6857999"/>
              <a:gd name="connsiteX284" fmla="*/ 5033311 w 5913439"/>
              <a:gd name="connsiteY284" fmla="*/ 1644310 h 6857999"/>
              <a:gd name="connsiteX285" fmla="*/ 4911171 w 5913439"/>
              <a:gd name="connsiteY285" fmla="*/ 1665416 h 6857999"/>
              <a:gd name="connsiteX286" fmla="*/ 4911171 w 5913439"/>
              <a:gd name="connsiteY286" fmla="*/ 1675294 h 6857999"/>
              <a:gd name="connsiteX287" fmla="*/ 4910273 w 5913439"/>
              <a:gd name="connsiteY287" fmla="*/ 1685623 h 6857999"/>
              <a:gd name="connsiteX288" fmla="*/ 5237626 w 5913439"/>
              <a:gd name="connsiteY288" fmla="*/ 1766900 h 6857999"/>
              <a:gd name="connsiteX289" fmla="*/ 5264120 w 5913439"/>
              <a:gd name="connsiteY289" fmla="*/ 1774533 h 6857999"/>
              <a:gd name="connsiteX290" fmla="*/ 5291512 w 5913439"/>
              <a:gd name="connsiteY290" fmla="*/ 1781269 h 6857999"/>
              <a:gd name="connsiteX291" fmla="*/ 5345846 w 5913439"/>
              <a:gd name="connsiteY291" fmla="*/ 1794291 h 6857999"/>
              <a:gd name="connsiteX292" fmla="*/ 5399732 w 5913439"/>
              <a:gd name="connsiteY292" fmla="*/ 1806865 h 6857999"/>
              <a:gd name="connsiteX293" fmla="*/ 5454066 w 5913439"/>
              <a:gd name="connsiteY293" fmla="*/ 1820785 h 6857999"/>
              <a:gd name="connsiteX294" fmla="*/ 5480560 w 5913439"/>
              <a:gd name="connsiteY294" fmla="*/ 1827521 h 6857999"/>
              <a:gd name="connsiteX295" fmla="*/ 5507503 w 5913439"/>
              <a:gd name="connsiteY295" fmla="*/ 1835155 h 6857999"/>
              <a:gd name="connsiteX296" fmla="*/ 5534445 w 5913439"/>
              <a:gd name="connsiteY296" fmla="*/ 1843237 h 6857999"/>
              <a:gd name="connsiteX297" fmla="*/ 5560490 w 5913439"/>
              <a:gd name="connsiteY297" fmla="*/ 1852218 h 6857999"/>
              <a:gd name="connsiteX298" fmla="*/ 5586983 w 5913439"/>
              <a:gd name="connsiteY298" fmla="*/ 1861199 h 6857999"/>
              <a:gd name="connsiteX299" fmla="*/ 5613028 w 5913439"/>
              <a:gd name="connsiteY299" fmla="*/ 1871527 h 6857999"/>
              <a:gd name="connsiteX300" fmla="*/ 5639072 w 5913439"/>
              <a:gd name="connsiteY300" fmla="*/ 1882753 h 6857999"/>
              <a:gd name="connsiteX301" fmla="*/ 5664219 w 5913439"/>
              <a:gd name="connsiteY301" fmla="*/ 1894429 h 6857999"/>
              <a:gd name="connsiteX302" fmla="*/ 5676792 w 5913439"/>
              <a:gd name="connsiteY302" fmla="*/ 1897123 h 6857999"/>
              <a:gd name="connsiteX303" fmla="*/ 5688467 w 5913439"/>
              <a:gd name="connsiteY303" fmla="*/ 1900266 h 6857999"/>
              <a:gd name="connsiteX304" fmla="*/ 5699245 w 5913439"/>
              <a:gd name="connsiteY304" fmla="*/ 1903858 h 6857999"/>
              <a:gd name="connsiteX305" fmla="*/ 5710022 w 5913439"/>
              <a:gd name="connsiteY305" fmla="*/ 1907900 h 6857999"/>
              <a:gd name="connsiteX306" fmla="*/ 5719002 w 5913439"/>
              <a:gd name="connsiteY306" fmla="*/ 1912390 h 6857999"/>
              <a:gd name="connsiteX307" fmla="*/ 5727534 w 5913439"/>
              <a:gd name="connsiteY307" fmla="*/ 1917330 h 6857999"/>
              <a:gd name="connsiteX308" fmla="*/ 5731127 w 5913439"/>
              <a:gd name="connsiteY308" fmla="*/ 1920922 h 6857999"/>
              <a:gd name="connsiteX309" fmla="*/ 5734719 w 5913439"/>
              <a:gd name="connsiteY309" fmla="*/ 1924066 h 6857999"/>
              <a:gd name="connsiteX310" fmla="*/ 5738311 w 5913439"/>
              <a:gd name="connsiteY310" fmla="*/ 1927209 h 6857999"/>
              <a:gd name="connsiteX311" fmla="*/ 5741455 w 5913439"/>
              <a:gd name="connsiteY311" fmla="*/ 1930352 h 6857999"/>
              <a:gd name="connsiteX312" fmla="*/ 5744149 w 5913439"/>
              <a:gd name="connsiteY312" fmla="*/ 1933944 h 6857999"/>
              <a:gd name="connsiteX313" fmla="*/ 5746843 w 5913439"/>
              <a:gd name="connsiteY313" fmla="*/ 1937986 h 6857999"/>
              <a:gd name="connsiteX314" fmla="*/ 5749089 w 5913439"/>
              <a:gd name="connsiteY314" fmla="*/ 1941578 h 6857999"/>
              <a:gd name="connsiteX315" fmla="*/ 5751334 w 5913439"/>
              <a:gd name="connsiteY315" fmla="*/ 1946069 h 6857999"/>
              <a:gd name="connsiteX316" fmla="*/ 5752681 w 5913439"/>
              <a:gd name="connsiteY316" fmla="*/ 1950559 h 6857999"/>
              <a:gd name="connsiteX317" fmla="*/ 5754028 w 5913439"/>
              <a:gd name="connsiteY317" fmla="*/ 1955498 h 6857999"/>
              <a:gd name="connsiteX318" fmla="*/ 5755375 w 5913439"/>
              <a:gd name="connsiteY318" fmla="*/ 1960438 h 6857999"/>
              <a:gd name="connsiteX319" fmla="*/ 5755824 w 5913439"/>
              <a:gd name="connsiteY319" fmla="*/ 1965377 h 6857999"/>
              <a:gd name="connsiteX320" fmla="*/ 5756273 w 5913439"/>
              <a:gd name="connsiteY320" fmla="*/ 1970766 h 6857999"/>
              <a:gd name="connsiteX321" fmla="*/ 5756273 w 5913439"/>
              <a:gd name="connsiteY321" fmla="*/ 1976604 h 6857999"/>
              <a:gd name="connsiteX322" fmla="*/ 5755824 w 5913439"/>
              <a:gd name="connsiteY322" fmla="*/ 1982441 h 6857999"/>
              <a:gd name="connsiteX323" fmla="*/ 5755375 w 5913439"/>
              <a:gd name="connsiteY323" fmla="*/ 1988728 h 6857999"/>
              <a:gd name="connsiteX324" fmla="*/ 5754028 w 5913439"/>
              <a:gd name="connsiteY324" fmla="*/ 1995463 h 6857999"/>
              <a:gd name="connsiteX325" fmla="*/ 5752681 w 5913439"/>
              <a:gd name="connsiteY325" fmla="*/ 2002199 h 6857999"/>
              <a:gd name="connsiteX326" fmla="*/ 5750885 w 5913439"/>
              <a:gd name="connsiteY326" fmla="*/ 2009384 h 6857999"/>
              <a:gd name="connsiteX327" fmla="*/ 5748639 w 5913439"/>
              <a:gd name="connsiteY327" fmla="*/ 2016569 h 6857999"/>
              <a:gd name="connsiteX328" fmla="*/ 5747292 w 5913439"/>
              <a:gd name="connsiteY328" fmla="*/ 2022406 h 6857999"/>
              <a:gd name="connsiteX329" fmla="*/ 5745496 w 5913439"/>
              <a:gd name="connsiteY329" fmla="*/ 2027795 h 6857999"/>
              <a:gd name="connsiteX330" fmla="*/ 5744598 w 5913439"/>
              <a:gd name="connsiteY330" fmla="*/ 2034081 h 6857999"/>
              <a:gd name="connsiteX331" fmla="*/ 5744149 w 5913439"/>
              <a:gd name="connsiteY331" fmla="*/ 2039919 h 6857999"/>
              <a:gd name="connsiteX332" fmla="*/ 5743700 w 5913439"/>
              <a:gd name="connsiteY332" fmla="*/ 2052043 h 6857999"/>
              <a:gd name="connsiteX333" fmla="*/ 5743700 w 5913439"/>
              <a:gd name="connsiteY333" fmla="*/ 2064168 h 6857999"/>
              <a:gd name="connsiteX334" fmla="*/ 5745496 w 5913439"/>
              <a:gd name="connsiteY334" fmla="*/ 2089314 h 6857999"/>
              <a:gd name="connsiteX335" fmla="*/ 5745945 w 5913439"/>
              <a:gd name="connsiteY335" fmla="*/ 2102336 h 6857999"/>
              <a:gd name="connsiteX336" fmla="*/ 5746843 w 5913439"/>
              <a:gd name="connsiteY336" fmla="*/ 2114012 h 6857999"/>
              <a:gd name="connsiteX337" fmla="*/ 5749538 w 5913439"/>
              <a:gd name="connsiteY337" fmla="*/ 2128830 h 6857999"/>
              <a:gd name="connsiteX338" fmla="*/ 5751334 w 5913439"/>
              <a:gd name="connsiteY338" fmla="*/ 2143649 h 6857999"/>
              <a:gd name="connsiteX339" fmla="*/ 5751783 w 5913439"/>
              <a:gd name="connsiteY339" fmla="*/ 2157569 h 6857999"/>
              <a:gd name="connsiteX340" fmla="*/ 5751334 w 5913439"/>
              <a:gd name="connsiteY340" fmla="*/ 2171040 h 6857999"/>
              <a:gd name="connsiteX341" fmla="*/ 5749987 w 5913439"/>
              <a:gd name="connsiteY341" fmla="*/ 2184961 h 6857999"/>
              <a:gd name="connsiteX342" fmla="*/ 5747741 w 5913439"/>
              <a:gd name="connsiteY342" fmla="*/ 2197534 h 6857999"/>
              <a:gd name="connsiteX343" fmla="*/ 5743700 w 5913439"/>
              <a:gd name="connsiteY343" fmla="*/ 2209658 h 6857999"/>
              <a:gd name="connsiteX344" fmla="*/ 5739210 w 5913439"/>
              <a:gd name="connsiteY344" fmla="*/ 2222231 h 6857999"/>
              <a:gd name="connsiteX345" fmla="*/ 5733821 w 5913439"/>
              <a:gd name="connsiteY345" fmla="*/ 2233458 h 6857999"/>
              <a:gd name="connsiteX346" fmla="*/ 5727534 w 5913439"/>
              <a:gd name="connsiteY346" fmla="*/ 2244683 h 6857999"/>
              <a:gd name="connsiteX347" fmla="*/ 5720350 w 5913439"/>
              <a:gd name="connsiteY347" fmla="*/ 2255461 h 6857999"/>
              <a:gd name="connsiteX348" fmla="*/ 5712267 w 5913439"/>
              <a:gd name="connsiteY348" fmla="*/ 2265789 h 6857999"/>
              <a:gd name="connsiteX349" fmla="*/ 5702388 w 5913439"/>
              <a:gd name="connsiteY349" fmla="*/ 2275668 h 6857999"/>
              <a:gd name="connsiteX350" fmla="*/ 5692509 w 5913439"/>
              <a:gd name="connsiteY350" fmla="*/ 2285098 h 6857999"/>
              <a:gd name="connsiteX351" fmla="*/ 5681283 w 5913439"/>
              <a:gd name="connsiteY351" fmla="*/ 2294977 h 6857999"/>
              <a:gd name="connsiteX352" fmla="*/ 5668709 w 5913439"/>
              <a:gd name="connsiteY352" fmla="*/ 2303509 h 6857999"/>
              <a:gd name="connsiteX353" fmla="*/ 5677690 w 5913439"/>
              <a:gd name="connsiteY353" fmla="*/ 2309795 h 6857999"/>
              <a:gd name="connsiteX354" fmla="*/ 5686671 w 5913439"/>
              <a:gd name="connsiteY354" fmla="*/ 2316980 h 6857999"/>
              <a:gd name="connsiteX355" fmla="*/ 5695203 w 5913439"/>
              <a:gd name="connsiteY355" fmla="*/ 2325063 h 6857999"/>
              <a:gd name="connsiteX356" fmla="*/ 5698795 w 5913439"/>
              <a:gd name="connsiteY356" fmla="*/ 2328655 h 6857999"/>
              <a:gd name="connsiteX357" fmla="*/ 5701939 w 5913439"/>
              <a:gd name="connsiteY357" fmla="*/ 2332696 h 6857999"/>
              <a:gd name="connsiteX358" fmla="*/ 5705082 w 5913439"/>
              <a:gd name="connsiteY358" fmla="*/ 2336738 h 6857999"/>
              <a:gd name="connsiteX359" fmla="*/ 5706878 w 5913439"/>
              <a:gd name="connsiteY359" fmla="*/ 2340779 h 6857999"/>
              <a:gd name="connsiteX360" fmla="*/ 5708225 w 5913439"/>
              <a:gd name="connsiteY360" fmla="*/ 2344821 h 6857999"/>
              <a:gd name="connsiteX361" fmla="*/ 5708225 w 5913439"/>
              <a:gd name="connsiteY361" fmla="*/ 2348862 h 6857999"/>
              <a:gd name="connsiteX362" fmla="*/ 5708225 w 5913439"/>
              <a:gd name="connsiteY362" fmla="*/ 2351107 h 6857999"/>
              <a:gd name="connsiteX363" fmla="*/ 5707776 w 5913439"/>
              <a:gd name="connsiteY363" fmla="*/ 2352903 h 6857999"/>
              <a:gd name="connsiteX364" fmla="*/ 5706878 w 5913439"/>
              <a:gd name="connsiteY364" fmla="*/ 2354700 h 6857999"/>
              <a:gd name="connsiteX365" fmla="*/ 5705531 w 5913439"/>
              <a:gd name="connsiteY365" fmla="*/ 2356945 h 6857999"/>
              <a:gd name="connsiteX366" fmla="*/ 5704184 w 5913439"/>
              <a:gd name="connsiteY366" fmla="*/ 2359190 h 6857999"/>
              <a:gd name="connsiteX367" fmla="*/ 5702388 w 5913439"/>
              <a:gd name="connsiteY367" fmla="*/ 2360986 h 6857999"/>
              <a:gd name="connsiteX368" fmla="*/ 5697897 w 5913439"/>
              <a:gd name="connsiteY368" fmla="*/ 2364579 h 6857999"/>
              <a:gd name="connsiteX369" fmla="*/ 5693407 w 5913439"/>
              <a:gd name="connsiteY369" fmla="*/ 2368171 h 6857999"/>
              <a:gd name="connsiteX370" fmla="*/ 5688467 w 5913439"/>
              <a:gd name="connsiteY370" fmla="*/ 2371763 h 6857999"/>
              <a:gd name="connsiteX371" fmla="*/ 5679487 w 5913439"/>
              <a:gd name="connsiteY371" fmla="*/ 2379846 h 6857999"/>
              <a:gd name="connsiteX372" fmla="*/ 5670506 w 5913439"/>
              <a:gd name="connsiteY372" fmla="*/ 2388827 h 6857999"/>
              <a:gd name="connsiteX373" fmla="*/ 5661974 w 5913439"/>
              <a:gd name="connsiteY373" fmla="*/ 2398706 h 6857999"/>
              <a:gd name="connsiteX374" fmla="*/ 5644461 w 5913439"/>
              <a:gd name="connsiteY374" fmla="*/ 2417566 h 6857999"/>
              <a:gd name="connsiteX375" fmla="*/ 5635031 w 5913439"/>
              <a:gd name="connsiteY375" fmla="*/ 2426996 h 6857999"/>
              <a:gd name="connsiteX376" fmla="*/ 5626050 w 5913439"/>
              <a:gd name="connsiteY376" fmla="*/ 2435528 h 6857999"/>
              <a:gd name="connsiteX377" fmla="*/ 5621111 w 5913439"/>
              <a:gd name="connsiteY377" fmla="*/ 2439569 h 6857999"/>
              <a:gd name="connsiteX378" fmla="*/ 5616171 w 5913439"/>
              <a:gd name="connsiteY378" fmla="*/ 2443161 h 6857999"/>
              <a:gd name="connsiteX379" fmla="*/ 5611232 w 5913439"/>
              <a:gd name="connsiteY379" fmla="*/ 2446305 h 6857999"/>
              <a:gd name="connsiteX380" fmla="*/ 5605843 w 5913439"/>
              <a:gd name="connsiteY380" fmla="*/ 2448999 h 6857999"/>
              <a:gd name="connsiteX381" fmla="*/ 5600455 w 5913439"/>
              <a:gd name="connsiteY381" fmla="*/ 2451693 h 6857999"/>
              <a:gd name="connsiteX382" fmla="*/ 5594617 w 5913439"/>
              <a:gd name="connsiteY382" fmla="*/ 2453489 h 6857999"/>
              <a:gd name="connsiteX383" fmla="*/ 5588779 w 5913439"/>
              <a:gd name="connsiteY383" fmla="*/ 2455286 h 6857999"/>
              <a:gd name="connsiteX384" fmla="*/ 5582942 w 5913439"/>
              <a:gd name="connsiteY384" fmla="*/ 2456633 h 6857999"/>
              <a:gd name="connsiteX385" fmla="*/ 5576655 w 5913439"/>
              <a:gd name="connsiteY385" fmla="*/ 2457082 h 6857999"/>
              <a:gd name="connsiteX386" fmla="*/ 5570369 w 5913439"/>
              <a:gd name="connsiteY386" fmla="*/ 2457082 h 6857999"/>
              <a:gd name="connsiteX387" fmla="*/ 5563633 w 5913439"/>
              <a:gd name="connsiteY387" fmla="*/ 2456633 h 6857999"/>
              <a:gd name="connsiteX388" fmla="*/ 5555999 w 5913439"/>
              <a:gd name="connsiteY388" fmla="*/ 2455286 h 6857999"/>
              <a:gd name="connsiteX389" fmla="*/ 5548815 w 5913439"/>
              <a:gd name="connsiteY389" fmla="*/ 2453489 h 6857999"/>
              <a:gd name="connsiteX390" fmla="*/ 5541181 w 5913439"/>
              <a:gd name="connsiteY390" fmla="*/ 2450795 h 6857999"/>
              <a:gd name="connsiteX391" fmla="*/ 5533547 w 5913439"/>
              <a:gd name="connsiteY391" fmla="*/ 2447652 h 6857999"/>
              <a:gd name="connsiteX392" fmla="*/ 5525464 w 5913439"/>
              <a:gd name="connsiteY392" fmla="*/ 2443611 h 6857999"/>
              <a:gd name="connsiteX393" fmla="*/ 5517382 w 5913439"/>
              <a:gd name="connsiteY393" fmla="*/ 2447203 h 6857999"/>
              <a:gd name="connsiteX394" fmla="*/ 5510197 w 5913439"/>
              <a:gd name="connsiteY394" fmla="*/ 2450346 h 6857999"/>
              <a:gd name="connsiteX395" fmla="*/ 5503012 w 5913439"/>
              <a:gd name="connsiteY395" fmla="*/ 2453489 h 6857999"/>
              <a:gd name="connsiteX396" fmla="*/ 5495827 w 5913439"/>
              <a:gd name="connsiteY396" fmla="*/ 2456184 h 6857999"/>
              <a:gd name="connsiteX397" fmla="*/ 5480111 w 5913439"/>
              <a:gd name="connsiteY397" fmla="*/ 2460674 h 6857999"/>
              <a:gd name="connsiteX398" fmla="*/ 5465292 w 5913439"/>
              <a:gd name="connsiteY398" fmla="*/ 2464716 h 6857999"/>
              <a:gd name="connsiteX399" fmla="*/ 5449576 w 5913439"/>
              <a:gd name="connsiteY399" fmla="*/ 2467410 h 6857999"/>
              <a:gd name="connsiteX400" fmla="*/ 5434308 w 5913439"/>
              <a:gd name="connsiteY400" fmla="*/ 2470553 h 6857999"/>
              <a:gd name="connsiteX401" fmla="*/ 5419041 w 5913439"/>
              <a:gd name="connsiteY401" fmla="*/ 2471901 h 6857999"/>
              <a:gd name="connsiteX402" fmla="*/ 5403324 w 5913439"/>
              <a:gd name="connsiteY402" fmla="*/ 2473248 h 6857999"/>
              <a:gd name="connsiteX403" fmla="*/ 5371891 w 5913439"/>
              <a:gd name="connsiteY403" fmla="*/ 2475044 h 6857999"/>
              <a:gd name="connsiteX404" fmla="*/ 5341356 w 5913439"/>
              <a:gd name="connsiteY404" fmla="*/ 2476840 h 6857999"/>
              <a:gd name="connsiteX405" fmla="*/ 5325190 w 5913439"/>
              <a:gd name="connsiteY405" fmla="*/ 2477738 h 6857999"/>
              <a:gd name="connsiteX406" fmla="*/ 5309923 w 5913439"/>
              <a:gd name="connsiteY406" fmla="*/ 2478636 h 6857999"/>
              <a:gd name="connsiteX407" fmla="*/ 5294206 w 5913439"/>
              <a:gd name="connsiteY407" fmla="*/ 2479983 h 6857999"/>
              <a:gd name="connsiteX408" fmla="*/ 5278939 w 5913439"/>
              <a:gd name="connsiteY408" fmla="*/ 2482228 h 6857999"/>
              <a:gd name="connsiteX409" fmla="*/ 5275346 w 5913439"/>
              <a:gd name="connsiteY409" fmla="*/ 2506477 h 6857999"/>
              <a:gd name="connsiteX410" fmla="*/ 5278939 w 5913439"/>
              <a:gd name="connsiteY410" fmla="*/ 2523540 h 6857999"/>
              <a:gd name="connsiteX411" fmla="*/ 5282531 w 5913439"/>
              <a:gd name="connsiteY411" fmla="*/ 2540604 h 6857999"/>
              <a:gd name="connsiteX412" fmla="*/ 5285225 w 5913439"/>
              <a:gd name="connsiteY412" fmla="*/ 2558117 h 6857999"/>
              <a:gd name="connsiteX413" fmla="*/ 5287021 w 5913439"/>
              <a:gd name="connsiteY413" fmla="*/ 2575181 h 6857999"/>
              <a:gd name="connsiteX414" fmla="*/ 5287919 w 5913439"/>
              <a:gd name="connsiteY414" fmla="*/ 2584162 h 6857999"/>
              <a:gd name="connsiteX415" fmla="*/ 5287919 w 5913439"/>
              <a:gd name="connsiteY415" fmla="*/ 2592693 h 6857999"/>
              <a:gd name="connsiteX416" fmla="*/ 5287919 w 5913439"/>
              <a:gd name="connsiteY416" fmla="*/ 2601225 h 6857999"/>
              <a:gd name="connsiteX417" fmla="*/ 5287021 w 5913439"/>
              <a:gd name="connsiteY417" fmla="*/ 2609757 h 6857999"/>
              <a:gd name="connsiteX418" fmla="*/ 5286123 w 5913439"/>
              <a:gd name="connsiteY418" fmla="*/ 2618738 h 6857999"/>
              <a:gd name="connsiteX419" fmla="*/ 5284776 w 5913439"/>
              <a:gd name="connsiteY419" fmla="*/ 2627270 h 6857999"/>
              <a:gd name="connsiteX420" fmla="*/ 5282531 w 5913439"/>
              <a:gd name="connsiteY420" fmla="*/ 2635802 h 6857999"/>
              <a:gd name="connsiteX421" fmla="*/ 5279837 w 5913439"/>
              <a:gd name="connsiteY421" fmla="*/ 2644783 h 6857999"/>
              <a:gd name="connsiteX422" fmla="*/ 5282531 w 5913439"/>
              <a:gd name="connsiteY422" fmla="*/ 2649722 h 6857999"/>
              <a:gd name="connsiteX423" fmla="*/ 5284776 w 5913439"/>
              <a:gd name="connsiteY423" fmla="*/ 2655560 h 6857999"/>
              <a:gd name="connsiteX424" fmla="*/ 5286123 w 5913439"/>
              <a:gd name="connsiteY424" fmla="*/ 2660499 h 6857999"/>
              <a:gd name="connsiteX425" fmla="*/ 5287470 w 5913439"/>
              <a:gd name="connsiteY425" fmla="*/ 2665439 h 6857999"/>
              <a:gd name="connsiteX426" fmla="*/ 5287919 w 5913439"/>
              <a:gd name="connsiteY426" fmla="*/ 2670827 h 6857999"/>
              <a:gd name="connsiteX427" fmla="*/ 5288369 w 5913439"/>
              <a:gd name="connsiteY427" fmla="*/ 2675767 h 6857999"/>
              <a:gd name="connsiteX428" fmla="*/ 5288369 w 5913439"/>
              <a:gd name="connsiteY428" fmla="*/ 2680706 h 6857999"/>
              <a:gd name="connsiteX429" fmla="*/ 5287919 w 5913439"/>
              <a:gd name="connsiteY429" fmla="*/ 2686095 h 6857999"/>
              <a:gd name="connsiteX430" fmla="*/ 5286123 w 5913439"/>
              <a:gd name="connsiteY430" fmla="*/ 2696423 h 6857999"/>
              <a:gd name="connsiteX431" fmla="*/ 5283878 w 5913439"/>
              <a:gd name="connsiteY431" fmla="*/ 2706751 h 6857999"/>
              <a:gd name="connsiteX432" fmla="*/ 5278490 w 5913439"/>
              <a:gd name="connsiteY432" fmla="*/ 2727407 h 6857999"/>
              <a:gd name="connsiteX433" fmla="*/ 5276244 w 5913439"/>
              <a:gd name="connsiteY433" fmla="*/ 2747165 h 6857999"/>
              <a:gd name="connsiteX434" fmla="*/ 5273101 w 5913439"/>
              <a:gd name="connsiteY434" fmla="*/ 2766923 h 6857999"/>
              <a:gd name="connsiteX435" fmla="*/ 5270856 w 5913439"/>
              <a:gd name="connsiteY435" fmla="*/ 2776802 h 6857999"/>
              <a:gd name="connsiteX436" fmla="*/ 5268611 w 5913439"/>
              <a:gd name="connsiteY436" fmla="*/ 2786232 h 6857999"/>
              <a:gd name="connsiteX437" fmla="*/ 5265916 w 5913439"/>
              <a:gd name="connsiteY437" fmla="*/ 2795213 h 6857999"/>
              <a:gd name="connsiteX438" fmla="*/ 5262324 w 5913439"/>
              <a:gd name="connsiteY438" fmla="*/ 2805092 h 6857999"/>
              <a:gd name="connsiteX439" fmla="*/ 5259181 w 5913439"/>
              <a:gd name="connsiteY439" fmla="*/ 2813624 h 6857999"/>
              <a:gd name="connsiteX440" fmla="*/ 5255139 w 5913439"/>
              <a:gd name="connsiteY440" fmla="*/ 2822604 h 6857999"/>
              <a:gd name="connsiteX441" fmla="*/ 5250200 w 5913439"/>
              <a:gd name="connsiteY441" fmla="*/ 2830688 h 6857999"/>
              <a:gd name="connsiteX442" fmla="*/ 5244811 w 5913439"/>
              <a:gd name="connsiteY442" fmla="*/ 2839668 h 6857999"/>
              <a:gd name="connsiteX443" fmla="*/ 5238974 w 5913439"/>
              <a:gd name="connsiteY443" fmla="*/ 2847302 h 6857999"/>
              <a:gd name="connsiteX444" fmla="*/ 5232238 w 5913439"/>
              <a:gd name="connsiteY444" fmla="*/ 2854936 h 6857999"/>
              <a:gd name="connsiteX445" fmla="*/ 5224155 w 5913439"/>
              <a:gd name="connsiteY445" fmla="*/ 2861671 h 6857999"/>
              <a:gd name="connsiteX446" fmla="*/ 5216072 w 5913439"/>
              <a:gd name="connsiteY446" fmla="*/ 2868407 h 6857999"/>
              <a:gd name="connsiteX447" fmla="*/ 5216521 w 5913439"/>
              <a:gd name="connsiteY447" fmla="*/ 2869754 h 6857999"/>
              <a:gd name="connsiteX448" fmla="*/ 5216970 w 5913439"/>
              <a:gd name="connsiteY448" fmla="*/ 2871102 h 6857999"/>
              <a:gd name="connsiteX449" fmla="*/ 5216970 w 5913439"/>
              <a:gd name="connsiteY449" fmla="*/ 2872448 h 6857999"/>
              <a:gd name="connsiteX450" fmla="*/ 5216970 w 5913439"/>
              <a:gd name="connsiteY450" fmla="*/ 2874245 h 6857999"/>
              <a:gd name="connsiteX451" fmla="*/ 5215623 w 5913439"/>
              <a:gd name="connsiteY451" fmla="*/ 2876490 h 6857999"/>
              <a:gd name="connsiteX452" fmla="*/ 5213827 w 5913439"/>
              <a:gd name="connsiteY452" fmla="*/ 2879184 h 6857999"/>
              <a:gd name="connsiteX453" fmla="*/ 5211582 w 5913439"/>
              <a:gd name="connsiteY453" fmla="*/ 2881430 h 6857999"/>
              <a:gd name="connsiteX454" fmla="*/ 5208888 w 5913439"/>
              <a:gd name="connsiteY454" fmla="*/ 2883675 h 6857999"/>
              <a:gd name="connsiteX455" fmla="*/ 5203499 w 5913439"/>
              <a:gd name="connsiteY455" fmla="*/ 2888165 h 6857999"/>
              <a:gd name="connsiteX456" fmla="*/ 5200805 w 5913439"/>
              <a:gd name="connsiteY456" fmla="*/ 2890410 h 6857999"/>
              <a:gd name="connsiteX457" fmla="*/ 5199009 w 5913439"/>
              <a:gd name="connsiteY457" fmla="*/ 2893105 h 6857999"/>
              <a:gd name="connsiteX458" fmla="*/ 5198110 w 5913439"/>
              <a:gd name="connsiteY458" fmla="*/ 2895350 h 6857999"/>
              <a:gd name="connsiteX459" fmla="*/ 5198110 w 5913439"/>
              <a:gd name="connsiteY459" fmla="*/ 2896697 h 6857999"/>
              <a:gd name="connsiteX460" fmla="*/ 5198110 w 5913439"/>
              <a:gd name="connsiteY460" fmla="*/ 2897595 h 6857999"/>
              <a:gd name="connsiteX461" fmla="*/ 5198560 w 5913439"/>
              <a:gd name="connsiteY461" fmla="*/ 2898942 h 6857999"/>
              <a:gd name="connsiteX462" fmla="*/ 5199009 w 5913439"/>
              <a:gd name="connsiteY462" fmla="*/ 2900289 h 6857999"/>
              <a:gd name="connsiteX463" fmla="*/ 5201703 w 5913439"/>
              <a:gd name="connsiteY463" fmla="*/ 2902984 h 6857999"/>
              <a:gd name="connsiteX464" fmla="*/ 5205744 w 5913439"/>
              <a:gd name="connsiteY464" fmla="*/ 2905678 h 6857999"/>
              <a:gd name="connsiteX465" fmla="*/ 5212031 w 5913439"/>
              <a:gd name="connsiteY465" fmla="*/ 2908372 h 6857999"/>
              <a:gd name="connsiteX466" fmla="*/ 5216970 w 5913439"/>
              <a:gd name="connsiteY466" fmla="*/ 2911515 h 6857999"/>
              <a:gd name="connsiteX467" fmla="*/ 5221461 w 5913439"/>
              <a:gd name="connsiteY467" fmla="*/ 2914210 h 6857999"/>
              <a:gd name="connsiteX468" fmla="*/ 5225502 w 5913439"/>
              <a:gd name="connsiteY468" fmla="*/ 2917802 h 6857999"/>
              <a:gd name="connsiteX469" fmla="*/ 5229544 w 5913439"/>
              <a:gd name="connsiteY469" fmla="*/ 2921394 h 6857999"/>
              <a:gd name="connsiteX470" fmla="*/ 5232687 w 5913439"/>
              <a:gd name="connsiteY470" fmla="*/ 2924987 h 6857999"/>
              <a:gd name="connsiteX471" fmla="*/ 5235381 w 5913439"/>
              <a:gd name="connsiteY471" fmla="*/ 2929028 h 6857999"/>
              <a:gd name="connsiteX472" fmla="*/ 5237177 w 5913439"/>
              <a:gd name="connsiteY472" fmla="*/ 2933070 h 6857999"/>
              <a:gd name="connsiteX473" fmla="*/ 5238525 w 5913439"/>
              <a:gd name="connsiteY473" fmla="*/ 2937111 h 6857999"/>
              <a:gd name="connsiteX474" fmla="*/ 5239423 w 5913439"/>
              <a:gd name="connsiteY474" fmla="*/ 2940704 h 6857999"/>
              <a:gd name="connsiteX475" fmla="*/ 5239423 w 5913439"/>
              <a:gd name="connsiteY475" fmla="*/ 2944745 h 6857999"/>
              <a:gd name="connsiteX476" fmla="*/ 5238974 w 5913439"/>
              <a:gd name="connsiteY476" fmla="*/ 2948337 h 6857999"/>
              <a:gd name="connsiteX477" fmla="*/ 5238075 w 5913439"/>
              <a:gd name="connsiteY477" fmla="*/ 2951481 h 6857999"/>
              <a:gd name="connsiteX478" fmla="*/ 5236728 w 5913439"/>
              <a:gd name="connsiteY478" fmla="*/ 2954175 h 6857999"/>
              <a:gd name="connsiteX479" fmla="*/ 5234483 w 5913439"/>
              <a:gd name="connsiteY479" fmla="*/ 2956420 h 6857999"/>
              <a:gd name="connsiteX480" fmla="*/ 5231340 w 5913439"/>
              <a:gd name="connsiteY480" fmla="*/ 2957767 h 6857999"/>
              <a:gd name="connsiteX481" fmla="*/ 5227747 w 5913439"/>
              <a:gd name="connsiteY481" fmla="*/ 2958665 h 6857999"/>
              <a:gd name="connsiteX482" fmla="*/ 5222359 w 5913439"/>
              <a:gd name="connsiteY482" fmla="*/ 2959563 h 6857999"/>
              <a:gd name="connsiteX483" fmla="*/ 5217419 w 5913439"/>
              <a:gd name="connsiteY483" fmla="*/ 2960461 h 6857999"/>
              <a:gd name="connsiteX484" fmla="*/ 5212480 w 5913439"/>
              <a:gd name="connsiteY484" fmla="*/ 2962258 h 6857999"/>
              <a:gd name="connsiteX485" fmla="*/ 5207540 w 5913439"/>
              <a:gd name="connsiteY485" fmla="*/ 2963605 h 6857999"/>
              <a:gd name="connsiteX486" fmla="*/ 5199009 w 5913439"/>
              <a:gd name="connsiteY486" fmla="*/ 2967646 h 6857999"/>
              <a:gd name="connsiteX487" fmla="*/ 5190028 w 5913439"/>
              <a:gd name="connsiteY487" fmla="*/ 2972586 h 6857999"/>
              <a:gd name="connsiteX488" fmla="*/ 5181945 w 5913439"/>
              <a:gd name="connsiteY488" fmla="*/ 2977974 h 6857999"/>
              <a:gd name="connsiteX489" fmla="*/ 5174311 w 5913439"/>
              <a:gd name="connsiteY489" fmla="*/ 2984710 h 6857999"/>
              <a:gd name="connsiteX490" fmla="*/ 5159493 w 5913439"/>
              <a:gd name="connsiteY490" fmla="*/ 2997283 h 6857999"/>
              <a:gd name="connsiteX491" fmla="*/ 5151859 w 5913439"/>
              <a:gd name="connsiteY491" fmla="*/ 3003121 h 6857999"/>
              <a:gd name="connsiteX492" fmla="*/ 5144225 w 5913439"/>
              <a:gd name="connsiteY492" fmla="*/ 3009407 h 6857999"/>
              <a:gd name="connsiteX493" fmla="*/ 5136591 w 5913439"/>
              <a:gd name="connsiteY493" fmla="*/ 3014796 h 6857999"/>
              <a:gd name="connsiteX494" fmla="*/ 5128509 w 5913439"/>
              <a:gd name="connsiteY494" fmla="*/ 3019735 h 6857999"/>
              <a:gd name="connsiteX495" fmla="*/ 5119977 w 5913439"/>
              <a:gd name="connsiteY495" fmla="*/ 3024226 h 6857999"/>
              <a:gd name="connsiteX496" fmla="*/ 5115486 w 5913439"/>
              <a:gd name="connsiteY496" fmla="*/ 3026022 h 6857999"/>
              <a:gd name="connsiteX497" fmla="*/ 5110996 w 5913439"/>
              <a:gd name="connsiteY497" fmla="*/ 3027369 h 6857999"/>
              <a:gd name="connsiteX498" fmla="*/ 5106056 w 5913439"/>
              <a:gd name="connsiteY498" fmla="*/ 3028267 h 6857999"/>
              <a:gd name="connsiteX499" fmla="*/ 5101566 w 5913439"/>
              <a:gd name="connsiteY499" fmla="*/ 3029165 h 6857999"/>
              <a:gd name="connsiteX500" fmla="*/ 5096177 w 5913439"/>
              <a:gd name="connsiteY500" fmla="*/ 3029614 h 6857999"/>
              <a:gd name="connsiteX501" fmla="*/ 5091238 w 5913439"/>
              <a:gd name="connsiteY501" fmla="*/ 3030064 h 6857999"/>
              <a:gd name="connsiteX502" fmla="*/ 5053967 w 5913439"/>
              <a:gd name="connsiteY502" fmla="*/ 3033656 h 6857999"/>
              <a:gd name="connsiteX503" fmla="*/ 4972690 w 5913439"/>
              <a:gd name="connsiteY503" fmla="*/ 3035901 h 6857999"/>
              <a:gd name="connsiteX504" fmla="*/ 4869859 w 5913439"/>
              <a:gd name="connsiteY504" fmla="*/ 3054312 h 6857999"/>
              <a:gd name="connsiteX505" fmla="*/ 4868511 w 5913439"/>
              <a:gd name="connsiteY505" fmla="*/ 3071376 h 6857999"/>
              <a:gd name="connsiteX506" fmla="*/ 4867613 w 5913439"/>
              <a:gd name="connsiteY506" fmla="*/ 3088439 h 6857999"/>
              <a:gd name="connsiteX507" fmla="*/ 4867164 w 5913439"/>
              <a:gd name="connsiteY507" fmla="*/ 3106401 h 6857999"/>
              <a:gd name="connsiteX508" fmla="*/ 4867613 w 5913439"/>
              <a:gd name="connsiteY508" fmla="*/ 3123465 h 6857999"/>
              <a:gd name="connsiteX509" fmla="*/ 4868062 w 5913439"/>
              <a:gd name="connsiteY509" fmla="*/ 3158490 h 6857999"/>
              <a:gd name="connsiteX510" fmla="*/ 4867613 w 5913439"/>
              <a:gd name="connsiteY510" fmla="*/ 3176452 h 6857999"/>
              <a:gd name="connsiteX511" fmla="*/ 4867164 w 5913439"/>
              <a:gd name="connsiteY511" fmla="*/ 3193516 h 6857999"/>
              <a:gd name="connsiteX512" fmla="*/ 4865368 w 5913439"/>
              <a:gd name="connsiteY512" fmla="*/ 3210579 h 6857999"/>
              <a:gd name="connsiteX513" fmla="*/ 4864021 w 5913439"/>
              <a:gd name="connsiteY513" fmla="*/ 3219111 h 6857999"/>
              <a:gd name="connsiteX514" fmla="*/ 4862225 w 5913439"/>
              <a:gd name="connsiteY514" fmla="*/ 3227194 h 6857999"/>
              <a:gd name="connsiteX515" fmla="*/ 4860429 w 5913439"/>
              <a:gd name="connsiteY515" fmla="*/ 3235277 h 6857999"/>
              <a:gd name="connsiteX516" fmla="*/ 4858183 w 5913439"/>
              <a:gd name="connsiteY516" fmla="*/ 3243809 h 6857999"/>
              <a:gd name="connsiteX517" fmla="*/ 4855040 w 5913439"/>
              <a:gd name="connsiteY517" fmla="*/ 3251892 h 6857999"/>
              <a:gd name="connsiteX518" fmla="*/ 4851897 w 5913439"/>
              <a:gd name="connsiteY518" fmla="*/ 3259975 h 6857999"/>
              <a:gd name="connsiteX519" fmla="*/ 4848304 w 5913439"/>
              <a:gd name="connsiteY519" fmla="*/ 3267608 h 6857999"/>
              <a:gd name="connsiteX520" fmla="*/ 4844263 w 5913439"/>
              <a:gd name="connsiteY520" fmla="*/ 3275242 h 6857999"/>
              <a:gd name="connsiteX521" fmla="*/ 4839773 w 5913439"/>
              <a:gd name="connsiteY521" fmla="*/ 3283325 h 6857999"/>
              <a:gd name="connsiteX522" fmla="*/ 4834384 w 5913439"/>
              <a:gd name="connsiteY522" fmla="*/ 3290510 h 6857999"/>
              <a:gd name="connsiteX523" fmla="*/ 4828546 w 5913439"/>
              <a:gd name="connsiteY523" fmla="*/ 3297694 h 6857999"/>
              <a:gd name="connsiteX524" fmla="*/ 4822260 w 5913439"/>
              <a:gd name="connsiteY524" fmla="*/ 3304879 h 6857999"/>
              <a:gd name="connsiteX525" fmla="*/ 4814626 w 5913439"/>
              <a:gd name="connsiteY525" fmla="*/ 3312064 h 6857999"/>
              <a:gd name="connsiteX526" fmla="*/ 4806992 w 5913439"/>
              <a:gd name="connsiteY526" fmla="*/ 3319249 h 6857999"/>
              <a:gd name="connsiteX527" fmla="*/ 4809237 w 5913439"/>
              <a:gd name="connsiteY527" fmla="*/ 3329128 h 6857999"/>
              <a:gd name="connsiteX528" fmla="*/ 4811034 w 5913439"/>
              <a:gd name="connsiteY528" fmla="*/ 3338108 h 6857999"/>
              <a:gd name="connsiteX529" fmla="*/ 4812381 w 5913439"/>
              <a:gd name="connsiteY529" fmla="*/ 3347089 h 6857999"/>
              <a:gd name="connsiteX530" fmla="*/ 4812830 w 5913439"/>
              <a:gd name="connsiteY530" fmla="*/ 3355621 h 6857999"/>
              <a:gd name="connsiteX531" fmla="*/ 4812830 w 5913439"/>
              <a:gd name="connsiteY531" fmla="*/ 3363704 h 6857999"/>
              <a:gd name="connsiteX532" fmla="*/ 4811932 w 5913439"/>
              <a:gd name="connsiteY532" fmla="*/ 3371338 h 6857999"/>
              <a:gd name="connsiteX533" fmla="*/ 4811034 w 5913439"/>
              <a:gd name="connsiteY533" fmla="*/ 3378073 h 6857999"/>
              <a:gd name="connsiteX534" fmla="*/ 4809237 w 5913439"/>
              <a:gd name="connsiteY534" fmla="*/ 3384809 h 6857999"/>
              <a:gd name="connsiteX535" fmla="*/ 4806992 w 5913439"/>
              <a:gd name="connsiteY535" fmla="*/ 3391545 h 6857999"/>
              <a:gd name="connsiteX536" fmla="*/ 4804298 w 5913439"/>
              <a:gd name="connsiteY536" fmla="*/ 3397382 h 6857999"/>
              <a:gd name="connsiteX537" fmla="*/ 4801155 w 5913439"/>
              <a:gd name="connsiteY537" fmla="*/ 3403220 h 6857999"/>
              <a:gd name="connsiteX538" fmla="*/ 4798011 w 5913439"/>
              <a:gd name="connsiteY538" fmla="*/ 3408159 h 6857999"/>
              <a:gd name="connsiteX539" fmla="*/ 4793970 w 5913439"/>
              <a:gd name="connsiteY539" fmla="*/ 3413099 h 6857999"/>
              <a:gd name="connsiteX540" fmla="*/ 4789929 w 5913439"/>
              <a:gd name="connsiteY540" fmla="*/ 3418038 h 6857999"/>
              <a:gd name="connsiteX541" fmla="*/ 4785438 w 5913439"/>
              <a:gd name="connsiteY541" fmla="*/ 3422529 h 6857999"/>
              <a:gd name="connsiteX542" fmla="*/ 4780050 w 5913439"/>
              <a:gd name="connsiteY542" fmla="*/ 3427019 h 6857999"/>
              <a:gd name="connsiteX543" fmla="*/ 4775110 w 5913439"/>
              <a:gd name="connsiteY543" fmla="*/ 3431061 h 6857999"/>
              <a:gd name="connsiteX544" fmla="*/ 4769722 w 5913439"/>
              <a:gd name="connsiteY544" fmla="*/ 3435102 h 6857999"/>
              <a:gd name="connsiteX545" fmla="*/ 4758495 w 5913439"/>
              <a:gd name="connsiteY545" fmla="*/ 3441838 h 6857999"/>
              <a:gd name="connsiteX546" fmla="*/ 4746371 w 5913439"/>
              <a:gd name="connsiteY546" fmla="*/ 3448573 h 6857999"/>
              <a:gd name="connsiteX547" fmla="*/ 4733349 w 5913439"/>
              <a:gd name="connsiteY547" fmla="*/ 3454860 h 6857999"/>
              <a:gd name="connsiteX548" fmla="*/ 4707304 w 5913439"/>
              <a:gd name="connsiteY548" fmla="*/ 3466984 h 6857999"/>
              <a:gd name="connsiteX549" fmla="*/ 4694282 w 5913439"/>
              <a:gd name="connsiteY549" fmla="*/ 3472822 h 6857999"/>
              <a:gd name="connsiteX550" fmla="*/ 4682158 w 5913439"/>
              <a:gd name="connsiteY550" fmla="*/ 3479108 h 6857999"/>
              <a:gd name="connsiteX551" fmla="*/ 4547444 w 5913439"/>
              <a:gd name="connsiteY551" fmla="*/ 3506500 h 6857999"/>
              <a:gd name="connsiteX552" fmla="*/ 4563610 w 5913439"/>
              <a:gd name="connsiteY552" fmla="*/ 3544669 h 6857999"/>
              <a:gd name="connsiteX553" fmla="*/ 4572591 w 5913439"/>
              <a:gd name="connsiteY553" fmla="*/ 3546914 h 6857999"/>
              <a:gd name="connsiteX554" fmla="*/ 4582021 w 5913439"/>
              <a:gd name="connsiteY554" fmla="*/ 3548261 h 6857999"/>
              <a:gd name="connsiteX555" fmla="*/ 4601779 w 5913439"/>
              <a:gd name="connsiteY555" fmla="*/ 3547812 h 6857999"/>
              <a:gd name="connsiteX556" fmla="*/ 4620639 w 5913439"/>
              <a:gd name="connsiteY556" fmla="*/ 3548710 h 6857999"/>
              <a:gd name="connsiteX557" fmla="*/ 4639947 w 5913439"/>
              <a:gd name="connsiteY557" fmla="*/ 3550058 h 6857999"/>
              <a:gd name="connsiteX558" fmla="*/ 4658359 w 5913439"/>
              <a:gd name="connsiteY558" fmla="*/ 3552303 h 6857999"/>
              <a:gd name="connsiteX559" fmla="*/ 4677218 w 5913439"/>
              <a:gd name="connsiteY559" fmla="*/ 3554997 h 6857999"/>
              <a:gd name="connsiteX560" fmla="*/ 4695180 w 5913439"/>
              <a:gd name="connsiteY560" fmla="*/ 3558589 h 6857999"/>
              <a:gd name="connsiteX561" fmla="*/ 4713591 w 5913439"/>
              <a:gd name="connsiteY561" fmla="*/ 3563080 h 6857999"/>
              <a:gd name="connsiteX562" fmla="*/ 4731553 w 5913439"/>
              <a:gd name="connsiteY562" fmla="*/ 3568019 h 6857999"/>
              <a:gd name="connsiteX563" fmla="*/ 4749514 w 5913439"/>
              <a:gd name="connsiteY563" fmla="*/ 3573857 h 6857999"/>
              <a:gd name="connsiteX564" fmla="*/ 4767027 w 5913439"/>
              <a:gd name="connsiteY564" fmla="*/ 3579695 h 6857999"/>
              <a:gd name="connsiteX565" fmla="*/ 4784540 w 5913439"/>
              <a:gd name="connsiteY565" fmla="*/ 3586430 h 6857999"/>
              <a:gd name="connsiteX566" fmla="*/ 4802053 w 5913439"/>
              <a:gd name="connsiteY566" fmla="*/ 3593166 h 6857999"/>
              <a:gd name="connsiteX567" fmla="*/ 4819116 w 5913439"/>
              <a:gd name="connsiteY567" fmla="*/ 3600800 h 6857999"/>
              <a:gd name="connsiteX568" fmla="*/ 4836629 w 5913439"/>
              <a:gd name="connsiteY568" fmla="*/ 3608882 h 6857999"/>
              <a:gd name="connsiteX569" fmla="*/ 4853244 w 5913439"/>
              <a:gd name="connsiteY569" fmla="*/ 3616965 h 6857999"/>
              <a:gd name="connsiteX570" fmla="*/ 4870757 w 5913439"/>
              <a:gd name="connsiteY570" fmla="*/ 3625497 h 6857999"/>
              <a:gd name="connsiteX571" fmla="*/ 4871206 w 5913439"/>
              <a:gd name="connsiteY571" fmla="*/ 3625497 h 6857999"/>
              <a:gd name="connsiteX572" fmla="*/ 4885575 w 5913439"/>
              <a:gd name="connsiteY572" fmla="*/ 3629089 h 6857999"/>
              <a:gd name="connsiteX573" fmla="*/ 4899046 w 5913439"/>
              <a:gd name="connsiteY573" fmla="*/ 3633131 h 6857999"/>
              <a:gd name="connsiteX574" fmla="*/ 4911171 w 5913439"/>
              <a:gd name="connsiteY574" fmla="*/ 3638070 h 6857999"/>
              <a:gd name="connsiteX575" fmla="*/ 4917008 w 5913439"/>
              <a:gd name="connsiteY575" fmla="*/ 3640765 h 6857999"/>
              <a:gd name="connsiteX576" fmla="*/ 4922397 w 5913439"/>
              <a:gd name="connsiteY576" fmla="*/ 3643459 h 6857999"/>
              <a:gd name="connsiteX577" fmla="*/ 4927785 w 5913439"/>
              <a:gd name="connsiteY577" fmla="*/ 3647051 h 6857999"/>
              <a:gd name="connsiteX578" fmla="*/ 4932725 w 5913439"/>
              <a:gd name="connsiteY578" fmla="*/ 3650195 h 6857999"/>
              <a:gd name="connsiteX579" fmla="*/ 4937664 w 5913439"/>
              <a:gd name="connsiteY579" fmla="*/ 3653338 h 6857999"/>
              <a:gd name="connsiteX580" fmla="*/ 4942155 w 5913439"/>
              <a:gd name="connsiteY580" fmla="*/ 3656930 h 6857999"/>
              <a:gd name="connsiteX581" fmla="*/ 4946196 w 5913439"/>
              <a:gd name="connsiteY581" fmla="*/ 3660972 h 6857999"/>
              <a:gd name="connsiteX582" fmla="*/ 4949789 w 5913439"/>
              <a:gd name="connsiteY582" fmla="*/ 3665013 h 6857999"/>
              <a:gd name="connsiteX583" fmla="*/ 4953381 w 5913439"/>
              <a:gd name="connsiteY583" fmla="*/ 3669054 h 6857999"/>
              <a:gd name="connsiteX584" fmla="*/ 4956973 w 5913439"/>
              <a:gd name="connsiteY584" fmla="*/ 3673545 h 6857999"/>
              <a:gd name="connsiteX585" fmla="*/ 4960117 w 5913439"/>
              <a:gd name="connsiteY585" fmla="*/ 3678035 h 6857999"/>
              <a:gd name="connsiteX586" fmla="*/ 4962811 w 5913439"/>
              <a:gd name="connsiteY586" fmla="*/ 3682975 h 6857999"/>
              <a:gd name="connsiteX587" fmla="*/ 4965505 w 5913439"/>
              <a:gd name="connsiteY587" fmla="*/ 3687914 h 6857999"/>
              <a:gd name="connsiteX588" fmla="*/ 4968199 w 5913439"/>
              <a:gd name="connsiteY588" fmla="*/ 3693303 h 6857999"/>
              <a:gd name="connsiteX589" fmla="*/ 4969996 w 5913439"/>
              <a:gd name="connsiteY589" fmla="*/ 3698691 h 6857999"/>
              <a:gd name="connsiteX590" fmla="*/ 4971792 w 5913439"/>
              <a:gd name="connsiteY590" fmla="*/ 3704080 h 6857999"/>
              <a:gd name="connsiteX591" fmla="*/ 4973588 w 5913439"/>
              <a:gd name="connsiteY591" fmla="*/ 3709918 h 6857999"/>
              <a:gd name="connsiteX592" fmla="*/ 4974935 w 5913439"/>
              <a:gd name="connsiteY592" fmla="*/ 3715755 h 6857999"/>
              <a:gd name="connsiteX593" fmla="*/ 4975833 w 5913439"/>
              <a:gd name="connsiteY593" fmla="*/ 3722491 h 6857999"/>
              <a:gd name="connsiteX594" fmla="*/ 4976731 w 5913439"/>
              <a:gd name="connsiteY594" fmla="*/ 3728777 h 6857999"/>
              <a:gd name="connsiteX595" fmla="*/ 4977180 w 5913439"/>
              <a:gd name="connsiteY595" fmla="*/ 3742249 h 6857999"/>
              <a:gd name="connsiteX596" fmla="*/ 4977180 w 5913439"/>
              <a:gd name="connsiteY596" fmla="*/ 3757067 h 6857999"/>
              <a:gd name="connsiteX597" fmla="*/ 4975833 w 5913439"/>
              <a:gd name="connsiteY597" fmla="*/ 3771886 h 6857999"/>
              <a:gd name="connsiteX598" fmla="*/ 4974935 w 5913439"/>
              <a:gd name="connsiteY598" fmla="*/ 3784908 h 6857999"/>
              <a:gd name="connsiteX599" fmla="*/ 4974037 w 5913439"/>
              <a:gd name="connsiteY599" fmla="*/ 3797930 h 6857999"/>
              <a:gd name="connsiteX600" fmla="*/ 4974037 w 5913439"/>
              <a:gd name="connsiteY600" fmla="*/ 3810504 h 6857999"/>
              <a:gd name="connsiteX601" fmla="*/ 4974486 w 5913439"/>
              <a:gd name="connsiteY601" fmla="*/ 3823526 h 6857999"/>
              <a:gd name="connsiteX602" fmla="*/ 4975384 w 5913439"/>
              <a:gd name="connsiteY602" fmla="*/ 3849571 h 6857999"/>
              <a:gd name="connsiteX603" fmla="*/ 4975833 w 5913439"/>
              <a:gd name="connsiteY603" fmla="*/ 3876064 h 6857999"/>
              <a:gd name="connsiteX604" fmla="*/ 4975833 w 5913439"/>
              <a:gd name="connsiteY604" fmla="*/ 3888638 h 6857999"/>
              <a:gd name="connsiteX605" fmla="*/ 4975384 w 5913439"/>
              <a:gd name="connsiteY605" fmla="*/ 3901660 h 6857999"/>
              <a:gd name="connsiteX606" fmla="*/ 4974037 w 5913439"/>
              <a:gd name="connsiteY606" fmla="*/ 3914682 h 6857999"/>
              <a:gd name="connsiteX607" fmla="*/ 4972241 w 5913439"/>
              <a:gd name="connsiteY607" fmla="*/ 3927255 h 6857999"/>
              <a:gd name="connsiteX608" fmla="*/ 4969547 w 5913439"/>
              <a:gd name="connsiteY608" fmla="*/ 3940278 h 6857999"/>
              <a:gd name="connsiteX609" fmla="*/ 4965056 w 5913439"/>
              <a:gd name="connsiteY609" fmla="*/ 3952851 h 6857999"/>
              <a:gd name="connsiteX610" fmla="*/ 4962811 w 5913439"/>
              <a:gd name="connsiteY610" fmla="*/ 3959138 h 6857999"/>
              <a:gd name="connsiteX611" fmla="*/ 4960566 w 5913439"/>
              <a:gd name="connsiteY611" fmla="*/ 3965424 h 6857999"/>
              <a:gd name="connsiteX612" fmla="*/ 4957422 w 5913439"/>
              <a:gd name="connsiteY612" fmla="*/ 3971262 h 6857999"/>
              <a:gd name="connsiteX613" fmla="*/ 4954279 w 5913439"/>
              <a:gd name="connsiteY613" fmla="*/ 3977997 h 6857999"/>
              <a:gd name="connsiteX614" fmla="*/ 4951585 w 5913439"/>
              <a:gd name="connsiteY614" fmla="*/ 3984733 h 6857999"/>
              <a:gd name="connsiteX615" fmla="*/ 4948441 w 5913439"/>
              <a:gd name="connsiteY615" fmla="*/ 3991918 h 6857999"/>
              <a:gd name="connsiteX616" fmla="*/ 4945298 w 5913439"/>
              <a:gd name="connsiteY616" fmla="*/ 3998205 h 6857999"/>
              <a:gd name="connsiteX617" fmla="*/ 4941706 w 5913439"/>
              <a:gd name="connsiteY617" fmla="*/ 4004940 h 6857999"/>
              <a:gd name="connsiteX618" fmla="*/ 4934072 w 5913439"/>
              <a:gd name="connsiteY618" fmla="*/ 4017513 h 6857999"/>
              <a:gd name="connsiteX619" fmla="*/ 4925540 w 5913439"/>
              <a:gd name="connsiteY619" fmla="*/ 4029638 h 6857999"/>
              <a:gd name="connsiteX620" fmla="*/ 4916559 w 5913439"/>
              <a:gd name="connsiteY620" fmla="*/ 4040864 h 6857999"/>
              <a:gd name="connsiteX621" fmla="*/ 4907129 w 5913439"/>
              <a:gd name="connsiteY621" fmla="*/ 4052090 h 6857999"/>
              <a:gd name="connsiteX622" fmla="*/ 4897250 w 5913439"/>
              <a:gd name="connsiteY622" fmla="*/ 4062867 h 6857999"/>
              <a:gd name="connsiteX623" fmla="*/ 4886922 w 5913439"/>
              <a:gd name="connsiteY623" fmla="*/ 4073195 h 6857999"/>
              <a:gd name="connsiteX624" fmla="*/ 4866266 w 5913439"/>
              <a:gd name="connsiteY624" fmla="*/ 4093851 h 6857999"/>
              <a:gd name="connsiteX625" fmla="*/ 4845161 w 5913439"/>
              <a:gd name="connsiteY625" fmla="*/ 4114058 h 6857999"/>
              <a:gd name="connsiteX626" fmla="*/ 4834833 w 5913439"/>
              <a:gd name="connsiteY626" fmla="*/ 4125284 h 6857999"/>
              <a:gd name="connsiteX627" fmla="*/ 4825403 w 5913439"/>
              <a:gd name="connsiteY627" fmla="*/ 4136061 h 6857999"/>
              <a:gd name="connsiteX628" fmla="*/ 4815524 w 5913439"/>
              <a:gd name="connsiteY628" fmla="*/ 4147287 h 6857999"/>
              <a:gd name="connsiteX629" fmla="*/ 4806992 w 5913439"/>
              <a:gd name="connsiteY629" fmla="*/ 4159412 h 6857999"/>
              <a:gd name="connsiteX630" fmla="*/ 4799808 w 5913439"/>
              <a:gd name="connsiteY630" fmla="*/ 4168842 h 6857999"/>
              <a:gd name="connsiteX631" fmla="*/ 4791725 w 5913439"/>
              <a:gd name="connsiteY631" fmla="*/ 4177823 h 6857999"/>
              <a:gd name="connsiteX632" fmla="*/ 4783642 w 5913439"/>
              <a:gd name="connsiteY632" fmla="*/ 4185456 h 6857999"/>
              <a:gd name="connsiteX633" fmla="*/ 4774212 w 5913439"/>
              <a:gd name="connsiteY633" fmla="*/ 4192192 h 6857999"/>
              <a:gd name="connsiteX634" fmla="*/ 4764782 w 5913439"/>
              <a:gd name="connsiteY634" fmla="*/ 4198479 h 6857999"/>
              <a:gd name="connsiteX635" fmla="*/ 4755352 w 5913439"/>
              <a:gd name="connsiteY635" fmla="*/ 4203867 h 6857999"/>
              <a:gd name="connsiteX636" fmla="*/ 4745024 w 5913439"/>
              <a:gd name="connsiteY636" fmla="*/ 4207909 h 6857999"/>
              <a:gd name="connsiteX637" fmla="*/ 4734696 w 5913439"/>
              <a:gd name="connsiteY637" fmla="*/ 4211501 h 6857999"/>
              <a:gd name="connsiteX638" fmla="*/ 4724368 w 5913439"/>
              <a:gd name="connsiteY638" fmla="*/ 4214195 h 6857999"/>
              <a:gd name="connsiteX639" fmla="*/ 4713142 w 5913439"/>
              <a:gd name="connsiteY639" fmla="*/ 4215991 h 6857999"/>
              <a:gd name="connsiteX640" fmla="*/ 4701916 w 5913439"/>
              <a:gd name="connsiteY640" fmla="*/ 4217338 h 6857999"/>
              <a:gd name="connsiteX641" fmla="*/ 4690690 w 5913439"/>
              <a:gd name="connsiteY641" fmla="*/ 4217788 h 6857999"/>
              <a:gd name="connsiteX642" fmla="*/ 4679014 w 5913439"/>
              <a:gd name="connsiteY642" fmla="*/ 4217788 h 6857999"/>
              <a:gd name="connsiteX643" fmla="*/ 4666890 w 5913439"/>
              <a:gd name="connsiteY643" fmla="*/ 4217338 h 6857999"/>
              <a:gd name="connsiteX644" fmla="*/ 4655216 w 5913439"/>
              <a:gd name="connsiteY644" fmla="*/ 4216440 h 6857999"/>
              <a:gd name="connsiteX645" fmla="*/ 4643091 w 5913439"/>
              <a:gd name="connsiteY645" fmla="*/ 4214644 h 6857999"/>
              <a:gd name="connsiteX646" fmla="*/ 4583817 w 5913439"/>
              <a:gd name="connsiteY646" fmla="*/ 4216889 h 6857999"/>
              <a:gd name="connsiteX647" fmla="*/ 4563610 w 5913439"/>
              <a:gd name="connsiteY647" fmla="*/ 4217338 h 6857999"/>
              <a:gd name="connsiteX648" fmla="*/ 4531728 w 5913439"/>
              <a:gd name="connsiteY648" fmla="*/ 4220931 h 6857999"/>
              <a:gd name="connsiteX649" fmla="*/ 4500294 w 5913439"/>
              <a:gd name="connsiteY649" fmla="*/ 4224074 h 6857999"/>
              <a:gd name="connsiteX650" fmla="*/ 4468412 w 5913439"/>
              <a:gd name="connsiteY650" fmla="*/ 4226768 h 6857999"/>
              <a:gd name="connsiteX651" fmla="*/ 4436979 w 5913439"/>
              <a:gd name="connsiteY651" fmla="*/ 4228565 h 6857999"/>
              <a:gd name="connsiteX652" fmla="*/ 4405097 w 5913439"/>
              <a:gd name="connsiteY652" fmla="*/ 4230361 h 6857999"/>
              <a:gd name="connsiteX653" fmla="*/ 4373664 w 5913439"/>
              <a:gd name="connsiteY653" fmla="*/ 4231708 h 6857999"/>
              <a:gd name="connsiteX654" fmla="*/ 4310797 w 5913439"/>
              <a:gd name="connsiteY654" fmla="*/ 4233953 h 6857999"/>
              <a:gd name="connsiteX655" fmla="*/ 4306757 w 5913439"/>
              <a:gd name="connsiteY655" fmla="*/ 4233953 h 6857999"/>
              <a:gd name="connsiteX656" fmla="*/ 4303164 w 5913439"/>
              <a:gd name="connsiteY656" fmla="*/ 4233953 h 6857999"/>
              <a:gd name="connsiteX657" fmla="*/ 4245686 w 5913439"/>
              <a:gd name="connsiteY657" fmla="*/ 4234851 h 6857999"/>
              <a:gd name="connsiteX658" fmla="*/ 4187759 w 5913439"/>
              <a:gd name="connsiteY658" fmla="*/ 4235300 h 6857999"/>
              <a:gd name="connsiteX659" fmla="*/ 4130730 w 5913439"/>
              <a:gd name="connsiteY659" fmla="*/ 4235749 h 6857999"/>
              <a:gd name="connsiteX660" fmla="*/ 4072804 w 5913439"/>
              <a:gd name="connsiteY660" fmla="*/ 4236647 h 6857999"/>
              <a:gd name="connsiteX661" fmla="*/ 3663724 w 5913439"/>
              <a:gd name="connsiteY661" fmla="*/ 4242485 h 6857999"/>
              <a:gd name="connsiteX662" fmla="*/ 3622860 w 5913439"/>
              <a:gd name="connsiteY662" fmla="*/ 4242485 h 6857999"/>
              <a:gd name="connsiteX663" fmla="*/ 3420341 w 5913439"/>
              <a:gd name="connsiteY663" fmla="*/ 4257303 h 6857999"/>
              <a:gd name="connsiteX664" fmla="*/ 3414055 w 5913439"/>
              <a:gd name="connsiteY664" fmla="*/ 4259549 h 6857999"/>
              <a:gd name="connsiteX665" fmla="*/ 3407319 w 5913439"/>
              <a:gd name="connsiteY665" fmla="*/ 4261345 h 6857999"/>
              <a:gd name="connsiteX666" fmla="*/ 3401032 w 5913439"/>
              <a:gd name="connsiteY666" fmla="*/ 4262692 h 6857999"/>
              <a:gd name="connsiteX667" fmla="*/ 3394746 w 5913439"/>
              <a:gd name="connsiteY667" fmla="*/ 4263590 h 6857999"/>
              <a:gd name="connsiteX668" fmla="*/ 3388459 w 5913439"/>
              <a:gd name="connsiteY668" fmla="*/ 4264488 h 6857999"/>
              <a:gd name="connsiteX669" fmla="*/ 3382172 w 5913439"/>
              <a:gd name="connsiteY669" fmla="*/ 4264937 h 6857999"/>
              <a:gd name="connsiteX670" fmla="*/ 3369150 w 5913439"/>
              <a:gd name="connsiteY670" fmla="*/ 4264937 h 6857999"/>
              <a:gd name="connsiteX671" fmla="*/ 3356577 w 5913439"/>
              <a:gd name="connsiteY671" fmla="*/ 4264488 h 6857999"/>
              <a:gd name="connsiteX672" fmla="*/ 3343554 w 5913439"/>
              <a:gd name="connsiteY672" fmla="*/ 4263590 h 6857999"/>
              <a:gd name="connsiteX673" fmla="*/ 3317959 w 5913439"/>
              <a:gd name="connsiteY673" fmla="*/ 4260447 h 6857999"/>
              <a:gd name="connsiteX674" fmla="*/ 3326042 w 5913439"/>
              <a:gd name="connsiteY674" fmla="*/ 4265835 h 6857999"/>
              <a:gd name="connsiteX675" fmla="*/ 3334574 w 5913439"/>
              <a:gd name="connsiteY675" fmla="*/ 4271224 h 6857999"/>
              <a:gd name="connsiteX676" fmla="*/ 3343554 w 5913439"/>
              <a:gd name="connsiteY676" fmla="*/ 4275714 h 6857999"/>
              <a:gd name="connsiteX677" fmla="*/ 3352086 w 5913439"/>
              <a:gd name="connsiteY677" fmla="*/ 4279307 h 6857999"/>
              <a:gd name="connsiteX678" fmla="*/ 3361067 w 5913439"/>
              <a:gd name="connsiteY678" fmla="*/ 4282899 h 6857999"/>
              <a:gd name="connsiteX679" fmla="*/ 3369599 w 5913439"/>
              <a:gd name="connsiteY679" fmla="*/ 4286042 h 6857999"/>
              <a:gd name="connsiteX680" fmla="*/ 3379029 w 5913439"/>
              <a:gd name="connsiteY680" fmla="*/ 4289186 h 6857999"/>
              <a:gd name="connsiteX681" fmla="*/ 3388010 w 5913439"/>
              <a:gd name="connsiteY681" fmla="*/ 4291431 h 6857999"/>
              <a:gd name="connsiteX682" fmla="*/ 3396991 w 5913439"/>
              <a:gd name="connsiteY682" fmla="*/ 4293676 h 6857999"/>
              <a:gd name="connsiteX683" fmla="*/ 3405972 w 5913439"/>
              <a:gd name="connsiteY683" fmla="*/ 4295472 h 6857999"/>
              <a:gd name="connsiteX684" fmla="*/ 3424383 w 5913439"/>
              <a:gd name="connsiteY684" fmla="*/ 4298167 h 6857999"/>
              <a:gd name="connsiteX685" fmla="*/ 3442793 w 5913439"/>
              <a:gd name="connsiteY685" fmla="*/ 4299963 h 6857999"/>
              <a:gd name="connsiteX686" fmla="*/ 3461653 w 5913439"/>
              <a:gd name="connsiteY686" fmla="*/ 4301310 h 6857999"/>
              <a:gd name="connsiteX687" fmla="*/ 3480513 w 5913439"/>
              <a:gd name="connsiteY687" fmla="*/ 4302208 h 6857999"/>
              <a:gd name="connsiteX688" fmla="*/ 3499373 w 5913439"/>
              <a:gd name="connsiteY688" fmla="*/ 4302657 h 6857999"/>
              <a:gd name="connsiteX689" fmla="*/ 3537093 w 5913439"/>
              <a:gd name="connsiteY689" fmla="*/ 4303555 h 6857999"/>
              <a:gd name="connsiteX690" fmla="*/ 3555953 w 5913439"/>
              <a:gd name="connsiteY690" fmla="*/ 4304004 h 6857999"/>
              <a:gd name="connsiteX691" fmla="*/ 3574813 w 5913439"/>
              <a:gd name="connsiteY691" fmla="*/ 4305351 h 6857999"/>
              <a:gd name="connsiteX692" fmla="*/ 3593223 w 5913439"/>
              <a:gd name="connsiteY692" fmla="*/ 4308046 h 6857999"/>
              <a:gd name="connsiteX693" fmla="*/ 3611634 w 5913439"/>
              <a:gd name="connsiteY693" fmla="*/ 4310740 h 6857999"/>
              <a:gd name="connsiteX694" fmla="*/ 3644415 w 5913439"/>
              <a:gd name="connsiteY694" fmla="*/ 4316577 h 6857999"/>
              <a:gd name="connsiteX695" fmla="*/ 3676746 w 5913439"/>
              <a:gd name="connsiteY695" fmla="*/ 4321068 h 6857999"/>
              <a:gd name="connsiteX696" fmla="*/ 3709526 w 5913439"/>
              <a:gd name="connsiteY696" fmla="*/ 4325558 h 6857999"/>
              <a:gd name="connsiteX697" fmla="*/ 3741857 w 5913439"/>
              <a:gd name="connsiteY697" fmla="*/ 4329600 h 6857999"/>
              <a:gd name="connsiteX698" fmla="*/ 3774638 w 5913439"/>
              <a:gd name="connsiteY698" fmla="*/ 4332743 h 6857999"/>
              <a:gd name="connsiteX699" fmla="*/ 3807418 w 5913439"/>
              <a:gd name="connsiteY699" fmla="*/ 4336335 h 6857999"/>
              <a:gd name="connsiteX700" fmla="*/ 3873428 w 5913439"/>
              <a:gd name="connsiteY700" fmla="*/ 4343071 h 6857999"/>
              <a:gd name="connsiteX701" fmla="*/ 3906208 w 5913439"/>
              <a:gd name="connsiteY701" fmla="*/ 4346214 h 6857999"/>
              <a:gd name="connsiteX702" fmla="*/ 3938988 w 5913439"/>
              <a:gd name="connsiteY702" fmla="*/ 4349807 h 6857999"/>
              <a:gd name="connsiteX703" fmla="*/ 3971768 w 5913439"/>
              <a:gd name="connsiteY703" fmla="*/ 4353399 h 6857999"/>
              <a:gd name="connsiteX704" fmla="*/ 4004549 w 5913439"/>
              <a:gd name="connsiteY704" fmla="*/ 4357890 h 6857999"/>
              <a:gd name="connsiteX705" fmla="*/ 4036880 w 5913439"/>
              <a:gd name="connsiteY705" fmla="*/ 4362829 h 6857999"/>
              <a:gd name="connsiteX706" fmla="*/ 4069211 w 5913439"/>
              <a:gd name="connsiteY706" fmla="*/ 4368667 h 6857999"/>
              <a:gd name="connsiteX707" fmla="*/ 4101992 w 5913439"/>
              <a:gd name="connsiteY707" fmla="*/ 4374953 h 6857999"/>
              <a:gd name="connsiteX708" fmla="*/ 4134323 w 5913439"/>
              <a:gd name="connsiteY708" fmla="*/ 4383036 h 6857999"/>
              <a:gd name="connsiteX709" fmla="*/ 5009961 w 5913439"/>
              <a:gd name="connsiteY709" fmla="*/ 4510565 h 6857999"/>
              <a:gd name="connsiteX710" fmla="*/ 5028371 w 5913439"/>
              <a:gd name="connsiteY710" fmla="*/ 4513259 h 6857999"/>
              <a:gd name="connsiteX711" fmla="*/ 5047231 w 5913439"/>
              <a:gd name="connsiteY711" fmla="*/ 4516402 h 6857999"/>
              <a:gd name="connsiteX712" fmla="*/ 5065642 w 5913439"/>
              <a:gd name="connsiteY712" fmla="*/ 4520444 h 6857999"/>
              <a:gd name="connsiteX713" fmla="*/ 5084053 w 5913439"/>
              <a:gd name="connsiteY713" fmla="*/ 4525383 h 6857999"/>
              <a:gd name="connsiteX714" fmla="*/ 5101566 w 5913439"/>
              <a:gd name="connsiteY714" fmla="*/ 4531221 h 6857999"/>
              <a:gd name="connsiteX715" fmla="*/ 5119528 w 5913439"/>
              <a:gd name="connsiteY715" fmla="*/ 4536610 h 6857999"/>
              <a:gd name="connsiteX716" fmla="*/ 5137040 w 5913439"/>
              <a:gd name="connsiteY716" fmla="*/ 4542896 h 6857999"/>
              <a:gd name="connsiteX717" fmla="*/ 5155002 w 5913439"/>
              <a:gd name="connsiteY717" fmla="*/ 4549183 h 6857999"/>
              <a:gd name="connsiteX718" fmla="*/ 5190028 w 5913439"/>
              <a:gd name="connsiteY718" fmla="*/ 4562205 h 6857999"/>
              <a:gd name="connsiteX719" fmla="*/ 5225053 w 5913439"/>
              <a:gd name="connsiteY719" fmla="*/ 4575676 h 6857999"/>
              <a:gd name="connsiteX720" fmla="*/ 5243015 w 5913439"/>
              <a:gd name="connsiteY720" fmla="*/ 4581514 h 6857999"/>
              <a:gd name="connsiteX721" fmla="*/ 5260528 w 5913439"/>
              <a:gd name="connsiteY721" fmla="*/ 4587352 h 6857999"/>
              <a:gd name="connsiteX722" fmla="*/ 5278939 w 5913439"/>
              <a:gd name="connsiteY722" fmla="*/ 4592740 h 6857999"/>
              <a:gd name="connsiteX723" fmla="*/ 5296900 w 5913439"/>
              <a:gd name="connsiteY723" fmla="*/ 4597680 h 6857999"/>
              <a:gd name="connsiteX724" fmla="*/ 5304534 w 5913439"/>
              <a:gd name="connsiteY724" fmla="*/ 4600374 h 6857999"/>
              <a:gd name="connsiteX725" fmla="*/ 5311719 w 5913439"/>
              <a:gd name="connsiteY725" fmla="*/ 4603068 h 6857999"/>
              <a:gd name="connsiteX726" fmla="*/ 5318455 w 5913439"/>
              <a:gd name="connsiteY726" fmla="*/ 4607110 h 6857999"/>
              <a:gd name="connsiteX727" fmla="*/ 5321598 w 5913439"/>
              <a:gd name="connsiteY727" fmla="*/ 4609355 h 6857999"/>
              <a:gd name="connsiteX728" fmla="*/ 5324292 w 5913439"/>
              <a:gd name="connsiteY728" fmla="*/ 4611600 h 6857999"/>
              <a:gd name="connsiteX729" fmla="*/ 5326986 w 5913439"/>
              <a:gd name="connsiteY729" fmla="*/ 4614294 h 6857999"/>
              <a:gd name="connsiteX730" fmla="*/ 5329232 w 5913439"/>
              <a:gd name="connsiteY730" fmla="*/ 4616989 h 6857999"/>
              <a:gd name="connsiteX731" fmla="*/ 5331028 w 5913439"/>
              <a:gd name="connsiteY731" fmla="*/ 4620132 h 6857999"/>
              <a:gd name="connsiteX732" fmla="*/ 5332824 w 5913439"/>
              <a:gd name="connsiteY732" fmla="*/ 4623275 h 6857999"/>
              <a:gd name="connsiteX733" fmla="*/ 5334171 w 5913439"/>
              <a:gd name="connsiteY733" fmla="*/ 4626868 h 6857999"/>
              <a:gd name="connsiteX734" fmla="*/ 5335069 w 5913439"/>
              <a:gd name="connsiteY734" fmla="*/ 4630460 h 6857999"/>
              <a:gd name="connsiteX735" fmla="*/ 5335518 w 5913439"/>
              <a:gd name="connsiteY735" fmla="*/ 4634501 h 6857999"/>
              <a:gd name="connsiteX736" fmla="*/ 5335518 w 5913439"/>
              <a:gd name="connsiteY736" fmla="*/ 4639441 h 6857999"/>
              <a:gd name="connsiteX737" fmla="*/ 5335069 w 5913439"/>
              <a:gd name="connsiteY737" fmla="*/ 4659648 h 6857999"/>
              <a:gd name="connsiteX738" fmla="*/ 5335069 w 5913439"/>
              <a:gd name="connsiteY738" fmla="*/ 4680304 h 6857999"/>
              <a:gd name="connsiteX739" fmla="*/ 5335518 w 5913439"/>
              <a:gd name="connsiteY739" fmla="*/ 4700960 h 6857999"/>
              <a:gd name="connsiteX740" fmla="*/ 5336416 w 5913439"/>
              <a:gd name="connsiteY740" fmla="*/ 4722065 h 6857999"/>
              <a:gd name="connsiteX741" fmla="*/ 5337314 w 5913439"/>
              <a:gd name="connsiteY741" fmla="*/ 4742721 h 6857999"/>
              <a:gd name="connsiteX742" fmla="*/ 5338213 w 5913439"/>
              <a:gd name="connsiteY742" fmla="*/ 4763826 h 6857999"/>
              <a:gd name="connsiteX743" fmla="*/ 5338213 w 5913439"/>
              <a:gd name="connsiteY743" fmla="*/ 4784482 h 6857999"/>
              <a:gd name="connsiteX744" fmla="*/ 5337763 w 5913439"/>
              <a:gd name="connsiteY744" fmla="*/ 4805138 h 6857999"/>
              <a:gd name="connsiteX745" fmla="*/ 5336416 w 5913439"/>
              <a:gd name="connsiteY745" fmla="*/ 4825795 h 6857999"/>
              <a:gd name="connsiteX746" fmla="*/ 5335518 w 5913439"/>
              <a:gd name="connsiteY746" fmla="*/ 4835674 h 6857999"/>
              <a:gd name="connsiteX747" fmla="*/ 5334171 w 5913439"/>
              <a:gd name="connsiteY747" fmla="*/ 4845553 h 6857999"/>
              <a:gd name="connsiteX748" fmla="*/ 5332375 w 5913439"/>
              <a:gd name="connsiteY748" fmla="*/ 4855432 h 6857999"/>
              <a:gd name="connsiteX749" fmla="*/ 5330130 w 5913439"/>
              <a:gd name="connsiteY749" fmla="*/ 4865760 h 6857999"/>
              <a:gd name="connsiteX750" fmla="*/ 5327885 w 5913439"/>
              <a:gd name="connsiteY750" fmla="*/ 4875639 h 6857999"/>
              <a:gd name="connsiteX751" fmla="*/ 5324741 w 5913439"/>
              <a:gd name="connsiteY751" fmla="*/ 4885518 h 6857999"/>
              <a:gd name="connsiteX752" fmla="*/ 5321598 w 5913439"/>
              <a:gd name="connsiteY752" fmla="*/ 4895397 h 6857999"/>
              <a:gd name="connsiteX753" fmla="*/ 5317556 w 5913439"/>
              <a:gd name="connsiteY753" fmla="*/ 4905276 h 6857999"/>
              <a:gd name="connsiteX754" fmla="*/ 5313515 w 5913439"/>
              <a:gd name="connsiteY754" fmla="*/ 4914705 h 6857999"/>
              <a:gd name="connsiteX755" fmla="*/ 5308576 w 5913439"/>
              <a:gd name="connsiteY755" fmla="*/ 4924135 h 6857999"/>
              <a:gd name="connsiteX756" fmla="*/ 5303187 w 5913439"/>
              <a:gd name="connsiteY756" fmla="*/ 4934014 h 6857999"/>
              <a:gd name="connsiteX757" fmla="*/ 5296900 w 5913439"/>
              <a:gd name="connsiteY757" fmla="*/ 4942995 h 6857999"/>
              <a:gd name="connsiteX758" fmla="*/ 5290165 w 5913439"/>
              <a:gd name="connsiteY758" fmla="*/ 4951976 h 6857999"/>
              <a:gd name="connsiteX759" fmla="*/ 5282980 w 5913439"/>
              <a:gd name="connsiteY759" fmla="*/ 4960957 h 6857999"/>
              <a:gd name="connsiteX760" fmla="*/ 5266814 w 5913439"/>
              <a:gd name="connsiteY760" fmla="*/ 4978021 h 6857999"/>
              <a:gd name="connsiteX761" fmla="*/ 5260079 w 5913439"/>
              <a:gd name="connsiteY761" fmla="*/ 4985206 h 6857999"/>
              <a:gd name="connsiteX762" fmla="*/ 5257833 w 5913439"/>
              <a:gd name="connsiteY762" fmla="*/ 4988349 h 6857999"/>
              <a:gd name="connsiteX763" fmla="*/ 5269509 w 5913439"/>
              <a:gd name="connsiteY763" fmla="*/ 5000473 h 6857999"/>
              <a:gd name="connsiteX764" fmla="*/ 5273999 w 5913439"/>
              <a:gd name="connsiteY764" fmla="*/ 5006311 h 6857999"/>
              <a:gd name="connsiteX765" fmla="*/ 5277591 w 5913439"/>
              <a:gd name="connsiteY765" fmla="*/ 5011699 h 6857999"/>
              <a:gd name="connsiteX766" fmla="*/ 5281184 w 5913439"/>
              <a:gd name="connsiteY766" fmla="*/ 5016190 h 6857999"/>
              <a:gd name="connsiteX767" fmla="*/ 5283429 w 5913439"/>
              <a:gd name="connsiteY767" fmla="*/ 5020680 h 6857999"/>
              <a:gd name="connsiteX768" fmla="*/ 5285674 w 5913439"/>
              <a:gd name="connsiteY768" fmla="*/ 5024721 h 6857999"/>
              <a:gd name="connsiteX769" fmla="*/ 5287021 w 5913439"/>
              <a:gd name="connsiteY769" fmla="*/ 5028763 h 6857999"/>
              <a:gd name="connsiteX770" fmla="*/ 5287919 w 5913439"/>
              <a:gd name="connsiteY770" fmla="*/ 5031906 h 6857999"/>
              <a:gd name="connsiteX771" fmla="*/ 5288369 w 5913439"/>
              <a:gd name="connsiteY771" fmla="*/ 5035050 h 6857999"/>
              <a:gd name="connsiteX772" fmla="*/ 5288369 w 5913439"/>
              <a:gd name="connsiteY772" fmla="*/ 5038193 h 6857999"/>
              <a:gd name="connsiteX773" fmla="*/ 5287919 w 5913439"/>
              <a:gd name="connsiteY773" fmla="*/ 5040438 h 6857999"/>
              <a:gd name="connsiteX774" fmla="*/ 5286572 w 5913439"/>
              <a:gd name="connsiteY774" fmla="*/ 5043132 h 6857999"/>
              <a:gd name="connsiteX775" fmla="*/ 5285225 w 5913439"/>
              <a:gd name="connsiteY775" fmla="*/ 5045378 h 6857999"/>
              <a:gd name="connsiteX776" fmla="*/ 5283429 w 5913439"/>
              <a:gd name="connsiteY776" fmla="*/ 5047174 h 6857999"/>
              <a:gd name="connsiteX777" fmla="*/ 5281184 w 5913439"/>
              <a:gd name="connsiteY777" fmla="*/ 5048970 h 6857999"/>
              <a:gd name="connsiteX778" fmla="*/ 5278939 w 5913439"/>
              <a:gd name="connsiteY778" fmla="*/ 5050317 h 6857999"/>
              <a:gd name="connsiteX779" fmla="*/ 5275795 w 5913439"/>
              <a:gd name="connsiteY779" fmla="*/ 5051664 h 6857999"/>
              <a:gd name="connsiteX780" fmla="*/ 5269509 w 5913439"/>
              <a:gd name="connsiteY780" fmla="*/ 5053460 h 6857999"/>
              <a:gd name="connsiteX781" fmla="*/ 5261875 w 5913439"/>
              <a:gd name="connsiteY781" fmla="*/ 5055257 h 6857999"/>
              <a:gd name="connsiteX782" fmla="*/ 5253792 w 5913439"/>
              <a:gd name="connsiteY782" fmla="*/ 5056155 h 6857999"/>
              <a:gd name="connsiteX783" fmla="*/ 5235830 w 5913439"/>
              <a:gd name="connsiteY783" fmla="*/ 5057502 h 6857999"/>
              <a:gd name="connsiteX784" fmla="*/ 5217419 w 5913439"/>
              <a:gd name="connsiteY784" fmla="*/ 5058400 h 6857999"/>
              <a:gd name="connsiteX785" fmla="*/ 5203948 w 5913439"/>
              <a:gd name="connsiteY785" fmla="*/ 5076362 h 6857999"/>
              <a:gd name="connsiteX786" fmla="*/ 5197212 w 5913439"/>
              <a:gd name="connsiteY786" fmla="*/ 5085343 h 6857999"/>
              <a:gd name="connsiteX787" fmla="*/ 5190028 w 5913439"/>
              <a:gd name="connsiteY787" fmla="*/ 5093874 h 6857999"/>
              <a:gd name="connsiteX788" fmla="*/ 5182843 w 5913439"/>
              <a:gd name="connsiteY788" fmla="*/ 5102406 h 6857999"/>
              <a:gd name="connsiteX789" fmla="*/ 5175209 w 5913439"/>
              <a:gd name="connsiteY789" fmla="*/ 5110040 h 6857999"/>
              <a:gd name="connsiteX790" fmla="*/ 5167575 w 5913439"/>
              <a:gd name="connsiteY790" fmla="*/ 5117674 h 6857999"/>
              <a:gd name="connsiteX791" fmla="*/ 5159493 w 5913439"/>
              <a:gd name="connsiteY791" fmla="*/ 5123960 h 6857999"/>
              <a:gd name="connsiteX792" fmla="*/ 5150512 w 5913439"/>
              <a:gd name="connsiteY792" fmla="*/ 5129349 h 6857999"/>
              <a:gd name="connsiteX793" fmla="*/ 5146021 w 5913439"/>
              <a:gd name="connsiteY793" fmla="*/ 5132043 h 6857999"/>
              <a:gd name="connsiteX794" fmla="*/ 5141531 w 5913439"/>
              <a:gd name="connsiteY794" fmla="*/ 5134288 h 6857999"/>
              <a:gd name="connsiteX795" fmla="*/ 5137040 w 5913439"/>
              <a:gd name="connsiteY795" fmla="*/ 5136085 h 6857999"/>
              <a:gd name="connsiteX796" fmla="*/ 5132101 w 5913439"/>
              <a:gd name="connsiteY796" fmla="*/ 5137881 h 6857999"/>
              <a:gd name="connsiteX797" fmla="*/ 5127161 w 5913439"/>
              <a:gd name="connsiteY797" fmla="*/ 5139228 h 6857999"/>
              <a:gd name="connsiteX798" fmla="*/ 5121773 w 5913439"/>
              <a:gd name="connsiteY798" fmla="*/ 5140575 h 6857999"/>
              <a:gd name="connsiteX799" fmla="*/ 5116384 w 5913439"/>
              <a:gd name="connsiteY799" fmla="*/ 5141024 h 6857999"/>
              <a:gd name="connsiteX800" fmla="*/ 5110547 w 5913439"/>
              <a:gd name="connsiteY800" fmla="*/ 5141473 h 6857999"/>
              <a:gd name="connsiteX801" fmla="*/ 5104709 w 5913439"/>
              <a:gd name="connsiteY801" fmla="*/ 5141922 h 6857999"/>
              <a:gd name="connsiteX802" fmla="*/ 5098872 w 5913439"/>
              <a:gd name="connsiteY802" fmla="*/ 5141473 h 6857999"/>
              <a:gd name="connsiteX803" fmla="*/ 5093034 w 5913439"/>
              <a:gd name="connsiteY803" fmla="*/ 5141024 h 6857999"/>
              <a:gd name="connsiteX804" fmla="*/ 5086747 w 5913439"/>
              <a:gd name="connsiteY804" fmla="*/ 5140126 h 6857999"/>
              <a:gd name="connsiteX805" fmla="*/ 5080012 w 5913439"/>
              <a:gd name="connsiteY805" fmla="*/ 5138779 h 6857999"/>
              <a:gd name="connsiteX806" fmla="*/ 5072827 w 5913439"/>
              <a:gd name="connsiteY806" fmla="*/ 5136983 h 6857999"/>
              <a:gd name="connsiteX807" fmla="*/ 4999633 w 5913439"/>
              <a:gd name="connsiteY807" fmla="*/ 5142820 h 6857999"/>
              <a:gd name="connsiteX808" fmla="*/ 4942604 w 5913439"/>
              <a:gd name="connsiteY808" fmla="*/ 5149556 h 6857999"/>
              <a:gd name="connsiteX809" fmla="*/ 4913865 w 5913439"/>
              <a:gd name="connsiteY809" fmla="*/ 5153148 h 6857999"/>
              <a:gd name="connsiteX810" fmla="*/ 4885126 w 5913439"/>
              <a:gd name="connsiteY810" fmla="*/ 5155843 h 6857999"/>
              <a:gd name="connsiteX811" fmla="*/ 4856836 w 5913439"/>
              <a:gd name="connsiteY811" fmla="*/ 5158537 h 6857999"/>
              <a:gd name="connsiteX812" fmla="*/ 4828097 w 5913439"/>
              <a:gd name="connsiteY812" fmla="*/ 5160333 h 6857999"/>
              <a:gd name="connsiteX813" fmla="*/ 4799358 w 5913439"/>
              <a:gd name="connsiteY813" fmla="*/ 5162129 h 6857999"/>
              <a:gd name="connsiteX814" fmla="*/ 4770620 w 5913439"/>
              <a:gd name="connsiteY814" fmla="*/ 5163476 h 6857999"/>
              <a:gd name="connsiteX815" fmla="*/ 4741881 w 5913439"/>
              <a:gd name="connsiteY815" fmla="*/ 5163925 h 6857999"/>
              <a:gd name="connsiteX816" fmla="*/ 4713591 w 5913439"/>
              <a:gd name="connsiteY816" fmla="*/ 5164374 h 6857999"/>
              <a:gd name="connsiteX817" fmla="*/ 4684852 w 5913439"/>
              <a:gd name="connsiteY817" fmla="*/ 5163925 h 6857999"/>
              <a:gd name="connsiteX818" fmla="*/ 4656113 w 5913439"/>
              <a:gd name="connsiteY818" fmla="*/ 5162578 h 6857999"/>
              <a:gd name="connsiteX819" fmla="*/ 4627375 w 5913439"/>
              <a:gd name="connsiteY819" fmla="*/ 5160782 h 6857999"/>
              <a:gd name="connsiteX820" fmla="*/ 4599085 w 5913439"/>
              <a:gd name="connsiteY820" fmla="*/ 5158088 h 6857999"/>
              <a:gd name="connsiteX821" fmla="*/ 4570346 w 5913439"/>
              <a:gd name="connsiteY821" fmla="*/ 5154496 h 6857999"/>
              <a:gd name="connsiteX822" fmla="*/ 4541607 w 5913439"/>
              <a:gd name="connsiteY822" fmla="*/ 5149556 h 6857999"/>
              <a:gd name="connsiteX823" fmla="*/ 4538015 w 5913439"/>
              <a:gd name="connsiteY823" fmla="*/ 5149107 h 6857999"/>
              <a:gd name="connsiteX824" fmla="*/ 4534871 w 5913439"/>
              <a:gd name="connsiteY824" fmla="*/ 5149107 h 6857999"/>
              <a:gd name="connsiteX825" fmla="*/ 4531279 w 5913439"/>
              <a:gd name="connsiteY825" fmla="*/ 5149107 h 6857999"/>
              <a:gd name="connsiteX826" fmla="*/ 4528135 w 5913439"/>
              <a:gd name="connsiteY826" fmla="*/ 5149556 h 6857999"/>
              <a:gd name="connsiteX827" fmla="*/ 4521400 w 5913439"/>
              <a:gd name="connsiteY827" fmla="*/ 5151801 h 6857999"/>
              <a:gd name="connsiteX828" fmla="*/ 4515113 w 5913439"/>
              <a:gd name="connsiteY828" fmla="*/ 5154046 h 6857999"/>
              <a:gd name="connsiteX829" fmla="*/ 4509275 w 5913439"/>
              <a:gd name="connsiteY829" fmla="*/ 5156741 h 6857999"/>
              <a:gd name="connsiteX830" fmla="*/ 4503438 w 5913439"/>
              <a:gd name="connsiteY830" fmla="*/ 5159884 h 6857999"/>
              <a:gd name="connsiteX831" fmla="*/ 4491763 w 5913439"/>
              <a:gd name="connsiteY831" fmla="*/ 5166171 h 6857999"/>
              <a:gd name="connsiteX832" fmla="*/ 4485925 w 5913439"/>
              <a:gd name="connsiteY832" fmla="*/ 5168865 h 6857999"/>
              <a:gd name="connsiteX833" fmla="*/ 4479639 w 5913439"/>
              <a:gd name="connsiteY833" fmla="*/ 5171110 h 6857999"/>
              <a:gd name="connsiteX834" fmla="*/ 4473801 w 5913439"/>
              <a:gd name="connsiteY834" fmla="*/ 5172906 h 6857999"/>
              <a:gd name="connsiteX835" fmla="*/ 4467964 w 5913439"/>
              <a:gd name="connsiteY835" fmla="*/ 5173355 h 6857999"/>
              <a:gd name="connsiteX836" fmla="*/ 4464820 w 5913439"/>
              <a:gd name="connsiteY836" fmla="*/ 5173355 h 6857999"/>
              <a:gd name="connsiteX837" fmla="*/ 4461677 w 5913439"/>
              <a:gd name="connsiteY837" fmla="*/ 5172906 h 6857999"/>
              <a:gd name="connsiteX838" fmla="*/ 4458533 w 5913439"/>
              <a:gd name="connsiteY838" fmla="*/ 5172008 h 6857999"/>
              <a:gd name="connsiteX839" fmla="*/ 4455390 w 5913439"/>
              <a:gd name="connsiteY839" fmla="*/ 5171110 h 6857999"/>
              <a:gd name="connsiteX840" fmla="*/ 4452247 w 5913439"/>
              <a:gd name="connsiteY840" fmla="*/ 5169763 h 6857999"/>
              <a:gd name="connsiteX841" fmla="*/ 4449103 w 5913439"/>
              <a:gd name="connsiteY841" fmla="*/ 5167967 h 6857999"/>
              <a:gd name="connsiteX842" fmla="*/ 4445062 w 5913439"/>
              <a:gd name="connsiteY842" fmla="*/ 5165273 h 6857999"/>
              <a:gd name="connsiteX843" fmla="*/ 4441919 w 5913439"/>
              <a:gd name="connsiteY843" fmla="*/ 5162578 h 6857999"/>
              <a:gd name="connsiteX844" fmla="*/ 4438327 w 5913439"/>
              <a:gd name="connsiteY844" fmla="*/ 5164374 h 6857999"/>
              <a:gd name="connsiteX845" fmla="*/ 4434734 w 5913439"/>
              <a:gd name="connsiteY845" fmla="*/ 5165722 h 6857999"/>
              <a:gd name="connsiteX846" fmla="*/ 4431142 w 5913439"/>
              <a:gd name="connsiteY846" fmla="*/ 5166620 h 6857999"/>
              <a:gd name="connsiteX847" fmla="*/ 4427550 w 5913439"/>
              <a:gd name="connsiteY847" fmla="*/ 5167069 h 6857999"/>
              <a:gd name="connsiteX848" fmla="*/ 4420814 w 5913439"/>
              <a:gd name="connsiteY848" fmla="*/ 5167518 h 6857999"/>
              <a:gd name="connsiteX849" fmla="*/ 4414078 w 5913439"/>
              <a:gd name="connsiteY849" fmla="*/ 5167069 h 6857999"/>
              <a:gd name="connsiteX850" fmla="*/ 4395218 w 5913439"/>
              <a:gd name="connsiteY850" fmla="*/ 5169763 h 6857999"/>
              <a:gd name="connsiteX851" fmla="*/ 4376808 w 5913439"/>
              <a:gd name="connsiteY851" fmla="*/ 5171559 h 6857999"/>
              <a:gd name="connsiteX852" fmla="*/ 4357947 w 5913439"/>
              <a:gd name="connsiteY852" fmla="*/ 5173355 h 6857999"/>
              <a:gd name="connsiteX853" fmla="*/ 4339087 w 5913439"/>
              <a:gd name="connsiteY853" fmla="*/ 5174253 h 6857999"/>
              <a:gd name="connsiteX854" fmla="*/ 4320228 w 5913439"/>
              <a:gd name="connsiteY854" fmla="*/ 5175152 h 6857999"/>
              <a:gd name="connsiteX855" fmla="*/ 4301817 w 5913439"/>
              <a:gd name="connsiteY855" fmla="*/ 5175601 h 6857999"/>
              <a:gd name="connsiteX856" fmla="*/ 4264097 w 5913439"/>
              <a:gd name="connsiteY856" fmla="*/ 5175601 h 6857999"/>
              <a:gd name="connsiteX857" fmla="*/ 4188657 w 5913439"/>
              <a:gd name="connsiteY857" fmla="*/ 5175152 h 6857999"/>
              <a:gd name="connsiteX858" fmla="*/ 4150937 w 5913439"/>
              <a:gd name="connsiteY858" fmla="*/ 5175601 h 6857999"/>
              <a:gd name="connsiteX859" fmla="*/ 4132527 w 5913439"/>
              <a:gd name="connsiteY859" fmla="*/ 5176050 h 6857999"/>
              <a:gd name="connsiteX860" fmla="*/ 4113667 w 5913439"/>
              <a:gd name="connsiteY860" fmla="*/ 5176499 h 6857999"/>
              <a:gd name="connsiteX861" fmla="*/ 4093011 w 5913439"/>
              <a:gd name="connsiteY861" fmla="*/ 5176499 h 6857999"/>
              <a:gd name="connsiteX862" fmla="*/ 4000956 w 5913439"/>
              <a:gd name="connsiteY862" fmla="*/ 5177846 h 6857999"/>
              <a:gd name="connsiteX863" fmla="*/ 3955154 w 5913439"/>
              <a:gd name="connsiteY863" fmla="*/ 5179193 h 6857999"/>
              <a:gd name="connsiteX864" fmla="*/ 3932702 w 5913439"/>
              <a:gd name="connsiteY864" fmla="*/ 5180091 h 6857999"/>
              <a:gd name="connsiteX865" fmla="*/ 3909800 w 5913439"/>
              <a:gd name="connsiteY865" fmla="*/ 5180989 h 6857999"/>
              <a:gd name="connsiteX866" fmla="*/ 3901717 w 5913439"/>
              <a:gd name="connsiteY866" fmla="*/ 5181438 h 6857999"/>
              <a:gd name="connsiteX867" fmla="*/ 3894084 w 5913439"/>
              <a:gd name="connsiteY867" fmla="*/ 5181438 h 6857999"/>
              <a:gd name="connsiteX868" fmla="*/ 3886001 w 5913439"/>
              <a:gd name="connsiteY868" fmla="*/ 5180989 h 6857999"/>
              <a:gd name="connsiteX869" fmla="*/ 3879265 w 5913439"/>
              <a:gd name="connsiteY869" fmla="*/ 5180091 h 6857999"/>
              <a:gd name="connsiteX870" fmla="*/ 3872979 w 5913439"/>
              <a:gd name="connsiteY870" fmla="*/ 5178744 h 6857999"/>
              <a:gd name="connsiteX871" fmla="*/ 3867141 w 5913439"/>
              <a:gd name="connsiteY871" fmla="*/ 5176948 h 6857999"/>
              <a:gd name="connsiteX872" fmla="*/ 3861752 w 5913439"/>
              <a:gd name="connsiteY872" fmla="*/ 5174253 h 6857999"/>
              <a:gd name="connsiteX873" fmla="*/ 3857262 w 5913439"/>
              <a:gd name="connsiteY873" fmla="*/ 5171559 h 6857999"/>
              <a:gd name="connsiteX874" fmla="*/ 3852322 w 5913439"/>
              <a:gd name="connsiteY874" fmla="*/ 5167518 h 6857999"/>
              <a:gd name="connsiteX875" fmla="*/ 3848730 w 5913439"/>
              <a:gd name="connsiteY875" fmla="*/ 5163476 h 6857999"/>
              <a:gd name="connsiteX876" fmla="*/ 3845587 w 5913439"/>
              <a:gd name="connsiteY876" fmla="*/ 5158537 h 6857999"/>
              <a:gd name="connsiteX877" fmla="*/ 3843342 w 5913439"/>
              <a:gd name="connsiteY877" fmla="*/ 5152699 h 6857999"/>
              <a:gd name="connsiteX878" fmla="*/ 3841545 w 5913439"/>
              <a:gd name="connsiteY878" fmla="*/ 5145964 h 6857999"/>
              <a:gd name="connsiteX879" fmla="*/ 3840198 w 5913439"/>
              <a:gd name="connsiteY879" fmla="*/ 5138330 h 6857999"/>
              <a:gd name="connsiteX880" fmla="*/ 3839749 w 5913439"/>
              <a:gd name="connsiteY880" fmla="*/ 5130247 h 6857999"/>
              <a:gd name="connsiteX881" fmla="*/ 3840198 w 5913439"/>
              <a:gd name="connsiteY881" fmla="*/ 5121266 h 6857999"/>
              <a:gd name="connsiteX882" fmla="*/ 3828972 w 5913439"/>
              <a:gd name="connsiteY882" fmla="*/ 5139228 h 6857999"/>
              <a:gd name="connsiteX883" fmla="*/ 3828523 w 5913439"/>
              <a:gd name="connsiteY883" fmla="*/ 5145515 h 6857999"/>
              <a:gd name="connsiteX884" fmla="*/ 3828074 w 5913439"/>
              <a:gd name="connsiteY884" fmla="*/ 5151352 h 6857999"/>
              <a:gd name="connsiteX885" fmla="*/ 3827176 w 5913439"/>
              <a:gd name="connsiteY885" fmla="*/ 5156292 h 6857999"/>
              <a:gd name="connsiteX886" fmla="*/ 3826278 w 5913439"/>
              <a:gd name="connsiteY886" fmla="*/ 5160782 h 6857999"/>
              <a:gd name="connsiteX887" fmla="*/ 3824931 w 5913439"/>
              <a:gd name="connsiteY887" fmla="*/ 5164824 h 6857999"/>
              <a:gd name="connsiteX888" fmla="*/ 3823584 w 5913439"/>
              <a:gd name="connsiteY888" fmla="*/ 5168416 h 6857999"/>
              <a:gd name="connsiteX889" fmla="*/ 3821787 w 5913439"/>
              <a:gd name="connsiteY889" fmla="*/ 5171110 h 6857999"/>
              <a:gd name="connsiteX890" fmla="*/ 3819542 w 5913439"/>
              <a:gd name="connsiteY890" fmla="*/ 5173804 h 6857999"/>
              <a:gd name="connsiteX891" fmla="*/ 3817297 w 5913439"/>
              <a:gd name="connsiteY891" fmla="*/ 5175601 h 6857999"/>
              <a:gd name="connsiteX892" fmla="*/ 3814603 w 5913439"/>
              <a:gd name="connsiteY892" fmla="*/ 5177397 h 6857999"/>
              <a:gd name="connsiteX893" fmla="*/ 3812357 w 5913439"/>
              <a:gd name="connsiteY893" fmla="*/ 5178744 h 6857999"/>
              <a:gd name="connsiteX894" fmla="*/ 3809663 w 5913439"/>
              <a:gd name="connsiteY894" fmla="*/ 5180091 h 6857999"/>
              <a:gd name="connsiteX895" fmla="*/ 3806969 w 5913439"/>
              <a:gd name="connsiteY895" fmla="*/ 5180540 h 6857999"/>
              <a:gd name="connsiteX896" fmla="*/ 3803826 w 5913439"/>
              <a:gd name="connsiteY896" fmla="*/ 5180989 h 6857999"/>
              <a:gd name="connsiteX897" fmla="*/ 3797988 w 5913439"/>
              <a:gd name="connsiteY897" fmla="*/ 5181438 h 6857999"/>
              <a:gd name="connsiteX898" fmla="*/ 3791252 w 5913439"/>
              <a:gd name="connsiteY898" fmla="*/ 5180989 h 6857999"/>
              <a:gd name="connsiteX899" fmla="*/ 3784966 w 5913439"/>
              <a:gd name="connsiteY899" fmla="*/ 5180091 h 6857999"/>
              <a:gd name="connsiteX900" fmla="*/ 3770596 w 5913439"/>
              <a:gd name="connsiteY900" fmla="*/ 5177846 h 6857999"/>
              <a:gd name="connsiteX901" fmla="*/ 3764310 w 5913439"/>
              <a:gd name="connsiteY901" fmla="*/ 5176948 h 6857999"/>
              <a:gd name="connsiteX902" fmla="*/ 3757574 w 5913439"/>
              <a:gd name="connsiteY902" fmla="*/ 5176499 h 6857999"/>
              <a:gd name="connsiteX903" fmla="*/ 3751736 w 5913439"/>
              <a:gd name="connsiteY903" fmla="*/ 5176948 h 6857999"/>
              <a:gd name="connsiteX904" fmla="*/ 3748593 w 5913439"/>
              <a:gd name="connsiteY904" fmla="*/ 5177397 h 6857999"/>
              <a:gd name="connsiteX905" fmla="*/ 3745899 w 5913439"/>
              <a:gd name="connsiteY905" fmla="*/ 5177846 h 6857999"/>
              <a:gd name="connsiteX906" fmla="*/ 3705036 w 5913439"/>
              <a:gd name="connsiteY906" fmla="*/ 5181438 h 6857999"/>
              <a:gd name="connsiteX907" fmla="*/ 3711322 w 5913439"/>
              <a:gd name="connsiteY907" fmla="*/ 5186827 h 6857999"/>
              <a:gd name="connsiteX908" fmla="*/ 3717160 w 5913439"/>
              <a:gd name="connsiteY908" fmla="*/ 5192664 h 6857999"/>
              <a:gd name="connsiteX909" fmla="*/ 3723447 w 5913439"/>
              <a:gd name="connsiteY909" fmla="*/ 5197155 h 6857999"/>
              <a:gd name="connsiteX910" fmla="*/ 3729733 w 5913439"/>
              <a:gd name="connsiteY910" fmla="*/ 5201196 h 6857999"/>
              <a:gd name="connsiteX911" fmla="*/ 3736020 w 5913439"/>
              <a:gd name="connsiteY911" fmla="*/ 5205238 h 6857999"/>
              <a:gd name="connsiteX912" fmla="*/ 3742755 w 5913439"/>
              <a:gd name="connsiteY912" fmla="*/ 5208830 h 6857999"/>
              <a:gd name="connsiteX913" fmla="*/ 3749940 w 5913439"/>
              <a:gd name="connsiteY913" fmla="*/ 5211973 h 6857999"/>
              <a:gd name="connsiteX914" fmla="*/ 3756676 w 5913439"/>
              <a:gd name="connsiteY914" fmla="*/ 5214668 h 6857999"/>
              <a:gd name="connsiteX915" fmla="*/ 3763412 w 5913439"/>
              <a:gd name="connsiteY915" fmla="*/ 5217362 h 6857999"/>
              <a:gd name="connsiteX916" fmla="*/ 3770596 w 5913439"/>
              <a:gd name="connsiteY916" fmla="*/ 5219607 h 6857999"/>
              <a:gd name="connsiteX917" fmla="*/ 3784966 w 5913439"/>
              <a:gd name="connsiteY917" fmla="*/ 5223648 h 6857999"/>
              <a:gd name="connsiteX918" fmla="*/ 3799784 w 5913439"/>
              <a:gd name="connsiteY918" fmla="*/ 5227241 h 6857999"/>
              <a:gd name="connsiteX919" fmla="*/ 3814154 w 5913439"/>
              <a:gd name="connsiteY919" fmla="*/ 5230384 h 6857999"/>
              <a:gd name="connsiteX920" fmla="*/ 3844240 w 5913439"/>
              <a:gd name="connsiteY920" fmla="*/ 5235324 h 6857999"/>
              <a:gd name="connsiteX921" fmla="*/ 3859058 w 5913439"/>
              <a:gd name="connsiteY921" fmla="*/ 5238018 h 6857999"/>
              <a:gd name="connsiteX922" fmla="*/ 3873877 w 5913439"/>
              <a:gd name="connsiteY922" fmla="*/ 5241161 h 6857999"/>
              <a:gd name="connsiteX923" fmla="*/ 3888246 w 5913439"/>
              <a:gd name="connsiteY923" fmla="*/ 5244754 h 6857999"/>
              <a:gd name="connsiteX924" fmla="*/ 3902616 w 5913439"/>
              <a:gd name="connsiteY924" fmla="*/ 5249244 h 6857999"/>
              <a:gd name="connsiteX925" fmla="*/ 3909351 w 5913439"/>
              <a:gd name="connsiteY925" fmla="*/ 5251938 h 6857999"/>
              <a:gd name="connsiteX926" fmla="*/ 3916087 w 5913439"/>
              <a:gd name="connsiteY926" fmla="*/ 5255082 h 6857999"/>
              <a:gd name="connsiteX927" fmla="*/ 3922823 w 5913439"/>
              <a:gd name="connsiteY927" fmla="*/ 5258225 h 6857999"/>
              <a:gd name="connsiteX928" fmla="*/ 3930007 w 5913439"/>
              <a:gd name="connsiteY928" fmla="*/ 5262266 h 6857999"/>
              <a:gd name="connsiteX929" fmla="*/ 3938539 w 5913439"/>
              <a:gd name="connsiteY929" fmla="*/ 5263613 h 6857999"/>
              <a:gd name="connsiteX930" fmla="*/ 3947071 w 5913439"/>
              <a:gd name="connsiteY930" fmla="*/ 5265410 h 6857999"/>
              <a:gd name="connsiteX931" fmla="*/ 3955603 w 5913439"/>
              <a:gd name="connsiteY931" fmla="*/ 5267655 h 6857999"/>
              <a:gd name="connsiteX932" fmla="*/ 3963686 w 5913439"/>
              <a:gd name="connsiteY932" fmla="*/ 5270349 h 6857999"/>
              <a:gd name="connsiteX933" fmla="*/ 3972218 w 5913439"/>
              <a:gd name="connsiteY933" fmla="*/ 5273043 h 6857999"/>
              <a:gd name="connsiteX934" fmla="*/ 3979851 w 5913439"/>
              <a:gd name="connsiteY934" fmla="*/ 5276187 h 6857999"/>
              <a:gd name="connsiteX935" fmla="*/ 3987485 w 5913439"/>
              <a:gd name="connsiteY935" fmla="*/ 5279779 h 6857999"/>
              <a:gd name="connsiteX936" fmla="*/ 3995119 w 5913439"/>
              <a:gd name="connsiteY936" fmla="*/ 5283371 h 6857999"/>
              <a:gd name="connsiteX937" fmla="*/ 4002753 w 5913439"/>
              <a:gd name="connsiteY937" fmla="*/ 5287413 h 6857999"/>
              <a:gd name="connsiteX938" fmla="*/ 4010386 w 5913439"/>
              <a:gd name="connsiteY938" fmla="*/ 5291454 h 6857999"/>
              <a:gd name="connsiteX939" fmla="*/ 4024756 w 5913439"/>
              <a:gd name="connsiteY939" fmla="*/ 5301333 h 6857999"/>
              <a:gd name="connsiteX940" fmla="*/ 4038676 w 5913439"/>
              <a:gd name="connsiteY940" fmla="*/ 5311212 h 6857999"/>
              <a:gd name="connsiteX941" fmla="*/ 4052597 w 5913439"/>
              <a:gd name="connsiteY941" fmla="*/ 5321989 h 6857999"/>
              <a:gd name="connsiteX942" fmla="*/ 4055740 w 5913439"/>
              <a:gd name="connsiteY942" fmla="*/ 5327827 h 6857999"/>
              <a:gd name="connsiteX943" fmla="*/ 4058434 w 5913439"/>
              <a:gd name="connsiteY943" fmla="*/ 5333215 h 6857999"/>
              <a:gd name="connsiteX944" fmla="*/ 4060679 w 5913439"/>
              <a:gd name="connsiteY944" fmla="*/ 5339502 h 6857999"/>
              <a:gd name="connsiteX945" fmla="*/ 4062476 w 5913439"/>
              <a:gd name="connsiteY945" fmla="*/ 5345340 h 6857999"/>
              <a:gd name="connsiteX946" fmla="*/ 4063823 w 5913439"/>
              <a:gd name="connsiteY946" fmla="*/ 5351177 h 6857999"/>
              <a:gd name="connsiteX947" fmla="*/ 4065170 w 5913439"/>
              <a:gd name="connsiteY947" fmla="*/ 5356566 h 6857999"/>
              <a:gd name="connsiteX948" fmla="*/ 4066068 w 5913439"/>
              <a:gd name="connsiteY948" fmla="*/ 5362403 h 6857999"/>
              <a:gd name="connsiteX949" fmla="*/ 4066517 w 5913439"/>
              <a:gd name="connsiteY949" fmla="*/ 5368241 h 6857999"/>
              <a:gd name="connsiteX950" fmla="*/ 4066966 w 5913439"/>
              <a:gd name="connsiteY950" fmla="*/ 5379916 h 6857999"/>
              <a:gd name="connsiteX951" fmla="*/ 4066517 w 5913439"/>
              <a:gd name="connsiteY951" fmla="*/ 5391142 h 6857999"/>
              <a:gd name="connsiteX952" fmla="*/ 4065170 w 5913439"/>
              <a:gd name="connsiteY952" fmla="*/ 5402368 h 6857999"/>
              <a:gd name="connsiteX953" fmla="*/ 4063823 w 5913439"/>
              <a:gd name="connsiteY953" fmla="*/ 5414044 h 6857999"/>
              <a:gd name="connsiteX954" fmla="*/ 4061577 w 5913439"/>
              <a:gd name="connsiteY954" fmla="*/ 5425270 h 6857999"/>
              <a:gd name="connsiteX955" fmla="*/ 4058883 w 5913439"/>
              <a:gd name="connsiteY955" fmla="*/ 5436945 h 6857999"/>
              <a:gd name="connsiteX956" fmla="*/ 4053944 w 5913439"/>
              <a:gd name="connsiteY956" fmla="*/ 5459846 h 6857999"/>
              <a:gd name="connsiteX957" fmla="*/ 4051698 w 5913439"/>
              <a:gd name="connsiteY957" fmla="*/ 5471072 h 6857999"/>
              <a:gd name="connsiteX958" fmla="*/ 4049902 w 5913439"/>
              <a:gd name="connsiteY958" fmla="*/ 5482747 h 6857999"/>
              <a:gd name="connsiteX959" fmla="*/ 4048555 w 5913439"/>
              <a:gd name="connsiteY959" fmla="*/ 5493974 h 6857999"/>
              <a:gd name="connsiteX960" fmla="*/ 4048106 w 5913439"/>
              <a:gd name="connsiteY960" fmla="*/ 5505649 h 6857999"/>
              <a:gd name="connsiteX961" fmla="*/ 4049453 w 5913439"/>
              <a:gd name="connsiteY961" fmla="*/ 5517324 h 6857999"/>
              <a:gd name="connsiteX962" fmla="*/ 4050351 w 5913439"/>
              <a:gd name="connsiteY962" fmla="*/ 5529448 h 6857999"/>
              <a:gd name="connsiteX963" fmla="*/ 4050351 w 5913439"/>
              <a:gd name="connsiteY963" fmla="*/ 5541572 h 6857999"/>
              <a:gd name="connsiteX964" fmla="*/ 4049902 w 5913439"/>
              <a:gd name="connsiteY964" fmla="*/ 5553697 h 6857999"/>
              <a:gd name="connsiteX965" fmla="*/ 4048555 w 5913439"/>
              <a:gd name="connsiteY965" fmla="*/ 5566719 h 6857999"/>
              <a:gd name="connsiteX966" fmla="*/ 4046759 w 5913439"/>
              <a:gd name="connsiteY966" fmla="*/ 5579292 h 6857999"/>
              <a:gd name="connsiteX967" fmla="*/ 4044514 w 5913439"/>
              <a:gd name="connsiteY967" fmla="*/ 5591416 h 6857999"/>
              <a:gd name="connsiteX968" fmla="*/ 4041370 w 5913439"/>
              <a:gd name="connsiteY968" fmla="*/ 5604439 h 6857999"/>
              <a:gd name="connsiteX969" fmla="*/ 4037329 w 5913439"/>
              <a:gd name="connsiteY969" fmla="*/ 5617012 h 6857999"/>
              <a:gd name="connsiteX970" fmla="*/ 4033288 w 5913439"/>
              <a:gd name="connsiteY970" fmla="*/ 5630034 h 6857999"/>
              <a:gd name="connsiteX971" fmla="*/ 4028797 w 5913439"/>
              <a:gd name="connsiteY971" fmla="*/ 5642158 h 6857999"/>
              <a:gd name="connsiteX972" fmla="*/ 4023858 w 5913439"/>
              <a:gd name="connsiteY972" fmla="*/ 5654283 h 6857999"/>
              <a:gd name="connsiteX973" fmla="*/ 4018469 w 5913439"/>
              <a:gd name="connsiteY973" fmla="*/ 5666856 h 6857999"/>
              <a:gd name="connsiteX974" fmla="*/ 4012632 w 5913439"/>
              <a:gd name="connsiteY974" fmla="*/ 5678980 h 6857999"/>
              <a:gd name="connsiteX975" fmla="*/ 4006345 w 5913439"/>
              <a:gd name="connsiteY975" fmla="*/ 5690655 h 6857999"/>
              <a:gd name="connsiteX976" fmla="*/ 3998711 w 5913439"/>
              <a:gd name="connsiteY976" fmla="*/ 5701881 h 6857999"/>
              <a:gd name="connsiteX977" fmla="*/ 3991526 w 5913439"/>
              <a:gd name="connsiteY977" fmla="*/ 5713557 h 6857999"/>
              <a:gd name="connsiteX978" fmla="*/ 3984342 w 5913439"/>
              <a:gd name="connsiteY978" fmla="*/ 5724783 h 6857999"/>
              <a:gd name="connsiteX979" fmla="*/ 3976259 w 5913439"/>
              <a:gd name="connsiteY979" fmla="*/ 5735560 h 6857999"/>
              <a:gd name="connsiteX980" fmla="*/ 3968176 w 5913439"/>
              <a:gd name="connsiteY980" fmla="*/ 5745888 h 6857999"/>
              <a:gd name="connsiteX981" fmla="*/ 3959195 w 5913439"/>
              <a:gd name="connsiteY981" fmla="*/ 5756216 h 6857999"/>
              <a:gd name="connsiteX982" fmla="*/ 3950214 w 5913439"/>
              <a:gd name="connsiteY982" fmla="*/ 5765646 h 6857999"/>
              <a:gd name="connsiteX983" fmla="*/ 3941233 w 5913439"/>
              <a:gd name="connsiteY983" fmla="*/ 5774627 h 6857999"/>
              <a:gd name="connsiteX984" fmla="*/ 3931803 w 5913439"/>
              <a:gd name="connsiteY984" fmla="*/ 5783608 h 6857999"/>
              <a:gd name="connsiteX985" fmla="*/ 3921475 w 5913439"/>
              <a:gd name="connsiteY985" fmla="*/ 5791690 h 6857999"/>
              <a:gd name="connsiteX986" fmla="*/ 3911596 w 5913439"/>
              <a:gd name="connsiteY986" fmla="*/ 5799324 h 6857999"/>
              <a:gd name="connsiteX987" fmla="*/ 3901717 w 5913439"/>
              <a:gd name="connsiteY987" fmla="*/ 5806509 h 6857999"/>
              <a:gd name="connsiteX988" fmla="*/ 3890940 w 5913439"/>
              <a:gd name="connsiteY988" fmla="*/ 5813245 h 6857999"/>
              <a:gd name="connsiteX989" fmla="*/ 3880612 w 5913439"/>
              <a:gd name="connsiteY989" fmla="*/ 5819082 h 6857999"/>
              <a:gd name="connsiteX990" fmla="*/ 3869835 w 5913439"/>
              <a:gd name="connsiteY990" fmla="*/ 5824022 h 6857999"/>
              <a:gd name="connsiteX991" fmla="*/ 3859058 w 5913439"/>
              <a:gd name="connsiteY991" fmla="*/ 5828512 h 6857999"/>
              <a:gd name="connsiteX992" fmla="*/ 3847832 w 5913439"/>
              <a:gd name="connsiteY992" fmla="*/ 5832554 h 6857999"/>
              <a:gd name="connsiteX993" fmla="*/ 3844240 w 5913439"/>
              <a:gd name="connsiteY993" fmla="*/ 5835248 h 6857999"/>
              <a:gd name="connsiteX994" fmla="*/ 3840198 w 5913439"/>
              <a:gd name="connsiteY994" fmla="*/ 5837044 h 6857999"/>
              <a:gd name="connsiteX995" fmla="*/ 3836157 w 5913439"/>
              <a:gd name="connsiteY995" fmla="*/ 5837493 h 6857999"/>
              <a:gd name="connsiteX996" fmla="*/ 3831666 w 5913439"/>
              <a:gd name="connsiteY996" fmla="*/ 5837044 h 6857999"/>
              <a:gd name="connsiteX997" fmla="*/ 3825829 w 5913439"/>
              <a:gd name="connsiteY997" fmla="*/ 5841085 h 6857999"/>
              <a:gd name="connsiteX998" fmla="*/ 3819093 w 5913439"/>
              <a:gd name="connsiteY998" fmla="*/ 5844678 h 6857999"/>
              <a:gd name="connsiteX999" fmla="*/ 3812357 w 5913439"/>
              <a:gd name="connsiteY999" fmla="*/ 5847372 h 6857999"/>
              <a:gd name="connsiteX1000" fmla="*/ 3805173 w 5913439"/>
              <a:gd name="connsiteY1000" fmla="*/ 5849617 h 6857999"/>
              <a:gd name="connsiteX1001" fmla="*/ 3797988 w 5913439"/>
              <a:gd name="connsiteY1001" fmla="*/ 5851413 h 6857999"/>
              <a:gd name="connsiteX1002" fmla="*/ 3790803 w 5913439"/>
              <a:gd name="connsiteY1002" fmla="*/ 5852312 h 6857999"/>
              <a:gd name="connsiteX1003" fmla="*/ 3774638 w 5913439"/>
              <a:gd name="connsiteY1003" fmla="*/ 5854108 h 6857999"/>
              <a:gd name="connsiteX1004" fmla="*/ 3758472 w 5913439"/>
              <a:gd name="connsiteY1004" fmla="*/ 5855904 h 6857999"/>
              <a:gd name="connsiteX1005" fmla="*/ 3749491 w 5913439"/>
              <a:gd name="connsiteY1005" fmla="*/ 5856802 h 6857999"/>
              <a:gd name="connsiteX1006" fmla="*/ 3740061 w 5913439"/>
              <a:gd name="connsiteY1006" fmla="*/ 5858149 h 6857999"/>
              <a:gd name="connsiteX1007" fmla="*/ 3731080 w 5913439"/>
              <a:gd name="connsiteY1007" fmla="*/ 5859945 h 6857999"/>
              <a:gd name="connsiteX1008" fmla="*/ 3721650 w 5913439"/>
              <a:gd name="connsiteY1008" fmla="*/ 5862190 h 6857999"/>
              <a:gd name="connsiteX1009" fmla="*/ 3712220 w 5913439"/>
              <a:gd name="connsiteY1009" fmla="*/ 5865334 h 6857999"/>
              <a:gd name="connsiteX1010" fmla="*/ 3701443 w 5913439"/>
              <a:gd name="connsiteY1010" fmla="*/ 5868926 h 6857999"/>
              <a:gd name="connsiteX1011" fmla="*/ 3724794 w 5913439"/>
              <a:gd name="connsiteY1011" fmla="*/ 5874315 h 6857999"/>
              <a:gd name="connsiteX1012" fmla="*/ 3747695 w 5913439"/>
              <a:gd name="connsiteY1012" fmla="*/ 5879254 h 6857999"/>
              <a:gd name="connsiteX1013" fmla="*/ 3792150 w 5913439"/>
              <a:gd name="connsiteY1013" fmla="*/ 5889133 h 6857999"/>
              <a:gd name="connsiteX1014" fmla="*/ 3835259 w 5913439"/>
              <a:gd name="connsiteY1014" fmla="*/ 5898114 h 6857999"/>
              <a:gd name="connsiteX1015" fmla="*/ 3877020 w 5913439"/>
              <a:gd name="connsiteY1015" fmla="*/ 5906646 h 6857999"/>
              <a:gd name="connsiteX1016" fmla="*/ 3897676 w 5913439"/>
              <a:gd name="connsiteY1016" fmla="*/ 5911136 h 6857999"/>
              <a:gd name="connsiteX1017" fmla="*/ 3917883 w 5913439"/>
              <a:gd name="connsiteY1017" fmla="*/ 5916076 h 6857999"/>
              <a:gd name="connsiteX1018" fmla="*/ 3938090 w 5913439"/>
              <a:gd name="connsiteY1018" fmla="*/ 5921464 h 6857999"/>
              <a:gd name="connsiteX1019" fmla="*/ 3957848 w 5913439"/>
              <a:gd name="connsiteY1019" fmla="*/ 5927302 h 6857999"/>
              <a:gd name="connsiteX1020" fmla="*/ 3977157 w 5913439"/>
              <a:gd name="connsiteY1020" fmla="*/ 5933140 h 6857999"/>
              <a:gd name="connsiteX1021" fmla="*/ 3996466 w 5913439"/>
              <a:gd name="connsiteY1021" fmla="*/ 5939426 h 6857999"/>
              <a:gd name="connsiteX1022" fmla="*/ 4015775 w 5913439"/>
              <a:gd name="connsiteY1022" fmla="*/ 5946611 h 6857999"/>
              <a:gd name="connsiteX1023" fmla="*/ 4034186 w 5913439"/>
              <a:gd name="connsiteY1023" fmla="*/ 5954245 h 6857999"/>
              <a:gd name="connsiteX1024" fmla="*/ 4442368 w 5913439"/>
              <a:gd name="connsiteY1024" fmla="*/ 6056627 h 6857999"/>
              <a:gd name="connsiteX1025" fmla="*/ 4442368 w 5913439"/>
              <a:gd name="connsiteY1025" fmla="*/ 6056178 h 6857999"/>
              <a:gd name="connsiteX1026" fmla="*/ 4457187 w 5913439"/>
              <a:gd name="connsiteY1026" fmla="*/ 6057974 h 6857999"/>
              <a:gd name="connsiteX1027" fmla="*/ 4472005 w 5913439"/>
              <a:gd name="connsiteY1027" fmla="*/ 6059770 h 6857999"/>
              <a:gd name="connsiteX1028" fmla="*/ 4501193 w 5913439"/>
              <a:gd name="connsiteY1028" fmla="*/ 6064710 h 6857999"/>
              <a:gd name="connsiteX1029" fmla="*/ 4530381 w 5913439"/>
              <a:gd name="connsiteY1029" fmla="*/ 6070547 h 6857999"/>
              <a:gd name="connsiteX1030" fmla="*/ 4558671 w 5913439"/>
              <a:gd name="connsiteY1030" fmla="*/ 6077283 h 6857999"/>
              <a:gd name="connsiteX1031" fmla="*/ 4586961 w 5913439"/>
              <a:gd name="connsiteY1031" fmla="*/ 6084468 h 6857999"/>
              <a:gd name="connsiteX1032" fmla="*/ 4615251 w 5913439"/>
              <a:gd name="connsiteY1032" fmla="*/ 6092551 h 6857999"/>
              <a:gd name="connsiteX1033" fmla="*/ 4643091 w 5913439"/>
              <a:gd name="connsiteY1033" fmla="*/ 6101532 h 6857999"/>
              <a:gd name="connsiteX1034" fmla="*/ 4670483 w 5913439"/>
              <a:gd name="connsiteY1034" fmla="*/ 6111410 h 6857999"/>
              <a:gd name="connsiteX1035" fmla="*/ 4697874 w 5913439"/>
              <a:gd name="connsiteY1035" fmla="*/ 6121289 h 6857999"/>
              <a:gd name="connsiteX1036" fmla="*/ 4725266 w 5913439"/>
              <a:gd name="connsiteY1036" fmla="*/ 6131618 h 6857999"/>
              <a:gd name="connsiteX1037" fmla="*/ 4752658 w 5913439"/>
              <a:gd name="connsiteY1037" fmla="*/ 6142844 h 6857999"/>
              <a:gd name="connsiteX1038" fmla="*/ 4779601 w 5913439"/>
              <a:gd name="connsiteY1038" fmla="*/ 6154070 h 6857999"/>
              <a:gd name="connsiteX1039" fmla="*/ 4833935 w 5913439"/>
              <a:gd name="connsiteY1039" fmla="*/ 6177420 h 6857999"/>
              <a:gd name="connsiteX1040" fmla="*/ 4887371 w 5913439"/>
              <a:gd name="connsiteY1040" fmla="*/ 6201669 h 6857999"/>
              <a:gd name="connsiteX1041" fmla="*/ 4892311 w 5913439"/>
              <a:gd name="connsiteY1041" fmla="*/ 6203914 h 6857999"/>
              <a:gd name="connsiteX1042" fmla="*/ 4897250 w 5913439"/>
              <a:gd name="connsiteY1042" fmla="*/ 6206608 h 6857999"/>
              <a:gd name="connsiteX1043" fmla="*/ 4900394 w 5913439"/>
              <a:gd name="connsiteY1043" fmla="*/ 6209302 h 6857999"/>
              <a:gd name="connsiteX1044" fmla="*/ 4903088 w 5913439"/>
              <a:gd name="connsiteY1044" fmla="*/ 6211548 h 6857999"/>
              <a:gd name="connsiteX1045" fmla="*/ 4905333 w 5913439"/>
              <a:gd name="connsiteY1045" fmla="*/ 6214242 h 6857999"/>
              <a:gd name="connsiteX1046" fmla="*/ 4906680 w 5913439"/>
              <a:gd name="connsiteY1046" fmla="*/ 6217834 h 6857999"/>
              <a:gd name="connsiteX1047" fmla="*/ 4907578 w 5913439"/>
              <a:gd name="connsiteY1047" fmla="*/ 6220528 h 6857999"/>
              <a:gd name="connsiteX1048" fmla="*/ 4908027 w 5913439"/>
              <a:gd name="connsiteY1048" fmla="*/ 6223223 h 6857999"/>
              <a:gd name="connsiteX1049" fmla="*/ 4908476 w 5913439"/>
              <a:gd name="connsiteY1049" fmla="*/ 6225917 h 6857999"/>
              <a:gd name="connsiteX1050" fmla="*/ 4908476 w 5913439"/>
              <a:gd name="connsiteY1050" fmla="*/ 6229060 h 6857999"/>
              <a:gd name="connsiteX1051" fmla="*/ 4907578 w 5913439"/>
              <a:gd name="connsiteY1051" fmla="*/ 6234898 h 6857999"/>
              <a:gd name="connsiteX1052" fmla="*/ 4906680 w 5913439"/>
              <a:gd name="connsiteY1052" fmla="*/ 6241634 h 6857999"/>
              <a:gd name="connsiteX1053" fmla="*/ 4906231 w 5913439"/>
              <a:gd name="connsiteY1053" fmla="*/ 6247920 h 6857999"/>
              <a:gd name="connsiteX1054" fmla="*/ 4906680 w 5913439"/>
              <a:gd name="connsiteY1054" fmla="*/ 6277557 h 6857999"/>
              <a:gd name="connsiteX1055" fmla="*/ 4907578 w 5913439"/>
              <a:gd name="connsiteY1055" fmla="*/ 6306745 h 6857999"/>
              <a:gd name="connsiteX1056" fmla="*/ 4909375 w 5913439"/>
              <a:gd name="connsiteY1056" fmla="*/ 6365121 h 6857999"/>
              <a:gd name="connsiteX1057" fmla="*/ 4911620 w 5913439"/>
              <a:gd name="connsiteY1057" fmla="*/ 6391166 h 6857999"/>
              <a:gd name="connsiteX1058" fmla="*/ 4912967 w 5913439"/>
              <a:gd name="connsiteY1058" fmla="*/ 6404637 h 6857999"/>
              <a:gd name="connsiteX1059" fmla="*/ 4914314 w 5913439"/>
              <a:gd name="connsiteY1059" fmla="*/ 6417659 h 6857999"/>
              <a:gd name="connsiteX1060" fmla="*/ 4914763 w 5913439"/>
              <a:gd name="connsiteY1060" fmla="*/ 6430682 h 6857999"/>
              <a:gd name="connsiteX1061" fmla="*/ 4914763 w 5913439"/>
              <a:gd name="connsiteY1061" fmla="*/ 6443704 h 6857999"/>
              <a:gd name="connsiteX1062" fmla="*/ 4914314 w 5913439"/>
              <a:gd name="connsiteY1062" fmla="*/ 6455828 h 6857999"/>
              <a:gd name="connsiteX1063" fmla="*/ 4912518 w 5913439"/>
              <a:gd name="connsiteY1063" fmla="*/ 6467952 h 6857999"/>
              <a:gd name="connsiteX1064" fmla="*/ 4911620 w 5913439"/>
              <a:gd name="connsiteY1064" fmla="*/ 6474239 h 6857999"/>
              <a:gd name="connsiteX1065" fmla="*/ 4909824 w 5913439"/>
              <a:gd name="connsiteY1065" fmla="*/ 6480076 h 6857999"/>
              <a:gd name="connsiteX1066" fmla="*/ 4908027 w 5913439"/>
              <a:gd name="connsiteY1066" fmla="*/ 6485914 h 6857999"/>
              <a:gd name="connsiteX1067" fmla="*/ 4906231 w 5913439"/>
              <a:gd name="connsiteY1067" fmla="*/ 6491303 h 6857999"/>
              <a:gd name="connsiteX1068" fmla="*/ 4903537 w 5913439"/>
              <a:gd name="connsiteY1068" fmla="*/ 6497140 h 6857999"/>
              <a:gd name="connsiteX1069" fmla="*/ 4900843 w 5913439"/>
              <a:gd name="connsiteY1069" fmla="*/ 6502529 h 6857999"/>
              <a:gd name="connsiteX1070" fmla="*/ 4897699 w 5913439"/>
              <a:gd name="connsiteY1070" fmla="*/ 6507468 h 6857999"/>
              <a:gd name="connsiteX1071" fmla="*/ 4894107 w 5913439"/>
              <a:gd name="connsiteY1071" fmla="*/ 6512857 h 6857999"/>
              <a:gd name="connsiteX1072" fmla="*/ 4889617 w 5913439"/>
              <a:gd name="connsiteY1072" fmla="*/ 6517796 h 6857999"/>
              <a:gd name="connsiteX1073" fmla="*/ 4885126 w 5913439"/>
              <a:gd name="connsiteY1073" fmla="*/ 6522736 h 6857999"/>
              <a:gd name="connsiteX1074" fmla="*/ 4880187 w 5913439"/>
              <a:gd name="connsiteY1074" fmla="*/ 6527226 h 6857999"/>
              <a:gd name="connsiteX1075" fmla="*/ 4874798 w 5913439"/>
              <a:gd name="connsiteY1075" fmla="*/ 6531717 h 6857999"/>
              <a:gd name="connsiteX1076" fmla="*/ 4868960 w 5913439"/>
              <a:gd name="connsiteY1076" fmla="*/ 6536207 h 6857999"/>
              <a:gd name="connsiteX1077" fmla="*/ 4862225 w 5913439"/>
              <a:gd name="connsiteY1077" fmla="*/ 6540249 h 6857999"/>
              <a:gd name="connsiteX1078" fmla="*/ 4854591 w 5913439"/>
              <a:gd name="connsiteY1078" fmla="*/ 6544290 h 6857999"/>
              <a:gd name="connsiteX1079" fmla="*/ 4847406 w 5913439"/>
              <a:gd name="connsiteY1079" fmla="*/ 6548331 h 6857999"/>
              <a:gd name="connsiteX1080" fmla="*/ 4847406 w 5913439"/>
              <a:gd name="connsiteY1080" fmla="*/ 6551924 h 6857999"/>
              <a:gd name="connsiteX1081" fmla="*/ 4848304 w 5913439"/>
              <a:gd name="connsiteY1081" fmla="*/ 6555965 h 6857999"/>
              <a:gd name="connsiteX1082" fmla="*/ 4849202 w 5913439"/>
              <a:gd name="connsiteY1082" fmla="*/ 6559557 h 6857999"/>
              <a:gd name="connsiteX1083" fmla="*/ 4850550 w 5913439"/>
              <a:gd name="connsiteY1083" fmla="*/ 6563599 h 6857999"/>
              <a:gd name="connsiteX1084" fmla="*/ 4853693 w 5913439"/>
              <a:gd name="connsiteY1084" fmla="*/ 6570784 h 6857999"/>
              <a:gd name="connsiteX1085" fmla="*/ 4857734 w 5913439"/>
              <a:gd name="connsiteY1085" fmla="*/ 6577968 h 6857999"/>
              <a:gd name="connsiteX1086" fmla="*/ 4862225 w 5913439"/>
              <a:gd name="connsiteY1086" fmla="*/ 6585602 h 6857999"/>
              <a:gd name="connsiteX1087" fmla="*/ 4866715 w 5913439"/>
              <a:gd name="connsiteY1087" fmla="*/ 6592338 h 6857999"/>
              <a:gd name="connsiteX1088" fmla="*/ 4871206 w 5913439"/>
              <a:gd name="connsiteY1088" fmla="*/ 6599522 h 6857999"/>
              <a:gd name="connsiteX1089" fmla="*/ 4875247 w 5913439"/>
              <a:gd name="connsiteY1089" fmla="*/ 6606707 h 6857999"/>
              <a:gd name="connsiteX1090" fmla="*/ 4878839 w 5913439"/>
              <a:gd name="connsiteY1090" fmla="*/ 6613892 h 6857999"/>
              <a:gd name="connsiteX1091" fmla="*/ 4881983 w 5913439"/>
              <a:gd name="connsiteY1091" fmla="*/ 6621526 h 6857999"/>
              <a:gd name="connsiteX1092" fmla="*/ 4882881 w 5913439"/>
              <a:gd name="connsiteY1092" fmla="*/ 6625567 h 6857999"/>
              <a:gd name="connsiteX1093" fmla="*/ 4883779 w 5913439"/>
              <a:gd name="connsiteY1093" fmla="*/ 6629159 h 6857999"/>
              <a:gd name="connsiteX1094" fmla="*/ 4884228 w 5913439"/>
              <a:gd name="connsiteY1094" fmla="*/ 6633201 h 6857999"/>
              <a:gd name="connsiteX1095" fmla="*/ 4884677 w 5913439"/>
              <a:gd name="connsiteY1095" fmla="*/ 6636793 h 6857999"/>
              <a:gd name="connsiteX1096" fmla="*/ 4884228 w 5913439"/>
              <a:gd name="connsiteY1096" fmla="*/ 6640835 h 6857999"/>
              <a:gd name="connsiteX1097" fmla="*/ 4883779 w 5913439"/>
              <a:gd name="connsiteY1097" fmla="*/ 6644876 h 6857999"/>
              <a:gd name="connsiteX1098" fmla="*/ 4882881 w 5913439"/>
              <a:gd name="connsiteY1098" fmla="*/ 6648917 h 6857999"/>
              <a:gd name="connsiteX1099" fmla="*/ 4881534 w 5913439"/>
              <a:gd name="connsiteY1099" fmla="*/ 6653408 h 6857999"/>
              <a:gd name="connsiteX1100" fmla="*/ 4879738 w 5913439"/>
              <a:gd name="connsiteY1100" fmla="*/ 6657898 h 6857999"/>
              <a:gd name="connsiteX1101" fmla="*/ 4877043 w 5913439"/>
              <a:gd name="connsiteY1101" fmla="*/ 6662389 h 6857999"/>
              <a:gd name="connsiteX1102" fmla="*/ 4874349 w 5913439"/>
              <a:gd name="connsiteY1102" fmla="*/ 6666879 h 6857999"/>
              <a:gd name="connsiteX1103" fmla="*/ 4870757 w 5913439"/>
              <a:gd name="connsiteY1103" fmla="*/ 6671370 h 6857999"/>
              <a:gd name="connsiteX1104" fmla="*/ 4875247 w 5913439"/>
              <a:gd name="connsiteY1104" fmla="*/ 6677656 h 6857999"/>
              <a:gd name="connsiteX1105" fmla="*/ 4879738 w 5913439"/>
              <a:gd name="connsiteY1105" fmla="*/ 6684392 h 6857999"/>
              <a:gd name="connsiteX1106" fmla="*/ 4881983 w 5913439"/>
              <a:gd name="connsiteY1106" fmla="*/ 6687535 h 6857999"/>
              <a:gd name="connsiteX1107" fmla="*/ 4884677 w 5913439"/>
              <a:gd name="connsiteY1107" fmla="*/ 6690230 h 6857999"/>
              <a:gd name="connsiteX1108" fmla="*/ 4887371 w 5913439"/>
              <a:gd name="connsiteY1108" fmla="*/ 6692475 h 6857999"/>
              <a:gd name="connsiteX1109" fmla="*/ 4890066 w 5913439"/>
              <a:gd name="connsiteY1109" fmla="*/ 6693822 h 6857999"/>
              <a:gd name="connsiteX1110" fmla="*/ 4920152 w 5913439"/>
              <a:gd name="connsiteY1110" fmla="*/ 6706395 h 6857999"/>
              <a:gd name="connsiteX1111" fmla="*/ 4946196 w 5913439"/>
              <a:gd name="connsiteY1111" fmla="*/ 6717621 h 6857999"/>
              <a:gd name="connsiteX1112" fmla="*/ 4969098 w 5913439"/>
              <a:gd name="connsiteY1112" fmla="*/ 6727500 h 6857999"/>
              <a:gd name="connsiteX1113" fmla="*/ 4987957 w 5913439"/>
              <a:gd name="connsiteY1113" fmla="*/ 6737379 h 6857999"/>
              <a:gd name="connsiteX1114" fmla="*/ 4996489 w 5913439"/>
              <a:gd name="connsiteY1114" fmla="*/ 6741870 h 6857999"/>
              <a:gd name="connsiteX1115" fmla="*/ 5004123 w 5913439"/>
              <a:gd name="connsiteY1115" fmla="*/ 6746360 h 6857999"/>
              <a:gd name="connsiteX1116" fmla="*/ 5011757 w 5913439"/>
              <a:gd name="connsiteY1116" fmla="*/ 6750851 h 6857999"/>
              <a:gd name="connsiteX1117" fmla="*/ 5018043 w 5913439"/>
              <a:gd name="connsiteY1117" fmla="*/ 6755790 h 6857999"/>
              <a:gd name="connsiteX1118" fmla="*/ 5023881 w 5913439"/>
              <a:gd name="connsiteY1118" fmla="*/ 6760730 h 6857999"/>
              <a:gd name="connsiteX1119" fmla="*/ 5028821 w 5913439"/>
              <a:gd name="connsiteY1119" fmla="*/ 6765669 h 6857999"/>
              <a:gd name="connsiteX1120" fmla="*/ 5033311 w 5913439"/>
              <a:gd name="connsiteY1120" fmla="*/ 6771507 h 6857999"/>
              <a:gd name="connsiteX1121" fmla="*/ 5037352 w 5913439"/>
              <a:gd name="connsiteY1121" fmla="*/ 6776895 h 6857999"/>
              <a:gd name="connsiteX1122" fmla="*/ 5040945 w 5913439"/>
              <a:gd name="connsiteY1122" fmla="*/ 6782733 h 6857999"/>
              <a:gd name="connsiteX1123" fmla="*/ 5044537 w 5913439"/>
              <a:gd name="connsiteY1123" fmla="*/ 6788570 h 6857999"/>
              <a:gd name="connsiteX1124" fmla="*/ 5047231 w 5913439"/>
              <a:gd name="connsiteY1124" fmla="*/ 6795306 h 6857999"/>
              <a:gd name="connsiteX1125" fmla="*/ 5049028 w 5913439"/>
              <a:gd name="connsiteY1125" fmla="*/ 6802042 h 6857999"/>
              <a:gd name="connsiteX1126" fmla="*/ 5050824 w 5913439"/>
              <a:gd name="connsiteY1126" fmla="*/ 6810125 h 6857999"/>
              <a:gd name="connsiteX1127" fmla="*/ 5052171 w 5913439"/>
              <a:gd name="connsiteY1127" fmla="*/ 6818207 h 6857999"/>
              <a:gd name="connsiteX1128" fmla="*/ 5053518 w 5913439"/>
              <a:gd name="connsiteY1128" fmla="*/ 6826739 h 6857999"/>
              <a:gd name="connsiteX1129" fmla="*/ 5053967 w 5913439"/>
              <a:gd name="connsiteY1129" fmla="*/ 6835720 h 6857999"/>
              <a:gd name="connsiteX1130" fmla="*/ 5054416 w 5913439"/>
              <a:gd name="connsiteY1130" fmla="*/ 6846048 h 6857999"/>
              <a:gd name="connsiteX1131" fmla="*/ 5054865 w 5913439"/>
              <a:gd name="connsiteY1131" fmla="*/ 6856376 h 6857999"/>
              <a:gd name="connsiteX1132" fmla="*/ 5054835 w 5913439"/>
              <a:gd name="connsiteY1132" fmla="*/ 6857999 h 6857999"/>
              <a:gd name="connsiteX1133" fmla="*/ 0 w 5913439"/>
              <a:gd name="connsiteY11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Lst>
            <a:rect l="l" t="t" r="r" b="b"/>
            <a:pathLst>
              <a:path w="5913439" h="6857999">
                <a:moveTo>
                  <a:pt x="0" y="0"/>
                </a:moveTo>
                <a:lnTo>
                  <a:pt x="5786218" y="0"/>
                </a:lnTo>
                <a:lnTo>
                  <a:pt x="5788155" y="805"/>
                </a:lnTo>
                <a:lnTo>
                  <a:pt x="5805219" y="8439"/>
                </a:lnTo>
                <a:lnTo>
                  <a:pt x="5822732" y="14726"/>
                </a:lnTo>
                <a:lnTo>
                  <a:pt x="5840245" y="20563"/>
                </a:lnTo>
                <a:lnTo>
                  <a:pt x="5848777" y="23258"/>
                </a:lnTo>
                <a:lnTo>
                  <a:pt x="5858206" y="25503"/>
                </a:lnTo>
                <a:lnTo>
                  <a:pt x="5866738" y="27299"/>
                </a:lnTo>
                <a:lnTo>
                  <a:pt x="5875719" y="28646"/>
                </a:lnTo>
                <a:lnTo>
                  <a:pt x="5885149" y="29993"/>
                </a:lnTo>
                <a:lnTo>
                  <a:pt x="5894130" y="30891"/>
                </a:lnTo>
                <a:lnTo>
                  <a:pt x="5896375" y="30891"/>
                </a:lnTo>
                <a:lnTo>
                  <a:pt x="5898621" y="31790"/>
                </a:lnTo>
                <a:lnTo>
                  <a:pt x="5900417" y="33137"/>
                </a:lnTo>
                <a:lnTo>
                  <a:pt x="5902662" y="34484"/>
                </a:lnTo>
                <a:lnTo>
                  <a:pt x="5906254" y="38076"/>
                </a:lnTo>
                <a:lnTo>
                  <a:pt x="5908949" y="42117"/>
                </a:lnTo>
                <a:lnTo>
                  <a:pt x="5910296" y="45261"/>
                </a:lnTo>
                <a:lnTo>
                  <a:pt x="5911643" y="49751"/>
                </a:lnTo>
                <a:lnTo>
                  <a:pt x="5912541" y="55589"/>
                </a:lnTo>
                <a:lnTo>
                  <a:pt x="5912990" y="61876"/>
                </a:lnTo>
                <a:lnTo>
                  <a:pt x="5913439" y="78490"/>
                </a:lnTo>
                <a:lnTo>
                  <a:pt x="5912990" y="98697"/>
                </a:lnTo>
                <a:lnTo>
                  <a:pt x="5912092" y="121598"/>
                </a:lnTo>
                <a:lnTo>
                  <a:pt x="5910296" y="146296"/>
                </a:lnTo>
                <a:lnTo>
                  <a:pt x="5907601" y="172790"/>
                </a:lnTo>
                <a:lnTo>
                  <a:pt x="5904907" y="199732"/>
                </a:lnTo>
                <a:lnTo>
                  <a:pt x="5901315" y="226226"/>
                </a:lnTo>
                <a:lnTo>
                  <a:pt x="5897273" y="252271"/>
                </a:lnTo>
                <a:lnTo>
                  <a:pt x="5892783" y="277417"/>
                </a:lnTo>
                <a:lnTo>
                  <a:pt x="5888742" y="299420"/>
                </a:lnTo>
                <a:lnTo>
                  <a:pt x="5884251" y="319178"/>
                </a:lnTo>
                <a:lnTo>
                  <a:pt x="5882006" y="327261"/>
                </a:lnTo>
                <a:lnTo>
                  <a:pt x="5879761" y="334895"/>
                </a:lnTo>
                <a:lnTo>
                  <a:pt x="5877515" y="341631"/>
                </a:lnTo>
                <a:lnTo>
                  <a:pt x="5875270" y="346570"/>
                </a:lnTo>
                <a:lnTo>
                  <a:pt x="5873025" y="350611"/>
                </a:lnTo>
                <a:lnTo>
                  <a:pt x="5871229" y="353306"/>
                </a:lnTo>
                <a:lnTo>
                  <a:pt x="5866289" y="356898"/>
                </a:lnTo>
                <a:lnTo>
                  <a:pt x="5861350" y="359592"/>
                </a:lnTo>
                <a:lnTo>
                  <a:pt x="5855512" y="362736"/>
                </a:lnTo>
                <a:lnTo>
                  <a:pt x="5849675" y="364981"/>
                </a:lnTo>
                <a:lnTo>
                  <a:pt x="5838448" y="369471"/>
                </a:lnTo>
                <a:lnTo>
                  <a:pt x="5826773" y="374411"/>
                </a:lnTo>
                <a:lnTo>
                  <a:pt x="5821834" y="378452"/>
                </a:lnTo>
                <a:lnTo>
                  <a:pt x="5816894" y="382045"/>
                </a:lnTo>
                <a:lnTo>
                  <a:pt x="5813751" y="385637"/>
                </a:lnTo>
                <a:lnTo>
                  <a:pt x="5810608" y="388780"/>
                </a:lnTo>
                <a:lnTo>
                  <a:pt x="5808812" y="391924"/>
                </a:lnTo>
                <a:lnTo>
                  <a:pt x="5807015" y="395067"/>
                </a:lnTo>
                <a:lnTo>
                  <a:pt x="5806117" y="397761"/>
                </a:lnTo>
                <a:lnTo>
                  <a:pt x="5805668" y="400905"/>
                </a:lnTo>
                <a:lnTo>
                  <a:pt x="5806117" y="403599"/>
                </a:lnTo>
                <a:lnTo>
                  <a:pt x="5806566" y="405844"/>
                </a:lnTo>
                <a:lnTo>
                  <a:pt x="5807464" y="408538"/>
                </a:lnTo>
                <a:lnTo>
                  <a:pt x="5808812" y="410784"/>
                </a:lnTo>
                <a:lnTo>
                  <a:pt x="5812404" y="416172"/>
                </a:lnTo>
                <a:lnTo>
                  <a:pt x="5816894" y="420662"/>
                </a:lnTo>
                <a:lnTo>
                  <a:pt x="5827671" y="430092"/>
                </a:lnTo>
                <a:lnTo>
                  <a:pt x="5832611" y="435032"/>
                </a:lnTo>
                <a:lnTo>
                  <a:pt x="5837101" y="439971"/>
                </a:lnTo>
                <a:lnTo>
                  <a:pt x="5838898" y="442666"/>
                </a:lnTo>
                <a:lnTo>
                  <a:pt x="5840694" y="445360"/>
                </a:lnTo>
                <a:lnTo>
                  <a:pt x="5842041" y="448054"/>
                </a:lnTo>
                <a:lnTo>
                  <a:pt x="5842939" y="451647"/>
                </a:lnTo>
                <a:lnTo>
                  <a:pt x="5843388" y="454790"/>
                </a:lnTo>
                <a:lnTo>
                  <a:pt x="5843388" y="457933"/>
                </a:lnTo>
                <a:lnTo>
                  <a:pt x="5842939" y="461526"/>
                </a:lnTo>
                <a:lnTo>
                  <a:pt x="5842041" y="465118"/>
                </a:lnTo>
                <a:lnTo>
                  <a:pt x="5834856" y="461526"/>
                </a:lnTo>
                <a:lnTo>
                  <a:pt x="5827671" y="459280"/>
                </a:lnTo>
                <a:lnTo>
                  <a:pt x="5821385" y="457933"/>
                </a:lnTo>
                <a:lnTo>
                  <a:pt x="5815098" y="457484"/>
                </a:lnTo>
                <a:lnTo>
                  <a:pt x="5809710" y="457933"/>
                </a:lnTo>
                <a:lnTo>
                  <a:pt x="5804321" y="459280"/>
                </a:lnTo>
                <a:lnTo>
                  <a:pt x="5799831" y="461076"/>
                </a:lnTo>
                <a:lnTo>
                  <a:pt x="5795340" y="463771"/>
                </a:lnTo>
                <a:lnTo>
                  <a:pt x="5790850" y="466914"/>
                </a:lnTo>
                <a:lnTo>
                  <a:pt x="5786808" y="470506"/>
                </a:lnTo>
                <a:lnTo>
                  <a:pt x="5782767" y="474548"/>
                </a:lnTo>
                <a:lnTo>
                  <a:pt x="5779175" y="479038"/>
                </a:lnTo>
                <a:lnTo>
                  <a:pt x="5772439" y="488917"/>
                </a:lnTo>
                <a:lnTo>
                  <a:pt x="5765703" y="499245"/>
                </a:lnTo>
                <a:lnTo>
                  <a:pt x="5758968" y="510023"/>
                </a:lnTo>
                <a:lnTo>
                  <a:pt x="5752232" y="519902"/>
                </a:lnTo>
                <a:lnTo>
                  <a:pt x="5748639" y="524841"/>
                </a:lnTo>
                <a:lnTo>
                  <a:pt x="5744149" y="529331"/>
                </a:lnTo>
                <a:lnTo>
                  <a:pt x="5740108" y="533373"/>
                </a:lnTo>
                <a:lnTo>
                  <a:pt x="5736066" y="536965"/>
                </a:lnTo>
                <a:lnTo>
                  <a:pt x="5731127" y="539659"/>
                </a:lnTo>
                <a:lnTo>
                  <a:pt x="5726187" y="542354"/>
                </a:lnTo>
                <a:lnTo>
                  <a:pt x="5721248" y="544150"/>
                </a:lnTo>
                <a:lnTo>
                  <a:pt x="5715410" y="545048"/>
                </a:lnTo>
                <a:lnTo>
                  <a:pt x="5709124" y="545497"/>
                </a:lnTo>
                <a:lnTo>
                  <a:pt x="5702388" y="545048"/>
                </a:lnTo>
                <a:lnTo>
                  <a:pt x="5695203" y="543701"/>
                </a:lnTo>
                <a:lnTo>
                  <a:pt x="5688018" y="541007"/>
                </a:lnTo>
                <a:lnTo>
                  <a:pt x="5659729" y="546844"/>
                </a:lnTo>
                <a:lnTo>
                  <a:pt x="5631888" y="551335"/>
                </a:lnTo>
                <a:lnTo>
                  <a:pt x="5604496" y="555825"/>
                </a:lnTo>
                <a:lnTo>
                  <a:pt x="5576206" y="559417"/>
                </a:lnTo>
                <a:lnTo>
                  <a:pt x="5548366" y="562112"/>
                </a:lnTo>
                <a:lnTo>
                  <a:pt x="5534445" y="563010"/>
                </a:lnTo>
                <a:lnTo>
                  <a:pt x="5520076" y="563459"/>
                </a:lnTo>
                <a:lnTo>
                  <a:pt x="5506155" y="563908"/>
                </a:lnTo>
                <a:lnTo>
                  <a:pt x="5491786" y="563908"/>
                </a:lnTo>
                <a:lnTo>
                  <a:pt x="5477417" y="563459"/>
                </a:lnTo>
                <a:lnTo>
                  <a:pt x="5463496" y="563010"/>
                </a:lnTo>
                <a:lnTo>
                  <a:pt x="5434308" y="566602"/>
                </a:lnTo>
                <a:lnTo>
                  <a:pt x="5405120" y="569746"/>
                </a:lnTo>
                <a:lnTo>
                  <a:pt x="5376381" y="572440"/>
                </a:lnTo>
                <a:lnTo>
                  <a:pt x="5347193" y="574236"/>
                </a:lnTo>
                <a:lnTo>
                  <a:pt x="5318006" y="576032"/>
                </a:lnTo>
                <a:lnTo>
                  <a:pt x="5288818" y="577379"/>
                </a:lnTo>
                <a:lnTo>
                  <a:pt x="5259630" y="577828"/>
                </a:lnTo>
                <a:lnTo>
                  <a:pt x="5230891" y="578726"/>
                </a:lnTo>
                <a:lnTo>
                  <a:pt x="5172515" y="579624"/>
                </a:lnTo>
                <a:lnTo>
                  <a:pt x="5113690" y="580074"/>
                </a:lnTo>
                <a:lnTo>
                  <a:pt x="5055763" y="580972"/>
                </a:lnTo>
                <a:lnTo>
                  <a:pt x="5026575" y="581870"/>
                </a:lnTo>
                <a:lnTo>
                  <a:pt x="4996938" y="583217"/>
                </a:lnTo>
                <a:lnTo>
                  <a:pt x="4399709" y="602077"/>
                </a:lnTo>
                <a:lnTo>
                  <a:pt x="4399260" y="622284"/>
                </a:lnTo>
                <a:lnTo>
                  <a:pt x="4438775" y="631265"/>
                </a:lnTo>
                <a:lnTo>
                  <a:pt x="4478740" y="640246"/>
                </a:lnTo>
                <a:lnTo>
                  <a:pt x="4518257" y="648328"/>
                </a:lnTo>
                <a:lnTo>
                  <a:pt x="4558221" y="656411"/>
                </a:lnTo>
                <a:lnTo>
                  <a:pt x="4717632" y="688293"/>
                </a:lnTo>
                <a:lnTo>
                  <a:pt x="4757597" y="696376"/>
                </a:lnTo>
                <a:lnTo>
                  <a:pt x="4797113" y="704459"/>
                </a:lnTo>
                <a:lnTo>
                  <a:pt x="4837078" y="713889"/>
                </a:lnTo>
                <a:lnTo>
                  <a:pt x="4876594" y="722870"/>
                </a:lnTo>
                <a:lnTo>
                  <a:pt x="4915661" y="732300"/>
                </a:lnTo>
                <a:lnTo>
                  <a:pt x="4955177" y="743077"/>
                </a:lnTo>
                <a:lnTo>
                  <a:pt x="4994244" y="754303"/>
                </a:lnTo>
                <a:lnTo>
                  <a:pt x="5033311" y="765978"/>
                </a:lnTo>
                <a:lnTo>
                  <a:pt x="5049926" y="764631"/>
                </a:lnTo>
                <a:lnTo>
                  <a:pt x="5065642" y="764182"/>
                </a:lnTo>
                <a:lnTo>
                  <a:pt x="5082257" y="764631"/>
                </a:lnTo>
                <a:lnTo>
                  <a:pt x="5097973" y="766427"/>
                </a:lnTo>
                <a:lnTo>
                  <a:pt x="5113690" y="768672"/>
                </a:lnTo>
                <a:lnTo>
                  <a:pt x="5129856" y="771816"/>
                </a:lnTo>
                <a:lnTo>
                  <a:pt x="5145572" y="776306"/>
                </a:lnTo>
                <a:lnTo>
                  <a:pt x="5161289" y="782593"/>
                </a:lnTo>
                <a:lnTo>
                  <a:pt x="5167126" y="782144"/>
                </a:lnTo>
                <a:lnTo>
                  <a:pt x="5172964" y="782144"/>
                </a:lnTo>
                <a:lnTo>
                  <a:pt x="5178353" y="782593"/>
                </a:lnTo>
                <a:lnTo>
                  <a:pt x="5184190" y="783042"/>
                </a:lnTo>
                <a:lnTo>
                  <a:pt x="5189579" y="784389"/>
                </a:lnTo>
                <a:lnTo>
                  <a:pt x="5194967" y="785736"/>
                </a:lnTo>
                <a:lnTo>
                  <a:pt x="5200356" y="787532"/>
                </a:lnTo>
                <a:lnTo>
                  <a:pt x="5205295" y="789329"/>
                </a:lnTo>
                <a:lnTo>
                  <a:pt x="5215174" y="793819"/>
                </a:lnTo>
                <a:lnTo>
                  <a:pt x="5224604" y="799207"/>
                </a:lnTo>
                <a:lnTo>
                  <a:pt x="5234483" y="805045"/>
                </a:lnTo>
                <a:lnTo>
                  <a:pt x="5243913" y="810883"/>
                </a:lnTo>
                <a:lnTo>
                  <a:pt x="5253343" y="817618"/>
                </a:lnTo>
                <a:lnTo>
                  <a:pt x="5263222" y="823456"/>
                </a:lnTo>
                <a:lnTo>
                  <a:pt x="5273101" y="828844"/>
                </a:lnTo>
                <a:lnTo>
                  <a:pt x="5283429" y="833784"/>
                </a:lnTo>
                <a:lnTo>
                  <a:pt x="5293757" y="837376"/>
                </a:lnTo>
                <a:lnTo>
                  <a:pt x="5299146" y="839173"/>
                </a:lnTo>
                <a:lnTo>
                  <a:pt x="5304983" y="840520"/>
                </a:lnTo>
                <a:lnTo>
                  <a:pt x="5310821" y="841418"/>
                </a:lnTo>
                <a:lnTo>
                  <a:pt x="5316209" y="842316"/>
                </a:lnTo>
                <a:lnTo>
                  <a:pt x="5322496" y="842316"/>
                </a:lnTo>
                <a:lnTo>
                  <a:pt x="5328334" y="842316"/>
                </a:lnTo>
                <a:lnTo>
                  <a:pt x="5333722" y="842316"/>
                </a:lnTo>
                <a:lnTo>
                  <a:pt x="5338213" y="843214"/>
                </a:lnTo>
                <a:lnTo>
                  <a:pt x="5342254" y="845010"/>
                </a:lnTo>
                <a:lnTo>
                  <a:pt x="5344948" y="847255"/>
                </a:lnTo>
                <a:lnTo>
                  <a:pt x="5347193" y="850399"/>
                </a:lnTo>
                <a:lnTo>
                  <a:pt x="5348092" y="853991"/>
                </a:lnTo>
                <a:lnTo>
                  <a:pt x="5348990" y="857583"/>
                </a:lnTo>
                <a:lnTo>
                  <a:pt x="5349439" y="862074"/>
                </a:lnTo>
                <a:lnTo>
                  <a:pt x="5348990" y="866564"/>
                </a:lnTo>
                <a:lnTo>
                  <a:pt x="5348990" y="871055"/>
                </a:lnTo>
                <a:lnTo>
                  <a:pt x="5347642" y="880485"/>
                </a:lnTo>
                <a:lnTo>
                  <a:pt x="5346295" y="890364"/>
                </a:lnTo>
                <a:lnTo>
                  <a:pt x="5345397" y="898895"/>
                </a:lnTo>
                <a:lnTo>
                  <a:pt x="5344948" y="955924"/>
                </a:lnTo>
                <a:lnTo>
                  <a:pt x="5344499" y="1013402"/>
                </a:lnTo>
                <a:lnTo>
                  <a:pt x="5344050" y="1128358"/>
                </a:lnTo>
                <a:lnTo>
                  <a:pt x="5356623" y="1125663"/>
                </a:lnTo>
                <a:lnTo>
                  <a:pt x="5362012" y="1125214"/>
                </a:lnTo>
                <a:lnTo>
                  <a:pt x="5366951" y="1124765"/>
                </a:lnTo>
                <a:lnTo>
                  <a:pt x="5370993" y="1124765"/>
                </a:lnTo>
                <a:lnTo>
                  <a:pt x="5375034" y="1124765"/>
                </a:lnTo>
                <a:lnTo>
                  <a:pt x="5378627" y="1125663"/>
                </a:lnTo>
                <a:lnTo>
                  <a:pt x="5381770" y="1126561"/>
                </a:lnTo>
                <a:lnTo>
                  <a:pt x="5384015" y="1127459"/>
                </a:lnTo>
                <a:lnTo>
                  <a:pt x="5386260" y="1129256"/>
                </a:lnTo>
                <a:lnTo>
                  <a:pt x="5388057" y="1130603"/>
                </a:lnTo>
                <a:lnTo>
                  <a:pt x="5389404" y="1132399"/>
                </a:lnTo>
                <a:lnTo>
                  <a:pt x="5390302" y="1134644"/>
                </a:lnTo>
                <a:lnTo>
                  <a:pt x="5391200" y="1136889"/>
                </a:lnTo>
                <a:lnTo>
                  <a:pt x="5391649" y="1139135"/>
                </a:lnTo>
                <a:lnTo>
                  <a:pt x="5392098" y="1141829"/>
                </a:lnTo>
                <a:lnTo>
                  <a:pt x="5392098" y="1147666"/>
                </a:lnTo>
                <a:lnTo>
                  <a:pt x="5391200" y="1153953"/>
                </a:lnTo>
                <a:lnTo>
                  <a:pt x="5389853" y="1160240"/>
                </a:lnTo>
                <a:lnTo>
                  <a:pt x="5388506" y="1166526"/>
                </a:lnTo>
                <a:lnTo>
                  <a:pt x="5385811" y="1179549"/>
                </a:lnTo>
                <a:lnTo>
                  <a:pt x="5384913" y="1185835"/>
                </a:lnTo>
                <a:lnTo>
                  <a:pt x="5384464" y="1191673"/>
                </a:lnTo>
                <a:lnTo>
                  <a:pt x="5385362" y="1207390"/>
                </a:lnTo>
                <a:lnTo>
                  <a:pt x="5387158" y="1223555"/>
                </a:lnTo>
                <a:lnTo>
                  <a:pt x="5389853" y="1239721"/>
                </a:lnTo>
                <a:lnTo>
                  <a:pt x="5392996" y="1255437"/>
                </a:lnTo>
                <a:lnTo>
                  <a:pt x="5398834" y="1287768"/>
                </a:lnTo>
                <a:lnTo>
                  <a:pt x="5401079" y="1303934"/>
                </a:lnTo>
                <a:lnTo>
                  <a:pt x="5402875" y="1320100"/>
                </a:lnTo>
                <a:lnTo>
                  <a:pt x="5403324" y="1327733"/>
                </a:lnTo>
                <a:lnTo>
                  <a:pt x="5403773" y="1336265"/>
                </a:lnTo>
                <a:lnTo>
                  <a:pt x="5403773" y="1343899"/>
                </a:lnTo>
                <a:lnTo>
                  <a:pt x="5403324" y="1351533"/>
                </a:lnTo>
                <a:lnTo>
                  <a:pt x="5402426" y="1359616"/>
                </a:lnTo>
                <a:lnTo>
                  <a:pt x="5401528" y="1367699"/>
                </a:lnTo>
                <a:lnTo>
                  <a:pt x="5399732" y="1375332"/>
                </a:lnTo>
                <a:lnTo>
                  <a:pt x="5397936" y="1382966"/>
                </a:lnTo>
                <a:lnTo>
                  <a:pt x="5395241" y="1390600"/>
                </a:lnTo>
                <a:lnTo>
                  <a:pt x="5392547" y="1398234"/>
                </a:lnTo>
                <a:lnTo>
                  <a:pt x="5388955" y="1405867"/>
                </a:lnTo>
                <a:lnTo>
                  <a:pt x="5384913" y="1413501"/>
                </a:lnTo>
                <a:lnTo>
                  <a:pt x="5379974" y="1421135"/>
                </a:lnTo>
                <a:lnTo>
                  <a:pt x="5374136" y="1428320"/>
                </a:lnTo>
                <a:lnTo>
                  <a:pt x="5368299" y="1435504"/>
                </a:lnTo>
                <a:lnTo>
                  <a:pt x="5361563" y="1443138"/>
                </a:lnTo>
                <a:lnTo>
                  <a:pt x="5335518" y="1475469"/>
                </a:lnTo>
                <a:lnTo>
                  <a:pt x="5339560" y="1484450"/>
                </a:lnTo>
                <a:lnTo>
                  <a:pt x="5342703" y="1493431"/>
                </a:lnTo>
                <a:lnTo>
                  <a:pt x="5344948" y="1501514"/>
                </a:lnTo>
                <a:lnTo>
                  <a:pt x="5346744" y="1510046"/>
                </a:lnTo>
                <a:lnTo>
                  <a:pt x="5347642" y="1518578"/>
                </a:lnTo>
                <a:lnTo>
                  <a:pt x="5348541" y="1526211"/>
                </a:lnTo>
                <a:lnTo>
                  <a:pt x="5348541" y="1533845"/>
                </a:lnTo>
                <a:lnTo>
                  <a:pt x="5348092" y="1541479"/>
                </a:lnTo>
                <a:lnTo>
                  <a:pt x="5347193" y="1548664"/>
                </a:lnTo>
                <a:lnTo>
                  <a:pt x="5345846" y="1556298"/>
                </a:lnTo>
                <a:lnTo>
                  <a:pt x="5344050" y="1563033"/>
                </a:lnTo>
                <a:lnTo>
                  <a:pt x="5341356" y="1569769"/>
                </a:lnTo>
                <a:lnTo>
                  <a:pt x="5337763" y="1576055"/>
                </a:lnTo>
                <a:lnTo>
                  <a:pt x="5334171" y="1581893"/>
                </a:lnTo>
                <a:lnTo>
                  <a:pt x="5330579" y="1588180"/>
                </a:lnTo>
                <a:lnTo>
                  <a:pt x="5326088" y="1594017"/>
                </a:lnTo>
                <a:lnTo>
                  <a:pt x="5321149" y="1598957"/>
                </a:lnTo>
                <a:lnTo>
                  <a:pt x="5315760" y="1603896"/>
                </a:lnTo>
                <a:lnTo>
                  <a:pt x="5309923" y="1608836"/>
                </a:lnTo>
                <a:lnTo>
                  <a:pt x="5303187" y="1612877"/>
                </a:lnTo>
                <a:lnTo>
                  <a:pt x="5296002" y="1616919"/>
                </a:lnTo>
                <a:lnTo>
                  <a:pt x="5288818" y="1620960"/>
                </a:lnTo>
                <a:lnTo>
                  <a:pt x="5281184" y="1624552"/>
                </a:lnTo>
                <a:lnTo>
                  <a:pt x="5273101" y="1627696"/>
                </a:lnTo>
                <a:lnTo>
                  <a:pt x="5264120" y="1630390"/>
                </a:lnTo>
                <a:lnTo>
                  <a:pt x="5255139" y="1632635"/>
                </a:lnTo>
                <a:lnTo>
                  <a:pt x="5246158" y="1634880"/>
                </a:lnTo>
                <a:lnTo>
                  <a:pt x="5236279" y="1636676"/>
                </a:lnTo>
                <a:lnTo>
                  <a:pt x="5225951" y="1637575"/>
                </a:lnTo>
                <a:lnTo>
                  <a:pt x="5215174" y="1638473"/>
                </a:lnTo>
                <a:lnTo>
                  <a:pt x="5204397" y="1638922"/>
                </a:lnTo>
                <a:lnTo>
                  <a:pt x="5193171" y="1638922"/>
                </a:lnTo>
                <a:lnTo>
                  <a:pt x="5183292" y="1641616"/>
                </a:lnTo>
                <a:lnTo>
                  <a:pt x="5173862" y="1644310"/>
                </a:lnTo>
                <a:lnTo>
                  <a:pt x="5163983" y="1646106"/>
                </a:lnTo>
                <a:lnTo>
                  <a:pt x="5154553" y="1647454"/>
                </a:lnTo>
                <a:lnTo>
                  <a:pt x="5144225" y="1647903"/>
                </a:lnTo>
                <a:lnTo>
                  <a:pt x="5134795" y="1647454"/>
                </a:lnTo>
                <a:lnTo>
                  <a:pt x="5129856" y="1647005"/>
                </a:lnTo>
                <a:lnTo>
                  <a:pt x="5124916" y="1646106"/>
                </a:lnTo>
                <a:lnTo>
                  <a:pt x="5119977" y="1644759"/>
                </a:lnTo>
                <a:lnTo>
                  <a:pt x="5114588" y="1643412"/>
                </a:lnTo>
                <a:lnTo>
                  <a:pt x="5104709" y="1647005"/>
                </a:lnTo>
                <a:lnTo>
                  <a:pt x="5094830" y="1650148"/>
                </a:lnTo>
                <a:lnTo>
                  <a:pt x="5084502" y="1651944"/>
                </a:lnTo>
                <a:lnTo>
                  <a:pt x="5079563" y="1652842"/>
                </a:lnTo>
                <a:lnTo>
                  <a:pt x="5074174" y="1653291"/>
                </a:lnTo>
                <a:lnTo>
                  <a:pt x="5069235" y="1653740"/>
                </a:lnTo>
                <a:lnTo>
                  <a:pt x="5063846" y="1653291"/>
                </a:lnTo>
                <a:lnTo>
                  <a:pt x="5058907" y="1652842"/>
                </a:lnTo>
                <a:lnTo>
                  <a:pt x="5053967" y="1652393"/>
                </a:lnTo>
                <a:lnTo>
                  <a:pt x="5049028" y="1651046"/>
                </a:lnTo>
                <a:lnTo>
                  <a:pt x="5043639" y="1649250"/>
                </a:lnTo>
                <a:lnTo>
                  <a:pt x="5038250" y="1647005"/>
                </a:lnTo>
                <a:lnTo>
                  <a:pt x="5033311" y="1644310"/>
                </a:lnTo>
                <a:lnTo>
                  <a:pt x="4911171" y="1665416"/>
                </a:lnTo>
                <a:lnTo>
                  <a:pt x="4911171" y="1675294"/>
                </a:lnTo>
                <a:lnTo>
                  <a:pt x="4910273" y="1685623"/>
                </a:lnTo>
                <a:lnTo>
                  <a:pt x="5237626" y="1766900"/>
                </a:lnTo>
                <a:lnTo>
                  <a:pt x="5264120" y="1774533"/>
                </a:lnTo>
                <a:lnTo>
                  <a:pt x="5291512" y="1781269"/>
                </a:lnTo>
                <a:lnTo>
                  <a:pt x="5345846" y="1794291"/>
                </a:lnTo>
                <a:lnTo>
                  <a:pt x="5399732" y="1806865"/>
                </a:lnTo>
                <a:lnTo>
                  <a:pt x="5454066" y="1820785"/>
                </a:lnTo>
                <a:lnTo>
                  <a:pt x="5480560" y="1827521"/>
                </a:lnTo>
                <a:lnTo>
                  <a:pt x="5507503" y="1835155"/>
                </a:lnTo>
                <a:lnTo>
                  <a:pt x="5534445" y="1843237"/>
                </a:lnTo>
                <a:lnTo>
                  <a:pt x="5560490" y="1852218"/>
                </a:lnTo>
                <a:lnTo>
                  <a:pt x="5586983" y="1861199"/>
                </a:lnTo>
                <a:lnTo>
                  <a:pt x="5613028" y="1871527"/>
                </a:lnTo>
                <a:lnTo>
                  <a:pt x="5639072" y="1882753"/>
                </a:lnTo>
                <a:lnTo>
                  <a:pt x="5664219" y="1894429"/>
                </a:lnTo>
                <a:lnTo>
                  <a:pt x="5676792" y="1897123"/>
                </a:lnTo>
                <a:lnTo>
                  <a:pt x="5688467" y="1900266"/>
                </a:lnTo>
                <a:lnTo>
                  <a:pt x="5699245" y="1903858"/>
                </a:lnTo>
                <a:lnTo>
                  <a:pt x="5710022" y="1907900"/>
                </a:lnTo>
                <a:lnTo>
                  <a:pt x="5719002" y="1912390"/>
                </a:lnTo>
                <a:lnTo>
                  <a:pt x="5727534" y="1917330"/>
                </a:lnTo>
                <a:lnTo>
                  <a:pt x="5731127" y="1920922"/>
                </a:lnTo>
                <a:lnTo>
                  <a:pt x="5734719" y="1924066"/>
                </a:lnTo>
                <a:lnTo>
                  <a:pt x="5738311" y="1927209"/>
                </a:lnTo>
                <a:lnTo>
                  <a:pt x="5741455" y="1930352"/>
                </a:lnTo>
                <a:lnTo>
                  <a:pt x="5744149" y="1933944"/>
                </a:lnTo>
                <a:lnTo>
                  <a:pt x="5746843" y="1937986"/>
                </a:lnTo>
                <a:lnTo>
                  <a:pt x="5749089" y="1941578"/>
                </a:lnTo>
                <a:lnTo>
                  <a:pt x="5751334" y="1946069"/>
                </a:lnTo>
                <a:lnTo>
                  <a:pt x="5752681" y="1950559"/>
                </a:lnTo>
                <a:lnTo>
                  <a:pt x="5754028" y="1955498"/>
                </a:lnTo>
                <a:lnTo>
                  <a:pt x="5755375" y="1960438"/>
                </a:lnTo>
                <a:lnTo>
                  <a:pt x="5755824" y="1965377"/>
                </a:lnTo>
                <a:lnTo>
                  <a:pt x="5756273" y="1970766"/>
                </a:lnTo>
                <a:lnTo>
                  <a:pt x="5756273" y="1976604"/>
                </a:lnTo>
                <a:lnTo>
                  <a:pt x="5755824" y="1982441"/>
                </a:lnTo>
                <a:lnTo>
                  <a:pt x="5755375" y="1988728"/>
                </a:lnTo>
                <a:lnTo>
                  <a:pt x="5754028" y="1995463"/>
                </a:lnTo>
                <a:lnTo>
                  <a:pt x="5752681" y="2002199"/>
                </a:lnTo>
                <a:lnTo>
                  <a:pt x="5750885" y="2009384"/>
                </a:lnTo>
                <a:lnTo>
                  <a:pt x="5748639" y="2016569"/>
                </a:lnTo>
                <a:lnTo>
                  <a:pt x="5747292" y="2022406"/>
                </a:lnTo>
                <a:lnTo>
                  <a:pt x="5745496" y="2027795"/>
                </a:lnTo>
                <a:lnTo>
                  <a:pt x="5744598" y="2034081"/>
                </a:lnTo>
                <a:lnTo>
                  <a:pt x="5744149" y="2039919"/>
                </a:lnTo>
                <a:lnTo>
                  <a:pt x="5743700" y="2052043"/>
                </a:lnTo>
                <a:lnTo>
                  <a:pt x="5743700" y="2064168"/>
                </a:lnTo>
                <a:lnTo>
                  <a:pt x="5745496" y="2089314"/>
                </a:lnTo>
                <a:lnTo>
                  <a:pt x="5745945" y="2102336"/>
                </a:lnTo>
                <a:lnTo>
                  <a:pt x="5746843" y="2114012"/>
                </a:lnTo>
                <a:lnTo>
                  <a:pt x="5749538" y="2128830"/>
                </a:lnTo>
                <a:lnTo>
                  <a:pt x="5751334" y="2143649"/>
                </a:lnTo>
                <a:lnTo>
                  <a:pt x="5751783" y="2157569"/>
                </a:lnTo>
                <a:lnTo>
                  <a:pt x="5751334" y="2171040"/>
                </a:lnTo>
                <a:lnTo>
                  <a:pt x="5749987" y="2184961"/>
                </a:lnTo>
                <a:lnTo>
                  <a:pt x="5747741" y="2197534"/>
                </a:lnTo>
                <a:lnTo>
                  <a:pt x="5743700" y="2209658"/>
                </a:lnTo>
                <a:lnTo>
                  <a:pt x="5739210" y="2222231"/>
                </a:lnTo>
                <a:lnTo>
                  <a:pt x="5733821" y="2233458"/>
                </a:lnTo>
                <a:lnTo>
                  <a:pt x="5727534" y="2244683"/>
                </a:lnTo>
                <a:lnTo>
                  <a:pt x="5720350" y="2255461"/>
                </a:lnTo>
                <a:lnTo>
                  <a:pt x="5712267" y="2265789"/>
                </a:lnTo>
                <a:lnTo>
                  <a:pt x="5702388" y="2275668"/>
                </a:lnTo>
                <a:lnTo>
                  <a:pt x="5692509" y="2285098"/>
                </a:lnTo>
                <a:lnTo>
                  <a:pt x="5681283" y="2294977"/>
                </a:lnTo>
                <a:lnTo>
                  <a:pt x="5668709" y="2303509"/>
                </a:lnTo>
                <a:lnTo>
                  <a:pt x="5677690" y="2309795"/>
                </a:lnTo>
                <a:lnTo>
                  <a:pt x="5686671" y="2316980"/>
                </a:lnTo>
                <a:lnTo>
                  <a:pt x="5695203" y="2325063"/>
                </a:lnTo>
                <a:lnTo>
                  <a:pt x="5698795" y="2328655"/>
                </a:lnTo>
                <a:lnTo>
                  <a:pt x="5701939" y="2332696"/>
                </a:lnTo>
                <a:lnTo>
                  <a:pt x="5705082" y="2336738"/>
                </a:lnTo>
                <a:lnTo>
                  <a:pt x="5706878" y="2340779"/>
                </a:lnTo>
                <a:lnTo>
                  <a:pt x="5708225" y="2344821"/>
                </a:lnTo>
                <a:lnTo>
                  <a:pt x="5708225" y="2348862"/>
                </a:lnTo>
                <a:lnTo>
                  <a:pt x="5708225" y="2351107"/>
                </a:lnTo>
                <a:lnTo>
                  <a:pt x="5707776" y="2352903"/>
                </a:lnTo>
                <a:lnTo>
                  <a:pt x="5706878" y="2354700"/>
                </a:lnTo>
                <a:lnTo>
                  <a:pt x="5705531" y="2356945"/>
                </a:lnTo>
                <a:lnTo>
                  <a:pt x="5704184" y="2359190"/>
                </a:lnTo>
                <a:lnTo>
                  <a:pt x="5702388" y="2360986"/>
                </a:lnTo>
                <a:lnTo>
                  <a:pt x="5697897" y="2364579"/>
                </a:lnTo>
                <a:lnTo>
                  <a:pt x="5693407" y="2368171"/>
                </a:lnTo>
                <a:lnTo>
                  <a:pt x="5688467" y="2371763"/>
                </a:lnTo>
                <a:lnTo>
                  <a:pt x="5679487" y="2379846"/>
                </a:lnTo>
                <a:lnTo>
                  <a:pt x="5670506" y="2388827"/>
                </a:lnTo>
                <a:lnTo>
                  <a:pt x="5661974" y="2398706"/>
                </a:lnTo>
                <a:lnTo>
                  <a:pt x="5644461" y="2417566"/>
                </a:lnTo>
                <a:lnTo>
                  <a:pt x="5635031" y="2426996"/>
                </a:lnTo>
                <a:lnTo>
                  <a:pt x="5626050" y="2435528"/>
                </a:lnTo>
                <a:lnTo>
                  <a:pt x="5621111" y="2439569"/>
                </a:lnTo>
                <a:lnTo>
                  <a:pt x="5616171" y="2443161"/>
                </a:lnTo>
                <a:lnTo>
                  <a:pt x="5611232" y="2446305"/>
                </a:lnTo>
                <a:lnTo>
                  <a:pt x="5605843" y="2448999"/>
                </a:lnTo>
                <a:lnTo>
                  <a:pt x="5600455" y="2451693"/>
                </a:lnTo>
                <a:lnTo>
                  <a:pt x="5594617" y="2453489"/>
                </a:lnTo>
                <a:lnTo>
                  <a:pt x="5588779" y="2455286"/>
                </a:lnTo>
                <a:lnTo>
                  <a:pt x="5582942" y="2456633"/>
                </a:lnTo>
                <a:lnTo>
                  <a:pt x="5576655" y="2457082"/>
                </a:lnTo>
                <a:lnTo>
                  <a:pt x="5570369" y="2457082"/>
                </a:lnTo>
                <a:lnTo>
                  <a:pt x="5563633" y="2456633"/>
                </a:lnTo>
                <a:lnTo>
                  <a:pt x="5555999" y="2455286"/>
                </a:lnTo>
                <a:lnTo>
                  <a:pt x="5548815" y="2453489"/>
                </a:lnTo>
                <a:lnTo>
                  <a:pt x="5541181" y="2450795"/>
                </a:lnTo>
                <a:lnTo>
                  <a:pt x="5533547" y="2447652"/>
                </a:lnTo>
                <a:lnTo>
                  <a:pt x="5525464" y="2443611"/>
                </a:lnTo>
                <a:lnTo>
                  <a:pt x="5517382" y="2447203"/>
                </a:lnTo>
                <a:lnTo>
                  <a:pt x="5510197" y="2450346"/>
                </a:lnTo>
                <a:lnTo>
                  <a:pt x="5503012" y="2453489"/>
                </a:lnTo>
                <a:lnTo>
                  <a:pt x="5495827" y="2456184"/>
                </a:lnTo>
                <a:lnTo>
                  <a:pt x="5480111" y="2460674"/>
                </a:lnTo>
                <a:lnTo>
                  <a:pt x="5465292" y="2464716"/>
                </a:lnTo>
                <a:lnTo>
                  <a:pt x="5449576" y="2467410"/>
                </a:lnTo>
                <a:lnTo>
                  <a:pt x="5434308" y="2470553"/>
                </a:lnTo>
                <a:lnTo>
                  <a:pt x="5419041" y="2471901"/>
                </a:lnTo>
                <a:lnTo>
                  <a:pt x="5403324" y="2473248"/>
                </a:lnTo>
                <a:lnTo>
                  <a:pt x="5371891" y="2475044"/>
                </a:lnTo>
                <a:lnTo>
                  <a:pt x="5341356" y="2476840"/>
                </a:lnTo>
                <a:lnTo>
                  <a:pt x="5325190" y="2477738"/>
                </a:lnTo>
                <a:lnTo>
                  <a:pt x="5309923" y="2478636"/>
                </a:lnTo>
                <a:lnTo>
                  <a:pt x="5294206" y="2479983"/>
                </a:lnTo>
                <a:lnTo>
                  <a:pt x="5278939" y="2482228"/>
                </a:lnTo>
                <a:lnTo>
                  <a:pt x="5275346" y="2506477"/>
                </a:lnTo>
                <a:lnTo>
                  <a:pt x="5278939" y="2523540"/>
                </a:lnTo>
                <a:lnTo>
                  <a:pt x="5282531" y="2540604"/>
                </a:lnTo>
                <a:lnTo>
                  <a:pt x="5285225" y="2558117"/>
                </a:lnTo>
                <a:lnTo>
                  <a:pt x="5287021" y="2575181"/>
                </a:lnTo>
                <a:lnTo>
                  <a:pt x="5287919" y="2584162"/>
                </a:lnTo>
                <a:lnTo>
                  <a:pt x="5287919" y="2592693"/>
                </a:lnTo>
                <a:lnTo>
                  <a:pt x="5287919" y="2601225"/>
                </a:lnTo>
                <a:lnTo>
                  <a:pt x="5287021" y="2609757"/>
                </a:lnTo>
                <a:lnTo>
                  <a:pt x="5286123" y="2618738"/>
                </a:lnTo>
                <a:lnTo>
                  <a:pt x="5284776" y="2627270"/>
                </a:lnTo>
                <a:lnTo>
                  <a:pt x="5282531" y="2635802"/>
                </a:lnTo>
                <a:lnTo>
                  <a:pt x="5279837" y="2644783"/>
                </a:lnTo>
                <a:lnTo>
                  <a:pt x="5282531" y="2649722"/>
                </a:lnTo>
                <a:lnTo>
                  <a:pt x="5284776" y="2655560"/>
                </a:lnTo>
                <a:lnTo>
                  <a:pt x="5286123" y="2660499"/>
                </a:lnTo>
                <a:lnTo>
                  <a:pt x="5287470" y="2665439"/>
                </a:lnTo>
                <a:lnTo>
                  <a:pt x="5287919" y="2670827"/>
                </a:lnTo>
                <a:lnTo>
                  <a:pt x="5288369" y="2675767"/>
                </a:lnTo>
                <a:lnTo>
                  <a:pt x="5288369" y="2680706"/>
                </a:lnTo>
                <a:lnTo>
                  <a:pt x="5287919" y="2686095"/>
                </a:lnTo>
                <a:lnTo>
                  <a:pt x="5286123" y="2696423"/>
                </a:lnTo>
                <a:lnTo>
                  <a:pt x="5283878" y="2706751"/>
                </a:lnTo>
                <a:lnTo>
                  <a:pt x="5278490" y="2727407"/>
                </a:lnTo>
                <a:lnTo>
                  <a:pt x="5276244" y="2747165"/>
                </a:lnTo>
                <a:lnTo>
                  <a:pt x="5273101" y="2766923"/>
                </a:lnTo>
                <a:lnTo>
                  <a:pt x="5270856" y="2776802"/>
                </a:lnTo>
                <a:lnTo>
                  <a:pt x="5268611" y="2786232"/>
                </a:lnTo>
                <a:lnTo>
                  <a:pt x="5265916" y="2795213"/>
                </a:lnTo>
                <a:lnTo>
                  <a:pt x="5262324" y="2805092"/>
                </a:lnTo>
                <a:lnTo>
                  <a:pt x="5259181" y="2813624"/>
                </a:lnTo>
                <a:lnTo>
                  <a:pt x="5255139" y="2822604"/>
                </a:lnTo>
                <a:lnTo>
                  <a:pt x="5250200" y="2830688"/>
                </a:lnTo>
                <a:lnTo>
                  <a:pt x="5244811" y="2839668"/>
                </a:lnTo>
                <a:lnTo>
                  <a:pt x="5238974" y="2847302"/>
                </a:lnTo>
                <a:lnTo>
                  <a:pt x="5232238" y="2854936"/>
                </a:lnTo>
                <a:lnTo>
                  <a:pt x="5224155" y="2861671"/>
                </a:lnTo>
                <a:lnTo>
                  <a:pt x="5216072" y="2868407"/>
                </a:lnTo>
                <a:lnTo>
                  <a:pt x="5216521" y="2869754"/>
                </a:lnTo>
                <a:lnTo>
                  <a:pt x="5216970" y="2871102"/>
                </a:lnTo>
                <a:lnTo>
                  <a:pt x="5216970" y="2872448"/>
                </a:lnTo>
                <a:lnTo>
                  <a:pt x="5216970" y="2874245"/>
                </a:lnTo>
                <a:lnTo>
                  <a:pt x="5215623" y="2876490"/>
                </a:lnTo>
                <a:lnTo>
                  <a:pt x="5213827" y="2879184"/>
                </a:lnTo>
                <a:lnTo>
                  <a:pt x="5211582" y="2881430"/>
                </a:lnTo>
                <a:lnTo>
                  <a:pt x="5208888" y="2883675"/>
                </a:lnTo>
                <a:lnTo>
                  <a:pt x="5203499" y="2888165"/>
                </a:lnTo>
                <a:lnTo>
                  <a:pt x="5200805" y="2890410"/>
                </a:lnTo>
                <a:lnTo>
                  <a:pt x="5199009" y="2893105"/>
                </a:lnTo>
                <a:lnTo>
                  <a:pt x="5198110" y="2895350"/>
                </a:lnTo>
                <a:lnTo>
                  <a:pt x="5198110" y="2896697"/>
                </a:lnTo>
                <a:lnTo>
                  <a:pt x="5198110" y="2897595"/>
                </a:lnTo>
                <a:lnTo>
                  <a:pt x="5198560" y="2898942"/>
                </a:lnTo>
                <a:lnTo>
                  <a:pt x="5199009" y="2900289"/>
                </a:lnTo>
                <a:lnTo>
                  <a:pt x="5201703" y="2902984"/>
                </a:lnTo>
                <a:lnTo>
                  <a:pt x="5205744" y="2905678"/>
                </a:lnTo>
                <a:lnTo>
                  <a:pt x="5212031" y="2908372"/>
                </a:lnTo>
                <a:lnTo>
                  <a:pt x="5216970" y="2911515"/>
                </a:lnTo>
                <a:lnTo>
                  <a:pt x="5221461" y="2914210"/>
                </a:lnTo>
                <a:lnTo>
                  <a:pt x="5225502" y="2917802"/>
                </a:lnTo>
                <a:lnTo>
                  <a:pt x="5229544" y="2921394"/>
                </a:lnTo>
                <a:lnTo>
                  <a:pt x="5232687" y="2924987"/>
                </a:lnTo>
                <a:lnTo>
                  <a:pt x="5235381" y="2929028"/>
                </a:lnTo>
                <a:lnTo>
                  <a:pt x="5237177" y="2933070"/>
                </a:lnTo>
                <a:lnTo>
                  <a:pt x="5238525" y="2937111"/>
                </a:lnTo>
                <a:lnTo>
                  <a:pt x="5239423" y="2940704"/>
                </a:lnTo>
                <a:lnTo>
                  <a:pt x="5239423" y="2944745"/>
                </a:lnTo>
                <a:lnTo>
                  <a:pt x="5238974" y="2948337"/>
                </a:lnTo>
                <a:lnTo>
                  <a:pt x="5238075" y="2951481"/>
                </a:lnTo>
                <a:lnTo>
                  <a:pt x="5236728" y="2954175"/>
                </a:lnTo>
                <a:lnTo>
                  <a:pt x="5234483" y="2956420"/>
                </a:lnTo>
                <a:lnTo>
                  <a:pt x="5231340" y="2957767"/>
                </a:lnTo>
                <a:lnTo>
                  <a:pt x="5227747" y="2958665"/>
                </a:lnTo>
                <a:lnTo>
                  <a:pt x="5222359" y="2959563"/>
                </a:lnTo>
                <a:lnTo>
                  <a:pt x="5217419" y="2960461"/>
                </a:lnTo>
                <a:lnTo>
                  <a:pt x="5212480" y="2962258"/>
                </a:lnTo>
                <a:lnTo>
                  <a:pt x="5207540" y="2963605"/>
                </a:lnTo>
                <a:lnTo>
                  <a:pt x="5199009" y="2967646"/>
                </a:lnTo>
                <a:lnTo>
                  <a:pt x="5190028" y="2972586"/>
                </a:lnTo>
                <a:lnTo>
                  <a:pt x="5181945" y="2977974"/>
                </a:lnTo>
                <a:lnTo>
                  <a:pt x="5174311" y="2984710"/>
                </a:lnTo>
                <a:lnTo>
                  <a:pt x="5159493" y="2997283"/>
                </a:lnTo>
                <a:lnTo>
                  <a:pt x="5151859" y="3003121"/>
                </a:lnTo>
                <a:lnTo>
                  <a:pt x="5144225" y="3009407"/>
                </a:lnTo>
                <a:lnTo>
                  <a:pt x="5136591" y="3014796"/>
                </a:lnTo>
                <a:lnTo>
                  <a:pt x="5128509" y="3019735"/>
                </a:lnTo>
                <a:lnTo>
                  <a:pt x="5119977" y="3024226"/>
                </a:lnTo>
                <a:lnTo>
                  <a:pt x="5115486" y="3026022"/>
                </a:lnTo>
                <a:lnTo>
                  <a:pt x="5110996" y="3027369"/>
                </a:lnTo>
                <a:lnTo>
                  <a:pt x="5106056" y="3028267"/>
                </a:lnTo>
                <a:lnTo>
                  <a:pt x="5101566" y="3029165"/>
                </a:lnTo>
                <a:lnTo>
                  <a:pt x="5096177" y="3029614"/>
                </a:lnTo>
                <a:lnTo>
                  <a:pt x="5091238" y="3030064"/>
                </a:lnTo>
                <a:lnTo>
                  <a:pt x="5053967" y="3033656"/>
                </a:lnTo>
                <a:lnTo>
                  <a:pt x="4972690" y="3035901"/>
                </a:lnTo>
                <a:lnTo>
                  <a:pt x="4869859" y="3054312"/>
                </a:lnTo>
                <a:lnTo>
                  <a:pt x="4868511" y="3071376"/>
                </a:lnTo>
                <a:lnTo>
                  <a:pt x="4867613" y="3088439"/>
                </a:lnTo>
                <a:lnTo>
                  <a:pt x="4867164" y="3106401"/>
                </a:lnTo>
                <a:lnTo>
                  <a:pt x="4867613" y="3123465"/>
                </a:lnTo>
                <a:lnTo>
                  <a:pt x="4868062" y="3158490"/>
                </a:lnTo>
                <a:lnTo>
                  <a:pt x="4867613" y="3176452"/>
                </a:lnTo>
                <a:lnTo>
                  <a:pt x="4867164" y="3193516"/>
                </a:lnTo>
                <a:lnTo>
                  <a:pt x="4865368" y="3210579"/>
                </a:lnTo>
                <a:lnTo>
                  <a:pt x="4864021" y="3219111"/>
                </a:lnTo>
                <a:lnTo>
                  <a:pt x="4862225" y="3227194"/>
                </a:lnTo>
                <a:lnTo>
                  <a:pt x="4860429" y="3235277"/>
                </a:lnTo>
                <a:lnTo>
                  <a:pt x="4858183" y="3243809"/>
                </a:lnTo>
                <a:lnTo>
                  <a:pt x="4855040" y="3251892"/>
                </a:lnTo>
                <a:lnTo>
                  <a:pt x="4851897" y="3259975"/>
                </a:lnTo>
                <a:lnTo>
                  <a:pt x="4848304" y="3267608"/>
                </a:lnTo>
                <a:lnTo>
                  <a:pt x="4844263" y="3275242"/>
                </a:lnTo>
                <a:lnTo>
                  <a:pt x="4839773" y="3283325"/>
                </a:lnTo>
                <a:lnTo>
                  <a:pt x="4834384" y="3290510"/>
                </a:lnTo>
                <a:lnTo>
                  <a:pt x="4828546" y="3297694"/>
                </a:lnTo>
                <a:lnTo>
                  <a:pt x="4822260" y="3304879"/>
                </a:lnTo>
                <a:lnTo>
                  <a:pt x="4814626" y="3312064"/>
                </a:lnTo>
                <a:lnTo>
                  <a:pt x="4806992" y="3319249"/>
                </a:lnTo>
                <a:lnTo>
                  <a:pt x="4809237" y="3329128"/>
                </a:lnTo>
                <a:lnTo>
                  <a:pt x="4811034" y="3338108"/>
                </a:lnTo>
                <a:lnTo>
                  <a:pt x="4812381" y="3347089"/>
                </a:lnTo>
                <a:lnTo>
                  <a:pt x="4812830" y="3355621"/>
                </a:lnTo>
                <a:lnTo>
                  <a:pt x="4812830" y="3363704"/>
                </a:lnTo>
                <a:lnTo>
                  <a:pt x="4811932" y="3371338"/>
                </a:lnTo>
                <a:lnTo>
                  <a:pt x="4811034" y="3378073"/>
                </a:lnTo>
                <a:lnTo>
                  <a:pt x="4809237" y="3384809"/>
                </a:lnTo>
                <a:lnTo>
                  <a:pt x="4806992" y="3391545"/>
                </a:lnTo>
                <a:lnTo>
                  <a:pt x="4804298" y="3397382"/>
                </a:lnTo>
                <a:lnTo>
                  <a:pt x="4801155" y="3403220"/>
                </a:lnTo>
                <a:lnTo>
                  <a:pt x="4798011" y="3408159"/>
                </a:lnTo>
                <a:lnTo>
                  <a:pt x="4793970" y="3413099"/>
                </a:lnTo>
                <a:lnTo>
                  <a:pt x="4789929" y="3418038"/>
                </a:lnTo>
                <a:lnTo>
                  <a:pt x="4785438" y="3422529"/>
                </a:lnTo>
                <a:lnTo>
                  <a:pt x="4780050" y="3427019"/>
                </a:lnTo>
                <a:lnTo>
                  <a:pt x="4775110" y="3431061"/>
                </a:lnTo>
                <a:lnTo>
                  <a:pt x="4769722" y="3435102"/>
                </a:lnTo>
                <a:lnTo>
                  <a:pt x="4758495" y="3441838"/>
                </a:lnTo>
                <a:lnTo>
                  <a:pt x="4746371" y="3448573"/>
                </a:lnTo>
                <a:lnTo>
                  <a:pt x="4733349" y="3454860"/>
                </a:lnTo>
                <a:lnTo>
                  <a:pt x="4707304" y="3466984"/>
                </a:lnTo>
                <a:lnTo>
                  <a:pt x="4694282" y="3472822"/>
                </a:lnTo>
                <a:lnTo>
                  <a:pt x="4682158" y="3479108"/>
                </a:lnTo>
                <a:lnTo>
                  <a:pt x="4547444" y="3506500"/>
                </a:lnTo>
                <a:lnTo>
                  <a:pt x="4563610" y="3544669"/>
                </a:lnTo>
                <a:lnTo>
                  <a:pt x="4572591" y="3546914"/>
                </a:lnTo>
                <a:lnTo>
                  <a:pt x="4582021" y="3548261"/>
                </a:lnTo>
                <a:lnTo>
                  <a:pt x="4601779" y="3547812"/>
                </a:lnTo>
                <a:lnTo>
                  <a:pt x="4620639" y="3548710"/>
                </a:lnTo>
                <a:lnTo>
                  <a:pt x="4639947" y="3550058"/>
                </a:lnTo>
                <a:lnTo>
                  <a:pt x="4658359" y="3552303"/>
                </a:lnTo>
                <a:lnTo>
                  <a:pt x="4677218" y="3554997"/>
                </a:lnTo>
                <a:lnTo>
                  <a:pt x="4695180" y="3558589"/>
                </a:lnTo>
                <a:lnTo>
                  <a:pt x="4713591" y="3563080"/>
                </a:lnTo>
                <a:lnTo>
                  <a:pt x="4731553" y="3568019"/>
                </a:lnTo>
                <a:lnTo>
                  <a:pt x="4749514" y="3573857"/>
                </a:lnTo>
                <a:lnTo>
                  <a:pt x="4767027" y="3579695"/>
                </a:lnTo>
                <a:lnTo>
                  <a:pt x="4784540" y="3586430"/>
                </a:lnTo>
                <a:lnTo>
                  <a:pt x="4802053" y="3593166"/>
                </a:lnTo>
                <a:lnTo>
                  <a:pt x="4819116" y="3600800"/>
                </a:lnTo>
                <a:lnTo>
                  <a:pt x="4836629" y="3608882"/>
                </a:lnTo>
                <a:lnTo>
                  <a:pt x="4853244" y="3616965"/>
                </a:lnTo>
                <a:lnTo>
                  <a:pt x="4870757" y="3625497"/>
                </a:lnTo>
                <a:lnTo>
                  <a:pt x="4871206" y="3625497"/>
                </a:lnTo>
                <a:lnTo>
                  <a:pt x="4885575" y="3629089"/>
                </a:lnTo>
                <a:lnTo>
                  <a:pt x="4899046" y="3633131"/>
                </a:lnTo>
                <a:lnTo>
                  <a:pt x="4911171" y="3638070"/>
                </a:lnTo>
                <a:lnTo>
                  <a:pt x="4917008" y="3640765"/>
                </a:lnTo>
                <a:lnTo>
                  <a:pt x="4922397" y="3643459"/>
                </a:lnTo>
                <a:lnTo>
                  <a:pt x="4927785" y="3647051"/>
                </a:lnTo>
                <a:lnTo>
                  <a:pt x="4932725" y="3650195"/>
                </a:lnTo>
                <a:lnTo>
                  <a:pt x="4937664" y="3653338"/>
                </a:lnTo>
                <a:lnTo>
                  <a:pt x="4942155" y="3656930"/>
                </a:lnTo>
                <a:lnTo>
                  <a:pt x="4946196" y="3660972"/>
                </a:lnTo>
                <a:lnTo>
                  <a:pt x="4949789" y="3665013"/>
                </a:lnTo>
                <a:lnTo>
                  <a:pt x="4953381" y="3669054"/>
                </a:lnTo>
                <a:lnTo>
                  <a:pt x="4956973" y="3673545"/>
                </a:lnTo>
                <a:lnTo>
                  <a:pt x="4960117" y="3678035"/>
                </a:lnTo>
                <a:lnTo>
                  <a:pt x="4962811" y="3682975"/>
                </a:lnTo>
                <a:lnTo>
                  <a:pt x="4965505" y="3687914"/>
                </a:lnTo>
                <a:lnTo>
                  <a:pt x="4968199" y="3693303"/>
                </a:lnTo>
                <a:lnTo>
                  <a:pt x="4969996" y="3698691"/>
                </a:lnTo>
                <a:lnTo>
                  <a:pt x="4971792" y="3704080"/>
                </a:lnTo>
                <a:lnTo>
                  <a:pt x="4973588" y="3709918"/>
                </a:lnTo>
                <a:lnTo>
                  <a:pt x="4974935" y="3715755"/>
                </a:lnTo>
                <a:lnTo>
                  <a:pt x="4975833" y="3722491"/>
                </a:lnTo>
                <a:lnTo>
                  <a:pt x="4976731" y="3728777"/>
                </a:lnTo>
                <a:lnTo>
                  <a:pt x="4977180" y="3742249"/>
                </a:lnTo>
                <a:lnTo>
                  <a:pt x="4977180" y="3757067"/>
                </a:lnTo>
                <a:lnTo>
                  <a:pt x="4975833" y="3771886"/>
                </a:lnTo>
                <a:lnTo>
                  <a:pt x="4974935" y="3784908"/>
                </a:lnTo>
                <a:lnTo>
                  <a:pt x="4974037" y="3797930"/>
                </a:lnTo>
                <a:lnTo>
                  <a:pt x="4974037" y="3810504"/>
                </a:lnTo>
                <a:lnTo>
                  <a:pt x="4974486" y="3823526"/>
                </a:lnTo>
                <a:lnTo>
                  <a:pt x="4975384" y="3849571"/>
                </a:lnTo>
                <a:lnTo>
                  <a:pt x="4975833" y="3876064"/>
                </a:lnTo>
                <a:lnTo>
                  <a:pt x="4975833" y="3888638"/>
                </a:lnTo>
                <a:lnTo>
                  <a:pt x="4975384" y="3901660"/>
                </a:lnTo>
                <a:lnTo>
                  <a:pt x="4974037" y="3914682"/>
                </a:lnTo>
                <a:lnTo>
                  <a:pt x="4972241" y="3927255"/>
                </a:lnTo>
                <a:lnTo>
                  <a:pt x="4969547" y="3940278"/>
                </a:lnTo>
                <a:lnTo>
                  <a:pt x="4965056" y="3952851"/>
                </a:lnTo>
                <a:lnTo>
                  <a:pt x="4962811" y="3959138"/>
                </a:lnTo>
                <a:lnTo>
                  <a:pt x="4960566" y="3965424"/>
                </a:lnTo>
                <a:lnTo>
                  <a:pt x="4957422" y="3971262"/>
                </a:lnTo>
                <a:lnTo>
                  <a:pt x="4954279" y="3977997"/>
                </a:lnTo>
                <a:lnTo>
                  <a:pt x="4951585" y="3984733"/>
                </a:lnTo>
                <a:lnTo>
                  <a:pt x="4948441" y="3991918"/>
                </a:lnTo>
                <a:lnTo>
                  <a:pt x="4945298" y="3998205"/>
                </a:lnTo>
                <a:lnTo>
                  <a:pt x="4941706" y="4004940"/>
                </a:lnTo>
                <a:lnTo>
                  <a:pt x="4934072" y="4017513"/>
                </a:lnTo>
                <a:lnTo>
                  <a:pt x="4925540" y="4029638"/>
                </a:lnTo>
                <a:lnTo>
                  <a:pt x="4916559" y="4040864"/>
                </a:lnTo>
                <a:lnTo>
                  <a:pt x="4907129" y="4052090"/>
                </a:lnTo>
                <a:lnTo>
                  <a:pt x="4897250" y="4062867"/>
                </a:lnTo>
                <a:lnTo>
                  <a:pt x="4886922" y="4073195"/>
                </a:lnTo>
                <a:lnTo>
                  <a:pt x="4866266" y="4093851"/>
                </a:lnTo>
                <a:lnTo>
                  <a:pt x="4845161" y="4114058"/>
                </a:lnTo>
                <a:lnTo>
                  <a:pt x="4834833" y="4125284"/>
                </a:lnTo>
                <a:lnTo>
                  <a:pt x="4825403" y="4136061"/>
                </a:lnTo>
                <a:lnTo>
                  <a:pt x="4815524" y="4147287"/>
                </a:lnTo>
                <a:lnTo>
                  <a:pt x="4806992" y="4159412"/>
                </a:lnTo>
                <a:lnTo>
                  <a:pt x="4799808" y="4168842"/>
                </a:lnTo>
                <a:lnTo>
                  <a:pt x="4791725" y="4177823"/>
                </a:lnTo>
                <a:lnTo>
                  <a:pt x="4783642" y="4185456"/>
                </a:lnTo>
                <a:lnTo>
                  <a:pt x="4774212" y="4192192"/>
                </a:lnTo>
                <a:lnTo>
                  <a:pt x="4764782" y="4198479"/>
                </a:lnTo>
                <a:lnTo>
                  <a:pt x="4755352" y="4203867"/>
                </a:lnTo>
                <a:lnTo>
                  <a:pt x="4745024" y="4207909"/>
                </a:lnTo>
                <a:lnTo>
                  <a:pt x="4734696" y="4211501"/>
                </a:lnTo>
                <a:lnTo>
                  <a:pt x="4724368" y="4214195"/>
                </a:lnTo>
                <a:lnTo>
                  <a:pt x="4713142" y="4215991"/>
                </a:lnTo>
                <a:lnTo>
                  <a:pt x="4701916" y="4217338"/>
                </a:lnTo>
                <a:lnTo>
                  <a:pt x="4690690" y="4217788"/>
                </a:lnTo>
                <a:lnTo>
                  <a:pt x="4679014" y="4217788"/>
                </a:lnTo>
                <a:lnTo>
                  <a:pt x="4666890" y="4217338"/>
                </a:lnTo>
                <a:lnTo>
                  <a:pt x="4655216" y="4216440"/>
                </a:lnTo>
                <a:lnTo>
                  <a:pt x="4643091" y="4214644"/>
                </a:lnTo>
                <a:lnTo>
                  <a:pt x="4583817" y="4216889"/>
                </a:lnTo>
                <a:lnTo>
                  <a:pt x="4563610" y="4217338"/>
                </a:lnTo>
                <a:lnTo>
                  <a:pt x="4531728" y="4220931"/>
                </a:lnTo>
                <a:lnTo>
                  <a:pt x="4500294" y="4224074"/>
                </a:lnTo>
                <a:lnTo>
                  <a:pt x="4468412" y="4226768"/>
                </a:lnTo>
                <a:lnTo>
                  <a:pt x="4436979" y="4228565"/>
                </a:lnTo>
                <a:lnTo>
                  <a:pt x="4405097" y="4230361"/>
                </a:lnTo>
                <a:lnTo>
                  <a:pt x="4373664" y="4231708"/>
                </a:lnTo>
                <a:lnTo>
                  <a:pt x="4310797" y="4233953"/>
                </a:lnTo>
                <a:lnTo>
                  <a:pt x="4306757" y="4233953"/>
                </a:lnTo>
                <a:lnTo>
                  <a:pt x="4303164" y="4233953"/>
                </a:lnTo>
                <a:lnTo>
                  <a:pt x="4245686" y="4234851"/>
                </a:lnTo>
                <a:lnTo>
                  <a:pt x="4187759" y="4235300"/>
                </a:lnTo>
                <a:lnTo>
                  <a:pt x="4130730" y="4235749"/>
                </a:lnTo>
                <a:lnTo>
                  <a:pt x="4072804" y="4236647"/>
                </a:lnTo>
                <a:lnTo>
                  <a:pt x="3663724" y="4242485"/>
                </a:lnTo>
                <a:lnTo>
                  <a:pt x="3622860" y="4242485"/>
                </a:lnTo>
                <a:lnTo>
                  <a:pt x="3420341" y="4257303"/>
                </a:lnTo>
                <a:lnTo>
                  <a:pt x="3414055" y="4259549"/>
                </a:lnTo>
                <a:lnTo>
                  <a:pt x="3407319" y="4261345"/>
                </a:lnTo>
                <a:lnTo>
                  <a:pt x="3401032" y="4262692"/>
                </a:lnTo>
                <a:lnTo>
                  <a:pt x="3394746" y="4263590"/>
                </a:lnTo>
                <a:lnTo>
                  <a:pt x="3388459" y="4264488"/>
                </a:lnTo>
                <a:lnTo>
                  <a:pt x="3382172" y="4264937"/>
                </a:lnTo>
                <a:lnTo>
                  <a:pt x="3369150" y="4264937"/>
                </a:lnTo>
                <a:lnTo>
                  <a:pt x="3356577" y="4264488"/>
                </a:lnTo>
                <a:lnTo>
                  <a:pt x="3343554" y="4263590"/>
                </a:lnTo>
                <a:lnTo>
                  <a:pt x="3317959" y="4260447"/>
                </a:lnTo>
                <a:lnTo>
                  <a:pt x="3326042" y="4265835"/>
                </a:lnTo>
                <a:lnTo>
                  <a:pt x="3334574" y="4271224"/>
                </a:lnTo>
                <a:lnTo>
                  <a:pt x="3343554" y="4275714"/>
                </a:lnTo>
                <a:lnTo>
                  <a:pt x="3352086" y="4279307"/>
                </a:lnTo>
                <a:lnTo>
                  <a:pt x="3361067" y="4282899"/>
                </a:lnTo>
                <a:lnTo>
                  <a:pt x="3369599" y="4286042"/>
                </a:lnTo>
                <a:lnTo>
                  <a:pt x="3379029" y="4289186"/>
                </a:lnTo>
                <a:lnTo>
                  <a:pt x="3388010" y="4291431"/>
                </a:lnTo>
                <a:lnTo>
                  <a:pt x="3396991" y="4293676"/>
                </a:lnTo>
                <a:lnTo>
                  <a:pt x="3405972" y="4295472"/>
                </a:lnTo>
                <a:lnTo>
                  <a:pt x="3424383" y="4298167"/>
                </a:lnTo>
                <a:lnTo>
                  <a:pt x="3442793" y="4299963"/>
                </a:lnTo>
                <a:lnTo>
                  <a:pt x="3461653" y="4301310"/>
                </a:lnTo>
                <a:lnTo>
                  <a:pt x="3480513" y="4302208"/>
                </a:lnTo>
                <a:lnTo>
                  <a:pt x="3499373" y="4302657"/>
                </a:lnTo>
                <a:lnTo>
                  <a:pt x="3537093" y="4303555"/>
                </a:lnTo>
                <a:lnTo>
                  <a:pt x="3555953" y="4304004"/>
                </a:lnTo>
                <a:lnTo>
                  <a:pt x="3574813" y="4305351"/>
                </a:lnTo>
                <a:lnTo>
                  <a:pt x="3593223" y="4308046"/>
                </a:lnTo>
                <a:lnTo>
                  <a:pt x="3611634" y="4310740"/>
                </a:lnTo>
                <a:lnTo>
                  <a:pt x="3644415" y="4316577"/>
                </a:lnTo>
                <a:lnTo>
                  <a:pt x="3676746" y="4321068"/>
                </a:lnTo>
                <a:lnTo>
                  <a:pt x="3709526" y="4325558"/>
                </a:lnTo>
                <a:lnTo>
                  <a:pt x="3741857" y="4329600"/>
                </a:lnTo>
                <a:lnTo>
                  <a:pt x="3774638" y="4332743"/>
                </a:lnTo>
                <a:lnTo>
                  <a:pt x="3807418" y="4336335"/>
                </a:lnTo>
                <a:lnTo>
                  <a:pt x="3873428" y="4343071"/>
                </a:lnTo>
                <a:lnTo>
                  <a:pt x="3906208" y="4346214"/>
                </a:lnTo>
                <a:lnTo>
                  <a:pt x="3938988" y="4349807"/>
                </a:lnTo>
                <a:lnTo>
                  <a:pt x="3971768" y="4353399"/>
                </a:lnTo>
                <a:lnTo>
                  <a:pt x="4004549" y="4357890"/>
                </a:lnTo>
                <a:lnTo>
                  <a:pt x="4036880" y="4362829"/>
                </a:lnTo>
                <a:lnTo>
                  <a:pt x="4069211" y="4368667"/>
                </a:lnTo>
                <a:lnTo>
                  <a:pt x="4101992" y="4374953"/>
                </a:lnTo>
                <a:lnTo>
                  <a:pt x="4134323" y="4383036"/>
                </a:lnTo>
                <a:lnTo>
                  <a:pt x="5009961" y="4510565"/>
                </a:lnTo>
                <a:lnTo>
                  <a:pt x="5028371" y="4513259"/>
                </a:lnTo>
                <a:lnTo>
                  <a:pt x="5047231" y="4516402"/>
                </a:lnTo>
                <a:lnTo>
                  <a:pt x="5065642" y="4520444"/>
                </a:lnTo>
                <a:lnTo>
                  <a:pt x="5084053" y="4525383"/>
                </a:lnTo>
                <a:lnTo>
                  <a:pt x="5101566" y="4531221"/>
                </a:lnTo>
                <a:lnTo>
                  <a:pt x="5119528" y="4536610"/>
                </a:lnTo>
                <a:lnTo>
                  <a:pt x="5137040" y="4542896"/>
                </a:lnTo>
                <a:lnTo>
                  <a:pt x="5155002" y="4549183"/>
                </a:lnTo>
                <a:lnTo>
                  <a:pt x="5190028" y="4562205"/>
                </a:lnTo>
                <a:lnTo>
                  <a:pt x="5225053" y="4575676"/>
                </a:lnTo>
                <a:lnTo>
                  <a:pt x="5243015" y="4581514"/>
                </a:lnTo>
                <a:lnTo>
                  <a:pt x="5260528" y="4587352"/>
                </a:lnTo>
                <a:lnTo>
                  <a:pt x="5278939" y="4592740"/>
                </a:lnTo>
                <a:lnTo>
                  <a:pt x="5296900" y="4597680"/>
                </a:lnTo>
                <a:lnTo>
                  <a:pt x="5304534" y="4600374"/>
                </a:lnTo>
                <a:lnTo>
                  <a:pt x="5311719" y="4603068"/>
                </a:lnTo>
                <a:lnTo>
                  <a:pt x="5318455" y="4607110"/>
                </a:lnTo>
                <a:lnTo>
                  <a:pt x="5321598" y="4609355"/>
                </a:lnTo>
                <a:lnTo>
                  <a:pt x="5324292" y="4611600"/>
                </a:lnTo>
                <a:lnTo>
                  <a:pt x="5326986" y="4614294"/>
                </a:lnTo>
                <a:lnTo>
                  <a:pt x="5329232" y="4616989"/>
                </a:lnTo>
                <a:lnTo>
                  <a:pt x="5331028" y="4620132"/>
                </a:lnTo>
                <a:lnTo>
                  <a:pt x="5332824" y="4623275"/>
                </a:lnTo>
                <a:lnTo>
                  <a:pt x="5334171" y="4626868"/>
                </a:lnTo>
                <a:lnTo>
                  <a:pt x="5335069" y="4630460"/>
                </a:lnTo>
                <a:lnTo>
                  <a:pt x="5335518" y="4634501"/>
                </a:lnTo>
                <a:lnTo>
                  <a:pt x="5335518" y="4639441"/>
                </a:lnTo>
                <a:lnTo>
                  <a:pt x="5335069" y="4659648"/>
                </a:lnTo>
                <a:lnTo>
                  <a:pt x="5335069" y="4680304"/>
                </a:lnTo>
                <a:lnTo>
                  <a:pt x="5335518" y="4700960"/>
                </a:lnTo>
                <a:lnTo>
                  <a:pt x="5336416" y="4722065"/>
                </a:lnTo>
                <a:lnTo>
                  <a:pt x="5337314" y="4742721"/>
                </a:lnTo>
                <a:lnTo>
                  <a:pt x="5338213" y="4763826"/>
                </a:lnTo>
                <a:lnTo>
                  <a:pt x="5338213" y="4784482"/>
                </a:lnTo>
                <a:lnTo>
                  <a:pt x="5337763" y="4805138"/>
                </a:lnTo>
                <a:lnTo>
                  <a:pt x="5336416" y="4825795"/>
                </a:lnTo>
                <a:lnTo>
                  <a:pt x="5335518" y="4835674"/>
                </a:lnTo>
                <a:lnTo>
                  <a:pt x="5334171" y="4845553"/>
                </a:lnTo>
                <a:lnTo>
                  <a:pt x="5332375" y="4855432"/>
                </a:lnTo>
                <a:lnTo>
                  <a:pt x="5330130" y="4865760"/>
                </a:lnTo>
                <a:lnTo>
                  <a:pt x="5327885" y="4875639"/>
                </a:lnTo>
                <a:lnTo>
                  <a:pt x="5324741" y="4885518"/>
                </a:lnTo>
                <a:lnTo>
                  <a:pt x="5321598" y="4895397"/>
                </a:lnTo>
                <a:lnTo>
                  <a:pt x="5317556" y="4905276"/>
                </a:lnTo>
                <a:lnTo>
                  <a:pt x="5313515" y="4914705"/>
                </a:lnTo>
                <a:lnTo>
                  <a:pt x="5308576" y="4924135"/>
                </a:lnTo>
                <a:lnTo>
                  <a:pt x="5303187" y="4934014"/>
                </a:lnTo>
                <a:lnTo>
                  <a:pt x="5296900" y="4942995"/>
                </a:lnTo>
                <a:lnTo>
                  <a:pt x="5290165" y="4951976"/>
                </a:lnTo>
                <a:lnTo>
                  <a:pt x="5282980" y="4960957"/>
                </a:lnTo>
                <a:lnTo>
                  <a:pt x="5266814" y="4978021"/>
                </a:lnTo>
                <a:lnTo>
                  <a:pt x="5260079" y="4985206"/>
                </a:lnTo>
                <a:lnTo>
                  <a:pt x="5257833" y="4988349"/>
                </a:lnTo>
                <a:lnTo>
                  <a:pt x="5269509" y="5000473"/>
                </a:lnTo>
                <a:lnTo>
                  <a:pt x="5273999" y="5006311"/>
                </a:lnTo>
                <a:lnTo>
                  <a:pt x="5277591" y="5011699"/>
                </a:lnTo>
                <a:lnTo>
                  <a:pt x="5281184" y="5016190"/>
                </a:lnTo>
                <a:lnTo>
                  <a:pt x="5283429" y="5020680"/>
                </a:lnTo>
                <a:lnTo>
                  <a:pt x="5285674" y="5024721"/>
                </a:lnTo>
                <a:lnTo>
                  <a:pt x="5287021" y="5028763"/>
                </a:lnTo>
                <a:lnTo>
                  <a:pt x="5287919" y="5031906"/>
                </a:lnTo>
                <a:lnTo>
                  <a:pt x="5288369" y="5035050"/>
                </a:lnTo>
                <a:lnTo>
                  <a:pt x="5288369" y="5038193"/>
                </a:lnTo>
                <a:lnTo>
                  <a:pt x="5287919" y="5040438"/>
                </a:lnTo>
                <a:lnTo>
                  <a:pt x="5286572" y="5043132"/>
                </a:lnTo>
                <a:lnTo>
                  <a:pt x="5285225" y="5045378"/>
                </a:lnTo>
                <a:lnTo>
                  <a:pt x="5283429" y="5047174"/>
                </a:lnTo>
                <a:lnTo>
                  <a:pt x="5281184" y="5048970"/>
                </a:lnTo>
                <a:lnTo>
                  <a:pt x="5278939" y="5050317"/>
                </a:lnTo>
                <a:lnTo>
                  <a:pt x="5275795" y="5051664"/>
                </a:lnTo>
                <a:lnTo>
                  <a:pt x="5269509" y="5053460"/>
                </a:lnTo>
                <a:lnTo>
                  <a:pt x="5261875" y="5055257"/>
                </a:lnTo>
                <a:lnTo>
                  <a:pt x="5253792" y="5056155"/>
                </a:lnTo>
                <a:lnTo>
                  <a:pt x="5235830" y="5057502"/>
                </a:lnTo>
                <a:lnTo>
                  <a:pt x="5217419" y="5058400"/>
                </a:lnTo>
                <a:lnTo>
                  <a:pt x="5203948" y="5076362"/>
                </a:lnTo>
                <a:lnTo>
                  <a:pt x="5197212" y="5085343"/>
                </a:lnTo>
                <a:lnTo>
                  <a:pt x="5190028" y="5093874"/>
                </a:lnTo>
                <a:lnTo>
                  <a:pt x="5182843" y="5102406"/>
                </a:lnTo>
                <a:lnTo>
                  <a:pt x="5175209" y="5110040"/>
                </a:lnTo>
                <a:lnTo>
                  <a:pt x="5167575" y="5117674"/>
                </a:lnTo>
                <a:lnTo>
                  <a:pt x="5159493" y="5123960"/>
                </a:lnTo>
                <a:lnTo>
                  <a:pt x="5150512" y="5129349"/>
                </a:lnTo>
                <a:lnTo>
                  <a:pt x="5146021" y="5132043"/>
                </a:lnTo>
                <a:lnTo>
                  <a:pt x="5141531" y="5134288"/>
                </a:lnTo>
                <a:lnTo>
                  <a:pt x="5137040" y="5136085"/>
                </a:lnTo>
                <a:lnTo>
                  <a:pt x="5132101" y="5137881"/>
                </a:lnTo>
                <a:lnTo>
                  <a:pt x="5127161" y="5139228"/>
                </a:lnTo>
                <a:lnTo>
                  <a:pt x="5121773" y="5140575"/>
                </a:lnTo>
                <a:lnTo>
                  <a:pt x="5116384" y="5141024"/>
                </a:lnTo>
                <a:lnTo>
                  <a:pt x="5110547" y="5141473"/>
                </a:lnTo>
                <a:lnTo>
                  <a:pt x="5104709" y="5141922"/>
                </a:lnTo>
                <a:lnTo>
                  <a:pt x="5098872" y="5141473"/>
                </a:lnTo>
                <a:lnTo>
                  <a:pt x="5093034" y="5141024"/>
                </a:lnTo>
                <a:lnTo>
                  <a:pt x="5086747" y="5140126"/>
                </a:lnTo>
                <a:lnTo>
                  <a:pt x="5080012" y="5138779"/>
                </a:lnTo>
                <a:lnTo>
                  <a:pt x="5072827" y="5136983"/>
                </a:lnTo>
                <a:lnTo>
                  <a:pt x="4999633" y="5142820"/>
                </a:lnTo>
                <a:lnTo>
                  <a:pt x="4942604" y="5149556"/>
                </a:lnTo>
                <a:lnTo>
                  <a:pt x="4913865" y="5153148"/>
                </a:lnTo>
                <a:lnTo>
                  <a:pt x="4885126" y="5155843"/>
                </a:lnTo>
                <a:lnTo>
                  <a:pt x="4856836" y="5158537"/>
                </a:lnTo>
                <a:lnTo>
                  <a:pt x="4828097" y="5160333"/>
                </a:lnTo>
                <a:lnTo>
                  <a:pt x="4799358" y="5162129"/>
                </a:lnTo>
                <a:lnTo>
                  <a:pt x="4770620" y="5163476"/>
                </a:lnTo>
                <a:lnTo>
                  <a:pt x="4741881" y="5163925"/>
                </a:lnTo>
                <a:lnTo>
                  <a:pt x="4713591" y="5164374"/>
                </a:lnTo>
                <a:lnTo>
                  <a:pt x="4684852" y="5163925"/>
                </a:lnTo>
                <a:lnTo>
                  <a:pt x="4656113" y="5162578"/>
                </a:lnTo>
                <a:lnTo>
                  <a:pt x="4627375" y="5160782"/>
                </a:lnTo>
                <a:lnTo>
                  <a:pt x="4599085" y="5158088"/>
                </a:lnTo>
                <a:lnTo>
                  <a:pt x="4570346" y="5154496"/>
                </a:lnTo>
                <a:lnTo>
                  <a:pt x="4541607" y="5149556"/>
                </a:lnTo>
                <a:lnTo>
                  <a:pt x="4538015" y="5149107"/>
                </a:lnTo>
                <a:lnTo>
                  <a:pt x="4534871" y="5149107"/>
                </a:lnTo>
                <a:lnTo>
                  <a:pt x="4531279" y="5149107"/>
                </a:lnTo>
                <a:lnTo>
                  <a:pt x="4528135" y="5149556"/>
                </a:lnTo>
                <a:lnTo>
                  <a:pt x="4521400" y="5151801"/>
                </a:lnTo>
                <a:lnTo>
                  <a:pt x="4515113" y="5154046"/>
                </a:lnTo>
                <a:lnTo>
                  <a:pt x="4509275" y="5156741"/>
                </a:lnTo>
                <a:lnTo>
                  <a:pt x="4503438" y="5159884"/>
                </a:lnTo>
                <a:lnTo>
                  <a:pt x="4491763" y="5166171"/>
                </a:lnTo>
                <a:lnTo>
                  <a:pt x="4485925" y="5168865"/>
                </a:lnTo>
                <a:lnTo>
                  <a:pt x="4479639" y="5171110"/>
                </a:lnTo>
                <a:lnTo>
                  <a:pt x="4473801" y="5172906"/>
                </a:lnTo>
                <a:lnTo>
                  <a:pt x="4467964" y="5173355"/>
                </a:lnTo>
                <a:lnTo>
                  <a:pt x="4464820" y="5173355"/>
                </a:lnTo>
                <a:lnTo>
                  <a:pt x="4461677" y="5172906"/>
                </a:lnTo>
                <a:lnTo>
                  <a:pt x="4458533" y="5172008"/>
                </a:lnTo>
                <a:lnTo>
                  <a:pt x="4455390" y="5171110"/>
                </a:lnTo>
                <a:lnTo>
                  <a:pt x="4452247" y="5169763"/>
                </a:lnTo>
                <a:lnTo>
                  <a:pt x="4449103" y="5167967"/>
                </a:lnTo>
                <a:lnTo>
                  <a:pt x="4445062" y="5165273"/>
                </a:lnTo>
                <a:lnTo>
                  <a:pt x="4441919" y="5162578"/>
                </a:lnTo>
                <a:lnTo>
                  <a:pt x="4438327" y="5164374"/>
                </a:lnTo>
                <a:lnTo>
                  <a:pt x="4434734" y="5165722"/>
                </a:lnTo>
                <a:lnTo>
                  <a:pt x="4431142" y="5166620"/>
                </a:lnTo>
                <a:lnTo>
                  <a:pt x="4427550" y="5167069"/>
                </a:lnTo>
                <a:lnTo>
                  <a:pt x="4420814" y="5167518"/>
                </a:lnTo>
                <a:lnTo>
                  <a:pt x="4414078" y="5167069"/>
                </a:lnTo>
                <a:lnTo>
                  <a:pt x="4395218" y="5169763"/>
                </a:lnTo>
                <a:lnTo>
                  <a:pt x="4376808" y="5171559"/>
                </a:lnTo>
                <a:lnTo>
                  <a:pt x="4357947" y="5173355"/>
                </a:lnTo>
                <a:lnTo>
                  <a:pt x="4339087" y="5174253"/>
                </a:lnTo>
                <a:lnTo>
                  <a:pt x="4320228" y="5175152"/>
                </a:lnTo>
                <a:lnTo>
                  <a:pt x="4301817" y="5175601"/>
                </a:lnTo>
                <a:lnTo>
                  <a:pt x="4264097" y="5175601"/>
                </a:lnTo>
                <a:lnTo>
                  <a:pt x="4188657" y="5175152"/>
                </a:lnTo>
                <a:lnTo>
                  <a:pt x="4150937" y="5175601"/>
                </a:lnTo>
                <a:lnTo>
                  <a:pt x="4132527" y="5176050"/>
                </a:lnTo>
                <a:lnTo>
                  <a:pt x="4113667" y="5176499"/>
                </a:lnTo>
                <a:lnTo>
                  <a:pt x="4093011" y="5176499"/>
                </a:lnTo>
                <a:lnTo>
                  <a:pt x="4000956" y="5177846"/>
                </a:lnTo>
                <a:lnTo>
                  <a:pt x="3955154" y="5179193"/>
                </a:lnTo>
                <a:lnTo>
                  <a:pt x="3932702" y="5180091"/>
                </a:lnTo>
                <a:lnTo>
                  <a:pt x="3909800" y="5180989"/>
                </a:lnTo>
                <a:lnTo>
                  <a:pt x="3901717" y="5181438"/>
                </a:lnTo>
                <a:lnTo>
                  <a:pt x="3894084" y="5181438"/>
                </a:lnTo>
                <a:lnTo>
                  <a:pt x="3886001" y="5180989"/>
                </a:lnTo>
                <a:lnTo>
                  <a:pt x="3879265" y="5180091"/>
                </a:lnTo>
                <a:lnTo>
                  <a:pt x="3872979" y="5178744"/>
                </a:lnTo>
                <a:lnTo>
                  <a:pt x="3867141" y="5176948"/>
                </a:lnTo>
                <a:lnTo>
                  <a:pt x="3861752" y="5174253"/>
                </a:lnTo>
                <a:lnTo>
                  <a:pt x="3857262" y="5171559"/>
                </a:lnTo>
                <a:lnTo>
                  <a:pt x="3852322" y="5167518"/>
                </a:lnTo>
                <a:lnTo>
                  <a:pt x="3848730" y="5163476"/>
                </a:lnTo>
                <a:lnTo>
                  <a:pt x="3845587" y="5158537"/>
                </a:lnTo>
                <a:lnTo>
                  <a:pt x="3843342" y="5152699"/>
                </a:lnTo>
                <a:lnTo>
                  <a:pt x="3841545" y="5145964"/>
                </a:lnTo>
                <a:lnTo>
                  <a:pt x="3840198" y="5138330"/>
                </a:lnTo>
                <a:lnTo>
                  <a:pt x="3839749" y="5130247"/>
                </a:lnTo>
                <a:lnTo>
                  <a:pt x="3840198" y="5121266"/>
                </a:lnTo>
                <a:lnTo>
                  <a:pt x="3828972" y="5139228"/>
                </a:lnTo>
                <a:lnTo>
                  <a:pt x="3828523" y="5145515"/>
                </a:lnTo>
                <a:lnTo>
                  <a:pt x="3828074" y="5151352"/>
                </a:lnTo>
                <a:lnTo>
                  <a:pt x="3827176" y="5156292"/>
                </a:lnTo>
                <a:lnTo>
                  <a:pt x="3826278" y="5160782"/>
                </a:lnTo>
                <a:lnTo>
                  <a:pt x="3824931" y="5164824"/>
                </a:lnTo>
                <a:lnTo>
                  <a:pt x="3823584" y="5168416"/>
                </a:lnTo>
                <a:lnTo>
                  <a:pt x="3821787" y="5171110"/>
                </a:lnTo>
                <a:lnTo>
                  <a:pt x="3819542" y="5173804"/>
                </a:lnTo>
                <a:lnTo>
                  <a:pt x="3817297" y="5175601"/>
                </a:lnTo>
                <a:lnTo>
                  <a:pt x="3814603" y="5177397"/>
                </a:lnTo>
                <a:lnTo>
                  <a:pt x="3812357" y="5178744"/>
                </a:lnTo>
                <a:lnTo>
                  <a:pt x="3809663" y="5180091"/>
                </a:lnTo>
                <a:lnTo>
                  <a:pt x="3806969" y="5180540"/>
                </a:lnTo>
                <a:lnTo>
                  <a:pt x="3803826" y="5180989"/>
                </a:lnTo>
                <a:lnTo>
                  <a:pt x="3797988" y="5181438"/>
                </a:lnTo>
                <a:lnTo>
                  <a:pt x="3791252" y="5180989"/>
                </a:lnTo>
                <a:lnTo>
                  <a:pt x="3784966" y="5180091"/>
                </a:lnTo>
                <a:lnTo>
                  <a:pt x="3770596" y="5177846"/>
                </a:lnTo>
                <a:lnTo>
                  <a:pt x="3764310" y="5176948"/>
                </a:lnTo>
                <a:lnTo>
                  <a:pt x="3757574" y="5176499"/>
                </a:lnTo>
                <a:lnTo>
                  <a:pt x="3751736" y="5176948"/>
                </a:lnTo>
                <a:lnTo>
                  <a:pt x="3748593" y="5177397"/>
                </a:lnTo>
                <a:lnTo>
                  <a:pt x="3745899" y="5177846"/>
                </a:lnTo>
                <a:lnTo>
                  <a:pt x="3705036" y="5181438"/>
                </a:lnTo>
                <a:lnTo>
                  <a:pt x="3711322" y="5186827"/>
                </a:lnTo>
                <a:lnTo>
                  <a:pt x="3717160" y="5192664"/>
                </a:lnTo>
                <a:lnTo>
                  <a:pt x="3723447" y="5197155"/>
                </a:lnTo>
                <a:lnTo>
                  <a:pt x="3729733" y="5201196"/>
                </a:lnTo>
                <a:lnTo>
                  <a:pt x="3736020" y="5205238"/>
                </a:lnTo>
                <a:lnTo>
                  <a:pt x="3742755" y="5208830"/>
                </a:lnTo>
                <a:lnTo>
                  <a:pt x="3749940" y="5211973"/>
                </a:lnTo>
                <a:lnTo>
                  <a:pt x="3756676" y="5214668"/>
                </a:lnTo>
                <a:lnTo>
                  <a:pt x="3763412" y="5217362"/>
                </a:lnTo>
                <a:lnTo>
                  <a:pt x="3770596" y="5219607"/>
                </a:lnTo>
                <a:lnTo>
                  <a:pt x="3784966" y="5223648"/>
                </a:lnTo>
                <a:lnTo>
                  <a:pt x="3799784" y="5227241"/>
                </a:lnTo>
                <a:lnTo>
                  <a:pt x="3814154" y="5230384"/>
                </a:lnTo>
                <a:lnTo>
                  <a:pt x="3844240" y="5235324"/>
                </a:lnTo>
                <a:lnTo>
                  <a:pt x="3859058" y="5238018"/>
                </a:lnTo>
                <a:lnTo>
                  <a:pt x="3873877" y="5241161"/>
                </a:lnTo>
                <a:lnTo>
                  <a:pt x="3888246" y="5244754"/>
                </a:lnTo>
                <a:lnTo>
                  <a:pt x="3902616" y="5249244"/>
                </a:lnTo>
                <a:lnTo>
                  <a:pt x="3909351" y="5251938"/>
                </a:lnTo>
                <a:lnTo>
                  <a:pt x="3916087" y="5255082"/>
                </a:lnTo>
                <a:lnTo>
                  <a:pt x="3922823" y="5258225"/>
                </a:lnTo>
                <a:lnTo>
                  <a:pt x="3930007" y="5262266"/>
                </a:lnTo>
                <a:lnTo>
                  <a:pt x="3938539" y="5263613"/>
                </a:lnTo>
                <a:lnTo>
                  <a:pt x="3947071" y="5265410"/>
                </a:lnTo>
                <a:lnTo>
                  <a:pt x="3955603" y="5267655"/>
                </a:lnTo>
                <a:lnTo>
                  <a:pt x="3963686" y="5270349"/>
                </a:lnTo>
                <a:lnTo>
                  <a:pt x="3972218" y="5273043"/>
                </a:lnTo>
                <a:lnTo>
                  <a:pt x="3979851" y="5276187"/>
                </a:lnTo>
                <a:lnTo>
                  <a:pt x="3987485" y="5279779"/>
                </a:lnTo>
                <a:lnTo>
                  <a:pt x="3995119" y="5283371"/>
                </a:lnTo>
                <a:lnTo>
                  <a:pt x="4002753" y="5287413"/>
                </a:lnTo>
                <a:lnTo>
                  <a:pt x="4010386" y="5291454"/>
                </a:lnTo>
                <a:lnTo>
                  <a:pt x="4024756" y="5301333"/>
                </a:lnTo>
                <a:lnTo>
                  <a:pt x="4038676" y="5311212"/>
                </a:lnTo>
                <a:lnTo>
                  <a:pt x="4052597" y="5321989"/>
                </a:lnTo>
                <a:lnTo>
                  <a:pt x="4055740" y="5327827"/>
                </a:lnTo>
                <a:lnTo>
                  <a:pt x="4058434" y="5333215"/>
                </a:lnTo>
                <a:lnTo>
                  <a:pt x="4060679" y="5339502"/>
                </a:lnTo>
                <a:lnTo>
                  <a:pt x="4062476" y="5345340"/>
                </a:lnTo>
                <a:lnTo>
                  <a:pt x="4063823" y="5351177"/>
                </a:lnTo>
                <a:lnTo>
                  <a:pt x="4065170" y="5356566"/>
                </a:lnTo>
                <a:lnTo>
                  <a:pt x="4066068" y="5362403"/>
                </a:lnTo>
                <a:lnTo>
                  <a:pt x="4066517" y="5368241"/>
                </a:lnTo>
                <a:lnTo>
                  <a:pt x="4066966" y="5379916"/>
                </a:lnTo>
                <a:lnTo>
                  <a:pt x="4066517" y="5391142"/>
                </a:lnTo>
                <a:lnTo>
                  <a:pt x="4065170" y="5402368"/>
                </a:lnTo>
                <a:lnTo>
                  <a:pt x="4063823" y="5414044"/>
                </a:lnTo>
                <a:lnTo>
                  <a:pt x="4061577" y="5425270"/>
                </a:lnTo>
                <a:lnTo>
                  <a:pt x="4058883" y="5436945"/>
                </a:lnTo>
                <a:lnTo>
                  <a:pt x="4053944" y="5459846"/>
                </a:lnTo>
                <a:lnTo>
                  <a:pt x="4051698" y="5471072"/>
                </a:lnTo>
                <a:lnTo>
                  <a:pt x="4049902" y="5482747"/>
                </a:lnTo>
                <a:lnTo>
                  <a:pt x="4048555" y="5493974"/>
                </a:lnTo>
                <a:lnTo>
                  <a:pt x="4048106" y="5505649"/>
                </a:lnTo>
                <a:lnTo>
                  <a:pt x="4049453" y="5517324"/>
                </a:lnTo>
                <a:lnTo>
                  <a:pt x="4050351" y="5529448"/>
                </a:lnTo>
                <a:lnTo>
                  <a:pt x="4050351" y="5541572"/>
                </a:lnTo>
                <a:lnTo>
                  <a:pt x="4049902" y="5553697"/>
                </a:lnTo>
                <a:lnTo>
                  <a:pt x="4048555" y="5566719"/>
                </a:lnTo>
                <a:lnTo>
                  <a:pt x="4046759" y="5579292"/>
                </a:lnTo>
                <a:lnTo>
                  <a:pt x="4044514" y="5591416"/>
                </a:lnTo>
                <a:lnTo>
                  <a:pt x="4041370" y="5604439"/>
                </a:lnTo>
                <a:lnTo>
                  <a:pt x="4037329" y="5617012"/>
                </a:lnTo>
                <a:lnTo>
                  <a:pt x="4033288" y="5630034"/>
                </a:lnTo>
                <a:lnTo>
                  <a:pt x="4028797" y="5642158"/>
                </a:lnTo>
                <a:lnTo>
                  <a:pt x="4023858" y="5654283"/>
                </a:lnTo>
                <a:lnTo>
                  <a:pt x="4018469" y="5666856"/>
                </a:lnTo>
                <a:lnTo>
                  <a:pt x="4012632" y="5678980"/>
                </a:lnTo>
                <a:lnTo>
                  <a:pt x="4006345" y="5690655"/>
                </a:lnTo>
                <a:lnTo>
                  <a:pt x="3998711" y="5701881"/>
                </a:lnTo>
                <a:lnTo>
                  <a:pt x="3991526" y="5713557"/>
                </a:lnTo>
                <a:lnTo>
                  <a:pt x="3984342" y="5724783"/>
                </a:lnTo>
                <a:lnTo>
                  <a:pt x="3976259" y="5735560"/>
                </a:lnTo>
                <a:lnTo>
                  <a:pt x="3968176" y="5745888"/>
                </a:lnTo>
                <a:lnTo>
                  <a:pt x="3959195" y="5756216"/>
                </a:lnTo>
                <a:lnTo>
                  <a:pt x="3950214" y="5765646"/>
                </a:lnTo>
                <a:lnTo>
                  <a:pt x="3941233" y="5774627"/>
                </a:lnTo>
                <a:lnTo>
                  <a:pt x="3931803" y="5783608"/>
                </a:lnTo>
                <a:lnTo>
                  <a:pt x="3921475" y="5791690"/>
                </a:lnTo>
                <a:lnTo>
                  <a:pt x="3911596" y="5799324"/>
                </a:lnTo>
                <a:lnTo>
                  <a:pt x="3901717" y="5806509"/>
                </a:lnTo>
                <a:lnTo>
                  <a:pt x="3890940" y="5813245"/>
                </a:lnTo>
                <a:lnTo>
                  <a:pt x="3880612" y="5819082"/>
                </a:lnTo>
                <a:lnTo>
                  <a:pt x="3869835" y="5824022"/>
                </a:lnTo>
                <a:lnTo>
                  <a:pt x="3859058" y="5828512"/>
                </a:lnTo>
                <a:lnTo>
                  <a:pt x="3847832" y="5832554"/>
                </a:lnTo>
                <a:lnTo>
                  <a:pt x="3844240" y="5835248"/>
                </a:lnTo>
                <a:lnTo>
                  <a:pt x="3840198" y="5837044"/>
                </a:lnTo>
                <a:lnTo>
                  <a:pt x="3836157" y="5837493"/>
                </a:lnTo>
                <a:lnTo>
                  <a:pt x="3831666" y="5837044"/>
                </a:lnTo>
                <a:lnTo>
                  <a:pt x="3825829" y="5841085"/>
                </a:lnTo>
                <a:lnTo>
                  <a:pt x="3819093" y="5844678"/>
                </a:lnTo>
                <a:lnTo>
                  <a:pt x="3812357" y="5847372"/>
                </a:lnTo>
                <a:lnTo>
                  <a:pt x="3805173" y="5849617"/>
                </a:lnTo>
                <a:lnTo>
                  <a:pt x="3797988" y="5851413"/>
                </a:lnTo>
                <a:lnTo>
                  <a:pt x="3790803" y="5852312"/>
                </a:lnTo>
                <a:lnTo>
                  <a:pt x="3774638" y="5854108"/>
                </a:lnTo>
                <a:lnTo>
                  <a:pt x="3758472" y="5855904"/>
                </a:lnTo>
                <a:lnTo>
                  <a:pt x="3749491" y="5856802"/>
                </a:lnTo>
                <a:lnTo>
                  <a:pt x="3740061" y="5858149"/>
                </a:lnTo>
                <a:lnTo>
                  <a:pt x="3731080" y="5859945"/>
                </a:lnTo>
                <a:lnTo>
                  <a:pt x="3721650" y="5862190"/>
                </a:lnTo>
                <a:lnTo>
                  <a:pt x="3712220" y="5865334"/>
                </a:lnTo>
                <a:lnTo>
                  <a:pt x="3701443" y="5868926"/>
                </a:lnTo>
                <a:lnTo>
                  <a:pt x="3724794" y="5874315"/>
                </a:lnTo>
                <a:lnTo>
                  <a:pt x="3747695" y="5879254"/>
                </a:lnTo>
                <a:lnTo>
                  <a:pt x="3792150" y="5889133"/>
                </a:lnTo>
                <a:lnTo>
                  <a:pt x="3835259" y="5898114"/>
                </a:lnTo>
                <a:lnTo>
                  <a:pt x="3877020" y="5906646"/>
                </a:lnTo>
                <a:lnTo>
                  <a:pt x="3897676" y="5911136"/>
                </a:lnTo>
                <a:lnTo>
                  <a:pt x="3917883" y="5916076"/>
                </a:lnTo>
                <a:lnTo>
                  <a:pt x="3938090" y="5921464"/>
                </a:lnTo>
                <a:lnTo>
                  <a:pt x="3957848" y="5927302"/>
                </a:lnTo>
                <a:lnTo>
                  <a:pt x="3977157" y="5933140"/>
                </a:lnTo>
                <a:lnTo>
                  <a:pt x="3996466" y="5939426"/>
                </a:lnTo>
                <a:lnTo>
                  <a:pt x="4015775" y="5946611"/>
                </a:lnTo>
                <a:lnTo>
                  <a:pt x="4034186" y="5954245"/>
                </a:lnTo>
                <a:lnTo>
                  <a:pt x="4442368" y="6056627"/>
                </a:lnTo>
                <a:lnTo>
                  <a:pt x="4442368" y="6056178"/>
                </a:lnTo>
                <a:lnTo>
                  <a:pt x="4457187" y="6057974"/>
                </a:lnTo>
                <a:lnTo>
                  <a:pt x="4472005" y="6059770"/>
                </a:lnTo>
                <a:lnTo>
                  <a:pt x="4501193" y="6064710"/>
                </a:lnTo>
                <a:lnTo>
                  <a:pt x="4530381" y="6070547"/>
                </a:lnTo>
                <a:lnTo>
                  <a:pt x="4558671" y="6077283"/>
                </a:lnTo>
                <a:lnTo>
                  <a:pt x="4586961" y="6084468"/>
                </a:lnTo>
                <a:lnTo>
                  <a:pt x="4615251" y="6092551"/>
                </a:lnTo>
                <a:lnTo>
                  <a:pt x="4643091" y="6101532"/>
                </a:lnTo>
                <a:lnTo>
                  <a:pt x="4670483" y="6111410"/>
                </a:lnTo>
                <a:lnTo>
                  <a:pt x="4697874" y="6121289"/>
                </a:lnTo>
                <a:lnTo>
                  <a:pt x="4725266" y="6131618"/>
                </a:lnTo>
                <a:lnTo>
                  <a:pt x="4752658" y="6142844"/>
                </a:lnTo>
                <a:lnTo>
                  <a:pt x="4779601" y="6154070"/>
                </a:lnTo>
                <a:lnTo>
                  <a:pt x="4833935" y="6177420"/>
                </a:lnTo>
                <a:lnTo>
                  <a:pt x="4887371" y="6201669"/>
                </a:lnTo>
                <a:lnTo>
                  <a:pt x="4892311" y="6203914"/>
                </a:lnTo>
                <a:lnTo>
                  <a:pt x="4897250" y="6206608"/>
                </a:lnTo>
                <a:lnTo>
                  <a:pt x="4900394" y="6209302"/>
                </a:lnTo>
                <a:lnTo>
                  <a:pt x="4903088" y="6211548"/>
                </a:lnTo>
                <a:lnTo>
                  <a:pt x="4905333" y="6214242"/>
                </a:lnTo>
                <a:lnTo>
                  <a:pt x="4906680" y="6217834"/>
                </a:lnTo>
                <a:lnTo>
                  <a:pt x="4907578" y="6220528"/>
                </a:lnTo>
                <a:lnTo>
                  <a:pt x="4908027" y="6223223"/>
                </a:lnTo>
                <a:lnTo>
                  <a:pt x="4908476" y="6225917"/>
                </a:lnTo>
                <a:lnTo>
                  <a:pt x="4908476" y="6229060"/>
                </a:lnTo>
                <a:lnTo>
                  <a:pt x="4907578" y="6234898"/>
                </a:lnTo>
                <a:lnTo>
                  <a:pt x="4906680" y="6241634"/>
                </a:lnTo>
                <a:lnTo>
                  <a:pt x="4906231" y="6247920"/>
                </a:lnTo>
                <a:lnTo>
                  <a:pt x="4906680" y="6277557"/>
                </a:lnTo>
                <a:lnTo>
                  <a:pt x="4907578" y="6306745"/>
                </a:lnTo>
                <a:lnTo>
                  <a:pt x="4909375" y="6365121"/>
                </a:lnTo>
                <a:lnTo>
                  <a:pt x="4911620" y="6391166"/>
                </a:lnTo>
                <a:lnTo>
                  <a:pt x="4912967" y="6404637"/>
                </a:lnTo>
                <a:lnTo>
                  <a:pt x="4914314" y="6417659"/>
                </a:lnTo>
                <a:lnTo>
                  <a:pt x="4914763" y="6430682"/>
                </a:lnTo>
                <a:lnTo>
                  <a:pt x="4914763" y="6443704"/>
                </a:lnTo>
                <a:lnTo>
                  <a:pt x="4914314" y="6455828"/>
                </a:lnTo>
                <a:lnTo>
                  <a:pt x="4912518" y="6467952"/>
                </a:lnTo>
                <a:lnTo>
                  <a:pt x="4911620" y="6474239"/>
                </a:lnTo>
                <a:lnTo>
                  <a:pt x="4909824" y="6480076"/>
                </a:lnTo>
                <a:lnTo>
                  <a:pt x="4908027" y="6485914"/>
                </a:lnTo>
                <a:lnTo>
                  <a:pt x="4906231" y="6491303"/>
                </a:lnTo>
                <a:lnTo>
                  <a:pt x="4903537" y="6497140"/>
                </a:lnTo>
                <a:lnTo>
                  <a:pt x="4900843" y="6502529"/>
                </a:lnTo>
                <a:lnTo>
                  <a:pt x="4897699" y="6507468"/>
                </a:lnTo>
                <a:lnTo>
                  <a:pt x="4894107" y="6512857"/>
                </a:lnTo>
                <a:lnTo>
                  <a:pt x="4889617" y="6517796"/>
                </a:lnTo>
                <a:lnTo>
                  <a:pt x="4885126" y="6522736"/>
                </a:lnTo>
                <a:lnTo>
                  <a:pt x="4880187" y="6527226"/>
                </a:lnTo>
                <a:lnTo>
                  <a:pt x="4874798" y="6531717"/>
                </a:lnTo>
                <a:lnTo>
                  <a:pt x="4868960" y="6536207"/>
                </a:lnTo>
                <a:lnTo>
                  <a:pt x="4862225" y="6540249"/>
                </a:lnTo>
                <a:lnTo>
                  <a:pt x="4854591" y="6544290"/>
                </a:lnTo>
                <a:lnTo>
                  <a:pt x="4847406" y="6548331"/>
                </a:lnTo>
                <a:lnTo>
                  <a:pt x="4847406" y="6551924"/>
                </a:lnTo>
                <a:lnTo>
                  <a:pt x="4848304" y="6555965"/>
                </a:lnTo>
                <a:lnTo>
                  <a:pt x="4849202" y="6559557"/>
                </a:lnTo>
                <a:lnTo>
                  <a:pt x="4850550" y="6563599"/>
                </a:lnTo>
                <a:lnTo>
                  <a:pt x="4853693" y="6570784"/>
                </a:lnTo>
                <a:lnTo>
                  <a:pt x="4857734" y="6577968"/>
                </a:lnTo>
                <a:lnTo>
                  <a:pt x="4862225" y="6585602"/>
                </a:lnTo>
                <a:lnTo>
                  <a:pt x="4866715" y="6592338"/>
                </a:lnTo>
                <a:lnTo>
                  <a:pt x="4871206" y="6599522"/>
                </a:lnTo>
                <a:lnTo>
                  <a:pt x="4875247" y="6606707"/>
                </a:lnTo>
                <a:lnTo>
                  <a:pt x="4878839" y="6613892"/>
                </a:lnTo>
                <a:lnTo>
                  <a:pt x="4881983" y="6621526"/>
                </a:lnTo>
                <a:lnTo>
                  <a:pt x="4882881" y="6625567"/>
                </a:lnTo>
                <a:lnTo>
                  <a:pt x="4883779" y="6629159"/>
                </a:lnTo>
                <a:lnTo>
                  <a:pt x="4884228" y="6633201"/>
                </a:lnTo>
                <a:lnTo>
                  <a:pt x="4884677" y="6636793"/>
                </a:lnTo>
                <a:lnTo>
                  <a:pt x="4884228" y="6640835"/>
                </a:lnTo>
                <a:lnTo>
                  <a:pt x="4883779" y="6644876"/>
                </a:lnTo>
                <a:lnTo>
                  <a:pt x="4882881" y="6648917"/>
                </a:lnTo>
                <a:lnTo>
                  <a:pt x="4881534" y="6653408"/>
                </a:lnTo>
                <a:lnTo>
                  <a:pt x="4879738" y="6657898"/>
                </a:lnTo>
                <a:lnTo>
                  <a:pt x="4877043" y="6662389"/>
                </a:lnTo>
                <a:lnTo>
                  <a:pt x="4874349" y="6666879"/>
                </a:lnTo>
                <a:lnTo>
                  <a:pt x="4870757" y="6671370"/>
                </a:lnTo>
                <a:lnTo>
                  <a:pt x="4875247" y="6677656"/>
                </a:lnTo>
                <a:lnTo>
                  <a:pt x="4879738" y="6684392"/>
                </a:lnTo>
                <a:lnTo>
                  <a:pt x="4881983" y="6687535"/>
                </a:lnTo>
                <a:lnTo>
                  <a:pt x="4884677" y="6690230"/>
                </a:lnTo>
                <a:lnTo>
                  <a:pt x="4887371" y="6692475"/>
                </a:lnTo>
                <a:lnTo>
                  <a:pt x="4890066" y="6693822"/>
                </a:lnTo>
                <a:lnTo>
                  <a:pt x="4920152" y="6706395"/>
                </a:lnTo>
                <a:lnTo>
                  <a:pt x="4946196" y="6717621"/>
                </a:lnTo>
                <a:lnTo>
                  <a:pt x="4969098" y="6727500"/>
                </a:lnTo>
                <a:lnTo>
                  <a:pt x="4987957" y="6737379"/>
                </a:lnTo>
                <a:lnTo>
                  <a:pt x="4996489" y="6741870"/>
                </a:lnTo>
                <a:lnTo>
                  <a:pt x="5004123" y="6746360"/>
                </a:lnTo>
                <a:lnTo>
                  <a:pt x="5011757" y="6750851"/>
                </a:lnTo>
                <a:lnTo>
                  <a:pt x="5018043" y="6755790"/>
                </a:lnTo>
                <a:lnTo>
                  <a:pt x="5023881" y="6760730"/>
                </a:lnTo>
                <a:lnTo>
                  <a:pt x="5028821" y="6765669"/>
                </a:lnTo>
                <a:lnTo>
                  <a:pt x="5033311" y="6771507"/>
                </a:lnTo>
                <a:lnTo>
                  <a:pt x="5037352" y="6776895"/>
                </a:lnTo>
                <a:lnTo>
                  <a:pt x="5040945" y="6782733"/>
                </a:lnTo>
                <a:lnTo>
                  <a:pt x="5044537" y="6788570"/>
                </a:lnTo>
                <a:lnTo>
                  <a:pt x="5047231" y="6795306"/>
                </a:lnTo>
                <a:lnTo>
                  <a:pt x="5049028" y="6802042"/>
                </a:lnTo>
                <a:lnTo>
                  <a:pt x="5050824" y="6810125"/>
                </a:lnTo>
                <a:lnTo>
                  <a:pt x="5052171" y="6818207"/>
                </a:lnTo>
                <a:lnTo>
                  <a:pt x="5053518" y="6826739"/>
                </a:lnTo>
                <a:lnTo>
                  <a:pt x="5053967" y="6835720"/>
                </a:lnTo>
                <a:lnTo>
                  <a:pt x="5054416" y="6846048"/>
                </a:lnTo>
                <a:lnTo>
                  <a:pt x="5054865" y="6856376"/>
                </a:lnTo>
                <a:lnTo>
                  <a:pt x="5054835" y="6857999"/>
                </a:lnTo>
                <a:lnTo>
                  <a:pt x="0" y="685799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cxnSp>
        <p:nvCxnSpPr>
          <p:cNvPr id="11" name="Straight Connector 10">
            <a:extLst>
              <a:ext uri="{FF2B5EF4-FFF2-40B4-BE49-F238E27FC236}">
                <a16:creationId xmlns:a16="http://schemas.microsoft.com/office/drawing/2014/main" id="{A888B3E0-8DCD-456C-9A81-A06047A540F1}"/>
              </a:ext>
            </a:extLst>
          </p:cNvPr>
          <p:cNvCxnSpPr>
            <a:cxnSpLocks/>
          </p:cNvCxnSpPr>
          <p:nvPr userDrawn="1"/>
        </p:nvCxnSpPr>
        <p:spPr>
          <a:xfrm>
            <a:off x="664448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743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CE75307-6F17-4E8B-B304-21802F95FA7E}"/>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0E75928-B761-4733-A3D2-6AFC7473B71C}"/>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Placeholder 1">
            <a:extLst>
              <a:ext uri="{FF2B5EF4-FFF2-40B4-BE49-F238E27FC236}">
                <a16:creationId xmlns:a16="http://schemas.microsoft.com/office/drawing/2014/main" id="{8646954C-1DDA-4C1E-84D0-9DBCCC19397D}"/>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4" name="Shape 61">
            <a:extLst>
              <a:ext uri="{FF2B5EF4-FFF2-40B4-BE49-F238E27FC236}">
                <a16:creationId xmlns:a16="http://schemas.microsoft.com/office/drawing/2014/main" id="{885D84D5-64E4-49F2-B5BA-3A40FA942526}"/>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8E1FC3F9-40ED-294D-848B-D86F60198E62}"/>
              </a:ext>
            </a:extLst>
          </p:cNvPr>
          <p:cNvSpPr>
            <a:spLocks noGrp="1"/>
          </p:cNvSpPr>
          <p:nvPr>
            <p:ph type="ftr" sz="quarter" idx="13"/>
          </p:nvPr>
        </p:nvSpPr>
        <p:spPr/>
        <p:txBody>
          <a:bodyPr/>
          <a:lstStyle/>
          <a:p>
            <a:endParaRPr lang="en-US" dirty="0"/>
          </a:p>
        </p:txBody>
      </p:sp>
      <p:sp>
        <p:nvSpPr>
          <p:cNvPr id="7" name="Slide Number Placeholder 6">
            <a:extLst>
              <a:ext uri="{FF2B5EF4-FFF2-40B4-BE49-F238E27FC236}">
                <a16:creationId xmlns:a16="http://schemas.microsoft.com/office/drawing/2014/main" id="{CA5ECFEB-AF18-7C4B-A88D-200F7F386DA6}"/>
              </a:ext>
            </a:extLst>
          </p:cNvPr>
          <p:cNvSpPr>
            <a:spLocks noGrp="1"/>
          </p:cNvSpPr>
          <p:nvPr>
            <p:ph type="sldNum" sz="quarter" idx="14"/>
          </p:nvPr>
        </p:nvSpPr>
        <p:spPr/>
        <p:txBody>
          <a:bodyPr/>
          <a:lstStyle/>
          <a:p>
            <a:fld id="{45C00377-489B-40EC-B059-26BDDD2E89B9}" type="slidenum">
              <a:rPr lang="en-US" smtClean="0"/>
              <a:pPr/>
              <a:t>‹#›</a:t>
            </a:fld>
            <a:endParaRPr lang="en-US" dirty="0"/>
          </a:p>
        </p:txBody>
      </p:sp>
      <p:sp>
        <p:nvSpPr>
          <p:cNvPr id="15" name="Content Placeholder 2">
            <a:extLst>
              <a:ext uri="{FF2B5EF4-FFF2-40B4-BE49-F238E27FC236}">
                <a16:creationId xmlns:a16="http://schemas.microsoft.com/office/drawing/2014/main" id="{82080A71-84F0-4C3F-90B7-21715ABC23A1}"/>
              </a:ext>
            </a:extLst>
          </p:cNvPr>
          <p:cNvSpPr>
            <a:spLocks noGrp="1"/>
          </p:cNvSpPr>
          <p:nvPr>
            <p:ph sz="half" idx="1"/>
          </p:nvPr>
        </p:nvSpPr>
        <p:spPr>
          <a:xfrm>
            <a:off x="838200" y="1825625"/>
            <a:ext cx="4984820" cy="45307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B20FD831-631B-4241-92C7-347840346753}"/>
              </a:ext>
            </a:extLst>
          </p:cNvPr>
          <p:cNvSpPr>
            <a:spLocks noGrp="1"/>
          </p:cNvSpPr>
          <p:nvPr>
            <p:ph sz="half" idx="2"/>
          </p:nvPr>
        </p:nvSpPr>
        <p:spPr>
          <a:xfrm>
            <a:off x="6368978" y="1825625"/>
            <a:ext cx="4984821" cy="454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065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7F72C-05FE-495F-8FDB-295B29E95FF0}"/>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D7E2834-A8D4-4FE6-9FC0-253BF2CB0A4B}"/>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Placeholder 1">
            <a:extLst>
              <a:ext uri="{FF2B5EF4-FFF2-40B4-BE49-F238E27FC236}">
                <a16:creationId xmlns:a16="http://schemas.microsoft.com/office/drawing/2014/main" id="{D22AED80-0E06-4C85-957A-C93AF4A7CE27}"/>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12" name="Shape 61">
            <a:extLst>
              <a:ext uri="{FF2B5EF4-FFF2-40B4-BE49-F238E27FC236}">
                <a16:creationId xmlns:a16="http://schemas.microsoft.com/office/drawing/2014/main" id="{76301C53-A459-4782-ADBF-6A23AD90F228}"/>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4AA1A3FF-B6E6-5147-80A4-EB0FDCD922A6}"/>
              </a:ext>
            </a:extLst>
          </p:cNvPr>
          <p:cNvSpPr>
            <a:spLocks noGrp="1"/>
          </p:cNvSpPr>
          <p:nvPr>
            <p:ph type="ftr" sz="quarter" idx="10"/>
          </p:nvPr>
        </p:nvSpPr>
        <p:spPr/>
        <p:txBody>
          <a:bodyPr/>
          <a:lstStyle/>
          <a:p>
            <a:endParaRPr lang="en-US" dirty="0"/>
          </a:p>
        </p:txBody>
      </p:sp>
      <p:sp>
        <p:nvSpPr>
          <p:cNvPr id="5" name="Slide Number Placeholder 4">
            <a:extLst>
              <a:ext uri="{FF2B5EF4-FFF2-40B4-BE49-F238E27FC236}">
                <a16:creationId xmlns:a16="http://schemas.microsoft.com/office/drawing/2014/main" id="{36A80195-D02B-8843-BA61-A079D04D9C2F}"/>
              </a:ext>
            </a:extLst>
          </p:cNvPr>
          <p:cNvSpPr>
            <a:spLocks noGrp="1"/>
          </p:cNvSpPr>
          <p:nvPr>
            <p:ph type="sldNum" sz="quarter" idx="11"/>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283761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E096579-E85F-CE49-A1E7-090D69C7D3D9}"/>
              </a:ext>
            </a:extLst>
          </p:cNvPr>
          <p:cNvSpPr>
            <a:spLocks noGrp="1"/>
          </p:cNvSpPr>
          <p:nvPr>
            <p:ph type="sldNum" sz="quarter" idx="11"/>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295203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761EBF2-59A8-493E-A70E-4E3F04E4BEF1}"/>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76CF1B85-0355-48E9-B306-F864651DACFE}"/>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Placeholder 1">
            <a:extLst>
              <a:ext uri="{FF2B5EF4-FFF2-40B4-BE49-F238E27FC236}">
                <a16:creationId xmlns:a16="http://schemas.microsoft.com/office/drawing/2014/main" id="{CFF93076-6C09-4956-9FF5-8C18E8E08632}"/>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 name="Content Placeholder 2">
            <a:extLst>
              <a:ext uri="{FF2B5EF4-FFF2-40B4-BE49-F238E27FC236}">
                <a16:creationId xmlns:a16="http://schemas.microsoft.com/office/drawing/2014/main" id="{74613A25-0D49-4567-AFF2-7C1B75F6C5DC}"/>
              </a:ext>
            </a:extLst>
          </p:cNvPr>
          <p:cNvSpPr>
            <a:spLocks noGrp="1"/>
          </p:cNvSpPr>
          <p:nvPr>
            <p:ph idx="1"/>
          </p:nvPr>
        </p:nvSpPr>
        <p:spPr>
          <a:xfrm>
            <a:off x="838200" y="1922798"/>
            <a:ext cx="10515600" cy="4254165"/>
          </a:xfrm>
        </p:spPr>
        <p:txBody>
          <a:bodyPr/>
          <a:lstStyle>
            <a:lvl1pPr>
              <a:defRPr sz="1600">
                <a:latin typeface="+mj-lt"/>
              </a:defRPr>
            </a:lvl1pPr>
            <a:lvl2pPr>
              <a:defRPr sz="1400">
                <a:latin typeface="+mj-lt"/>
              </a:defRPr>
            </a:lvl2pPr>
            <a:lvl3pPr>
              <a:defRPr sz="1200">
                <a:latin typeface="+mj-lt"/>
              </a:defRPr>
            </a:lvl3pPr>
            <a:lvl4pPr>
              <a:defRPr sz="1100">
                <a:latin typeface="+mj-lt"/>
              </a:defRPr>
            </a:lvl4pPr>
            <a:lvl5pPr>
              <a:defRPr sz="11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7AE94F1-8673-4376-AF63-CEC216A7E725}"/>
              </a:ext>
            </a:extLst>
          </p:cNvPr>
          <p:cNvSpPr>
            <a:spLocks noGrp="1"/>
          </p:cNvSpPr>
          <p:nvPr>
            <p:ph type="ftr" sz="quarter" idx="11"/>
          </p:nvPr>
        </p:nvSpPr>
        <p:spPr/>
        <p:txBody>
          <a:bodyPr/>
          <a:lstStyle/>
          <a:p>
            <a:endParaRPr lang="en-US" dirty="0"/>
          </a:p>
        </p:txBody>
      </p:sp>
      <p:sp>
        <p:nvSpPr>
          <p:cNvPr id="27" name="Shape 61">
            <a:extLst>
              <a:ext uri="{FF2B5EF4-FFF2-40B4-BE49-F238E27FC236}">
                <a16:creationId xmlns:a16="http://schemas.microsoft.com/office/drawing/2014/main" id="{13E82DCB-0215-47C1-B2C7-C6D824B426A3}"/>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Slide Number Placeholder 1">
            <a:extLst>
              <a:ext uri="{FF2B5EF4-FFF2-40B4-BE49-F238E27FC236}">
                <a16:creationId xmlns:a16="http://schemas.microsoft.com/office/drawing/2014/main" id="{0262D2B8-28B2-8147-9C19-723D63DBC2DF}"/>
              </a:ext>
            </a:extLst>
          </p:cNvPr>
          <p:cNvSpPr>
            <a:spLocks noGrp="1"/>
          </p:cNvSpPr>
          <p:nvPr>
            <p:ph type="sldNum" sz="quarter" idx="12"/>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4205440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with Imag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71F73480-C004-4A28-8842-8F8F97D2E45C}"/>
              </a:ext>
            </a:extLst>
          </p:cNvPr>
          <p:cNvSpPr>
            <a:spLocks noGrp="1"/>
          </p:cNvSpPr>
          <p:nvPr>
            <p:ph type="pic" sz="quarter" idx="13" hasCustomPrompt="1"/>
          </p:nvPr>
        </p:nvSpPr>
        <p:spPr>
          <a:xfrm>
            <a:off x="0" y="681529"/>
            <a:ext cx="12192000" cy="5494941"/>
          </a:xfrm>
          <a:custGeom>
            <a:avLst/>
            <a:gdLst>
              <a:gd name="connsiteX0" fmla="*/ 69136 w 12191368"/>
              <a:gd name="connsiteY0" fmla="*/ 0 h 6738329"/>
              <a:gd name="connsiteX1" fmla="*/ 87098 w 12191368"/>
              <a:gd name="connsiteY1" fmla="*/ 399 h 6738329"/>
              <a:gd name="connsiteX2" fmla="*/ 107454 w 12191368"/>
              <a:gd name="connsiteY2" fmla="*/ 1198 h 6738329"/>
              <a:gd name="connsiteX3" fmla="*/ 129408 w 12191368"/>
              <a:gd name="connsiteY3" fmla="*/ 2794 h 6738329"/>
              <a:gd name="connsiteX4" fmla="*/ 152958 w 12191368"/>
              <a:gd name="connsiteY4" fmla="*/ 5190 h 6738329"/>
              <a:gd name="connsiteX5" fmla="*/ 176907 w 12191368"/>
              <a:gd name="connsiteY5" fmla="*/ 7584 h 6738329"/>
              <a:gd name="connsiteX6" fmla="*/ 200457 w 12191368"/>
              <a:gd name="connsiteY6" fmla="*/ 10777 h 6738329"/>
              <a:gd name="connsiteX7" fmla="*/ 223608 w 12191368"/>
              <a:gd name="connsiteY7" fmla="*/ 14370 h 6738329"/>
              <a:gd name="connsiteX8" fmla="*/ 245960 w 12191368"/>
              <a:gd name="connsiteY8" fmla="*/ 18361 h 6738329"/>
              <a:gd name="connsiteX9" fmla="*/ 265518 w 12191368"/>
              <a:gd name="connsiteY9" fmla="*/ 21953 h 6738329"/>
              <a:gd name="connsiteX10" fmla="*/ 283081 w 12191368"/>
              <a:gd name="connsiteY10" fmla="*/ 25945 h 6738329"/>
              <a:gd name="connsiteX11" fmla="*/ 290266 w 12191368"/>
              <a:gd name="connsiteY11" fmla="*/ 27941 h 6738329"/>
              <a:gd name="connsiteX12" fmla="*/ 297052 w 12191368"/>
              <a:gd name="connsiteY12" fmla="*/ 29936 h 6738329"/>
              <a:gd name="connsiteX13" fmla="*/ 303039 w 12191368"/>
              <a:gd name="connsiteY13" fmla="*/ 31933 h 6738329"/>
              <a:gd name="connsiteX14" fmla="*/ 307429 w 12191368"/>
              <a:gd name="connsiteY14" fmla="*/ 33928 h 6738329"/>
              <a:gd name="connsiteX15" fmla="*/ 311022 w 12191368"/>
              <a:gd name="connsiteY15" fmla="*/ 35924 h 6738329"/>
              <a:gd name="connsiteX16" fmla="*/ 313417 w 12191368"/>
              <a:gd name="connsiteY16" fmla="*/ 37520 h 6738329"/>
              <a:gd name="connsiteX17" fmla="*/ 316610 w 12191368"/>
              <a:gd name="connsiteY17" fmla="*/ 41911 h 6738329"/>
              <a:gd name="connsiteX18" fmla="*/ 319005 w 12191368"/>
              <a:gd name="connsiteY18" fmla="*/ 46302 h 6738329"/>
              <a:gd name="connsiteX19" fmla="*/ 321799 w 12191368"/>
              <a:gd name="connsiteY19" fmla="*/ 51491 h 6738329"/>
              <a:gd name="connsiteX20" fmla="*/ 323795 w 12191368"/>
              <a:gd name="connsiteY20" fmla="*/ 56679 h 6738329"/>
              <a:gd name="connsiteX21" fmla="*/ 327786 w 12191368"/>
              <a:gd name="connsiteY21" fmla="*/ 66659 h 6738329"/>
              <a:gd name="connsiteX22" fmla="*/ 332177 w 12191368"/>
              <a:gd name="connsiteY22" fmla="*/ 77037 h 6738329"/>
              <a:gd name="connsiteX23" fmla="*/ 335769 w 12191368"/>
              <a:gd name="connsiteY23" fmla="*/ 81427 h 6738329"/>
              <a:gd name="connsiteX24" fmla="*/ 338963 w 12191368"/>
              <a:gd name="connsiteY24" fmla="*/ 85818 h 6738329"/>
              <a:gd name="connsiteX25" fmla="*/ 342156 w 12191368"/>
              <a:gd name="connsiteY25" fmla="*/ 88612 h 6738329"/>
              <a:gd name="connsiteX26" fmla="*/ 344950 w 12191368"/>
              <a:gd name="connsiteY26" fmla="*/ 91406 h 6738329"/>
              <a:gd name="connsiteX27" fmla="*/ 347744 w 12191368"/>
              <a:gd name="connsiteY27" fmla="*/ 93002 h 6738329"/>
              <a:gd name="connsiteX28" fmla="*/ 350538 w 12191368"/>
              <a:gd name="connsiteY28" fmla="*/ 94599 h 6738329"/>
              <a:gd name="connsiteX29" fmla="*/ 352933 w 12191368"/>
              <a:gd name="connsiteY29" fmla="*/ 95398 h 6738329"/>
              <a:gd name="connsiteX30" fmla="*/ 355727 w 12191368"/>
              <a:gd name="connsiteY30" fmla="*/ 95797 h 6738329"/>
              <a:gd name="connsiteX31" fmla="*/ 358122 w 12191368"/>
              <a:gd name="connsiteY31" fmla="*/ 95398 h 6738329"/>
              <a:gd name="connsiteX32" fmla="*/ 360118 w 12191368"/>
              <a:gd name="connsiteY32" fmla="*/ 94999 h 6738329"/>
              <a:gd name="connsiteX33" fmla="*/ 362512 w 12191368"/>
              <a:gd name="connsiteY33" fmla="*/ 94200 h 6738329"/>
              <a:gd name="connsiteX34" fmla="*/ 364509 w 12191368"/>
              <a:gd name="connsiteY34" fmla="*/ 93002 h 6738329"/>
              <a:gd name="connsiteX35" fmla="*/ 369298 w 12191368"/>
              <a:gd name="connsiteY35" fmla="*/ 89809 h 6738329"/>
              <a:gd name="connsiteX36" fmla="*/ 373289 w 12191368"/>
              <a:gd name="connsiteY36" fmla="*/ 85818 h 6738329"/>
              <a:gd name="connsiteX37" fmla="*/ 381671 w 12191368"/>
              <a:gd name="connsiteY37" fmla="*/ 76238 h 6738329"/>
              <a:gd name="connsiteX38" fmla="*/ 386062 w 12191368"/>
              <a:gd name="connsiteY38" fmla="*/ 71847 h 6738329"/>
              <a:gd name="connsiteX39" fmla="*/ 390453 w 12191368"/>
              <a:gd name="connsiteY39" fmla="*/ 67856 h 6738329"/>
              <a:gd name="connsiteX40" fmla="*/ 392848 w 12191368"/>
              <a:gd name="connsiteY40" fmla="*/ 66259 h 6738329"/>
              <a:gd name="connsiteX41" fmla="*/ 395243 w 12191368"/>
              <a:gd name="connsiteY41" fmla="*/ 64662 h 6738329"/>
              <a:gd name="connsiteX42" fmla="*/ 397637 w 12191368"/>
              <a:gd name="connsiteY42" fmla="*/ 63465 h 6738329"/>
              <a:gd name="connsiteX43" fmla="*/ 400831 w 12191368"/>
              <a:gd name="connsiteY43" fmla="*/ 62667 h 6738329"/>
              <a:gd name="connsiteX44" fmla="*/ 403625 w 12191368"/>
              <a:gd name="connsiteY44" fmla="*/ 62268 h 6738329"/>
              <a:gd name="connsiteX45" fmla="*/ 406419 w 12191368"/>
              <a:gd name="connsiteY45" fmla="*/ 62268 h 6738329"/>
              <a:gd name="connsiteX46" fmla="*/ 409613 w 12191368"/>
              <a:gd name="connsiteY46" fmla="*/ 62667 h 6738329"/>
              <a:gd name="connsiteX47" fmla="*/ 412805 w 12191368"/>
              <a:gd name="connsiteY47" fmla="*/ 63465 h 6738329"/>
              <a:gd name="connsiteX48" fmla="*/ 409613 w 12191368"/>
              <a:gd name="connsiteY48" fmla="*/ 69852 h 6738329"/>
              <a:gd name="connsiteX49" fmla="*/ 407616 w 12191368"/>
              <a:gd name="connsiteY49" fmla="*/ 76238 h 6738329"/>
              <a:gd name="connsiteX50" fmla="*/ 406419 w 12191368"/>
              <a:gd name="connsiteY50" fmla="*/ 81826 h 6738329"/>
              <a:gd name="connsiteX51" fmla="*/ 406020 w 12191368"/>
              <a:gd name="connsiteY51" fmla="*/ 87415 h 6738329"/>
              <a:gd name="connsiteX52" fmla="*/ 406419 w 12191368"/>
              <a:gd name="connsiteY52" fmla="*/ 92204 h 6738329"/>
              <a:gd name="connsiteX53" fmla="*/ 407616 w 12191368"/>
              <a:gd name="connsiteY53" fmla="*/ 96994 h 6738329"/>
              <a:gd name="connsiteX54" fmla="*/ 409213 w 12191368"/>
              <a:gd name="connsiteY54" fmla="*/ 100985 h 6738329"/>
              <a:gd name="connsiteX55" fmla="*/ 411608 w 12191368"/>
              <a:gd name="connsiteY55" fmla="*/ 104977 h 6738329"/>
              <a:gd name="connsiteX56" fmla="*/ 414402 w 12191368"/>
              <a:gd name="connsiteY56" fmla="*/ 108968 h 6738329"/>
              <a:gd name="connsiteX57" fmla="*/ 417595 w 12191368"/>
              <a:gd name="connsiteY57" fmla="*/ 112561 h 6738329"/>
              <a:gd name="connsiteX58" fmla="*/ 421188 w 12191368"/>
              <a:gd name="connsiteY58" fmla="*/ 116153 h 6738329"/>
              <a:gd name="connsiteX59" fmla="*/ 425179 w 12191368"/>
              <a:gd name="connsiteY59" fmla="*/ 119346 h 6738329"/>
              <a:gd name="connsiteX60" fmla="*/ 433960 w 12191368"/>
              <a:gd name="connsiteY60" fmla="*/ 125334 h 6738329"/>
              <a:gd name="connsiteX61" fmla="*/ 443141 w 12191368"/>
              <a:gd name="connsiteY61" fmla="*/ 131321 h 6738329"/>
              <a:gd name="connsiteX62" fmla="*/ 452721 w 12191368"/>
              <a:gd name="connsiteY62" fmla="*/ 137308 h 6738329"/>
              <a:gd name="connsiteX63" fmla="*/ 461502 w 12191368"/>
              <a:gd name="connsiteY63" fmla="*/ 143295 h 6738329"/>
              <a:gd name="connsiteX64" fmla="*/ 465893 w 12191368"/>
              <a:gd name="connsiteY64" fmla="*/ 146489 h 6738329"/>
              <a:gd name="connsiteX65" fmla="*/ 469884 w 12191368"/>
              <a:gd name="connsiteY65" fmla="*/ 150480 h 6738329"/>
              <a:gd name="connsiteX66" fmla="*/ 473477 w 12191368"/>
              <a:gd name="connsiteY66" fmla="*/ 154072 h 6738329"/>
              <a:gd name="connsiteX67" fmla="*/ 476670 w 12191368"/>
              <a:gd name="connsiteY67" fmla="*/ 157665 h 6738329"/>
              <a:gd name="connsiteX68" fmla="*/ 479064 w 12191368"/>
              <a:gd name="connsiteY68" fmla="*/ 162055 h 6738329"/>
              <a:gd name="connsiteX69" fmla="*/ 481460 w 12191368"/>
              <a:gd name="connsiteY69" fmla="*/ 166447 h 6738329"/>
              <a:gd name="connsiteX70" fmla="*/ 483056 w 12191368"/>
              <a:gd name="connsiteY70" fmla="*/ 170837 h 6738329"/>
              <a:gd name="connsiteX71" fmla="*/ 483854 w 12191368"/>
              <a:gd name="connsiteY71" fmla="*/ 176026 h 6738329"/>
              <a:gd name="connsiteX72" fmla="*/ 484254 w 12191368"/>
              <a:gd name="connsiteY72" fmla="*/ 181614 h 6738329"/>
              <a:gd name="connsiteX73" fmla="*/ 483854 w 12191368"/>
              <a:gd name="connsiteY73" fmla="*/ 187601 h 6738329"/>
              <a:gd name="connsiteX74" fmla="*/ 482657 w 12191368"/>
              <a:gd name="connsiteY74" fmla="*/ 193988 h 6738329"/>
              <a:gd name="connsiteX75" fmla="*/ 480262 w 12191368"/>
              <a:gd name="connsiteY75" fmla="*/ 200375 h 6738329"/>
              <a:gd name="connsiteX76" fmla="*/ 485451 w 12191368"/>
              <a:gd name="connsiteY76" fmla="*/ 225520 h 6738329"/>
              <a:gd name="connsiteX77" fmla="*/ 489443 w 12191368"/>
              <a:gd name="connsiteY77" fmla="*/ 250268 h 6738329"/>
              <a:gd name="connsiteX78" fmla="*/ 493434 w 12191368"/>
              <a:gd name="connsiteY78" fmla="*/ 274616 h 6738329"/>
              <a:gd name="connsiteX79" fmla="*/ 496627 w 12191368"/>
              <a:gd name="connsiteY79" fmla="*/ 299763 h 6738329"/>
              <a:gd name="connsiteX80" fmla="*/ 499022 w 12191368"/>
              <a:gd name="connsiteY80" fmla="*/ 324510 h 6738329"/>
              <a:gd name="connsiteX81" fmla="*/ 499821 w 12191368"/>
              <a:gd name="connsiteY81" fmla="*/ 336884 h 6738329"/>
              <a:gd name="connsiteX82" fmla="*/ 500220 w 12191368"/>
              <a:gd name="connsiteY82" fmla="*/ 349656 h 6738329"/>
              <a:gd name="connsiteX83" fmla="*/ 500619 w 12191368"/>
              <a:gd name="connsiteY83" fmla="*/ 362031 h 6738329"/>
              <a:gd name="connsiteX84" fmla="*/ 500619 w 12191368"/>
              <a:gd name="connsiteY84" fmla="*/ 374803 h 6738329"/>
              <a:gd name="connsiteX85" fmla="*/ 500220 w 12191368"/>
              <a:gd name="connsiteY85" fmla="*/ 387575 h 6738329"/>
              <a:gd name="connsiteX86" fmla="*/ 499821 w 12191368"/>
              <a:gd name="connsiteY86" fmla="*/ 399950 h 6738329"/>
              <a:gd name="connsiteX87" fmla="*/ 503013 w 12191368"/>
              <a:gd name="connsiteY87" fmla="*/ 425895 h 6738329"/>
              <a:gd name="connsiteX88" fmla="*/ 505808 w 12191368"/>
              <a:gd name="connsiteY88" fmla="*/ 451840 h 6738329"/>
              <a:gd name="connsiteX89" fmla="*/ 508203 w 12191368"/>
              <a:gd name="connsiteY89" fmla="*/ 477385 h 6738329"/>
              <a:gd name="connsiteX90" fmla="*/ 509799 w 12191368"/>
              <a:gd name="connsiteY90" fmla="*/ 503330 h 6738329"/>
              <a:gd name="connsiteX91" fmla="*/ 511396 w 12191368"/>
              <a:gd name="connsiteY91" fmla="*/ 529274 h 6738329"/>
              <a:gd name="connsiteX92" fmla="*/ 512593 w 12191368"/>
              <a:gd name="connsiteY92" fmla="*/ 555219 h 6738329"/>
              <a:gd name="connsiteX93" fmla="*/ 512992 w 12191368"/>
              <a:gd name="connsiteY93" fmla="*/ 581164 h 6738329"/>
              <a:gd name="connsiteX94" fmla="*/ 513790 w 12191368"/>
              <a:gd name="connsiteY94" fmla="*/ 606710 h 6738329"/>
              <a:gd name="connsiteX95" fmla="*/ 514589 w 12191368"/>
              <a:gd name="connsiteY95" fmla="*/ 658600 h 6738329"/>
              <a:gd name="connsiteX96" fmla="*/ 514989 w 12191368"/>
              <a:gd name="connsiteY96" fmla="*/ 710888 h 6738329"/>
              <a:gd name="connsiteX97" fmla="*/ 515787 w 12191368"/>
              <a:gd name="connsiteY97" fmla="*/ 762379 h 6738329"/>
              <a:gd name="connsiteX98" fmla="*/ 516585 w 12191368"/>
              <a:gd name="connsiteY98" fmla="*/ 788324 h 6738329"/>
              <a:gd name="connsiteX99" fmla="*/ 517782 w 12191368"/>
              <a:gd name="connsiteY99" fmla="*/ 814668 h 6738329"/>
              <a:gd name="connsiteX100" fmla="*/ 534547 w 12191368"/>
              <a:gd name="connsiteY100" fmla="*/ 1345538 h 6738329"/>
              <a:gd name="connsiteX101" fmla="*/ 552509 w 12191368"/>
              <a:gd name="connsiteY101" fmla="*/ 1345937 h 6738329"/>
              <a:gd name="connsiteX102" fmla="*/ 560492 w 12191368"/>
              <a:gd name="connsiteY102" fmla="*/ 1310813 h 6738329"/>
              <a:gd name="connsiteX103" fmla="*/ 568475 w 12191368"/>
              <a:gd name="connsiteY103" fmla="*/ 1275289 h 6738329"/>
              <a:gd name="connsiteX104" fmla="*/ 575659 w 12191368"/>
              <a:gd name="connsiteY104" fmla="*/ 1240162 h 6738329"/>
              <a:gd name="connsiteX105" fmla="*/ 582844 w 12191368"/>
              <a:gd name="connsiteY105" fmla="*/ 1204639 h 6738329"/>
              <a:gd name="connsiteX106" fmla="*/ 611183 w 12191368"/>
              <a:gd name="connsiteY106" fmla="*/ 1062940 h 6738329"/>
              <a:gd name="connsiteX107" fmla="*/ 618368 w 12191368"/>
              <a:gd name="connsiteY107" fmla="*/ 1027416 h 6738329"/>
              <a:gd name="connsiteX108" fmla="*/ 625553 w 12191368"/>
              <a:gd name="connsiteY108" fmla="*/ 992290 h 6738329"/>
              <a:gd name="connsiteX109" fmla="*/ 633935 w 12191368"/>
              <a:gd name="connsiteY109" fmla="*/ 956766 h 6738329"/>
              <a:gd name="connsiteX110" fmla="*/ 641919 w 12191368"/>
              <a:gd name="connsiteY110" fmla="*/ 921641 h 6738329"/>
              <a:gd name="connsiteX111" fmla="*/ 650301 w 12191368"/>
              <a:gd name="connsiteY111" fmla="*/ 886914 h 6738329"/>
              <a:gd name="connsiteX112" fmla="*/ 659880 w 12191368"/>
              <a:gd name="connsiteY112" fmla="*/ 851789 h 6738329"/>
              <a:gd name="connsiteX113" fmla="*/ 669859 w 12191368"/>
              <a:gd name="connsiteY113" fmla="*/ 817063 h 6738329"/>
              <a:gd name="connsiteX114" fmla="*/ 680237 w 12191368"/>
              <a:gd name="connsiteY114" fmla="*/ 782337 h 6738329"/>
              <a:gd name="connsiteX115" fmla="*/ 679039 w 12191368"/>
              <a:gd name="connsiteY115" fmla="*/ 767568 h 6738329"/>
              <a:gd name="connsiteX116" fmla="*/ 678640 w 12191368"/>
              <a:gd name="connsiteY116" fmla="*/ 753598 h 6738329"/>
              <a:gd name="connsiteX117" fmla="*/ 679039 w 12191368"/>
              <a:gd name="connsiteY117" fmla="*/ 738829 h 6738329"/>
              <a:gd name="connsiteX118" fmla="*/ 680636 w 12191368"/>
              <a:gd name="connsiteY118" fmla="*/ 724859 h 6738329"/>
              <a:gd name="connsiteX119" fmla="*/ 682631 w 12191368"/>
              <a:gd name="connsiteY119" fmla="*/ 710888 h 6738329"/>
              <a:gd name="connsiteX120" fmla="*/ 685426 w 12191368"/>
              <a:gd name="connsiteY120" fmla="*/ 696519 h 6738329"/>
              <a:gd name="connsiteX121" fmla="*/ 689417 w 12191368"/>
              <a:gd name="connsiteY121" fmla="*/ 682549 h 6738329"/>
              <a:gd name="connsiteX122" fmla="*/ 695006 w 12191368"/>
              <a:gd name="connsiteY122" fmla="*/ 668578 h 6738329"/>
              <a:gd name="connsiteX123" fmla="*/ 694606 w 12191368"/>
              <a:gd name="connsiteY123" fmla="*/ 663390 h 6738329"/>
              <a:gd name="connsiteX124" fmla="*/ 694606 w 12191368"/>
              <a:gd name="connsiteY124" fmla="*/ 658200 h 6738329"/>
              <a:gd name="connsiteX125" fmla="*/ 695006 w 12191368"/>
              <a:gd name="connsiteY125" fmla="*/ 653410 h 6738329"/>
              <a:gd name="connsiteX126" fmla="*/ 695405 w 12191368"/>
              <a:gd name="connsiteY126" fmla="*/ 648222 h 6738329"/>
              <a:gd name="connsiteX127" fmla="*/ 696602 w 12191368"/>
              <a:gd name="connsiteY127" fmla="*/ 643432 h 6738329"/>
              <a:gd name="connsiteX128" fmla="*/ 697799 w 12191368"/>
              <a:gd name="connsiteY128" fmla="*/ 638642 h 6738329"/>
              <a:gd name="connsiteX129" fmla="*/ 699396 w 12191368"/>
              <a:gd name="connsiteY129" fmla="*/ 633852 h 6738329"/>
              <a:gd name="connsiteX130" fmla="*/ 700993 w 12191368"/>
              <a:gd name="connsiteY130" fmla="*/ 629462 h 6738329"/>
              <a:gd name="connsiteX131" fmla="*/ 704984 w 12191368"/>
              <a:gd name="connsiteY131" fmla="*/ 620680 h 6738329"/>
              <a:gd name="connsiteX132" fmla="*/ 709774 w 12191368"/>
              <a:gd name="connsiteY132" fmla="*/ 612298 h 6738329"/>
              <a:gd name="connsiteX133" fmla="*/ 714963 w 12191368"/>
              <a:gd name="connsiteY133" fmla="*/ 603517 h 6738329"/>
              <a:gd name="connsiteX134" fmla="*/ 720152 w 12191368"/>
              <a:gd name="connsiteY134" fmla="*/ 595135 h 6738329"/>
              <a:gd name="connsiteX135" fmla="*/ 726139 w 12191368"/>
              <a:gd name="connsiteY135" fmla="*/ 586752 h 6738329"/>
              <a:gd name="connsiteX136" fmla="*/ 731328 w 12191368"/>
              <a:gd name="connsiteY136" fmla="*/ 577971 h 6738329"/>
              <a:gd name="connsiteX137" fmla="*/ 736118 w 12191368"/>
              <a:gd name="connsiteY137" fmla="*/ 569190 h 6738329"/>
              <a:gd name="connsiteX138" fmla="*/ 740509 w 12191368"/>
              <a:gd name="connsiteY138" fmla="*/ 560009 h 6738329"/>
              <a:gd name="connsiteX139" fmla="*/ 743702 w 12191368"/>
              <a:gd name="connsiteY139" fmla="*/ 550829 h 6738329"/>
              <a:gd name="connsiteX140" fmla="*/ 745299 w 12191368"/>
              <a:gd name="connsiteY140" fmla="*/ 546039 h 6738329"/>
              <a:gd name="connsiteX141" fmla="*/ 746496 w 12191368"/>
              <a:gd name="connsiteY141" fmla="*/ 540850 h 6738329"/>
              <a:gd name="connsiteX142" fmla="*/ 747295 w 12191368"/>
              <a:gd name="connsiteY142" fmla="*/ 535661 h 6738329"/>
              <a:gd name="connsiteX143" fmla="*/ 748093 w 12191368"/>
              <a:gd name="connsiteY143" fmla="*/ 530872 h 6738329"/>
              <a:gd name="connsiteX144" fmla="*/ 748093 w 12191368"/>
              <a:gd name="connsiteY144" fmla="*/ 525283 h 6738329"/>
              <a:gd name="connsiteX145" fmla="*/ 748093 w 12191368"/>
              <a:gd name="connsiteY145" fmla="*/ 520094 h 6738329"/>
              <a:gd name="connsiteX146" fmla="*/ 748093 w 12191368"/>
              <a:gd name="connsiteY146" fmla="*/ 515304 h 6738329"/>
              <a:gd name="connsiteX147" fmla="*/ 748891 w 12191368"/>
              <a:gd name="connsiteY147" fmla="*/ 511312 h 6738329"/>
              <a:gd name="connsiteX148" fmla="*/ 750487 w 12191368"/>
              <a:gd name="connsiteY148" fmla="*/ 507720 h 6738329"/>
              <a:gd name="connsiteX149" fmla="*/ 752483 w 12191368"/>
              <a:gd name="connsiteY149" fmla="*/ 505326 h 6738329"/>
              <a:gd name="connsiteX150" fmla="*/ 755278 w 12191368"/>
              <a:gd name="connsiteY150" fmla="*/ 503330 h 6738329"/>
              <a:gd name="connsiteX151" fmla="*/ 758470 w 12191368"/>
              <a:gd name="connsiteY151" fmla="*/ 502531 h 6738329"/>
              <a:gd name="connsiteX152" fmla="*/ 761663 w 12191368"/>
              <a:gd name="connsiteY152" fmla="*/ 501733 h 6738329"/>
              <a:gd name="connsiteX153" fmla="*/ 765655 w 12191368"/>
              <a:gd name="connsiteY153" fmla="*/ 501334 h 6738329"/>
              <a:gd name="connsiteX154" fmla="*/ 769647 w 12191368"/>
              <a:gd name="connsiteY154" fmla="*/ 501733 h 6738329"/>
              <a:gd name="connsiteX155" fmla="*/ 773639 w 12191368"/>
              <a:gd name="connsiteY155" fmla="*/ 501733 h 6738329"/>
              <a:gd name="connsiteX156" fmla="*/ 782021 w 12191368"/>
              <a:gd name="connsiteY156" fmla="*/ 502931 h 6738329"/>
              <a:gd name="connsiteX157" fmla="*/ 790802 w 12191368"/>
              <a:gd name="connsiteY157" fmla="*/ 504128 h 6738329"/>
              <a:gd name="connsiteX158" fmla="*/ 798385 w 12191368"/>
              <a:gd name="connsiteY158" fmla="*/ 504927 h 6738329"/>
              <a:gd name="connsiteX159" fmla="*/ 849078 w 12191368"/>
              <a:gd name="connsiteY159" fmla="*/ 505326 h 6738329"/>
              <a:gd name="connsiteX160" fmla="*/ 900169 w 12191368"/>
              <a:gd name="connsiteY160" fmla="*/ 505725 h 6738329"/>
              <a:gd name="connsiteX161" fmla="*/ 1002352 w 12191368"/>
              <a:gd name="connsiteY161" fmla="*/ 506124 h 6738329"/>
              <a:gd name="connsiteX162" fmla="*/ 999957 w 12191368"/>
              <a:gd name="connsiteY162" fmla="*/ 494948 h 6738329"/>
              <a:gd name="connsiteX163" fmla="*/ 999558 w 12191368"/>
              <a:gd name="connsiteY163" fmla="*/ 490158 h 6738329"/>
              <a:gd name="connsiteX164" fmla="*/ 999159 w 12191368"/>
              <a:gd name="connsiteY164" fmla="*/ 485768 h 6738329"/>
              <a:gd name="connsiteX165" fmla="*/ 999159 w 12191368"/>
              <a:gd name="connsiteY165" fmla="*/ 482175 h 6738329"/>
              <a:gd name="connsiteX166" fmla="*/ 999159 w 12191368"/>
              <a:gd name="connsiteY166" fmla="*/ 478583 h 6738329"/>
              <a:gd name="connsiteX167" fmla="*/ 999957 w 12191368"/>
              <a:gd name="connsiteY167" fmla="*/ 475389 h 6738329"/>
              <a:gd name="connsiteX168" fmla="*/ 1000755 w 12191368"/>
              <a:gd name="connsiteY168" fmla="*/ 472595 h 6738329"/>
              <a:gd name="connsiteX169" fmla="*/ 1001553 w 12191368"/>
              <a:gd name="connsiteY169" fmla="*/ 470600 h 6738329"/>
              <a:gd name="connsiteX170" fmla="*/ 1003151 w 12191368"/>
              <a:gd name="connsiteY170" fmla="*/ 468604 h 6738329"/>
              <a:gd name="connsiteX171" fmla="*/ 1004348 w 12191368"/>
              <a:gd name="connsiteY171" fmla="*/ 467007 h 6738329"/>
              <a:gd name="connsiteX172" fmla="*/ 1005944 w 12191368"/>
              <a:gd name="connsiteY172" fmla="*/ 465809 h 6738329"/>
              <a:gd name="connsiteX173" fmla="*/ 1007940 w 12191368"/>
              <a:gd name="connsiteY173" fmla="*/ 465011 h 6738329"/>
              <a:gd name="connsiteX174" fmla="*/ 1009936 w 12191368"/>
              <a:gd name="connsiteY174" fmla="*/ 464213 h 6738329"/>
              <a:gd name="connsiteX175" fmla="*/ 1011932 w 12191368"/>
              <a:gd name="connsiteY175" fmla="*/ 463814 h 6738329"/>
              <a:gd name="connsiteX176" fmla="*/ 1014327 w 12191368"/>
              <a:gd name="connsiteY176" fmla="*/ 463415 h 6738329"/>
              <a:gd name="connsiteX177" fmla="*/ 1019515 w 12191368"/>
              <a:gd name="connsiteY177" fmla="*/ 463415 h 6738329"/>
              <a:gd name="connsiteX178" fmla="*/ 1025103 w 12191368"/>
              <a:gd name="connsiteY178" fmla="*/ 464213 h 6738329"/>
              <a:gd name="connsiteX179" fmla="*/ 1030692 w 12191368"/>
              <a:gd name="connsiteY179" fmla="*/ 465410 h 6738329"/>
              <a:gd name="connsiteX180" fmla="*/ 1036280 w 12191368"/>
              <a:gd name="connsiteY180" fmla="*/ 466608 h 6738329"/>
              <a:gd name="connsiteX181" fmla="*/ 1047855 w 12191368"/>
              <a:gd name="connsiteY181" fmla="*/ 469003 h 6738329"/>
              <a:gd name="connsiteX182" fmla="*/ 1053443 w 12191368"/>
              <a:gd name="connsiteY182" fmla="*/ 469801 h 6738329"/>
              <a:gd name="connsiteX183" fmla="*/ 1058632 w 12191368"/>
              <a:gd name="connsiteY183" fmla="*/ 470200 h 6738329"/>
              <a:gd name="connsiteX184" fmla="*/ 1072603 w 12191368"/>
              <a:gd name="connsiteY184" fmla="*/ 469402 h 6738329"/>
              <a:gd name="connsiteX185" fmla="*/ 1086972 w 12191368"/>
              <a:gd name="connsiteY185" fmla="*/ 467806 h 6738329"/>
              <a:gd name="connsiteX186" fmla="*/ 1101342 w 12191368"/>
              <a:gd name="connsiteY186" fmla="*/ 465410 h 6738329"/>
              <a:gd name="connsiteX187" fmla="*/ 1115312 w 12191368"/>
              <a:gd name="connsiteY187" fmla="*/ 462616 h 6738329"/>
              <a:gd name="connsiteX188" fmla="*/ 1144050 w 12191368"/>
              <a:gd name="connsiteY188" fmla="*/ 457427 h 6738329"/>
              <a:gd name="connsiteX189" fmla="*/ 1158420 w 12191368"/>
              <a:gd name="connsiteY189" fmla="*/ 455432 h 6738329"/>
              <a:gd name="connsiteX190" fmla="*/ 1172790 w 12191368"/>
              <a:gd name="connsiteY190" fmla="*/ 453835 h 6738329"/>
              <a:gd name="connsiteX191" fmla="*/ 1179575 w 12191368"/>
              <a:gd name="connsiteY191" fmla="*/ 453436 h 6738329"/>
              <a:gd name="connsiteX192" fmla="*/ 1187159 w 12191368"/>
              <a:gd name="connsiteY192" fmla="*/ 453037 h 6738329"/>
              <a:gd name="connsiteX193" fmla="*/ 1193944 w 12191368"/>
              <a:gd name="connsiteY193" fmla="*/ 453037 h 6738329"/>
              <a:gd name="connsiteX194" fmla="*/ 1200730 w 12191368"/>
              <a:gd name="connsiteY194" fmla="*/ 453436 h 6738329"/>
              <a:gd name="connsiteX195" fmla="*/ 1207915 w 12191368"/>
              <a:gd name="connsiteY195" fmla="*/ 454234 h 6738329"/>
              <a:gd name="connsiteX196" fmla="*/ 1215100 w 12191368"/>
              <a:gd name="connsiteY196" fmla="*/ 455032 h 6738329"/>
              <a:gd name="connsiteX197" fmla="*/ 1221885 w 12191368"/>
              <a:gd name="connsiteY197" fmla="*/ 456629 h 6738329"/>
              <a:gd name="connsiteX198" fmla="*/ 1228671 w 12191368"/>
              <a:gd name="connsiteY198" fmla="*/ 458225 h 6738329"/>
              <a:gd name="connsiteX199" fmla="*/ 1235456 w 12191368"/>
              <a:gd name="connsiteY199" fmla="*/ 460621 h 6738329"/>
              <a:gd name="connsiteX200" fmla="*/ 1242242 w 12191368"/>
              <a:gd name="connsiteY200" fmla="*/ 463016 h 6738329"/>
              <a:gd name="connsiteX201" fmla="*/ 1249027 w 12191368"/>
              <a:gd name="connsiteY201" fmla="*/ 466208 h 6738329"/>
              <a:gd name="connsiteX202" fmla="*/ 1255813 w 12191368"/>
              <a:gd name="connsiteY202" fmla="*/ 469801 h 6738329"/>
              <a:gd name="connsiteX203" fmla="*/ 1262599 w 12191368"/>
              <a:gd name="connsiteY203" fmla="*/ 474192 h 6738329"/>
              <a:gd name="connsiteX204" fmla="*/ 1268985 w 12191368"/>
              <a:gd name="connsiteY204" fmla="*/ 479381 h 6738329"/>
              <a:gd name="connsiteX205" fmla="*/ 1275371 w 12191368"/>
              <a:gd name="connsiteY205" fmla="*/ 484569 h 6738329"/>
              <a:gd name="connsiteX206" fmla="*/ 1282157 w 12191368"/>
              <a:gd name="connsiteY206" fmla="*/ 490557 h 6738329"/>
              <a:gd name="connsiteX207" fmla="*/ 1310896 w 12191368"/>
              <a:gd name="connsiteY207" fmla="*/ 513708 h 6738329"/>
              <a:gd name="connsiteX208" fmla="*/ 1318879 w 12191368"/>
              <a:gd name="connsiteY208" fmla="*/ 510115 h 6738329"/>
              <a:gd name="connsiteX209" fmla="*/ 1326862 w 12191368"/>
              <a:gd name="connsiteY209" fmla="*/ 507321 h 6738329"/>
              <a:gd name="connsiteX210" fmla="*/ 1334047 w 12191368"/>
              <a:gd name="connsiteY210" fmla="*/ 505326 h 6738329"/>
              <a:gd name="connsiteX211" fmla="*/ 1341631 w 12191368"/>
              <a:gd name="connsiteY211" fmla="*/ 503729 h 6738329"/>
              <a:gd name="connsiteX212" fmla="*/ 1349215 w 12191368"/>
              <a:gd name="connsiteY212" fmla="*/ 502931 h 6738329"/>
              <a:gd name="connsiteX213" fmla="*/ 1355999 w 12191368"/>
              <a:gd name="connsiteY213" fmla="*/ 502132 h 6738329"/>
              <a:gd name="connsiteX214" fmla="*/ 1362785 w 12191368"/>
              <a:gd name="connsiteY214" fmla="*/ 502132 h 6738329"/>
              <a:gd name="connsiteX215" fmla="*/ 1369571 w 12191368"/>
              <a:gd name="connsiteY215" fmla="*/ 502531 h 6738329"/>
              <a:gd name="connsiteX216" fmla="*/ 1375958 w 12191368"/>
              <a:gd name="connsiteY216" fmla="*/ 503330 h 6738329"/>
              <a:gd name="connsiteX217" fmla="*/ 1382743 w 12191368"/>
              <a:gd name="connsiteY217" fmla="*/ 504528 h 6738329"/>
              <a:gd name="connsiteX218" fmla="*/ 1388730 w 12191368"/>
              <a:gd name="connsiteY218" fmla="*/ 506124 h 6738329"/>
              <a:gd name="connsiteX219" fmla="*/ 1394718 w 12191368"/>
              <a:gd name="connsiteY219" fmla="*/ 508519 h 6738329"/>
              <a:gd name="connsiteX220" fmla="*/ 1400305 w 12191368"/>
              <a:gd name="connsiteY220" fmla="*/ 511712 h 6738329"/>
              <a:gd name="connsiteX221" fmla="*/ 1405495 w 12191368"/>
              <a:gd name="connsiteY221" fmla="*/ 514905 h 6738329"/>
              <a:gd name="connsiteX222" fmla="*/ 1411083 w 12191368"/>
              <a:gd name="connsiteY222" fmla="*/ 518098 h 6738329"/>
              <a:gd name="connsiteX223" fmla="*/ 1416272 w 12191368"/>
              <a:gd name="connsiteY223" fmla="*/ 522090 h 6738329"/>
              <a:gd name="connsiteX224" fmla="*/ 1420663 w 12191368"/>
              <a:gd name="connsiteY224" fmla="*/ 526480 h 6738329"/>
              <a:gd name="connsiteX225" fmla="*/ 1425053 w 12191368"/>
              <a:gd name="connsiteY225" fmla="*/ 531271 h 6738329"/>
              <a:gd name="connsiteX226" fmla="*/ 1429444 w 12191368"/>
              <a:gd name="connsiteY226" fmla="*/ 536459 h 6738329"/>
              <a:gd name="connsiteX227" fmla="*/ 1433036 w 12191368"/>
              <a:gd name="connsiteY227" fmla="*/ 542447 h 6738329"/>
              <a:gd name="connsiteX228" fmla="*/ 1436629 w 12191368"/>
              <a:gd name="connsiteY228" fmla="*/ 548833 h 6738329"/>
              <a:gd name="connsiteX229" fmla="*/ 1440221 w 12191368"/>
              <a:gd name="connsiteY229" fmla="*/ 555219 h 6738329"/>
              <a:gd name="connsiteX230" fmla="*/ 1443414 w 12191368"/>
              <a:gd name="connsiteY230" fmla="*/ 562005 h 6738329"/>
              <a:gd name="connsiteX231" fmla="*/ 1446209 w 12191368"/>
              <a:gd name="connsiteY231" fmla="*/ 569190 h 6738329"/>
              <a:gd name="connsiteX232" fmla="*/ 1448603 w 12191368"/>
              <a:gd name="connsiteY232" fmla="*/ 577173 h 6738329"/>
              <a:gd name="connsiteX233" fmla="*/ 1450599 w 12191368"/>
              <a:gd name="connsiteY233" fmla="*/ 585156 h 6738329"/>
              <a:gd name="connsiteX234" fmla="*/ 1452594 w 12191368"/>
              <a:gd name="connsiteY234" fmla="*/ 593139 h 6738329"/>
              <a:gd name="connsiteX235" fmla="*/ 1454191 w 12191368"/>
              <a:gd name="connsiteY235" fmla="*/ 601920 h 6738329"/>
              <a:gd name="connsiteX236" fmla="*/ 1454990 w 12191368"/>
              <a:gd name="connsiteY236" fmla="*/ 611101 h 6738329"/>
              <a:gd name="connsiteX237" fmla="*/ 1455788 w 12191368"/>
              <a:gd name="connsiteY237" fmla="*/ 620680 h 6738329"/>
              <a:gd name="connsiteX238" fmla="*/ 1456187 w 12191368"/>
              <a:gd name="connsiteY238" fmla="*/ 630260 h 6738329"/>
              <a:gd name="connsiteX239" fmla="*/ 1456187 w 12191368"/>
              <a:gd name="connsiteY239" fmla="*/ 640239 h 6738329"/>
              <a:gd name="connsiteX240" fmla="*/ 1458582 w 12191368"/>
              <a:gd name="connsiteY240" fmla="*/ 649020 h 6738329"/>
              <a:gd name="connsiteX241" fmla="*/ 1460977 w 12191368"/>
              <a:gd name="connsiteY241" fmla="*/ 657402 h 6738329"/>
              <a:gd name="connsiteX242" fmla="*/ 1462573 w 12191368"/>
              <a:gd name="connsiteY242" fmla="*/ 666184 h 6738329"/>
              <a:gd name="connsiteX243" fmla="*/ 1463771 w 12191368"/>
              <a:gd name="connsiteY243" fmla="*/ 674566 h 6738329"/>
              <a:gd name="connsiteX244" fmla="*/ 1464170 w 12191368"/>
              <a:gd name="connsiteY244" fmla="*/ 683746 h 6738329"/>
              <a:gd name="connsiteX245" fmla="*/ 1463771 w 12191368"/>
              <a:gd name="connsiteY245" fmla="*/ 692128 h 6738329"/>
              <a:gd name="connsiteX246" fmla="*/ 1463372 w 12191368"/>
              <a:gd name="connsiteY246" fmla="*/ 696519 h 6738329"/>
              <a:gd name="connsiteX247" fmla="*/ 1462573 w 12191368"/>
              <a:gd name="connsiteY247" fmla="*/ 700910 h 6738329"/>
              <a:gd name="connsiteX248" fmla="*/ 1461376 w 12191368"/>
              <a:gd name="connsiteY248" fmla="*/ 705300 h 6738329"/>
              <a:gd name="connsiteX249" fmla="*/ 1460178 w 12191368"/>
              <a:gd name="connsiteY249" fmla="*/ 710090 h 6738329"/>
              <a:gd name="connsiteX250" fmla="*/ 1463372 w 12191368"/>
              <a:gd name="connsiteY250" fmla="*/ 718872 h 6738329"/>
              <a:gd name="connsiteX251" fmla="*/ 1466166 w 12191368"/>
              <a:gd name="connsiteY251" fmla="*/ 727653 h 6738329"/>
              <a:gd name="connsiteX252" fmla="*/ 1467762 w 12191368"/>
              <a:gd name="connsiteY252" fmla="*/ 736833 h 6738329"/>
              <a:gd name="connsiteX253" fmla="*/ 1468561 w 12191368"/>
              <a:gd name="connsiteY253" fmla="*/ 741224 h 6738329"/>
              <a:gd name="connsiteX254" fmla="*/ 1468960 w 12191368"/>
              <a:gd name="connsiteY254" fmla="*/ 746014 h 6738329"/>
              <a:gd name="connsiteX255" fmla="*/ 1469359 w 12191368"/>
              <a:gd name="connsiteY255" fmla="*/ 750404 h 6738329"/>
              <a:gd name="connsiteX256" fmla="*/ 1468960 w 12191368"/>
              <a:gd name="connsiteY256" fmla="*/ 755194 h 6738329"/>
              <a:gd name="connsiteX257" fmla="*/ 1468561 w 12191368"/>
              <a:gd name="connsiteY257" fmla="*/ 759585 h 6738329"/>
              <a:gd name="connsiteX258" fmla="*/ 1468161 w 12191368"/>
              <a:gd name="connsiteY258" fmla="*/ 763976 h 6738329"/>
              <a:gd name="connsiteX259" fmla="*/ 1466964 w 12191368"/>
              <a:gd name="connsiteY259" fmla="*/ 768366 h 6738329"/>
              <a:gd name="connsiteX260" fmla="*/ 1465368 w 12191368"/>
              <a:gd name="connsiteY260" fmla="*/ 773156 h 6738329"/>
              <a:gd name="connsiteX261" fmla="*/ 1463372 w 12191368"/>
              <a:gd name="connsiteY261" fmla="*/ 777946 h 6738329"/>
              <a:gd name="connsiteX262" fmla="*/ 1460977 w 12191368"/>
              <a:gd name="connsiteY262" fmla="*/ 782337 h 6738329"/>
              <a:gd name="connsiteX263" fmla="*/ 1479737 w 12191368"/>
              <a:gd name="connsiteY263" fmla="*/ 890905 h 6738329"/>
              <a:gd name="connsiteX264" fmla="*/ 1488518 w 12191368"/>
              <a:gd name="connsiteY264" fmla="*/ 890905 h 6738329"/>
              <a:gd name="connsiteX265" fmla="*/ 1497699 w 12191368"/>
              <a:gd name="connsiteY265" fmla="*/ 891704 h 6738329"/>
              <a:gd name="connsiteX266" fmla="*/ 1569945 w 12191368"/>
              <a:gd name="connsiteY266" fmla="*/ 600723 h 6738329"/>
              <a:gd name="connsiteX267" fmla="*/ 1576730 w 12191368"/>
              <a:gd name="connsiteY267" fmla="*/ 577173 h 6738329"/>
              <a:gd name="connsiteX268" fmla="*/ 1582718 w 12191368"/>
              <a:gd name="connsiteY268" fmla="*/ 552824 h 6738329"/>
              <a:gd name="connsiteX269" fmla="*/ 1594293 w 12191368"/>
              <a:gd name="connsiteY269" fmla="*/ 504528 h 6738329"/>
              <a:gd name="connsiteX270" fmla="*/ 1605470 w 12191368"/>
              <a:gd name="connsiteY270" fmla="*/ 456629 h 6738329"/>
              <a:gd name="connsiteX271" fmla="*/ 1617843 w 12191368"/>
              <a:gd name="connsiteY271" fmla="*/ 408332 h 6738329"/>
              <a:gd name="connsiteX272" fmla="*/ 1623831 w 12191368"/>
              <a:gd name="connsiteY272" fmla="*/ 384782 h 6738329"/>
              <a:gd name="connsiteX273" fmla="*/ 1630616 w 12191368"/>
              <a:gd name="connsiteY273" fmla="*/ 360832 h 6738329"/>
              <a:gd name="connsiteX274" fmla="*/ 1637800 w 12191368"/>
              <a:gd name="connsiteY274" fmla="*/ 336884 h 6738329"/>
              <a:gd name="connsiteX275" fmla="*/ 1645784 w 12191368"/>
              <a:gd name="connsiteY275" fmla="*/ 313733 h 6738329"/>
              <a:gd name="connsiteX276" fmla="*/ 1653767 w 12191368"/>
              <a:gd name="connsiteY276" fmla="*/ 290183 h 6738329"/>
              <a:gd name="connsiteX277" fmla="*/ 1662947 w 12191368"/>
              <a:gd name="connsiteY277" fmla="*/ 267032 h 6738329"/>
              <a:gd name="connsiteX278" fmla="*/ 1672926 w 12191368"/>
              <a:gd name="connsiteY278" fmla="*/ 243882 h 6738329"/>
              <a:gd name="connsiteX279" fmla="*/ 1683305 w 12191368"/>
              <a:gd name="connsiteY279" fmla="*/ 221529 h 6738329"/>
              <a:gd name="connsiteX280" fmla="*/ 1685699 w 12191368"/>
              <a:gd name="connsiteY280" fmla="*/ 210353 h 6738329"/>
              <a:gd name="connsiteX281" fmla="*/ 1688493 w 12191368"/>
              <a:gd name="connsiteY281" fmla="*/ 199975 h 6738329"/>
              <a:gd name="connsiteX282" fmla="*/ 1691686 w 12191368"/>
              <a:gd name="connsiteY282" fmla="*/ 190395 h 6738329"/>
              <a:gd name="connsiteX283" fmla="*/ 1695279 w 12191368"/>
              <a:gd name="connsiteY283" fmla="*/ 180815 h 6738329"/>
              <a:gd name="connsiteX284" fmla="*/ 1699270 w 12191368"/>
              <a:gd name="connsiteY284" fmla="*/ 172833 h 6738329"/>
              <a:gd name="connsiteX285" fmla="*/ 1703661 w 12191368"/>
              <a:gd name="connsiteY285" fmla="*/ 165249 h 6738329"/>
              <a:gd name="connsiteX286" fmla="*/ 1706854 w 12191368"/>
              <a:gd name="connsiteY286" fmla="*/ 162055 h 6738329"/>
              <a:gd name="connsiteX287" fmla="*/ 1709649 w 12191368"/>
              <a:gd name="connsiteY287" fmla="*/ 158863 h 6738329"/>
              <a:gd name="connsiteX288" fmla="*/ 1712442 w 12191368"/>
              <a:gd name="connsiteY288" fmla="*/ 155670 h 6738329"/>
              <a:gd name="connsiteX289" fmla="*/ 1715236 w 12191368"/>
              <a:gd name="connsiteY289" fmla="*/ 152875 h 6738329"/>
              <a:gd name="connsiteX290" fmla="*/ 1718429 w 12191368"/>
              <a:gd name="connsiteY290" fmla="*/ 150480 h 6738329"/>
              <a:gd name="connsiteX291" fmla="*/ 1722022 w 12191368"/>
              <a:gd name="connsiteY291" fmla="*/ 148086 h 6738329"/>
              <a:gd name="connsiteX292" fmla="*/ 1725215 w 12191368"/>
              <a:gd name="connsiteY292" fmla="*/ 146089 h 6738329"/>
              <a:gd name="connsiteX293" fmla="*/ 1729207 w 12191368"/>
              <a:gd name="connsiteY293" fmla="*/ 144094 h 6738329"/>
              <a:gd name="connsiteX294" fmla="*/ 1733198 w 12191368"/>
              <a:gd name="connsiteY294" fmla="*/ 142896 h 6738329"/>
              <a:gd name="connsiteX295" fmla="*/ 1737588 w 12191368"/>
              <a:gd name="connsiteY295" fmla="*/ 141699 h 6738329"/>
              <a:gd name="connsiteX296" fmla="*/ 1741979 w 12191368"/>
              <a:gd name="connsiteY296" fmla="*/ 140502 h 6738329"/>
              <a:gd name="connsiteX297" fmla="*/ 1746369 w 12191368"/>
              <a:gd name="connsiteY297" fmla="*/ 140103 h 6738329"/>
              <a:gd name="connsiteX298" fmla="*/ 1751160 w 12191368"/>
              <a:gd name="connsiteY298" fmla="*/ 139703 h 6738329"/>
              <a:gd name="connsiteX299" fmla="*/ 1756349 w 12191368"/>
              <a:gd name="connsiteY299" fmla="*/ 139703 h 6738329"/>
              <a:gd name="connsiteX300" fmla="*/ 1761537 w 12191368"/>
              <a:gd name="connsiteY300" fmla="*/ 140103 h 6738329"/>
              <a:gd name="connsiteX301" fmla="*/ 1767126 w 12191368"/>
              <a:gd name="connsiteY301" fmla="*/ 140502 h 6738329"/>
              <a:gd name="connsiteX302" fmla="*/ 1773113 w 12191368"/>
              <a:gd name="connsiteY302" fmla="*/ 141699 h 6738329"/>
              <a:gd name="connsiteX303" fmla="*/ 1779100 w 12191368"/>
              <a:gd name="connsiteY303" fmla="*/ 142896 h 6738329"/>
              <a:gd name="connsiteX304" fmla="*/ 1785487 w 12191368"/>
              <a:gd name="connsiteY304" fmla="*/ 144493 h 6738329"/>
              <a:gd name="connsiteX305" fmla="*/ 1791874 w 12191368"/>
              <a:gd name="connsiteY305" fmla="*/ 146489 h 6738329"/>
              <a:gd name="connsiteX306" fmla="*/ 1797062 w 12191368"/>
              <a:gd name="connsiteY306" fmla="*/ 147687 h 6738329"/>
              <a:gd name="connsiteX307" fmla="*/ 1801852 w 12191368"/>
              <a:gd name="connsiteY307" fmla="*/ 149283 h 6738329"/>
              <a:gd name="connsiteX308" fmla="*/ 1807440 w 12191368"/>
              <a:gd name="connsiteY308" fmla="*/ 150081 h 6738329"/>
              <a:gd name="connsiteX309" fmla="*/ 1812629 w 12191368"/>
              <a:gd name="connsiteY309" fmla="*/ 150480 h 6738329"/>
              <a:gd name="connsiteX310" fmla="*/ 1823406 w 12191368"/>
              <a:gd name="connsiteY310" fmla="*/ 150879 h 6738329"/>
              <a:gd name="connsiteX311" fmla="*/ 1834184 w 12191368"/>
              <a:gd name="connsiteY311" fmla="*/ 150879 h 6738329"/>
              <a:gd name="connsiteX312" fmla="*/ 1856536 w 12191368"/>
              <a:gd name="connsiteY312" fmla="*/ 149283 h 6738329"/>
              <a:gd name="connsiteX313" fmla="*/ 1868111 w 12191368"/>
              <a:gd name="connsiteY313" fmla="*/ 148884 h 6738329"/>
              <a:gd name="connsiteX314" fmla="*/ 1878489 w 12191368"/>
              <a:gd name="connsiteY314" fmla="*/ 148086 h 6738329"/>
              <a:gd name="connsiteX315" fmla="*/ 1891661 w 12191368"/>
              <a:gd name="connsiteY315" fmla="*/ 145690 h 6738329"/>
              <a:gd name="connsiteX316" fmla="*/ 1904833 w 12191368"/>
              <a:gd name="connsiteY316" fmla="*/ 144094 h 6738329"/>
              <a:gd name="connsiteX317" fmla="*/ 1917207 w 12191368"/>
              <a:gd name="connsiteY317" fmla="*/ 143695 h 6738329"/>
              <a:gd name="connsiteX318" fmla="*/ 1929181 w 12191368"/>
              <a:gd name="connsiteY318" fmla="*/ 144094 h 6738329"/>
              <a:gd name="connsiteX319" fmla="*/ 1941555 w 12191368"/>
              <a:gd name="connsiteY319" fmla="*/ 145291 h 6738329"/>
              <a:gd name="connsiteX320" fmla="*/ 1952731 w 12191368"/>
              <a:gd name="connsiteY320" fmla="*/ 147287 h 6738329"/>
              <a:gd name="connsiteX321" fmla="*/ 1963508 w 12191368"/>
              <a:gd name="connsiteY321" fmla="*/ 150879 h 6738329"/>
              <a:gd name="connsiteX322" fmla="*/ 1974684 w 12191368"/>
              <a:gd name="connsiteY322" fmla="*/ 154871 h 6738329"/>
              <a:gd name="connsiteX323" fmla="*/ 1984664 w 12191368"/>
              <a:gd name="connsiteY323" fmla="*/ 159661 h 6738329"/>
              <a:gd name="connsiteX324" fmla="*/ 1994642 w 12191368"/>
              <a:gd name="connsiteY324" fmla="*/ 165249 h 6738329"/>
              <a:gd name="connsiteX325" fmla="*/ 2004222 w 12191368"/>
              <a:gd name="connsiteY325" fmla="*/ 171635 h 6738329"/>
              <a:gd name="connsiteX326" fmla="*/ 2013402 w 12191368"/>
              <a:gd name="connsiteY326" fmla="*/ 178820 h 6738329"/>
              <a:gd name="connsiteX327" fmla="*/ 2022184 w 12191368"/>
              <a:gd name="connsiteY327" fmla="*/ 187601 h 6738329"/>
              <a:gd name="connsiteX328" fmla="*/ 2030566 w 12191368"/>
              <a:gd name="connsiteY328" fmla="*/ 196383 h 6738329"/>
              <a:gd name="connsiteX329" fmla="*/ 2039347 w 12191368"/>
              <a:gd name="connsiteY329" fmla="*/ 206361 h 6738329"/>
              <a:gd name="connsiteX330" fmla="*/ 2046931 w 12191368"/>
              <a:gd name="connsiteY330" fmla="*/ 217538 h 6738329"/>
              <a:gd name="connsiteX331" fmla="*/ 2052519 w 12191368"/>
              <a:gd name="connsiteY331" fmla="*/ 209555 h 6738329"/>
              <a:gd name="connsiteX332" fmla="*/ 2058905 w 12191368"/>
              <a:gd name="connsiteY332" fmla="*/ 201572 h 6738329"/>
              <a:gd name="connsiteX333" fmla="*/ 2066090 w 12191368"/>
              <a:gd name="connsiteY333" fmla="*/ 193988 h 6738329"/>
              <a:gd name="connsiteX334" fmla="*/ 2069283 w 12191368"/>
              <a:gd name="connsiteY334" fmla="*/ 190795 h 6738329"/>
              <a:gd name="connsiteX335" fmla="*/ 2072875 w 12191368"/>
              <a:gd name="connsiteY335" fmla="*/ 188000 h 6738329"/>
              <a:gd name="connsiteX336" fmla="*/ 2076468 w 12191368"/>
              <a:gd name="connsiteY336" fmla="*/ 185207 h 6738329"/>
              <a:gd name="connsiteX337" fmla="*/ 2080060 w 12191368"/>
              <a:gd name="connsiteY337" fmla="*/ 183610 h 6738329"/>
              <a:gd name="connsiteX338" fmla="*/ 2083653 w 12191368"/>
              <a:gd name="connsiteY338" fmla="*/ 182413 h 6738329"/>
              <a:gd name="connsiteX339" fmla="*/ 2087245 w 12191368"/>
              <a:gd name="connsiteY339" fmla="*/ 182413 h 6738329"/>
              <a:gd name="connsiteX340" fmla="*/ 2089241 w 12191368"/>
              <a:gd name="connsiteY340" fmla="*/ 182413 h 6738329"/>
              <a:gd name="connsiteX341" fmla="*/ 2090837 w 12191368"/>
              <a:gd name="connsiteY341" fmla="*/ 182812 h 6738329"/>
              <a:gd name="connsiteX342" fmla="*/ 2092434 w 12191368"/>
              <a:gd name="connsiteY342" fmla="*/ 183610 h 6738329"/>
              <a:gd name="connsiteX343" fmla="*/ 2094430 w 12191368"/>
              <a:gd name="connsiteY343" fmla="*/ 184807 h 6738329"/>
              <a:gd name="connsiteX344" fmla="*/ 2096426 w 12191368"/>
              <a:gd name="connsiteY344" fmla="*/ 186005 h 6738329"/>
              <a:gd name="connsiteX345" fmla="*/ 2098022 w 12191368"/>
              <a:gd name="connsiteY345" fmla="*/ 187601 h 6738329"/>
              <a:gd name="connsiteX346" fmla="*/ 2101216 w 12191368"/>
              <a:gd name="connsiteY346" fmla="*/ 191593 h 6738329"/>
              <a:gd name="connsiteX347" fmla="*/ 2104409 w 12191368"/>
              <a:gd name="connsiteY347" fmla="*/ 195584 h 6738329"/>
              <a:gd name="connsiteX348" fmla="*/ 2107602 w 12191368"/>
              <a:gd name="connsiteY348" fmla="*/ 199975 h 6738329"/>
              <a:gd name="connsiteX349" fmla="*/ 2114786 w 12191368"/>
              <a:gd name="connsiteY349" fmla="*/ 207958 h 6738329"/>
              <a:gd name="connsiteX350" fmla="*/ 2122770 w 12191368"/>
              <a:gd name="connsiteY350" fmla="*/ 215941 h 6738329"/>
              <a:gd name="connsiteX351" fmla="*/ 2131551 w 12191368"/>
              <a:gd name="connsiteY351" fmla="*/ 223525 h 6738329"/>
              <a:gd name="connsiteX352" fmla="*/ 2148315 w 12191368"/>
              <a:gd name="connsiteY352" fmla="*/ 239092 h 6738329"/>
              <a:gd name="connsiteX353" fmla="*/ 2156698 w 12191368"/>
              <a:gd name="connsiteY353" fmla="*/ 247474 h 6738329"/>
              <a:gd name="connsiteX354" fmla="*/ 2164282 w 12191368"/>
              <a:gd name="connsiteY354" fmla="*/ 255457 h 6738329"/>
              <a:gd name="connsiteX355" fmla="*/ 2167873 w 12191368"/>
              <a:gd name="connsiteY355" fmla="*/ 259847 h 6738329"/>
              <a:gd name="connsiteX356" fmla="*/ 2171066 w 12191368"/>
              <a:gd name="connsiteY356" fmla="*/ 264239 h 6738329"/>
              <a:gd name="connsiteX357" fmla="*/ 2173861 w 12191368"/>
              <a:gd name="connsiteY357" fmla="*/ 268629 h 6738329"/>
              <a:gd name="connsiteX358" fmla="*/ 2176256 w 12191368"/>
              <a:gd name="connsiteY358" fmla="*/ 273419 h 6738329"/>
              <a:gd name="connsiteX359" fmla="*/ 2178650 w 12191368"/>
              <a:gd name="connsiteY359" fmla="*/ 278208 h 6738329"/>
              <a:gd name="connsiteX360" fmla="*/ 2180247 w 12191368"/>
              <a:gd name="connsiteY360" fmla="*/ 283398 h 6738329"/>
              <a:gd name="connsiteX361" fmla="*/ 2181844 w 12191368"/>
              <a:gd name="connsiteY361" fmla="*/ 288587 h 6738329"/>
              <a:gd name="connsiteX362" fmla="*/ 2183042 w 12191368"/>
              <a:gd name="connsiteY362" fmla="*/ 293775 h 6738329"/>
              <a:gd name="connsiteX363" fmla="*/ 2183440 w 12191368"/>
              <a:gd name="connsiteY363" fmla="*/ 299364 h 6738329"/>
              <a:gd name="connsiteX364" fmla="*/ 2183440 w 12191368"/>
              <a:gd name="connsiteY364" fmla="*/ 304951 h 6738329"/>
              <a:gd name="connsiteX365" fmla="*/ 2183042 w 12191368"/>
              <a:gd name="connsiteY365" fmla="*/ 310939 h 6738329"/>
              <a:gd name="connsiteX366" fmla="*/ 2181844 w 12191368"/>
              <a:gd name="connsiteY366" fmla="*/ 317725 h 6738329"/>
              <a:gd name="connsiteX367" fmla="*/ 2180247 w 12191368"/>
              <a:gd name="connsiteY367" fmla="*/ 324111 h 6738329"/>
              <a:gd name="connsiteX368" fmla="*/ 2177852 w 12191368"/>
              <a:gd name="connsiteY368" fmla="*/ 330896 h 6738329"/>
              <a:gd name="connsiteX369" fmla="*/ 2175058 w 12191368"/>
              <a:gd name="connsiteY369" fmla="*/ 337682 h 6738329"/>
              <a:gd name="connsiteX370" fmla="*/ 2171466 w 12191368"/>
              <a:gd name="connsiteY370" fmla="*/ 344867 h 6738329"/>
              <a:gd name="connsiteX371" fmla="*/ 2174659 w 12191368"/>
              <a:gd name="connsiteY371" fmla="*/ 352051 h 6738329"/>
              <a:gd name="connsiteX372" fmla="*/ 2177453 w 12191368"/>
              <a:gd name="connsiteY372" fmla="*/ 358438 h 6738329"/>
              <a:gd name="connsiteX373" fmla="*/ 2180247 w 12191368"/>
              <a:gd name="connsiteY373" fmla="*/ 364824 h 6738329"/>
              <a:gd name="connsiteX374" fmla="*/ 2182642 w 12191368"/>
              <a:gd name="connsiteY374" fmla="*/ 371211 h 6738329"/>
              <a:gd name="connsiteX375" fmla="*/ 2186634 w 12191368"/>
              <a:gd name="connsiteY375" fmla="*/ 385181 h 6738329"/>
              <a:gd name="connsiteX376" fmla="*/ 2190226 w 12191368"/>
              <a:gd name="connsiteY376" fmla="*/ 398353 h 6738329"/>
              <a:gd name="connsiteX377" fmla="*/ 2192621 w 12191368"/>
              <a:gd name="connsiteY377" fmla="*/ 412323 h 6738329"/>
              <a:gd name="connsiteX378" fmla="*/ 2195415 w 12191368"/>
              <a:gd name="connsiteY378" fmla="*/ 425895 h 6738329"/>
              <a:gd name="connsiteX379" fmla="*/ 2196613 w 12191368"/>
              <a:gd name="connsiteY379" fmla="*/ 439465 h 6738329"/>
              <a:gd name="connsiteX380" fmla="*/ 2197810 w 12191368"/>
              <a:gd name="connsiteY380" fmla="*/ 453436 h 6738329"/>
              <a:gd name="connsiteX381" fmla="*/ 2199407 w 12191368"/>
              <a:gd name="connsiteY381" fmla="*/ 481376 h 6738329"/>
              <a:gd name="connsiteX382" fmla="*/ 2201003 w 12191368"/>
              <a:gd name="connsiteY382" fmla="*/ 508519 h 6738329"/>
              <a:gd name="connsiteX383" fmla="*/ 2201801 w 12191368"/>
              <a:gd name="connsiteY383" fmla="*/ 522888 h 6738329"/>
              <a:gd name="connsiteX384" fmla="*/ 2202600 w 12191368"/>
              <a:gd name="connsiteY384" fmla="*/ 536459 h 6738329"/>
              <a:gd name="connsiteX385" fmla="*/ 2203797 w 12191368"/>
              <a:gd name="connsiteY385" fmla="*/ 550430 h 6738329"/>
              <a:gd name="connsiteX386" fmla="*/ 2205793 w 12191368"/>
              <a:gd name="connsiteY386" fmla="*/ 564000 h 6738329"/>
              <a:gd name="connsiteX387" fmla="*/ 2227347 w 12191368"/>
              <a:gd name="connsiteY387" fmla="*/ 567194 h 6738329"/>
              <a:gd name="connsiteX388" fmla="*/ 2242514 w 12191368"/>
              <a:gd name="connsiteY388" fmla="*/ 564000 h 6738329"/>
              <a:gd name="connsiteX389" fmla="*/ 2257682 w 12191368"/>
              <a:gd name="connsiteY389" fmla="*/ 560808 h 6738329"/>
              <a:gd name="connsiteX390" fmla="*/ 2273250 w 12191368"/>
              <a:gd name="connsiteY390" fmla="*/ 558413 h 6738329"/>
              <a:gd name="connsiteX391" fmla="*/ 2288418 w 12191368"/>
              <a:gd name="connsiteY391" fmla="*/ 556816 h 6738329"/>
              <a:gd name="connsiteX392" fmla="*/ 2296401 w 12191368"/>
              <a:gd name="connsiteY392" fmla="*/ 556018 h 6738329"/>
              <a:gd name="connsiteX393" fmla="*/ 2303984 w 12191368"/>
              <a:gd name="connsiteY393" fmla="*/ 556018 h 6738329"/>
              <a:gd name="connsiteX394" fmla="*/ 2311568 w 12191368"/>
              <a:gd name="connsiteY394" fmla="*/ 556018 h 6738329"/>
              <a:gd name="connsiteX395" fmla="*/ 2319152 w 12191368"/>
              <a:gd name="connsiteY395" fmla="*/ 556816 h 6738329"/>
              <a:gd name="connsiteX396" fmla="*/ 2327135 w 12191368"/>
              <a:gd name="connsiteY396" fmla="*/ 557615 h 6738329"/>
              <a:gd name="connsiteX397" fmla="*/ 2334719 w 12191368"/>
              <a:gd name="connsiteY397" fmla="*/ 558812 h 6738329"/>
              <a:gd name="connsiteX398" fmla="*/ 2342303 w 12191368"/>
              <a:gd name="connsiteY398" fmla="*/ 560808 h 6738329"/>
              <a:gd name="connsiteX399" fmla="*/ 2350286 w 12191368"/>
              <a:gd name="connsiteY399" fmla="*/ 563202 h 6738329"/>
              <a:gd name="connsiteX400" fmla="*/ 2354676 w 12191368"/>
              <a:gd name="connsiteY400" fmla="*/ 560808 h 6738329"/>
              <a:gd name="connsiteX401" fmla="*/ 2359866 w 12191368"/>
              <a:gd name="connsiteY401" fmla="*/ 558812 h 6738329"/>
              <a:gd name="connsiteX402" fmla="*/ 2364256 w 12191368"/>
              <a:gd name="connsiteY402" fmla="*/ 557615 h 6738329"/>
              <a:gd name="connsiteX403" fmla="*/ 2368647 w 12191368"/>
              <a:gd name="connsiteY403" fmla="*/ 556417 h 6738329"/>
              <a:gd name="connsiteX404" fmla="*/ 2373436 w 12191368"/>
              <a:gd name="connsiteY404" fmla="*/ 556018 h 6738329"/>
              <a:gd name="connsiteX405" fmla="*/ 2377827 w 12191368"/>
              <a:gd name="connsiteY405" fmla="*/ 555618 h 6738329"/>
              <a:gd name="connsiteX406" fmla="*/ 2382218 w 12191368"/>
              <a:gd name="connsiteY406" fmla="*/ 555618 h 6738329"/>
              <a:gd name="connsiteX407" fmla="*/ 2387008 w 12191368"/>
              <a:gd name="connsiteY407" fmla="*/ 556018 h 6738329"/>
              <a:gd name="connsiteX408" fmla="*/ 2396188 w 12191368"/>
              <a:gd name="connsiteY408" fmla="*/ 557615 h 6738329"/>
              <a:gd name="connsiteX409" fmla="*/ 2405369 w 12191368"/>
              <a:gd name="connsiteY409" fmla="*/ 559610 h 6738329"/>
              <a:gd name="connsiteX410" fmla="*/ 2423729 w 12191368"/>
              <a:gd name="connsiteY410" fmla="*/ 564400 h 6738329"/>
              <a:gd name="connsiteX411" fmla="*/ 2441292 w 12191368"/>
              <a:gd name="connsiteY411" fmla="*/ 566396 h 6738329"/>
              <a:gd name="connsiteX412" fmla="*/ 2458855 w 12191368"/>
              <a:gd name="connsiteY412" fmla="*/ 569190 h 6738329"/>
              <a:gd name="connsiteX413" fmla="*/ 2467636 w 12191368"/>
              <a:gd name="connsiteY413" fmla="*/ 571185 h 6738329"/>
              <a:gd name="connsiteX414" fmla="*/ 2476019 w 12191368"/>
              <a:gd name="connsiteY414" fmla="*/ 573181 h 6738329"/>
              <a:gd name="connsiteX415" fmla="*/ 2484002 w 12191368"/>
              <a:gd name="connsiteY415" fmla="*/ 575576 h 6738329"/>
              <a:gd name="connsiteX416" fmla="*/ 2492783 w 12191368"/>
              <a:gd name="connsiteY416" fmla="*/ 578769 h 6738329"/>
              <a:gd name="connsiteX417" fmla="*/ 2500367 w 12191368"/>
              <a:gd name="connsiteY417" fmla="*/ 581563 h 6738329"/>
              <a:gd name="connsiteX418" fmla="*/ 2508349 w 12191368"/>
              <a:gd name="connsiteY418" fmla="*/ 585156 h 6738329"/>
              <a:gd name="connsiteX419" fmla="*/ 2515535 w 12191368"/>
              <a:gd name="connsiteY419" fmla="*/ 589546 h 6738329"/>
              <a:gd name="connsiteX420" fmla="*/ 2523517 w 12191368"/>
              <a:gd name="connsiteY420" fmla="*/ 594336 h 6738329"/>
              <a:gd name="connsiteX421" fmla="*/ 2530303 w 12191368"/>
              <a:gd name="connsiteY421" fmla="*/ 599525 h 6738329"/>
              <a:gd name="connsiteX422" fmla="*/ 2537089 w 12191368"/>
              <a:gd name="connsiteY422" fmla="*/ 605512 h 6738329"/>
              <a:gd name="connsiteX423" fmla="*/ 2543075 w 12191368"/>
              <a:gd name="connsiteY423" fmla="*/ 612697 h 6738329"/>
              <a:gd name="connsiteX424" fmla="*/ 2549063 w 12191368"/>
              <a:gd name="connsiteY424" fmla="*/ 619882 h 6738329"/>
              <a:gd name="connsiteX425" fmla="*/ 2550260 w 12191368"/>
              <a:gd name="connsiteY425" fmla="*/ 619483 h 6738329"/>
              <a:gd name="connsiteX426" fmla="*/ 2551459 w 12191368"/>
              <a:gd name="connsiteY426" fmla="*/ 619084 h 6738329"/>
              <a:gd name="connsiteX427" fmla="*/ 2552655 w 12191368"/>
              <a:gd name="connsiteY427" fmla="*/ 619084 h 6738329"/>
              <a:gd name="connsiteX428" fmla="*/ 2554252 w 12191368"/>
              <a:gd name="connsiteY428" fmla="*/ 619084 h 6738329"/>
              <a:gd name="connsiteX429" fmla="*/ 2556248 w 12191368"/>
              <a:gd name="connsiteY429" fmla="*/ 620281 h 6738329"/>
              <a:gd name="connsiteX430" fmla="*/ 2558643 w 12191368"/>
              <a:gd name="connsiteY430" fmla="*/ 621878 h 6738329"/>
              <a:gd name="connsiteX431" fmla="*/ 2560639 w 12191368"/>
              <a:gd name="connsiteY431" fmla="*/ 623873 h 6738329"/>
              <a:gd name="connsiteX432" fmla="*/ 2562635 w 12191368"/>
              <a:gd name="connsiteY432" fmla="*/ 626268 h 6738329"/>
              <a:gd name="connsiteX433" fmla="*/ 2566626 w 12191368"/>
              <a:gd name="connsiteY433" fmla="*/ 631058 h 6738329"/>
              <a:gd name="connsiteX434" fmla="*/ 2568621 w 12191368"/>
              <a:gd name="connsiteY434" fmla="*/ 633453 h 6738329"/>
              <a:gd name="connsiteX435" fmla="*/ 2571017 w 12191368"/>
              <a:gd name="connsiteY435" fmla="*/ 635049 h 6738329"/>
              <a:gd name="connsiteX436" fmla="*/ 2573012 w 12191368"/>
              <a:gd name="connsiteY436" fmla="*/ 635848 h 6738329"/>
              <a:gd name="connsiteX437" fmla="*/ 2574210 w 12191368"/>
              <a:gd name="connsiteY437" fmla="*/ 635848 h 6738329"/>
              <a:gd name="connsiteX438" fmla="*/ 2575008 w 12191368"/>
              <a:gd name="connsiteY438" fmla="*/ 635848 h 6738329"/>
              <a:gd name="connsiteX439" fmla="*/ 2576205 w 12191368"/>
              <a:gd name="connsiteY439" fmla="*/ 635448 h 6738329"/>
              <a:gd name="connsiteX440" fmla="*/ 2577403 w 12191368"/>
              <a:gd name="connsiteY440" fmla="*/ 635049 h 6738329"/>
              <a:gd name="connsiteX441" fmla="*/ 2579798 w 12191368"/>
              <a:gd name="connsiteY441" fmla="*/ 632655 h 6738329"/>
              <a:gd name="connsiteX442" fmla="*/ 2582193 w 12191368"/>
              <a:gd name="connsiteY442" fmla="*/ 629063 h 6738329"/>
              <a:gd name="connsiteX443" fmla="*/ 2584587 w 12191368"/>
              <a:gd name="connsiteY443" fmla="*/ 623474 h 6738329"/>
              <a:gd name="connsiteX444" fmla="*/ 2587381 w 12191368"/>
              <a:gd name="connsiteY444" fmla="*/ 619084 h 6738329"/>
              <a:gd name="connsiteX445" fmla="*/ 2589777 w 12191368"/>
              <a:gd name="connsiteY445" fmla="*/ 615092 h 6738329"/>
              <a:gd name="connsiteX446" fmla="*/ 2592970 w 12191368"/>
              <a:gd name="connsiteY446" fmla="*/ 611500 h 6738329"/>
              <a:gd name="connsiteX447" fmla="*/ 2596163 w 12191368"/>
              <a:gd name="connsiteY447" fmla="*/ 607907 h 6738329"/>
              <a:gd name="connsiteX448" fmla="*/ 2599356 w 12191368"/>
              <a:gd name="connsiteY448" fmla="*/ 605113 h 6738329"/>
              <a:gd name="connsiteX449" fmla="*/ 2602948 w 12191368"/>
              <a:gd name="connsiteY449" fmla="*/ 602719 h 6738329"/>
              <a:gd name="connsiteX450" fmla="*/ 2606541 w 12191368"/>
              <a:gd name="connsiteY450" fmla="*/ 601122 h 6738329"/>
              <a:gd name="connsiteX451" fmla="*/ 2610133 w 12191368"/>
              <a:gd name="connsiteY451" fmla="*/ 599924 h 6738329"/>
              <a:gd name="connsiteX452" fmla="*/ 2613327 w 12191368"/>
              <a:gd name="connsiteY452" fmla="*/ 599126 h 6738329"/>
              <a:gd name="connsiteX453" fmla="*/ 2616919 w 12191368"/>
              <a:gd name="connsiteY453" fmla="*/ 599126 h 6738329"/>
              <a:gd name="connsiteX454" fmla="*/ 2620112 w 12191368"/>
              <a:gd name="connsiteY454" fmla="*/ 599525 h 6738329"/>
              <a:gd name="connsiteX455" fmla="*/ 2622906 w 12191368"/>
              <a:gd name="connsiteY455" fmla="*/ 600324 h 6738329"/>
              <a:gd name="connsiteX456" fmla="*/ 2625301 w 12191368"/>
              <a:gd name="connsiteY456" fmla="*/ 601521 h 6738329"/>
              <a:gd name="connsiteX457" fmla="*/ 2627297 w 12191368"/>
              <a:gd name="connsiteY457" fmla="*/ 603517 h 6738329"/>
              <a:gd name="connsiteX458" fmla="*/ 2628494 w 12191368"/>
              <a:gd name="connsiteY458" fmla="*/ 606311 h 6738329"/>
              <a:gd name="connsiteX459" fmla="*/ 2629292 w 12191368"/>
              <a:gd name="connsiteY459" fmla="*/ 609504 h 6738329"/>
              <a:gd name="connsiteX460" fmla="*/ 2630091 w 12191368"/>
              <a:gd name="connsiteY460" fmla="*/ 614294 h 6738329"/>
              <a:gd name="connsiteX461" fmla="*/ 2630889 w 12191368"/>
              <a:gd name="connsiteY461" fmla="*/ 618685 h 6738329"/>
              <a:gd name="connsiteX462" fmla="*/ 2632486 w 12191368"/>
              <a:gd name="connsiteY462" fmla="*/ 623075 h 6738329"/>
              <a:gd name="connsiteX463" fmla="*/ 2633683 w 12191368"/>
              <a:gd name="connsiteY463" fmla="*/ 627466 h 6738329"/>
              <a:gd name="connsiteX464" fmla="*/ 2637275 w 12191368"/>
              <a:gd name="connsiteY464" fmla="*/ 635049 h 6738329"/>
              <a:gd name="connsiteX465" fmla="*/ 2641667 w 12191368"/>
              <a:gd name="connsiteY465" fmla="*/ 643032 h 6738329"/>
              <a:gd name="connsiteX466" fmla="*/ 2646456 w 12191368"/>
              <a:gd name="connsiteY466" fmla="*/ 650217 h 6738329"/>
              <a:gd name="connsiteX467" fmla="*/ 2652444 w 12191368"/>
              <a:gd name="connsiteY467" fmla="*/ 657003 h 6738329"/>
              <a:gd name="connsiteX468" fmla="*/ 2663619 w 12191368"/>
              <a:gd name="connsiteY468" fmla="*/ 670175 h 6738329"/>
              <a:gd name="connsiteX469" fmla="*/ 2668809 w 12191368"/>
              <a:gd name="connsiteY469" fmla="*/ 676960 h 6738329"/>
              <a:gd name="connsiteX470" fmla="*/ 2674396 w 12191368"/>
              <a:gd name="connsiteY470" fmla="*/ 683746 h 6738329"/>
              <a:gd name="connsiteX471" fmla="*/ 2679186 w 12191368"/>
              <a:gd name="connsiteY471" fmla="*/ 690532 h 6738329"/>
              <a:gd name="connsiteX472" fmla="*/ 2683577 w 12191368"/>
              <a:gd name="connsiteY472" fmla="*/ 697716 h 6738329"/>
              <a:gd name="connsiteX473" fmla="*/ 2687569 w 12191368"/>
              <a:gd name="connsiteY473" fmla="*/ 705300 h 6738329"/>
              <a:gd name="connsiteX474" fmla="*/ 2689165 w 12191368"/>
              <a:gd name="connsiteY474" fmla="*/ 709292 h 6738329"/>
              <a:gd name="connsiteX475" fmla="*/ 2690363 w 12191368"/>
              <a:gd name="connsiteY475" fmla="*/ 713283 h 6738329"/>
              <a:gd name="connsiteX476" fmla="*/ 2691161 w 12191368"/>
              <a:gd name="connsiteY476" fmla="*/ 717674 h 6738329"/>
              <a:gd name="connsiteX477" fmla="*/ 2691959 w 12191368"/>
              <a:gd name="connsiteY477" fmla="*/ 721665 h 6738329"/>
              <a:gd name="connsiteX478" fmla="*/ 2692358 w 12191368"/>
              <a:gd name="connsiteY478" fmla="*/ 726456 h 6738329"/>
              <a:gd name="connsiteX479" fmla="*/ 2692758 w 12191368"/>
              <a:gd name="connsiteY479" fmla="*/ 730846 h 6738329"/>
              <a:gd name="connsiteX480" fmla="*/ 2695951 w 12191368"/>
              <a:gd name="connsiteY480" fmla="*/ 763976 h 6738329"/>
              <a:gd name="connsiteX481" fmla="*/ 2697947 w 12191368"/>
              <a:gd name="connsiteY481" fmla="*/ 836222 h 6738329"/>
              <a:gd name="connsiteX482" fmla="*/ 2714312 w 12191368"/>
              <a:gd name="connsiteY482" fmla="*/ 927627 h 6738329"/>
              <a:gd name="connsiteX483" fmla="*/ 2729480 w 12191368"/>
              <a:gd name="connsiteY483" fmla="*/ 928825 h 6738329"/>
              <a:gd name="connsiteX484" fmla="*/ 2744647 w 12191368"/>
              <a:gd name="connsiteY484" fmla="*/ 929624 h 6738329"/>
              <a:gd name="connsiteX485" fmla="*/ 2760613 w 12191368"/>
              <a:gd name="connsiteY485" fmla="*/ 930023 h 6738329"/>
              <a:gd name="connsiteX486" fmla="*/ 2775781 w 12191368"/>
              <a:gd name="connsiteY486" fmla="*/ 929624 h 6738329"/>
              <a:gd name="connsiteX487" fmla="*/ 2806915 w 12191368"/>
              <a:gd name="connsiteY487" fmla="*/ 929225 h 6738329"/>
              <a:gd name="connsiteX488" fmla="*/ 2822881 w 12191368"/>
              <a:gd name="connsiteY488" fmla="*/ 929624 h 6738329"/>
              <a:gd name="connsiteX489" fmla="*/ 2838049 w 12191368"/>
              <a:gd name="connsiteY489" fmla="*/ 930023 h 6738329"/>
              <a:gd name="connsiteX490" fmla="*/ 2853216 w 12191368"/>
              <a:gd name="connsiteY490" fmla="*/ 931619 h 6738329"/>
              <a:gd name="connsiteX491" fmla="*/ 2860800 w 12191368"/>
              <a:gd name="connsiteY491" fmla="*/ 932817 h 6738329"/>
              <a:gd name="connsiteX492" fmla="*/ 2867985 w 12191368"/>
              <a:gd name="connsiteY492" fmla="*/ 934413 h 6738329"/>
              <a:gd name="connsiteX493" fmla="*/ 2875170 w 12191368"/>
              <a:gd name="connsiteY493" fmla="*/ 936009 h 6738329"/>
              <a:gd name="connsiteX494" fmla="*/ 2882754 w 12191368"/>
              <a:gd name="connsiteY494" fmla="*/ 938006 h 6738329"/>
              <a:gd name="connsiteX495" fmla="*/ 2889939 w 12191368"/>
              <a:gd name="connsiteY495" fmla="*/ 940800 h 6738329"/>
              <a:gd name="connsiteX496" fmla="*/ 2897124 w 12191368"/>
              <a:gd name="connsiteY496" fmla="*/ 943593 h 6738329"/>
              <a:gd name="connsiteX497" fmla="*/ 2903908 w 12191368"/>
              <a:gd name="connsiteY497" fmla="*/ 946787 h 6738329"/>
              <a:gd name="connsiteX498" fmla="*/ 2910694 w 12191368"/>
              <a:gd name="connsiteY498" fmla="*/ 950379 h 6738329"/>
              <a:gd name="connsiteX499" fmla="*/ 2917879 w 12191368"/>
              <a:gd name="connsiteY499" fmla="*/ 954370 h 6738329"/>
              <a:gd name="connsiteX500" fmla="*/ 2924266 w 12191368"/>
              <a:gd name="connsiteY500" fmla="*/ 959160 h 6738329"/>
              <a:gd name="connsiteX501" fmla="*/ 2930652 w 12191368"/>
              <a:gd name="connsiteY501" fmla="*/ 964350 h 6738329"/>
              <a:gd name="connsiteX502" fmla="*/ 2937038 w 12191368"/>
              <a:gd name="connsiteY502" fmla="*/ 969937 h 6738329"/>
              <a:gd name="connsiteX503" fmla="*/ 2943425 w 12191368"/>
              <a:gd name="connsiteY503" fmla="*/ 976723 h 6738329"/>
              <a:gd name="connsiteX504" fmla="*/ 2949812 w 12191368"/>
              <a:gd name="connsiteY504" fmla="*/ 983509 h 6738329"/>
              <a:gd name="connsiteX505" fmla="*/ 2958593 w 12191368"/>
              <a:gd name="connsiteY505" fmla="*/ 981513 h 6738329"/>
              <a:gd name="connsiteX506" fmla="*/ 2966575 w 12191368"/>
              <a:gd name="connsiteY506" fmla="*/ 979916 h 6738329"/>
              <a:gd name="connsiteX507" fmla="*/ 2974558 w 12191368"/>
              <a:gd name="connsiteY507" fmla="*/ 978719 h 6738329"/>
              <a:gd name="connsiteX508" fmla="*/ 2982142 w 12191368"/>
              <a:gd name="connsiteY508" fmla="*/ 978320 h 6738329"/>
              <a:gd name="connsiteX509" fmla="*/ 2989327 w 12191368"/>
              <a:gd name="connsiteY509" fmla="*/ 978320 h 6738329"/>
              <a:gd name="connsiteX510" fmla="*/ 2996113 w 12191368"/>
              <a:gd name="connsiteY510" fmla="*/ 979118 h 6738329"/>
              <a:gd name="connsiteX511" fmla="*/ 3002100 w 12191368"/>
              <a:gd name="connsiteY511" fmla="*/ 979916 h 6738329"/>
              <a:gd name="connsiteX512" fmla="*/ 3008087 w 12191368"/>
              <a:gd name="connsiteY512" fmla="*/ 981513 h 6738329"/>
              <a:gd name="connsiteX513" fmla="*/ 3014075 w 12191368"/>
              <a:gd name="connsiteY513" fmla="*/ 983509 h 6738329"/>
              <a:gd name="connsiteX514" fmla="*/ 3019263 w 12191368"/>
              <a:gd name="connsiteY514" fmla="*/ 985904 h 6738329"/>
              <a:gd name="connsiteX515" fmla="*/ 3024453 w 12191368"/>
              <a:gd name="connsiteY515" fmla="*/ 988697 h 6738329"/>
              <a:gd name="connsiteX516" fmla="*/ 3028843 w 12191368"/>
              <a:gd name="connsiteY516" fmla="*/ 991492 h 6738329"/>
              <a:gd name="connsiteX517" fmla="*/ 3033234 w 12191368"/>
              <a:gd name="connsiteY517" fmla="*/ 995084 h 6738329"/>
              <a:gd name="connsiteX518" fmla="*/ 3037624 w 12191368"/>
              <a:gd name="connsiteY518" fmla="*/ 998676 h 6738329"/>
              <a:gd name="connsiteX519" fmla="*/ 3041616 w 12191368"/>
              <a:gd name="connsiteY519" fmla="*/ 1002668 h 6738329"/>
              <a:gd name="connsiteX520" fmla="*/ 3045607 w 12191368"/>
              <a:gd name="connsiteY520" fmla="*/ 1007457 h 6738329"/>
              <a:gd name="connsiteX521" fmla="*/ 3049200 w 12191368"/>
              <a:gd name="connsiteY521" fmla="*/ 1011849 h 6738329"/>
              <a:gd name="connsiteX522" fmla="*/ 3052792 w 12191368"/>
              <a:gd name="connsiteY522" fmla="*/ 1016638 h 6738329"/>
              <a:gd name="connsiteX523" fmla="*/ 3058779 w 12191368"/>
              <a:gd name="connsiteY523" fmla="*/ 1026617 h 6738329"/>
              <a:gd name="connsiteX524" fmla="*/ 3064766 w 12191368"/>
              <a:gd name="connsiteY524" fmla="*/ 1037394 h 6738329"/>
              <a:gd name="connsiteX525" fmla="*/ 3070355 w 12191368"/>
              <a:gd name="connsiteY525" fmla="*/ 1048969 h 6738329"/>
              <a:gd name="connsiteX526" fmla="*/ 3081131 w 12191368"/>
              <a:gd name="connsiteY526" fmla="*/ 1072120 h 6738329"/>
              <a:gd name="connsiteX527" fmla="*/ 3086321 w 12191368"/>
              <a:gd name="connsiteY527" fmla="*/ 1083696 h 6738329"/>
              <a:gd name="connsiteX528" fmla="*/ 3091909 w 12191368"/>
              <a:gd name="connsiteY528" fmla="*/ 1094472 h 6738329"/>
              <a:gd name="connsiteX529" fmla="*/ 3116257 w 12191368"/>
              <a:gd name="connsiteY529" fmla="*/ 1214218 h 6738329"/>
              <a:gd name="connsiteX530" fmla="*/ 3150185 w 12191368"/>
              <a:gd name="connsiteY530" fmla="*/ 1199849 h 6738329"/>
              <a:gd name="connsiteX531" fmla="*/ 3152181 w 12191368"/>
              <a:gd name="connsiteY531" fmla="*/ 1191865 h 6738329"/>
              <a:gd name="connsiteX532" fmla="*/ 3153378 w 12191368"/>
              <a:gd name="connsiteY532" fmla="*/ 1183483 h 6738329"/>
              <a:gd name="connsiteX533" fmla="*/ 3152979 w 12191368"/>
              <a:gd name="connsiteY533" fmla="*/ 1165921 h 6738329"/>
              <a:gd name="connsiteX534" fmla="*/ 3153777 w 12191368"/>
              <a:gd name="connsiteY534" fmla="*/ 1149156 h 6738329"/>
              <a:gd name="connsiteX535" fmla="*/ 3154975 w 12191368"/>
              <a:gd name="connsiteY535" fmla="*/ 1131993 h 6738329"/>
              <a:gd name="connsiteX536" fmla="*/ 3156971 w 12191368"/>
              <a:gd name="connsiteY536" fmla="*/ 1115627 h 6738329"/>
              <a:gd name="connsiteX537" fmla="*/ 3159365 w 12191368"/>
              <a:gd name="connsiteY537" fmla="*/ 1098864 h 6738329"/>
              <a:gd name="connsiteX538" fmla="*/ 3162558 w 12191368"/>
              <a:gd name="connsiteY538" fmla="*/ 1082897 h 6738329"/>
              <a:gd name="connsiteX539" fmla="*/ 3166550 w 12191368"/>
              <a:gd name="connsiteY539" fmla="*/ 1066532 h 6738329"/>
              <a:gd name="connsiteX540" fmla="*/ 3170941 w 12191368"/>
              <a:gd name="connsiteY540" fmla="*/ 1050566 h 6738329"/>
              <a:gd name="connsiteX541" fmla="*/ 3176130 w 12191368"/>
              <a:gd name="connsiteY541" fmla="*/ 1034601 h 6738329"/>
              <a:gd name="connsiteX542" fmla="*/ 3181319 w 12191368"/>
              <a:gd name="connsiteY542" fmla="*/ 1019033 h 6738329"/>
              <a:gd name="connsiteX543" fmla="*/ 3187306 w 12191368"/>
              <a:gd name="connsiteY543" fmla="*/ 1003466 h 6738329"/>
              <a:gd name="connsiteX544" fmla="*/ 3193293 w 12191368"/>
              <a:gd name="connsiteY544" fmla="*/ 987899 h 6738329"/>
              <a:gd name="connsiteX545" fmla="*/ 3200079 w 12191368"/>
              <a:gd name="connsiteY545" fmla="*/ 972732 h 6738329"/>
              <a:gd name="connsiteX546" fmla="*/ 3207263 w 12191368"/>
              <a:gd name="connsiteY546" fmla="*/ 957165 h 6738329"/>
              <a:gd name="connsiteX547" fmla="*/ 3214448 w 12191368"/>
              <a:gd name="connsiteY547" fmla="*/ 942396 h 6738329"/>
              <a:gd name="connsiteX548" fmla="*/ 3222032 w 12191368"/>
              <a:gd name="connsiteY548" fmla="*/ 926829 h 6738329"/>
              <a:gd name="connsiteX549" fmla="*/ 3222032 w 12191368"/>
              <a:gd name="connsiteY549" fmla="*/ 926430 h 6738329"/>
              <a:gd name="connsiteX550" fmla="*/ 3225225 w 12191368"/>
              <a:gd name="connsiteY550" fmla="*/ 913657 h 6738329"/>
              <a:gd name="connsiteX551" fmla="*/ 3228818 w 12191368"/>
              <a:gd name="connsiteY551" fmla="*/ 901683 h 6738329"/>
              <a:gd name="connsiteX552" fmla="*/ 3233208 w 12191368"/>
              <a:gd name="connsiteY552" fmla="*/ 890905 h 6738329"/>
              <a:gd name="connsiteX553" fmla="*/ 3235604 w 12191368"/>
              <a:gd name="connsiteY553" fmla="*/ 885717 h 6738329"/>
              <a:gd name="connsiteX554" fmla="*/ 3237998 w 12191368"/>
              <a:gd name="connsiteY554" fmla="*/ 880927 h 6738329"/>
              <a:gd name="connsiteX555" fmla="*/ 3241191 w 12191368"/>
              <a:gd name="connsiteY555" fmla="*/ 876137 h 6738329"/>
              <a:gd name="connsiteX556" fmla="*/ 3243986 w 12191368"/>
              <a:gd name="connsiteY556" fmla="*/ 871746 h 6738329"/>
              <a:gd name="connsiteX557" fmla="*/ 3246779 w 12191368"/>
              <a:gd name="connsiteY557" fmla="*/ 867356 h 6738329"/>
              <a:gd name="connsiteX558" fmla="*/ 3249973 w 12191368"/>
              <a:gd name="connsiteY558" fmla="*/ 863364 h 6738329"/>
              <a:gd name="connsiteX559" fmla="*/ 3253565 w 12191368"/>
              <a:gd name="connsiteY559" fmla="*/ 859772 h 6738329"/>
              <a:gd name="connsiteX560" fmla="*/ 3257157 w 12191368"/>
              <a:gd name="connsiteY560" fmla="*/ 856578 h 6738329"/>
              <a:gd name="connsiteX561" fmla="*/ 3260749 w 12191368"/>
              <a:gd name="connsiteY561" fmla="*/ 853385 h 6738329"/>
              <a:gd name="connsiteX562" fmla="*/ 3264741 w 12191368"/>
              <a:gd name="connsiteY562" fmla="*/ 850193 h 6738329"/>
              <a:gd name="connsiteX563" fmla="*/ 3268733 w 12191368"/>
              <a:gd name="connsiteY563" fmla="*/ 847398 h 6738329"/>
              <a:gd name="connsiteX564" fmla="*/ 3273124 w 12191368"/>
              <a:gd name="connsiteY564" fmla="*/ 845003 h 6738329"/>
              <a:gd name="connsiteX565" fmla="*/ 3277514 w 12191368"/>
              <a:gd name="connsiteY565" fmla="*/ 842609 h 6738329"/>
              <a:gd name="connsiteX566" fmla="*/ 3282304 w 12191368"/>
              <a:gd name="connsiteY566" fmla="*/ 840214 h 6738329"/>
              <a:gd name="connsiteX567" fmla="*/ 3287093 w 12191368"/>
              <a:gd name="connsiteY567" fmla="*/ 838617 h 6738329"/>
              <a:gd name="connsiteX568" fmla="*/ 3291884 w 12191368"/>
              <a:gd name="connsiteY568" fmla="*/ 837020 h 6738329"/>
              <a:gd name="connsiteX569" fmla="*/ 3297073 w 12191368"/>
              <a:gd name="connsiteY569" fmla="*/ 835424 h 6738329"/>
              <a:gd name="connsiteX570" fmla="*/ 3302261 w 12191368"/>
              <a:gd name="connsiteY570" fmla="*/ 834226 h 6738329"/>
              <a:gd name="connsiteX571" fmla="*/ 3308249 w 12191368"/>
              <a:gd name="connsiteY571" fmla="*/ 833428 h 6738329"/>
              <a:gd name="connsiteX572" fmla="*/ 3313837 w 12191368"/>
              <a:gd name="connsiteY572" fmla="*/ 832630 h 6738329"/>
              <a:gd name="connsiteX573" fmla="*/ 3325812 w 12191368"/>
              <a:gd name="connsiteY573" fmla="*/ 832231 h 6738329"/>
              <a:gd name="connsiteX574" fmla="*/ 3338983 w 12191368"/>
              <a:gd name="connsiteY574" fmla="*/ 832231 h 6738329"/>
              <a:gd name="connsiteX575" fmla="*/ 3352156 w 12191368"/>
              <a:gd name="connsiteY575" fmla="*/ 833428 h 6738329"/>
              <a:gd name="connsiteX576" fmla="*/ 3363731 w 12191368"/>
              <a:gd name="connsiteY576" fmla="*/ 834226 h 6738329"/>
              <a:gd name="connsiteX577" fmla="*/ 3375306 w 12191368"/>
              <a:gd name="connsiteY577" fmla="*/ 835025 h 6738329"/>
              <a:gd name="connsiteX578" fmla="*/ 3386483 w 12191368"/>
              <a:gd name="connsiteY578" fmla="*/ 835025 h 6738329"/>
              <a:gd name="connsiteX579" fmla="*/ 3398058 w 12191368"/>
              <a:gd name="connsiteY579" fmla="*/ 834625 h 6738329"/>
              <a:gd name="connsiteX580" fmla="*/ 3421209 w 12191368"/>
              <a:gd name="connsiteY580" fmla="*/ 833827 h 6738329"/>
              <a:gd name="connsiteX581" fmla="*/ 3444758 w 12191368"/>
              <a:gd name="connsiteY581" fmla="*/ 833428 h 6738329"/>
              <a:gd name="connsiteX582" fmla="*/ 3455935 w 12191368"/>
              <a:gd name="connsiteY582" fmla="*/ 833428 h 6738329"/>
              <a:gd name="connsiteX583" fmla="*/ 3467510 w 12191368"/>
              <a:gd name="connsiteY583" fmla="*/ 833827 h 6738329"/>
              <a:gd name="connsiteX584" fmla="*/ 3479086 w 12191368"/>
              <a:gd name="connsiteY584" fmla="*/ 835025 h 6738329"/>
              <a:gd name="connsiteX585" fmla="*/ 3490262 w 12191368"/>
              <a:gd name="connsiteY585" fmla="*/ 836621 h 6738329"/>
              <a:gd name="connsiteX586" fmla="*/ 3501838 w 12191368"/>
              <a:gd name="connsiteY586" fmla="*/ 839016 h 6738329"/>
              <a:gd name="connsiteX587" fmla="*/ 3513014 w 12191368"/>
              <a:gd name="connsiteY587" fmla="*/ 843008 h 6738329"/>
              <a:gd name="connsiteX588" fmla="*/ 3518602 w 12191368"/>
              <a:gd name="connsiteY588" fmla="*/ 845003 h 6738329"/>
              <a:gd name="connsiteX589" fmla="*/ 3524190 w 12191368"/>
              <a:gd name="connsiteY589" fmla="*/ 846999 h 6738329"/>
              <a:gd name="connsiteX590" fmla="*/ 3529379 w 12191368"/>
              <a:gd name="connsiteY590" fmla="*/ 849793 h 6738329"/>
              <a:gd name="connsiteX591" fmla="*/ 3535365 w 12191368"/>
              <a:gd name="connsiteY591" fmla="*/ 852587 h 6738329"/>
              <a:gd name="connsiteX592" fmla="*/ 3541353 w 12191368"/>
              <a:gd name="connsiteY592" fmla="*/ 854982 h 6738329"/>
              <a:gd name="connsiteX593" fmla="*/ 3547740 w 12191368"/>
              <a:gd name="connsiteY593" fmla="*/ 857777 h 6738329"/>
              <a:gd name="connsiteX594" fmla="*/ 3553328 w 12191368"/>
              <a:gd name="connsiteY594" fmla="*/ 860570 h 6738329"/>
              <a:gd name="connsiteX595" fmla="*/ 3559315 w 12191368"/>
              <a:gd name="connsiteY595" fmla="*/ 863763 h 6738329"/>
              <a:gd name="connsiteX596" fmla="*/ 3570491 w 12191368"/>
              <a:gd name="connsiteY596" fmla="*/ 870549 h 6738329"/>
              <a:gd name="connsiteX597" fmla="*/ 3581269 w 12191368"/>
              <a:gd name="connsiteY597" fmla="*/ 878133 h 6738329"/>
              <a:gd name="connsiteX598" fmla="*/ 3591247 w 12191368"/>
              <a:gd name="connsiteY598" fmla="*/ 886116 h 6738329"/>
              <a:gd name="connsiteX599" fmla="*/ 3601226 w 12191368"/>
              <a:gd name="connsiteY599" fmla="*/ 894498 h 6738329"/>
              <a:gd name="connsiteX600" fmla="*/ 3610806 w 12191368"/>
              <a:gd name="connsiteY600" fmla="*/ 903280 h 6738329"/>
              <a:gd name="connsiteX601" fmla="*/ 3619986 w 12191368"/>
              <a:gd name="connsiteY601" fmla="*/ 912460 h 6738329"/>
              <a:gd name="connsiteX602" fmla="*/ 3638347 w 12191368"/>
              <a:gd name="connsiteY602" fmla="*/ 930821 h 6738329"/>
              <a:gd name="connsiteX603" fmla="*/ 3656309 w 12191368"/>
              <a:gd name="connsiteY603" fmla="*/ 949581 h 6738329"/>
              <a:gd name="connsiteX604" fmla="*/ 3666287 w 12191368"/>
              <a:gd name="connsiteY604" fmla="*/ 958761 h 6738329"/>
              <a:gd name="connsiteX605" fmla="*/ 3675867 w 12191368"/>
              <a:gd name="connsiteY605" fmla="*/ 967144 h 6738329"/>
              <a:gd name="connsiteX606" fmla="*/ 3685846 w 12191368"/>
              <a:gd name="connsiteY606" fmla="*/ 975925 h 6738329"/>
              <a:gd name="connsiteX607" fmla="*/ 3696623 w 12191368"/>
              <a:gd name="connsiteY607" fmla="*/ 983509 h 6738329"/>
              <a:gd name="connsiteX608" fmla="*/ 3705006 w 12191368"/>
              <a:gd name="connsiteY608" fmla="*/ 989895 h 6738329"/>
              <a:gd name="connsiteX609" fmla="*/ 3712989 w 12191368"/>
              <a:gd name="connsiteY609" fmla="*/ 997080 h 6738329"/>
              <a:gd name="connsiteX610" fmla="*/ 3719774 w 12191368"/>
              <a:gd name="connsiteY610" fmla="*/ 1004265 h 6738329"/>
              <a:gd name="connsiteX611" fmla="*/ 3725761 w 12191368"/>
              <a:gd name="connsiteY611" fmla="*/ 1012647 h 6738329"/>
              <a:gd name="connsiteX612" fmla="*/ 3731350 w 12191368"/>
              <a:gd name="connsiteY612" fmla="*/ 1021029 h 6738329"/>
              <a:gd name="connsiteX613" fmla="*/ 3736139 w 12191368"/>
              <a:gd name="connsiteY613" fmla="*/ 1029411 h 6738329"/>
              <a:gd name="connsiteX614" fmla="*/ 3739733 w 12191368"/>
              <a:gd name="connsiteY614" fmla="*/ 1038592 h 6738329"/>
              <a:gd name="connsiteX615" fmla="*/ 3742925 w 12191368"/>
              <a:gd name="connsiteY615" fmla="*/ 1047772 h 6738329"/>
              <a:gd name="connsiteX616" fmla="*/ 3745319 w 12191368"/>
              <a:gd name="connsiteY616" fmla="*/ 1056953 h 6738329"/>
              <a:gd name="connsiteX617" fmla="*/ 3746917 w 12191368"/>
              <a:gd name="connsiteY617" fmla="*/ 1066931 h 6738329"/>
              <a:gd name="connsiteX618" fmla="*/ 3748113 w 12191368"/>
              <a:gd name="connsiteY618" fmla="*/ 1076910 h 6738329"/>
              <a:gd name="connsiteX619" fmla="*/ 3748513 w 12191368"/>
              <a:gd name="connsiteY619" fmla="*/ 1086888 h 6738329"/>
              <a:gd name="connsiteX620" fmla="*/ 3748513 w 12191368"/>
              <a:gd name="connsiteY620" fmla="*/ 1097267 h 6738329"/>
              <a:gd name="connsiteX621" fmla="*/ 3748113 w 12191368"/>
              <a:gd name="connsiteY621" fmla="*/ 1108044 h 6738329"/>
              <a:gd name="connsiteX622" fmla="*/ 3747316 w 12191368"/>
              <a:gd name="connsiteY622" fmla="*/ 1118421 h 6738329"/>
              <a:gd name="connsiteX623" fmla="*/ 3745719 w 12191368"/>
              <a:gd name="connsiteY623" fmla="*/ 1129199 h 6738329"/>
              <a:gd name="connsiteX624" fmla="*/ 3747714 w 12191368"/>
              <a:gd name="connsiteY624" fmla="*/ 1181887 h 6738329"/>
              <a:gd name="connsiteX625" fmla="*/ 3748113 w 12191368"/>
              <a:gd name="connsiteY625" fmla="*/ 1199849 h 6738329"/>
              <a:gd name="connsiteX626" fmla="*/ 3751307 w 12191368"/>
              <a:gd name="connsiteY626" fmla="*/ 1228188 h 6738329"/>
              <a:gd name="connsiteX627" fmla="*/ 3754101 w 12191368"/>
              <a:gd name="connsiteY627" fmla="*/ 1256129 h 6738329"/>
              <a:gd name="connsiteX628" fmla="*/ 3756495 w 12191368"/>
              <a:gd name="connsiteY628" fmla="*/ 1284469 h 6738329"/>
              <a:gd name="connsiteX629" fmla="*/ 3758093 w 12191368"/>
              <a:gd name="connsiteY629" fmla="*/ 1312409 h 6738329"/>
              <a:gd name="connsiteX630" fmla="*/ 3759690 w 12191368"/>
              <a:gd name="connsiteY630" fmla="*/ 1340749 h 6738329"/>
              <a:gd name="connsiteX631" fmla="*/ 3760887 w 12191368"/>
              <a:gd name="connsiteY631" fmla="*/ 1368689 h 6738329"/>
              <a:gd name="connsiteX632" fmla="*/ 3762882 w 12191368"/>
              <a:gd name="connsiteY632" fmla="*/ 1424571 h 6738329"/>
              <a:gd name="connsiteX633" fmla="*/ 3762882 w 12191368"/>
              <a:gd name="connsiteY633" fmla="*/ 1428162 h 6738329"/>
              <a:gd name="connsiteX634" fmla="*/ 3762882 w 12191368"/>
              <a:gd name="connsiteY634" fmla="*/ 1431356 h 6738329"/>
              <a:gd name="connsiteX635" fmla="*/ 3763680 w 12191368"/>
              <a:gd name="connsiteY635" fmla="*/ 1482448 h 6738329"/>
              <a:gd name="connsiteX636" fmla="*/ 3764080 w 12191368"/>
              <a:gd name="connsiteY636" fmla="*/ 1533938 h 6738329"/>
              <a:gd name="connsiteX637" fmla="*/ 3764479 w 12191368"/>
              <a:gd name="connsiteY637" fmla="*/ 1584631 h 6738329"/>
              <a:gd name="connsiteX638" fmla="*/ 3765277 w 12191368"/>
              <a:gd name="connsiteY638" fmla="*/ 1636121 h 6738329"/>
              <a:gd name="connsiteX639" fmla="*/ 3770466 w 12191368"/>
              <a:gd name="connsiteY639" fmla="*/ 1999747 h 6738329"/>
              <a:gd name="connsiteX640" fmla="*/ 3770466 w 12191368"/>
              <a:gd name="connsiteY640" fmla="*/ 2036071 h 6738329"/>
              <a:gd name="connsiteX641" fmla="*/ 3783638 w 12191368"/>
              <a:gd name="connsiteY641" fmla="*/ 2216088 h 6738329"/>
              <a:gd name="connsiteX642" fmla="*/ 3785634 w 12191368"/>
              <a:gd name="connsiteY642" fmla="*/ 2221676 h 6738329"/>
              <a:gd name="connsiteX643" fmla="*/ 3787231 w 12191368"/>
              <a:gd name="connsiteY643" fmla="*/ 2227663 h 6738329"/>
              <a:gd name="connsiteX644" fmla="*/ 3788428 w 12191368"/>
              <a:gd name="connsiteY644" fmla="*/ 2233251 h 6738329"/>
              <a:gd name="connsiteX645" fmla="*/ 3789226 w 12191368"/>
              <a:gd name="connsiteY645" fmla="*/ 2238839 h 6738329"/>
              <a:gd name="connsiteX646" fmla="*/ 3790024 w 12191368"/>
              <a:gd name="connsiteY646" fmla="*/ 2244427 h 6738329"/>
              <a:gd name="connsiteX647" fmla="*/ 3790423 w 12191368"/>
              <a:gd name="connsiteY647" fmla="*/ 2250016 h 6738329"/>
              <a:gd name="connsiteX648" fmla="*/ 3790423 w 12191368"/>
              <a:gd name="connsiteY648" fmla="*/ 2261591 h 6738329"/>
              <a:gd name="connsiteX649" fmla="*/ 3790024 w 12191368"/>
              <a:gd name="connsiteY649" fmla="*/ 2272767 h 6738329"/>
              <a:gd name="connsiteX650" fmla="*/ 3789226 w 12191368"/>
              <a:gd name="connsiteY650" fmla="*/ 2284343 h 6738329"/>
              <a:gd name="connsiteX651" fmla="*/ 3786432 w 12191368"/>
              <a:gd name="connsiteY651" fmla="*/ 2307094 h 6738329"/>
              <a:gd name="connsiteX652" fmla="*/ 3791222 w 12191368"/>
              <a:gd name="connsiteY652" fmla="*/ 2299909 h 6738329"/>
              <a:gd name="connsiteX653" fmla="*/ 3796012 w 12191368"/>
              <a:gd name="connsiteY653" fmla="*/ 2292325 h 6738329"/>
              <a:gd name="connsiteX654" fmla="*/ 3800003 w 12191368"/>
              <a:gd name="connsiteY654" fmla="*/ 2284343 h 6738329"/>
              <a:gd name="connsiteX655" fmla="*/ 3803197 w 12191368"/>
              <a:gd name="connsiteY655" fmla="*/ 2276759 h 6738329"/>
              <a:gd name="connsiteX656" fmla="*/ 3806389 w 12191368"/>
              <a:gd name="connsiteY656" fmla="*/ 2268776 h 6738329"/>
              <a:gd name="connsiteX657" fmla="*/ 3809183 w 12191368"/>
              <a:gd name="connsiteY657" fmla="*/ 2261192 h 6738329"/>
              <a:gd name="connsiteX658" fmla="*/ 3811978 w 12191368"/>
              <a:gd name="connsiteY658" fmla="*/ 2252810 h 6738329"/>
              <a:gd name="connsiteX659" fmla="*/ 3813974 w 12191368"/>
              <a:gd name="connsiteY659" fmla="*/ 2244826 h 6738329"/>
              <a:gd name="connsiteX660" fmla="*/ 3815969 w 12191368"/>
              <a:gd name="connsiteY660" fmla="*/ 2236843 h 6738329"/>
              <a:gd name="connsiteX661" fmla="*/ 3817566 w 12191368"/>
              <a:gd name="connsiteY661" fmla="*/ 2228860 h 6738329"/>
              <a:gd name="connsiteX662" fmla="*/ 3819961 w 12191368"/>
              <a:gd name="connsiteY662" fmla="*/ 2212495 h 6738329"/>
              <a:gd name="connsiteX663" fmla="*/ 3821558 w 12191368"/>
              <a:gd name="connsiteY663" fmla="*/ 2196130 h 6738329"/>
              <a:gd name="connsiteX664" fmla="*/ 3822755 w 12191368"/>
              <a:gd name="connsiteY664" fmla="*/ 2179366 h 6738329"/>
              <a:gd name="connsiteX665" fmla="*/ 3823553 w 12191368"/>
              <a:gd name="connsiteY665" fmla="*/ 2162601 h 6738329"/>
              <a:gd name="connsiteX666" fmla="*/ 3823952 w 12191368"/>
              <a:gd name="connsiteY666" fmla="*/ 2145837 h 6738329"/>
              <a:gd name="connsiteX667" fmla="*/ 3824750 w 12191368"/>
              <a:gd name="connsiteY667" fmla="*/ 2112308 h 6738329"/>
              <a:gd name="connsiteX668" fmla="*/ 3825150 w 12191368"/>
              <a:gd name="connsiteY668" fmla="*/ 2095544 h 6738329"/>
              <a:gd name="connsiteX669" fmla="*/ 3826347 w 12191368"/>
              <a:gd name="connsiteY669" fmla="*/ 2078779 h 6738329"/>
              <a:gd name="connsiteX670" fmla="*/ 3828743 w 12191368"/>
              <a:gd name="connsiteY670" fmla="*/ 2062415 h 6738329"/>
              <a:gd name="connsiteX671" fmla="*/ 3831137 w 12191368"/>
              <a:gd name="connsiteY671" fmla="*/ 2046049 h 6738329"/>
              <a:gd name="connsiteX672" fmla="*/ 3836326 w 12191368"/>
              <a:gd name="connsiteY672" fmla="*/ 2016911 h 6738329"/>
              <a:gd name="connsiteX673" fmla="*/ 3840319 w 12191368"/>
              <a:gd name="connsiteY673" fmla="*/ 1988172 h 6738329"/>
              <a:gd name="connsiteX674" fmla="*/ 3844309 w 12191368"/>
              <a:gd name="connsiteY674" fmla="*/ 1959035 h 6738329"/>
              <a:gd name="connsiteX675" fmla="*/ 3847903 w 12191368"/>
              <a:gd name="connsiteY675" fmla="*/ 1930296 h 6738329"/>
              <a:gd name="connsiteX676" fmla="*/ 3850695 w 12191368"/>
              <a:gd name="connsiteY676" fmla="*/ 1901157 h 6738329"/>
              <a:gd name="connsiteX677" fmla="*/ 3853888 w 12191368"/>
              <a:gd name="connsiteY677" fmla="*/ 1872019 h 6738329"/>
              <a:gd name="connsiteX678" fmla="*/ 3859877 w 12191368"/>
              <a:gd name="connsiteY678" fmla="*/ 1813344 h 6738329"/>
              <a:gd name="connsiteX679" fmla="*/ 3862671 w 12191368"/>
              <a:gd name="connsiteY679" fmla="*/ 1784206 h 6738329"/>
              <a:gd name="connsiteX680" fmla="*/ 3865863 w 12191368"/>
              <a:gd name="connsiteY680" fmla="*/ 1755068 h 6738329"/>
              <a:gd name="connsiteX681" fmla="*/ 3869056 w 12191368"/>
              <a:gd name="connsiteY681" fmla="*/ 1725930 h 6738329"/>
              <a:gd name="connsiteX682" fmla="*/ 3873048 w 12191368"/>
              <a:gd name="connsiteY682" fmla="*/ 1696792 h 6738329"/>
              <a:gd name="connsiteX683" fmla="*/ 3877439 w 12191368"/>
              <a:gd name="connsiteY683" fmla="*/ 1668053 h 6738329"/>
              <a:gd name="connsiteX684" fmla="*/ 3882628 w 12191368"/>
              <a:gd name="connsiteY684" fmla="*/ 1639314 h 6738329"/>
              <a:gd name="connsiteX685" fmla="*/ 3888215 w 12191368"/>
              <a:gd name="connsiteY685" fmla="*/ 1610176 h 6738329"/>
              <a:gd name="connsiteX686" fmla="*/ 3895400 w 12191368"/>
              <a:gd name="connsiteY686" fmla="*/ 1581437 h 6738329"/>
              <a:gd name="connsiteX687" fmla="*/ 4008759 w 12191368"/>
              <a:gd name="connsiteY687" fmla="*/ 803092 h 6738329"/>
              <a:gd name="connsiteX688" fmla="*/ 4011154 w 12191368"/>
              <a:gd name="connsiteY688" fmla="*/ 786728 h 6738329"/>
              <a:gd name="connsiteX689" fmla="*/ 4013948 w 12191368"/>
              <a:gd name="connsiteY689" fmla="*/ 769963 h 6738329"/>
              <a:gd name="connsiteX690" fmla="*/ 4017541 w 12191368"/>
              <a:gd name="connsiteY690" fmla="*/ 753598 h 6738329"/>
              <a:gd name="connsiteX691" fmla="*/ 4021932 w 12191368"/>
              <a:gd name="connsiteY691" fmla="*/ 737232 h 6738329"/>
              <a:gd name="connsiteX692" fmla="*/ 4027120 w 12191368"/>
              <a:gd name="connsiteY692" fmla="*/ 721665 h 6738329"/>
              <a:gd name="connsiteX693" fmla="*/ 4031911 w 12191368"/>
              <a:gd name="connsiteY693" fmla="*/ 705699 h 6738329"/>
              <a:gd name="connsiteX694" fmla="*/ 4037498 w 12191368"/>
              <a:gd name="connsiteY694" fmla="*/ 690133 h 6738329"/>
              <a:gd name="connsiteX695" fmla="*/ 4043087 w 12191368"/>
              <a:gd name="connsiteY695" fmla="*/ 674167 h 6738329"/>
              <a:gd name="connsiteX696" fmla="*/ 4054662 w 12191368"/>
              <a:gd name="connsiteY696" fmla="*/ 643032 h 6738329"/>
              <a:gd name="connsiteX697" fmla="*/ 4066636 w 12191368"/>
              <a:gd name="connsiteY697" fmla="*/ 611899 h 6738329"/>
              <a:gd name="connsiteX698" fmla="*/ 4071825 w 12191368"/>
              <a:gd name="connsiteY698" fmla="*/ 595933 h 6738329"/>
              <a:gd name="connsiteX699" fmla="*/ 4077015 w 12191368"/>
              <a:gd name="connsiteY699" fmla="*/ 580366 h 6738329"/>
              <a:gd name="connsiteX700" fmla="*/ 4081804 w 12191368"/>
              <a:gd name="connsiteY700" fmla="*/ 564000 h 6738329"/>
              <a:gd name="connsiteX701" fmla="*/ 4086195 w 12191368"/>
              <a:gd name="connsiteY701" fmla="*/ 548035 h 6738329"/>
              <a:gd name="connsiteX702" fmla="*/ 4088590 w 12191368"/>
              <a:gd name="connsiteY702" fmla="*/ 541249 h 6738329"/>
              <a:gd name="connsiteX703" fmla="*/ 4090984 w 12191368"/>
              <a:gd name="connsiteY703" fmla="*/ 534863 h 6738329"/>
              <a:gd name="connsiteX704" fmla="*/ 4094577 w 12191368"/>
              <a:gd name="connsiteY704" fmla="*/ 528875 h 6738329"/>
              <a:gd name="connsiteX705" fmla="*/ 4096573 w 12191368"/>
              <a:gd name="connsiteY705" fmla="*/ 526081 h 6738329"/>
              <a:gd name="connsiteX706" fmla="*/ 4098568 w 12191368"/>
              <a:gd name="connsiteY706" fmla="*/ 523687 h 6738329"/>
              <a:gd name="connsiteX707" fmla="*/ 4100963 w 12191368"/>
              <a:gd name="connsiteY707" fmla="*/ 521292 h 6738329"/>
              <a:gd name="connsiteX708" fmla="*/ 4103359 w 12191368"/>
              <a:gd name="connsiteY708" fmla="*/ 519296 h 6738329"/>
              <a:gd name="connsiteX709" fmla="*/ 4106152 w 12191368"/>
              <a:gd name="connsiteY709" fmla="*/ 517699 h 6738329"/>
              <a:gd name="connsiteX710" fmla="*/ 4108946 w 12191368"/>
              <a:gd name="connsiteY710" fmla="*/ 516103 h 6738329"/>
              <a:gd name="connsiteX711" fmla="*/ 4112141 w 12191368"/>
              <a:gd name="connsiteY711" fmla="*/ 514905 h 6738329"/>
              <a:gd name="connsiteX712" fmla="*/ 4115333 w 12191368"/>
              <a:gd name="connsiteY712" fmla="*/ 514107 h 6738329"/>
              <a:gd name="connsiteX713" fmla="*/ 4118925 w 12191368"/>
              <a:gd name="connsiteY713" fmla="*/ 513708 h 6738329"/>
              <a:gd name="connsiteX714" fmla="*/ 4123316 w 12191368"/>
              <a:gd name="connsiteY714" fmla="*/ 513708 h 6738329"/>
              <a:gd name="connsiteX715" fmla="*/ 4141278 w 12191368"/>
              <a:gd name="connsiteY715" fmla="*/ 514107 h 6738329"/>
              <a:gd name="connsiteX716" fmla="*/ 4159639 w 12191368"/>
              <a:gd name="connsiteY716" fmla="*/ 514107 h 6738329"/>
              <a:gd name="connsiteX717" fmla="*/ 4177999 w 12191368"/>
              <a:gd name="connsiteY717" fmla="*/ 513708 h 6738329"/>
              <a:gd name="connsiteX718" fmla="*/ 4196759 w 12191368"/>
              <a:gd name="connsiteY718" fmla="*/ 512910 h 6738329"/>
              <a:gd name="connsiteX719" fmla="*/ 4215121 w 12191368"/>
              <a:gd name="connsiteY719" fmla="*/ 512112 h 6738329"/>
              <a:gd name="connsiteX720" fmla="*/ 4233880 w 12191368"/>
              <a:gd name="connsiteY720" fmla="*/ 511312 h 6738329"/>
              <a:gd name="connsiteX721" fmla="*/ 4252242 w 12191368"/>
              <a:gd name="connsiteY721" fmla="*/ 511312 h 6738329"/>
              <a:gd name="connsiteX722" fmla="*/ 4270602 w 12191368"/>
              <a:gd name="connsiteY722" fmla="*/ 511712 h 6738329"/>
              <a:gd name="connsiteX723" fmla="*/ 4288965 w 12191368"/>
              <a:gd name="connsiteY723" fmla="*/ 512910 h 6738329"/>
              <a:gd name="connsiteX724" fmla="*/ 4297745 w 12191368"/>
              <a:gd name="connsiteY724" fmla="*/ 513708 h 6738329"/>
              <a:gd name="connsiteX725" fmla="*/ 4306526 w 12191368"/>
              <a:gd name="connsiteY725" fmla="*/ 514905 h 6738329"/>
              <a:gd name="connsiteX726" fmla="*/ 4315309 w 12191368"/>
              <a:gd name="connsiteY726" fmla="*/ 516502 h 6738329"/>
              <a:gd name="connsiteX727" fmla="*/ 4324488 w 12191368"/>
              <a:gd name="connsiteY727" fmla="*/ 518497 h 6738329"/>
              <a:gd name="connsiteX728" fmla="*/ 4333269 w 12191368"/>
              <a:gd name="connsiteY728" fmla="*/ 520493 h 6738329"/>
              <a:gd name="connsiteX729" fmla="*/ 4342051 w 12191368"/>
              <a:gd name="connsiteY729" fmla="*/ 523288 h 6738329"/>
              <a:gd name="connsiteX730" fmla="*/ 4350833 w 12191368"/>
              <a:gd name="connsiteY730" fmla="*/ 526081 h 6738329"/>
              <a:gd name="connsiteX731" fmla="*/ 4359614 w 12191368"/>
              <a:gd name="connsiteY731" fmla="*/ 529674 h 6738329"/>
              <a:gd name="connsiteX732" fmla="*/ 4367996 w 12191368"/>
              <a:gd name="connsiteY732" fmla="*/ 533266 h 6738329"/>
              <a:gd name="connsiteX733" fmla="*/ 4376378 w 12191368"/>
              <a:gd name="connsiteY733" fmla="*/ 537656 h 6738329"/>
              <a:gd name="connsiteX734" fmla="*/ 4385159 w 12191368"/>
              <a:gd name="connsiteY734" fmla="*/ 542447 h 6738329"/>
              <a:gd name="connsiteX735" fmla="*/ 4393141 w 12191368"/>
              <a:gd name="connsiteY735" fmla="*/ 548035 h 6738329"/>
              <a:gd name="connsiteX736" fmla="*/ 4401125 w 12191368"/>
              <a:gd name="connsiteY736" fmla="*/ 554022 h 6738329"/>
              <a:gd name="connsiteX737" fmla="*/ 4409109 w 12191368"/>
              <a:gd name="connsiteY737" fmla="*/ 560408 h 6738329"/>
              <a:gd name="connsiteX738" fmla="*/ 4424276 w 12191368"/>
              <a:gd name="connsiteY738" fmla="*/ 574778 h 6738329"/>
              <a:gd name="connsiteX739" fmla="*/ 4430663 w 12191368"/>
              <a:gd name="connsiteY739" fmla="*/ 580765 h 6738329"/>
              <a:gd name="connsiteX740" fmla="*/ 4433457 w 12191368"/>
              <a:gd name="connsiteY740" fmla="*/ 582761 h 6738329"/>
              <a:gd name="connsiteX741" fmla="*/ 4444233 w 12191368"/>
              <a:gd name="connsiteY741" fmla="*/ 572383 h 6738329"/>
              <a:gd name="connsiteX742" fmla="*/ 4449422 w 12191368"/>
              <a:gd name="connsiteY742" fmla="*/ 568392 h 6738329"/>
              <a:gd name="connsiteX743" fmla="*/ 4454212 w 12191368"/>
              <a:gd name="connsiteY743" fmla="*/ 565199 h 6738329"/>
              <a:gd name="connsiteX744" fmla="*/ 4458204 w 12191368"/>
              <a:gd name="connsiteY744" fmla="*/ 562005 h 6738329"/>
              <a:gd name="connsiteX745" fmla="*/ 4462195 w 12191368"/>
              <a:gd name="connsiteY745" fmla="*/ 560009 h 6738329"/>
              <a:gd name="connsiteX746" fmla="*/ 4465787 w 12191368"/>
              <a:gd name="connsiteY746" fmla="*/ 558014 h 6738329"/>
              <a:gd name="connsiteX747" fmla="*/ 4469380 w 12191368"/>
              <a:gd name="connsiteY747" fmla="*/ 556816 h 6738329"/>
              <a:gd name="connsiteX748" fmla="*/ 4472174 w 12191368"/>
              <a:gd name="connsiteY748" fmla="*/ 556018 h 6738329"/>
              <a:gd name="connsiteX749" fmla="*/ 4474969 w 12191368"/>
              <a:gd name="connsiteY749" fmla="*/ 555618 h 6738329"/>
              <a:gd name="connsiteX750" fmla="*/ 4477762 w 12191368"/>
              <a:gd name="connsiteY750" fmla="*/ 555618 h 6738329"/>
              <a:gd name="connsiteX751" fmla="*/ 4479758 w 12191368"/>
              <a:gd name="connsiteY751" fmla="*/ 556018 h 6738329"/>
              <a:gd name="connsiteX752" fmla="*/ 4482153 w 12191368"/>
              <a:gd name="connsiteY752" fmla="*/ 557216 h 6738329"/>
              <a:gd name="connsiteX753" fmla="*/ 4484149 w 12191368"/>
              <a:gd name="connsiteY753" fmla="*/ 558413 h 6738329"/>
              <a:gd name="connsiteX754" fmla="*/ 4485745 w 12191368"/>
              <a:gd name="connsiteY754" fmla="*/ 560009 h 6738329"/>
              <a:gd name="connsiteX755" fmla="*/ 4487342 w 12191368"/>
              <a:gd name="connsiteY755" fmla="*/ 562005 h 6738329"/>
              <a:gd name="connsiteX756" fmla="*/ 4488539 w 12191368"/>
              <a:gd name="connsiteY756" fmla="*/ 564000 h 6738329"/>
              <a:gd name="connsiteX757" fmla="*/ 4489737 w 12191368"/>
              <a:gd name="connsiteY757" fmla="*/ 566795 h 6738329"/>
              <a:gd name="connsiteX758" fmla="*/ 4491333 w 12191368"/>
              <a:gd name="connsiteY758" fmla="*/ 572383 h 6738329"/>
              <a:gd name="connsiteX759" fmla="*/ 4492930 w 12191368"/>
              <a:gd name="connsiteY759" fmla="*/ 579168 h 6738329"/>
              <a:gd name="connsiteX760" fmla="*/ 4493729 w 12191368"/>
              <a:gd name="connsiteY760" fmla="*/ 586353 h 6738329"/>
              <a:gd name="connsiteX761" fmla="*/ 4494925 w 12191368"/>
              <a:gd name="connsiteY761" fmla="*/ 602320 h 6738329"/>
              <a:gd name="connsiteX762" fmla="*/ 4495724 w 12191368"/>
              <a:gd name="connsiteY762" fmla="*/ 618685 h 6738329"/>
              <a:gd name="connsiteX763" fmla="*/ 4511692 w 12191368"/>
              <a:gd name="connsiteY763" fmla="*/ 630659 h 6738329"/>
              <a:gd name="connsiteX764" fmla="*/ 4519674 w 12191368"/>
              <a:gd name="connsiteY764" fmla="*/ 636647 h 6738329"/>
              <a:gd name="connsiteX765" fmla="*/ 4527256 w 12191368"/>
              <a:gd name="connsiteY765" fmla="*/ 643032 h 6738329"/>
              <a:gd name="connsiteX766" fmla="*/ 4534840 w 12191368"/>
              <a:gd name="connsiteY766" fmla="*/ 649419 h 6738329"/>
              <a:gd name="connsiteX767" fmla="*/ 4541626 w 12191368"/>
              <a:gd name="connsiteY767" fmla="*/ 656205 h 6738329"/>
              <a:gd name="connsiteX768" fmla="*/ 4548413 w 12191368"/>
              <a:gd name="connsiteY768" fmla="*/ 662991 h 6738329"/>
              <a:gd name="connsiteX769" fmla="*/ 4553999 w 12191368"/>
              <a:gd name="connsiteY769" fmla="*/ 670175 h 6738329"/>
              <a:gd name="connsiteX770" fmla="*/ 4558789 w 12191368"/>
              <a:gd name="connsiteY770" fmla="*/ 678158 h 6738329"/>
              <a:gd name="connsiteX771" fmla="*/ 4561185 w 12191368"/>
              <a:gd name="connsiteY771" fmla="*/ 682150 h 6738329"/>
              <a:gd name="connsiteX772" fmla="*/ 4563181 w 12191368"/>
              <a:gd name="connsiteY772" fmla="*/ 686141 h 6738329"/>
              <a:gd name="connsiteX773" fmla="*/ 4564778 w 12191368"/>
              <a:gd name="connsiteY773" fmla="*/ 690133 h 6738329"/>
              <a:gd name="connsiteX774" fmla="*/ 4566373 w 12191368"/>
              <a:gd name="connsiteY774" fmla="*/ 694523 h 6738329"/>
              <a:gd name="connsiteX775" fmla="*/ 4567571 w 12191368"/>
              <a:gd name="connsiteY775" fmla="*/ 698914 h 6738329"/>
              <a:gd name="connsiteX776" fmla="*/ 4568768 w 12191368"/>
              <a:gd name="connsiteY776" fmla="*/ 703704 h 6738329"/>
              <a:gd name="connsiteX777" fmla="*/ 4569167 w 12191368"/>
              <a:gd name="connsiteY777" fmla="*/ 708494 h 6738329"/>
              <a:gd name="connsiteX778" fmla="*/ 4569566 w 12191368"/>
              <a:gd name="connsiteY778" fmla="*/ 713682 h 6738329"/>
              <a:gd name="connsiteX779" fmla="*/ 4569966 w 12191368"/>
              <a:gd name="connsiteY779" fmla="*/ 718872 h 6738329"/>
              <a:gd name="connsiteX780" fmla="*/ 4569566 w 12191368"/>
              <a:gd name="connsiteY780" fmla="*/ 724060 h 6738329"/>
              <a:gd name="connsiteX781" fmla="*/ 4569167 w 12191368"/>
              <a:gd name="connsiteY781" fmla="*/ 729249 h 6738329"/>
              <a:gd name="connsiteX782" fmla="*/ 4568370 w 12191368"/>
              <a:gd name="connsiteY782" fmla="*/ 734838 h 6738329"/>
              <a:gd name="connsiteX783" fmla="*/ 4567172 w 12191368"/>
              <a:gd name="connsiteY783" fmla="*/ 740825 h 6738329"/>
              <a:gd name="connsiteX784" fmla="*/ 4565576 w 12191368"/>
              <a:gd name="connsiteY784" fmla="*/ 747211 h 6738329"/>
              <a:gd name="connsiteX785" fmla="*/ 4570765 w 12191368"/>
              <a:gd name="connsiteY785" fmla="*/ 812273 h 6738329"/>
              <a:gd name="connsiteX786" fmla="*/ 4576751 w 12191368"/>
              <a:gd name="connsiteY786" fmla="*/ 862965 h 6738329"/>
              <a:gd name="connsiteX787" fmla="*/ 4579945 w 12191368"/>
              <a:gd name="connsiteY787" fmla="*/ 888511 h 6738329"/>
              <a:gd name="connsiteX788" fmla="*/ 4582340 w 12191368"/>
              <a:gd name="connsiteY788" fmla="*/ 914057 h 6738329"/>
              <a:gd name="connsiteX789" fmla="*/ 4584734 w 12191368"/>
              <a:gd name="connsiteY789" fmla="*/ 939203 h 6738329"/>
              <a:gd name="connsiteX790" fmla="*/ 4586331 w 12191368"/>
              <a:gd name="connsiteY790" fmla="*/ 964749 h 6738329"/>
              <a:gd name="connsiteX791" fmla="*/ 4587928 w 12191368"/>
              <a:gd name="connsiteY791" fmla="*/ 990295 h 6738329"/>
              <a:gd name="connsiteX792" fmla="*/ 4589125 w 12191368"/>
              <a:gd name="connsiteY792" fmla="*/ 1015839 h 6738329"/>
              <a:gd name="connsiteX793" fmla="*/ 4589524 w 12191368"/>
              <a:gd name="connsiteY793" fmla="*/ 1041385 h 6738329"/>
              <a:gd name="connsiteX794" fmla="*/ 4589923 w 12191368"/>
              <a:gd name="connsiteY794" fmla="*/ 1066532 h 6738329"/>
              <a:gd name="connsiteX795" fmla="*/ 4589524 w 12191368"/>
              <a:gd name="connsiteY795" fmla="*/ 1092078 h 6738329"/>
              <a:gd name="connsiteX796" fmla="*/ 4588326 w 12191368"/>
              <a:gd name="connsiteY796" fmla="*/ 1117623 h 6738329"/>
              <a:gd name="connsiteX797" fmla="*/ 4586730 w 12191368"/>
              <a:gd name="connsiteY797" fmla="*/ 1143169 h 6738329"/>
              <a:gd name="connsiteX798" fmla="*/ 4584335 w 12191368"/>
              <a:gd name="connsiteY798" fmla="*/ 1168315 h 6738329"/>
              <a:gd name="connsiteX799" fmla="*/ 4581142 w 12191368"/>
              <a:gd name="connsiteY799" fmla="*/ 1193861 h 6738329"/>
              <a:gd name="connsiteX800" fmla="*/ 4576751 w 12191368"/>
              <a:gd name="connsiteY800" fmla="*/ 1219407 h 6738329"/>
              <a:gd name="connsiteX801" fmla="*/ 4576352 w 12191368"/>
              <a:gd name="connsiteY801" fmla="*/ 1222600 h 6738329"/>
              <a:gd name="connsiteX802" fmla="*/ 4576352 w 12191368"/>
              <a:gd name="connsiteY802" fmla="*/ 1225394 h 6738329"/>
              <a:gd name="connsiteX803" fmla="*/ 4576352 w 12191368"/>
              <a:gd name="connsiteY803" fmla="*/ 1228587 h 6738329"/>
              <a:gd name="connsiteX804" fmla="*/ 4576751 w 12191368"/>
              <a:gd name="connsiteY804" fmla="*/ 1231382 h 6738329"/>
              <a:gd name="connsiteX805" fmla="*/ 4578747 w 12191368"/>
              <a:gd name="connsiteY805" fmla="*/ 1237369 h 6738329"/>
              <a:gd name="connsiteX806" fmla="*/ 4580743 w 12191368"/>
              <a:gd name="connsiteY806" fmla="*/ 1242957 h 6738329"/>
              <a:gd name="connsiteX807" fmla="*/ 4583138 w 12191368"/>
              <a:gd name="connsiteY807" fmla="*/ 1248146 h 6738329"/>
              <a:gd name="connsiteX808" fmla="*/ 4585932 w 12191368"/>
              <a:gd name="connsiteY808" fmla="*/ 1253335 h 6738329"/>
              <a:gd name="connsiteX809" fmla="*/ 4591520 w 12191368"/>
              <a:gd name="connsiteY809" fmla="*/ 1263713 h 6738329"/>
              <a:gd name="connsiteX810" fmla="*/ 4593916 w 12191368"/>
              <a:gd name="connsiteY810" fmla="*/ 1268902 h 6738329"/>
              <a:gd name="connsiteX811" fmla="*/ 4595911 w 12191368"/>
              <a:gd name="connsiteY811" fmla="*/ 1274489 h 6738329"/>
              <a:gd name="connsiteX812" fmla="*/ 4597508 w 12191368"/>
              <a:gd name="connsiteY812" fmla="*/ 1279679 h 6738329"/>
              <a:gd name="connsiteX813" fmla="*/ 4597907 w 12191368"/>
              <a:gd name="connsiteY813" fmla="*/ 1284867 h 6738329"/>
              <a:gd name="connsiteX814" fmla="*/ 4597907 w 12191368"/>
              <a:gd name="connsiteY814" fmla="*/ 1287662 h 6738329"/>
              <a:gd name="connsiteX815" fmla="*/ 4597508 w 12191368"/>
              <a:gd name="connsiteY815" fmla="*/ 1290455 h 6738329"/>
              <a:gd name="connsiteX816" fmla="*/ 4596709 w 12191368"/>
              <a:gd name="connsiteY816" fmla="*/ 1293250 h 6738329"/>
              <a:gd name="connsiteX817" fmla="*/ 4595911 w 12191368"/>
              <a:gd name="connsiteY817" fmla="*/ 1296044 h 6738329"/>
              <a:gd name="connsiteX818" fmla="*/ 4594713 w 12191368"/>
              <a:gd name="connsiteY818" fmla="*/ 1298838 h 6738329"/>
              <a:gd name="connsiteX819" fmla="*/ 4593117 w 12191368"/>
              <a:gd name="connsiteY819" fmla="*/ 1301633 h 6738329"/>
              <a:gd name="connsiteX820" fmla="*/ 4590722 w 12191368"/>
              <a:gd name="connsiteY820" fmla="*/ 1305225 h 6738329"/>
              <a:gd name="connsiteX821" fmla="*/ 4588326 w 12191368"/>
              <a:gd name="connsiteY821" fmla="*/ 1308018 h 6738329"/>
              <a:gd name="connsiteX822" fmla="*/ 4589923 w 12191368"/>
              <a:gd name="connsiteY822" fmla="*/ 1311211 h 6738329"/>
              <a:gd name="connsiteX823" fmla="*/ 4591121 w 12191368"/>
              <a:gd name="connsiteY823" fmla="*/ 1314405 h 6738329"/>
              <a:gd name="connsiteX824" fmla="*/ 4591920 w 12191368"/>
              <a:gd name="connsiteY824" fmla="*/ 1317598 h 6738329"/>
              <a:gd name="connsiteX825" fmla="*/ 4592319 w 12191368"/>
              <a:gd name="connsiteY825" fmla="*/ 1320791 h 6738329"/>
              <a:gd name="connsiteX826" fmla="*/ 4592718 w 12191368"/>
              <a:gd name="connsiteY826" fmla="*/ 1326778 h 6738329"/>
              <a:gd name="connsiteX827" fmla="*/ 4592319 w 12191368"/>
              <a:gd name="connsiteY827" fmla="*/ 1332766 h 6738329"/>
              <a:gd name="connsiteX828" fmla="*/ 4594713 w 12191368"/>
              <a:gd name="connsiteY828" fmla="*/ 1349530 h 6738329"/>
              <a:gd name="connsiteX829" fmla="*/ 4596310 w 12191368"/>
              <a:gd name="connsiteY829" fmla="*/ 1365895 h 6738329"/>
              <a:gd name="connsiteX830" fmla="*/ 4597907 w 12191368"/>
              <a:gd name="connsiteY830" fmla="*/ 1382660 h 6738329"/>
              <a:gd name="connsiteX831" fmla="*/ 4598704 w 12191368"/>
              <a:gd name="connsiteY831" fmla="*/ 1399425 h 6738329"/>
              <a:gd name="connsiteX832" fmla="*/ 4599504 w 12191368"/>
              <a:gd name="connsiteY832" fmla="*/ 1416188 h 6738329"/>
              <a:gd name="connsiteX833" fmla="*/ 4599903 w 12191368"/>
              <a:gd name="connsiteY833" fmla="*/ 1432553 h 6738329"/>
              <a:gd name="connsiteX834" fmla="*/ 4599903 w 12191368"/>
              <a:gd name="connsiteY834" fmla="*/ 1466082 h 6738329"/>
              <a:gd name="connsiteX835" fmla="*/ 4599504 w 12191368"/>
              <a:gd name="connsiteY835" fmla="*/ 1533140 h 6738329"/>
              <a:gd name="connsiteX836" fmla="*/ 4599903 w 12191368"/>
              <a:gd name="connsiteY836" fmla="*/ 1566669 h 6738329"/>
              <a:gd name="connsiteX837" fmla="*/ 4600302 w 12191368"/>
              <a:gd name="connsiteY837" fmla="*/ 1583034 h 6738329"/>
              <a:gd name="connsiteX838" fmla="*/ 4600701 w 12191368"/>
              <a:gd name="connsiteY838" fmla="*/ 1599798 h 6738329"/>
              <a:gd name="connsiteX839" fmla="*/ 4600701 w 12191368"/>
              <a:gd name="connsiteY839" fmla="*/ 1618159 h 6738329"/>
              <a:gd name="connsiteX840" fmla="*/ 4601898 w 12191368"/>
              <a:gd name="connsiteY840" fmla="*/ 1699986 h 6738329"/>
              <a:gd name="connsiteX841" fmla="*/ 4603095 w 12191368"/>
              <a:gd name="connsiteY841" fmla="*/ 1740698 h 6738329"/>
              <a:gd name="connsiteX842" fmla="*/ 4603895 w 12191368"/>
              <a:gd name="connsiteY842" fmla="*/ 1760656 h 6738329"/>
              <a:gd name="connsiteX843" fmla="*/ 4604693 w 12191368"/>
              <a:gd name="connsiteY843" fmla="*/ 1781013 h 6738329"/>
              <a:gd name="connsiteX844" fmla="*/ 4605092 w 12191368"/>
              <a:gd name="connsiteY844" fmla="*/ 1788198 h 6738329"/>
              <a:gd name="connsiteX845" fmla="*/ 4605092 w 12191368"/>
              <a:gd name="connsiteY845" fmla="*/ 1794983 h 6738329"/>
              <a:gd name="connsiteX846" fmla="*/ 4604693 w 12191368"/>
              <a:gd name="connsiteY846" fmla="*/ 1802168 h 6738329"/>
              <a:gd name="connsiteX847" fmla="*/ 4603895 w 12191368"/>
              <a:gd name="connsiteY847" fmla="*/ 1808155 h 6738329"/>
              <a:gd name="connsiteX848" fmla="*/ 4602697 w 12191368"/>
              <a:gd name="connsiteY848" fmla="*/ 1813743 h 6738329"/>
              <a:gd name="connsiteX849" fmla="*/ 4601100 w 12191368"/>
              <a:gd name="connsiteY849" fmla="*/ 1818932 h 6738329"/>
              <a:gd name="connsiteX850" fmla="*/ 4598704 w 12191368"/>
              <a:gd name="connsiteY850" fmla="*/ 1823723 h 6738329"/>
              <a:gd name="connsiteX851" fmla="*/ 4596310 w 12191368"/>
              <a:gd name="connsiteY851" fmla="*/ 1827713 h 6738329"/>
              <a:gd name="connsiteX852" fmla="*/ 4592718 w 12191368"/>
              <a:gd name="connsiteY852" fmla="*/ 1832105 h 6738329"/>
              <a:gd name="connsiteX853" fmla="*/ 4589125 w 12191368"/>
              <a:gd name="connsiteY853" fmla="*/ 1835298 h 6738329"/>
              <a:gd name="connsiteX854" fmla="*/ 4584734 w 12191368"/>
              <a:gd name="connsiteY854" fmla="*/ 1838091 h 6738329"/>
              <a:gd name="connsiteX855" fmla="*/ 4579545 w 12191368"/>
              <a:gd name="connsiteY855" fmla="*/ 1840087 h 6738329"/>
              <a:gd name="connsiteX856" fmla="*/ 4573559 w 12191368"/>
              <a:gd name="connsiteY856" fmla="*/ 1841684 h 6738329"/>
              <a:gd name="connsiteX857" fmla="*/ 4566773 w 12191368"/>
              <a:gd name="connsiteY857" fmla="*/ 1842882 h 6738329"/>
              <a:gd name="connsiteX858" fmla="*/ 4559588 w 12191368"/>
              <a:gd name="connsiteY858" fmla="*/ 1843281 h 6738329"/>
              <a:gd name="connsiteX859" fmla="*/ 4551605 w 12191368"/>
              <a:gd name="connsiteY859" fmla="*/ 1842882 h 6738329"/>
              <a:gd name="connsiteX860" fmla="*/ 4567571 w 12191368"/>
              <a:gd name="connsiteY860" fmla="*/ 1852860 h 6738329"/>
              <a:gd name="connsiteX861" fmla="*/ 4573160 w 12191368"/>
              <a:gd name="connsiteY861" fmla="*/ 1853259 h 6738329"/>
              <a:gd name="connsiteX862" fmla="*/ 4578348 w 12191368"/>
              <a:gd name="connsiteY862" fmla="*/ 1853659 h 6738329"/>
              <a:gd name="connsiteX863" fmla="*/ 4582740 w 12191368"/>
              <a:gd name="connsiteY863" fmla="*/ 1854457 h 6738329"/>
              <a:gd name="connsiteX864" fmla="*/ 4586730 w 12191368"/>
              <a:gd name="connsiteY864" fmla="*/ 1855255 h 6738329"/>
              <a:gd name="connsiteX865" fmla="*/ 4590325 w 12191368"/>
              <a:gd name="connsiteY865" fmla="*/ 1856452 h 6738329"/>
              <a:gd name="connsiteX866" fmla="*/ 4593516 w 12191368"/>
              <a:gd name="connsiteY866" fmla="*/ 1857650 h 6738329"/>
              <a:gd name="connsiteX867" fmla="*/ 4595911 w 12191368"/>
              <a:gd name="connsiteY867" fmla="*/ 1859247 h 6738329"/>
              <a:gd name="connsiteX868" fmla="*/ 4598305 w 12191368"/>
              <a:gd name="connsiteY868" fmla="*/ 1861243 h 6738329"/>
              <a:gd name="connsiteX869" fmla="*/ 4599903 w 12191368"/>
              <a:gd name="connsiteY869" fmla="*/ 1863238 h 6738329"/>
              <a:gd name="connsiteX870" fmla="*/ 4601499 w 12191368"/>
              <a:gd name="connsiteY870" fmla="*/ 1865633 h 6738329"/>
              <a:gd name="connsiteX871" fmla="*/ 4602697 w 12191368"/>
              <a:gd name="connsiteY871" fmla="*/ 1867629 h 6738329"/>
              <a:gd name="connsiteX872" fmla="*/ 4603895 w 12191368"/>
              <a:gd name="connsiteY872" fmla="*/ 1870024 h 6738329"/>
              <a:gd name="connsiteX873" fmla="*/ 4604293 w 12191368"/>
              <a:gd name="connsiteY873" fmla="*/ 1872419 h 6738329"/>
              <a:gd name="connsiteX874" fmla="*/ 4604693 w 12191368"/>
              <a:gd name="connsiteY874" fmla="*/ 1875212 h 6738329"/>
              <a:gd name="connsiteX875" fmla="*/ 4605092 w 12191368"/>
              <a:gd name="connsiteY875" fmla="*/ 1880402 h 6738329"/>
              <a:gd name="connsiteX876" fmla="*/ 4604693 w 12191368"/>
              <a:gd name="connsiteY876" fmla="*/ 1886389 h 6738329"/>
              <a:gd name="connsiteX877" fmla="*/ 4603895 w 12191368"/>
              <a:gd name="connsiteY877" fmla="*/ 1891977 h 6738329"/>
              <a:gd name="connsiteX878" fmla="*/ 4601898 w 12191368"/>
              <a:gd name="connsiteY878" fmla="*/ 1904750 h 6738329"/>
              <a:gd name="connsiteX879" fmla="*/ 4601100 w 12191368"/>
              <a:gd name="connsiteY879" fmla="*/ 1910338 h 6738329"/>
              <a:gd name="connsiteX880" fmla="*/ 4600701 w 12191368"/>
              <a:gd name="connsiteY880" fmla="*/ 1916325 h 6738329"/>
              <a:gd name="connsiteX881" fmla="*/ 4601100 w 12191368"/>
              <a:gd name="connsiteY881" fmla="*/ 1921515 h 6738329"/>
              <a:gd name="connsiteX882" fmla="*/ 4601499 w 12191368"/>
              <a:gd name="connsiteY882" fmla="*/ 1924308 h 6738329"/>
              <a:gd name="connsiteX883" fmla="*/ 4601898 w 12191368"/>
              <a:gd name="connsiteY883" fmla="*/ 1926703 h 6738329"/>
              <a:gd name="connsiteX884" fmla="*/ 4605092 w 12191368"/>
              <a:gd name="connsiteY884" fmla="*/ 1963026 h 6738329"/>
              <a:gd name="connsiteX885" fmla="*/ 4609882 w 12191368"/>
              <a:gd name="connsiteY885" fmla="*/ 1957438 h 6738329"/>
              <a:gd name="connsiteX886" fmla="*/ 4615071 w 12191368"/>
              <a:gd name="connsiteY886" fmla="*/ 1952249 h 6738329"/>
              <a:gd name="connsiteX887" fmla="*/ 4619062 w 12191368"/>
              <a:gd name="connsiteY887" fmla="*/ 1946660 h 6738329"/>
              <a:gd name="connsiteX888" fmla="*/ 4622654 w 12191368"/>
              <a:gd name="connsiteY888" fmla="*/ 1941073 h 6738329"/>
              <a:gd name="connsiteX889" fmla="*/ 4626246 w 12191368"/>
              <a:gd name="connsiteY889" fmla="*/ 1935484 h 6738329"/>
              <a:gd name="connsiteX890" fmla="*/ 4629440 w 12191368"/>
              <a:gd name="connsiteY890" fmla="*/ 1929498 h 6738329"/>
              <a:gd name="connsiteX891" fmla="*/ 4632234 w 12191368"/>
              <a:gd name="connsiteY891" fmla="*/ 1923111 h 6738329"/>
              <a:gd name="connsiteX892" fmla="*/ 4634629 w 12191368"/>
              <a:gd name="connsiteY892" fmla="*/ 1917123 h 6738329"/>
              <a:gd name="connsiteX893" fmla="*/ 4637024 w 12191368"/>
              <a:gd name="connsiteY893" fmla="*/ 1911136 h 6738329"/>
              <a:gd name="connsiteX894" fmla="*/ 4639020 w 12191368"/>
              <a:gd name="connsiteY894" fmla="*/ 1904750 h 6738329"/>
              <a:gd name="connsiteX895" fmla="*/ 4642611 w 12191368"/>
              <a:gd name="connsiteY895" fmla="*/ 1891977 h 6738329"/>
              <a:gd name="connsiteX896" fmla="*/ 4645805 w 12191368"/>
              <a:gd name="connsiteY896" fmla="*/ 1878805 h 6738329"/>
              <a:gd name="connsiteX897" fmla="*/ 4648599 w 12191368"/>
              <a:gd name="connsiteY897" fmla="*/ 1866032 h 6738329"/>
              <a:gd name="connsiteX898" fmla="*/ 4652990 w 12191368"/>
              <a:gd name="connsiteY898" fmla="*/ 1839289 h 6738329"/>
              <a:gd name="connsiteX899" fmla="*/ 4655384 w 12191368"/>
              <a:gd name="connsiteY899" fmla="*/ 1826117 h 6738329"/>
              <a:gd name="connsiteX900" fmla="*/ 4658178 w 12191368"/>
              <a:gd name="connsiteY900" fmla="*/ 1812945 h 6738329"/>
              <a:gd name="connsiteX901" fmla="*/ 4661373 w 12191368"/>
              <a:gd name="connsiteY901" fmla="*/ 1800172 h 6738329"/>
              <a:gd name="connsiteX902" fmla="*/ 4665363 w 12191368"/>
              <a:gd name="connsiteY902" fmla="*/ 1787399 h 6738329"/>
              <a:gd name="connsiteX903" fmla="*/ 4667758 w 12191368"/>
              <a:gd name="connsiteY903" fmla="*/ 1781412 h 6738329"/>
              <a:gd name="connsiteX904" fmla="*/ 4670552 w 12191368"/>
              <a:gd name="connsiteY904" fmla="*/ 1775425 h 6738329"/>
              <a:gd name="connsiteX905" fmla="*/ 4673347 w 12191368"/>
              <a:gd name="connsiteY905" fmla="*/ 1769437 h 6738329"/>
              <a:gd name="connsiteX906" fmla="*/ 4676938 w 12191368"/>
              <a:gd name="connsiteY906" fmla="*/ 1763051 h 6738329"/>
              <a:gd name="connsiteX907" fmla="*/ 4678135 w 12191368"/>
              <a:gd name="connsiteY907" fmla="*/ 1755467 h 6738329"/>
              <a:gd name="connsiteX908" fmla="*/ 4679733 w 12191368"/>
              <a:gd name="connsiteY908" fmla="*/ 1747883 h 6738329"/>
              <a:gd name="connsiteX909" fmla="*/ 4681729 w 12191368"/>
              <a:gd name="connsiteY909" fmla="*/ 1740299 h 6738329"/>
              <a:gd name="connsiteX910" fmla="*/ 4684123 w 12191368"/>
              <a:gd name="connsiteY910" fmla="*/ 1733114 h 6738329"/>
              <a:gd name="connsiteX911" fmla="*/ 4686518 w 12191368"/>
              <a:gd name="connsiteY911" fmla="*/ 1725530 h 6738329"/>
              <a:gd name="connsiteX912" fmla="*/ 4689312 w 12191368"/>
              <a:gd name="connsiteY912" fmla="*/ 1718746 h 6738329"/>
              <a:gd name="connsiteX913" fmla="*/ 4692505 w 12191368"/>
              <a:gd name="connsiteY913" fmla="*/ 1711960 h 6738329"/>
              <a:gd name="connsiteX914" fmla="*/ 4695699 w 12191368"/>
              <a:gd name="connsiteY914" fmla="*/ 1705174 h 6738329"/>
              <a:gd name="connsiteX915" fmla="*/ 4699291 w 12191368"/>
              <a:gd name="connsiteY915" fmla="*/ 1698388 h 6738329"/>
              <a:gd name="connsiteX916" fmla="*/ 4702884 w 12191368"/>
              <a:gd name="connsiteY916" fmla="*/ 1691603 h 6738329"/>
              <a:gd name="connsiteX917" fmla="*/ 4711664 w 12191368"/>
              <a:gd name="connsiteY917" fmla="*/ 1678830 h 6738329"/>
              <a:gd name="connsiteX918" fmla="*/ 4720447 w 12191368"/>
              <a:gd name="connsiteY918" fmla="*/ 1666457 h 6738329"/>
              <a:gd name="connsiteX919" fmla="*/ 4730026 w 12191368"/>
              <a:gd name="connsiteY919" fmla="*/ 1654082 h 6738329"/>
              <a:gd name="connsiteX920" fmla="*/ 4735214 w 12191368"/>
              <a:gd name="connsiteY920" fmla="*/ 1651288 h 6738329"/>
              <a:gd name="connsiteX921" fmla="*/ 4740005 w 12191368"/>
              <a:gd name="connsiteY921" fmla="*/ 1648894 h 6738329"/>
              <a:gd name="connsiteX922" fmla="*/ 4745592 w 12191368"/>
              <a:gd name="connsiteY922" fmla="*/ 1646898 h 6738329"/>
              <a:gd name="connsiteX923" fmla="*/ 4750782 w 12191368"/>
              <a:gd name="connsiteY923" fmla="*/ 1645301 h 6738329"/>
              <a:gd name="connsiteX924" fmla="*/ 4755970 w 12191368"/>
              <a:gd name="connsiteY924" fmla="*/ 1644104 h 6738329"/>
              <a:gd name="connsiteX925" fmla="*/ 4760760 w 12191368"/>
              <a:gd name="connsiteY925" fmla="*/ 1642906 h 6738329"/>
              <a:gd name="connsiteX926" fmla="*/ 4765949 w 12191368"/>
              <a:gd name="connsiteY926" fmla="*/ 1642108 h 6738329"/>
              <a:gd name="connsiteX927" fmla="*/ 4771138 w 12191368"/>
              <a:gd name="connsiteY927" fmla="*/ 1641709 h 6738329"/>
              <a:gd name="connsiteX928" fmla="*/ 4781517 w 12191368"/>
              <a:gd name="connsiteY928" fmla="*/ 1641310 h 6738329"/>
              <a:gd name="connsiteX929" fmla="*/ 4791495 w 12191368"/>
              <a:gd name="connsiteY929" fmla="*/ 1641709 h 6738329"/>
              <a:gd name="connsiteX930" fmla="*/ 4801473 w 12191368"/>
              <a:gd name="connsiteY930" fmla="*/ 1642906 h 6738329"/>
              <a:gd name="connsiteX931" fmla="*/ 4811852 w 12191368"/>
              <a:gd name="connsiteY931" fmla="*/ 1644104 h 6738329"/>
              <a:gd name="connsiteX932" fmla="*/ 4821830 w 12191368"/>
              <a:gd name="connsiteY932" fmla="*/ 1646100 h 6738329"/>
              <a:gd name="connsiteX933" fmla="*/ 4832208 w 12191368"/>
              <a:gd name="connsiteY933" fmla="*/ 1648495 h 6738329"/>
              <a:gd name="connsiteX934" fmla="*/ 4852566 w 12191368"/>
              <a:gd name="connsiteY934" fmla="*/ 1652885 h 6738329"/>
              <a:gd name="connsiteX935" fmla="*/ 4862544 w 12191368"/>
              <a:gd name="connsiteY935" fmla="*/ 1654881 h 6738329"/>
              <a:gd name="connsiteX936" fmla="*/ 4872922 w 12191368"/>
              <a:gd name="connsiteY936" fmla="*/ 1656478 h 6738329"/>
              <a:gd name="connsiteX937" fmla="*/ 4882901 w 12191368"/>
              <a:gd name="connsiteY937" fmla="*/ 1657675 h 6738329"/>
              <a:gd name="connsiteX938" fmla="*/ 4893279 w 12191368"/>
              <a:gd name="connsiteY938" fmla="*/ 1658074 h 6738329"/>
              <a:gd name="connsiteX939" fmla="*/ 4903657 w 12191368"/>
              <a:gd name="connsiteY939" fmla="*/ 1656877 h 6738329"/>
              <a:gd name="connsiteX940" fmla="*/ 4914433 w 12191368"/>
              <a:gd name="connsiteY940" fmla="*/ 1656079 h 6738329"/>
              <a:gd name="connsiteX941" fmla="*/ 4925210 w 12191368"/>
              <a:gd name="connsiteY941" fmla="*/ 1656079 h 6738329"/>
              <a:gd name="connsiteX942" fmla="*/ 4935989 w 12191368"/>
              <a:gd name="connsiteY942" fmla="*/ 1656478 h 6738329"/>
              <a:gd name="connsiteX943" fmla="*/ 4947563 w 12191368"/>
              <a:gd name="connsiteY943" fmla="*/ 1657675 h 6738329"/>
              <a:gd name="connsiteX944" fmla="*/ 4958739 w 12191368"/>
              <a:gd name="connsiteY944" fmla="*/ 1659272 h 6738329"/>
              <a:gd name="connsiteX945" fmla="*/ 4969516 w 12191368"/>
              <a:gd name="connsiteY945" fmla="*/ 1661267 h 6738329"/>
              <a:gd name="connsiteX946" fmla="*/ 4981092 w 12191368"/>
              <a:gd name="connsiteY946" fmla="*/ 1664062 h 6738329"/>
              <a:gd name="connsiteX947" fmla="*/ 4992269 w 12191368"/>
              <a:gd name="connsiteY947" fmla="*/ 1667654 h 6738329"/>
              <a:gd name="connsiteX948" fmla="*/ 5003843 w 12191368"/>
              <a:gd name="connsiteY948" fmla="*/ 1671246 h 6738329"/>
              <a:gd name="connsiteX949" fmla="*/ 5014622 w 12191368"/>
              <a:gd name="connsiteY949" fmla="*/ 1675238 h 6738329"/>
              <a:gd name="connsiteX950" fmla="*/ 5025398 w 12191368"/>
              <a:gd name="connsiteY950" fmla="*/ 1679628 h 6738329"/>
              <a:gd name="connsiteX951" fmla="*/ 5036574 w 12191368"/>
              <a:gd name="connsiteY951" fmla="*/ 1684418 h 6738329"/>
              <a:gd name="connsiteX952" fmla="*/ 5047351 w 12191368"/>
              <a:gd name="connsiteY952" fmla="*/ 1689607 h 6738329"/>
              <a:gd name="connsiteX953" fmla="*/ 5057729 w 12191368"/>
              <a:gd name="connsiteY953" fmla="*/ 1695195 h 6738329"/>
              <a:gd name="connsiteX954" fmla="*/ 5067708 w 12191368"/>
              <a:gd name="connsiteY954" fmla="*/ 1701981 h 6738329"/>
              <a:gd name="connsiteX955" fmla="*/ 5078088 w 12191368"/>
              <a:gd name="connsiteY955" fmla="*/ 1708368 h 6738329"/>
              <a:gd name="connsiteX956" fmla="*/ 5088064 w 12191368"/>
              <a:gd name="connsiteY956" fmla="*/ 1714754 h 6738329"/>
              <a:gd name="connsiteX957" fmla="*/ 5097645 w 12191368"/>
              <a:gd name="connsiteY957" fmla="*/ 1721938 h 6738329"/>
              <a:gd name="connsiteX958" fmla="*/ 5106824 w 12191368"/>
              <a:gd name="connsiteY958" fmla="*/ 1729123 h 6738329"/>
              <a:gd name="connsiteX959" fmla="*/ 5116005 w 12191368"/>
              <a:gd name="connsiteY959" fmla="*/ 1737106 h 6738329"/>
              <a:gd name="connsiteX960" fmla="*/ 5124389 w 12191368"/>
              <a:gd name="connsiteY960" fmla="*/ 1745090 h 6738329"/>
              <a:gd name="connsiteX961" fmla="*/ 5132370 w 12191368"/>
              <a:gd name="connsiteY961" fmla="*/ 1753073 h 6738329"/>
              <a:gd name="connsiteX962" fmla="*/ 5140353 w 12191368"/>
              <a:gd name="connsiteY962" fmla="*/ 1761455 h 6738329"/>
              <a:gd name="connsiteX963" fmla="*/ 5147537 w 12191368"/>
              <a:gd name="connsiteY963" fmla="*/ 1770635 h 6738329"/>
              <a:gd name="connsiteX964" fmla="*/ 5154323 w 12191368"/>
              <a:gd name="connsiteY964" fmla="*/ 1779417 h 6738329"/>
              <a:gd name="connsiteX965" fmla="*/ 5160710 w 12191368"/>
              <a:gd name="connsiteY965" fmla="*/ 1788198 h 6738329"/>
              <a:gd name="connsiteX966" fmla="*/ 5166697 w 12191368"/>
              <a:gd name="connsiteY966" fmla="*/ 1797778 h 6738329"/>
              <a:gd name="connsiteX967" fmla="*/ 5171886 w 12191368"/>
              <a:gd name="connsiteY967" fmla="*/ 1806958 h 6738329"/>
              <a:gd name="connsiteX968" fmla="*/ 5176277 w 12191368"/>
              <a:gd name="connsiteY968" fmla="*/ 1816538 h 6738329"/>
              <a:gd name="connsiteX969" fmla="*/ 5180268 w 12191368"/>
              <a:gd name="connsiteY969" fmla="*/ 1826117 h 6738329"/>
              <a:gd name="connsiteX970" fmla="*/ 5183861 w 12191368"/>
              <a:gd name="connsiteY970" fmla="*/ 1836096 h 6738329"/>
              <a:gd name="connsiteX971" fmla="*/ 5186255 w 12191368"/>
              <a:gd name="connsiteY971" fmla="*/ 1839289 h 6738329"/>
              <a:gd name="connsiteX972" fmla="*/ 5187853 w 12191368"/>
              <a:gd name="connsiteY972" fmla="*/ 1842882 h 6738329"/>
              <a:gd name="connsiteX973" fmla="*/ 5188252 w 12191368"/>
              <a:gd name="connsiteY973" fmla="*/ 1846474 h 6738329"/>
              <a:gd name="connsiteX974" fmla="*/ 5187853 w 12191368"/>
              <a:gd name="connsiteY974" fmla="*/ 1850466 h 6738329"/>
              <a:gd name="connsiteX975" fmla="*/ 5191444 w 12191368"/>
              <a:gd name="connsiteY975" fmla="*/ 1855654 h 6738329"/>
              <a:gd name="connsiteX976" fmla="*/ 5194638 w 12191368"/>
              <a:gd name="connsiteY976" fmla="*/ 1861642 h 6738329"/>
              <a:gd name="connsiteX977" fmla="*/ 5197032 w 12191368"/>
              <a:gd name="connsiteY977" fmla="*/ 1867629 h 6738329"/>
              <a:gd name="connsiteX978" fmla="*/ 5199028 w 12191368"/>
              <a:gd name="connsiteY978" fmla="*/ 1874015 h 6738329"/>
              <a:gd name="connsiteX979" fmla="*/ 5200625 w 12191368"/>
              <a:gd name="connsiteY979" fmla="*/ 1880402 h 6738329"/>
              <a:gd name="connsiteX980" fmla="*/ 5201423 w 12191368"/>
              <a:gd name="connsiteY980" fmla="*/ 1886788 h 6738329"/>
              <a:gd name="connsiteX981" fmla="*/ 5203022 w 12191368"/>
              <a:gd name="connsiteY981" fmla="*/ 1901157 h 6738329"/>
              <a:gd name="connsiteX982" fmla="*/ 5204617 w 12191368"/>
              <a:gd name="connsiteY982" fmla="*/ 1915527 h 6738329"/>
              <a:gd name="connsiteX983" fmla="*/ 5205415 w 12191368"/>
              <a:gd name="connsiteY983" fmla="*/ 1923510 h 6738329"/>
              <a:gd name="connsiteX984" fmla="*/ 5206612 w 12191368"/>
              <a:gd name="connsiteY984" fmla="*/ 1931892 h 6738329"/>
              <a:gd name="connsiteX985" fmla="*/ 5208208 w 12191368"/>
              <a:gd name="connsiteY985" fmla="*/ 1939875 h 6738329"/>
              <a:gd name="connsiteX986" fmla="*/ 5210205 w 12191368"/>
              <a:gd name="connsiteY986" fmla="*/ 1948258 h 6738329"/>
              <a:gd name="connsiteX987" fmla="*/ 5212999 w 12191368"/>
              <a:gd name="connsiteY987" fmla="*/ 1956640 h 6738329"/>
              <a:gd name="connsiteX988" fmla="*/ 5216191 w 12191368"/>
              <a:gd name="connsiteY988" fmla="*/ 1966219 h 6738329"/>
              <a:gd name="connsiteX989" fmla="*/ 5220982 w 12191368"/>
              <a:gd name="connsiteY989" fmla="*/ 1945463 h 6738329"/>
              <a:gd name="connsiteX990" fmla="*/ 5225373 w 12191368"/>
              <a:gd name="connsiteY990" fmla="*/ 1925107 h 6738329"/>
              <a:gd name="connsiteX991" fmla="*/ 5234153 w 12191368"/>
              <a:gd name="connsiteY991" fmla="*/ 1885591 h 6738329"/>
              <a:gd name="connsiteX992" fmla="*/ 5242137 w 12191368"/>
              <a:gd name="connsiteY992" fmla="*/ 1847272 h 6738329"/>
              <a:gd name="connsiteX993" fmla="*/ 5249721 w 12191368"/>
              <a:gd name="connsiteY993" fmla="*/ 1810151 h 6738329"/>
              <a:gd name="connsiteX994" fmla="*/ 5253712 w 12191368"/>
              <a:gd name="connsiteY994" fmla="*/ 1791790 h 6738329"/>
              <a:gd name="connsiteX995" fmla="*/ 5258103 w 12191368"/>
              <a:gd name="connsiteY995" fmla="*/ 1773828 h 6738329"/>
              <a:gd name="connsiteX996" fmla="*/ 5262893 w 12191368"/>
              <a:gd name="connsiteY996" fmla="*/ 1755866 h 6738329"/>
              <a:gd name="connsiteX997" fmla="*/ 5268081 w 12191368"/>
              <a:gd name="connsiteY997" fmla="*/ 1738304 h 6738329"/>
              <a:gd name="connsiteX998" fmla="*/ 5273271 w 12191368"/>
              <a:gd name="connsiteY998" fmla="*/ 1721140 h 6738329"/>
              <a:gd name="connsiteX999" fmla="*/ 5278859 w 12191368"/>
              <a:gd name="connsiteY999" fmla="*/ 1703977 h 6738329"/>
              <a:gd name="connsiteX1000" fmla="*/ 5285246 w 12191368"/>
              <a:gd name="connsiteY1000" fmla="*/ 1686813 h 6738329"/>
              <a:gd name="connsiteX1001" fmla="*/ 5292031 w 12191368"/>
              <a:gd name="connsiteY1001" fmla="*/ 1670448 h 6738329"/>
              <a:gd name="connsiteX1002" fmla="*/ 5383037 w 12191368"/>
              <a:gd name="connsiteY1002" fmla="*/ 1307619 h 6738329"/>
              <a:gd name="connsiteX1003" fmla="*/ 5382639 w 12191368"/>
              <a:gd name="connsiteY1003" fmla="*/ 1307619 h 6738329"/>
              <a:gd name="connsiteX1004" fmla="*/ 5384236 w 12191368"/>
              <a:gd name="connsiteY1004" fmla="*/ 1294447 h 6738329"/>
              <a:gd name="connsiteX1005" fmla="*/ 5385831 w 12191368"/>
              <a:gd name="connsiteY1005" fmla="*/ 1281275 h 6738329"/>
              <a:gd name="connsiteX1006" fmla="*/ 5390222 w 12191368"/>
              <a:gd name="connsiteY1006" fmla="*/ 1255330 h 6738329"/>
              <a:gd name="connsiteX1007" fmla="*/ 5395410 w 12191368"/>
              <a:gd name="connsiteY1007" fmla="*/ 1229385 h 6738329"/>
              <a:gd name="connsiteX1008" fmla="*/ 5401399 w 12191368"/>
              <a:gd name="connsiteY1008" fmla="*/ 1204239 h 6738329"/>
              <a:gd name="connsiteX1009" fmla="*/ 5407784 w 12191368"/>
              <a:gd name="connsiteY1009" fmla="*/ 1179092 h 6738329"/>
              <a:gd name="connsiteX1010" fmla="*/ 5414969 w 12191368"/>
              <a:gd name="connsiteY1010" fmla="*/ 1153945 h 6738329"/>
              <a:gd name="connsiteX1011" fmla="*/ 5422952 w 12191368"/>
              <a:gd name="connsiteY1011" fmla="*/ 1129199 h 6738329"/>
              <a:gd name="connsiteX1012" fmla="*/ 5431733 w 12191368"/>
              <a:gd name="connsiteY1012" fmla="*/ 1104850 h 6738329"/>
              <a:gd name="connsiteX1013" fmla="*/ 5440515 w 12191368"/>
              <a:gd name="connsiteY1013" fmla="*/ 1080503 h 6738329"/>
              <a:gd name="connsiteX1014" fmla="*/ 5449696 w 12191368"/>
              <a:gd name="connsiteY1014" fmla="*/ 1056154 h 6738329"/>
              <a:gd name="connsiteX1015" fmla="*/ 5459675 w 12191368"/>
              <a:gd name="connsiteY1015" fmla="*/ 1031806 h 6738329"/>
              <a:gd name="connsiteX1016" fmla="*/ 5469654 w 12191368"/>
              <a:gd name="connsiteY1016" fmla="*/ 1007857 h 6738329"/>
              <a:gd name="connsiteX1017" fmla="*/ 5490408 w 12191368"/>
              <a:gd name="connsiteY1017" fmla="*/ 959560 h 6738329"/>
              <a:gd name="connsiteX1018" fmla="*/ 5511963 w 12191368"/>
              <a:gd name="connsiteY1018" fmla="*/ 912061 h 6738329"/>
              <a:gd name="connsiteX1019" fmla="*/ 5513960 w 12191368"/>
              <a:gd name="connsiteY1019" fmla="*/ 907670 h 6738329"/>
              <a:gd name="connsiteX1020" fmla="*/ 5516354 w 12191368"/>
              <a:gd name="connsiteY1020" fmla="*/ 903280 h 6738329"/>
              <a:gd name="connsiteX1021" fmla="*/ 5518748 w 12191368"/>
              <a:gd name="connsiteY1021" fmla="*/ 900485 h 6738329"/>
              <a:gd name="connsiteX1022" fmla="*/ 5520744 w 12191368"/>
              <a:gd name="connsiteY1022" fmla="*/ 898090 h 6738329"/>
              <a:gd name="connsiteX1023" fmla="*/ 5523140 w 12191368"/>
              <a:gd name="connsiteY1023" fmla="*/ 896095 h 6738329"/>
              <a:gd name="connsiteX1024" fmla="*/ 5526333 w 12191368"/>
              <a:gd name="connsiteY1024" fmla="*/ 894897 h 6738329"/>
              <a:gd name="connsiteX1025" fmla="*/ 5528728 w 12191368"/>
              <a:gd name="connsiteY1025" fmla="*/ 894099 h 6738329"/>
              <a:gd name="connsiteX1026" fmla="*/ 5531123 w 12191368"/>
              <a:gd name="connsiteY1026" fmla="*/ 893700 h 6738329"/>
              <a:gd name="connsiteX1027" fmla="*/ 5533518 w 12191368"/>
              <a:gd name="connsiteY1027" fmla="*/ 893301 h 6738329"/>
              <a:gd name="connsiteX1028" fmla="*/ 5536312 w 12191368"/>
              <a:gd name="connsiteY1028" fmla="*/ 893301 h 6738329"/>
              <a:gd name="connsiteX1029" fmla="*/ 5541500 w 12191368"/>
              <a:gd name="connsiteY1029" fmla="*/ 894099 h 6738329"/>
              <a:gd name="connsiteX1030" fmla="*/ 5547488 w 12191368"/>
              <a:gd name="connsiteY1030" fmla="*/ 894897 h 6738329"/>
              <a:gd name="connsiteX1031" fmla="*/ 5553076 w 12191368"/>
              <a:gd name="connsiteY1031" fmla="*/ 895297 h 6738329"/>
              <a:gd name="connsiteX1032" fmla="*/ 5579421 w 12191368"/>
              <a:gd name="connsiteY1032" fmla="*/ 894897 h 6738329"/>
              <a:gd name="connsiteX1033" fmla="*/ 5605365 w 12191368"/>
              <a:gd name="connsiteY1033" fmla="*/ 894099 h 6738329"/>
              <a:gd name="connsiteX1034" fmla="*/ 5657254 w 12191368"/>
              <a:gd name="connsiteY1034" fmla="*/ 892502 h 6738329"/>
              <a:gd name="connsiteX1035" fmla="*/ 5680407 w 12191368"/>
              <a:gd name="connsiteY1035" fmla="*/ 890506 h 6738329"/>
              <a:gd name="connsiteX1036" fmla="*/ 5692380 w 12191368"/>
              <a:gd name="connsiteY1036" fmla="*/ 889309 h 6738329"/>
              <a:gd name="connsiteX1037" fmla="*/ 5703954 w 12191368"/>
              <a:gd name="connsiteY1037" fmla="*/ 888112 h 6738329"/>
              <a:gd name="connsiteX1038" fmla="*/ 5715530 w 12191368"/>
              <a:gd name="connsiteY1038" fmla="*/ 887713 h 6738329"/>
              <a:gd name="connsiteX1039" fmla="*/ 5727106 w 12191368"/>
              <a:gd name="connsiteY1039" fmla="*/ 887713 h 6738329"/>
              <a:gd name="connsiteX1040" fmla="*/ 5737882 w 12191368"/>
              <a:gd name="connsiteY1040" fmla="*/ 888112 h 6738329"/>
              <a:gd name="connsiteX1041" fmla="*/ 5748660 w 12191368"/>
              <a:gd name="connsiteY1041" fmla="*/ 889708 h 6738329"/>
              <a:gd name="connsiteX1042" fmla="*/ 5754249 w 12191368"/>
              <a:gd name="connsiteY1042" fmla="*/ 890506 h 6738329"/>
              <a:gd name="connsiteX1043" fmla="*/ 5759437 w 12191368"/>
              <a:gd name="connsiteY1043" fmla="*/ 892103 h 6738329"/>
              <a:gd name="connsiteX1044" fmla="*/ 5764625 w 12191368"/>
              <a:gd name="connsiteY1044" fmla="*/ 893700 h 6738329"/>
              <a:gd name="connsiteX1045" fmla="*/ 5769416 w 12191368"/>
              <a:gd name="connsiteY1045" fmla="*/ 895297 h 6738329"/>
              <a:gd name="connsiteX1046" fmla="*/ 5774604 w 12191368"/>
              <a:gd name="connsiteY1046" fmla="*/ 897691 h 6738329"/>
              <a:gd name="connsiteX1047" fmla="*/ 5779395 w 12191368"/>
              <a:gd name="connsiteY1047" fmla="*/ 900086 h 6738329"/>
              <a:gd name="connsiteX1048" fmla="*/ 5783786 w 12191368"/>
              <a:gd name="connsiteY1048" fmla="*/ 902881 h 6738329"/>
              <a:gd name="connsiteX1049" fmla="*/ 5788576 w 12191368"/>
              <a:gd name="connsiteY1049" fmla="*/ 906073 h 6738329"/>
              <a:gd name="connsiteX1050" fmla="*/ 5792965 w 12191368"/>
              <a:gd name="connsiteY1050" fmla="*/ 910065 h 6738329"/>
              <a:gd name="connsiteX1051" fmla="*/ 5797356 w 12191368"/>
              <a:gd name="connsiteY1051" fmla="*/ 914057 h 6738329"/>
              <a:gd name="connsiteX1052" fmla="*/ 5801347 w 12191368"/>
              <a:gd name="connsiteY1052" fmla="*/ 918447 h 6738329"/>
              <a:gd name="connsiteX1053" fmla="*/ 5805341 w 12191368"/>
              <a:gd name="connsiteY1053" fmla="*/ 923237 h 6738329"/>
              <a:gd name="connsiteX1054" fmla="*/ 5809330 w 12191368"/>
              <a:gd name="connsiteY1054" fmla="*/ 928426 h 6738329"/>
              <a:gd name="connsiteX1055" fmla="*/ 5812924 w 12191368"/>
              <a:gd name="connsiteY1055" fmla="*/ 934413 h 6738329"/>
              <a:gd name="connsiteX1056" fmla="*/ 5816515 w 12191368"/>
              <a:gd name="connsiteY1056" fmla="*/ 941198 h 6738329"/>
              <a:gd name="connsiteX1057" fmla="*/ 5820107 w 12191368"/>
              <a:gd name="connsiteY1057" fmla="*/ 947585 h 6738329"/>
              <a:gd name="connsiteX1058" fmla="*/ 5823301 w 12191368"/>
              <a:gd name="connsiteY1058" fmla="*/ 947585 h 6738329"/>
              <a:gd name="connsiteX1059" fmla="*/ 5826893 w 12191368"/>
              <a:gd name="connsiteY1059" fmla="*/ 946787 h 6738329"/>
              <a:gd name="connsiteX1060" fmla="*/ 5830087 w 12191368"/>
              <a:gd name="connsiteY1060" fmla="*/ 945989 h 6738329"/>
              <a:gd name="connsiteX1061" fmla="*/ 5833679 w 12191368"/>
              <a:gd name="connsiteY1061" fmla="*/ 944790 h 6738329"/>
              <a:gd name="connsiteX1062" fmla="*/ 5840066 w 12191368"/>
              <a:gd name="connsiteY1062" fmla="*/ 941997 h 6738329"/>
              <a:gd name="connsiteX1063" fmla="*/ 5846452 w 12191368"/>
              <a:gd name="connsiteY1063" fmla="*/ 938405 h 6738329"/>
              <a:gd name="connsiteX1064" fmla="*/ 5853239 w 12191368"/>
              <a:gd name="connsiteY1064" fmla="*/ 934413 h 6738329"/>
              <a:gd name="connsiteX1065" fmla="*/ 5859225 w 12191368"/>
              <a:gd name="connsiteY1065" fmla="*/ 930421 h 6738329"/>
              <a:gd name="connsiteX1066" fmla="*/ 5865610 w 12191368"/>
              <a:gd name="connsiteY1066" fmla="*/ 926430 h 6738329"/>
              <a:gd name="connsiteX1067" fmla="*/ 5871999 w 12191368"/>
              <a:gd name="connsiteY1067" fmla="*/ 922838 h 6738329"/>
              <a:gd name="connsiteX1068" fmla="*/ 5878384 w 12191368"/>
              <a:gd name="connsiteY1068" fmla="*/ 919645 h 6738329"/>
              <a:gd name="connsiteX1069" fmla="*/ 5885169 w 12191368"/>
              <a:gd name="connsiteY1069" fmla="*/ 916850 h 6738329"/>
              <a:gd name="connsiteX1070" fmla="*/ 5888762 w 12191368"/>
              <a:gd name="connsiteY1070" fmla="*/ 916052 h 6738329"/>
              <a:gd name="connsiteX1071" fmla="*/ 5891955 w 12191368"/>
              <a:gd name="connsiteY1071" fmla="*/ 915254 h 6738329"/>
              <a:gd name="connsiteX1072" fmla="*/ 5895547 w 12191368"/>
              <a:gd name="connsiteY1072" fmla="*/ 914855 h 6738329"/>
              <a:gd name="connsiteX1073" fmla="*/ 5898741 w 12191368"/>
              <a:gd name="connsiteY1073" fmla="*/ 914456 h 6738329"/>
              <a:gd name="connsiteX1074" fmla="*/ 5902333 w 12191368"/>
              <a:gd name="connsiteY1074" fmla="*/ 914855 h 6738329"/>
              <a:gd name="connsiteX1075" fmla="*/ 5905926 w 12191368"/>
              <a:gd name="connsiteY1075" fmla="*/ 915254 h 6738329"/>
              <a:gd name="connsiteX1076" fmla="*/ 5909519 w 12191368"/>
              <a:gd name="connsiteY1076" fmla="*/ 916052 h 6738329"/>
              <a:gd name="connsiteX1077" fmla="*/ 5913510 w 12191368"/>
              <a:gd name="connsiteY1077" fmla="*/ 917249 h 6738329"/>
              <a:gd name="connsiteX1078" fmla="*/ 5917500 w 12191368"/>
              <a:gd name="connsiteY1078" fmla="*/ 918846 h 6738329"/>
              <a:gd name="connsiteX1079" fmla="*/ 5921492 w 12191368"/>
              <a:gd name="connsiteY1079" fmla="*/ 921241 h 6738329"/>
              <a:gd name="connsiteX1080" fmla="*/ 5925483 w 12191368"/>
              <a:gd name="connsiteY1080" fmla="*/ 923636 h 6738329"/>
              <a:gd name="connsiteX1081" fmla="*/ 5929475 w 12191368"/>
              <a:gd name="connsiteY1081" fmla="*/ 926829 h 6738329"/>
              <a:gd name="connsiteX1082" fmla="*/ 5935064 w 12191368"/>
              <a:gd name="connsiteY1082" fmla="*/ 922838 h 6738329"/>
              <a:gd name="connsiteX1083" fmla="*/ 5941050 w 12191368"/>
              <a:gd name="connsiteY1083" fmla="*/ 918846 h 6738329"/>
              <a:gd name="connsiteX1084" fmla="*/ 5943845 w 12191368"/>
              <a:gd name="connsiteY1084" fmla="*/ 916850 h 6738329"/>
              <a:gd name="connsiteX1085" fmla="*/ 5946240 w 12191368"/>
              <a:gd name="connsiteY1085" fmla="*/ 914456 h 6738329"/>
              <a:gd name="connsiteX1086" fmla="*/ 5948235 w 12191368"/>
              <a:gd name="connsiteY1086" fmla="*/ 912061 h 6738329"/>
              <a:gd name="connsiteX1087" fmla="*/ 5949433 w 12191368"/>
              <a:gd name="connsiteY1087" fmla="*/ 909665 h 6738329"/>
              <a:gd name="connsiteX1088" fmla="*/ 5960609 w 12191368"/>
              <a:gd name="connsiteY1088" fmla="*/ 882922 h 6738329"/>
              <a:gd name="connsiteX1089" fmla="*/ 5970587 w 12191368"/>
              <a:gd name="connsiteY1089" fmla="*/ 859772 h 6738329"/>
              <a:gd name="connsiteX1090" fmla="*/ 5979369 w 12191368"/>
              <a:gd name="connsiteY1090" fmla="*/ 839415 h 6738329"/>
              <a:gd name="connsiteX1091" fmla="*/ 5988150 w 12191368"/>
              <a:gd name="connsiteY1091" fmla="*/ 822651 h 6738329"/>
              <a:gd name="connsiteX1092" fmla="*/ 5992143 w 12191368"/>
              <a:gd name="connsiteY1092" fmla="*/ 815067 h 6738329"/>
              <a:gd name="connsiteX1093" fmla="*/ 5996133 w 12191368"/>
              <a:gd name="connsiteY1093" fmla="*/ 808281 h 6738329"/>
              <a:gd name="connsiteX1094" fmla="*/ 6000125 w 12191368"/>
              <a:gd name="connsiteY1094" fmla="*/ 801496 h 6738329"/>
              <a:gd name="connsiteX1095" fmla="*/ 6004516 w 12191368"/>
              <a:gd name="connsiteY1095" fmla="*/ 795908 h 6738329"/>
              <a:gd name="connsiteX1096" fmla="*/ 6008908 w 12191368"/>
              <a:gd name="connsiteY1096" fmla="*/ 790719 h 6738329"/>
              <a:gd name="connsiteX1097" fmla="*/ 6013297 w 12191368"/>
              <a:gd name="connsiteY1097" fmla="*/ 786328 h 6738329"/>
              <a:gd name="connsiteX1098" fmla="*/ 6018486 w 12191368"/>
              <a:gd name="connsiteY1098" fmla="*/ 782337 h 6738329"/>
              <a:gd name="connsiteX1099" fmla="*/ 6023275 w 12191368"/>
              <a:gd name="connsiteY1099" fmla="*/ 778745 h 6738329"/>
              <a:gd name="connsiteX1100" fmla="*/ 6028466 w 12191368"/>
              <a:gd name="connsiteY1100" fmla="*/ 775551 h 6738329"/>
              <a:gd name="connsiteX1101" fmla="*/ 6033654 w 12191368"/>
              <a:gd name="connsiteY1101" fmla="*/ 772358 h 6738329"/>
              <a:gd name="connsiteX1102" fmla="*/ 6039641 w 12191368"/>
              <a:gd name="connsiteY1102" fmla="*/ 769963 h 6738329"/>
              <a:gd name="connsiteX1103" fmla="*/ 6045629 w 12191368"/>
              <a:gd name="connsiteY1103" fmla="*/ 768366 h 6738329"/>
              <a:gd name="connsiteX1104" fmla="*/ 6052813 w 12191368"/>
              <a:gd name="connsiteY1104" fmla="*/ 766769 h 6738329"/>
              <a:gd name="connsiteX1105" fmla="*/ 6059998 w 12191368"/>
              <a:gd name="connsiteY1105" fmla="*/ 765572 h 6738329"/>
              <a:gd name="connsiteX1106" fmla="*/ 6067581 w 12191368"/>
              <a:gd name="connsiteY1106" fmla="*/ 764375 h 6738329"/>
              <a:gd name="connsiteX1107" fmla="*/ 6075566 w 12191368"/>
              <a:gd name="connsiteY1107" fmla="*/ 763976 h 6738329"/>
              <a:gd name="connsiteX1108" fmla="*/ 6084745 w 12191368"/>
              <a:gd name="connsiteY1108" fmla="*/ 763577 h 6738329"/>
              <a:gd name="connsiteX1109" fmla="*/ 6093925 w 12191368"/>
              <a:gd name="connsiteY1109" fmla="*/ 763177 h 6738329"/>
              <a:gd name="connsiteX1110" fmla="*/ 6095368 w 12191368"/>
              <a:gd name="connsiteY1110" fmla="*/ 763204 h 6738329"/>
              <a:gd name="connsiteX1111" fmla="*/ 6095368 w 12191368"/>
              <a:gd name="connsiteY1111" fmla="*/ 113086 h 6738329"/>
              <a:gd name="connsiteX1112" fmla="*/ 6096083 w 12191368"/>
              <a:gd name="connsiteY1112" fmla="*/ 111364 h 6738329"/>
              <a:gd name="connsiteX1113" fmla="*/ 6102869 w 12191368"/>
              <a:gd name="connsiteY1113" fmla="*/ 96196 h 6738329"/>
              <a:gd name="connsiteX1114" fmla="*/ 6108458 w 12191368"/>
              <a:gd name="connsiteY1114" fmla="*/ 80629 h 6738329"/>
              <a:gd name="connsiteX1115" fmla="*/ 6113646 w 12191368"/>
              <a:gd name="connsiteY1115" fmla="*/ 65062 h 6738329"/>
              <a:gd name="connsiteX1116" fmla="*/ 6116042 w 12191368"/>
              <a:gd name="connsiteY1116" fmla="*/ 57478 h 6738329"/>
              <a:gd name="connsiteX1117" fmla="*/ 6118037 w 12191368"/>
              <a:gd name="connsiteY1117" fmla="*/ 49096 h 6738329"/>
              <a:gd name="connsiteX1118" fmla="*/ 6119634 w 12191368"/>
              <a:gd name="connsiteY1118" fmla="*/ 41512 h 6738329"/>
              <a:gd name="connsiteX1119" fmla="*/ 6120831 w 12191368"/>
              <a:gd name="connsiteY1119" fmla="*/ 33529 h 6738329"/>
              <a:gd name="connsiteX1120" fmla="*/ 6122028 w 12191368"/>
              <a:gd name="connsiteY1120" fmla="*/ 25147 h 6738329"/>
              <a:gd name="connsiteX1121" fmla="*/ 6122826 w 12191368"/>
              <a:gd name="connsiteY1121" fmla="*/ 17164 h 6738329"/>
              <a:gd name="connsiteX1122" fmla="*/ 6122826 w 12191368"/>
              <a:gd name="connsiteY1122" fmla="*/ 15168 h 6738329"/>
              <a:gd name="connsiteX1123" fmla="*/ 6123626 w 12191368"/>
              <a:gd name="connsiteY1123" fmla="*/ 13172 h 6738329"/>
              <a:gd name="connsiteX1124" fmla="*/ 6124823 w 12191368"/>
              <a:gd name="connsiteY1124" fmla="*/ 11575 h 6738329"/>
              <a:gd name="connsiteX1125" fmla="*/ 6126020 w 12191368"/>
              <a:gd name="connsiteY1125" fmla="*/ 9580 h 6738329"/>
              <a:gd name="connsiteX1126" fmla="*/ 6129213 w 12191368"/>
              <a:gd name="connsiteY1126" fmla="*/ 6387 h 6738329"/>
              <a:gd name="connsiteX1127" fmla="*/ 6132805 w 12191368"/>
              <a:gd name="connsiteY1127" fmla="*/ 3991 h 6738329"/>
              <a:gd name="connsiteX1128" fmla="*/ 6135600 w 12191368"/>
              <a:gd name="connsiteY1128" fmla="*/ 2794 h 6738329"/>
              <a:gd name="connsiteX1129" fmla="*/ 6139591 w 12191368"/>
              <a:gd name="connsiteY1129" fmla="*/ 1597 h 6738329"/>
              <a:gd name="connsiteX1130" fmla="*/ 6144780 w 12191368"/>
              <a:gd name="connsiteY1130" fmla="*/ 798 h 6738329"/>
              <a:gd name="connsiteX1131" fmla="*/ 6150369 w 12191368"/>
              <a:gd name="connsiteY1131" fmla="*/ 399 h 6738329"/>
              <a:gd name="connsiteX1132" fmla="*/ 6165137 w 12191368"/>
              <a:gd name="connsiteY1132" fmla="*/ 0 h 6738329"/>
              <a:gd name="connsiteX1133" fmla="*/ 6183098 w 12191368"/>
              <a:gd name="connsiteY1133" fmla="*/ 399 h 6738329"/>
              <a:gd name="connsiteX1134" fmla="*/ 6203455 w 12191368"/>
              <a:gd name="connsiteY1134" fmla="*/ 1198 h 6738329"/>
              <a:gd name="connsiteX1135" fmla="*/ 6225409 w 12191368"/>
              <a:gd name="connsiteY1135" fmla="*/ 2794 h 6738329"/>
              <a:gd name="connsiteX1136" fmla="*/ 6248959 w 12191368"/>
              <a:gd name="connsiteY1136" fmla="*/ 5190 h 6738329"/>
              <a:gd name="connsiteX1137" fmla="*/ 6272907 w 12191368"/>
              <a:gd name="connsiteY1137" fmla="*/ 7584 h 6738329"/>
              <a:gd name="connsiteX1138" fmla="*/ 6296458 w 12191368"/>
              <a:gd name="connsiteY1138" fmla="*/ 10777 h 6738329"/>
              <a:gd name="connsiteX1139" fmla="*/ 6319609 w 12191368"/>
              <a:gd name="connsiteY1139" fmla="*/ 14370 h 6738329"/>
              <a:gd name="connsiteX1140" fmla="*/ 6341961 w 12191368"/>
              <a:gd name="connsiteY1140" fmla="*/ 18361 h 6738329"/>
              <a:gd name="connsiteX1141" fmla="*/ 6361519 w 12191368"/>
              <a:gd name="connsiteY1141" fmla="*/ 21953 h 6738329"/>
              <a:gd name="connsiteX1142" fmla="*/ 6379082 w 12191368"/>
              <a:gd name="connsiteY1142" fmla="*/ 25945 h 6738329"/>
              <a:gd name="connsiteX1143" fmla="*/ 6386267 w 12191368"/>
              <a:gd name="connsiteY1143" fmla="*/ 27941 h 6738329"/>
              <a:gd name="connsiteX1144" fmla="*/ 6393052 w 12191368"/>
              <a:gd name="connsiteY1144" fmla="*/ 29936 h 6738329"/>
              <a:gd name="connsiteX1145" fmla="*/ 6399040 w 12191368"/>
              <a:gd name="connsiteY1145" fmla="*/ 31933 h 6738329"/>
              <a:gd name="connsiteX1146" fmla="*/ 6403430 w 12191368"/>
              <a:gd name="connsiteY1146" fmla="*/ 33928 h 6738329"/>
              <a:gd name="connsiteX1147" fmla="*/ 6407022 w 12191368"/>
              <a:gd name="connsiteY1147" fmla="*/ 35924 h 6738329"/>
              <a:gd name="connsiteX1148" fmla="*/ 6409418 w 12191368"/>
              <a:gd name="connsiteY1148" fmla="*/ 37520 h 6738329"/>
              <a:gd name="connsiteX1149" fmla="*/ 6412611 w 12191368"/>
              <a:gd name="connsiteY1149" fmla="*/ 41911 h 6738329"/>
              <a:gd name="connsiteX1150" fmla="*/ 6415005 w 12191368"/>
              <a:gd name="connsiteY1150" fmla="*/ 46302 h 6738329"/>
              <a:gd name="connsiteX1151" fmla="*/ 6417800 w 12191368"/>
              <a:gd name="connsiteY1151" fmla="*/ 51491 h 6738329"/>
              <a:gd name="connsiteX1152" fmla="*/ 6419795 w 12191368"/>
              <a:gd name="connsiteY1152" fmla="*/ 56679 h 6738329"/>
              <a:gd name="connsiteX1153" fmla="*/ 6423787 w 12191368"/>
              <a:gd name="connsiteY1153" fmla="*/ 66659 h 6738329"/>
              <a:gd name="connsiteX1154" fmla="*/ 6428178 w 12191368"/>
              <a:gd name="connsiteY1154" fmla="*/ 77037 h 6738329"/>
              <a:gd name="connsiteX1155" fmla="*/ 6431770 w 12191368"/>
              <a:gd name="connsiteY1155" fmla="*/ 81427 h 6738329"/>
              <a:gd name="connsiteX1156" fmla="*/ 6434963 w 12191368"/>
              <a:gd name="connsiteY1156" fmla="*/ 85818 h 6738329"/>
              <a:gd name="connsiteX1157" fmla="*/ 6438156 w 12191368"/>
              <a:gd name="connsiteY1157" fmla="*/ 88612 h 6738329"/>
              <a:gd name="connsiteX1158" fmla="*/ 6440950 w 12191368"/>
              <a:gd name="connsiteY1158" fmla="*/ 91406 h 6738329"/>
              <a:gd name="connsiteX1159" fmla="*/ 6443745 w 12191368"/>
              <a:gd name="connsiteY1159" fmla="*/ 93002 h 6738329"/>
              <a:gd name="connsiteX1160" fmla="*/ 6446539 w 12191368"/>
              <a:gd name="connsiteY1160" fmla="*/ 94599 h 6738329"/>
              <a:gd name="connsiteX1161" fmla="*/ 6448933 w 12191368"/>
              <a:gd name="connsiteY1161" fmla="*/ 95398 h 6738329"/>
              <a:gd name="connsiteX1162" fmla="*/ 6451728 w 12191368"/>
              <a:gd name="connsiteY1162" fmla="*/ 95797 h 6738329"/>
              <a:gd name="connsiteX1163" fmla="*/ 6454123 w 12191368"/>
              <a:gd name="connsiteY1163" fmla="*/ 95398 h 6738329"/>
              <a:gd name="connsiteX1164" fmla="*/ 6456118 w 12191368"/>
              <a:gd name="connsiteY1164" fmla="*/ 94999 h 6738329"/>
              <a:gd name="connsiteX1165" fmla="*/ 6458513 w 12191368"/>
              <a:gd name="connsiteY1165" fmla="*/ 94200 h 6738329"/>
              <a:gd name="connsiteX1166" fmla="*/ 6460509 w 12191368"/>
              <a:gd name="connsiteY1166" fmla="*/ 93002 h 6738329"/>
              <a:gd name="connsiteX1167" fmla="*/ 6465299 w 12191368"/>
              <a:gd name="connsiteY1167" fmla="*/ 89809 h 6738329"/>
              <a:gd name="connsiteX1168" fmla="*/ 6469290 w 12191368"/>
              <a:gd name="connsiteY1168" fmla="*/ 85818 h 6738329"/>
              <a:gd name="connsiteX1169" fmla="*/ 6477672 w 12191368"/>
              <a:gd name="connsiteY1169" fmla="*/ 76238 h 6738329"/>
              <a:gd name="connsiteX1170" fmla="*/ 6482063 w 12191368"/>
              <a:gd name="connsiteY1170" fmla="*/ 71847 h 6738329"/>
              <a:gd name="connsiteX1171" fmla="*/ 6486453 w 12191368"/>
              <a:gd name="connsiteY1171" fmla="*/ 67856 h 6738329"/>
              <a:gd name="connsiteX1172" fmla="*/ 6488849 w 12191368"/>
              <a:gd name="connsiteY1172" fmla="*/ 66259 h 6738329"/>
              <a:gd name="connsiteX1173" fmla="*/ 6491243 w 12191368"/>
              <a:gd name="connsiteY1173" fmla="*/ 64662 h 6738329"/>
              <a:gd name="connsiteX1174" fmla="*/ 6493638 w 12191368"/>
              <a:gd name="connsiteY1174" fmla="*/ 63465 h 6738329"/>
              <a:gd name="connsiteX1175" fmla="*/ 6496832 w 12191368"/>
              <a:gd name="connsiteY1175" fmla="*/ 62667 h 6738329"/>
              <a:gd name="connsiteX1176" fmla="*/ 6499626 w 12191368"/>
              <a:gd name="connsiteY1176" fmla="*/ 62268 h 6738329"/>
              <a:gd name="connsiteX1177" fmla="*/ 6502419 w 12191368"/>
              <a:gd name="connsiteY1177" fmla="*/ 62268 h 6738329"/>
              <a:gd name="connsiteX1178" fmla="*/ 6505613 w 12191368"/>
              <a:gd name="connsiteY1178" fmla="*/ 62667 h 6738329"/>
              <a:gd name="connsiteX1179" fmla="*/ 6508806 w 12191368"/>
              <a:gd name="connsiteY1179" fmla="*/ 63465 h 6738329"/>
              <a:gd name="connsiteX1180" fmla="*/ 6505613 w 12191368"/>
              <a:gd name="connsiteY1180" fmla="*/ 69852 h 6738329"/>
              <a:gd name="connsiteX1181" fmla="*/ 6503617 w 12191368"/>
              <a:gd name="connsiteY1181" fmla="*/ 76238 h 6738329"/>
              <a:gd name="connsiteX1182" fmla="*/ 6502419 w 12191368"/>
              <a:gd name="connsiteY1182" fmla="*/ 81826 h 6738329"/>
              <a:gd name="connsiteX1183" fmla="*/ 6502020 w 12191368"/>
              <a:gd name="connsiteY1183" fmla="*/ 87415 h 6738329"/>
              <a:gd name="connsiteX1184" fmla="*/ 6502419 w 12191368"/>
              <a:gd name="connsiteY1184" fmla="*/ 92204 h 6738329"/>
              <a:gd name="connsiteX1185" fmla="*/ 6503617 w 12191368"/>
              <a:gd name="connsiteY1185" fmla="*/ 96994 h 6738329"/>
              <a:gd name="connsiteX1186" fmla="*/ 6505213 w 12191368"/>
              <a:gd name="connsiteY1186" fmla="*/ 100985 h 6738329"/>
              <a:gd name="connsiteX1187" fmla="*/ 6507609 w 12191368"/>
              <a:gd name="connsiteY1187" fmla="*/ 104977 h 6738329"/>
              <a:gd name="connsiteX1188" fmla="*/ 6510403 w 12191368"/>
              <a:gd name="connsiteY1188" fmla="*/ 108968 h 6738329"/>
              <a:gd name="connsiteX1189" fmla="*/ 6513595 w 12191368"/>
              <a:gd name="connsiteY1189" fmla="*/ 112561 h 6738329"/>
              <a:gd name="connsiteX1190" fmla="*/ 6517188 w 12191368"/>
              <a:gd name="connsiteY1190" fmla="*/ 116153 h 6738329"/>
              <a:gd name="connsiteX1191" fmla="*/ 6521179 w 12191368"/>
              <a:gd name="connsiteY1191" fmla="*/ 119346 h 6738329"/>
              <a:gd name="connsiteX1192" fmla="*/ 6529961 w 12191368"/>
              <a:gd name="connsiteY1192" fmla="*/ 125334 h 6738329"/>
              <a:gd name="connsiteX1193" fmla="*/ 6539141 w 12191368"/>
              <a:gd name="connsiteY1193" fmla="*/ 131321 h 6738329"/>
              <a:gd name="connsiteX1194" fmla="*/ 6548722 w 12191368"/>
              <a:gd name="connsiteY1194" fmla="*/ 137308 h 6738329"/>
              <a:gd name="connsiteX1195" fmla="*/ 6557503 w 12191368"/>
              <a:gd name="connsiteY1195" fmla="*/ 143295 h 6738329"/>
              <a:gd name="connsiteX1196" fmla="*/ 6561893 w 12191368"/>
              <a:gd name="connsiteY1196" fmla="*/ 146489 h 6738329"/>
              <a:gd name="connsiteX1197" fmla="*/ 6565884 w 12191368"/>
              <a:gd name="connsiteY1197" fmla="*/ 150480 h 6738329"/>
              <a:gd name="connsiteX1198" fmla="*/ 6569477 w 12191368"/>
              <a:gd name="connsiteY1198" fmla="*/ 154072 h 6738329"/>
              <a:gd name="connsiteX1199" fmla="*/ 6572670 w 12191368"/>
              <a:gd name="connsiteY1199" fmla="*/ 157665 h 6738329"/>
              <a:gd name="connsiteX1200" fmla="*/ 6575065 w 12191368"/>
              <a:gd name="connsiteY1200" fmla="*/ 162055 h 6738329"/>
              <a:gd name="connsiteX1201" fmla="*/ 6577460 w 12191368"/>
              <a:gd name="connsiteY1201" fmla="*/ 166447 h 6738329"/>
              <a:gd name="connsiteX1202" fmla="*/ 6579057 w 12191368"/>
              <a:gd name="connsiteY1202" fmla="*/ 170837 h 6738329"/>
              <a:gd name="connsiteX1203" fmla="*/ 6579855 w 12191368"/>
              <a:gd name="connsiteY1203" fmla="*/ 176026 h 6738329"/>
              <a:gd name="connsiteX1204" fmla="*/ 6580254 w 12191368"/>
              <a:gd name="connsiteY1204" fmla="*/ 181614 h 6738329"/>
              <a:gd name="connsiteX1205" fmla="*/ 6579855 w 12191368"/>
              <a:gd name="connsiteY1205" fmla="*/ 187601 h 6738329"/>
              <a:gd name="connsiteX1206" fmla="*/ 6578658 w 12191368"/>
              <a:gd name="connsiteY1206" fmla="*/ 193988 h 6738329"/>
              <a:gd name="connsiteX1207" fmla="*/ 6576263 w 12191368"/>
              <a:gd name="connsiteY1207" fmla="*/ 200375 h 6738329"/>
              <a:gd name="connsiteX1208" fmla="*/ 6581451 w 12191368"/>
              <a:gd name="connsiteY1208" fmla="*/ 225520 h 6738329"/>
              <a:gd name="connsiteX1209" fmla="*/ 6585443 w 12191368"/>
              <a:gd name="connsiteY1209" fmla="*/ 250268 h 6738329"/>
              <a:gd name="connsiteX1210" fmla="*/ 6589435 w 12191368"/>
              <a:gd name="connsiteY1210" fmla="*/ 274616 h 6738329"/>
              <a:gd name="connsiteX1211" fmla="*/ 6592627 w 12191368"/>
              <a:gd name="connsiteY1211" fmla="*/ 299763 h 6738329"/>
              <a:gd name="connsiteX1212" fmla="*/ 6595023 w 12191368"/>
              <a:gd name="connsiteY1212" fmla="*/ 324510 h 6738329"/>
              <a:gd name="connsiteX1213" fmla="*/ 6595821 w 12191368"/>
              <a:gd name="connsiteY1213" fmla="*/ 336884 h 6738329"/>
              <a:gd name="connsiteX1214" fmla="*/ 6596220 w 12191368"/>
              <a:gd name="connsiteY1214" fmla="*/ 349656 h 6738329"/>
              <a:gd name="connsiteX1215" fmla="*/ 6596619 w 12191368"/>
              <a:gd name="connsiteY1215" fmla="*/ 362031 h 6738329"/>
              <a:gd name="connsiteX1216" fmla="*/ 6596619 w 12191368"/>
              <a:gd name="connsiteY1216" fmla="*/ 374803 h 6738329"/>
              <a:gd name="connsiteX1217" fmla="*/ 6596220 w 12191368"/>
              <a:gd name="connsiteY1217" fmla="*/ 387575 h 6738329"/>
              <a:gd name="connsiteX1218" fmla="*/ 6595821 w 12191368"/>
              <a:gd name="connsiteY1218" fmla="*/ 399950 h 6738329"/>
              <a:gd name="connsiteX1219" fmla="*/ 6599014 w 12191368"/>
              <a:gd name="connsiteY1219" fmla="*/ 425895 h 6738329"/>
              <a:gd name="connsiteX1220" fmla="*/ 6601809 w 12191368"/>
              <a:gd name="connsiteY1220" fmla="*/ 451840 h 6738329"/>
              <a:gd name="connsiteX1221" fmla="*/ 6604203 w 12191368"/>
              <a:gd name="connsiteY1221" fmla="*/ 477385 h 6738329"/>
              <a:gd name="connsiteX1222" fmla="*/ 6605800 w 12191368"/>
              <a:gd name="connsiteY1222" fmla="*/ 503330 h 6738329"/>
              <a:gd name="connsiteX1223" fmla="*/ 6607396 w 12191368"/>
              <a:gd name="connsiteY1223" fmla="*/ 529274 h 6738329"/>
              <a:gd name="connsiteX1224" fmla="*/ 6608594 w 12191368"/>
              <a:gd name="connsiteY1224" fmla="*/ 555219 h 6738329"/>
              <a:gd name="connsiteX1225" fmla="*/ 6608993 w 12191368"/>
              <a:gd name="connsiteY1225" fmla="*/ 581164 h 6738329"/>
              <a:gd name="connsiteX1226" fmla="*/ 6609791 w 12191368"/>
              <a:gd name="connsiteY1226" fmla="*/ 606710 h 6738329"/>
              <a:gd name="connsiteX1227" fmla="*/ 6610589 w 12191368"/>
              <a:gd name="connsiteY1227" fmla="*/ 658600 h 6738329"/>
              <a:gd name="connsiteX1228" fmla="*/ 6610989 w 12191368"/>
              <a:gd name="connsiteY1228" fmla="*/ 710888 h 6738329"/>
              <a:gd name="connsiteX1229" fmla="*/ 6611787 w 12191368"/>
              <a:gd name="connsiteY1229" fmla="*/ 762379 h 6738329"/>
              <a:gd name="connsiteX1230" fmla="*/ 6612586 w 12191368"/>
              <a:gd name="connsiteY1230" fmla="*/ 788324 h 6738329"/>
              <a:gd name="connsiteX1231" fmla="*/ 6613783 w 12191368"/>
              <a:gd name="connsiteY1231" fmla="*/ 814668 h 6738329"/>
              <a:gd name="connsiteX1232" fmla="*/ 6630547 w 12191368"/>
              <a:gd name="connsiteY1232" fmla="*/ 1345538 h 6738329"/>
              <a:gd name="connsiteX1233" fmla="*/ 6648509 w 12191368"/>
              <a:gd name="connsiteY1233" fmla="*/ 1345937 h 6738329"/>
              <a:gd name="connsiteX1234" fmla="*/ 6656492 w 12191368"/>
              <a:gd name="connsiteY1234" fmla="*/ 1310813 h 6738329"/>
              <a:gd name="connsiteX1235" fmla="*/ 6664475 w 12191368"/>
              <a:gd name="connsiteY1235" fmla="*/ 1275289 h 6738329"/>
              <a:gd name="connsiteX1236" fmla="*/ 6671659 w 12191368"/>
              <a:gd name="connsiteY1236" fmla="*/ 1240162 h 6738329"/>
              <a:gd name="connsiteX1237" fmla="*/ 6678844 w 12191368"/>
              <a:gd name="connsiteY1237" fmla="*/ 1204639 h 6738329"/>
              <a:gd name="connsiteX1238" fmla="*/ 6707184 w 12191368"/>
              <a:gd name="connsiteY1238" fmla="*/ 1062940 h 6738329"/>
              <a:gd name="connsiteX1239" fmla="*/ 6714369 w 12191368"/>
              <a:gd name="connsiteY1239" fmla="*/ 1027416 h 6738329"/>
              <a:gd name="connsiteX1240" fmla="*/ 6721554 w 12191368"/>
              <a:gd name="connsiteY1240" fmla="*/ 992290 h 6738329"/>
              <a:gd name="connsiteX1241" fmla="*/ 6729936 w 12191368"/>
              <a:gd name="connsiteY1241" fmla="*/ 956766 h 6738329"/>
              <a:gd name="connsiteX1242" fmla="*/ 6737919 w 12191368"/>
              <a:gd name="connsiteY1242" fmla="*/ 921641 h 6738329"/>
              <a:gd name="connsiteX1243" fmla="*/ 6746301 w 12191368"/>
              <a:gd name="connsiteY1243" fmla="*/ 886914 h 6738329"/>
              <a:gd name="connsiteX1244" fmla="*/ 6755881 w 12191368"/>
              <a:gd name="connsiteY1244" fmla="*/ 851789 h 6738329"/>
              <a:gd name="connsiteX1245" fmla="*/ 6765860 w 12191368"/>
              <a:gd name="connsiteY1245" fmla="*/ 817063 h 6738329"/>
              <a:gd name="connsiteX1246" fmla="*/ 6776237 w 12191368"/>
              <a:gd name="connsiteY1246" fmla="*/ 782337 h 6738329"/>
              <a:gd name="connsiteX1247" fmla="*/ 6775040 w 12191368"/>
              <a:gd name="connsiteY1247" fmla="*/ 767568 h 6738329"/>
              <a:gd name="connsiteX1248" fmla="*/ 6774641 w 12191368"/>
              <a:gd name="connsiteY1248" fmla="*/ 753598 h 6738329"/>
              <a:gd name="connsiteX1249" fmla="*/ 6775040 w 12191368"/>
              <a:gd name="connsiteY1249" fmla="*/ 738829 h 6738329"/>
              <a:gd name="connsiteX1250" fmla="*/ 6776636 w 12191368"/>
              <a:gd name="connsiteY1250" fmla="*/ 724859 h 6738329"/>
              <a:gd name="connsiteX1251" fmla="*/ 6778632 w 12191368"/>
              <a:gd name="connsiteY1251" fmla="*/ 710888 h 6738329"/>
              <a:gd name="connsiteX1252" fmla="*/ 6781427 w 12191368"/>
              <a:gd name="connsiteY1252" fmla="*/ 696519 h 6738329"/>
              <a:gd name="connsiteX1253" fmla="*/ 6785418 w 12191368"/>
              <a:gd name="connsiteY1253" fmla="*/ 682549 h 6738329"/>
              <a:gd name="connsiteX1254" fmla="*/ 6791006 w 12191368"/>
              <a:gd name="connsiteY1254" fmla="*/ 668578 h 6738329"/>
              <a:gd name="connsiteX1255" fmla="*/ 6790607 w 12191368"/>
              <a:gd name="connsiteY1255" fmla="*/ 663390 h 6738329"/>
              <a:gd name="connsiteX1256" fmla="*/ 6790607 w 12191368"/>
              <a:gd name="connsiteY1256" fmla="*/ 658200 h 6738329"/>
              <a:gd name="connsiteX1257" fmla="*/ 6791006 w 12191368"/>
              <a:gd name="connsiteY1257" fmla="*/ 653410 h 6738329"/>
              <a:gd name="connsiteX1258" fmla="*/ 6791405 w 12191368"/>
              <a:gd name="connsiteY1258" fmla="*/ 648222 h 6738329"/>
              <a:gd name="connsiteX1259" fmla="*/ 6792603 w 12191368"/>
              <a:gd name="connsiteY1259" fmla="*/ 643432 h 6738329"/>
              <a:gd name="connsiteX1260" fmla="*/ 6793800 w 12191368"/>
              <a:gd name="connsiteY1260" fmla="*/ 638642 h 6738329"/>
              <a:gd name="connsiteX1261" fmla="*/ 6795396 w 12191368"/>
              <a:gd name="connsiteY1261" fmla="*/ 633852 h 6738329"/>
              <a:gd name="connsiteX1262" fmla="*/ 6796994 w 12191368"/>
              <a:gd name="connsiteY1262" fmla="*/ 629462 h 6738329"/>
              <a:gd name="connsiteX1263" fmla="*/ 6800985 w 12191368"/>
              <a:gd name="connsiteY1263" fmla="*/ 620680 h 6738329"/>
              <a:gd name="connsiteX1264" fmla="*/ 6805774 w 12191368"/>
              <a:gd name="connsiteY1264" fmla="*/ 612298 h 6738329"/>
              <a:gd name="connsiteX1265" fmla="*/ 6810964 w 12191368"/>
              <a:gd name="connsiteY1265" fmla="*/ 603517 h 6738329"/>
              <a:gd name="connsiteX1266" fmla="*/ 6816153 w 12191368"/>
              <a:gd name="connsiteY1266" fmla="*/ 595135 h 6738329"/>
              <a:gd name="connsiteX1267" fmla="*/ 6822140 w 12191368"/>
              <a:gd name="connsiteY1267" fmla="*/ 586752 h 6738329"/>
              <a:gd name="connsiteX1268" fmla="*/ 6827329 w 12191368"/>
              <a:gd name="connsiteY1268" fmla="*/ 577971 h 6738329"/>
              <a:gd name="connsiteX1269" fmla="*/ 6832118 w 12191368"/>
              <a:gd name="connsiteY1269" fmla="*/ 569190 h 6738329"/>
              <a:gd name="connsiteX1270" fmla="*/ 6836509 w 12191368"/>
              <a:gd name="connsiteY1270" fmla="*/ 560009 h 6738329"/>
              <a:gd name="connsiteX1271" fmla="*/ 6839702 w 12191368"/>
              <a:gd name="connsiteY1271" fmla="*/ 550829 h 6738329"/>
              <a:gd name="connsiteX1272" fmla="*/ 6841300 w 12191368"/>
              <a:gd name="connsiteY1272" fmla="*/ 546039 h 6738329"/>
              <a:gd name="connsiteX1273" fmla="*/ 6842497 w 12191368"/>
              <a:gd name="connsiteY1273" fmla="*/ 540850 h 6738329"/>
              <a:gd name="connsiteX1274" fmla="*/ 6843295 w 12191368"/>
              <a:gd name="connsiteY1274" fmla="*/ 535661 h 6738329"/>
              <a:gd name="connsiteX1275" fmla="*/ 6844093 w 12191368"/>
              <a:gd name="connsiteY1275" fmla="*/ 530872 h 6738329"/>
              <a:gd name="connsiteX1276" fmla="*/ 6844093 w 12191368"/>
              <a:gd name="connsiteY1276" fmla="*/ 525283 h 6738329"/>
              <a:gd name="connsiteX1277" fmla="*/ 6844093 w 12191368"/>
              <a:gd name="connsiteY1277" fmla="*/ 520094 h 6738329"/>
              <a:gd name="connsiteX1278" fmla="*/ 6844093 w 12191368"/>
              <a:gd name="connsiteY1278" fmla="*/ 515304 h 6738329"/>
              <a:gd name="connsiteX1279" fmla="*/ 6844892 w 12191368"/>
              <a:gd name="connsiteY1279" fmla="*/ 511312 h 6738329"/>
              <a:gd name="connsiteX1280" fmla="*/ 6846488 w 12191368"/>
              <a:gd name="connsiteY1280" fmla="*/ 507720 h 6738329"/>
              <a:gd name="connsiteX1281" fmla="*/ 6848484 w 12191368"/>
              <a:gd name="connsiteY1281" fmla="*/ 505326 h 6738329"/>
              <a:gd name="connsiteX1282" fmla="*/ 6851278 w 12191368"/>
              <a:gd name="connsiteY1282" fmla="*/ 503330 h 6738329"/>
              <a:gd name="connsiteX1283" fmla="*/ 6854471 w 12191368"/>
              <a:gd name="connsiteY1283" fmla="*/ 502531 h 6738329"/>
              <a:gd name="connsiteX1284" fmla="*/ 6857664 w 12191368"/>
              <a:gd name="connsiteY1284" fmla="*/ 501733 h 6738329"/>
              <a:gd name="connsiteX1285" fmla="*/ 6861656 w 12191368"/>
              <a:gd name="connsiteY1285" fmla="*/ 501334 h 6738329"/>
              <a:gd name="connsiteX1286" fmla="*/ 6865647 w 12191368"/>
              <a:gd name="connsiteY1286" fmla="*/ 501733 h 6738329"/>
              <a:gd name="connsiteX1287" fmla="*/ 6869639 w 12191368"/>
              <a:gd name="connsiteY1287" fmla="*/ 501733 h 6738329"/>
              <a:gd name="connsiteX1288" fmla="*/ 6878021 w 12191368"/>
              <a:gd name="connsiteY1288" fmla="*/ 502931 h 6738329"/>
              <a:gd name="connsiteX1289" fmla="*/ 6886803 w 12191368"/>
              <a:gd name="connsiteY1289" fmla="*/ 504128 h 6738329"/>
              <a:gd name="connsiteX1290" fmla="*/ 6894386 w 12191368"/>
              <a:gd name="connsiteY1290" fmla="*/ 504927 h 6738329"/>
              <a:gd name="connsiteX1291" fmla="*/ 6945078 w 12191368"/>
              <a:gd name="connsiteY1291" fmla="*/ 505326 h 6738329"/>
              <a:gd name="connsiteX1292" fmla="*/ 6996170 w 12191368"/>
              <a:gd name="connsiteY1292" fmla="*/ 505725 h 6738329"/>
              <a:gd name="connsiteX1293" fmla="*/ 7098353 w 12191368"/>
              <a:gd name="connsiteY1293" fmla="*/ 506124 h 6738329"/>
              <a:gd name="connsiteX1294" fmla="*/ 7095957 w 12191368"/>
              <a:gd name="connsiteY1294" fmla="*/ 494948 h 6738329"/>
              <a:gd name="connsiteX1295" fmla="*/ 7095558 w 12191368"/>
              <a:gd name="connsiteY1295" fmla="*/ 490158 h 6738329"/>
              <a:gd name="connsiteX1296" fmla="*/ 7095159 w 12191368"/>
              <a:gd name="connsiteY1296" fmla="*/ 485768 h 6738329"/>
              <a:gd name="connsiteX1297" fmla="*/ 7095159 w 12191368"/>
              <a:gd name="connsiteY1297" fmla="*/ 482175 h 6738329"/>
              <a:gd name="connsiteX1298" fmla="*/ 7095159 w 12191368"/>
              <a:gd name="connsiteY1298" fmla="*/ 478583 h 6738329"/>
              <a:gd name="connsiteX1299" fmla="*/ 7095957 w 12191368"/>
              <a:gd name="connsiteY1299" fmla="*/ 475389 h 6738329"/>
              <a:gd name="connsiteX1300" fmla="*/ 7096756 w 12191368"/>
              <a:gd name="connsiteY1300" fmla="*/ 472595 h 6738329"/>
              <a:gd name="connsiteX1301" fmla="*/ 7097554 w 12191368"/>
              <a:gd name="connsiteY1301" fmla="*/ 470600 h 6738329"/>
              <a:gd name="connsiteX1302" fmla="*/ 7099151 w 12191368"/>
              <a:gd name="connsiteY1302" fmla="*/ 468604 h 6738329"/>
              <a:gd name="connsiteX1303" fmla="*/ 7100349 w 12191368"/>
              <a:gd name="connsiteY1303" fmla="*/ 467007 h 6738329"/>
              <a:gd name="connsiteX1304" fmla="*/ 7101945 w 12191368"/>
              <a:gd name="connsiteY1304" fmla="*/ 465809 h 6738329"/>
              <a:gd name="connsiteX1305" fmla="*/ 7103941 w 12191368"/>
              <a:gd name="connsiteY1305" fmla="*/ 465011 h 6738329"/>
              <a:gd name="connsiteX1306" fmla="*/ 7105936 w 12191368"/>
              <a:gd name="connsiteY1306" fmla="*/ 464213 h 6738329"/>
              <a:gd name="connsiteX1307" fmla="*/ 7107933 w 12191368"/>
              <a:gd name="connsiteY1307" fmla="*/ 463814 h 6738329"/>
              <a:gd name="connsiteX1308" fmla="*/ 7110327 w 12191368"/>
              <a:gd name="connsiteY1308" fmla="*/ 463415 h 6738329"/>
              <a:gd name="connsiteX1309" fmla="*/ 7115516 w 12191368"/>
              <a:gd name="connsiteY1309" fmla="*/ 463415 h 6738329"/>
              <a:gd name="connsiteX1310" fmla="*/ 7121104 w 12191368"/>
              <a:gd name="connsiteY1310" fmla="*/ 464213 h 6738329"/>
              <a:gd name="connsiteX1311" fmla="*/ 7126693 w 12191368"/>
              <a:gd name="connsiteY1311" fmla="*/ 465410 h 6738329"/>
              <a:gd name="connsiteX1312" fmla="*/ 7132280 w 12191368"/>
              <a:gd name="connsiteY1312" fmla="*/ 466608 h 6738329"/>
              <a:gd name="connsiteX1313" fmla="*/ 7143856 w 12191368"/>
              <a:gd name="connsiteY1313" fmla="*/ 469003 h 6738329"/>
              <a:gd name="connsiteX1314" fmla="*/ 7149444 w 12191368"/>
              <a:gd name="connsiteY1314" fmla="*/ 469801 h 6738329"/>
              <a:gd name="connsiteX1315" fmla="*/ 7154633 w 12191368"/>
              <a:gd name="connsiteY1315" fmla="*/ 470200 h 6738329"/>
              <a:gd name="connsiteX1316" fmla="*/ 7168604 w 12191368"/>
              <a:gd name="connsiteY1316" fmla="*/ 469402 h 6738329"/>
              <a:gd name="connsiteX1317" fmla="*/ 7182973 w 12191368"/>
              <a:gd name="connsiteY1317" fmla="*/ 467806 h 6738329"/>
              <a:gd name="connsiteX1318" fmla="*/ 7197342 w 12191368"/>
              <a:gd name="connsiteY1318" fmla="*/ 465410 h 6738329"/>
              <a:gd name="connsiteX1319" fmla="*/ 7211312 w 12191368"/>
              <a:gd name="connsiteY1319" fmla="*/ 462616 h 6738329"/>
              <a:gd name="connsiteX1320" fmla="*/ 7240051 w 12191368"/>
              <a:gd name="connsiteY1320" fmla="*/ 457427 h 6738329"/>
              <a:gd name="connsiteX1321" fmla="*/ 7254421 w 12191368"/>
              <a:gd name="connsiteY1321" fmla="*/ 455432 h 6738329"/>
              <a:gd name="connsiteX1322" fmla="*/ 7268790 w 12191368"/>
              <a:gd name="connsiteY1322" fmla="*/ 453835 h 6738329"/>
              <a:gd name="connsiteX1323" fmla="*/ 7275575 w 12191368"/>
              <a:gd name="connsiteY1323" fmla="*/ 453436 h 6738329"/>
              <a:gd name="connsiteX1324" fmla="*/ 7283159 w 12191368"/>
              <a:gd name="connsiteY1324" fmla="*/ 453037 h 6738329"/>
              <a:gd name="connsiteX1325" fmla="*/ 7289945 w 12191368"/>
              <a:gd name="connsiteY1325" fmla="*/ 453037 h 6738329"/>
              <a:gd name="connsiteX1326" fmla="*/ 7296731 w 12191368"/>
              <a:gd name="connsiteY1326" fmla="*/ 453436 h 6738329"/>
              <a:gd name="connsiteX1327" fmla="*/ 7303916 w 12191368"/>
              <a:gd name="connsiteY1327" fmla="*/ 454234 h 6738329"/>
              <a:gd name="connsiteX1328" fmla="*/ 7311101 w 12191368"/>
              <a:gd name="connsiteY1328" fmla="*/ 455032 h 6738329"/>
              <a:gd name="connsiteX1329" fmla="*/ 7317885 w 12191368"/>
              <a:gd name="connsiteY1329" fmla="*/ 456629 h 6738329"/>
              <a:gd name="connsiteX1330" fmla="*/ 7324671 w 12191368"/>
              <a:gd name="connsiteY1330" fmla="*/ 458225 h 6738329"/>
              <a:gd name="connsiteX1331" fmla="*/ 7331457 w 12191368"/>
              <a:gd name="connsiteY1331" fmla="*/ 460621 h 6738329"/>
              <a:gd name="connsiteX1332" fmla="*/ 7338243 w 12191368"/>
              <a:gd name="connsiteY1332" fmla="*/ 463016 h 6738329"/>
              <a:gd name="connsiteX1333" fmla="*/ 7345028 w 12191368"/>
              <a:gd name="connsiteY1333" fmla="*/ 466208 h 6738329"/>
              <a:gd name="connsiteX1334" fmla="*/ 7351813 w 12191368"/>
              <a:gd name="connsiteY1334" fmla="*/ 469801 h 6738329"/>
              <a:gd name="connsiteX1335" fmla="*/ 7358599 w 12191368"/>
              <a:gd name="connsiteY1335" fmla="*/ 474192 h 6738329"/>
              <a:gd name="connsiteX1336" fmla="*/ 7364986 w 12191368"/>
              <a:gd name="connsiteY1336" fmla="*/ 479381 h 6738329"/>
              <a:gd name="connsiteX1337" fmla="*/ 7371372 w 12191368"/>
              <a:gd name="connsiteY1337" fmla="*/ 484569 h 6738329"/>
              <a:gd name="connsiteX1338" fmla="*/ 7378157 w 12191368"/>
              <a:gd name="connsiteY1338" fmla="*/ 490557 h 6738329"/>
              <a:gd name="connsiteX1339" fmla="*/ 7406896 w 12191368"/>
              <a:gd name="connsiteY1339" fmla="*/ 513708 h 6738329"/>
              <a:gd name="connsiteX1340" fmla="*/ 7414879 w 12191368"/>
              <a:gd name="connsiteY1340" fmla="*/ 510115 h 6738329"/>
              <a:gd name="connsiteX1341" fmla="*/ 7422862 w 12191368"/>
              <a:gd name="connsiteY1341" fmla="*/ 507321 h 6738329"/>
              <a:gd name="connsiteX1342" fmla="*/ 7430047 w 12191368"/>
              <a:gd name="connsiteY1342" fmla="*/ 505326 h 6738329"/>
              <a:gd name="connsiteX1343" fmla="*/ 7437631 w 12191368"/>
              <a:gd name="connsiteY1343" fmla="*/ 503729 h 6738329"/>
              <a:gd name="connsiteX1344" fmla="*/ 7445215 w 12191368"/>
              <a:gd name="connsiteY1344" fmla="*/ 502931 h 6738329"/>
              <a:gd name="connsiteX1345" fmla="*/ 7452000 w 12191368"/>
              <a:gd name="connsiteY1345" fmla="*/ 502132 h 6738329"/>
              <a:gd name="connsiteX1346" fmla="*/ 7458786 w 12191368"/>
              <a:gd name="connsiteY1346" fmla="*/ 502132 h 6738329"/>
              <a:gd name="connsiteX1347" fmla="*/ 7465572 w 12191368"/>
              <a:gd name="connsiteY1347" fmla="*/ 502531 h 6738329"/>
              <a:gd name="connsiteX1348" fmla="*/ 7471958 w 12191368"/>
              <a:gd name="connsiteY1348" fmla="*/ 503330 h 6738329"/>
              <a:gd name="connsiteX1349" fmla="*/ 7478744 w 12191368"/>
              <a:gd name="connsiteY1349" fmla="*/ 504528 h 6738329"/>
              <a:gd name="connsiteX1350" fmla="*/ 7484731 w 12191368"/>
              <a:gd name="connsiteY1350" fmla="*/ 506124 h 6738329"/>
              <a:gd name="connsiteX1351" fmla="*/ 7490718 w 12191368"/>
              <a:gd name="connsiteY1351" fmla="*/ 508519 h 6738329"/>
              <a:gd name="connsiteX1352" fmla="*/ 7496306 w 12191368"/>
              <a:gd name="connsiteY1352" fmla="*/ 511712 h 6738329"/>
              <a:gd name="connsiteX1353" fmla="*/ 7501495 w 12191368"/>
              <a:gd name="connsiteY1353" fmla="*/ 514905 h 6738329"/>
              <a:gd name="connsiteX1354" fmla="*/ 7507084 w 12191368"/>
              <a:gd name="connsiteY1354" fmla="*/ 518098 h 6738329"/>
              <a:gd name="connsiteX1355" fmla="*/ 7512272 w 12191368"/>
              <a:gd name="connsiteY1355" fmla="*/ 522090 h 6738329"/>
              <a:gd name="connsiteX1356" fmla="*/ 7516663 w 12191368"/>
              <a:gd name="connsiteY1356" fmla="*/ 526480 h 6738329"/>
              <a:gd name="connsiteX1357" fmla="*/ 7521054 w 12191368"/>
              <a:gd name="connsiteY1357" fmla="*/ 531271 h 6738329"/>
              <a:gd name="connsiteX1358" fmla="*/ 7525445 w 12191368"/>
              <a:gd name="connsiteY1358" fmla="*/ 536459 h 6738329"/>
              <a:gd name="connsiteX1359" fmla="*/ 7529037 w 12191368"/>
              <a:gd name="connsiteY1359" fmla="*/ 542447 h 6738329"/>
              <a:gd name="connsiteX1360" fmla="*/ 7532630 w 12191368"/>
              <a:gd name="connsiteY1360" fmla="*/ 548833 h 6738329"/>
              <a:gd name="connsiteX1361" fmla="*/ 7536222 w 12191368"/>
              <a:gd name="connsiteY1361" fmla="*/ 555219 h 6738329"/>
              <a:gd name="connsiteX1362" fmla="*/ 7539414 w 12191368"/>
              <a:gd name="connsiteY1362" fmla="*/ 562005 h 6738329"/>
              <a:gd name="connsiteX1363" fmla="*/ 7542209 w 12191368"/>
              <a:gd name="connsiteY1363" fmla="*/ 569190 h 6738329"/>
              <a:gd name="connsiteX1364" fmla="*/ 7544604 w 12191368"/>
              <a:gd name="connsiteY1364" fmla="*/ 577173 h 6738329"/>
              <a:gd name="connsiteX1365" fmla="*/ 7546599 w 12191368"/>
              <a:gd name="connsiteY1365" fmla="*/ 585156 h 6738329"/>
              <a:gd name="connsiteX1366" fmla="*/ 7548595 w 12191368"/>
              <a:gd name="connsiteY1366" fmla="*/ 593139 h 6738329"/>
              <a:gd name="connsiteX1367" fmla="*/ 7550191 w 12191368"/>
              <a:gd name="connsiteY1367" fmla="*/ 601920 h 6738329"/>
              <a:gd name="connsiteX1368" fmla="*/ 7550990 w 12191368"/>
              <a:gd name="connsiteY1368" fmla="*/ 611101 h 6738329"/>
              <a:gd name="connsiteX1369" fmla="*/ 7551789 w 12191368"/>
              <a:gd name="connsiteY1369" fmla="*/ 620680 h 6738329"/>
              <a:gd name="connsiteX1370" fmla="*/ 7552188 w 12191368"/>
              <a:gd name="connsiteY1370" fmla="*/ 630260 h 6738329"/>
              <a:gd name="connsiteX1371" fmla="*/ 7552188 w 12191368"/>
              <a:gd name="connsiteY1371" fmla="*/ 640239 h 6738329"/>
              <a:gd name="connsiteX1372" fmla="*/ 7554582 w 12191368"/>
              <a:gd name="connsiteY1372" fmla="*/ 649020 h 6738329"/>
              <a:gd name="connsiteX1373" fmla="*/ 7556977 w 12191368"/>
              <a:gd name="connsiteY1373" fmla="*/ 657402 h 6738329"/>
              <a:gd name="connsiteX1374" fmla="*/ 7558574 w 12191368"/>
              <a:gd name="connsiteY1374" fmla="*/ 666184 h 6738329"/>
              <a:gd name="connsiteX1375" fmla="*/ 7559772 w 12191368"/>
              <a:gd name="connsiteY1375" fmla="*/ 674566 h 6738329"/>
              <a:gd name="connsiteX1376" fmla="*/ 7560171 w 12191368"/>
              <a:gd name="connsiteY1376" fmla="*/ 683746 h 6738329"/>
              <a:gd name="connsiteX1377" fmla="*/ 7559772 w 12191368"/>
              <a:gd name="connsiteY1377" fmla="*/ 692128 h 6738329"/>
              <a:gd name="connsiteX1378" fmla="*/ 7559373 w 12191368"/>
              <a:gd name="connsiteY1378" fmla="*/ 696519 h 6738329"/>
              <a:gd name="connsiteX1379" fmla="*/ 7558574 w 12191368"/>
              <a:gd name="connsiteY1379" fmla="*/ 700910 h 6738329"/>
              <a:gd name="connsiteX1380" fmla="*/ 7557376 w 12191368"/>
              <a:gd name="connsiteY1380" fmla="*/ 705300 h 6738329"/>
              <a:gd name="connsiteX1381" fmla="*/ 7556179 w 12191368"/>
              <a:gd name="connsiteY1381" fmla="*/ 710090 h 6738329"/>
              <a:gd name="connsiteX1382" fmla="*/ 7559373 w 12191368"/>
              <a:gd name="connsiteY1382" fmla="*/ 718872 h 6738329"/>
              <a:gd name="connsiteX1383" fmla="*/ 7562166 w 12191368"/>
              <a:gd name="connsiteY1383" fmla="*/ 727653 h 6738329"/>
              <a:gd name="connsiteX1384" fmla="*/ 7563763 w 12191368"/>
              <a:gd name="connsiteY1384" fmla="*/ 736833 h 6738329"/>
              <a:gd name="connsiteX1385" fmla="*/ 7564561 w 12191368"/>
              <a:gd name="connsiteY1385" fmla="*/ 741224 h 6738329"/>
              <a:gd name="connsiteX1386" fmla="*/ 7564960 w 12191368"/>
              <a:gd name="connsiteY1386" fmla="*/ 746014 h 6738329"/>
              <a:gd name="connsiteX1387" fmla="*/ 7565359 w 12191368"/>
              <a:gd name="connsiteY1387" fmla="*/ 750404 h 6738329"/>
              <a:gd name="connsiteX1388" fmla="*/ 7564960 w 12191368"/>
              <a:gd name="connsiteY1388" fmla="*/ 755194 h 6738329"/>
              <a:gd name="connsiteX1389" fmla="*/ 7564561 w 12191368"/>
              <a:gd name="connsiteY1389" fmla="*/ 759585 h 6738329"/>
              <a:gd name="connsiteX1390" fmla="*/ 7564162 w 12191368"/>
              <a:gd name="connsiteY1390" fmla="*/ 763976 h 6738329"/>
              <a:gd name="connsiteX1391" fmla="*/ 7562965 w 12191368"/>
              <a:gd name="connsiteY1391" fmla="*/ 768366 h 6738329"/>
              <a:gd name="connsiteX1392" fmla="*/ 7561368 w 12191368"/>
              <a:gd name="connsiteY1392" fmla="*/ 773156 h 6738329"/>
              <a:gd name="connsiteX1393" fmla="*/ 7559373 w 12191368"/>
              <a:gd name="connsiteY1393" fmla="*/ 777946 h 6738329"/>
              <a:gd name="connsiteX1394" fmla="*/ 7556977 w 12191368"/>
              <a:gd name="connsiteY1394" fmla="*/ 782337 h 6738329"/>
              <a:gd name="connsiteX1395" fmla="*/ 7575738 w 12191368"/>
              <a:gd name="connsiteY1395" fmla="*/ 890905 h 6738329"/>
              <a:gd name="connsiteX1396" fmla="*/ 7584518 w 12191368"/>
              <a:gd name="connsiteY1396" fmla="*/ 890905 h 6738329"/>
              <a:gd name="connsiteX1397" fmla="*/ 7593700 w 12191368"/>
              <a:gd name="connsiteY1397" fmla="*/ 891704 h 6738329"/>
              <a:gd name="connsiteX1398" fmla="*/ 7665946 w 12191368"/>
              <a:gd name="connsiteY1398" fmla="*/ 600723 h 6738329"/>
              <a:gd name="connsiteX1399" fmla="*/ 7672731 w 12191368"/>
              <a:gd name="connsiteY1399" fmla="*/ 577173 h 6738329"/>
              <a:gd name="connsiteX1400" fmla="*/ 7678718 w 12191368"/>
              <a:gd name="connsiteY1400" fmla="*/ 552824 h 6738329"/>
              <a:gd name="connsiteX1401" fmla="*/ 7690294 w 12191368"/>
              <a:gd name="connsiteY1401" fmla="*/ 504528 h 6738329"/>
              <a:gd name="connsiteX1402" fmla="*/ 7701470 w 12191368"/>
              <a:gd name="connsiteY1402" fmla="*/ 456629 h 6738329"/>
              <a:gd name="connsiteX1403" fmla="*/ 7713844 w 12191368"/>
              <a:gd name="connsiteY1403" fmla="*/ 408332 h 6738329"/>
              <a:gd name="connsiteX1404" fmla="*/ 7719831 w 12191368"/>
              <a:gd name="connsiteY1404" fmla="*/ 384782 h 6738329"/>
              <a:gd name="connsiteX1405" fmla="*/ 7726617 w 12191368"/>
              <a:gd name="connsiteY1405" fmla="*/ 360832 h 6738329"/>
              <a:gd name="connsiteX1406" fmla="*/ 7733801 w 12191368"/>
              <a:gd name="connsiteY1406" fmla="*/ 336884 h 6738329"/>
              <a:gd name="connsiteX1407" fmla="*/ 7741784 w 12191368"/>
              <a:gd name="connsiteY1407" fmla="*/ 313733 h 6738329"/>
              <a:gd name="connsiteX1408" fmla="*/ 7749767 w 12191368"/>
              <a:gd name="connsiteY1408" fmla="*/ 290183 h 6738329"/>
              <a:gd name="connsiteX1409" fmla="*/ 7758948 w 12191368"/>
              <a:gd name="connsiteY1409" fmla="*/ 267032 h 6738329"/>
              <a:gd name="connsiteX1410" fmla="*/ 7768926 w 12191368"/>
              <a:gd name="connsiteY1410" fmla="*/ 243882 h 6738329"/>
              <a:gd name="connsiteX1411" fmla="*/ 7779305 w 12191368"/>
              <a:gd name="connsiteY1411" fmla="*/ 221529 h 6738329"/>
              <a:gd name="connsiteX1412" fmla="*/ 7781700 w 12191368"/>
              <a:gd name="connsiteY1412" fmla="*/ 210353 h 6738329"/>
              <a:gd name="connsiteX1413" fmla="*/ 7784494 w 12191368"/>
              <a:gd name="connsiteY1413" fmla="*/ 199975 h 6738329"/>
              <a:gd name="connsiteX1414" fmla="*/ 7787686 w 12191368"/>
              <a:gd name="connsiteY1414" fmla="*/ 190395 h 6738329"/>
              <a:gd name="connsiteX1415" fmla="*/ 7791279 w 12191368"/>
              <a:gd name="connsiteY1415" fmla="*/ 180815 h 6738329"/>
              <a:gd name="connsiteX1416" fmla="*/ 7795270 w 12191368"/>
              <a:gd name="connsiteY1416" fmla="*/ 172833 h 6738329"/>
              <a:gd name="connsiteX1417" fmla="*/ 7799662 w 12191368"/>
              <a:gd name="connsiteY1417" fmla="*/ 165249 h 6738329"/>
              <a:gd name="connsiteX1418" fmla="*/ 7802855 w 12191368"/>
              <a:gd name="connsiteY1418" fmla="*/ 162055 h 6738329"/>
              <a:gd name="connsiteX1419" fmla="*/ 7805649 w 12191368"/>
              <a:gd name="connsiteY1419" fmla="*/ 158863 h 6738329"/>
              <a:gd name="connsiteX1420" fmla="*/ 7808443 w 12191368"/>
              <a:gd name="connsiteY1420" fmla="*/ 155670 h 6738329"/>
              <a:gd name="connsiteX1421" fmla="*/ 7811237 w 12191368"/>
              <a:gd name="connsiteY1421" fmla="*/ 152875 h 6738329"/>
              <a:gd name="connsiteX1422" fmla="*/ 7814430 w 12191368"/>
              <a:gd name="connsiteY1422" fmla="*/ 150480 h 6738329"/>
              <a:gd name="connsiteX1423" fmla="*/ 7818023 w 12191368"/>
              <a:gd name="connsiteY1423" fmla="*/ 148086 h 6738329"/>
              <a:gd name="connsiteX1424" fmla="*/ 7821215 w 12191368"/>
              <a:gd name="connsiteY1424" fmla="*/ 146089 h 6738329"/>
              <a:gd name="connsiteX1425" fmla="*/ 7825207 w 12191368"/>
              <a:gd name="connsiteY1425" fmla="*/ 144094 h 6738329"/>
              <a:gd name="connsiteX1426" fmla="*/ 7829199 w 12191368"/>
              <a:gd name="connsiteY1426" fmla="*/ 142896 h 6738329"/>
              <a:gd name="connsiteX1427" fmla="*/ 7833589 w 12191368"/>
              <a:gd name="connsiteY1427" fmla="*/ 141699 h 6738329"/>
              <a:gd name="connsiteX1428" fmla="*/ 7837980 w 12191368"/>
              <a:gd name="connsiteY1428" fmla="*/ 140502 h 6738329"/>
              <a:gd name="connsiteX1429" fmla="*/ 7842370 w 12191368"/>
              <a:gd name="connsiteY1429" fmla="*/ 140103 h 6738329"/>
              <a:gd name="connsiteX1430" fmla="*/ 7847160 w 12191368"/>
              <a:gd name="connsiteY1430" fmla="*/ 139703 h 6738329"/>
              <a:gd name="connsiteX1431" fmla="*/ 7852350 w 12191368"/>
              <a:gd name="connsiteY1431" fmla="*/ 139703 h 6738329"/>
              <a:gd name="connsiteX1432" fmla="*/ 7857538 w 12191368"/>
              <a:gd name="connsiteY1432" fmla="*/ 140103 h 6738329"/>
              <a:gd name="connsiteX1433" fmla="*/ 7863127 w 12191368"/>
              <a:gd name="connsiteY1433" fmla="*/ 140502 h 6738329"/>
              <a:gd name="connsiteX1434" fmla="*/ 7869113 w 12191368"/>
              <a:gd name="connsiteY1434" fmla="*/ 141699 h 6738329"/>
              <a:gd name="connsiteX1435" fmla="*/ 7875101 w 12191368"/>
              <a:gd name="connsiteY1435" fmla="*/ 142896 h 6738329"/>
              <a:gd name="connsiteX1436" fmla="*/ 7881487 w 12191368"/>
              <a:gd name="connsiteY1436" fmla="*/ 144493 h 6738329"/>
              <a:gd name="connsiteX1437" fmla="*/ 7887874 w 12191368"/>
              <a:gd name="connsiteY1437" fmla="*/ 146489 h 6738329"/>
              <a:gd name="connsiteX1438" fmla="*/ 7893063 w 12191368"/>
              <a:gd name="connsiteY1438" fmla="*/ 147687 h 6738329"/>
              <a:gd name="connsiteX1439" fmla="*/ 7897853 w 12191368"/>
              <a:gd name="connsiteY1439" fmla="*/ 149283 h 6738329"/>
              <a:gd name="connsiteX1440" fmla="*/ 7903440 w 12191368"/>
              <a:gd name="connsiteY1440" fmla="*/ 150081 h 6738329"/>
              <a:gd name="connsiteX1441" fmla="*/ 7908630 w 12191368"/>
              <a:gd name="connsiteY1441" fmla="*/ 150480 h 6738329"/>
              <a:gd name="connsiteX1442" fmla="*/ 7919407 w 12191368"/>
              <a:gd name="connsiteY1442" fmla="*/ 150879 h 6738329"/>
              <a:gd name="connsiteX1443" fmla="*/ 7930184 w 12191368"/>
              <a:gd name="connsiteY1443" fmla="*/ 150879 h 6738329"/>
              <a:gd name="connsiteX1444" fmla="*/ 7952536 w 12191368"/>
              <a:gd name="connsiteY1444" fmla="*/ 149283 h 6738329"/>
              <a:gd name="connsiteX1445" fmla="*/ 7964111 w 12191368"/>
              <a:gd name="connsiteY1445" fmla="*/ 148884 h 6738329"/>
              <a:gd name="connsiteX1446" fmla="*/ 7974490 w 12191368"/>
              <a:gd name="connsiteY1446" fmla="*/ 148086 h 6738329"/>
              <a:gd name="connsiteX1447" fmla="*/ 7987662 w 12191368"/>
              <a:gd name="connsiteY1447" fmla="*/ 145690 h 6738329"/>
              <a:gd name="connsiteX1448" fmla="*/ 8000834 w 12191368"/>
              <a:gd name="connsiteY1448" fmla="*/ 144094 h 6738329"/>
              <a:gd name="connsiteX1449" fmla="*/ 8013207 w 12191368"/>
              <a:gd name="connsiteY1449" fmla="*/ 143695 h 6738329"/>
              <a:gd name="connsiteX1450" fmla="*/ 8025182 w 12191368"/>
              <a:gd name="connsiteY1450" fmla="*/ 144094 h 6738329"/>
              <a:gd name="connsiteX1451" fmla="*/ 8037556 w 12191368"/>
              <a:gd name="connsiteY1451" fmla="*/ 145291 h 6738329"/>
              <a:gd name="connsiteX1452" fmla="*/ 8048732 w 12191368"/>
              <a:gd name="connsiteY1452" fmla="*/ 147287 h 6738329"/>
              <a:gd name="connsiteX1453" fmla="*/ 8059509 w 12191368"/>
              <a:gd name="connsiteY1453" fmla="*/ 150879 h 6738329"/>
              <a:gd name="connsiteX1454" fmla="*/ 8070685 w 12191368"/>
              <a:gd name="connsiteY1454" fmla="*/ 154871 h 6738329"/>
              <a:gd name="connsiteX1455" fmla="*/ 8080664 w 12191368"/>
              <a:gd name="connsiteY1455" fmla="*/ 159661 h 6738329"/>
              <a:gd name="connsiteX1456" fmla="*/ 8090642 w 12191368"/>
              <a:gd name="connsiteY1456" fmla="*/ 165249 h 6738329"/>
              <a:gd name="connsiteX1457" fmla="*/ 8100223 w 12191368"/>
              <a:gd name="connsiteY1457" fmla="*/ 171635 h 6738329"/>
              <a:gd name="connsiteX1458" fmla="*/ 8109403 w 12191368"/>
              <a:gd name="connsiteY1458" fmla="*/ 178820 h 6738329"/>
              <a:gd name="connsiteX1459" fmla="*/ 8118184 w 12191368"/>
              <a:gd name="connsiteY1459" fmla="*/ 187601 h 6738329"/>
              <a:gd name="connsiteX1460" fmla="*/ 8126567 w 12191368"/>
              <a:gd name="connsiteY1460" fmla="*/ 196383 h 6738329"/>
              <a:gd name="connsiteX1461" fmla="*/ 8135348 w 12191368"/>
              <a:gd name="connsiteY1461" fmla="*/ 206361 h 6738329"/>
              <a:gd name="connsiteX1462" fmla="*/ 8142932 w 12191368"/>
              <a:gd name="connsiteY1462" fmla="*/ 217538 h 6738329"/>
              <a:gd name="connsiteX1463" fmla="*/ 8148519 w 12191368"/>
              <a:gd name="connsiteY1463" fmla="*/ 209555 h 6738329"/>
              <a:gd name="connsiteX1464" fmla="*/ 8154906 w 12191368"/>
              <a:gd name="connsiteY1464" fmla="*/ 201572 h 6738329"/>
              <a:gd name="connsiteX1465" fmla="*/ 8162091 w 12191368"/>
              <a:gd name="connsiteY1465" fmla="*/ 193988 h 6738329"/>
              <a:gd name="connsiteX1466" fmla="*/ 8165284 w 12191368"/>
              <a:gd name="connsiteY1466" fmla="*/ 190795 h 6738329"/>
              <a:gd name="connsiteX1467" fmla="*/ 8168876 w 12191368"/>
              <a:gd name="connsiteY1467" fmla="*/ 188000 h 6738329"/>
              <a:gd name="connsiteX1468" fmla="*/ 8172469 w 12191368"/>
              <a:gd name="connsiteY1468" fmla="*/ 185207 h 6738329"/>
              <a:gd name="connsiteX1469" fmla="*/ 8176061 w 12191368"/>
              <a:gd name="connsiteY1469" fmla="*/ 183610 h 6738329"/>
              <a:gd name="connsiteX1470" fmla="*/ 8179654 w 12191368"/>
              <a:gd name="connsiteY1470" fmla="*/ 182413 h 6738329"/>
              <a:gd name="connsiteX1471" fmla="*/ 8183246 w 12191368"/>
              <a:gd name="connsiteY1471" fmla="*/ 182413 h 6738329"/>
              <a:gd name="connsiteX1472" fmla="*/ 8185241 w 12191368"/>
              <a:gd name="connsiteY1472" fmla="*/ 182413 h 6738329"/>
              <a:gd name="connsiteX1473" fmla="*/ 8186838 w 12191368"/>
              <a:gd name="connsiteY1473" fmla="*/ 182812 h 6738329"/>
              <a:gd name="connsiteX1474" fmla="*/ 8188435 w 12191368"/>
              <a:gd name="connsiteY1474" fmla="*/ 183610 h 6738329"/>
              <a:gd name="connsiteX1475" fmla="*/ 8190431 w 12191368"/>
              <a:gd name="connsiteY1475" fmla="*/ 184807 h 6738329"/>
              <a:gd name="connsiteX1476" fmla="*/ 8192426 w 12191368"/>
              <a:gd name="connsiteY1476" fmla="*/ 186005 h 6738329"/>
              <a:gd name="connsiteX1477" fmla="*/ 8194023 w 12191368"/>
              <a:gd name="connsiteY1477" fmla="*/ 187601 h 6738329"/>
              <a:gd name="connsiteX1478" fmla="*/ 8197216 w 12191368"/>
              <a:gd name="connsiteY1478" fmla="*/ 191593 h 6738329"/>
              <a:gd name="connsiteX1479" fmla="*/ 8200409 w 12191368"/>
              <a:gd name="connsiteY1479" fmla="*/ 195584 h 6738329"/>
              <a:gd name="connsiteX1480" fmla="*/ 8203602 w 12191368"/>
              <a:gd name="connsiteY1480" fmla="*/ 199975 h 6738329"/>
              <a:gd name="connsiteX1481" fmla="*/ 8210787 w 12191368"/>
              <a:gd name="connsiteY1481" fmla="*/ 207958 h 6738329"/>
              <a:gd name="connsiteX1482" fmla="*/ 8218770 w 12191368"/>
              <a:gd name="connsiteY1482" fmla="*/ 215941 h 6738329"/>
              <a:gd name="connsiteX1483" fmla="*/ 8227552 w 12191368"/>
              <a:gd name="connsiteY1483" fmla="*/ 223525 h 6738329"/>
              <a:gd name="connsiteX1484" fmla="*/ 8244316 w 12191368"/>
              <a:gd name="connsiteY1484" fmla="*/ 239092 h 6738329"/>
              <a:gd name="connsiteX1485" fmla="*/ 8252698 w 12191368"/>
              <a:gd name="connsiteY1485" fmla="*/ 247474 h 6738329"/>
              <a:gd name="connsiteX1486" fmla="*/ 8260282 w 12191368"/>
              <a:gd name="connsiteY1486" fmla="*/ 255457 h 6738329"/>
              <a:gd name="connsiteX1487" fmla="*/ 8263874 w 12191368"/>
              <a:gd name="connsiteY1487" fmla="*/ 259847 h 6738329"/>
              <a:gd name="connsiteX1488" fmla="*/ 8267067 w 12191368"/>
              <a:gd name="connsiteY1488" fmla="*/ 264239 h 6738329"/>
              <a:gd name="connsiteX1489" fmla="*/ 8269862 w 12191368"/>
              <a:gd name="connsiteY1489" fmla="*/ 268629 h 6738329"/>
              <a:gd name="connsiteX1490" fmla="*/ 8272256 w 12191368"/>
              <a:gd name="connsiteY1490" fmla="*/ 273419 h 6738329"/>
              <a:gd name="connsiteX1491" fmla="*/ 8274651 w 12191368"/>
              <a:gd name="connsiteY1491" fmla="*/ 278208 h 6738329"/>
              <a:gd name="connsiteX1492" fmla="*/ 8276248 w 12191368"/>
              <a:gd name="connsiteY1492" fmla="*/ 283398 h 6738329"/>
              <a:gd name="connsiteX1493" fmla="*/ 8277845 w 12191368"/>
              <a:gd name="connsiteY1493" fmla="*/ 288587 h 6738329"/>
              <a:gd name="connsiteX1494" fmla="*/ 8279042 w 12191368"/>
              <a:gd name="connsiteY1494" fmla="*/ 293775 h 6738329"/>
              <a:gd name="connsiteX1495" fmla="*/ 8279441 w 12191368"/>
              <a:gd name="connsiteY1495" fmla="*/ 299364 h 6738329"/>
              <a:gd name="connsiteX1496" fmla="*/ 8279441 w 12191368"/>
              <a:gd name="connsiteY1496" fmla="*/ 304951 h 6738329"/>
              <a:gd name="connsiteX1497" fmla="*/ 8279042 w 12191368"/>
              <a:gd name="connsiteY1497" fmla="*/ 310939 h 6738329"/>
              <a:gd name="connsiteX1498" fmla="*/ 8277845 w 12191368"/>
              <a:gd name="connsiteY1498" fmla="*/ 317725 h 6738329"/>
              <a:gd name="connsiteX1499" fmla="*/ 8276248 w 12191368"/>
              <a:gd name="connsiteY1499" fmla="*/ 324111 h 6738329"/>
              <a:gd name="connsiteX1500" fmla="*/ 8273853 w 12191368"/>
              <a:gd name="connsiteY1500" fmla="*/ 330896 h 6738329"/>
              <a:gd name="connsiteX1501" fmla="*/ 8271059 w 12191368"/>
              <a:gd name="connsiteY1501" fmla="*/ 337682 h 6738329"/>
              <a:gd name="connsiteX1502" fmla="*/ 8267467 w 12191368"/>
              <a:gd name="connsiteY1502" fmla="*/ 344867 h 6738329"/>
              <a:gd name="connsiteX1503" fmla="*/ 8270660 w 12191368"/>
              <a:gd name="connsiteY1503" fmla="*/ 352051 h 6738329"/>
              <a:gd name="connsiteX1504" fmla="*/ 8273454 w 12191368"/>
              <a:gd name="connsiteY1504" fmla="*/ 358438 h 6738329"/>
              <a:gd name="connsiteX1505" fmla="*/ 8276248 w 12191368"/>
              <a:gd name="connsiteY1505" fmla="*/ 364824 h 6738329"/>
              <a:gd name="connsiteX1506" fmla="*/ 8278643 w 12191368"/>
              <a:gd name="connsiteY1506" fmla="*/ 371211 h 6738329"/>
              <a:gd name="connsiteX1507" fmla="*/ 8282634 w 12191368"/>
              <a:gd name="connsiteY1507" fmla="*/ 385181 h 6738329"/>
              <a:gd name="connsiteX1508" fmla="*/ 8286227 w 12191368"/>
              <a:gd name="connsiteY1508" fmla="*/ 398353 h 6738329"/>
              <a:gd name="connsiteX1509" fmla="*/ 8288622 w 12191368"/>
              <a:gd name="connsiteY1509" fmla="*/ 412323 h 6738329"/>
              <a:gd name="connsiteX1510" fmla="*/ 8291416 w 12191368"/>
              <a:gd name="connsiteY1510" fmla="*/ 425895 h 6738329"/>
              <a:gd name="connsiteX1511" fmla="*/ 8292614 w 12191368"/>
              <a:gd name="connsiteY1511" fmla="*/ 439465 h 6738329"/>
              <a:gd name="connsiteX1512" fmla="*/ 8293811 w 12191368"/>
              <a:gd name="connsiteY1512" fmla="*/ 453436 h 6738329"/>
              <a:gd name="connsiteX1513" fmla="*/ 8295408 w 12191368"/>
              <a:gd name="connsiteY1513" fmla="*/ 481376 h 6738329"/>
              <a:gd name="connsiteX1514" fmla="*/ 8297004 w 12191368"/>
              <a:gd name="connsiteY1514" fmla="*/ 508519 h 6738329"/>
              <a:gd name="connsiteX1515" fmla="*/ 8297802 w 12191368"/>
              <a:gd name="connsiteY1515" fmla="*/ 522888 h 6738329"/>
              <a:gd name="connsiteX1516" fmla="*/ 8298600 w 12191368"/>
              <a:gd name="connsiteY1516" fmla="*/ 536459 h 6738329"/>
              <a:gd name="connsiteX1517" fmla="*/ 8299798 w 12191368"/>
              <a:gd name="connsiteY1517" fmla="*/ 550430 h 6738329"/>
              <a:gd name="connsiteX1518" fmla="*/ 8301793 w 12191368"/>
              <a:gd name="connsiteY1518" fmla="*/ 564000 h 6738329"/>
              <a:gd name="connsiteX1519" fmla="*/ 8323348 w 12191368"/>
              <a:gd name="connsiteY1519" fmla="*/ 567194 h 6738329"/>
              <a:gd name="connsiteX1520" fmla="*/ 8338515 w 12191368"/>
              <a:gd name="connsiteY1520" fmla="*/ 564000 h 6738329"/>
              <a:gd name="connsiteX1521" fmla="*/ 8353683 w 12191368"/>
              <a:gd name="connsiteY1521" fmla="*/ 560808 h 6738329"/>
              <a:gd name="connsiteX1522" fmla="*/ 8369250 w 12191368"/>
              <a:gd name="connsiteY1522" fmla="*/ 558413 h 6738329"/>
              <a:gd name="connsiteX1523" fmla="*/ 8384418 w 12191368"/>
              <a:gd name="connsiteY1523" fmla="*/ 556816 h 6738329"/>
              <a:gd name="connsiteX1524" fmla="*/ 8392402 w 12191368"/>
              <a:gd name="connsiteY1524" fmla="*/ 556018 h 6738329"/>
              <a:gd name="connsiteX1525" fmla="*/ 8399985 w 12191368"/>
              <a:gd name="connsiteY1525" fmla="*/ 556018 h 6738329"/>
              <a:gd name="connsiteX1526" fmla="*/ 8407569 w 12191368"/>
              <a:gd name="connsiteY1526" fmla="*/ 556018 h 6738329"/>
              <a:gd name="connsiteX1527" fmla="*/ 8415153 w 12191368"/>
              <a:gd name="connsiteY1527" fmla="*/ 556816 h 6738329"/>
              <a:gd name="connsiteX1528" fmla="*/ 8423136 w 12191368"/>
              <a:gd name="connsiteY1528" fmla="*/ 557615 h 6738329"/>
              <a:gd name="connsiteX1529" fmla="*/ 8430720 w 12191368"/>
              <a:gd name="connsiteY1529" fmla="*/ 558812 h 6738329"/>
              <a:gd name="connsiteX1530" fmla="*/ 8438304 w 12191368"/>
              <a:gd name="connsiteY1530" fmla="*/ 560808 h 6738329"/>
              <a:gd name="connsiteX1531" fmla="*/ 8446287 w 12191368"/>
              <a:gd name="connsiteY1531" fmla="*/ 563202 h 6738329"/>
              <a:gd name="connsiteX1532" fmla="*/ 8450677 w 12191368"/>
              <a:gd name="connsiteY1532" fmla="*/ 560808 h 6738329"/>
              <a:gd name="connsiteX1533" fmla="*/ 8455867 w 12191368"/>
              <a:gd name="connsiteY1533" fmla="*/ 558812 h 6738329"/>
              <a:gd name="connsiteX1534" fmla="*/ 8460257 w 12191368"/>
              <a:gd name="connsiteY1534" fmla="*/ 557615 h 6738329"/>
              <a:gd name="connsiteX1535" fmla="*/ 8464648 w 12191368"/>
              <a:gd name="connsiteY1535" fmla="*/ 556417 h 6738329"/>
              <a:gd name="connsiteX1536" fmla="*/ 8469437 w 12191368"/>
              <a:gd name="connsiteY1536" fmla="*/ 556018 h 6738329"/>
              <a:gd name="connsiteX1537" fmla="*/ 8473828 w 12191368"/>
              <a:gd name="connsiteY1537" fmla="*/ 555618 h 6738329"/>
              <a:gd name="connsiteX1538" fmla="*/ 8478219 w 12191368"/>
              <a:gd name="connsiteY1538" fmla="*/ 555618 h 6738329"/>
              <a:gd name="connsiteX1539" fmla="*/ 8483009 w 12191368"/>
              <a:gd name="connsiteY1539" fmla="*/ 556018 h 6738329"/>
              <a:gd name="connsiteX1540" fmla="*/ 8492188 w 12191368"/>
              <a:gd name="connsiteY1540" fmla="*/ 557615 h 6738329"/>
              <a:gd name="connsiteX1541" fmla="*/ 8501370 w 12191368"/>
              <a:gd name="connsiteY1541" fmla="*/ 559610 h 6738329"/>
              <a:gd name="connsiteX1542" fmla="*/ 8519730 w 12191368"/>
              <a:gd name="connsiteY1542" fmla="*/ 564400 h 6738329"/>
              <a:gd name="connsiteX1543" fmla="*/ 8537292 w 12191368"/>
              <a:gd name="connsiteY1543" fmla="*/ 566396 h 6738329"/>
              <a:gd name="connsiteX1544" fmla="*/ 8554856 w 12191368"/>
              <a:gd name="connsiteY1544" fmla="*/ 569190 h 6738329"/>
              <a:gd name="connsiteX1545" fmla="*/ 8563636 w 12191368"/>
              <a:gd name="connsiteY1545" fmla="*/ 571185 h 6738329"/>
              <a:gd name="connsiteX1546" fmla="*/ 8572018 w 12191368"/>
              <a:gd name="connsiteY1546" fmla="*/ 573181 h 6738329"/>
              <a:gd name="connsiteX1547" fmla="*/ 8580002 w 12191368"/>
              <a:gd name="connsiteY1547" fmla="*/ 575576 h 6738329"/>
              <a:gd name="connsiteX1548" fmla="*/ 8588784 w 12191368"/>
              <a:gd name="connsiteY1548" fmla="*/ 578769 h 6738329"/>
              <a:gd name="connsiteX1549" fmla="*/ 8596368 w 12191368"/>
              <a:gd name="connsiteY1549" fmla="*/ 581563 h 6738329"/>
              <a:gd name="connsiteX1550" fmla="*/ 8604350 w 12191368"/>
              <a:gd name="connsiteY1550" fmla="*/ 585156 h 6738329"/>
              <a:gd name="connsiteX1551" fmla="*/ 8611536 w 12191368"/>
              <a:gd name="connsiteY1551" fmla="*/ 589546 h 6738329"/>
              <a:gd name="connsiteX1552" fmla="*/ 8619518 w 12191368"/>
              <a:gd name="connsiteY1552" fmla="*/ 594336 h 6738329"/>
              <a:gd name="connsiteX1553" fmla="*/ 8626304 w 12191368"/>
              <a:gd name="connsiteY1553" fmla="*/ 599525 h 6738329"/>
              <a:gd name="connsiteX1554" fmla="*/ 8633090 w 12191368"/>
              <a:gd name="connsiteY1554" fmla="*/ 605512 h 6738329"/>
              <a:gd name="connsiteX1555" fmla="*/ 8639076 w 12191368"/>
              <a:gd name="connsiteY1555" fmla="*/ 612697 h 6738329"/>
              <a:gd name="connsiteX1556" fmla="*/ 8645064 w 12191368"/>
              <a:gd name="connsiteY1556" fmla="*/ 619882 h 6738329"/>
              <a:gd name="connsiteX1557" fmla="*/ 8646260 w 12191368"/>
              <a:gd name="connsiteY1557" fmla="*/ 619483 h 6738329"/>
              <a:gd name="connsiteX1558" fmla="*/ 8647458 w 12191368"/>
              <a:gd name="connsiteY1558" fmla="*/ 619084 h 6738329"/>
              <a:gd name="connsiteX1559" fmla="*/ 8648656 w 12191368"/>
              <a:gd name="connsiteY1559" fmla="*/ 619084 h 6738329"/>
              <a:gd name="connsiteX1560" fmla="*/ 8650252 w 12191368"/>
              <a:gd name="connsiteY1560" fmla="*/ 619084 h 6738329"/>
              <a:gd name="connsiteX1561" fmla="*/ 8652248 w 12191368"/>
              <a:gd name="connsiteY1561" fmla="*/ 620281 h 6738329"/>
              <a:gd name="connsiteX1562" fmla="*/ 8654642 w 12191368"/>
              <a:gd name="connsiteY1562" fmla="*/ 621878 h 6738329"/>
              <a:gd name="connsiteX1563" fmla="*/ 8656640 w 12191368"/>
              <a:gd name="connsiteY1563" fmla="*/ 623873 h 6738329"/>
              <a:gd name="connsiteX1564" fmla="*/ 8658634 w 12191368"/>
              <a:gd name="connsiteY1564" fmla="*/ 626268 h 6738329"/>
              <a:gd name="connsiteX1565" fmla="*/ 8662626 w 12191368"/>
              <a:gd name="connsiteY1565" fmla="*/ 631058 h 6738329"/>
              <a:gd name="connsiteX1566" fmla="*/ 8664622 w 12191368"/>
              <a:gd name="connsiteY1566" fmla="*/ 633453 h 6738329"/>
              <a:gd name="connsiteX1567" fmla="*/ 8667018 w 12191368"/>
              <a:gd name="connsiteY1567" fmla="*/ 635049 h 6738329"/>
              <a:gd name="connsiteX1568" fmla="*/ 8669012 w 12191368"/>
              <a:gd name="connsiteY1568" fmla="*/ 635848 h 6738329"/>
              <a:gd name="connsiteX1569" fmla="*/ 8670210 w 12191368"/>
              <a:gd name="connsiteY1569" fmla="*/ 635848 h 6738329"/>
              <a:gd name="connsiteX1570" fmla="*/ 8671008 w 12191368"/>
              <a:gd name="connsiteY1570" fmla="*/ 635848 h 6738329"/>
              <a:gd name="connsiteX1571" fmla="*/ 8672206 w 12191368"/>
              <a:gd name="connsiteY1571" fmla="*/ 635448 h 6738329"/>
              <a:gd name="connsiteX1572" fmla="*/ 8673402 w 12191368"/>
              <a:gd name="connsiteY1572" fmla="*/ 635049 h 6738329"/>
              <a:gd name="connsiteX1573" fmla="*/ 8675798 w 12191368"/>
              <a:gd name="connsiteY1573" fmla="*/ 632655 h 6738329"/>
              <a:gd name="connsiteX1574" fmla="*/ 8678194 w 12191368"/>
              <a:gd name="connsiteY1574" fmla="*/ 629063 h 6738329"/>
              <a:gd name="connsiteX1575" fmla="*/ 8680588 w 12191368"/>
              <a:gd name="connsiteY1575" fmla="*/ 623474 h 6738329"/>
              <a:gd name="connsiteX1576" fmla="*/ 8683382 w 12191368"/>
              <a:gd name="connsiteY1576" fmla="*/ 619084 h 6738329"/>
              <a:gd name="connsiteX1577" fmla="*/ 8685778 w 12191368"/>
              <a:gd name="connsiteY1577" fmla="*/ 615092 h 6738329"/>
              <a:gd name="connsiteX1578" fmla="*/ 8688970 w 12191368"/>
              <a:gd name="connsiteY1578" fmla="*/ 611500 h 6738329"/>
              <a:gd name="connsiteX1579" fmla="*/ 8692162 w 12191368"/>
              <a:gd name="connsiteY1579" fmla="*/ 607907 h 6738329"/>
              <a:gd name="connsiteX1580" fmla="*/ 8695356 w 12191368"/>
              <a:gd name="connsiteY1580" fmla="*/ 605113 h 6738329"/>
              <a:gd name="connsiteX1581" fmla="*/ 8698948 w 12191368"/>
              <a:gd name="connsiteY1581" fmla="*/ 602719 h 6738329"/>
              <a:gd name="connsiteX1582" fmla="*/ 8702542 w 12191368"/>
              <a:gd name="connsiteY1582" fmla="*/ 601122 h 6738329"/>
              <a:gd name="connsiteX1583" fmla="*/ 8706134 w 12191368"/>
              <a:gd name="connsiteY1583" fmla="*/ 599924 h 6738329"/>
              <a:gd name="connsiteX1584" fmla="*/ 8709328 w 12191368"/>
              <a:gd name="connsiteY1584" fmla="*/ 599126 h 6738329"/>
              <a:gd name="connsiteX1585" fmla="*/ 8712920 w 12191368"/>
              <a:gd name="connsiteY1585" fmla="*/ 599126 h 6738329"/>
              <a:gd name="connsiteX1586" fmla="*/ 8716112 w 12191368"/>
              <a:gd name="connsiteY1586" fmla="*/ 599525 h 6738329"/>
              <a:gd name="connsiteX1587" fmla="*/ 8718906 w 12191368"/>
              <a:gd name="connsiteY1587" fmla="*/ 600324 h 6738329"/>
              <a:gd name="connsiteX1588" fmla="*/ 8721302 w 12191368"/>
              <a:gd name="connsiteY1588" fmla="*/ 601521 h 6738329"/>
              <a:gd name="connsiteX1589" fmla="*/ 8723298 w 12191368"/>
              <a:gd name="connsiteY1589" fmla="*/ 603517 h 6738329"/>
              <a:gd name="connsiteX1590" fmla="*/ 8724494 w 12191368"/>
              <a:gd name="connsiteY1590" fmla="*/ 606311 h 6738329"/>
              <a:gd name="connsiteX1591" fmla="*/ 8725292 w 12191368"/>
              <a:gd name="connsiteY1591" fmla="*/ 609504 h 6738329"/>
              <a:gd name="connsiteX1592" fmla="*/ 8726090 w 12191368"/>
              <a:gd name="connsiteY1592" fmla="*/ 614294 h 6738329"/>
              <a:gd name="connsiteX1593" fmla="*/ 8726890 w 12191368"/>
              <a:gd name="connsiteY1593" fmla="*/ 618685 h 6738329"/>
              <a:gd name="connsiteX1594" fmla="*/ 8728486 w 12191368"/>
              <a:gd name="connsiteY1594" fmla="*/ 623075 h 6738329"/>
              <a:gd name="connsiteX1595" fmla="*/ 8729684 w 12191368"/>
              <a:gd name="connsiteY1595" fmla="*/ 627466 h 6738329"/>
              <a:gd name="connsiteX1596" fmla="*/ 8733276 w 12191368"/>
              <a:gd name="connsiteY1596" fmla="*/ 635049 h 6738329"/>
              <a:gd name="connsiteX1597" fmla="*/ 8737666 w 12191368"/>
              <a:gd name="connsiteY1597" fmla="*/ 643032 h 6738329"/>
              <a:gd name="connsiteX1598" fmla="*/ 8742456 w 12191368"/>
              <a:gd name="connsiteY1598" fmla="*/ 650217 h 6738329"/>
              <a:gd name="connsiteX1599" fmla="*/ 8748444 w 12191368"/>
              <a:gd name="connsiteY1599" fmla="*/ 657003 h 6738329"/>
              <a:gd name="connsiteX1600" fmla="*/ 8759620 w 12191368"/>
              <a:gd name="connsiteY1600" fmla="*/ 670175 h 6738329"/>
              <a:gd name="connsiteX1601" fmla="*/ 8764810 w 12191368"/>
              <a:gd name="connsiteY1601" fmla="*/ 676960 h 6738329"/>
              <a:gd name="connsiteX1602" fmla="*/ 8770396 w 12191368"/>
              <a:gd name="connsiteY1602" fmla="*/ 683746 h 6738329"/>
              <a:gd name="connsiteX1603" fmla="*/ 8775186 w 12191368"/>
              <a:gd name="connsiteY1603" fmla="*/ 690532 h 6738329"/>
              <a:gd name="connsiteX1604" fmla="*/ 8779578 w 12191368"/>
              <a:gd name="connsiteY1604" fmla="*/ 697716 h 6738329"/>
              <a:gd name="connsiteX1605" fmla="*/ 8783570 w 12191368"/>
              <a:gd name="connsiteY1605" fmla="*/ 705300 h 6738329"/>
              <a:gd name="connsiteX1606" fmla="*/ 8785166 w 12191368"/>
              <a:gd name="connsiteY1606" fmla="*/ 709292 h 6738329"/>
              <a:gd name="connsiteX1607" fmla="*/ 8786364 w 12191368"/>
              <a:gd name="connsiteY1607" fmla="*/ 713283 h 6738329"/>
              <a:gd name="connsiteX1608" fmla="*/ 8787162 w 12191368"/>
              <a:gd name="connsiteY1608" fmla="*/ 717674 h 6738329"/>
              <a:gd name="connsiteX1609" fmla="*/ 8787960 w 12191368"/>
              <a:gd name="connsiteY1609" fmla="*/ 721665 h 6738329"/>
              <a:gd name="connsiteX1610" fmla="*/ 8788358 w 12191368"/>
              <a:gd name="connsiteY1610" fmla="*/ 726456 h 6738329"/>
              <a:gd name="connsiteX1611" fmla="*/ 8788758 w 12191368"/>
              <a:gd name="connsiteY1611" fmla="*/ 730846 h 6738329"/>
              <a:gd name="connsiteX1612" fmla="*/ 8791952 w 12191368"/>
              <a:gd name="connsiteY1612" fmla="*/ 763976 h 6738329"/>
              <a:gd name="connsiteX1613" fmla="*/ 8793948 w 12191368"/>
              <a:gd name="connsiteY1613" fmla="*/ 836222 h 6738329"/>
              <a:gd name="connsiteX1614" fmla="*/ 8810312 w 12191368"/>
              <a:gd name="connsiteY1614" fmla="*/ 927627 h 6738329"/>
              <a:gd name="connsiteX1615" fmla="*/ 8825480 w 12191368"/>
              <a:gd name="connsiteY1615" fmla="*/ 928825 h 6738329"/>
              <a:gd name="connsiteX1616" fmla="*/ 8840648 w 12191368"/>
              <a:gd name="connsiteY1616" fmla="*/ 929624 h 6738329"/>
              <a:gd name="connsiteX1617" fmla="*/ 8856614 w 12191368"/>
              <a:gd name="connsiteY1617" fmla="*/ 930023 h 6738329"/>
              <a:gd name="connsiteX1618" fmla="*/ 8871782 w 12191368"/>
              <a:gd name="connsiteY1618" fmla="*/ 929624 h 6738329"/>
              <a:gd name="connsiteX1619" fmla="*/ 8902916 w 12191368"/>
              <a:gd name="connsiteY1619" fmla="*/ 929225 h 6738329"/>
              <a:gd name="connsiteX1620" fmla="*/ 8918882 w 12191368"/>
              <a:gd name="connsiteY1620" fmla="*/ 929624 h 6738329"/>
              <a:gd name="connsiteX1621" fmla="*/ 8934050 w 12191368"/>
              <a:gd name="connsiteY1621" fmla="*/ 930023 h 6738329"/>
              <a:gd name="connsiteX1622" fmla="*/ 8949216 w 12191368"/>
              <a:gd name="connsiteY1622" fmla="*/ 931619 h 6738329"/>
              <a:gd name="connsiteX1623" fmla="*/ 8956800 w 12191368"/>
              <a:gd name="connsiteY1623" fmla="*/ 932817 h 6738329"/>
              <a:gd name="connsiteX1624" fmla="*/ 8963986 w 12191368"/>
              <a:gd name="connsiteY1624" fmla="*/ 934413 h 6738329"/>
              <a:gd name="connsiteX1625" fmla="*/ 8971170 w 12191368"/>
              <a:gd name="connsiteY1625" fmla="*/ 936009 h 6738329"/>
              <a:gd name="connsiteX1626" fmla="*/ 8978754 w 12191368"/>
              <a:gd name="connsiteY1626" fmla="*/ 938006 h 6738329"/>
              <a:gd name="connsiteX1627" fmla="*/ 8985940 w 12191368"/>
              <a:gd name="connsiteY1627" fmla="*/ 940800 h 6738329"/>
              <a:gd name="connsiteX1628" fmla="*/ 8993124 w 12191368"/>
              <a:gd name="connsiteY1628" fmla="*/ 943593 h 6738329"/>
              <a:gd name="connsiteX1629" fmla="*/ 8999908 w 12191368"/>
              <a:gd name="connsiteY1629" fmla="*/ 946787 h 6738329"/>
              <a:gd name="connsiteX1630" fmla="*/ 9006694 w 12191368"/>
              <a:gd name="connsiteY1630" fmla="*/ 950379 h 6738329"/>
              <a:gd name="connsiteX1631" fmla="*/ 9013880 w 12191368"/>
              <a:gd name="connsiteY1631" fmla="*/ 954370 h 6738329"/>
              <a:gd name="connsiteX1632" fmla="*/ 9020266 w 12191368"/>
              <a:gd name="connsiteY1632" fmla="*/ 959160 h 6738329"/>
              <a:gd name="connsiteX1633" fmla="*/ 9026652 w 12191368"/>
              <a:gd name="connsiteY1633" fmla="*/ 964350 h 6738329"/>
              <a:gd name="connsiteX1634" fmla="*/ 9033038 w 12191368"/>
              <a:gd name="connsiteY1634" fmla="*/ 969937 h 6738329"/>
              <a:gd name="connsiteX1635" fmla="*/ 9039426 w 12191368"/>
              <a:gd name="connsiteY1635" fmla="*/ 976723 h 6738329"/>
              <a:gd name="connsiteX1636" fmla="*/ 9045812 w 12191368"/>
              <a:gd name="connsiteY1636" fmla="*/ 983509 h 6738329"/>
              <a:gd name="connsiteX1637" fmla="*/ 9054594 w 12191368"/>
              <a:gd name="connsiteY1637" fmla="*/ 981513 h 6738329"/>
              <a:gd name="connsiteX1638" fmla="*/ 9062576 w 12191368"/>
              <a:gd name="connsiteY1638" fmla="*/ 979916 h 6738329"/>
              <a:gd name="connsiteX1639" fmla="*/ 9070558 w 12191368"/>
              <a:gd name="connsiteY1639" fmla="*/ 978719 h 6738329"/>
              <a:gd name="connsiteX1640" fmla="*/ 9078142 w 12191368"/>
              <a:gd name="connsiteY1640" fmla="*/ 978320 h 6738329"/>
              <a:gd name="connsiteX1641" fmla="*/ 9085328 w 12191368"/>
              <a:gd name="connsiteY1641" fmla="*/ 978320 h 6738329"/>
              <a:gd name="connsiteX1642" fmla="*/ 9092114 w 12191368"/>
              <a:gd name="connsiteY1642" fmla="*/ 979118 h 6738329"/>
              <a:gd name="connsiteX1643" fmla="*/ 9098100 w 12191368"/>
              <a:gd name="connsiteY1643" fmla="*/ 979916 h 6738329"/>
              <a:gd name="connsiteX1644" fmla="*/ 9104088 w 12191368"/>
              <a:gd name="connsiteY1644" fmla="*/ 981513 h 6738329"/>
              <a:gd name="connsiteX1645" fmla="*/ 9110076 w 12191368"/>
              <a:gd name="connsiteY1645" fmla="*/ 983509 h 6738329"/>
              <a:gd name="connsiteX1646" fmla="*/ 9115264 w 12191368"/>
              <a:gd name="connsiteY1646" fmla="*/ 985904 h 6738329"/>
              <a:gd name="connsiteX1647" fmla="*/ 9120452 w 12191368"/>
              <a:gd name="connsiteY1647" fmla="*/ 988697 h 6738329"/>
              <a:gd name="connsiteX1648" fmla="*/ 9124844 w 12191368"/>
              <a:gd name="connsiteY1648" fmla="*/ 991492 h 6738329"/>
              <a:gd name="connsiteX1649" fmla="*/ 9129234 w 12191368"/>
              <a:gd name="connsiteY1649" fmla="*/ 995084 h 6738329"/>
              <a:gd name="connsiteX1650" fmla="*/ 9133624 w 12191368"/>
              <a:gd name="connsiteY1650" fmla="*/ 998676 h 6738329"/>
              <a:gd name="connsiteX1651" fmla="*/ 9137616 w 12191368"/>
              <a:gd name="connsiteY1651" fmla="*/ 1002668 h 6738329"/>
              <a:gd name="connsiteX1652" fmla="*/ 9141608 w 12191368"/>
              <a:gd name="connsiteY1652" fmla="*/ 1007457 h 6738329"/>
              <a:gd name="connsiteX1653" fmla="*/ 9145200 w 12191368"/>
              <a:gd name="connsiteY1653" fmla="*/ 1011849 h 6738329"/>
              <a:gd name="connsiteX1654" fmla="*/ 9148792 w 12191368"/>
              <a:gd name="connsiteY1654" fmla="*/ 1016638 h 6738329"/>
              <a:gd name="connsiteX1655" fmla="*/ 9154780 w 12191368"/>
              <a:gd name="connsiteY1655" fmla="*/ 1026617 h 6738329"/>
              <a:gd name="connsiteX1656" fmla="*/ 9160766 w 12191368"/>
              <a:gd name="connsiteY1656" fmla="*/ 1037394 h 6738329"/>
              <a:gd name="connsiteX1657" fmla="*/ 9166356 w 12191368"/>
              <a:gd name="connsiteY1657" fmla="*/ 1048969 h 6738329"/>
              <a:gd name="connsiteX1658" fmla="*/ 9177132 w 12191368"/>
              <a:gd name="connsiteY1658" fmla="*/ 1072120 h 6738329"/>
              <a:gd name="connsiteX1659" fmla="*/ 9182322 w 12191368"/>
              <a:gd name="connsiteY1659" fmla="*/ 1083696 h 6738329"/>
              <a:gd name="connsiteX1660" fmla="*/ 9187908 w 12191368"/>
              <a:gd name="connsiteY1660" fmla="*/ 1094472 h 6738329"/>
              <a:gd name="connsiteX1661" fmla="*/ 9212258 w 12191368"/>
              <a:gd name="connsiteY1661" fmla="*/ 1214218 h 6738329"/>
              <a:gd name="connsiteX1662" fmla="*/ 9246186 w 12191368"/>
              <a:gd name="connsiteY1662" fmla="*/ 1199849 h 6738329"/>
              <a:gd name="connsiteX1663" fmla="*/ 9248180 w 12191368"/>
              <a:gd name="connsiteY1663" fmla="*/ 1191865 h 6738329"/>
              <a:gd name="connsiteX1664" fmla="*/ 9249378 w 12191368"/>
              <a:gd name="connsiteY1664" fmla="*/ 1183483 h 6738329"/>
              <a:gd name="connsiteX1665" fmla="*/ 9248980 w 12191368"/>
              <a:gd name="connsiteY1665" fmla="*/ 1165921 h 6738329"/>
              <a:gd name="connsiteX1666" fmla="*/ 9249778 w 12191368"/>
              <a:gd name="connsiteY1666" fmla="*/ 1149156 h 6738329"/>
              <a:gd name="connsiteX1667" fmla="*/ 9250976 w 12191368"/>
              <a:gd name="connsiteY1667" fmla="*/ 1131993 h 6738329"/>
              <a:gd name="connsiteX1668" fmla="*/ 9252972 w 12191368"/>
              <a:gd name="connsiteY1668" fmla="*/ 1115627 h 6738329"/>
              <a:gd name="connsiteX1669" fmla="*/ 9255366 w 12191368"/>
              <a:gd name="connsiteY1669" fmla="*/ 1098864 h 6738329"/>
              <a:gd name="connsiteX1670" fmla="*/ 9258558 w 12191368"/>
              <a:gd name="connsiteY1670" fmla="*/ 1082897 h 6738329"/>
              <a:gd name="connsiteX1671" fmla="*/ 9262550 w 12191368"/>
              <a:gd name="connsiteY1671" fmla="*/ 1066532 h 6738329"/>
              <a:gd name="connsiteX1672" fmla="*/ 9266940 w 12191368"/>
              <a:gd name="connsiteY1672" fmla="*/ 1050566 h 6738329"/>
              <a:gd name="connsiteX1673" fmla="*/ 9272130 w 12191368"/>
              <a:gd name="connsiteY1673" fmla="*/ 1034601 h 6738329"/>
              <a:gd name="connsiteX1674" fmla="*/ 9277320 w 12191368"/>
              <a:gd name="connsiteY1674" fmla="*/ 1019033 h 6738329"/>
              <a:gd name="connsiteX1675" fmla="*/ 9283306 w 12191368"/>
              <a:gd name="connsiteY1675" fmla="*/ 1003466 h 6738329"/>
              <a:gd name="connsiteX1676" fmla="*/ 9289294 w 12191368"/>
              <a:gd name="connsiteY1676" fmla="*/ 987899 h 6738329"/>
              <a:gd name="connsiteX1677" fmla="*/ 9296080 w 12191368"/>
              <a:gd name="connsiteY1677" fmla="*/ 972732 h 6738329"/>
              <a:gd name="connsiteX1678" fmla="*/ 9303264 w 12191368"/>
              <a:gd name="connsiteY1678" fmla="*/ 957165 h 6738329"/>
              <a:gd name="connsiteX1679" fmla="*/ 9310448 w 12191368"/>
              <a:gd name="connsiteY1679" fmla="*/ 942396 h 6738329"/>
              <a:gd name="connsiteX1680" fmla="*/ 9318032 w 12191368"/>
              <a:gd name="connsiteY1680" fmla="*/ 926829 h 6738329"/>
              <a:gd name="connsiteX1681" fmla="*/ 9318032 w 12191368"/>
              <a:gd name="connsiteY1681" fmla="*/ 926430 h 6738329"/>
              <a:gd name="connsiteX1682" fmla="*/ 9321226 w 12191368"/>
              <a:gd name="connsiteY1682" fmla="*/ 913657 h 6738329"/>
              <a:gd name="connsiteX1683" fmla="*/ 9324818 w 12191368"/>
              <a:gd name="connsiteY1683" fmla="*/ 901683 h 6738329"/>
              <a:gd name="connsiteX1684" fmla="*/ 9329208 w 12191368"/>
              <a:gd name="connsiteY1684" fmla="*/ 890905 h 6738329"/>
              <a:gd name="connsiteX1685" fmla="*/ 9331604 w 12191368"/>
              <a:gd name="connsiteY1685" fmla="*/ 885717 h 6738329"/>
              <a:gd name="connsiteX1686" fmla="*/ 9333998 w 12191368"/>
              <a:gd name="connsiteY1686" fmla="*/ 880927 h 6738329"/>
              <a:gd name="connsiteX1687" fmla="*/ 9337192 w 12191368"/>
              <a:gd name="connsiteY1687" fmla="*/ 876137 h 6738329"/>
              <a:gd name="connsiteX1688" fmla="*/ 9339986 w 12191368"/>
              <a:gd name="connsiteY1688" fmla="*/ 871746 h 6738329"/>
              <a:gd name="connsiteX1689" fmla="*/ 9342780 w 12191368"/>
              <a:gd name="connsiteY1689" fmla="*/ 867356 h 6738329"/>
              <a:gd name="connsiteX1690" fmla="*/ 9345972 w 12191368"/>
              <a:gd name="connsiteY1690" fmla="*/ 863364 h 6738329"/>
              <a:gd name="connsiteX1691" fmla="*/ 9349566 w 12191368"/>
              <a:gd name="connsiteY1691" fmla="*/ 859772 h 6738329"/>
              <a:gd name="connsiteX1692" fmla="*/ 9353158 w 12191368"/>
              <a:gd name="connsiteY1692" fmla="*/ 856578 h 6738329"/>
              <a:gd name="connsiteX1693" fmla="*/ 9356750 w 12191368"/>
              <a:gd name="connsiteY1693" fmla="*/ 853385 h 6738329"/>
              <a:gd name="connsiteX1694" fmla="*/ 9360742 w 12191368"/>
              <a:gd name="connsiteY1694" fmla="*/ 850193 h 6738329"/>
              <a:gd name="connsiteX1695" fmla="*/ 9364732 w 12191368"/>
              <a:gd name="connsiteY1695" fmla="*/ 847398 h 6738329"/>
              <a:gd name="connsiteX1696" fmla="*/ 9369124 w 12191368"/>
              <a:gd name="connsiteY1696" fmla="*/ 845003 h 6738329"/>
              <a:gd name="connsiteX1697" fmla="*/ 9373514 w 12191368"/>
              <a:gd name="connsiteY1697" fmla="*/ 842609 h 6738329"/>
              <a:gd name="connsiteX1698" fmla="*/ 9378304 w 12191368"/>
              <a:gd name="connsiteY1698" fmla="*/ 840214 h 6738329"/>
              <a:gd name="connsiteX1699" fmla="*/ 9383094 w 12191368"/>
              <a:gd name="connsiteY1699" fmla="*/ 838617 h 6738329"/>
              <a:gd name="connsiteX1700" fmla="*/ 9387884 w 12191368"/>
              <a:gd name="connsiteY1700" fmla="*/ 837020 h 6738329"/>
              <a:gd name="connsiteX1701" fmla="*/ 9393074 w 12191368"/>
              <a:gd name="connsiteY1701" fmla="*/ 835424 h 6738329"/>
              <a:gd name="connsiteX1702" fmla="*/ 9398262 w 12191368"/>
              <a:gd name="connsiteY1702" fmla="*/ 834226 h 6738329"/>
              <a:gd name="connsiteX1703" fmla="*/ 9404250 w 12191368"/>
              <a:gd name="connsiteY1703" fmla="*/ 833428 h 6738329"/>
              <a:gd name="connsiteX1704" fmla="*/ 9409836 w 12191368"/>
              <a:gd name="connsiteY1704" fmla="*/ 832630 h 6738329"/>
              <a:gd name="connsiteX1705" fmla="*/ 9421812 w 12191368"/>
              <a:gd name="connsiteY1705" fmla="*/ 832231 h 6738329"/>
              <a:gd name="connsiteX1706" fmla="*/ 9434984 w 12191368"/>
              <a:gd name="connsiteY1706" fmla="*/ 832231 h 6738329"/>
              <a:gd name="connsiteX1707" fmla="*/ 9448156 w 12191368"/>
              <a:gd name="connsiteY1707" fmla="*/ 833428 h 6738329"/>
              <a:gd name="connsiteX1708" fmla="*/ 9459732 w 12191368"/>
              <a:gd name="connsiteY1708" fmla="*/ 834226 h 6738329"/>
              <a:gd name="connsiteX1709" fmla="*/ 9471306 w 12191368"/>
              <a:gd name="connsiteY1709" fmla="*/ 835025 h 6738329"/>
              <a:gd name="connsiteX1710" fmla="*/ 9482484 w 12191368"/>
              <a:gd name="connsiteY1710" fmla="*/ 835025 h 6738329"/>
              <a:gd name="connsiteX1711" fmla="*/ 9494058 w 12191368"/>
              <a:gd name="connsiteY1711" fmla="*/ 834625 h 6738329"/>
              <a:gd name="connsiteX1712" fmla="*/ 9517210 w 12191368"/>
              <a:gd name="connsiteY1712" fmla="*/ 833827 h 6738329"/>
              <a:gd name="connsiteX1713" fmla="*/ 9540758 w 12191368"/>
              <a:gd name="connsiteY1713" fmla="*/ 833428 h 6738329"/>
              <a:gd name="connsiteX1714" fmla="*/ 9551936 w 12191368"/>
              <a:gd name="connsiteY1714" fmla="*/ 833428 h 6738329"/>
              <a:gd name="connsiteX1715" fmla="*/ 9563510 w 12191368"/>
              <a:gd name="connsiteY1715" fmla="*/ 833827 h 6738329"/>
              <a:gd name="connsiteX1716" fmla="*/ 9575086 w 12191368"/>
              <a:gd name="connsiteY1716" fmla="*/ 835025 h 6738329"/>
              <a:gd name="connsiteX1717" fmla="*/ 9586262 w 12191368"/>
              <a:gd name="connsiteY1717" fmla="*/ 836621 h 6738329"/>
              <a:gd name="connsiteX1718" fmla="*/ 9597838 w 12191368"/>
              <a:gd name="connsiteY1718" fmla="*/ 839016 h 6738329"/>
              <a:gd name="connsiteX1719" fmla="*/ 9609014 w 12191368"/>
              <a:gd name="connsiteY1719" fmla="*/ 843008 h 6738329"/>
              <a:gd name="connsiteX1720" fmla="*/ 9614602 w 12191368"/>
              <a:gd name="connsiteY1720" fmla="*/ 845003 h 6738329"/>
              <a:gd name="connsiteX1721" fmla="*/ 9620190 w 12191368"/>
              <a:gd name="connsiteY1721" fmla="*/ 846999 h 6738329"/>
              <a:gd name="connsiteX1722" fmla="*/ 9625380 w 12191368"/>
              <a:gd name="connsiteY1722" fmla="*/ 849793 h 6738329"/>
              <a:gd name="connsiteX1723" fmla="*/ 9631366 w 12191368"/>
              <a:gd name="connsiteY1723" fmla="*/ 852587 h 6738329"/>
              <a:gd name="connsiteX1724" fmla="*/ 9637354 w 12191368"/>
              <a:gd name="connsiteY1724" fmla="*/ 854982 h 6738329"/>
              <a:gd name="connsiteX1725" fmla="*/ 9643740 w 12191368"/>
              <a:gd name="connsiteY1725" fmla="*/ 857777 h 6738329"/>
              <a:gd name="connsiteX1726" fmla="*/ 9649328 w 12191368"/>
              <a:gd name="connsiteY1726" fmla="*/ 860570 h 6738329"/>
              <a:gd name="connsiteX1727" fmla="*/ 9655316 w 12191368"/>
              <a:gd name="connsiteY1727" fmla="*/ 863763 h 6738329"/>
              <a:gd name="connsiteX1728" fmla="*/ 9666492 w 12191368"/>
              <a:gd name="connsiteY1728" fmla="*/ 870549 h 6738329"/>
              <a:gd name="connsiteX1729" fmla="*/ 9677270 w 12191368"/>
              <a:gd name="connsiteY1729" fmla="*/ 878133 h 6738329"/>
              <a:gd name="connsiteX1730" fmla="*/ 9687248 w 12191368"/>
              <a:gd name="connsiteY1730" fmla="*/ 886116 h 6738329"/>
              <a:gd name="connsiteX1731" fmla="*/ 9697226 w 12191368"/>
              <a:gd name="connsiteY1731" fmla="*/ 894498 h 6738329"/>
              <a:gd name="connsiteX1732" fmla="*/ 9706806 w 12191368"/>
              <a:gd name="connsiteY1732" fmla="*/ 903280 h 6738329"/>
              <a:gd name="connsiteX1733" fmla="*/ 9715986 w 12191368"/>
              <a:gd name="connsiteY1733" fmla="*/ 912460 h 6738329"/>
              <a:gd name="connsiteX1734" fmla="*/ 9734348 w 12191368"/>
              <a:gd name="connsiteY1734" fmla="*/ 930821 h 6738329"/>
              <a:gd name="connsiteX1735" fmla="*/ 9752310 w 12191368"/>
              <a:gd name="connsiteY1735" fmla="*/ 949581 h 6738329"/>
              <a:gd name="connsiteX1736" fmla="*/ 9762288 w 12191368"/>
              <a:gd name="connsiteY1736" fmla="*/ 958761 h 6738329"/>
              <a:gd name="connsiteX1737" fmla="*/ 9771868 w 12191368"/>
              <a:gd name="connsiteY1737" fmla="*/ 967144 h 6738329"/>
              <a:gd name="connsiteX1738" fmla="*/ 9781846 w 12191368"/>
              <a:gd name="connsiteY1738" fmla="*/ 975925 h 6738329"/>
              <a:gd name="connsiteX1739" fmla="*/ 9792624 w 12191368"/>
              <a:gd name="connsiteY1739" fmla="*/ 983509 h 6738329"/>
              <a:gd name="connsiteX1740" fmla="*/ 9801006 w 12191368"/>
              <a:gd name="connsiteY1740" fmla="*/ 989895 h 6738329"/>
              <a:gd name="connsiteX1741" fmla="*/ 9808990 w 12191368"/>
              <a:gd name="connsiteY1741" fmla="*/ 997080 h 6738329"/>
              <a:gd name="connsiteX1742" fmla="*/ 9815774 w 12191368"/>
              <a:gd name="connsiteY1742" fmla="*/ 1004265 h 6738329"/>
              <a:gd name="connsiteX1743" fmla="*/ 9821762 w 12191368"/>
              <a:gd name="connsiteY1743" fmla="*/ 1012647 h 6738329"/>
              <a:gd name="connsiteX1744" fmla="*/ 9827350 w 12191368"/>
              <a:gd name="connsiteY1744" fmla="*/ 1021029 h 6738329"/>
              <a:gd name="connsiteX1745" fmla="*/ 9832140 w 12191368"/>
              <a:gd name="connsiteY1745" fmla="*/ 1029411 h 6738329"/>
              <a:gd name="connsiteX1746" fmla="*/ 9835732 w 12191368"/>
              <a:gd name="connsiteY1746" fmla="*/ 1038592 h 6738329"/>
              <a:gd name="connsiteX1747" fmla="*/ 9838926 w 12191368"/>
              <a:gd name="connsiteY1747" fmla="*/ 1047772 h 6738329"/>
              <a:gd name="connsiteX1748" fmla="*/ 9841320 w 12191368"/>
              <a:gd name="connsiteY1748" fmla="*/ 1056953 h 6738329"/>
              <a:gd name="connsiteX1749" fmla="*/ 9842916 w 12191368"/>
              <a:gd name="connsiteY1749" fmla="*/ 1066931 h 6738329"/>
              <a:gd name="connsiteX1750" fmla="*/ 9844114 w 12191368"/>
              <a:gd name="connsiteY1750" fmla="*/ 1076910 h 6738329"/>
              <a:gd name="connsiteX1751" fmla="*/ 9844514 w 12191368"/>
              <a:gd name="connsiteY1751" fmla="*/ 1086888 h 6738329"/>
              <a:gd name="connsiteX1752" fmla="*/ 9844514 w 12191368"/>
              <a:gd name="connsiteY1752" fmla="*/ 1097267 h 6738329"/>
              <a:gd name="connsiteX1753" fmla="*/ 9844114 w 12191368"/>
              <a:gd name="connsiteY1753" fmla="*/ 1108044 h 6738329"/>
              <a:gd name="connsiteX1754" fmla="*/ 9843316 w 12191368"/>
              <a:gd name="connsiteY1754" fmla="*/ 1118421 h 6738329"/>
              <a:gd name="connsiteX1755" fmla="*/ 9841718 w 12191368"/>
              <a:gd name="connsiteY1755" fmla="*/ 1129199 h 6738329"/>
              <a:gd name="connsiteX1756" fmla="*/ 9843714 w 12191368"/>
              <a:gd name="connsiteY1756" fmla="*/ 1181887 h 6738329"/>
              <a:gd name="connsiteX1757" fmla="*/ 9844114 w 12191368"/>
              <a:gd name="connsiteY1757" fmla="*/ 1199849 h 6738329"/>
              <a:gd name="connsiteX1758" fmla="*/ 9847308 w 12191368"/>
              <a:gd name="connsiteY1758" fmla="*/ 1228188 h 6738329"/>
              <a:gd name="connsiteX1759" fmla="*/ 9850102 w 12191368"/>
              <a:gd name="connsiteY1759" fmla="*/ 1256129 h 6738329"/>
              <a:gd name="connsiteX1760" fmla="*/ 9852496 w 12191368"/>
              <a:gd name="connsiteY1760" fmla="*/ 1284469 h 6738329"/>
              <a:gd name="connsiteX1761" fmla="*/ 9854094 w 12191368"/>
              <a:gd name="connsiteY1761" fmla="*/ 1312409 h 6738329"/>
              <a:gd name="connsiteX1762" fmla="*/ 9855690 w 12191368"/>
              <a:gd name="connsiteY1762" fmla="*/ 1340749 h 6738329"/>
              <a:gd name="connsiteX1763" fmla="*/ 9856886 w 12191368"/>
              <a:gd name="connsiteY1763" fmla="*/ 1368689 h 6738329"/>
              <a:gd name="connsiteX1764" fmla="*/ 9858882 w 12191368"/>
              <a:gd name="connsiteY1764" fmla="*/ 1424571 h 6738329"/>
              <a:gd name="connsiteX1765" fmla="*/ 9858882 w 12191368"/>
              <a:gd name="connsiteY1765" fmla="*/ 1428162 h 6738329"/>
              <a:gd name="connsiteX1766" fmla="*/ 9858882 w 12191368"/>
              <a:gd name="connsiteY1766" fmla="*/ 1431356 h 6738329"/>
              <a:gd name="connsiteX1767" fmla="*/ 9859680 w 12191368"/>
              <a:gd name="connsiteY1767" fmla="*/ 1482448 h 6738329"/>
              <a:gd name="connsiteX1768" fmla="*/ 9860080 w 12191368"/>
              <a:gd name="connsiteY1768" fmla="*/ 1533938 h 6738329"/>
              <a:gd name="connsiteX1769" fmla="*/ 9860478 w 12191368"/>
              <a:gd name="connsiteY1769" fmla="*/ 1584631 h 6738329"/>
              <a:gd name="connsiteX1770" fmla="*/ 9861278 w 12191368"/>
              <a:gd name="connsiteY1770" fmla="*/ 1636121 h 6738329"/>
              <a:gd name="connsiteX1771" fmla="*/ 9866466 w 12191368"/>
              <a:gd name="connsiteY1771" fmla="*/ 1999747 h 6738329"/>
              <a:gd name="connsiteX1772" fmla="*/ 9866466 w 12191368"/>
              <a:gd name="connsiteY1772" fmla="*/ 2036071 h 6738329"/>
              <a:gd name="connsiteX1773" fmla="*/ 9879638 w 12191368"/>
              <a:gd name="connsiteY1773" fmla="*/ 2216088 h 6738329"/>
              <a:gd name="connsiteX1774" fmla="*/ 9881634 w 12191368"/>
              <a:gd name="connsiteY1774" fmla="*/ 2221676 h 6738329"/>
              <a:gd name="connsiteX1775" fmla="*/ 9883230 w 12191368"/>
              <a:gd name="connsiteY1775" fmla="*/ 2227663 h 6738329"/>
              <a:gd name="connsiteX1776" fmla="*/ 9884428 w 12191368"/>
              <a:gd name="connsiteY1776" fmla="*/ 2233251 h 6738329"/>
              <a:gd name="connsiteX1777" fmla="*/ 9885226 w 12191368"/>
              <a:gd name="connsiteY1777" fmla="*/ 2238839 h 6738329"/>
              <a:gd name="connsiteX1778" fmla="*/ 9886024 w 12191368"/>
              <a:gd name="connsiteY1778" fmla="*/ 2244427 h 6738329"/>
              <a:gd name="connsiteX1779" fmla="*/ 9886424 w 12191368"/>
              <a:gd name="connsiteY1779" fmla="*/ 2250016 h 6738329"/>
              <a:gd name="connsiteX1780" fmla="*/ 9886424 w 12191368"/>
              <a:gd name="connsiteY1780" fmla="*/ 2261591 h 6738329"/>
              <a:gd name="connsiteX1781" fmla="*/ 9886024 w 12191368"/>
              <a:gd name="connsiteY1781" fmla="*/ 2272767 h 6738329"/>
              <a:gd name="connsiteX1782" fmla="*/ 9885226 w 12191368"/>
              <a:gd name="connsiteY1782" fmla="*/ 2284343 h 6738329"/>
              <a:gd name="connsiteX1783" fmla="*/ 9882432 w 12191368"/>
              <a:gd name="connsiteY1783" fmla="*/ 2307094 h 6738329"/>
              <a:gd name="connsiteX1784" fmla="*/ 9887222 w 12191368"/>
              <a:gd name="connsiteY1784" fmla="*/ 2299909 h 6738329"/>
              <a:gd name="connsiteX1785" fmla="*/ 9892012 w 12191368"/>
              <a:gd name="connsiteY1785" fmla="*/ 2292325 h 6738329"/>
              <a:gd name="connsiteX1786" fmla="*/ 9896004 w 12191368"/>
              <a:gd name="connsiteY1786" fmla="*/ 2284343 h 6738329"/>
              <a:gd name="connsiteX1787" fmla="*/ 9899198 w 12191368"/>
              <a:gd name="connsiteY1787" fmla="*/ 2276759 h 6738329"/>
              <a:gd name="connsiteX1788" fmla="*/ 9902390 w 12191368"/>
              <a:gd name="connsiteY1788" fmla="*/ 2268776 h 6738329"/>
              <a:gd name="connsiteX1789" fmla="*/ 9905184 w 12191368"/>
              <a:gd name="connsiteY1789" fmla="*/ 2261192 h 6738329"/>
              <a:gd name="connsiteX1790" fmla="*/ 9907978 w 12191368"/>
              <a:gd name="connsiteY1790" fmla="*/ 2252810 h 6738329"/>
              <a:gd name="connsiteX1791" fmla="*/ 9909974 w 12191368"/>
              <a:gd name="connsiteY1791" fmla="*/ 2244826 h 6738329"/>
              <a:gd name="connsiteX1792" fmla="*/ 9911970 w 12191368"/>
              <a:gd name="connsiteY1792" fmla="*/ 2236843 h 6738329"/>
              <a:gd name="connsiteX1793" fmla="*/ 9913566 w 12191368"/>
              <a:gd name="connsiteY1793" fmla="*/ 2228860 h 6738329"/>
              <a:gd name="connsiteX1794" fmla="*/ 9915962 w 12191368"/>
              <a:gd name="connsiteY1794" fmla="*/ 2212495 h 6738329"/>
              <a:gd name="connsiteX1795" fmla="*/ 9917558 w 12191368"/>
              <a:gd name="connsiteY1795" fmla="*/ 2196130 h 6738329"/>
              <a:gd name="connsiteX1796" fmla="*/ 9918756 w 12191368"/>
              <a:gd name="connsiteY1796" fmla="*/ 2179366 h 6738329"/>
              <a:gd name="connsiteX1797" fmla="*/ 9919554 w 12191368"/>
              <a:gd name="connsiteY1797" fmla="*/ 2162601 h 6738329"/>
              <a:gd name="connsiteX1798" fmla="*/ 9919952 w 12191368"/>
              <a:gd name="connsiteY1798" fmla="*/ 2145837 h 6738329"/>
              <a:gd name="connsiteX1799" fmla="*/ 9920750 w 12191368"/>
              <a:gd name="connsiteY1799" fmla="*/ 2112308 h 6738329"/>
              <a:gd name="connsiteX1800" fmla="*/ 9921150 w 12191368"/>
              <a:gd name="connsiteY1800" fmla="*/ 2095544 h 6738329"/>
              <a:gd name="connsiteX1801" fmla="*/ 9922348 w 12191368"/>
              <a:gd name="connsiteY1801" fmla="*/ 2078779 h 6738329"/>
              <a:gd name="connsiteX1802" fmla="*/ 9924742 w 12191368"/>
              <a:gd name="connsiteY1802" fmla="*/ 2062415 h 6738329"/>
              <a:gd name="connsiteX1803" fmla="*/ 9927138 w 12191368"/>
              <a:gd name="connsiteY1803" fmla="*/ 2046049 h 6738329"/>
              <a:gd name="connsiteX1804" fmla="*/ 9932326 w 12191368"/>
              <a:gd name="connsiteY1804" fmla="*/ 2016911 h 6738329"/>
              <a:gd name="connsiteX1805" fmla="*/ 9936318 w 12191368"/>
              <a:gd name="connsiteY1805" fmla="*/ 1988172 h 6738329"/>
              <a:gd name="connsiteX1806" fmla="*/ 9940310 w 12191368"/>
              <a:gd name="connsiteY1806" fmla="*/ 1959035 h 6738329"/>
              <a:gd name="connsiteX1807" fmla="*/ 9943902 w 12191368"/>
              <a:gd name="connsiteY1807" fmla="*/ 1930296 h 6738329"/>
              <a:gd name="connsiteX1808" fmla="*/ 9946696 w 12191368"/>
              <a:gd name="connsiteY1808" fmla="*/ 1901157 h 6738329"/>
              <a:gd name="connsiteX1809" fmla="*/ 9949888 w 12191368"/>
              <a:gd name="connsiteY1809" fmla="*/ 1872019 h 6738329"/>
              <a:gd name="connsiteX1810" fmla="*/ 9955876 w 12191368"/>
              <a:gd name="connsiteY1810" fmla="*/ 1813344 h 6738329"/>
              <a:gd name="connsiteX1811" fmla="*/ 9958670 w 12191368"/>
              <a:gd name="connsiteY1811" fmla="*/ 1784206 h 6738329"/>
              <a:gd name="connsiteX1812" fmla="*/ 9961864 w 12191368"/>
              <a:gd name="connsiteY1812" fmla="*/ 1755068 h 6738329"/>
              <a:gd name="connsiteX1813" fmla="*/ 9965056 w 12191368"/>
              <a:gd name="connsiteY1813" fmla="*/ 1725930 h 6738329"/>
              <a:gd name="connsiteX1814" fmla="*/ 9969048 w 12191368"/>
              <a:gd name="connsiteY1814" fmla="*/ 1696792 h 6738329"/>
              <a:gd name="connsiteX1815" fmla="*/ 9973438 w 12191368"/>
              <a:gd name="connsiteY1815" fmla="*/ 1668053 h 6738329"/>
              <a:gd name="connsiteX1816" fmla="*/ 9978628 w 12191368"/>
              <a:gd name="connsiteY1816" fmla="*/ 1639314 h 6738329"/>
              <a:gd name="connsiteX1817" fmla="*/ 9984216 w 12191368"/>
              <a:gd name="connsiteY1817" fmla="*/ 1610176 h 6738329"/>
              <a:gd name="connsiteX1818" fmla="*/ 9991400 w 12191368"/>
              <a:gd name="connsiteY1818" fmla="*/ 1581437 h 6738329"/>
              <a:gd name="connsiteX1819" fmla="*/ 10104760 w 12191368"/>
              <a:gd name="connsiteY1819" fmla="*/ 803092 h 6738329"/>
              <a:gd name="connsiteX1820" fmla="*/ 10107154 w 12191368"/>
              <a:gd name="connsiteY1820" fmla="*/ 786728 h 6738329"/>
              <a:gd name="connsiteX1821" fmla="*/ 10109948 w 12191368"/>
              <a:gd name="connsiteY1821" fmla="*/ 769963 h 6738329"/>
              <a:gd name="connsiteX1822" fmla="*/ 10113542 w 12191368"/>
              <a:gd name="connsiteY1822" fmla="*/ 753598 h 6738329"/>
              <a:gd name="connsiteX1823" fmla="*/ 10117932 w 12191368"/>
              <a:gd name="connsiteY1823" fmla="*/ 737232 h 6738329"/>
              <a:gd name="connsiteX1824" fmla="*/ 10123120 w 12191368"/>
              <a:gd name="connsiteY1824" fmla="*/ 721665 h 6738329"/>
              <a:gd name="connsiteX1825" fmla="*/ 10127910 w 12191368"/>
              <a:gd name="connsiteY1825" fmla="*/ 705699 h 6738329"/>
              <a:gd name="connsiteX1826" fmla="*/ 10133498 w 12191368"/>
              <a:gd name="connsiteY1826" fmla="*/ 690133 h 6738329"/>
              <a:gd name="connsiteX1827" fmla="*/ 10139086 w 12191368"/>
              <a:gd name="connsiteY1827" fmla="*/ 674167 h 6738329"/>
              <a:gd name="connsiteX1828" fmla="*/ 10150662 w 12191368"/>
              <a:gd name="connsiteY1828" fmla="*/ 643032 h 6738329"/>
              <a:gd name="connsiteX1829" fmla="*/ 10162636 w 12191368"/>
              <a:gd name="connsiteY1829" fmla="*/ 611899 h 6738329"/>
              <a:gd name="connsiteX1830" fmla="*/ 10167826 w 12191368"/>
              <a:gd name="connsiteY1830" fmla="*/ 595933 h 6738329"/>
              <a:gd name="connsiteX1831" fmla="*/ 10173014 w 12191368"/>
              <a:gd name="connsiteY1831" fmla="*/ 580366 h 6738329"/>
              <a:gd name="connsiteX1832" fmla="*/ 10177804 w 12191368"/>
              <a:gd name="connsiteY1832" fmla="*/ 564000 h 6738329"/>
              <a:gd name="connsiteX1833" fmla="*/ 10182196 w 12191368"/>
              <a:gd name="connsiteY1833" fmla="*/ 548035 h 6738329"/>
              <a:gd name="connsiteX1834" fmla="*/ 10184590 w 12191368"/>
              <a:gd name="connsiteY1834" fmla="*/ 541249 h 6738329"/>
              <a:gd name="connsiteX1835" fmla="*/ 10186984 w 12191368"/>
              <a:gd name="connsiteY1835" fmla="*/ 534863 h 6738329"/>
              <a:gd name="connsiteX1836" fmla="*/ 10190578 w 12191368"/>
              <a:gd name="connsiteY1836" fmla="*/ 528875 h 6738329"/>
              <a:gd name="connsiteX1837" fmla="*/ 10192574 w 12191368"/>
              <a:gd name="connsiteY1837" fmla="*/ 526081 h 6738329"/>
              <a:gd name="connsiteX1838" fmla="*/ 10194568 w 12191368"/>
              <a:gd name="connsiteY1838" fmla="*/ 523687 h 6738329"/>
              <a:gd name="connsiteX1839" fmla="*/ 10196964 w 12191368"/>
              <a:gd name="connsiteY1839" fmla="*/ 521292 h 6738329"/>
              <a:gd name="connsiteX1840" fmla="*/ 10199358 w 12191368"/>
              <a:gd name="connsiteY1840" fmla="*/ 519296 h 6738329"/>
              <a:gd name="connsiteX1841" fmla="*/ 10202152 w 12191368"/>
              <a:gd name="connsiteY1841" fmla="*/ 517699 h 6738329"/>
              <a:gd name="connsiteX1842" fmla="*/ 10204946 w 12191368"/>
              <a:gd name="connsiteY1842" fmla="*/ 516103 h 6738329"/>
              <a:gd name="connsiteX1843" fmla="*/ 10208140 w 12191368"/>
              <a:gd name="connsiteY1843" fmla="*/ 514905 h 6738329"/>
              <a:gd name="connsiteX1844" fmla="*/ 10211334 w 12191368"/>
              <a:gd name="connsiteY1844" fmla="*/ 514107 h 6738329"/>
              <a:gd name="connsiteX1845" fmla="*/ 10214926 w 12191368"/>
              <a:gd name="connsiteY1845" fmla="*/ 513708 h 6738329"/>
              <a:gd name="connsiteX1846" fmla="*/ 10219316 w 12191368"/>
              <a:gd name="connsiteY1846" fmla="*/ 513708 h 6738329"/>
              <a:gd name="connsiteX1847" fmla="*/ 10237278 w 12191368"/>
              <a:gd name="connsiteY1847" fmla="*/ 514107 h 6738329"/>
              <a:gd name="connsiteX1848" fmla="*/ 10255640 w 12191368"/>
              <a:gd name="connsiteY1848" fmla="*/ 514107 h 6738329"/>
              <a:gd name="connsiteX1849" fmla="*/ 10274000 w 12191368"/>
              <a:gd name="connsiteY1849" fmla="*/ 513708 h 6738329"/>
              <a:gd name="connsiteX1850" fmla="*/ 10292760 w 12191368"/>
              <a:gd name="connsiteY1850" fmla="*/ 512910 h 6738329"/>
              <a:gd name="connsiteX1851" fmla="*/ 10311120 w 12191368"/>
              <a:gd name="connsiteY1851" fmla="*/ 512112 h 6738329"/>
              <a:gd name="connsiteX1852" fmla="*/ 10329880 w 12191368"/>
              <a:gd name="connsiteY1852" fmla="*/ 511312 h 6738329"/>
              <a:gd name="connsiteX1853" fmla="*/ 10348242 w 12191368"/>
              <a:gd name="connsiteY1853" fmla="*/ 511312 h 6738329"/>
              <a:gd name="connsiteX1854" fmla="*/ 10366602 w 12191368"/>
              <a:gd name="connsiteY1854" fmla="*/ 511712 h 6738329"/>
              <a:gd name="connsiteX1855" fmla="*/ 10384964 w 12191368"/>
              <a:gd name="connsiteY1855" fmla="*/ 512910 h 6738329"/>
              <a:gd name="connsiteX1856" fmla="*/ 10393746 w 12191368"/>
              <a:gd name="connsiteY1856" fmla="*/ 513708 h 6738329"/>
              <a:gd name="connsiteX1857" fmla="*/ 10402528 w 12191368"/>
              <a:gd name="connsiteY1857" fmla="*/ 514905 h 6738329"/>
              <a:gd name="connsiteX1858" fmla="*/ 10411308 w 12191368"/>
              <a:gd name="connsiteY1858" fmla="*/ 516502 h 6738329"/>
              <a:gd name="connsiteX1859" fmla="*/ 10420488 w 12191368"/>
              <a:gd name="connsiteY1859" fmla="*/ 518497 h 6738329"/>
              <a:gd name="connsiteX1860" fmla="*/ 10429270 w 12191368"/>
              <a:gd name="connsiteY1860" fmla="*/ 520493 h 6738329"/>
              <a:gd name="connsiteX1861" fmla="*/ 10438052 w 12191368"/>
              <a:gd name="connsiteY1861" fmla="*/ 523288 h 6738329"/>
              <a:gd name="connsiteX1862" fmla="*/ 10446832 w 12191368"/>
              <a:gd name="connsiteY1862" fmla="*/ 526081 h 6738329"/>
              <a:gd name="connsiteX1863" fmla="*/ 10455614 w 12191368"/>
              <a:gd name="connsiteY1863" fmla="*/ 529674 h 6738329"/>
              <a:gd name="connsiteX1864" fmla="*/ 10463996 w 12191368"/>
              <a:gd name="connsiteY1864" fmla="*/ 533266 h 6738329"/>
              <a:gd name="connsiteX1865" fmla="*/ 10472378 w 12191368"/>
              <a:gd name="connsiteY1865" fmla="*/ 537656 h 6738329"/>
              <a:gd name="connsiteX1866" fmla="*/ 10481160 w 12191368"/>
              <a:gd name="connsiteY1866" fmla="*/ 542447 h 6738329"/>
              <a:gd name="connsiteX1867" fmla="*/ 10489142 w 12191368"/>
              <a:gd name="connsiteY1867" fmla="*/ 548035 h 6738329"/>
              <a:gd name="connsiteX1868" fmla="*/ 10497126 w 12191368"/>
              <a:gd name="connsiteY1868" fmla="*/ 554022 h 6738329"/>
              <a:gd name="connsiteX1869" fmla="*/ 10505108 w 12191368"/>
              <a:gd name="connsiteY1869" fmla="*/ 560408 h 6738329"/>
              <a:gd name="connsiteX1870" fmla="*/ 10520276 w 12191368"/>
              <a:gd name="connsiteY1870" fmla="*/ 574778 h 6738329"/>
              <a:gd name="connsiteX1871" fmla="*/ 10526664 w 12191368"/>
              <a:gd name="connsiteY1871" fmla="*/ 580765 h 6738329"/>
              <a:gd name="connsiteX1872" fmla="*/ 10529456 w 12191368"/>
              <a:gd name="connsiteY1872" fmla="*/ 582761 h 6738329"/>
              <a:gd name="connsiteX1873" fmla="*/ 10540234 w 12191368"/>
              <a:gd name="connsiteY1873" fmla="*/ 572383 h 6738329"/>
              <a:gd name="connsiteX1874" fmla="*/ 10545424 w 12191368"/>
              <a:gd name="connsiteY1874" fmla="*/ 568392 h 6738329"/>
              <a:gd name="connsiteX1875" fmla="*/ 10550212 w 12191368"/>
              <a:gd name="connsiteY1875" fmla="*/ 565199 h 6738329"/>
              <a:gd name="connsiteX1876" fmla="*/ 10554204 w 12191368"/>
              <a:gd name="connsiteY1876" fmla="*/ 562005 h 6738329"/>
              <a:gd name="connsiteX1877" fmla="*/ 10558196 w 12191368"/>
              <a:gd name="connsiteY1877" fmla="*/ 560009 h 6738329"/>
              <a:gd name="connsiteX1878" fmla="*/ 10561788 w 12191368"/>
              <a:gd name="connsiteY1878" fmla="*/ 558014 h 6738329"/>
              <a:gd name="connsiteX1879" fmla="*/ 10565380 w 12191368"/>
              <a:gd name="connsiteY1879" fmla="*/ 556816 h 6738329"/>
              <a:gd name="connsiteX1880" fmla="*/ 10568174 w 12191368"/>
              <a:gd name="connsiteY1880" fmla="*/ 556018 h 6738329"/>
              <a:gd name="connsiteX1881" fmla="*/ 10570968 w 12191368"/>
              <a:gd name="connsiteY1881" fmla="*/ 555618 h 6738329"/>
              <a:gd name="connsiteX1882" fmla="*/ 10573762 w 12191368"/>
              <a:gd name="connsiteY1882" fmla="*/ 555618 h 6738329"/>
              <a:gd name="connsiteX1883" fmla="*/ 10575758 w 12191368"/>
              <a:gd name="connsiteY1883" fmla="*/ 556018 h 6738329"/>
              <a:gd name="connsiteX1884" fmla="*/ 10578152 w 12191368"/>
              <a:gd name="connsiteY1884" fmla="*/ 557216 h 6738329"/>
              <a:gd name="connsiteX1885" fmla="*/ 10580150 w 12191368"/>
              <a:gd name="connsiteY1885" fmla="*/ 558413 h 6738329"/>
              <a:gd name="connsiteX1886" fmla="*/ 10581746 w 12191368"/>
              <a:gd name="connsiteY1886" fmla="*/ 560009 h 6738329"/>
              <a:gd name="connsiteX1887" fmla="*/ 10583342 w 12191368"/>
              <a:gd name="connsiteY1887" fmla="*/ 562005 h 6738329"/>
              <a:gd name="connsiteX1888" fmla="*/ 10584540 w 12191368"/>
              <a:gd name="connsiteY1888" fmla="*/ 564000 h 6738329"/>
              <a:gd name="connsiteX1889" fmla="*/ 10585736 w 12191368"/>
              <a:gd name="connsiteY1889" fmla="*/ 566795 h 6738329"/>
              <a:gd name="connsiteX1890" fmla="*/ 10587334 w 12191368"/>
              <a:gd name="connsiteY1890" fmla="*/ 572383 h 6738329"/>
              <a:gd name="connsiteX1891" fmla="*/ 10588930 w 12191368"/>
              <a:gd name="connsiteY1891" fmla="*/ 579168 h 6738329"/>
              <a:gd name="connsiteX1892" fmla="*/ 10589728 w 12191368"/>
              <a:gd name="connsiteY1892" fmla="*/ 586353 h 6738329"/>
              <a:gd name="connsiteX1893" fmla="*/ 10590926 w 12191368"/>
              <a:gd name="connsiteY1893" fmla="*/ 602320 h 6738329"/>
              <a:gd name="connsiteX1894" fmla="*/ 10591724 w 12191368"/>
              <a:gd name="connsiteY1894" fmla="*/ 618685 h 6738329"/>
              <a:gd name="connsiteX1895" fmla="*/ 10607690 w 12191368"/>
              <a:gd name="connsiteY1895" fmla="*/ 630659 h 6738329"/>
              <a:gd name="connsiteX1896" fmla="*/ 10615674 w 12191368"/>
              <a:gd name="connsiteY1896" fmla="*/ 636647 h 6738329"/>
              <a:gd name="connsiteX1897" fmla="*/ 10623256 w 12191368"/>
              <a:gd name="connsiteY1897" fmla="*/ 643032 h 6738329"/>
              <a:gd name="connsiteX1898" fmla="*/ 10630840 w 12191368"/>
              <a:gd name="connsiteY1898" fmla="*/ 649419 h 6738329"/>
              <a:gd name="connsiteX1899" fmla="*/ 10637626 w 12191368"/>
              <a:gd name="connsiteY1899" fmla="*/ 656205 h 6738329"/>
              <a:gd name="connsiteX1900" fmla="*/ 10644412 w 12191368"/>
              <a:gd name="connsiteY1900" fmla="*/ 662991 h 6738329"/>
              <a:gd name="connsiteX1901" fmla="*/ 10650000 w 12191368"/>
              <a:gd name="connsiteY1901" fmla="*/ 670175 h 6738329"/>
              <a:gd name="connsiteX1902" fmla="*/ 10654790 w 12191368"/>
              <a:gd name="connsiteY1902" fmla="*/ 678158 h 6738329"/>
              <a:gd name="connsiteX1903" fmla="*/ 10657184 w 12191368"/>
              <a:gd name="connsiteY1903" fmla="*/ 682150 h 6738329"/>
              <a:gd name="connsiteX1904" fmla="*/ 10659180 w 12191368"/>
              <a:gd name="connsiteY1904" fmla="*/ 686141 h 6738329"/>
              <a:gd name="connsiteX1905" fmla="*/ 10660778 w 12191368"/>
              <a:gd name="connsiteY1905" fmla="*/ 690133 h 6738329"/>
              <a:gd name="connsiteX1906" fmla="*/ 10662374 w 12191368"/>
              <a:gd name="connsiteY1906" fmla="*/ 694523 h 6738329"/>
              <a:gd name="connsiteX1907" fmla="*/ 10663572 w 12191368"/>
              <a:gd name="connsiteY1907" fmla="*/ 698914 h 6738329"/>
              <a:gd name="connsiteX1908" fmla="*/ 10664768 w 12191368"/>
              <a:gd name="connsiteY1908" fmla="*/ 703704 h 6738329"/>
              <a:gd name="connsiteX1909" fmla="*/ 10665168 w 12191368"/>
              <a:gd name="connsiteY1909" fmla="*/ 708494 h 6738329"/>
              <a:gd name="connsiteX1910" fmla="*/ 10665568 w 12191368"/>
              <a:gd name="connsiteY1910" fmla="*/ 713682 h 6738329"/>
              <a:gd name="connsiteX1911" fmla="*/ 10665966 w 12191368"/>
              <a:gd name="connsiteY1911" fmla="*/ 718872 h 6738329"/>
              <a:gd name="connsiteX1912" fmla="*/ 10665568 w 12191368"/>
              <a:gd name="connsiteY1912" fmla="*/ 724060 h 6738329"/>
              <a:gd name="connsiteX1913" fmla="*/ 10665168 w 12191368"/>
              <a:gd name="connsiteY1913" fmla="*/ 729249 h 6738329"/>
              <a:gd name="connsiteX1914" fmla="*/ 10664370 w 12191368"/>
              <a:gd name="connsiteY1914" fmla="*/ 734838 h 6738329"/>
              <a:gd name="connsiteX1915" fmla="*/ 10663172 w 12191368"/>
              <a:gd name="connsiteY1915" fmla="*/ 740825 h 6738329"/>
              <a:gd name="connsiteX1916" fmla="*/ 10661576 w 12191368"/>
              <a:gd name="connsiteY1916" fmla="*/ 747211 h 6738329"/>
              <a:gd name="connsiteX1917" fmla="*/ 10666764 w 12191368"/>
              <a:gd name="connsiteY1917" fmla="*/ 812273 h 6738329"/>
              <a:gd name="connsiteX1918" fmla="*/ 10672752 w 12191368"/>
              <a:gd name="connsiteY1918" fmla="*/ 862965 h 6738329"/>
              <a:gd name="connsiteX1919" fmla="*/ 10675944 w 12191368"/>
              <a:gd name="connsiteY1919" fmla="*/ 888511 h 6738329"/>
              <a:gd name="connsiteX1920" fmla="*/ 10678340 w 12191368"/>
              <a:gd name="connsiteY1920" fmla="*/ 914057 h 6738329"/>
              <a:gd name="connsiteX1921" fmla="*/ 10680736 w 12191368"/>
              <a:gd name="connsiteY1921" fmla="*/ 939203 h 6738329"/>
              <a:gd name="connsiteX1922" fmla="*/ 10682332 w 12191368"/>
              <a:gd name="connsiteY1922" fmla="*/ 964749 h 6738329"/>
              <a:gd name="connsiteX1923" fmla="*/ 10683928 w 12191368"/>
              <a:gd name="connsiteY1923" fmla="*/ 990295 h 6738329"/>
              <a:gd name="connsiteX1924" fmla="*/ 10685126 w 12191368"/>
              <a:gd name="connsiteY1924" fmla="*/ 1015839 h 6738329"/>
              <a:gd name="connsiteX1925" fmla="*/ 10685524 w 12191368"/>
              <a:gd name="connsiteY1925" fmla="*/ 1041385 h 6738329"/>
              <a:gd name="connsiteX1926" fmla="*/ 10685924 w 12191368"/>
              <a:gd name="connsiteY1926" fmla="*/ 1066532 h 6738329"/>
              <a:gd name="connsiteX1927" fmla="*/ 10685524 w 12191368"/>
              <a:gd name="connsiteY1927" fmla="*/ 1092078 h 6738329"/>
              <a:gd name="connsiteX1928" fmla="*/ 10684328 w 12191368"/>
              <a:gd name="connsiteY1928" fmla="*/ 1117623 h 6738329"/>
              <a:gd name="connsiteX1929" fmla="*/ 10682730 w 12191368"/>
              <a:gd name="connsiteY1929" fmla="*/ 1143169 h 6738329"/>
              <a:gd name="connsiteX1930" fmla="*/ 10680336 w 12191368"/>
              <a:gd name="connsiteY1930" fmla="*/ 1168315 h 6738329"/>
              <a:gd name="connsiteX1931" fmla="*/ 10677144 w 12191368"/>
              <a:gd name="connsiteY1931" fmla="*/ 1193861 h 6738329"/>
              <a:gd name="connsiteX1932" fmla="*/ 10672752 w 12191368"/>
              <a:gd name="connsiteY1932" fmla="*/ 1219407 h 6738329"/>
              <a:gd name="connsiteX1933" fmla="*/ 10672352 w 12191368"/>
              <a:gd name="connsiteY1933" fmla="*/ 1222600 h 6738329"/>
              <a:gd name="connsiteX1934" fmla="*/ 10672352 w 12191368"/>
              <a:gd name="connsiteY1934" fmla="*/ 1225394 h 6738329"/>
              <a:gd name="connsiteX1935" fmla="*/ 10672352 w 12191368"/>
              <a:gd name="connsiteY1935" fmla="*/ 1228587 h 6738329"/>
              <a:gd name="connsiteX1936" fmla="*/ 10672752 w 12191368"/>
              <a:gd name="connsiteY1936" fmla="*/ 1231382 h 6738329"/>
              <a:gd name="connsiteX1937" fmla="*/ 10674748 w 12191368"/>
              <a:gd name="connsiteY1937" fmla="*/ 1237369 h 6738329"/>
              <a:gd name="connsiteX1938" fmla="*/ 10676744 w 12191368"/>
              <a:gd name="connsiteY1938" fmla="*/ 1242957 h 6738329"/>
              <a:gd name="connsiteX1939" fmla="*/ 10679138 w 12191368"/>
              <a:gd name="connsiteY1939" fmla="*/ 1248146 h 6738329"/>
              <a:gd name="connsiteX1940" fmla="*/ 10681932 w 12191368"/>
              <a:gd name="connsiteY1940" fmla="*/ 1253335 h 6738329"/>
              <a:gd name="connsiteX1941" fmla="*/ 10687520 w 12191368"/>
              <a:gd name="connsiteY1941" fmla="*/ 1263713 h 6738329"/>
              <a:gd name="connsiteX1942" fmla="*/ 10689916 w 12191368"/>
              <a:gd name="connsiteY1942" fmla="*/ 1268902 h 6738329"/>
              <a:gd name="connsiteX1943" fmla="*/ 10691912 w 12191368"/>
              <a:gd name="connsiteY1943" fmla="*/ 1274489 h 6738329"/>
              <a:gd name="connsiteX1944" fmla="*/ 10693508 w 12191368"/>
              <a:gd name="connsiteY1944" fmla="*/ 1279679 h 6738329"/>
              <a:gd name="connsiteX1945" fmla="*/ 10693906 w 12191368"/>
              <a:gd name="connsiteY1945" fmla="*/ 1284867 h 6738329"/>
              <a:gd name="connsiteX1946" fmla="*/ 10693906 w 12191368"/>
              <a:gd name="connsiteY1946" fmla="*/ 1287662 h 6738329"/>
              <a:gd name="connsiteX1947" fmla="*/ 10693508 w 12191368"/>
              <a:gd name="connsiteY1947" fmla="*/ 1290455 h 6738329"/>
              <a:gd name="connsiteX1948" fmla="*/ 10692710 w 12191368"/>
              <a:gd name="connsiteY1948" fmla="*/ 1293250 h 6738329"/>
              <a:gd name="connsiteX1949" fmla="*/ 10691912 w 12191368"/>
              <a:gd name="connsiteY1949" fmla="*/ 1296044 h 6738329"/>
              <a:gd name="connsiteX1950" fmla="*/ 10690714 w 12191368"/>
              <a:gd name="connsiteY1950" fmla="*/ 1298838 h 6738329"/>
              <a:gd name="connsiteX1951" fmla="*/ 10689118 w 12191368"/>
              <a:gd name="connsiteY1951" fmla="*/ 1301633 h 6738329"/>
              <a:gd name="connsiteX1952" fmla="*/ 10686722 w 12191368"/>
              <a:gd name="connsiteY1952" fmla="*/ 1305225 h 6738329"/>
              <a:gd name="connsiteX1953" fmla="*/ 10684328 w 12191368"/>
              <a:gd name="connsiteY1953" fmla="*/ 1308018 h 6738329"/>
              <a:gd name="connsiteX1954" fmla="*/ 10685924 w 12191368"/>
              <a:gd name="connsiteY1954" fmla="*/ 1311211 h 6738329"/>
              <a:gd name="connsiteX1955" fmla="*/ 10687122 w 12191368"/>
              <a:gd name="connsiteY1955" fmla="*/ 1314405 h 6738329"/>
              <a:gd name="connsiteX1956" fmla="*/ 10687920 w 12191368"/>
              <a:gd name="connsiteY1956" fmla="*/ 1317598 h 6738329"/>
              <a:gd name="connsiteX1957" fmla="*/ 10688320 w 12191368"/>
              <a:gd name="connsiteY1957" fmla="*/ 1320791 h 6738329"/>
              <a:gd name="connsiteX1958" fmla="*/ 10688718 w 12191368"/>
              <a:gd name="connsiteY1958" fmla="*/ 1326778 h 6738329"/>
              <a:gd name="connsiteX1959" fmla="*/ 10688320 w 12191368"/>
              <a:gd name="connsiteY1959" fmla="*/ 1332766 h 6738329"/>
              <a:gd name="connsiteX1960" fmla="*/ 10690714 w 12191368"/>
              <a:gd name="connsiteY1960" fmla="*/ 1349530 h 6738329"/>
              <a:gd name="connsiteX1961" fmla="*/ 10692310 w 12191368"/>
              <a:gd name="connsiteY1961" fmla="*/ 1365895 h 6738329"/>
              <a:gd name="connsiteX1962" fmla="*/ 10693906 w 12191368"/>
              <a:gd name="connsiteY1962" fmla="*/ 1382660 h 6738329"/>
              <a:gd name="connsiteX1963" fmla="*/ 10694704 w 12191368"/>
              <a:gd name="connsiteY1963" fmla="*/ 1399425 h 6738329"/>
              <a:gd name="connsiteX1964" fmla="*/ 10695504 w 12191368"/>
              <a:gd name="connsiteY1964" fmla="*/ 1416188 h 6738329"/>
              <a:gd name="connsiteX1965" fmla="*/ 10695904 w 12191368"/>
              <a:gd name="connsiteY1965" fmla="*/ 1432553 h 6738329"/>
              <a:gd name="connsiteX1966" fmla="*/ 10695904 w 12191368"/>
              <a:gd name="connsiteY1966" fmla="*/ 1466082 h 6738329"/>
              <a:gd name="connsiteX1967" fmla="*/ 10695504 w 12191368"/>
              <a:gd name="connsiteY1967" fmla="*/ 1533140 h 6738329"/>
              <a:gd name="connsiteX1968" fmla="*/ 10695904 w 12191368"/>
              <a:gd name="connsiteY1968" fmla="*/ 1566669 h 6738329"/>
              <a:gd name="connsiteX1969" fmla="*/ 10696302 w 12191368"/>
              <a:gd name="connsiteY1969" fmla="*/ 1583034 h 6738329"/>
              <a:gd name="connsiteX1970" fmla="*/ 10696702 w 12191368"/>
              <a:gd name="connsiteY1970" fmla="*/ 1599798 h 6738329"/>
              <a:gd name="connsiteX1971" fmla="*/ 10696702 w 12191368"/>
              <a:gd name="connsiteY1971" fmla="*/ 1618159 h 6738329"/>
              <a:gd name="connsiteX1972" fmla="*/ 10697898 w 12191368"/>
              <a:gd name="connsiteY1972" fmla="*/ 1699986 h 6738329"/>
              <a:gd name="connsiteX1973" fmla="*/ 10699096 w 12191368"/>
              <a:gd name="connsiteY1973" fmla="*/ 1740698 h 6738329"/>
              <a:gd name="connsiteX1974" fmla="*/ 10699894 w 12191368"/>
              <a:gd name="connsiteY1974" fmla="*/ 1760656 h 6738329"/>
              <a:gd name="connsiteX1975" fmla="*/ 10700692 w 12191368"/>
              <a:gd name="connsiteY1975" fmla="*/ 1781013 h 6738329"/>
              <a:gd name="connsiteX1976" fmla="*/ 10701092 w 12191368"/>
              <a:gd name="connsiteY1976" fmla="*/ 1788198 h 6738329"/>
              <a:gd name="connsiteX1977" fmla="*/ 10701092 w 12191368"/>
              <a:gd name="connsiteY1977" fmla="*/ 1794983 h 6738329"/>
              <a:gd name="connsiteX1978" fmla="*/ 10700692 w 12191368"/>
              <a:gd name="connsiteY1978" fmla="*/ 1802168 h 6738329"/>
              <a:gd name="connsiteX1979" fmla="*/ 10699894 w 12191368"/>
              <a:gd name="connsiteY1979" fmla="*/ 1808155 h 6738329"/>
              <a:gd name="connsiteX1980" fmla="*/ 10698696 w 12191368"/>
              <a:gd name="connsiteY1980" fmla="*/ 1813743 h 6738329"/>
              <a:gd name="connsiteX1981" fmla="*/ 10697100 w 12191368"/>
              <a:gd name="connsiteY1981" fmla="*/ 1818932 h 6738329"/>
              <a:gd name="connsiteX1982" fmla="*/ 10694704 w 12191368"/>
              <a:gd name="connsiteY1982" fmla="*/ 1823723 h 6738329"/>
              <a:gd name="connsiteX1983" fmla="*/ 10692310 w 12191368"/>
              <a:gd name="connsiteY1983" fmla="*/ 1827713 h 6738329"/>
              <a:gd name="connsiteX1984" fmla="*/ 10688718 w 12191368"/>
              <a:gd name="connsiteY1984" fmla="*/ 1832105 h 6738329"/>
              <a:gd name="connsiteX1985" fmla="*/ 10685126 w 12191368"/>
              <a:gd name="connsiteY1985" fmla="*/ 1835298 h 6738329"/>
              <a:gd name="connsiteX1986" fmla="*/ 10680736 w 12191368"/>
              <a:gd name="connsiteY1986" fmla="*/ 1838091 h 6738329"/>
              <a:gd name="connsiteX1987" fmla="*/ 10675546 w 12191368"/>
              <a:gd name="connsiteY1987" fmla="*/ 1840087 h 6738329"/>
              <a:gd name="connsiteX1988" fmla="*/ 10669560 w 12191368"/>
              <a:gd name="connsiteY1988" fmla="*/ 1841684 h 6738329"/>
              <a:gd name="connsiteX1989" fmla="*/ 10662774 w 12191368"/>
              <a:gd name="connsiteY1989" fmla="*/ 1842882 h 6738329"/>
              <a:gd name="connsiteX1990" fmla="*/ 10655588 w 12191368"/>
              <a:gd name="connsiteY1990" fmla="*/ 1843281 h 6738329"/>
              <a:gd name="connsiteX1991" fmla="*/ 10647606 w 12191368"/>
              <a:gd name="connsiteY1991" fmla="*/ 1842882 h 6738329"/>
              <a:gd name="connsiteX1992" fmla="*/ 10663572 w 12191368"/>
              <a:gd name="connsiteY1992" fmla="*/ 1852860 h 6738329"/>
              <a:gd name="connsiteX1993" fmla="*/ 10669160 w 12191368"/>
              <a:gd name="connsiteY1993" fmla="*/ 1853259 h 6738329"/>
              <a:gd name="connsiteX1994" fmla="*/ 10674348 w 12191368"/>
              <a:gd name="connsiteY1994" fmla="*/ 1853659 h 6738329"/>
              <a:gd name="connsiteX1995" fmla="*/ 10678740 w 12191368"/>
              <a:gd name="connsiteY1995" fmla="*/ 1854457 h 6738329"/>
              <a:gd name="connsiteX1996" fmla="*/ 10682730 w 12191368"/>
              <a:gd name="connsiteY1996" fmla="*/ 1855255 h 6738329"/>
              <a:gd name="connsiteX1997" fmla="*/ 10686324 w 12191368"/>
              <a:gd name="connsiteY1997" fmla="*/ 1856452 h 6738329"/>
              <a:gd name="connsiteX1998" fmla="*/ 10689516 w 12191368"/>
              <a:gd name="connsiteY1998" fmla="*/ 1857650 h 6738329"/>
              <a:gd name="connsiteX1999" fmla="*/ 10691912 w 12191368"/>
              <a:gd name="connsiteY1999" fmla="*/ 1859247 h 6738329"/>
              <a:gd name="connsiteX2000" fmla="*/ 10694306 w 12191368"/>
              <a:gd name="connsiteY2000" fmla="*/ 1861243 h 6738329"/>
              <a:gd name="connsiteX2001" fmla="*/ 10695904 w 12191368"/>
              <a:gd name="connsiteY2001" fmla="*/ 1863238 h 6738329"/>
              <a:gd name="connsiteX2002" fmla="*/ 10697500 w 12191368"/>
              <a:gd name="connsiteY2002" fmla="*/ 1865633 h 6738329"/>
              <a:gd name="connsiteX2003" fmla="*/ 10698696 w 12191368"/>
              <a:gd name="connsiteY2003" fmla="*/ 1867629 h 6738329"/>
              <a:gd name="connsiteX2004" fmla="*/ 10699894 w 12191368"/>
              <a:gd name="connsiteY2004" fmla="*/ 1870024 h 6738329"/>
              <a:gd name="connsiteX2005" fmla="*/ 10700294 w 12191368"/>
              <a:gd name="connsiteY2005" fmla="*/ 1872419 h 6738329"/>
              <a:gd name="connsiteX2006" fmla="*/ 10700692 w 12191368"/>
              <a:gd name="connsiteY2006" fmla="*/ 1875212 h 6738329"/>
              <a:gd name="connsiteX2007" fmla="*/ 10701092 w 12191368"/>
              <a:gd name="connsiteY2007" fmla="*/ 1880402 h 6738329"/>
              <a:gd name="connsiteX2008" fmla="*/ 10700692 w 12191368"/>
              <a:gd name="connsiteY2008" fmla="*/ 1886389 h 6738329"/>
              <a:gd name="connsiteX2009" fmla="*/ 10699894 w 12191368"/>
              <a:gd name="connsiteY2009" fmla="*/ 1891977 h 6738329"/>
              <a:gd name="connsiteX2010" fmla="*/ 10697898 w 12191368"/>
              <a:gd name="connsiteY2010" fmla="*/ 1904750 h 6738329"/>
              <a:gd name="connsiteX2011" fmla="*/ 10697100 w 12191368"/>
              <a:gd name="connsiteY2011" fmla="*/ 1910338 h 6738329"/>
              <a:gd name="connsiteX2012" fmla="*/ 10696702 w 12191368"/>
              <a:gd name="connsiteY2012" fmla="*/ 1916325 h 6738329"/>
              <a:gd name="connsiteX2013" fmla="*/ 10697100 w 12191368"/>
              <a:gd name="connsiteY2013" fmla="*/ 1921515 h 6738329"/>
              <a:gd name="connsiteX2014" fmla="*/ 10697500 w 12191368"/>
              <a:gd name="connsiteY2014" fmla="*/ 1924308 h 6738329"/>
              <a:gd name="connsiteX2015" fmla="*/ 10697898 w 12191368"/>
              <a:gd name="connsiteY2015" fmla="*/ 1926703 h 6738329"/>
              <a:gd name="connsiteX2016" fmla="*/ 10701092 w 12191368"/>
              <a:gd name="connsiteY2016" fmla="*/ 1963026 h 6738329"/>
              <a:gd name="connsiteX2017" fmla="*/ 10705882 w 12191368"/>
              <a:gd name="connsiteY2017" fmla="*/ 1957438 h 6738329"/>
              <a:gd name="connsiteX2018" fmla="*/ 10711070 w 12191368"/>
              <a:gd name="connsiteY2018" fmla="*/ 1952249 h 6738329"/>
              <a:gd name="connsiteX2019" fmla="*/ 10715062 w 12191368"/>
              <a:gd name="connsiteY2019" fmla="*/ 1946660 h 6738329"/>
              <a:gd name="connsiteX2020" fmla="*/ 10718654 w 12191368"/>
              <a:gd name="connsiteY2020" fmla="*/ 1941073 h 6738329"/>
              <a:gd name="connsiteX2021" fmla="*/ 10722248 w 12191368"/>
              <a:gd name="connsiteY2021" fmla="*/ 1935484 h 6738329"/>
              <a:gd name="connsiteX2022" fmla="*/ 10725440 w 12191368"/>
              <a:gd name="connsiteY2022" fmla="*/ 1929498 h 6738329"/>
              <a:gd name="connsiteX2023" fmla="*/ 10728234 w 12191368"/>
              <a:gd name="connsiteY2023" fmla="*/ 1923111 h 6738329"/>
              <a:gd name="connsiteX2024" fmla="*/ 10730630 w 12191368"/>
              <a:gd name="connsiteY2024" fmla="*/ 1917123 h 6738329"/>
              <a:gd name="connsiteX2025" fmla="*/ 10733024 w 12191368"/>
              <a:gd name="connsiteY2025" fmla="*/ 1911136 h 6738329"/>
              <a:gd name="connsiteX2026" fmla="*/ 10735020 w 12191368"/>
              <a:gd name="connsiteY2026" fmla="*/ 1904750 h 6738329"/>
              <a:gd name="connsiteX2027" fmla="*/ 10738612 w 12191368"/>
              <a:gd name="connsiteY2027" fmla="*/ 1891977 h 6738329"/>
              <a:gd name="connsiteX2028" fmla="*/ 10741806 w 12191368"/>
              <a:gd name="connsiteY2028" fmla="*/ 1878805 h 6738329"/>
              <a:gd name="connsiteX2029" fmla="*/ 10744600 w 12191368"/>
              <a:gd name="connsiteY2029" fmla="*/ 1866032 h 6738329"/>
              <a:gd name="connsiteX2030" fmla="*/ 10748990 w 12191368"/>
              <a:gd name="connsiteY2030" fmla="*/ 1839289 h 6738329"/>
              <a:gd name="connsiteX2031" fmla="*/ 10751384 w 12191368"/>
              <a:gd name="connsiteY2031" fmla="*/ 1826117 h 6738329"/>
              <a:gd name="connsiteX2032" fmla="*/ 10754178 w 12191368"/>
              <a:gd name="connsiteY2032" fmla="*/ 1812945 h 6738329"/>
              <a:gd name="connsiteX2033" fmla="*/ 10757372 w 12191368"/>
              <a:gd name="connsiteY2033" fmla="*/ 1800172 h 6738329"/>
              <a:gd name="connsiteX2034" fmla="*/ 10761364 w 12191368"/>
              <a:gd name="connsiteY2034" fmla="*/ 1787399 h 6738329"/>
              <a:gd name="connsiteX2035" fmla="*/ 10763758 w 12191368"/>
              <a:gd name="connsiteY2035" fmla="*/ 1781412 h 6738329"/>
              <a:gd name="connsiteX2036" fmla="*/ 10766552 w 12191368"/>
              <a:gd name="connsiteY2036" fmla="*/ 1775425 h 6738329"/>
              <a:gd name="connsiteX2037" fmla="*/ 10769346 w 12191368"/>
              <a:gd name="connsiteY2037" fmla="*/ 1769437 h 6738329"/>
              <a:gd name="connsiteX2038" fmla="*/ 10772938 w 12191368"/>
              <a:gd name="connsiteY2038" fmla="*/ 1763051 h 6738329"/>
              <a:gd name="connsiteX2039" fmla="*/ 10774136 w 12191368"/>
              <a:gd name="connsiteY2039" fmla="*/ 1755467 h 6738329"/>
              <a:gd name="connsiteX2040" fmla="*/ 10775734 w 12191368"/>
              <a:gd name="connsiteY2040" fmla="*/ 1747883 h 6738329"/>
              <a:gd name="connsiteX2041" fmla="*/ 10777728 w 12191368"/>
              <a:gd name="connsiteY2041" fmla="*/ 1740299 h 6738329"/>
              <a:gd name="connsiteX2042" fmla="*/ 10780124 w 12191368"/>
              <a:gd name="connsiteY2042" fmla="*/ 1733114 h 6738329"/>
              <a:gd name="connsiteX2043" fmla="*/ 10782518 w 12191368"/>
              <a:gd name="connsiteY2043" fmla="*/ 1725530 h 6738329"/>
              <a:gd name="connsiteX2044" fmla="*/ 10785312 w 12191368"/>
              <a:gd name="connsiteY2044" fmla="*/ 1718746 h 6738329"/>
              <a:gd name="connsiteX2045" fmla="*/ 10788506 w 12191368"/>
              <a:gd name="connsiteY2045" fmla="*/ 1711960 h 6738329"/>
              <a:gd name="connsiteX2046" fmla="*/ 10791698 w 12191368"/>
              <a:gd name="connsiteY2046" fmla="*/ 1705174 h 6738329"/>
              <a:gd name="connsiteX2047" fmla="*/ 10795292 w 12191368"/>
              <a:gd name="connsiteY2047" fmla="*/ 1698388 h 6738329"/>
              <a:gd name="connsiteX2048" fmla="*/ 10798884 w 12191368"/>
              <a:gd name="connsiteY2048" fmla="*/ 1691603 h 6738329"/>
              <a:gd name="connsiteX2049" fmla="*/ 10807664 w 12191368"/>
              <a:gd name="connsiteY2049" fmla="*/ 1678830 h 6738329"/>
              <a:gd name="connsiteX2050" fmla="*/ 10816446 w 12191368"/>
              <a:gd name="connsiteY2050" fmla="*/ 1666457 h 6738329"/>
              <a:gd name="connsiteX2051" fmla="*/ 10826026 w 12191368"/>
              <a:gd name="connsiteY2051" fmla="*/ 1654082 h 6738329"/>
              <a:gd name="connsiteX2052" fmla="*/ 10831216 w 12191368"/>
              <a:gd name="connsiteY2052" fmla="*/ 1651288 h 6738329"/>
              <a:gd name="connsiteX2053" fmla="*/ 10836004 w 12191368"/>
              <a:gd name="connsiteY2053" fmla="*/ 1648894 h 6738329"/>
              <a:gd name="connsiteX2054" fmla="*/ 10841592 w 12191368"/>
              <a:gd name="connsiteY2054" fmla="*/ 1646898 h 6738329"/>
              <a:gd name="connsiteX2055" fmla="*/ 10846782 w 12191368"/>
              <a:gd name="connsiteY2055" fmla="*/ 1645301 h 6738329"/>
              <a:gd name="connsiteX2056" fmla="*/ 10851970 w 12191368"/>
              <a:gd name="connsiteY2056" fmla="*/ 1644104 h 6738329"/>
              <a:gd name="connsiteX2057" fmla="*/ 10856760 w 12191368"/>
              <a:gd name="connsiteY2057" fmla="*/ 1642906 h 6738329"/>
              <a:gd name="connsiteX2058" fmla="*/ 10861950 w 12191368"/>
              <a:gd name="connsiteY2058" fmla="*/ 1642108 h 6738329"/>
              <a:gd name="connsiteX2059" fmla="*/ 10867138 w 12191368"/>
              <a:gd name="connsiteY2059" fmla="*/ 1641709 h 6738329"/>
              <a:gd name="connsiteX2060" fmla="*/ 10877516 w 12191368"/>
              <a:gd name="connsiteY2060" fmla="*/ 1641310 h 6738329"/>
              <a:gd name="connsiteX2061" fmla="*/ 10887496 w 12191368"/>
              <a:gd name="connsiteY2061" fmla="*/ 1641709 h 6738329"/>
              <a:gd name="connsiteX2062" fmla="*/ 10897474 w 12191368"/>
              <a:gd name="connsiteY2062" fmla="*/ 1642906 h 6738329"/>
              <a:gd name="connsiteX2063" fmla="*/ 10907852 w 12191368"/>
              <a:gd name="connsiteY2063" fmla="*/ 1644104 h 6738329"/>
              <a:gd name="connsiteX2064" fmla="*/ 10917832 w 12191368"/>
              <a:gd name="connsiteY2064" fmla="*/ 1646100 h 6738329"/>
              <a:gd name="connsiteX2065" fmla="*/ 10928208 w 12191368"/>
              <a:gd name="connsiteY2065" fmla="*/ 1648495 h 6738329"/>
              <a:gd name="connsiteX2066" fmla="*/ 10948566 w 12191368"/>
              <a:gd name="connsiteY2066" fmla="*/ 1652885 h 6738329"/>
              <a:gd name="connsiteX2067" fmla="*/ 10958544 w 12191368"/>
              <a:gd name="connsiteY2067" fmla="*/ 1654881 h 6738329"/>
              <a:gd name="connsiteX2068" fmla="*/ 10968922 w 12191368"/>
              <a:gd name="connsiteY2068" fmla="*/ 1656478 h 6738329"/>
              <a:gd name="connsiteX2069" fmla="*/ 10978902 w 12191368"/>
              <a:gd name="connsiteY2069" fmla="*/ 1657675 h 6738329"/>
              <a:gd name="connsiteX2070" fmla="*/ 10989280 w 12191368"/>
              <a:gd name="connsiteY2070" fmla="*/ 1658074 h 6738329"/>
              <a:gd name="connsiteX2071" fmla="*/ 10999658 w 12191368"/>
              <a:gd name="connsiteY2071" fmla="*/ 1656877 h 6738329"/>
              <a:gd name="connsiteX2072" fmla="*/ 11010434 w 12191368"/>
              <a:gd name="connsiteY2072" fmla="*/ 1656079 h 6738329"/>
              <a:gd name="connsiteX2073" fmla="*/ 11021210 w 12191368"/>
              <a:gd name="connsiteY2073" fmla="*/ 1656079 h 6738329"/>
              <a:gd name="connsiteX2074" fmla="*/ 11031988 w 12191368"/>
              <a:gd name="connsiteY2074" fmla="*/ 1656478 h 6738329"/>
              <a:gd name="connsiteX2075" fmla="*/ 11043564 w 12191368"/>
              <a:gd name="connsiteY2075" fmla="*/ 1657675 h 6738329"/>
              <a:gd name="connsiteX2076" fmla="*/ 11054740 w 12191368"/>
              <a:gd name="connsiteY2076" fmla="*/ 1659272 h 6738329"/>
              <a:gd name="connsiteX2077" fmla="*/ 11065516 w 12191368"/>
              <a:gd name="connsiteY2077" fmla="*/ 1661267 h 6738329"/>
              <a:gd name="connsiteX2078" fmla="*/ 11077092 w 12191368"/>
              <a:gd name="connsiteY2078" fmla="*/ 1664062 h 6738329"/>
              <a:gd name="connsiteX2079" fmla="*/ 11088268 w 12191368"/>
              <a:gd name="connsiteY2079" fmla="*/ 1667654 h 6738329"/>
              <a:gd name="connsiteX2080" fmla="*/ 11099844 w 12191368"/>
              <a:gd name="connsiteY2080" fmla="*/ 1671246 h 6738329"/>
              <a:gd name="connsiteX2081" fmla="*/ 11110620 w 12191368"/>
              <a:gd name="connsiteY2081" fmla="*/ 1675238 h 6738329"/>
              <a:gd name="connsiteX2082" fmla="*/ 11121398 w 12191368"/>
              <a:gd name="connsiteY2082" fmla="*/ 1679628 h 6738329"/>
              <a:gd name="connsiteX2083" fmla="*/ 11132574 w 12191368"/>
              <a:gd name="connsiteY2083" fmla="*/ 1684418 h 6738329"/>
              <a:gd name="connsiteX2084" fmla="*/ 11143352 w 12191368"/>
              <a:gd name="connsiteY2084" fmla="*/ 1689607 h 6738329"/>
              <a:gd name="connsiteX2085" fmla="*/ 11153730 w 12191368"/>
              <a:gd name="connsiteY2085" fmla="*/ 1695195 h 6738329"/>
              <a:gd name="connsiteX2086" fmla="*/ 11163708 w 12191368"/>
              <a:gd name="connsiteY2086" fmla="*/ 1701981 h 6738329"/>
              <a:gd name="connsiteX2087" fmla="*/ 11174086 w 12191368"/>
              <a:gd name="connsiteY2087" fmla="*/ 1708368 h 6738329"/>
              <a:gd name="connsiteX2088" fmla="*/ 11184066 w 12191368"/>
              <a:gd name="connsiteY2088" fmla="*/ 1714754 h 6738329"/>
              <a:gd name="connsiteX2089" fmla="*/ 11193644 w 12191368"/>
              <a:gd name="connsiteY2089" fmla="*/ 1721938 h 6738329"/>
              <a:gd name="connsiteX2090" fmla="*/ 11202826 w 12191368"/>
              <a:gd name="connsiteY2090" fmla="*/ 1729123 h 6738329"/>
              <a:gd name="connsiteX2091" fmla="*/ 11212006 w 12191368"/>
              <a:gd name="connsiteY2091" fmla="*/ 1737106 h 6738329"/>
              <a:gd name="connsiteX2092" fmla="*/ 11220388 w 12191368"/>
              <a:gd name="connsiteY2092" fmla="*/ 1745090 h 6738329"/>
              <a:gd name="connsiteX2093" fmla="*/ 11228370 w 12191368"/>
              <a:gd name="connsiteY2093" fmla="*/ 1753073 h 6738329"/>
              <a:gd name="connsiteX2094" fmla="*/ 11236354 w 12191368"/>
              <a:gd name="connsiteY2094" fmla="*/ 1761455 h 6738329"/>
              <a:gd name="connsiteX2095" fmla="*/ 11243538 w 12191368"/>
              <a:gd name="connsiteY2095" fmla="*/ 1770635 h 6738329"/>
              <a:gd name="connsiteX2096" fmla="*/ 11250324 w 12191368"/>
              <a:gd name="connsiteY2096" fmla="*/ 1779417 h 6738329"/>
              <a:gd name="connsiteX2097" fmla="*/ 11256710 w 12191368"/>
              <a:gd name="connsiteY2097" fmla="*/ 1788198 h 6738329"/>
              <a:gd name="connsiteX2098" fmla="*/ 11262698 w 12191368"/>
              <a:gd name="connsiteY2098" fmla="*/ 1797778 h 6738329"/>
              <a:gd name="connsiteX2099" fmla="*/ 11267886 w 12191368"/>
              <a:gd name="connsiteY2099" fmla="*/ 1806958 h 6738329"/>
              <a:gd name="connsiteX2100" fmla="*/ 11272278 w 12191368"/>
              <a:gd name="connsiteY2100" fmla="*/ 1816538 h 6738329"/>
              <a:gd name="connsiteX2101" fmla="*/ 11276268 w 12191368"/>
              <a:gd name="connsiteY2101" fmla="*/ 1826117 h 6738329"/>
              <a:gd name="connsiteX2102" fmla="*/ 11279862 w 12191368"/>
              <a:gd name="connsiteY2102" fmla="*/ 1836096 h 6738329"/>
              <a:gd name="connsiteX2103" fmla="*/ 11282256 w 12191368"/>
              <a:gd name="connsiteY2103" fmla="*/ 1839289 h 6738329"/>
              <a:gd name="connsiteX2104" fmla="*/ 11283852 w 12191368"/>
              <a:gd name="connsiteY2104" fmla="*/ 1842882 h 6738329"/>
              <a:gd name="connsiteX2105" fmla="*/ 11284252 w 12191368"/>
              <a:gd name="connsiteY2105" fmla="*/ 1846474 h 6738329"/>
              <a:gd name="connsiteX2106" fmla="*/ 11283852 w 12191368"/>
              <a:gd name="connsiteY2106" fmla="*/ 1850466 h 6738329"/>
              <a:gd name="connsiteX2107" fmla="*/ 11287444 w 12191368"/>
              <a:gd name="connsiteY2107" fmla="*/ 1855654 h 6738329"/>
              <a:gd name="connsiteX2108" fmla="*/ 11290638 w 12191368"/>
              <a:gd name="connsiteY2108" fmla="*/ 1861642 h 6738329"/>
              <a:gd name="connsiteX2109" fmla="*/ 11293034 w 12191368"/>
              <a:gd name="connsiteY2109" fmla="*/ 1867629 h 6738329"/>
              <a:gd name="connsiteX2110" fmla="*/ 11295028 w 12191368"/>
              <a:gd name="connsiteY2110" fmla="*/ 1874015 h 6738329"/>
              <a:gd name="connsiteX2111" fmla="*/ 11296626 w 12191368"/>
              <a:gd name="connsiteY2111" fmla="*/ 1880402 h 6738329"/>
              <a:gd name="connsiteX2112" fmla="*/ 11297424 w 12191368"/>
              <a:gd name="connsiteY2112" fmla="*/ 1886788 h 6738329"/>
              <a:gd name="connsiteX2113" fmla="*/ 11299020 w 12191368"/>
              <a:gd name="connsiteY2113" fmla="*/ 1901157 h 6738329"/>
              <a:gd name="connsiteX2114" fmla="*/ 11300618 w 12191368"/>
              <a:gd name="connsiteY2114" fmla="*/ 1915527 h 6738329"/>
              <a:gd name="connsiteX2115" fmla="*/ 11301416 w 12191368"/>
              <a:gd name="connsiteY2115" fmla="*/ 1923510 h 6738329"/>
              <a:gd name="connsiteX2116" fmla="*/ 11302612 w 12191368"/>
              <a:gd name="connsiteY2116" fmla="*/ 1931892 h 6738329"/>
              <a:gd name="connsiteX2117" fmla="*/ 11304210 w 12191368"/>
              <a:gd name="connsiteY2117" fmla="*/ 1939875 h 6738329"/>
              <a:gd name="connsiteX2118" fmla="*/ 11306204 w 12191368"/>
              <a:gd name="connsiteY2118" fmla="*/ 1948258 h 6738329"/>
              <a:gd name="connsiteX2119" fmla="*/ 11309000 w 12191368"/>
              <a:gd name="connsiteY2119" fmla="*/ 1956640 h 6738329"/>
              <a:gd name="connsiteX2120" fmla="*/ 11312192 w 12191368"/>
              <a:gd name="connsiteY2120" fmla="*/ 1966219 h 6738329"/>
              <a:gd name="connsiteX2121" fmla="*/ 11316982 w 12191368"/>
              <a:gd name="connsiteY2121" fmla="*/ 1945463 h 6738329"/>
              <a:gd name="connsiteX2122" fmla="*/ 11321372 w 12191368"/>
              <a:gd name="connsiteY2122" fmla="*/ 1925107 h 6738329"/>
              <a:gd name="connsiteX2123" fmla="*/ 11330154 w 12191368"/>
              <a:gd name="connsiteY2123" fmla="*/ 1885591 h 6738329"/>
              <a:gd name="connsiteX2124" fmla="*/ 11338138 w 12191368"/>
              <a:gd name="connsiteY2124" fmla="*/ 1847272 h 6738329"/>
              <a:gd name="connsiteX2125" fmla="*/ 11345722 w 12191368"/>
              <a:gd name="connsiteY2125" fmla="*/ 1810151 h 6738329"/>
              <a:gd name="connsiteX2126" fmla="*/ 11349712 w 12191368"/>
              <a:gd name="connsiteY2126" fmla="*/ 1791790 h 6738329"/>
              <a:gd name="connsiteX2127" fmla="*/ 11354104 w 12191368"/>
              <a:gd name="connsiteY2127" fmla="*/ 1773828 h 6738329"/>
              <a:gd name="connsiteX2128" fmla="*/ 11358892 w 12191368"/>
              <a:gd name="connsiteY2128" fmla="*/ 1755866 h 6738329"/>
              <a:gd name="connsiteX2129" fmla="*/ 11364082 w 12191368"/>
              <a:gd name="connsiteY2129" fmla="*/ 1738304 h 6738329"/>
              <a:gd name="connsiteX2130" fmla="*/ 11369272 w 12191368"/>
              <a:gd name="connsiteY2130" fmla="*/ 1721140 h 6738329"/>
              <a:gd name="connsiteX2131" fmla="*/ 11374858 w 12191368"/>
              <a:gd name="connsiteY2131" fmla="*/ 1703977 h 6738329"/>
              <a:gd name="connsiteX2132" fmla="*/ 11381246 w 12191368"/>
              <a:gd name="connsiteY2132" fmla="*/ 1686813 h 6738329"/>
              <a:gd name="connsiteX2133" fmla="*/ 11388032 w 12191368"/>
              <a:gd name="connsiteY2133" fmla="*/ 1670448 h 6738329"/>
              <a:gd name="connsiteX2134" fmla="*/ 11479038 w 12191368"/>
              <a:gd name="connsiteY2134" fmla="*/ 1307619 h 6738329"/>
              <a:gd name="connsiteX2135" fmla="*/ 11478638 w 12191368"/>
              <a:gd name="connsiteY2135" fmla="*/ 1307619 h 6738329"/>
              <a:gd name="connsiteX2136" fmla="*/ 11480234 w 12191368"/>
              <a:gd name="connsiteY2136" fmla="*/ 1294447 h 6738329"/>
              <a:gd name="connsiteX2137" fmla="*/ 11481832 w 12191368"/>
              <a:gd name="connsiteY2137" fmla="*/ 1281275 h 6738329"/>
              <a:gd name="connsiteX2138" fmla="*/ 11486222 w 12191368"/>
              <a:gd name="connsiteY2138" fmla="*/ 1255330 h 6738329"/>
              <a:gd name="connsiteX2139" fmla="*/ 11491410 w 12191368"/>
              <a:gd name="connsiteY2139" fmla="*/ 1229385 h 6738329"/>
              <a:gd name="connsiteX2140" fmla="*/ 11497398 w 12191368"/>
              <a:gd name="connsiteY2140" fmla="*/ 1204239 h 6738329"/>
              <a:gd name="connsiteX2141" fmla="*/ 11503786 w 12191368"/>
              <a:gd name="connsiteY2141" fmla="*/ 1179092 h 6738329"/>
              <a:gd name="connsiteX2142" fmla="*/ 11510970 w 12191368"/>
              <a:gd name="connsiteY2142" fmla="*/ 1153945 h 6738329"/>
              <a:gd name="connsiteX2143" fmla="*/ 11518954 w 12191368"/>
              <a:gd name="connsiteY2143" fmla="*/ 1129199 h 6738329"/>
              <a:gd name="connsiteX2144" fmla="*/ 11527734 w 12191368"/>
              <a:gd name="connsiteY2144" fmla="*/ 1104850 h 6738329"/>
              <a:gd name="connsiteX2145" fmla="*/ 11536514 w 12191368"/>
              <a:gd name="connsiteY2145" fmla="*/ 1080503 h 6738329"/>
              <a:gd name="connsiteX2146" fmla="*/ 11545696 w 12191368"/>
              <a:gd name="connsiteY2146" fmla="*/ 1056154 h 6738329"/>
              <a:gd name="connsiteX2147" fmla="*/ 11555674 w 12191368"/>
              <a:gd name="connsiteY2147" fmla="*/ 1031806 h 6738329"/>
              <a:gd name="connsiteX2148" fmla="*/ 11565654 w 12191368"/>
              <a:gd name="connsiteY2148" fmla="*/ 1007857 h 6738329"/>
              <a:gd name="connsiteX2149" fmla="*/ 11586410 w 12191368"/>
              <a:gd name="connsiteY2149" fmla="*/ 959560 h 6738329"/>
              <a:gd name="connsiteX2150" fmla="*/ 11607964 w 12191368"/>
              <a:gd name="connsiteY2150" fmla="*/ 912061 h 6738329"/>
              <a:gd name="connsiteX2151" fmla="*/ 11609960 w 12191368"/>
              <a:gd name="connsiteY2151" fmla="*/ 907670 h 6738329"/>
              <a:gd name="connsiteX2152" fmla="*/ 11612354 w 12191368"/>
              <a:gd name="connsiteY2152" fmla="*/ 903280 h 6738329"/>
              <a:gd name="connsiteX2153" fmla="*/ 11614748 w 12191368"/>
              <a:gd name="connsiteY2153" fmla="*/ 900485 h 6738329"/>
              <a:gd name="connsiteX2154" fmla="*/ 11616746 w 12191368"/>
              <a:gd name="connsiteY2154" fmla="*/ 898090 h 6738329"/>
              <a:gd name="connsiteX2155" fmla="*/ 11619140 w 12191368"/>
              <a:gd name="connsiteY2155" fmla="*/ 896095 h 6738329"/>
              <a:gd name="connsiteX2156" fmla="*/ 11622332 w 12191368"/>
              <a:gd name="connsiteY2156" fmla="*/ 894897 h 6738329"/>
              <a:gd name="connsiteX2157" fmla="*/ 11624728 w 12191368"/>
              <a:gd name="connsiteY2157" fmla="*/ 894099 h 6738329"/>
              <a:gd name="connsiteX2158" fmla="*/ 11627122 w 12191368"/>
              <a:gd name="connsiteY2158" fmla="*/ 893700 h 6738329"/>
              <a:gd name="connsiteX2159" fmla="*/ 11629518 w 12191368"/>
              <a:gd name="connsiteY2159" fmla="*/ 893301 h 6738329"/>
              <a:gd name="connsiteX2160" fmla="*/ 11632312 w 12191368"/>
              <a:gd name="connsiteY2160" fmla="*/ 893301 h 6738329"/>
              <a:gd name="connsiteX2161" fmla="*/ 11637500 w 12191368"/>
              <a:gd name="connsiteY2161" fmla="*/ 894099 h 6738329"/>
              <a:gd name="connsiteX2162" fmla="*/ 11643488 w 12191368"/>
              <a:gd name="connsiteY2162" fmla="*/ 894897 h 6738329"/>
              <a:gd name="connsiteX2163" fmla="*/ 11649076 w 12191368"/>
              <a:gd name="connsiteY2163" fmla="*/ 895297 h 6738329"/>
              <a:gd name="connsiteX2164" fmla="*/ 11675420 w 12191368"/>
              <a:gd name="connsiteY2164" fmla="*/ 894897 h 6738329"/>
              <a:gd name="connsiteX2165" fmla="*/ 11701364 w 12191368"/>
              <a:gd name="connsiteY2165" fmla="*/ 894099 h 6738329"/>
              <a:gd name="connsiteX2166" fmla="*/ 11753254 w 12191368"/>
              <a:gd name="connsiteY2166" fmla="*/ 892502 h 6738329"/>
              <a:gd name="connsiteX2167" fmla="*/ 11776406 w 12191368"/>
              <a:gd name="connsiteY2167" fmla="*/ 890506 h 6738329"/>
              <a:gd name="connsiteX2168" fmla="*/ 11788380 w 12191368"/>
              <a:gd name="connsiteY2168" fmla="*/ 889309 h 6738329"/>
              <a:gd name="connsiteX2169" fmla="*/ 11799956 w 12191368"/>
              <a:gd name="connsiteY2169" fmla="*/ 888112 h 6738329"/>
              <a:gd name="connsiteX2170" fmla="*/ 11811532 w 12191368"/>
              <a:gd name="connsiteY2170" fmla="*/ 887713 h 6738329"/>
              <a:gd name="connsiteX2171" fmla="*/ 11823106 w 12191368"/>
              <a:gd name="connsiteY2171" fmla="*/ 887713 h 6738329"/>
              <a:gd name="connsiteX2172" fmla="*/ 11833884 w 12191368"/>
              <a:gd name="connsiteY2172" fmla="*/ 888112 h 6738329"/>
              <a:gd name="connsiteX2173" fmla="*/ 11844660 w 12191368"/>
              <a:gd name="connsiteY2173" fmla="*/ 889708 h 6738329"/>
              <a:gd name="connsiteX2174" fmla="*/ 11850248 w 12191368"/>
              <a:gd name="connsiteY2174" fmla="*/ 890506 h 6738329"/>
              <a:gd name="connsiteX2175" fmla="*/ 11855436 w 12191368"/>
              <a:gd name="connsiteY2175" fmla="*/ 892103 h 6738329"/>
              <a:gd name="connsiteX2176" fmla="*/ 11860626 w 12191368"/>
              <a:gd name="connsiteY2176" fmla="*/ 893700 h 6738329"/>
              <a:gd name="connsiteX2177" fmla="*/ 11865416 w 12191368"/>
              <a:gd name="connsiteY2177" fmla="*/ 895297 h 6738329"/>
              <a:gd name="connsiteX2178" fmla="*/ 11870604 w 12191368"/>
              <a:gd name="connsiteY2178" fmla="*/ 897691 h 6738329"/>
              <a:gd name="connsiteX2179" fmla="*/ 11875396 w 12191368"/>
              <a:gd name="connsiteY2179" fmla="*/ 900086 h 6738329"/>
              <a:gd name="connsiteX2180" fmla="*/ 11879786 w 12191368"/>
              <a:gd name="connsiteY2180" fmla="*/ 902881 h 6738329"/>
              <a:gd name="connsiteX2181" fmla="*/ 11884576 w 12191368"/>
              <a:gd name="connsiteY2181" fmla="*/ 906073 h 6738329"/>
              <a:gd name="connsiteX2182" fmla="*/ 11888966 w 12191368"/>
              <a:gd name="connsiteY2182" fmla="*/ 910065 h 6738329"/>
              <a:gd name="connsiteX2183" fmla="*/ 11893356 w 12191368"/>
              <a:gd name="connsiteY2183" fmla="*/ 914057 h 6738329"/>
              <a:gd name="connsiteX2184" fmla="*/ 11897348 w 12191368"/>
              <a:gd name="connsiteY2184" fmla="*/ 918447 h 6738329"/>
              <a:gd name="connsiteX2185" fmla="*/ 11901340 w 12191368"/>
              <a:gd name="connsiteY2185" fmla="*/ 923237 h 6738329"/>
              <a:gd name="connsiteX2186" fmla="*/ 11905332 w 12191368"/>
              <a:gd name="connsiteY2186" fmla="*/ 928426 h 6738329"/>
              <a:gd name="connsiteX2187" fmla="*/ 11908924 w 12191368"/>
              <a:gd name="connsiteY2187" fmla="*/ 934413 h 6738329"/>
              <a:gd name="connsiteX2188" fmla="*/ 11912516 w 12191368"/>
              <a:gd name="connsiteY2188" fmla="*/ 941198 h 6738329"/>
              <a:gd name="connsiteX2189" fmla="*/ 11916108 w 12191368"/>
              <a:gd name="connsiteY2189" fmla="*/ 947585 h 6738329"/>
              <a:gd name="connsiteX2190" fmla="*/ 11919302 w 12191368"/>
              <a:gd name="connsiteY2190" fmla="*/ 947585 h 6738329"/>
              <a:gd name="connsiteX2191" fmla="*/ 11922894 w 12191368"/>
              <a:gd name="connsiteY2191" fmla="*/ 946787 h 6738329"/>
              <a:gd name="connsiteX2192" fmla="*/ 11926086 w 12191368"/>
              <a:gd name="connsiteY2192" fmla="*/ 945989 h 6738329"/>
              <a:gd name="connsiteX2193" fmla="*/ 11929680 w 12191368"/>
              <a:gd name="connsiteY2193" fmla="*/ 944790 h 6738329"/>
              <a:gd name="connsiteX2194" fmla="*/ 11936066 w 12191368"/>
              <a:gd name="connsiteY2194" fmla="*/ 941997 h 6738329"/>
              <a:gd name="connsiteX2195" fmla="*/ 11942452 w 12191368"/>
              <a:gd name="connsiteY2195" fmla="*/ 938405 h 6738329"/>
              <a:gd name="connsiteX2196" fmla="*/ 11949238 w 12191368"/>
              <a:gd name="connsiteY2196" fmla="*/ 934413 h 6738329"/>
              <a:gd name="connsiteX2197" fmla="*/ 11955226 w 12191368"/>
              <a:gd name="connsiteY2197" fmla="*/ 930421 h 6738329"/>
              <a:gd name="connsiteX2198" fmla="*/ 11961612 w 12191368"/>
              <a:gd name="connsiteY2198" fmla="*/ 926430 h 6738329"/>
              <a:gd name="connsiteX2199" fmla="*/ 11967998 w 12191368"/>
              <a:gd name="connsiteY2199" fmla="*/ 922838 h 6738329"/>
              <a:gd name="connsiteX2200" fmla="*/ 11974384 w 12191368"/>
              <a:gd name="connsiteY2200" fmla="*/ 919645 h 6738329"/>
              <a:gd name="connsiteX2201" fmla="*/ 11981170 w 12191368"/>
              <a:gd name="connsiteY2201" fmla="*/ 916850 h 6738329"/>
              <a:gd name="connsiteX2202" fmla="*/ 11984762 w 12191368"/>
              <a:gd name="connsiteY2202" fmla="*/ 916052 h 6738329"/>
              <a:gd name="connsiteX2203" fmla="*/ 11987956 w 12191368"/>
              <a:gd name="connsiteY2203" fmla="*/ 915254 h 6738329"/>
              <a:gd name="connsiteX2204" fmla="*/ 11991548 w 12191368"/>
              <a:gd name="connsiteY2204" fmla="*/ 914855 h 6738329"/>
              <a:gd name="connsiteX2205" fmla="*/ 11994740 w 12191368"/>
              <a:gd name="connsiteY2205" fmla="*/ 914456 h 6738329"/>
              <a:gd name="connsiteX2206" fmla="*/ 11998334 w 12191368"/>
              <a:gd name="connsiteY2206" fmla="*/ 914855 h 6738329"/>
              <a:gd name="connsiteX2207" fmla="*/ 12001926 w 12191368"/>
              <a:gd name="connsiteY2207" fmla="*/ 915254 h 6738329"/>
              <a:gd name="connsiteX2208" fmla="*/ 12005518 w 12191368"/>
              <a:gd name="connsiteY2208" fmla="*/ 916052 h 6738329"/>
              <a:gd name="connsiteX2209" fmla="*/ 12009510 w 12191368"/>
              <a:gd name="connsiteY2209" fmla="*/ 917249 h 6738329"/>
              <a:gd name="connsiteX2210" fmla="*/ 12013500 w 12191368"/>
              <a:gd name="connsiteY2210" fmla="*/ 918846 h 6738329"/>
              <a:gd name="connsiteX2211" fmla="*/ 12017492 w 12191368"/>
              <a:gd name="connsiteY2211" fmla="*/ 921241 h 6738329"/>
              <a:gd name="connsiteX2212" fmla="*/ 12021484 w 12191368"/>
              <a:gd name="connsiteY2212" fmla="*/ 923636 h 6738329"/>
              <a:gd name="connsiteX2213" fmla="*/ 12025476 w 12191368"/>
              <a:gd name="connsiteY2213" fmla="*/ 926829 h 6738329"/>
              <a:gd name="connsiteX2214" fmla="*/ 12031064 w 12191368"/>
              <a:gd name="connsiteY2214" fmla="*/ 922838 h 6738329"/>
              <a:gd name="connsiteX2215" fmla="*/ 12037052 w 12191368"/>
              <a:gd name="connsiteY2215" fmla="*/ 918846 h 6738329"/>
              <a:gd name="connsiteX2216" fmla="*/ 12039844 w 12191368"/>
              <a:gd name="connsiteY2216" fmla="*/ 916850 h 6738329"/>
              <a:gd name="connsiteX2217" fmla="*/ 12042240 w 12191368"/>
              <a:gd name="connsiteY2217" fmla="*/ 914456 h 6738329"/>
              <a:gd name="connsiteX2218" fmla="*/ 12044236 w 12191368"/>
              <a:gd name="connsiteY2218" fmla="*/ 912061 h 6738329"/>
              <a:gd name="connsiteX2219" fmla="*/ 12045434 w 12191368"/>
              <a:gd name="connsiteY2219" fmla="*/ 909665 h 6738329"/>
              <a:gd name="connsiteX2220" fmla="*/ 12056610 w 12191368"/>
              <a:gd name="connsiteY2220" fmla="*/ 882922 h 6738329"/>
              <a:gd name="connsiteX2221" fmla="*/ 12066588 w 12191368"/>
              <a:gd name="connsiteY2221" fmla="*/ 859772 h 6738329"/>
              <a:gd name="connsiteX2222" fmla="*/ 12075370 w 12191368"/>
              <a:gd name="connsiteY2222" fmla="*/ 839415 h 6738329"/>
              <a:gd name="connsiteX2223" fmla="*/ 12084150 w 12191368"/>
              <a:gd name="connsiteY2223" fmla="*/ 822651 h 6738329"/>
              <a:gd name="connsiteX2224" fmla="*/ 12088142 w 12191368"/>
              <a:gd name="connsiteY2224" fmla="*/ 815067 h 6738329"/>
              <a:gd name="connsiteX2225" fmla="*/ 12092134 w 12191368"/>
              <a:gd name="connsiteY2225" fmla="*/ 808281 h 6738329"/>
              <a:gd name="connsiteX2226" fmla="*/ 12096126 w 12191368"/>
              <a:gd name="connsiteY2226" fmla="*/ 801496 h 6738329"/>
              <a:gd name="connsiteX2227" fmla="*/ 12100516 w 12191368"/>
              <a:gd name="connsiteY2227" fmla="*/ 795908 h 6738329"/>
              <a:gd name="connsiteX2228" fmla="*/ 12104908 w 12191368"/>
              <a:gd name="connsiteY2228" fmla="*/ 790719 h 6738329"/>
              <a:gd name="connsiteX2229" fmla="*/ 12109298 w 12191368"/>
              <a:gd name="connsiteY2229" fmla="*/ 786328 h 6738329"/>
              <a:gd name="connsiteX2230" fmla="*/ 12114486 w 12191368"/>
              <a:gd name="connsiteY2230" fmla="*/ 782337 h 6738329"/>
              <a:gd name="connsiteX2231" fmla="*/ 12119276 w 12191368"/>
              <a:gd name="connsiteY2231" fmla="*/ 778745 h 6738329"/>
              <a:gd name="connsiteX2232" fmla="*/ 12124466 w 12191368"/>
              <a:gd name="connsiteY2232" fmla="*/ 775551 h 6738329"/>
              <a:gd name="connsiteX2233" fmla="*/ 12129654 w 12191368"/>
              <a:gd name="connsiteY2233" fmla="*/ 772358 h 6738329"/>
              <a:gd name="connsiteX2234" fmla="*/ 12135642 w 12191368"/>
              <a:gd name="connsiteY2234" fmla="*/ 769963 h 6738329"/>
              <a:gd name="connsiteX2235" fmla="*/ 12141628 w 12191368"/>
              <a:gd name="connsiteY2235" fmla="*/ 768366 h 6738329"/>
              <a:gd name="connsiteX2236" fmla="*/ 12148814 w 12191368"/>
              <a:gd name="connsiteY2236" fmla="*/ 766769 h 6738329"/>
              <a:gd name="connsiteX2237" fmla="*/ 12155998 w 12191368"/>
              <a:gd name="connsiteY2237" fmla="*/ 765572 h 6738329"/>
              <a:gd name="connsiteX2238" fmla="*/ 12163582 w 12191368"/>
              <a:gd name="connsiteY2238" fmla="*/ 764375 h 6738329"/>
              <a:gd name="connsiteX2239" fmla="*/ 12171564 w 12191368"/>
              <a:gd name="connsiteY2239" fmla="*/ 763976 h 6738329"/>
              <a:gd name="connsiteX2240" fmla="*/ 12180746 w 12191368"/>
              <a:gd name="connsiteY2240" fmla="*/ 763577 h 6738329"/>
              <a:gd name="connsiteX2241" fmla="*/ 12189926 w 12191368"/>
              <a:gd name="connsiteY2241" fmla="*/ 763177 h 6738329"/>
              <a:gd name="connsiteX2242" fmla="*/ 12191368 w 12191368"/>
              <a:gd name="connsiteY2242" fmla="*/ 763204 h 6738329"/>
              <a:gd name="connsiteX2243" fmla="*/ 12191368 w 12191368"/>
              <a:gd name="connsiteY2243" fmla="*/ 3976397 h 6738329"/>
              <a:gd name="connsiteX2244" fmla="*/ 12191368 w 12191368"/>
              <a:gd name="connsiteY2244" fmla="*/ 5256392 h 6738329"/>
              <a:gd name="connsiteX2245" fmla="*/ 12191368 w 12191368"/>
              <a:gd name="connsiteY2245" fmla="*/ 6679220 h 6738329"/>
              <a:gd name="connsiteX2246" fmla="*/ 12190652 w 12191368"/>
              <a:gd name="connsiteY2246" fmla="*/ 6680125 h 6738329"/>
              <a:gd name="connsiteX2247" fmla="*/ 12183868 w 12191368"/>
              <a:gd name="connsiteY2247" fmla="*/ 6688096 h 6738329"/>
              <a:gd name="connsiteX2248" fmla="*/ 12178278 w 12191368"/>
              <a:gd name="connsiteY2248" fmla="*/ 6696277 h 6738329"/>
              <a:gd name="connsiteX2249" fmla="*/ 12173090 w 12191368"/>
              <a:gd name="connsiteY2249" fmla="*/ 6704457 h 6738329"/>
              <a:gd name="connsiteX2250" fmla="*/ 12170694 w 12191368"/>
              <a:gd name="connsiteY2250" fmla="*/ 6708443 h 6738329"/>
              <a:gd name="connsiteX2251" fmla="*/ 12168700 w 12191368"/>
              <a:gd name="connsiteY2251" fmla="*/ 6712847 h 6738329"/>
              <a:gd name="connsiteX2252" fmla="*/ 12167102 w 12191368"/>
              <a:gd name="connsiteY2252" fmla="*/ 6716832 h 6738329"/>
              <a:gd name="connsiteX2253" fmla="*/ 12165906 w 12191368"/>
              <a:gd name="connsiteY2253" fmla="*/ 6721028 h 6738329"/>
              <a:gd name="connsiteX2254" fmla="*/ 12164708 w 12191368"/>
              <a:gd name="connsiteY2254" fmla="*/ 6725432 h 6738329"/>
              <a:gd name="connsiteX2255" fmla="*/ 12163910 w 12191368"/>
              <a:gd name="connsiteY2255" fmla="*/ 6729628 h 6738329"/>
              <a:gd name="connsiteX2256" fmla="*/ 12163910 w 12191368"/>
              <a:gd name="connsiteY2256" fmla="*/ 6730676 h 6738329"/>
              <a:gd name="connsiteX2257" fmla="*/ 12163110 w 12191368"/>
              <a:gd name="connsiteY2257" fmla="*/ 6731725 h 6738329"/>
              <a:gd name="connsiteX2258" fmla="*/ 12161914 w 12191368"/>
              <a:gd name="connsiteY2258" fmla="*/ 6732564 h 6738329"/>
              <a:gd name="connsiteX2259" fmla="*/ 12160716 w 12191368"/>
              <a:gd name="connsiteY2259" fmla="*/ 6733613 h 6738329"/>
              <a:gd name="connsiteX2260" fmla="*/ 12157524 w 12191368"/>
              <a:gd name="connsiteY2260" fmla="*/ 6735291 h 6738329"/>
              <a:gd name="connsiteX2261" fmla="*/ 12153932 w 12191368"/>
              <a:gd name="connsiteY2261" fmla="*/ 6736550 h 6738329"/>
              <a:gd name="connsiteX2262" fmla="*/ 12151136 w 12191368"/>
              <a:gd name="connsiteY2262" fmla="*/ 6737179 h 6738329"/>
              <a:gd name="connsiteX2263" fmla="*/ 12147146 w 12191368"/>
              <a:gd name="connsiteY2263" fmla="*/ 6737808 h 6738329"/>
              <a:gd name="connsiteX2264" fmla="*/ 12141956 w 12191368"/>
              <a:gd name="connsiteY2264" fmla="*/ 6738228 h 6738329"/>
              <a:gd name="connsiteX2265" fmla="*/ 12139255 w 12191368"/>
              <a:gd name="connsiteY2265" fmla="*/ 6738329 h 6738329"/>
              <a:gd name="connsiteX2266" fmla="*/ 12098392 w 12191368"/>
              <a:gd name="connsiteY2266" fmla="*/ 6738329 h 6738329"/>
              <a:gd name="connsiteX2267" fmla="*/ 12083282 w 12191368"/>
              <a:gd name="connsiteY2267" fmla="*/ 6738018 h 6738329"/>
              <a:gd name="connsiteX2268" fmla="*/ 12061328 w 12191368"/>
              <a:gd name="connsiteY2268" fmla="*/ 6737179 h 6738329"/>
              <a:gd name="connsiteX2269" fmla="*/ 12037778 w 12191368"/>
              <a:gd name="connsiteY2269" fmla="*/ 6735920 h 6738329"/>
              <a:gd name="connsiteX2270" fmla="*/ 12013828 w 12191368"/>
              <a:gd name="connsiteY2270" fmla="*/ 6734662 h 6738329"/>
              <a:gd name="connsiteX2271" fmla="*/ 11990278 w 12191368"/>
              <a:gd name="connsiteY2271" fmla="*/ 6732984 h 6738329"/>
              <a:gd name="connsiteX2272" fmla="*/ 11967128 w 12191368"/>
              <a:gd name="connsiteY2272" fmla="*/ 6731096 h 6738329"/>
              <a:gd name="connsiteX2273" fmla="*/ 11944776 w 12191368"/>
              <a:gd name="connsiteY2273" fmla="*/ 6728998 h 6738329"/>
              <a:gd name="connsiteX2274" fmla="*/ 11925218 w 12191368"/>
              <a:gd name="connsiteY2274" fmla="*/ 6727111 h 6738329"/>
              <a:gd name="connsiteX2275" fmla="*/ 11907654 w 12191368"/>
              <a:gd name="connsiteY2275" fmla="*/ 6725013 h 6738329"/>
              <a:gd name="connsiteX2276" fmla="*/ 11900470 w 12191368"/>
              <a:gd name="connsiteY2276" fmla="*/ 6723964 h 6738329"/>
              <a:gd name="connsiteX2277" fmla="*/ 11893684 w 12191368"/>
              <a:gd name="connsiteY2277" fmla="*/ 6722916 h 6738329"/>
              <a:gd name="connsiteX2278" fmla="*/ 11887696 w 12191368"/>
              <a:gd name="connsiteY2278" fmla="*/ 6721867 h 6738329"/>
              <a:gd name="connsiteX2279" fmla="*/ 11883306 w 12191368"/>
              <a:gd name="connsiteY2279" fmla="*/ 6720818 h 6738329"/>
              <a:gd name="connsiteX2280" fmla="*/ 11879714 w 12191368"/>
              <a:gd name="connsiteY2280" fmla="*/ 6719769 h 6738329"/>
              <a:gd name="connsiteX2281" fmla="*/ 11877318 w 12191368"/>
              <a:gd name="connsiteY2281" fmla="*/ 6718930 h 6738329"/>
              <a:gd name="connsiteX2282" fmla="*/ 11874126 w 12191368"/>
              <a:gd name="connsiteY2282" fmla="*/ 6716623 h 6738329"/>
              <a:gd name="connsiteX2283" fmla="*/ 11871732 w 12191368"/>
              <a:gd name="connsiteY2283" fmla="*/ 6714316 h 6738329"/>
              <a:gd name="connsiteX2284" fmla="*/ 11868936 w 12191368"/>
              <a:gd name="connsiteY2284" fmla="*/ 6711589 h 6738329"/>
              <a:gd name="connsiteX2285" fmla="*/ 11866940 w 12191368"/>
              <a:gd name="connsiteY2285" fmla="*/ 6708862 h 6738329"/>
              <a:gd name="connsiteX2286" fmla="*/ 11862950 w 12191368"/>
              <a:gd name="connsiteY2286" fmla="*/ 6703618 h 6738329"/>
              <a:gd name="connsiteX2287" fmla="*/ 11858558 w 12191368"/>
              <a:gd name="connsiteY2287" fmla="*/ 6698164 h 6738329"/>
              <a:gd name="connsiteX2288" fmla="*/ 11854966 w 12191368"/>
              <a:gd name="connsiteY2288" fmla="*/ 6695857 h 6738329"/>
              <a:gd name="connsiteX2289" fmla="*/ 11851772 w 12191368"/>
              <a:gd name="connsiteY2289" fmla="*/ 6693550 h 6738329"/>
              <a:gd name="connsiteX2290" fmla="*/ 11848580 w 12191368"/>
              <a:gd name="connsiteY2290" fmla="*/ 6692081 h 6738329"/>
              <a:gd name="connsiteX2291" fmla="*/ 11845786 w 12191368"/>
              <a:gd name="connsiteY2291" fmla="*/ 6690613 h 6738329"/>
              <a:gd name="connsiteX2292" fmla="*/ 11842992 w 12191368"/>
              <a:gd name="connsiteY2292" fmla="*/ 6689774 h 6738329"/>
              <a:gd name="connsiteX2293" fmla="*/ 11840198 w 12191368"/>
              <a:gd name="connsiteY2293" fmla="*/ 6688935 h 6738329"/>
              <a:gd name="connsiteX2294" fmla="*/ 11837804 w 12191368"/>
              <a:gd name="connsiteY2294" fmla="*/ 6688516 h 6738329"/>
              <a:gd name="connsiteX2295" fmla="*/ 11835008 w 12191368"/>
              <a:gd name="connsiteY2295" fmla="*/ 6688306 h 6738329"/>
              <a:gd name="connsiteX2296" fmla="*/ 11832614 w 12191368"/>
              <a:gd name="connsiteY2296" fmla="*/ 6688516 h 6738329"/>
              <a:gd name="connsiteX2297" fmla="*/ 11830618 w 12191368"/>
              <a:gd name="connsiteY2297" fmla="*/ 6688725 h 6738329"/>
              <a:gd name="connsiteX2298" fmla="*/ 11828224 w 12191368"/>
              <a:gd name="connsiteY2298" fmla="*/ 6689145 h 6738329"/>
              <a:gd name="connsiteX2299" fmla="*/ 11826228 w 12191368"/>
              <a:gd name="connsiteY2299" fmla="*/ 6689774 h 6738329"/>
              <a:gd name="connsiteX2300" fmla="*/ 11821438 w 12191368"/>
              <a:gd name="connsiteY2300" fmla="*/ 6691452 h 6738329"/>
              <a:gd name="connsiteX2301" fmla="*/ 11817446 w 12191368"/>
              <a:gd name="connsiteY2301" fmla="*/ 6693550 h 6738329"/>
              <a:gd name="connsiteX2302" fmla="*/ 11809064 w 12191368"/>
              <a:gd name="connsiteY2302" fmla="*/ 6698584 h 6738329"/>
              <a:gd name="connsiteX2303" fmla="*/ 11804674 w 12191368"/>
              <a:gd name="connsiteY2303" fmla="*/ 6700891 h 6738329"/>
              <a:gd name="connsiteX2304" fmla="*/ 11800284 w 12191368"/>
              <a:gd name="connsiteY2304" fmla="*/ 6702989 h 6738329"/>
              <a:gd name="connsiteX2305" fmla="*/ 11797888 w 12191368"/>
              <a:gd name="connsiteY2305" fmla="*/ 6703828 h 6738329"/>
              <a:gd name="connsiteX2306" fmla="*/ 11795492 w 12191368"/>
              <a:gd name="connsiteY2306" fmla="*/ 6704667 h 6738329"/>
              <a:gd name="connsiteX2307" fmla="*/ 11793098 w 12191368"/>
              <a:gd name="connsiteY2307" fmla="*/ 6705296 h 6738329"/>
              <a:gd name="connsiteX2308" fmla="*/ 11789904 w 12191368"/>
              <a:gd name="connsiteY2308" fmla="*/ 6705716 h 6738329"/>
              <a:gd name="connsiteX2309" fmla="*/ 11787110 w 12191368"/>
              <a:gd name="connsiteY2309" fmla="*/ 6705925 h 6738329"/>
              <a:gd name="connsiteX2310" fmla="*/ 11784316 w 12191368"/>
              <a:gd name="connsiteY2310" fmla="*/ 6705925 h 6738329"/>
              <a:gd name="connsiteX2311" fmla="*/ 11781124 w 12191368"/>
              <a:gd name="connsiteY2311" fmla="*/ 6705716 h 6738329"/>
              <a:gd name="connsiteX2312" fmla="*/ 11777930 w 12191368"/>
              <a:gd name="connsiteY2312" fmla="*/ 6705296 h 6738329"/>
              <a:gd name="connsiteX2313" fmla="*/ 11781124 w 12191368"/>
              <a:gd name="connsiteY2313" fmla="*/ 6701940 h 6738329"/>
              <a:gd name="connsiteX2314" fmla="*/ 11783120 w 12191368"/>
              <a:gd name="connsiteY2314" fmla="*/ 6698584 h 6738329"/>
              <a:gd name="connsiteX2315" fmla="*/ 11784316 w 12191368"/>
              <a:gd name="connsiteY2315" fmla="*/ 6695647 h 6738329"/>
              <a:gd name="connsiteX2316" fmla="*/ 11784716 w 12191368"/>
              <a:gd name="connsiteY2316" fmla="*/ 6692711 h 6738329"/>
              <a:gd name="connsiteX2317" fmla="*/ 11784316 w 12191368"/>
              <a:gd name="connsiteY2317" fmla="*/ 6690194 h 6738329"/>
              <a:gd name="connsiteX2318" fmla="*/ 11783120 w 12191368"/>
              <a:gd name="connsiteY2318" fmla="*/ 6687677 h 6738329"/>
              <a:gd name="connsiteX2319" fmla="*/ 11781524 w 12191368"/>
              <a:gd name="connsiteY2319" fmla="*/ 6685579 h 6738329"/>
              <a:gd name="connsiteX2320" fmla="*/ 11779128 w 12191368"/>
              <a:gd name="connsiteY2320" fmla="*/ 6683481 h 6738329"/>
              <a:gd name="connsiteX2321" fmla="*/ 11776334 w 12191368"/>
              <a:gd name="connsiteY2321" fmla="*/ 6681384 h 6738329"/>
              <a:gd name="connsiteX2322" fmla="*/ 11773140 w 12191368"/>
              <a:gd name="connsiteY2322" fmla="*/ 6679496 h 6738329"/>
              <a:gd name="connsiteX2323" fmla="*/ 11769548 w 12191368"/>
              <a:gd name="connsiteY2323" fmla="*/ 6677608 h 6738329"/>
              <a:gd name="connsiteX2324" fmla="*/ 11765556 w 12191368"/>
              <a:gd name="connsiteY2324" fmla="*/ 6675931 h 6738329"/>
              <a:gd name="connsiteX2325" fmla="*/ 11756776 w 12191368"/>
              <a:gd name="connsiteY2325" fmla="*/ 6672784 h 6738329"/>
              <a:gd name="connsiteX2326" fmla="*/ 11747596 w 12191368"/>
              <a:gd name="connsiteY2326" fmla="*/ 6669638 h 6738329"/>
              <a:gd name="connsiteX2327" fmla="*/ 11738014 w 12191368"/>
              <a:gd name="connsiteY2327" fmla="*/ 6666492 h 6738329"/>
              <a:gd name="connsiteX2328" fmla="*/ 11729234 w 12191368"/>
              <a:gd name="connsiteY2328" fmla="*/ 6663345 h 6738329"/>
              <a:gd name="connsiteX2329" fmla="*/ 11724844 w 12191368"/>
              <a:gd name="connsiteY2329" fmla="*/ 6661667 h 6738329"/>
              <a:gd name="connsiteX2330" fmla="*/ 11720852 w 12191368"/>
              <a:gd name="connsiteY2330" fmla="*/ 6659569 h 6738329"/>
              <a:gd name="connsiteX2331" fmla="*/ 11717260 w 12191368"/>
              <a:gd name="connsiteY2331" fmla="*/ 6657682 h 6738329"/>
              <a:gd name="connsiteX2332" fmla="*/ 11714066 w 12191368"/>
              <a:gd name="connsiteY2332" fmla="*/ 6655794 h 6738329"/>
              <a:gd name="connsiteX2333" fmla="*/ 11711672 w 12191368"/>
              <a:gd name="connsiteY2333" fmla="*/ 6653487 h 6738329"/>
              <a:gd name="connsiteX2334" fmla="*/ 11709276 w 12191368"/>
              <a:gd name="connsiteY2334" fmla="*/ 6651179 h 6738329"/>
              <a:gd name="connsiteX2335" fmla="*/ 11707680 w 12191368"/>
              <a:gd name="connsiteY2335" fmla="*/ 6648872 h 6738329"/>
              <a:gd name="connsiteX2336" fmla="*/ 11706882 w 12191368"/>
              <a:gd name="connsiteY2336" fmla="*/ 6646145 h 6738329"/>
              <a:gd name="connsiteX2337" fmla="*/ 11706482 w 12191368"/>
              <a:gd name="connsiteY2337" fmla="*/ 6643209 h 6738329"/>
              <a:gd name="connsiteX2338" fmla="*/ 11706882 w 12191368"/>
              <a:gd name="connsiteY2338" fmla="*/ 6640062 h 6738329"/>
              <a:gd name="connsiteX2339" fmla="*/ 11708078 w 12191368"/>
              <a:gd name="connsiteY2339" fmla="*/ 6636706 h 6738329"/>
              <a:gd name="connsiteX2340" fmla="*/ 11710474 w 12191368"/>
              <a:gd name="connsiteY2340" fmla="*/ 6633350 h 6738329"/>
              <a:gd name="connsiteX2341" fmla="*/ 11705284 w 12191368"/>
              <a:gd name="connsiteY2341" fmla="*/ 6620136 h 6738329"/>
              <a:gd name="connsiteX2342" fmla="*/ 11701292 w 12191368"/>
              <a:gd name="connsiteY2342" fmla="*/ 6607131 h 6738329"/>
              <a:gd name="connsiteX2343" fmla="*/ 11697302 w 12191368"/>
              <a:gd name="connsiteY2343" fmla="*/ 6594336 h 6738329"/>
              <a:gd name="connsiteX2344" fmla="*/ 11694108 w 12191368"/>
              <a:gd name="connsiteY2344" fmla="*/ 6581121 h 6738329"/>
              <a:gd name="connsiteX2345" fmla="*/ 11691714 w 12191368"/>
              <a:gd name="connsiteY2345" fmla="*/ 6568116 h 6738329"/>
              <a:gd name="connsiteX2346" fmla="*/ 11690914 w 12191368"/>
              <a:gd name="connsiteY2346" fmla="*/ 6561614 h 6738329"/>
              <a:gd name="connsiteX2347" fmla="*/ 11690516 w 12191368"/>
              <a:gd name="connsiteY2347" fmla="*/ 6554902 h 6738329"/>
              <a:gd name="connsiteX2348" fmla="*/ 11690116 w 12191368"/>
              <a:gd name="connsiteY2348" fmla="*/ 6548399 h 6738329"/>
              <a:gd name="connsiteX2349" fmla="*/ 11690116 w 12191368"/>
              <a:gd name="connsiteY2349" fmla="*/ 6541687 h 6738329"/>
              <a:gd name="connsiteX2350" fmla="*/ 11690516 w 12191368"/>
              <a:gd name="connsiteY2350" fmla="*/ 6534975 h 6738329"/>
              <a:gd name="connsiteX2351" fmla="*/ 11690914 w 12191368"/>
              <a:gd name="connsiteY2351" fmla="*/ 6528472 h 6738329"/>
              <a:gd name="connsiteX2352" fmla="*/ 11687722 w 12191368"/>
              <a:gd name="connsiteY2352" fmla="*/ 6514838 h 6738329"/>
              <a:gd name="connsiteX2353" fmla="*/ 11684928 w 12191368"/>
              <a:gd name="connsiteY2353" fmla="*/ 6501204 h 6738329"/>
              <a:gd name="connsiteX2354" fmla="*/ 11682532 w 12191368"/>
              <a:gd name="connsiteY2354" fmla="*/ 6487780 h 6738329"/>
              <a:gd name="connsiteX2355" fmla="*/ 11680936 w 12191368"/>
              <a:gd name="connsiteY2355" fmla="*/ 6474146 h 6738329"/>
              <a:gd name="connsiteX2356" fmla="*/ 11679340 w 12191368"/>
              <a:gd name="connsiteY2356" fmla="*/ 6460512 h 6738329"/>
              <a:gd name="connsiteX2357" fmla="*/ 11678142 w 12191368"/>
              <a:gd name="connsiteY2357" fmla="*/ 6446878 h 6738329"/>
              <a:gd name="connsiteX2358" fmla="*/ 11677744 w 12191368"/>
              <a:gd name="connsiteY2358" fmla="*/ 6433244 h 6738329"/>
              <a:gd name="connsiteX2359" fmla="*/ 11676946 w 12191368"/>
              <a:gd name="connsiteY2359" fmla="*/ 6419819 h 6738329"/>
              <a:gd name="connsiteX2360" fmla="*/ 11676146 w 12191368"/>
              <a:gd name="connsiteY2360" fmla="*/ 6392551 h 6738329"/>
              <a:gd name="connsiteX2361" fmla="*/ 11675746 w 12191368"/>
              <a:gd name="connsiteY2361" fmla="*/ 6365073 h 6738329"/>
              <a:gd name="connsiteX2362" fmla="*/ 11674948 w 12191368"/>
              <a:gd name="connsiteY2362" fmla="*/ 6338015 h 6738329"/>
              <a:gd name="connsiteX2363" fmla="*/ 11674150 w 12191368"/>
              <a:gd name="connsiteY2363" fmla="*/ 6324381 h 6738329"/>
              <a:gd name="connsiteX2364" fmla="*/ 11672954 w 12191368"/>
              <a:gd name="connsiteY2364" fmla="*/ 6310537 h 6738329"/>
              <a:gd name="connsiteX2365" fmla="*/ 11656188 w 12191368"/>
              <a:gd name="connsiteY2365" fmla="*/ 6031563 h 6738329"/>
              <a:gd name="connsiteX2366" fmla="*/ 11638226 w 12191368"/>
              <a:gd name="connsiteY2366" fmla="*/ 6031353 h 6738329"/>
              <a:gd name="connsiteX2367" fmla="*/ 11630244 w 12191368"/>
              <a:gd name="connsiteY2367" fmla="*/ 6049811 h 6738329"/>
              <a:gd name="connsiteX2368" fmla="*/ 11622260 w 12191368"/>
              <a:gd name="connsiteY2368" fmla="*/ 6068479 h 6738329"/>
              <a:gd name="connsiteX2369" fmla="*/ 11615076 w 12191368"/>
              <a:gd name="connsiteY2369" fmla="*/ 6086938 h 6738329"/>
              <a:gd name="connsiteX2370" fmla="*/ 11607892 w 12191368"/>
              <a:gd name="connsiteY2370" fmla="*/ 6105606 h 6738329"/>
              <a:gd name="connsiteX2371" fmla="*/ 11579552 w 12191368"/>
              <a:gd name="connsiteY2371" fmla="*/ 6180069 h 6738329"/>
              <a:gd name="connsiteX2372" fmla="*/ 11572368 w 12191368"/>
              <a:gd name="connsiteY2372" fmla="*/ 6198737 h 6738329"/>
              <a:gd name="connsiteX2373" fmla="*/ 11565182 w 12191368"/>
              <a:gd name="connsiteY2373" fmla="*/ 6217196 h 6738329"/>
              <a:gd name="connsiteX2374" fmla="*/ 11556800 w 12191368"/>
              <a:gd name="connsiteY2374" fmla="*/ 6235864 h 6738329"/>
              <a:gd name="connsiteX2375" fmla="*/ 11548818 w 12191368"/>
              <a:gd name="connsiteY2375" fmla="*/ 6254322 h 6738329"/>
              <a:gd name="connsiteX2376" fmla="*/ 11540434 w 12191368"/>
              <a:gd name="connsiteY2376" fmla="*/ 6272571 h 6738329"/>
              <a:gd name="connsiteX2377" fmla="*/ 11530856 w 12191368"/>
              <a:gd name="connsiteY2377" fmla="*/ 6291030 h 6738329"/>
              <a:gd name="connsiteX2378" fmla="*/ 11520876 w 12191368"/>
              <a:gd name="connsiteY2378" fmla="*/ 6309278 h 6738329"/>
              <a:gd name="connsiteX2379" fmla="*/ 11510498 w 12191368"/>
              <a:gd name="connsiteY2379" fmla="*/ 6327527 h 6738329"/>
              <a:gd name="connsiteX2380" fmla="*/ 11511696 w 12191368"/>
              <a:gd name="connsiteY2380" fmla="*/ 6335288 h 6738329"/>
              <a:gd name="connsiteX2381" fmla="*/ 11512096 w 12191368"/>
              <a:gd name="connsiteY2381" fmla="*/ 6342629 h 6738329"/>
              <a:gd name="connsiteX2382" fmla="*/ 11511696 w 12191368"/>
              <a:gd name="connsiteY2382" fmla="*/ 6350390 h 6738329"/>
              <a:gd name="connsiteX2383" fmla="*/ 11510100 w 12191368"/>
              <a:gd name="connsiteY2383" fmla="*/ 6357732 h 6738329"/>
              <a:gd name="connsiteX2384" fmla="*/ 11508104 w 12191368"/>
              <a:gd name="connsiteY2384" fmla="*/ 6365073 h 6738329"/>
              <a:gd name="connsiteX2385" fmla="*/ 11505310 w 12191368"/>
              <a:gd name="connsiteY2385" fmla="*/ 6372625 h 6738329"/>
              <a:gd name="connsiteX2386" fmla="*/ 11501318 w 12191368"/>
              <a:gd name="connsiteY2386" fmla="*/ 6379966 h 6738329"/>
              <a:gd name="connsiteX2387" fmla="*/ 11495730 w 12191368"/>
              <a:gd name="connsiteY2387" fmla="*/ 6387307 h 6738329"/>
              <a:gd name="connsiteX2388" fmla="*/ 11496130 w 12191368"/>
              <a:gd name="connsiteY2388" fmla="*/ 6390034 h 6738329"/>
              <a:gd name="connsiteX2389" fmla="*/ 11496130 w 12191368"/>
              <a:gd name="connsiteY2389" fmla="*/ 6392761 h 6738329"/>
              <a:gd name="connsiteX2390" fmla="*/ 11495730 w 12191368"/>
              <a:gd name="connsiteY2390" fmla="*/ 6395278 h 6738329"/>
              <a:gd name="connsiteX2391" fmla="*/ 11495330 w 12191368"/>
              <a:gd name="connsiteY2391" fmla="*/ 6398005 h 6738329"/>
              <a:gd name="connsiteX2392" fmla="*/ 11494134 w 12191368"/>
              <a:gd name="connsiteY2392" fmla="*/ 6400522 h 6738329"/>
              <a:gd name="connsiteX2393" fmla="*/ 11492936 w 12191368"/>
              <a:gd name="connsiteY2393" fmla="*/ 6403039 h 6738329"/>
              <a:gd name="connsiteX2394" fmla="*/ 11491340 w 12191368"/>
              <a:gd name="connsiteY2394" fmla="*/ 6405556 h 6738329"/>
              <a:gd name="connsiteX2395" fmla="*/ 11489742 w 12191368"/>
              <a:gd name="connsiteY2395" fmla="*/ 6407863 h 6738329"/>
              <a:gd name="connsiteX2396" fmla="*/ 11485752 w 12191368"/>
              <a:gd name="connsiteY2396" fmla="*/ 6412478 h 6738329"/>
              <a:gd name="connsiteX2397" fmla="*/ 11480962 w 12191368"/>
              <a:gd name="connsiteY2397" fmla="*/ 6416883 h 6738329"/>
              <a:gd name="connsiteX2398" fmla="*/ 11475772 w 12191368"/>
              <a:gd name="connsiteY2398" fmla="*/ 6421497 h 6738329"/>
              <a:gd name="connsiteX2399" fmla="*/ 11470584 w 12191368"/>
              <a:gd name="connsiteY2399" fmla="*/ 6425902 h 6738329"/>
              <a:gd name="connsiteX2400" fmla="*/ 11464596 w 12191368"/>
              <a:gd name="connsiteY2400" fmla="*/ 6430307 h 6738329"/>
              <a:gd name="connsiteX2401" fmla="*/ 11459408 w 12191368"/>
              <a:gd name="connsiteY2401" fmla="*/ 6434922 h 6738329"/>
              <a:gd name="connsiteX2402" fmla="*/ 11454618 w 12191368"/>
              <a:gd name="connsiteY2402" fmla="*/ 6439536 h 6738329"/>
              <a:gd name="connsiteX2403" fmla="*/ 11450226 w 12191368"/>
              <a:gd name="connsiteY2403" fmla="*/ 6444361 h 6738329"/>
              <a:gd name="connsiteX2404" fmla="*/ 11447034 w 12191368"/>
              <a:gd name="connsiteY2404" fmla="*/ 6449185 h 6738329"/>
              <a:gd name="connsiteX2405" fmla="*/ 11445436 w 12191368"/>
              <a:gd name="connsiteY2405" fmla="*/ 6451702 h 6738329"/>
              <a:gd name="connsiteX2406" fmla="*/ 11444240 w 12191368"/>
              <a:gd name="connsiteY2406" fmla="*/ 6454429 h 6738329"/>
              <a:gd name="connsiteX2407" fmla="*/ 11443442 w 12191368"/>
              <a:gd name="connsiteY2407" fmla="*/ 6457156 h 6738329"/>
              <a:gd name="connsiteX2408" fmla="*/ 11442642 w 12191368"/>
              <a:gd name="connsiteY2408" fmla="*/ 6459673 h 6738329"/>
              <a:gd name="connsiteX2409" fmla="*/ 11442642 w 12191368"/>
              <a:gd name="connsiteY2409" fmla="*/ 6462609 h 6738329"/>
              <a:gd name="connsiteX2410" fmla="*/ 11442642 w 12191368"/>
              <a:gd name="connsiteY2410" fmla="*/ 6465336 h 6738329"/>
              <a:gd name="connsiteX2411" fmla="*/ 11442642 w 12191368"/>
              <a:gd name="connsiteY2411" fmla="*/ 6467853 h 6738329"/>
              <a:gd name="connsiteX2412" fmla="*/ 11441844 w 12191368"/>
              <a:gd name="connsiteY2412" fmla="*/ 6469951 h 6738329"/>
              <a:gd name="connsiteX2413" fmla="*/ 11440248 w 12191368"/>
              <a:gd name="connsiteY2413" fmla="*/ 6471839 h 6738329"/>
              <a:gd name="connsiteX2414" fmla="*/ 11438252 w 12191368"/>
              <a:gd name="connsiteY2414" fmla="*/ 6473097 h 6738329"/>
              <a:gd name="connsiteX2415" fmla="*/ 11435458 w 12191368"/>
              <a:gd name="connsiteY2415" fmla="*/ 6474146 h 6738329"/>
              <a:gd name="connsiteX2416" fmla="*/ 11432266 w 12191368"/>
              <a:gd name="connsiteY2416" fmla="*/ 6474566 h 6738329"/>
              <a:gd name="connsiteX2417" fmla="*/ 11429072 w 12191368"/>
              <a:gd name="connsiteY2417" fmla="*/ 6474985 h 6738329"/>
              <a:gd name="connsiteX2418" fmla="*/ 11425080 w 12191368"/>
              <a:gd name="connsiteY2418" fmla="*/ 6475195 h 6738329"/>
              <a:gd name="connsiteX2419" fmla="*/ 11421090 w 12191368"/>
              <a:gd name="connsiteY2419" fmla="*/ 6474985 h 6738329"/>
              <a:gd name="connsiteX2420" fmla="*/ 11417098 w 12191368"/>
              <a:gd name="connsiteY2420" fmla="*/ 6474985 h 6738329"/>
              <a:gd name="connsiteX2421" fmla="*/ 11408714 w 12191368"/>
              <a:gd name="connsiteY2421" fmla="*/ 6474355 h 6738329"/>
              <a:gd name="connsiteX2422" fmla="*/ 11399934 w 12191368"/>
              <a:gd name="connsiteY2422" fmla="*/ 6473726 h 6738329"/>
              <a:gd name="connsiteX2423" fmla="*/ 11392350 w 12191368"/>
              <a:gd name="connsiteY2423" fmla="*/ 6473307 h 6738329"/>
              <a:gd name="connsiteX2424" fmla="*/ 11341658 w 12191368"/>
              <a:gd name="connsiteY2424" fmla="*/ 6473097 h 6738329"/>
              <a:gd name="connsiteX2425" fmla="*/ 11290566 w 12191368"/>
              <a:gd name="connsiteY2425" fmla="*/ 6472887 h 6738329"/>
              <a:gd name="connsiteX2426" fmla="*/ 11188384 w 12191368"/>
              <a:gd name="connsiteY2426" fmla="*/ 6472678 h 6738329"/>
              <a:gd name="connsiteX2427" fmla="*/ 11190778 w 12191368"/>
              <a:gd name="connsiteY2427" fmla="*/ 6478551 h 6738329"/>
              <a:gd name="connsiteX2428" fmla="*/ 11191178 w 12191368"/>
              <a:gd name="connsiteY2428" fmla="*/ 6481068 h 6738329"/>
              <a:gd name="connsiteX2429" fmla="*/ 11191578 w 12191368"/>
              <a:gd name="connsiteY2429" fmla="*/ 6483375 h 6738329"/>
              <a:gd name="connsiteX2430" fmla="*/ 11191578 w 12191368"/>
              <a:gd name="connsiteY2430" fmla="*/ 6485263 h 6738329"/>
              <a:gd name="connsiteX2431" fmla="*/ 11191578 w 12191368"/>
              <a:gd name="connsiteY2431" fmla="*/ 6487151 h 6738329"/>
              <a:gd name="connsiteX2432" fmla="*/ 11190778 w 12191368"/>
              <a:gd name="connsiteY2432" fmla="*/ 6488829 h 6738329"/>
              <a:gd name="connsiteX2433" fmla="*/ 11189980 w 12191368"/>
              <a:gd name="connsiteY2433" fmla="*/ 6490297 h 6738329"/>
              <a:gd name="connsiteX2434" fmla="*/ 11189182 w 12191368"/>
              <a:gd name="connsiteY2434" fmla="*/ 6491346 h 6738329"/>
              <a:gd name="connsiteX2435" fmla="*/ 11187586 w 12191368"/>
              <a:gd name="connsiteY2435" fmla="*/ 6492394 h 6738329"/>
              <a:gd name="connsiteX2436" fmla="*/ 11186388 w 12191368"/>
              <a:gd name="connsiteY2436" fmla="*/ 6493234 h 6738329"/>
              <a:gd name="connsiteX2437" fmla="*/ 11184792 w 12191368"/>
              <a:gd name="connsiteY2437" fmla="*/ 6493863 h 6738329"/>
              <a:gd name="connsiteX2438" fmla="*/ 11182796 w 12191368"/>
              <a:gd name="connsiteY2438" fmla="*/ 6494283 h 6738329"/>
              <a:gd name="connsiteX2439" fmla="*/ 11180800 w 12191368"/>
              <a:gd name="connsiteY2439" fmla="*/ 6494702 h 6738329"/>
              <a:gd name="connsiteX2440" fmla="*/ 11178804 w 12191368"/>
              <a:gd name="connsiteY2440" fmla="*/ 6494912 h 6738329"/>
              <a:gd name="connsiteX2441" fmla="*/ 11176410 w 12191368"/>
              <a:gd name="connsiteY2441" fmla="*/ 6495121 h 6738329"/>
              <a:gd name="connsiteX2442" fmla="*/ 11171220 w 12191368"/>
              <a:gd name="connsiteY2442" fmla="*/ 6495121 h 6738329"/>
              <a:gd name="connsiteX2443" fmla="*/ 11165632 w 12191368"/>
              <a:gd name="connsiteY2443" fmla="*/ 6494702 h 6738329"/>
              <a:gd name="connsiteX2444" fmla="*/ 11160044 w 12191368"/>
              <a:gd name="connsiteY2444" fmla="*/ 6494073 h 6738329"/>
              <a:gd name="connsiteX2445" fmla="*/ 11154456 w 12191368"/>
              <a:gd name="connsiteY2445" fmla="*/ 6493444 h 6738329"/>
              <a:gd name="connsiteX2446" fmla="*/ 11142880 w 12191368"/>
              <a:gd name="connsiteY2446" fmla="*/ 6492185 h 6738329"/>
              <a:gd name="connsiteX2447" fmla="*/ 11137292 w 12191368"/>
              <a:gd name="connsiteY2447" fmla="*/ 6491765 h 6738329"/>
              <a:gd name="connsiteX2448" fmla="*/ 11132104 w 12191368"/>
              <a:gd name="connsiteY2448" fmla="*/ 6491556 h 6738329"/>
              <a:gd name="connsiteX2449" fmla="*/ 11118132 w 12191368"/>
              <a:gd name="connsiteY2449" fmla="*/ 6491975 h 6738329"/>
              <a:gd name="connsiteX2450" fmla="*/ 11103764 w 12191368"/>
              <a:gd name="connsiteY2450" fmla="*/ 6492814 h 6738329"/>
              <a:gd name="connsiteX2451" fmla="*/ 11089394 w 12191368"/>
              <a:gd name="connsiteY2451" fmla="*/ 6494073 h 6738329"/>
              <a:gd name="connsiteX2452" fmla="*/ 11075424 w 12191368"/>
              <a:gd name="connsiteY2452" fmla="*/ 6495541 h 6738329"/>
              <a:gd name="connsiteX2453" fmla="*/ 11046686 w 12191368"/>
              <a:gd name="connsiteY2453" fmla="*/ 6498268 h 6738329"/>
              <a:gd name="connsiteX2454" fmla="*/ 11032316 w 12191368"/>
              <a:gd name="connsiteY2454" fmla="*/ 6499317 h 6738329"/>
              <a:gd name="connsiteX2455" fmla="*/ 11017946 w 12191368"/>
              <a:gd name="connsiteY2455" fmla="*/ 6500156 h 6738329"/>
              <a:gd name="connsiteX2456" fmla="*/ 11011160 w 12191368"/>
              <a:gd name="connsiteY2456" fmla="*/ 6500365 h 6738329"/>
              <a:gd name="connsiteX2457" fmla="*/ 11003576 w 12191368"/>
              <a:gd name="connsiteY2457" fmla="*/ 6500575 h 6738329"/>
              <a:gd name="connsiteX2458" fmla="*/ 10996792 w 12191368"/>
              <a:gd name="connsiteY2458" fmla="*/ 6500575 h 6738329"/>
              <a:gd name="connsiteX2459" fmla="*/ 10990006 w 12191368"/>
              <a:gd name="connsiteY2459" fmla="*/ 6500365 h 6738329"/>
              <a:gd name="connsiteX2460" fmla="*/ 10982820 w 12191368"/>
              <a:gd name="connsiteY2460" fmla="*/ 6499946 h 6738329"/>
              <a:gd name="connsiteX2461" fmla="*/ 10975636 w 12191368"/>
              <a:gd name="connsiteY2461" fmla="*/ 6499526 h 6738329"/>
              <a:gd name="connsiteX2462" fmla="*/ 10968850 w 12191368"/>
              <a:gd name="connsiteY2462" fmla="*/ 6498687 h 6738329"/>
              <a:gd name="connsiteX2463" fmla="*/ 10962064 w 12191368"/>
              <a:gd name="connsiteY2463" fmla="*/ 6497848 h 6738329"/>
              <a:gd name="connsiteX2464" fmla="*/ 10955280 w 12191368"/>
              <a:gd name="connsiteY2464" fmla="*/ 6496590 h 6738329"/>
              <a:gd name="connsiteX2465" fmla="*/ 10948494 w 12191368"/>
              <a:gd name="connsiteY2465" fmla="*/ 6495331 h 6738329"/>
              <a:gd name="connsiteX2466" fmla="*/ 10941708 w 12191368"/>
              <a:gd name="connsiteY2466" fmla="*/ 6493653 h 6738329"/>
              <a:gd name="connsiteX2467" fmla="*/ 10934922 w 12191368"/>
              <a:gd name="connsiteY2467" fmla="*/ 6491765 h 6738329"/>
              <a:gd name="connsiteX2468" fmla="*/ 10928136 w 12191368"/>
              <a:gd name="connsiteY2468" fmla="*/ 6489458 h 6738329"/>
              <a:gd name="connsiteX2469" fmla="*/ 10921750 w 12191368"/>
              <a:gd name="connsiteY2469" fmla="*/ 6486731 h 6738329"/>
              <a:gd name="connsiteX2470" fmla="*/ 10915364 w 12191368"/>
              <a:gd name="connsiteY2470" fmla="*/ 6484005 h 6738329"/>
              <a:gd name="connsiteX2471" fmla="*/ 10908578 w 12191368"/>
              <a:gd name="connsiteY2471" fmla="*/ 6480858 h 6738329"/>
              <a:gd name="connsiteX2472" fmla="*/ 10879840 w 12191368"/>
              <a:gd name="connsiteY2472" fmla="*/ 6468692 h 6738329"/>
              <a:gd name="connsiteX2473" fmla="*/ 10871856 w 12191368"/>
              <a:gd name="connsiteY2473" fmla="*/ 6470580 h 6738329"/>
              <a:gd name="connsiteX2474" fmla="*/ 10863874 w 12191368"/>
              <a:gd name="connsiteY2474" fmla="*/ 6472048 h 6738329"/>
              <a:gd name="connsiteX2475" fmla="*/ 10856688 w 12191368"/>
              <a:gd name="connsiteY2475" fmla="*/ 6473097 h 6738329"/>
              <a:gd name="connsiteX2476" fmla="*/ 10849104 w 12191368"/>
              <a:gd name="connsiteY2476" fmla="*/ 6473936 h 6738329"/>
              <a:gd name="connsiteX2477" fmla="*/ 10841520 w 12191368"/>
              <a:gd name="connsiteY2477" fmla="*/ 6474355 h 6738329"/>
              <a:gd name="connsiteX2478" fmla="*/ 10834736 w 12191368"/>
              <a:gd name="connsiteY2478" fmla="*/ 6474775 h 6738329"/>
              <a:gd name="connsiteX2479" fmla="*/ 10827950 w 12191368"/>
              <a:gd name="connsiteY2479" fmla="*/ 6474775 h 6738329"/>
              <a:gd name="connsiteX2480" fmla="*/ 10821164 w 12191368"/>
              <a:gd name="connsiteY2480" fmla="*/ 6474566 h 6738329"/>
              <a:gd name="connsiteX2481" fmla="*/ 10814778 w 12191368"/>
              <a:gd name="connsiteY2481" fmla="*/ 6474146 h 6738329"/>
              <a:gd name="connsiteX2482" fmla="*/ 10807992 w 12191368"/>
              <a:gd name="connsiteY2482" fmla="*/ 6473517 h 6738329"/>
              <a:gd name="connsiteX2483" fmla="*/ 10802006 w 12191368"/>
              <a:gd name="connsiteY2483" fmla="*/ 6472678 h 6738329"/>
              <a:gd name="connsiteX2484" fmla="*/ 10796018 w 12191368"/>
              <a:gd name="connsiteY2484" fmla="*/ 6471419 h 6738329"/>
              <a:gd name="connsiteX2485" fmla="*/ 10790430 w 12191368"/>
              <a:gd name="connsiteY2485" fmla="*/ 6469741 h 6738329"/>
              <a:gd name="connsiteX2486" fmla="*/ 10785240 w 12191368"/>
              <a:gd name="connsiteY2486" fmla="*/ 6468063 h 6738329"/>
              <a:gd name="connsiteX2487" fmla="*/ 10779652 w 12191368"/>
              <a:gd name="connsiteY2487" fmla="*/ 6466385 h 6738329"/>
              <a:gd name="connsiteX2488" fmla="*/ 10774464 w 12191368"/>
              <a:gd name="connsiteY2488" fmla="*/ 6464287 h 6738329"/>
              <a:gd name="connsiteX2489" fmla="*/ 10770072 w 12191368"/>
              <a:gd name="connsiteY2489" fmla="*/ 6461980 h 6738329"/>
              <a:gd name="connsiteX2490" fmla="*/ 10765682 w 12191368"/>
              <a:gd name="connsiteY2490" fmla="*/ 6459463 h 6738329"/>
              <a:gd name="connsiteX2491" fmla="*/ 10761292 w 12191368"/>
              <a:gd name="connsiteY2491" fmla="*/ 6456736 h 6738329"/>
              <a:gd name="connsiteX2492" fmla="*/ 10757700 w 12191368"/>
              <a:gd name="connsiteY2492" fmla="*/ 6453590 h 6738329"/>
              <a:gd name="connsiteX2493" fmla="*/ 10754106 w 12191368"/>
              <a:gd name="connsiteY2493" fmla="*/ 6450234 h 6738329"/>
              <a:gd name="connsiteX2494" fmla="*/ 10750514 w 12191368"/>
              <a:gd name="connsiteY2494" fmla="*/ 6446878 h 6738329"/>
              <a:gd name="connsiteX2495" fmla="*/ 10747322 w 12191368"/>
              <a:gd name="connsiteY2495" fmla="*/ 6443312 h 6738329"/>
              <a:gd name="connsiteX2496" fmla="*/ 10744528 w 12191368"/>
              <a:gd name="connsiteY2496" fmla="*/ 6439536 h 6738329"/>
              <a:gd name="connsiteX2497" fmla="*/ 10742132 w 12191368"/>
              <a:gd name="connsiteY2497" fmla="*/ 6435341 h 6738329"/>
              <a:gd name="connsiteX2498" fmla="*/ 10740136 w 12191368"/>
              <a:gd name="connsiteY2498" fmla="*/ 6431146 h 6738329"/>
              <a:gd name="connsiteX2499" fmla="*/ 10738142 w 12191368"/>
              <a:gd name="connsiteY2499" fmla="*/ 6426951 h 6738329"/>
              <a:gd name="connsiteX2500" fmla="*/ 10736544 w 12191368"/>
              <a:gd name="connsiteY2500" fmla="*/ 6422336 h 6738329"/>
              <a:gd name="connsiteX2501" fmla="*/ 10735746 w 12191368"/>
              <a:gd name="connsiteY2501" fmla="*/ 6417512 h 6738329"/>
              <a:gd name="connsiteX2502" fmla="*/ 10734948 w 12191368"/>
              <a:gd name="connsiteY2502" fmla="*/ 6412478 h 6738329"/>
              <a:gd name="connsiteX2503" fmla="*/ 10734548 w 12191368"/>
              <a:gd name="connsiteY2503" fmla="*/ 6407444 h 6738329"/>
              <a:gd name="connsiteX2504" fmla="*/ 10734548 w 12191368"/>
              <a:gd name="connsiteY2504" fmla="*/ 6402200 h 6738329"/>
              <a:gd name="connsiteX2505" fmla="*/ 10732154 w 12191368"/>
              <a:gd name="connsiteY2505" fmla="*/ 6397585 h 6738329"/>
              <a:gd name="connsiteX2506" fmla="*/ 10729760 w 12191368"/>
              <a:gd name="connsiteY2506" fmla="*/ 6393180 h 6738329"/>
              <a:gd name="connsiteX2507" fmla="*/ 10728162 w 12191368"/>
              <a:gd name="connsiteY2507" fmla="*/ 6388566 h 6738329"/>
              <a:gd name="connsiteX2508" fmla="*/ 10726964 w 12191368"/>
              <a:gd name="connsiteY2508" fmla="*/ 6384161 h 6738329"/>
              <a:gd name="connsiteX2509" fmla="*/ 10726566 w 12191368"/>
              <a:gd name="connsiteY2509" fmla="*/ 6379337 h 6738329"/>
              <a:gd name="connsiteX2510" fmla="*/ 10726964 w 12191368"/>
              <a:gd name="connsiteY2510" fmla="*/ 6374932 h 6738329"/>
              <a:gd name="connsiteX2511" fmla="*/ 10727364 w 12191368"/>
              <a:gd name="connsiteY2511" fmla="*/ 6372625 h 6738329"/>
              <a:gd name="connsiteX2512" fmla="*/ 10728162 w 12191368"/>
              <a:gd name="connsiteY2512" fmla="*/ 6370317 h 6738329"/>
              <a:gd name="connsiteX2513" fmla="*/ 10729360 w 12191368"/>
              <a:gd name="connsiteY2513" fmla="*/ 6368010 h 6738329"/>
              <a:gd name="connsiteX2514" fmla="*/ 10730558 w 12191368"/>
              <a:gd name="connsiteY2514" fmla="*/ 6365493 h 6738329"/>
              <a:gd name="connsiteX2515" fmla="*/ 10727364 w 12191368"/>
              <a:gd name="connsiteY2515" fmla="*/ 6360878 h 6738329"/>
              <a:gd name="connsiteX2516" fmla="*/ 10724570 w 12191368"/>
              <a:gd name="connsiteY2516" fmla="*/ 6356263 h 6738329"/>
              <a:gd name="connsiteX2517" fmla="*/ 10722974 w 12191368"/>
              <a:gd name="connsiteY2517" fmla="*/ 6351439 h 6738329"/>
              <a:gd name="connsiteX2518" fmla="*/ 10722176 w 12191368"/>
              <a:gd name="connsiteY2518" fmla="*/ 6349132 h 6738329"/>
              <a:gd name="connsiteX2519" fmla="*/ 10721776 w 12191368"/>
              <a:gd name="connsiteY2519" fmla="*/ 6346615 h 6738329"/>
              <a:gd name="connsiteX2520" fmla="*/ 10721376 w 12191368"/>
              <a:gd name="connsiteY2520" fmla="*/ 6344308 h 6738329"/>
              <a:gd name="connsiteX2521" fmla="*/ 10721776 w 12191368"/>
              <a:gd name="connsiteY2521" fmla="*/ 6341790 h 6738329"/>
              <a:gd name="connsiteX2522" fmla="*/ 10722176 w 12191368"/>
              <a:gd name="connsiteY2522" fmla="*/ 6339483 h 6738329"/>
              <a:gd name="connsiteX2523" fmla="*/ 10722574 w 12191368"/>
              <a:gd name="connsiteY2523" fmla="*/ 6337176 h 6738329"/>
              <a:gd name="connsiteX2524" fmla="*/ 10723772 w 12191368"/>
              <a:gd name="connsiteY2524" fmla="*/ 6334869 h 6738329"/>
              <a:gd name="connsiteX2525" fmla="*/ 10725368 w 12191368"/>
              <a:gd name="connsiteY2525" fmla="*/ 6332351 h 6738329"/>
              <a:gd name="connsiteX2526" fmla="*/ 10727364 w 12191368"/>
              <a:gd name="connsiteY2526" fmla="*/ 6329834 h 6738329"/>
              <a:gd name="connsiteX2527" fmla="*/ 10729760 w 12191368"/>
              <a:gd name="connsiteY2527" fmla="*/ 6327527 h 6738329"/>
              <a:gd name="connsiteX2528" fmla="*/ 10710998 w 12191368"/>
              <a:gd name="connsiteY2528" fmla="*/ 6270474 h 6738329"/>
              <a:gd name="connsiteX2529" fmla="*/ 10702218 w 12191368"/>
              <a:gd name="connsiteY2529" fmla="*/ 6270474 h 6738329"/>
              <a:gd name="connsiteX2530" fmla="*/ 10693036 w 12191368"/>
              <a:gd name="connsiteY2530" fmla="*/ 6270054 h 6738329"/>
              <a:gd name="connsiteX2531" fmla="*/ 10620790 w 12191368"/>
              <a:gd name="connsiteY2531" fmla="*/ 6422965 h 6738329"/>
              <a:gd name="connsiteX2532" fmla="*/ 10614006 w 12191368"/>
              <a:gd name="connsiteY2532" fmla="*/ 6435341 h 6738329"/>
              <a:gd name="connsiteX2533" fmla="*/ 10608018 w 12191368"/>
              <a:gd name="connsiteY2533" fmla="*/ 6448136 h 6738329"/>
              <a:gd name="connsiteX2534" fmla="*/ 10596442 w 12191368"/>
              <a:gd name="connsiteY2534" fmla="*/ 6473517 h 6738329"/>
              <a:gd name="connsiteX2535" fmla="*/ 10585266 w 12191368"/>
              <a:gd name="connsiteY2535" fmla="*/ 6498687 h 6738329"/>
              <a:gd name="connsiteX2536" fmla="*/ 10572892 w 12191368"/>
              <a:gd name="connsiteY2536" fmla="*/ 6524068 h 6738329"/>
              <a:gd name="connsiteX2537" fmla="*/ 10566904 w 12191368"/>
              <a:gd name="connsiteY2537" fmla="*/ 6536443 h 6738329"/>
              <a:gd name="connsiteX2538" fmla="*/ 10560120 w 12191368"/>
              <a:gd name="connsiteY2538" fmla="*/ 6549029 h 6738329"/>
              <a:gd name="connsiteX2539" fmla="*/ 10552936 w 12191368"/>
              <a:gd name="connsiteY2539" fmla="*/ 6561614 h 6738329"/>
              <a:gd name="connsiteX2540" fmla="*/ 10544952 w 12191368"/>
              <a:gd name="connsiteY2540" fmla="*/ 6573780 h 6738329"/>
              <a:gd name="connsiteX2541" fmla="*/ 10536968 w 12191368"/>
              <a:gd name="connsiteY2541" fmla="*/ 6586155 h 6738329"/>
              <a:gd name="connsiteX2542" fmla="*/ 10527788 w 12191368"/>
              <a:gd name="connsiteY2542" fmla="*/ 6598321 h 6738329"/>
              <a:gd name="connsiteX2543" fmla="*/ 10517810 w 12191368"/>
              <a:gd name="connsiteY2543" fmla="*/ 6610486 h 6738329"/>
              <a:gd name="connsiteX2544" fmla="*/ 10507432 w 12191368"/>
              <a:gd name="connsiteY2544" fmla="*/ 6622233 h 6738329"/>
              <a:gd name="connsiteX2545" fmla="*/ 10505036 w 12191368"/>
              <a:gd name="connsiteY2545" fmla="*/ 6628106 h 6738329"/>
              <a:gd name="connsiteX2546" fmla="*/ 10502242 w 12191368"/>
              <a:gd name="connsiteY2546" fmla="*/ 6633560 h 6738329"/>
              <a:gd name="connsiteX2547" fmla="*/ 10499050 w 12191368"/>
              <a:gd name="connsiteY2547" fmla="*/ 6638594 h 6738329"/>
              <a:gd name="connsiteX2548" fmla="*/ 10495456 w 12191368"/>
              <a:gd name="connsiteY2548" fmla="*/ 6643628 h 6738329"/>
              <a:gd name="connsiteX2549" fmla="*/ 10491466 w 12191368"/>
              <a:gd name="connsiteY2549" fmla="*/ 6647823 h 6738329"/>
              <a:gd name="connsiteX2550" fmla="*/ 10487074 w 12191368"/>
              <a:gd name="connsiteY2550" fmla="*/ 6651808 h 6738329"/>
              <a:gd name="connsiteX2551" fmla="*/ 10483882 w 12191368"/>
              <a:gd name="connsiteY2551" fmla="*/ 6653487 h 6738329"/>
              <a:gd name="connsiteX2552" fmla="*/ 10481088 w 12191368"/>
              <a:gd name="connsiteY2552" fmla="*/ 6655165 h 6738329"/>
              <a:gd name="connsiteX2553" fmla="*/ 10478294 w 12191368"/>
              <a:gd name="connsiteY2553" fmla="*/ 6656842 h 6738329"/>
              <a:gd name="connsiteX2554" fmla="*/ 10475500 w 12191368"/>
              <a:gd name="connsiteY2554" fmla="*/ 6658311 h 6738329"/>
              <a:gd name="connsiteX2555" fmla="*/ 10472306 w 12191368"/>
              <a:gd name="connsiteY2555" fmla="*/ 6659569 h 6738329"/>
              <a:gd name="connsiteX2556" fmla="*/ 10468714 w 12191368"/>
              <a:gd name="connsiteY2556" fmla="*/ 6660828 h 6738329"/>
              <a:gd name="connsiteX2557" fmla="*/ 10465520 w 12191368"/>
              <a:gd name="connsiteY2557" fmla="*/ 6661877 h 6738329"/>
              <a:gd name="connsiteX2558" fmla="*/ 10461528 w 12191368"/>
              <a:gd name="connsiteY2558" fmla="*/ 6662926 h 6738329"/>
              <a:gd name="connsiteX2559" fmla="*/ 10457538 w 12191368"/>
              <a:gd name="connsiteY2559" fmla="*/ 6663555 h 6738329"/>
              <a:gd name="connsiteX2560" fmla="*/ 10453148 w 12191368"/>
              <a:gd name="connsiteY2560" fmla="*/ 6664184 h 6738329"/>
              <a:gd name="connsiteX2561" fmla="*/ 10448756 w 12191368"/>
              <a:gd name="connsiteY2561" fmla="*/ 6664813 h 6738329"/>
              <a:gd name="connsiteX2562" fmla="*/ 10444366 w 12191368"/>
              <a:gd name="connsiteY2562" fmla="*/ 6665023 h 6738329"/>
              <a:gd name="connsiteX2563" fmla="*/ 10439576 w 12191368"/>
              <a:gd name="connsiteY2563" fmla="*/ 6665233 h 6738329"/>
              <a:gd name="connsiteX2564" fmla="*/ 10434386 w 12191368"/>
              <a:gd name="connsiteY2564" fmla="*/ 6665233 h 6738329"/>
              <a:gd name="connsiteX2565" fmla="*/ 10429198 w 12191368"/>
              <a:gd name="connsiteY2565" fmla="*/ 6665023 h 6738329"/>
              <a:gd name="connsiteX2566" fmla="*/ 10423610 w 12191368"/>
              <a:gd name="connsiteY2566" fmla="*/ 6664813 h 6738329"/>
              <a:gd name="connsiteX2567" fmla="*/ 10417622 w 12191368"/>
              <a:gd name="connsiteY2567" fmla="*/ 6664184 h 6738329"/>
              <a:gd name="connsiteX2568" fmla="*/ 10411636 w 12191368"/>
              <a:gd name="connsiteY2568" fmla="*/ 6663555 h 6738329"/>
              <a:gd name="connsiteX2569" fmla="*/ 10405248 w 12191368"/>
              <a:gd name="connsiteY2569" fmla="*/ 6662716 h 6738329"/>
              <a:gd name="connsiteX2570" fmla="*/ 10398862 w 12191368"/>
              <a:gd name="connsiteY2570" fmla="*/ 6661667 h 6738329"/>
              <a:gd name="connsiteX2571" fmla="*/ 10393674 w 12191368"/>
              <a:gd name="connsiteY2571" fmla="*/ 6661038 h 6738329"/>
              <a:gd name="connsiteX2572" fmla="*/ 10388884 w 12191368"/>
              <a:gd name="connsiteY2572" fmla="*/ 6660199 h 6738329"/>
              <a:gd name="connsiteX2573" fmla="*/ 10383296 w 12191368"/>
              <a:gd name="connsiteY2573" fmla="*/ 6659779 h 6738329"/>
              <a:gd name="connsiteX2574" fmla="*/ 10378106 w 12191368"/>
              <a:gd name="connsiteY2574" fmla="*/ 6659569 h 6738329"/>
              <a:gd name="connsiteX2575" fmla="*/ 10367330 w 12191368"/>
              <a:gd name="connsiteY2575" fmla="*/ 6659360 h 6738329"/>
              <a:gd name="connsiteX2576" fmla="*/ 10356552 w 12191368"/>
              <a:gd name="connsiteY2576" fmla="*/ 6659360 h 6738329"/>
              <a:gd name="connsiteX2577" fmla="*/ 10334200 w 12191368"/>
              <a:gd name="connsiteY2577" fmla="*/ 6660199 h 6738329"/>
              <a:gd name="connsiteX2578" fmla="*/ 10322624 w 12191368"/>
              <a:gd name="connsiteY2578" fmla="*/ 6660408 h 6738329"/>
              <a:gd name="connsiteX2579" fmla="*/ 10312246 w 12191368"/>
              <a:gd name="connsiteY2579" fmla="*/ 6660828 h 6738329"/>
              <a:gd name="connsiteX2580" fmla="*/ 10299074 w 12191368"/>
              <a:gd name="connsiteY2580" fmla="*/ 6662087 h 6738329"/>
              <a:gd name="connsiteX2581" fmla="*/ 10285902 w 12191368"/>
              <a:gd name="connsiteY2581" fmla="*/ 6662926 h 6738329"/>
              <a:gd name="connsiteX2582" fmla="*/ 10273528 w 12191368"/>
              <a:gd name="connsiteY2582" fmla="*/ 6663135 h 6738329"/>
              <a:gd name="connsiteX2583" fmla="*/ 10261554 w 12191368"/>
              <a:gd name="connsiteY2583" fmla="*/ 6662926 h 6738329"/>
              <a:gd name="connsiteX2584" fmla="*/ 10249180 w 12191368"/>
              <a:gd name="connsiteY2584" fmla="*/ 6662296 h 6738329"/>
              <a:gd name="connsiteX2585" fmla="*/ 10238004 w 12191368"/>
              <a:gd name="connsiteY2585" fmla="*/ 6661247 h 6738329"/>
              <a:gd name="connsiteX2586" fmla="*/ 10227228 w 12191368"/>
              <a:gd name="connsiteY2586" fmla="*/ 6659360 h 6738329"/>
              <a:gd name="connsiteX2587" fmla="*/ 10216052 w 12191368"/>
              <a:gd name="connsiteY2587" fmla="*/ 6657262 h 6738329"/>
              <a:gd name="connsiteX2588" fmla="*/ 10206072 w 12191368"/>
              <a:gd name="connsiteY2588" fmla="*/ 6654745 h 6738329"/>
              <a:gd name="connsiteX2589" fmla="*/ 10196094 w 12191368"/>
              <a:gd name="connsiteY2589" fmla="*/ 6651808 h 6738329"/>
              <a:gd name="connsiteX2590" fmla="*/ 10186514 w 12191368"/>
              <a:gd name="connsiteY2590" fmla="*/ 6648453 h 6738329"/>
              <a:gd name="connsiteX2591" fmla="*/ 10177334 w 12191368"/>
              <a:gd name="connsiteY2591" fmla="*/ 6644677 h 6738329"/>
              <a:gd name="connsiteX2592" fmla="*/ 10168552 w 12191368"/>
              <a:gd name="connsiteY2592" fmla="*/ 6640062 h 6738329"/>
              <a:gd name="connsiteX2593" fmla="*/ 10160170 w 12191368"/>
              <a:gd name="connsiteY2593" fmla="*/ 6635448 h 6738329"/>
              <a:gd name="connsiteX2594" fmla="*/ 10151388 w 12191368"/>
              <a:gd name="connsiteY2594" fmla="*/ 6630204 h 6738329"/>
              <a:gd name="connsiteX2595" fmla="*/ 10143804 w 12191368"/>
              <a:gd name="connsiteY2595" fmla="*/ 6624330 h 6738329"/>
              <a:gd name="connsiteX2596" fmla="*/ 10138216 w 12191368"/>
              <a:gd name="connsiteY2596" fmla="*/ 6628525 h 6738329"/>
              <a:gd name="connsiteX2597" fmla="*/ 10131830 w 12191368"/>
              <a:gd name="connsiteY2597" fmla="*/ 6632721 h 6738329"/>
              <a:gd name="connsiteX2598" fmla="*/ 10124646 w 12191368"/>
              <a:gd name="connsiteY2598" fmla="*/ 6636706 h 6738329"/>
              <a:gd name="connsiteX2599" fmla="*/ 10121452 w 12191368"/>
              <a:gd name="connsiteY2599" fmla="*/ 6638384 h 6738329"/>
              <a:gd name="connsiteX2600" fmla="*/ 10117860 w 12191368"/>
              <a:gd name="connsiteY2600" fmla="*/ 6639853 h 6738329"/>
              <a:gd name="connsiteX2601" fmla="*/ 10114268 w 12191368"/>
              <a:gd name="connsiteY2601" fmla="*/ 6641321 h 6738329"/>
              <a:gd name="connsiteX2602" fmla="*/ 10110676 w 12191368"/>
              <a:gd name="connsiteY2602" fmla="*/ 6642160 h 6738329"/>
              <a:gd name="connsiteX2603" fmla="*/ 10107082 w 12191368"/>
              <a:gd name="connsiteY2603" fmla="*/ 6642789 h 6738329"/>
              <a:gd name="connsiteX2604" fmla="*/ 10103490 w 12191368"/>
              <a:gd name="connsiteY2604" fmla="*/ 6642789 h 6738329"/>
              <a:gd name="connsiteX2605" fmla="*/ 10101494 w 12191368"/>
              <a:gd name="connsiteY2605" fmla="*/ 6642789 h 6738329"/>
              <a:gd name="connsiteX2606" fmla="*/ 10099898 w 12191368"/>
              <a:gd name="connsiteY2606" fmla="*/ 6642579 h 6738329"/>
              <a:gd name="connsiteX2607" fmla="*/ 10098302 w 12191368"/>
              <a:gd name="connsiteY2607" fmla="*/ 6642160 h 6738329"/>
              <a:gd name="connsiteX2608" fmla="*/ 10096306 w 12191368"/>
              <a:gd name="connsiteY2608" fmla="*/ 6641530 h 6738329"/>
              <a:gd name="connsiteX2609" fmla="*/ 10094310 w 12191368"/>
              <a:gd name="connsiteY2609" fmla="*/ 6640901 h 6738329"/>
              <a:gd name="connsiteX2610" fmla="*/ 10092714 w 12191368"/>
              <a:gd name="connsiteY2610" fmla="*/ 6640062 h 6738329"/>
              <a:gd name="connsiteX2611" fmla="*/ 10089520 w 12191368"/>
              <a:gd name="connsiteY2611" fmla="*/ 6637964 h 6738329"/>
              <a:gd name="connsiteX2612" fmla="*/ 10086326 w 12191368"/>
              <a:gd name="connsiteY2612" fmla="*/ 6635867 h 6738329"/>
              <a:gd name="connsiteX2613" fmla="*/ 10083134 w 12191368"/>
              <a:gd name="connsiteY2613" fmla="*/ 6633560 h 6738329"/>
              <a:gd name="connsiteX2614" fmla="*/ 10075950 w 12191368"/>
              <a:gd name="connsiteY2614" fmla="*/ 6629365 h 6738329"/>
              <a:gd name="connsiteX2615" fmla="*/ 10067966 w 12191368"/>
              <a:gd name="connsiteY2615" fmla="*/ 6625170 h 6738329"/>
              <a:gd name="connsiteX2616" fmla="*/ 10059184 w 12191368"/>
              <a:gd name="connsiteY2616" fmla="*/ 6621184 h 6738329"/>
              <a:gd name="connsiteX2617" fmla="*/ 10042420 w 12191368"/>
              <a:gd name="connsiteY2617" fmla="*/ 6613004 h 6738329"/>
              <a:gd name="connsiteX2618" fmla="*/ 10034038 w 12191368"/>
              <a:gd name="connsiteY2618" fmla="*/ 6608599 h 6738329"/>
              <a:gd name="connsiteX2619" fmla="*/ 10026454 w 12191368"/>
              <a:gd name="connsiteY2619" fmla="*/ 6604404 h 6738329"/>
              <a:gd name="connsiteX2620" fmla="*/ 10022862 w 12191368"/>
              <a:gd name="connsiteY2620" fmla="*/ 6602097 h 6738329"/>
              <a:gd name="connsiteX2621" fmla="*/ 10019670 w 12191368"/>
              <a:gd name="connsiteY2621" fmla="*/ 6599789 h 6738329"/>
              <a:gd name="connsiteX2622" fmla="*/ 10016874 w 12191368"/>
              <a:gd name="connsiteY2622" fmla="*/ 6597482 h 6738329"/>
              <a:gd name="connsiteX2623" fmla="*/ 10014480 w 12191368"/>
              <a:gd name="connsiteY2623" fmla="*/ 6594965 h 6738329"/>
              <a:gd name="connsiteX2624" fmla="*/ 10012086 w 12191368"/>
              <a:gd name="connsiteY2624" fmla="*/ 6592448 h 6738329"/>
              <a:gd name="connsiteX2625" fmla="*/ 10010488 w 12191368"/>
              <a:gd name="connsiteY2625" fmla="*/ 6589721 h 6738329"/>
              <a:gd name="connsiteX2626" fmla="*/ 10008892 w 12191368"/>
              <a:gd name="connsiteY2626" fmla="*/ 6586994 h 6738329"/>
              <a:gd name="connsiteX2627" fmla="*/ 10007694 w 12191368"/>
              <a:gd name="connsiteY2627" fmla="*/ 6584267 h 6738329"/>
              <a:gd name="connsiteX2628" fmla="*/ 10007294 w 12191368"/>
              <a:gd name="connsiteY2628" fmla="*/ 6581331 h 6738329"/>
              <a:gd name="connsiteX2629" fmla="*/ 10007294 w 12191368"/>
              <a:gd name="connsiteY2629" fmla="*/ 6578394 h 6738329"/>
              <a:gd name="connsiteX2630" fmla="*/ 10007694 w 12191368"/>
              <a:gd name="connsiteY2630" fmla="*/ 6575248 h 6738329"/>
              <a:gd name="connsiteX2631" fmla="*/ 10008892 w 12191368"/>
              <a:gd name="connsiteY2631" fmla="*/ 6571682 h 6738329"/>
              <a:gd name="connsiteX2632" fmla="*/ 10010488 w 12191368"/>
              <a:gd name="connsiteY2632" fmla="*/ 6568326 h 6738329"/>
              <a:gd name="connsiteX2633" fmla="*/ 10012884 w 12191368"/>
              <a:gd name="connsiteY2633" fmla="*/ 6564760 h 6738329"/>
              <a:gd name="connsiteX2634" fmla="*/ 10015678 w 12191368"/>
              <a:gd name="connsiteY2634" fmla="*/ 6561194 h 6738329"/>
              <a:gd name="connsiteX2635" fmla="*/ 10019270 w 12191368"/>
              <a:gd name="connsiteY2635" fmla="*/ 6557419 h 6738329"/>
              <a:gd name="connsiteX2636" fmla="*/ 10016076 w 12191368"/>
              <a:gd name="connsiteY2636" fmla="*/ 6553643 h 6738329"/>
              <a:gd name="connsiteX2637" fmla="*/ 10013282 w 12191368"/>
              <a:gd name="connsiteY2637" fmla="*/ 6550287 h 6738329"/>
              <a:gd name="connsiteX2638" fmla="*/ 10010488 w 12191368"/>
              <a:gd name="connsiteY2638" fmla="*/ 6546931 h 6738329"/>
              <a:gd name="connsiteX2639" fmla="*/ 10008094 w 12191368"/>
              <a:gd name="connsiteY2639" fmla="*/ 6543575 h 6738329"/>
              <a:gd name="connsiteX2640" fmla="*/ 10004102 w 12191368"/>
              <a:gd name="connsiteY2640" fmla="*/ 6536234 h 6738329"/>
              <a:gd name="connsiteX2641" fmla="*/ 10000510 w 12191368"/>
              <a:gd name="connsiteY2641" fmla="*/ 6529311 h 6738329"/>
              <a:gd name="connsiteX2642" fmla="*/ 9998114 w 12191368"/>
              <a:gd name="connsiteY2642" fmla="*/ 6521970 h 6738329"/>
              <a:gd name="connsiteX2643" fmla="*/ 9995320 w 12191368"/>
              <a:gd name="connsiteY2643" fmla="*/ 6514838 h 6738329"/>
              <a:gd name="connsiteX2644" fmla="*/ 9994122 w 12191368"/>
              <a:gd name="connsiteY2644" fmla="*/ 6507707 h 6738329"/>
              <a:gd name="connsiteX2645" fmla="*/ 9992926 w 12191368"/>
              <a:gd name="connsiteY2645" fmla="*/ 6500365 h 6738329"/>
              <a:gd name="connsiteX2646" fmla="*/ 9991328 w 12191368"/>
              <a:gd name="connsiteY2646" fmla="*/ 6485682 h 6738329"/>
              <a:gd name="connsiteX2647" fmla="*/ 9989732 w 12191368"/>
              <a:gd name="connsiteY2647" fmla="*/ 6471419 h 6738329"/>
              <a:gd name="connsiteX2648" fmla="*/ 9988934 w 12191368"/>
              <a:gd name="connsiteY2648" fmla="*/ 6463868 h 6738329"/>
              <a:gd name="connsiteX2649" fmla="*/ 9988136 w 12191368"/>
              <a:gd name="connsiteY2649" fmla="*/ 6456736 h 6738329"/>
              <a:gd name="connsiteX2650" fmla="*/ 9986938 w 12191368"/>
              <a:gd name="connsiteY2650" fmla="*/ 6449395 h 6738329"/>
              <a:gd name="connsiteX2651" fmla="*/ 9984942 w 12191368"/>
              <a:gd name="connsiteY2651" fmla="*/ 6442263 h 6738329"/>
              <a:gd name="connsiteX2652" fmla="*/ 9963388 w 12191368"/>
              <a:gd name="connsiteY2652" fmla="*/ 6440585 h 6738329"/>
              <a:gd name="connsiteX2653" fmla="*/ 9948222 w 12191368"/>
              <a:gd name="connsiteY2653" fmla="*/ 6442263 h 6738329"/>
              <a:gd name="connsiteX2654" fmla="*/ 9933054 w 12191368"/>
              <a:gd name="connsiteY2654" fmla="*/ 6443941 h 6738329"/>
              <a:gd name="connsiteX2655" fmla="*/ 9917486 w 12191368"/>
              <a:gd name="connsiteY2655" fmla="*/ 6445200 h 6738329"/>
              <a:gd name="connsiteX2656" fmla="*/ 9902318 w 12191368"/>
              <a:gd name="connsiteY2656" fmla="*/ 6446039 h 6738329"/>
              <a:gd name="connsiteX2657" fmla="*/ 9894334 w 12191368"/>
              <a:gd name="connsiteY2657" fmla="*/ 6446458 h 6738329"/>
              <a:gd name="connsiteX2658" fmla="*/ 9886752 w 12191368"/>
              <a:gd name="connsiteY2658" fmla="*/ 6446458 h 6738329"/>
              <a:gd name="connsiteX2659" fmla="*/ 9879168 w 12191368"/>
              <a:gd name="connsiteY2659" fmla="*/ 6446458 h 6738329"/>
              <a:gd name="connsiteX2660" fmla="*/ 9871584 w 12191368"/>
              <a:gd name="connsiteY2660" fmla="*/ 6446039 h 6738329"/>
              <a:gd name="connsiteX2661" fmla="*/ 9863600 w 12191368"/>
              <a:gd name="connsiteY2661" fmla="*/ 6445619 h 6738329"/>
              <a:gd name="connsiteX2662" fmla="*/ 9856016 w 12191368"/>
              <a:gd name="connsiteY2662" fmla="*/ 6444990 h 6738329"/>
              <a:gd name="connsiteX2663" fmla="*/ 9848432 w 12191368"/>
              <a:gd name="connsiteY2663" fmla="*/ 6443941 h 6738329"/>
              <a:gd name="connsiteX2664" fmla="*/ 9840450 w 12191368"/>
              <a:gd name="connsiteY2664" fmla="*/ 6442683 h 6738329"/>
              <a:gd name="connsiteX2665" fmla="*/ 9836060 w 12191368"/>
              <a:gd name="connsiteY2665" fmla="*/ 6443941 h 6738329"/>
              <a:gd name="connsiteX2666" fmla="*/ 9830870 w 12191368"/>
              <a:gd name="connsiteY2666" fmla="*/ 6444990 h 6738329"/>
              <a:gd name="connsiteX2667" fmla="*/ 9826480 w 12191368"/>
              <a:gd name="connsiteY2667" fmla="*/ 6445619 h 6738329"/>
              <a:gd name="connsiteX2668" fmla="*/ 9822088 w 12191368"/>
              <a:gd name="connsiteY2668" fmla="*/ 6446248 h 6738329"/>
              <a:gd name="connsiteX2669" fmla="*/ 9817300 w 12191368"/>
              <a:gd name="connsiteY2669" fmla="*/ 6446458 h 6738329"/>
              <a:gd name="connsiteX2670" fmla="*/ 9812908 w 12191368"/>
              <a:gd name="connsiteY2670" fmla="*/ 6446668 h 6738329"/>
              <a:gd name="connsiteX2671" fmla="*/ 9808518 w 12191368"/>
              <a:gd name="connsiteY2671" fmla="*/ 6446668 h 6738329"/>
              <a:gd name="connsiteX2672" fmla="*/ 9803728 w 12191368"/>
              <a:gd name="connsiteY2672" fmla="*/ 6446458 h 6738329"/>
              <a:gd name="connsiteX2673" fmla="*/ 9794548 w 12191368"/>
              <a:gd name="connsiteY2673" fmla="*/ 6445619 h 6738329"/>
              <a:gd name="connsiteX2674" fmla="*/ 9785366 w 12191368"/>
              <a:gd name="connsiteY2674" fmla="*/ 6444570 h 6738329"/>
              <a:gd name="connsiteX2675" fmla="*/ 9767006 w 12191368"/>
              <a:gd name="connsiteY2675" fmla="*/ 6442054 h 6738329"/>
              <a:gd name="connsiteX2676" fmla="*/ 9749444 w 12191368"/>
              <a:gd name="connsiteY2676" fmla="*/ 6441004 h 6738329"/>
              <a:gd name="connsiteX2677" fmla="*/ 9731880 w 12191368"/>
              <a:gd name="connsiteY2677" fmla="*/ 6439536 h 6738329"/>
              <a:gd name="connsiteX2678" fmla="*/ 9723100 w 12191368"/>
              <a:gd name="connsiteY2678" fmla="*/ 6438488 h 6738329"/>
              <a:gd name="connsiteX2679" fmla="*/ 9714716 w 12191368"/>
              <a:gd name="connsiteY2679" fmla="*/ 6437439 h 6738329"/>
              <a:gd name="connsiteX2680" fmla="*/ 9706734 w 12191368"/>
              <a:gd name="connsiteY2680" fmla="*/ 6436180 h 6738329"/>
              <a:gd name="connsiteX2681" fmla="*/ 9697952 w 12191368"/>
              <a:gd name="connsiteY2681" fmla="*/ 6434502 h 6738329"/>
              <a:gd name="connsiteX2682" fmla="*/ 9690368 w 12191368"/>
              <a:gd name="connsiteY2682" fmla="*/ 6433034 h 6738329"/>
              <a:gd name="connsiteX2683" fmla="*/ 9682386 w 12191368"/>
              <a:gd name="connsiteY2683" fmla="*/ 6431146 h 6738329"/>
              <a:gd name="connsiteX2684" fmla="*/ 9675200 w 12191368"/>
              <a:gd name="connsiteY2684" fmla="*/ 6428839 h 6738329"/>
              <a:gd name="connsiteX2685" fmla="*/ 9667218 w 12191368"/>
              <a:gd name="connsiteY2685" fmla="*/ 6426322 h 6738329"/>
              <a:gd name="connsiteX2686" fmla="*/ 9660432 w 12191368"/>
              <a:gd name="connsiteY2686" fmla="*/ 6423595 h 6738329"/>
              <a:gd name="connsiteX2687" fmla="*/ 9653646 w 12191368"/>
              <a:gd name="connsiteY2687" fmla="*/ 6420449 h 6738329"/>
              <a:gd name="connsiteX2688" fmla="*/ 9647660 w 12191368"/>
              <a:gd name="connsiteY2688" fmla="*/ 6416673 h 6738329"/>
              <a:gd name="connsiteX2689" fmla="*/ 9641672 w 12191368"/>
              <a:gd name="connsiteY2689" fmla="*/ 6412897 h 6738329"/>
              <a:gd name="connsiteX2690" fmla="*/ 9640476 w 12191368"/>
              <a:gd name="connsiteY2690" fmla="*/ 6413107 h 6738329"/>
              <a:gd name="connsiteX2691" fmla="*/ 9639276 w 12191368"/>
              <a:gd name="connsiteY2691" fmla="*/ 6413317 h 6738329"/>
              <a:gd name="connsiteX2692" fmla="*/ 9638080 w 12191368"/>
              <a:gd name="connsiteY2692" fmla="*/ 6413317 h 6738329"/>
              <a:gd name="connsiteX2693" fmla="*/ 9636484 w 12191368"/>
              <a:gd name="connsiteY2693" fmla="*/ 6413317 h 6738329"/>
              <a:gd name="connsiteX2694" fmla="*/ 9634488 w 12191368"/>
              <a:gd name="connsiteY2694" fmla="*/ 6412688 h 6738329"/>
              <a:gd name="connsiteX2695" fmla="*/ 9632092 w 12191368"/>
              <a:gd name="connsiteY2695" fmla="*/ 6411849 h 6738329"/>
              <a:gd name="connsiteX2696" fmla="*/ 9630096 w 12191368"/>
              <a:gd name="connsiteY2696" fmla="*/ 6410800 h 6738329"/>
              <a:gd name="connsiteX2697" fmla="*/ 9628100 w 12191368"/>
              <a:gd name="connsiteY2697" fmla="*/ 6409542 h 6738329"/>
              <a:gd name="connsiteX2698" fmla="*/ 9624110 w 12191368"/>
              <a:gd name="connsiteY2698" fmla="*/ 6407024 h 6738329"/>
              <a:gd name="connsiteX2699" fmla="*/ 9622114 w 12191368"/>
              <a:gd name="connsiteY2699" fmla="*/ 6405766 h 6738329"/>
              <a:gd name="connsiteX2700" fmla="*/ 9619718 w 12191368"/>
              <a:gd name="connsiteY2700" fmla="*/ 6404927 h 6738329"/>
              <a:gd name="connsiteX2701" fmla="*/ 9617724 w 12191368"/>
              <a:gd name="connsiteY2701" fmla="*/ 6404507 h 6738329"/>
              <a:gd name="connsiteX2702" fmla="*/ 9616526 w 12191368"/>
              <a:gd name="connsiteY2702" fmla="*/ 6404507 h 6738329"/>
              <a:gd name="connsiteX2703" fmla="*/ 9615728 w 12191368"/>
              <a:gd name="connsiteY2703" fmla="*/ 6404507 h 6738329"/>
              <a:gd name="connsiteX2704" fmla="*/ 9614530 w 12191368"/>
              <a:gd name="connsiteY2704" fmla="*/ 6404717 h 6738329"/>
              <a:gd name="connsiteX2705" fmla="*/ 9613332 w 12191368"/>
              <a:gd name="connsiteY2705" fmla="*/ 6404927 h 6738329"/>
              <a:gd name="connsiteX2706" fmla="*/ 9610938 w 12191368"/>
              <a:gd name="connsiteY2706" fmla="*/ 6406185 h 6738329"/>
              <a:gd name="connsiteX2707" fmla="*/ 9608542 w 12191368"/>
              <a:gd name="connsiteY2707" fmla="*/ 6408073 h 6738329"/>
              <a:gd name="connsiteX2708" fmla="*/ 9606148 w 12191368"/>
              <a:gd name="connsiteY2708" fmla="*/ 6411010 h 6738329"/>
              <a:gd name="connsiteX2709" fmla="*/ 9603354 w 12191368"/>
              <a:gd name="connsiteY2709" fmla="*/ 6413317 h 6738329"/>
              <a:gd name="connsiteX2710" fmla="*/ 9600958 w 12191368"/>
              <a:gd name="connsiteY2710" fmla="*/ 6415415 h 6738329"/>
              <a:gd name="connsiteX2711" fmla="*/ 9597766 w 12191368"/>
              <a:gd name="connsiteY2711" fmla="*/ 6417302 h 6738329"/>
              <a:gd name="connsiteX2712" fmla="*/ 9594572 w 12191368"/>
              <a:gd name="connsiteY2712" fmla="*/ 6419190 h 6738329"/>
              <a:gd name="connsiteX2713" fmla="*/ 9591380 w 12191368"/>
              <a:gd name="connsiteY2713" fmla="*/ 6420658 h 6738329"/>
              <a:gd name="connsiteX2714" fmla="*/ 9587788 w 12191368"/>
              <a:gd name="connsiteY2714" fmla="*/ 6421917 h 6738329"/>
              <a:gd name="connsiteX2715" fmla="*/ 9584194 w 12191368"/>
              <a:gd name="connsiteY2715" fmla="*/ 6422756 h 6738329"/>
              <a:gd name="connsiteX2716" fmla="*/ 9580602 w 12191368"/>
              <a:gd name="connsiteY2716" fmla="*/ 6423385 h 6738329"/>
              <a:gd name="connsiteX2717" fmla="*/ 9577408 w 12191368"/>
              <a:gd name="connsiteY2717" fmla="*/ 6423805 h 6738329"/>
              <a:gd name="connsiteX2718" fmla="*/ 9573816 w 12191368"/>
              <a:gd name="connsiteY2718" fmla="*/ 6423805 h 6738329"/>
              <a:gd name="connsiteX2719" fmla="*/ 9570624 w 12191368"/>
              <a:gd name="connsiteY2719" fmla="*/ 6423595 h 6738329"/>
              <a:gd name="connsiteX2720" fmla="*/ 9567828 w 12191368"/>
              <a:gd name="connsiteY2720" fmla="*/ 6423175 h 6738329"/>
              <a:gd name="connsiteX2721" fmla="*/ 9565434 w 12191368"/>
              <a:gd name="connsiteY2721" fmla="*/ 6422546 h 6738329"/>
              <a:gd name="connsiteX2722" fmla="*/ 9563438 w 12191368"/>
              <a:gd name="connsiteY2722" fmla="*/ 6421497 h 6738329"/>
              <a:gd name="connsiteX2723" fmla="*/ 9562242 w 12191368"/>
              <a:gd name="connsiteY2723" fmla="*/ 6420029 h 6738329"/>
              <a:gd name="connsiteX2724" fmla="*/ 9561444 w 12191368"/>
              <a:gd name="connsiteY2724" fmla="*/ 6418351 h 6738329"/>
              <a:gd name="connsiteX2725" fmla="*/ 9560644 w 12191368"/>
              <a:gd name="connsiteY2725" fmla="*/ 6415834 h 6738329"/>
              <a:gd name="connsiteX2726" fmla="*/ 9559846 w 12191368"/>
              <a:gd name="connsiteY2726" fmla="*/ 6413526 h 6738329"/>
              <a:gd name="connsiteX2727" fmla="*/ 9558250 w 12191368"/>
              <a:gd name="connsiteY2727" fmla="*/ 6411219 h 6738329"/>
              <a:gd name="connsiteX2728" fmla="*/ 9557052 w 12191368"/>
              <a:gd name="connsiteY2728" fmla="*/ 6408912 h 6738329"/>
              <a:gd name="connsiteX2729" fmla="*/ 9553460 w 12191368"/>
              <a:gd name="connsiteY2729" fmla="*/ 6404927 h 6738329"/>
              <a:gd name="connsiteX2730" fmla="*/ 9549068 w 12191368"/>
              <a:gd name="connsiteY2730" fmla="*/ 6400732 h 6738329"/>
              <a:gd name="connsiteX2731" fmla="*/ 9544280 w 12191368"/>
              <a:gd name="connsiteY2731" fmla="*/ 6396956 h 6738329"/>
              <a:gd name="connsiteX2732" fmla="*/ 9538292 w 12191368"/>
              <a:gd name="connsiteY2732" fmla="*/ 6393390 h 6738329"/>
              <a:gd name="connsiteX2733" fmla="*/ 9527116 w 12191368"/>
              <a:gd name="connsiteY2733" fmla="*/ 6386468 h 6738329"/>
              <a:gd name="connsiteX2734" fmla="*/ 9521926 w 12191368"/>
              <a:gd name="connsiteY2734" fmla="*/ 6382902 h 6738329"/>
              <a:gd name="connsiteX2735" fmla="*/ 9516340 w 12191368"/>
              <a:gd name="connsiteY2735" fmla="*/ 6379337 h 6738329"/>
              <a:gd name="connsiteX2736" fmla="*/ 9511548 w 12191368"/>
              <a:gd name="connsiteY2736" fmla="*/ 6375771 h 6738329"/>
              <a:gd name="connsiteX2737" fmla="*/ 9507158 w 12191368"/>
              <a:gd name="connsiteY2737" fmla="*/ 6371995 h 6738329"/>
              <a:gd name="connsiteX2738" fmla="*/ 9503166 w 12191368"/>
              <a:gd name="connsiteY2738" fmla="*/ 6368010 h 6738329"/>
              <a:gd name="connsiteX2739" fmla="*/ 9501570 w 12191368"/>
              <a:gd name="connsiteY2739" fmla="*/ 6365912 h 6738329"/>
              <a:gd name="connsiteX2740" fmla="*/ 9500372 w 12191368"/>
              <a:gd name="connsiteY2740" fmla="*/ 6363815 h 6738329"/>
              <a:gd name="connsiteX2741" fmla="*/ 9499574 w 12191368"/>
              <a:gd name="connsiteY2741" fmla="*/ 6361507 h 6738329"/>
              <a:gd name="connsiteX2742" fmla="*/ 9498776 w 12191368"/>
              <a:gd name="connsiteY2742" fmla="*/ 6359410 h 6738329"/>
              <a:gd name="connsiteX2743" fmla="*/ 9498378 w 12191368"/>
              <a:gd name="connsiteY2743" fmla="*/ 6356893 h 6738329"/>
              <a:gd name="connsiteX2744" fmla="*/ 9497978 w 12191368"/>
              <a:gd name="connsiteY2744" fmla="*/ 6354586 h 6738329"/>
              <a:gd name="connsiteX2745" fmla="*/ 9494784 w 12191368"/>
              <a:gd name="connsiteY2745" fmla="*/ 6337176 h 6738329"/>
              <a:gd name="connsiteX2746" fmla="*/ 9492788 w 12191368"/>
              <a:gd name="connsiteY2746" fmla="*/ 6299210 h 6738329"/>
              <a:gd name="connsiteX2747" fmla="*/ 9476424 w 12191368"/>
              <a:gd name="connsiteY2747" fmla="*/ 6251176 h 6738329"/>
              <a:gd name="connsiteX2748" fmla="*/ 9461256 w 12191368"/>
              <a:gd name="connsiteY2748" fmla="*/ 6250547 h 6738329"/>
              <a:gd name="connsiteX2749" fmla="*/ 9446088 w 12191368"/>
              <a:gd name="connsiteY2749" fmla="*/ 6250127 h 6738329"/>
              <a:gd name="connsiteX2750" fmla="*/ 9430122 w 12191368"/>
              <a:gd name="connsiteY2750" fmla="*/ 6249917 h 6738329"/>
              <a:gd name="connsiteX2751" fmla="*/ 9414954 w 12191368"/>
              <a:gd name="connsiteY2751" fmla="*/ 6250127 h 6738329"/>
              <a:gd name="connsiteX2752" fmla="*/ 9383820 w 12191368"/>
              <a:gd name="connsiteY2752" fmla="*/ 6250337 h 6738329"/>
              <a:gd name="connsiteX2753" fmla="*/ 9367854 w 12191368"/>
              <a:gd name="connsiteY2753" fmla="*/ 6250127 h 6738329"/>
              <a:gd name="connsiteX2754" fmla="*/ 9352686 w 12191368"/>
              <a:gd name="connsiteY2754" fmla="*/ 6249917 h 6738329"/>
              <a:gd name="connsiteX2755" fmla="*/ 9337520 w 12191368"/>
              <a:gd name="connsiteY2755" fmla="*/ 6249079 h 6738329"/>
              <a:gd name="connsiteX2756" fmla="*/ 9329936 w 12191368"/>
              <a:gd name="connsiteY2756" fmla="*/ 6248449 h 6738329"/>
              <a:gd name="connsiteX2757" fmla="*/ 9322750 w 12191368"/>
              <a:gd name="connsiteY2757" fmla="*/ 6247610 h 6738329"/>
              <a:gd name="connsiteX2758" fmla="*/ 9315566 w 12191368"/>
              <a:gd name="connsiteY2758" fmla="*/ 6246771 h 6738329"/>
              <a:gd name="connsiteX2759" fmla="*/ 9307982 w 12191368"/>
              <a:gd name="connsiteY2759" fmla="*/ 6245722 h 6738329"/>
              <a:gd name="connsiteX2760" fmla="*/ 9300796 w 12191368"/>
              <a:gd name="connsiteY2760" fmla="*/ 6244254 h 6738329"/>
              <a:gd name="connsiteX2761" fmla="*/ 9293612 w 12191368"/>
              <a:gd name="connsiteY2761" fmla="*/ 6242786 h 6738329"/>
              <a:gd name="connsiteX2762" fmla="*/ 9286828 w 12191368"/>
              <a:gd name="connsiteY2762" fmla="*/ 6241108 h 6738329"/>
              <a:gd name="connsiteX2763" fmla="*/ 9280042 w 12191368"/>
              <a:gd name="connsiteY2763" fmla="*/ 6239220 h 6738329"/>
              <a:gd name="connsiteX2764" fmla="*/ 9272856 w 12191368"/>
              <a:gd name="connsiteY2764" fmla="*/ 6237123 h 6738329"/>
              <a:gd name="connsiteX2765" fmla="*/ 9266470 w 12191368"/>
              <a:gd name="connsiteY2765" fmla="*/ 6234605 h 6738329"/>
              <a:gd name="connsiteX2766" fmla="*/ 9260084 w 12191368"/>
              <a:gd name="connsiteY2766" fmla="*/ 6231878 h 6738329"/>
              <a:gd name="connsiteX2767" fmla="*/ 9253698 w 12191368"/>
              <a:gd name="connsiteY2767" fmla="*/ 6228942 h 6738329"/>
              <a:gd name="connsiteX2768" fmla="*/ 9247310 w 12191368"/>
              <a:gd name="connsiteY2768" fmla="*/ 6225376 h 6738329"/>
              <a:gd name="connsiteX2769" fmla="*/ 9240924 w 12191368"/>
              <a:gd name="connsiteY2769" fmla="*/ 6221810 h 6738329"/>
              <a:gd name="connsiteX2770" fmla="*/ 9232142 w 12191368"/>
              <a:gd name="connsiteY2770" fmla="*/ 6222859 h 6738329"/>
              <a:gd name="connsiteX2771" fmla="*/ 9224160 w 12191368"/>
              <a:gd name="connsiteY2771" fmla="*/ 6223698 h 6738329"/>
              <a:gd name="connsiteX2772" fmla="*/ 9216178 w 12191368"/>
              <a:gd name="connsiteY2772" fmla="*/ 6224328 h 6738329"/>
              <a:gd name="connsiteX2773" fmla="*/ 9208594 w 12191368"/>
              <a:gd name="connsiteY2773" fmla="*/ 6224537 h 6738329"/>
              <a:gd name="connsiteX2774" fmla="*/ 9201408 w 12191368"/>
              <a:gd name="connsiteY2774" fmla="*/ 6224537 h 6738329"/>
              <a:gd name="connsiteX2775" fmla="*/ 9194622 w 12191368"/>
              <a:gd name="connsiteY2775" fmla="*/ 6224118 h 6738329"/>
              <a:gd name="connsiteX2776" fmla="*/ 9188636 w 12191368"/>
              <a:gd name="connsiteY2776" fmla="*/ 6223698 h 6738329"/>
              <a:gd name="connsiteX2777" fmla="*/ 9182648 w 12191368"/>
              <a:gd name="connsiteY2777" fmla="*/ 6222859 h 6738329"/>
              <a:gd name="connsiteX2778" fmla="*/ 9176660 w 12191368"/>
              <a:gd name="connsiteY2778" fmla="*/ 6221810 h 6738329"/>
              <a:gd name="connsiteX2779" fmla="*/ 9171472 w 12191368"/>
              <a:gd name="connsiteY2779" fmla="*/ 6220552 h 6738329"/>
              <a:gd name="connsiteX2780" fmla="*/ 9166282 w 12191368"/>
              <a:gd name="connsiteY2780" fmla="*/ 6219084 h 6738329"/>
              <a:gd name="connsiteX2781" fmla="*/ 9161892 w 12191368"/>
              <a:gd name="connsiteY2781" fmla="*/ 6217615 h 6738329"/>
              <a:gd name="connsiteX2782" fmla="*/ 9157502 w 12191368"/>
              <a:gd name="connsiteY2782" fmla="*/ 6215728 h 6738329"/>
              <a:gd name="connsiteX2783" fmla="*/ 9153112 w 12191368"/>
              <a:gd name="connsiteY2783" fmla="*/ 6213840 h 6738329"/>
              <a:gd name="connsiteX2784" fmla="*/ 9149120 w 12191368"/>
              <a:gd name="connsiteY2784" fmla="*/ 6211742 h 6738329"/>
              <a:gd name="connsiteX2785" fmla="*/ 9145128 w 12191368"/>
              <a:gd name="connsiteY2785" fmla="*/ 6209225 h 6738329"/>
              <a:gd name="connsiteX2786" fmla="*/ 9141536 w 12191368"/>
              <a:gd name="connsiteY2786" fmla="*/ 6206918 h 6738329"/>
              <a:gd name="connsiteX2787" fmla="*/ 9137944 w 12191368"/>
              <a:gd name="connsiteY2787" fmla="*/ 6204401 h 6738329"/>
              <a:gd name="connsiteX2788" fmla="*/ 9131956 w 12191368"/>
              <a:gd name="connsiteY2788" fmla="*/ 6199157 h 6738329"/>
              <a:gd name="connsiteX2789" fmla="*/ 9125970 w 12191368"/>
              <a:gd name="connsiteY2789" fmla="*/ 6193493 h 6738329"/>
              <a:gd name="connsiteX2790" fmla="*/ 9120380 w 12191368"/>
              <a:gd name="connsiteY2790" fmla="*/ 6187411 h 6738329"/>
              <a:gd name="connsiteX2791" fmla="*/ 9109604 w 12191368"/>
              <a:gd name="connsiteY2791" fmla="*/ 6175245 h 6738329"/>
              <a:gd name="connsiteX2792" fmla="*/ 9104414 w 12191368"/>
              <a:gd name="connsiteY2792" fmla="*/ 6169162 h 6738329"/>
              <a:gd name="connsiteX2793" fmla="*/ 9098826 w 12191368"/>
              <a:gd name="connsiteY2793" fmla="*/ 6163499 h 6738329"/>
              <a:gd name="connsiteX2794" fmla="*/ 9074478 w 12191368"/>
              <a:gd name="connsiteY2794" fmla="*/ 6100572 h 6738329"/>
              <a:gd name="connsiteX2795" fmla="*/ 9040550 w 12191368"/>
              <a:gd name="connsiteY2795" fmla="*/ 6108123 h 6738329"/>
              <a:gd name="connsiteX2796" fmla="*/ 9038554 w 12191368"/>
              <a:gd name="connsiteY2796" fmla="*/ 6112318 h 6738329"/>
              <a:gd name="connsiteX2797" fmla="*/ 9037358 w 12191368"/>
              <a:gd name="connsiteY2797" fmla="*/ 6116723 h 6738329"/>
              <a:gd name="connsiteX2798" fmla="*/ 9037756 w 12191368"/>
              <a:gd name="connsiteY2798" fmla="*/ 6125952 h 6738329"/>
              <a:gd name="connsiteX2799" fmla="*/ 9036958 w 12191368"/>
              <a:gd name="connsiteY2799" fmla="*/ 6134762 h 6738329"/>
              <a:gd name="connsiteX2800" fmla="*/ 9035760 w 12191368"/>
              <a:gd name="connsiteY2800" fmla="*/ 6143781 h 6738329"/>
              <a:gd name="connsiteX2801" fmla="*/ 9033764 w 12191368"/>
              <a:gd name="connsiteY2801" fmla="*/ 6152382 h 6738329"/>
              <a:gd name="connsiteX2802" fmla="*/ 9031370 w 12191368"/>
              <a:gd name="connsiteY2802" fmla="*/ 6161191 h 6738329"/>
              <a:gd name="connsiteX2803" fmla="*/ 9028178 w 12191368"/>
              <a:gd name="connsiteY2803" fmla="*/ 6169581 h 6738329"/>
              <a:gd name="connsiteX2804" fmla="*/ 9024186 w 12191368"/>
              <a:gd name="connsiteY2804" fmla="*/ 6178181 h 6738329"/>
              <a:gd name="connsiteX2805" fmla="*/ 9019794 w 12191368"/>
              <a:gd name="connsiteY2805" fmla="*/ 6186572 h 6738329"/>
              <a:gd name="connsiteX2806" fmla="*/ 9014606 w 12191368"/>
              <a:gd name="connsiteY2806" fmla="*/ 6194961 h 6738329"/>
              <a:gd name="connsiteX2807" fmla="*/ 9009416 w 12191368"/>
              <a:gd name="connsiteY2807" fmla="*/ 6203142 h 6738329"/>
              <a:gd name="connsiteX2808" fmla="*/ 9003430 w 12191368"/>
              <a:gd name="connsiteY2808" fmla="*/ 6211323 h 6738329"/>
              <a:gd name="connsiteX2809" fmla="*/ 8997442 w 12191368"/>
              <a:gd name="connsiteY2809" fmla="*/ 6219503 h 6738329"/>
              <a:gd name="connsiteX2810" fmla="*/ 8990656 w 12191368"/>
              <a:gd name="connsiteY2810" fmla="*/ 6227474 h 6738329"/>
              <a:gd name="connsiteX2811" fmla="*/ 8983472 w 12191368"/>
              <a:gd name="connsiteY2811" fmla="*/ 6235654 h 6738329"/>
              <a:gd name="connsiteX2812" fmla="*/ 8976288 w 12191368"/>
              <a:gd name="connsiteY2812" fmla="*/ 6243415 h 6738329"/>
              <a:gd name="connsiteX2813" fmla="*/ 8968704 w 12191368"/>
              <a:gd name="connsiteY2813" fmla="*/ 6251596 h 6738329"/>
              <a:gd name="connsiteX2814" fmla="*/ 8968704 w 12191368"/>
              <a:gd name="connsiteY2814" fmla="*/ 6251806 h 6738329"/>
              <a:gd name="connsiteX2815" fmla="*/ 8965510 w 12191368"/>
              <a:gd name="connsiteY2815" fmla="*/ 6258517 h 6738329"/>
              <a:gd name="connsiteX2816" fmla="*/ 8961918 w 12191368"/>
              <a:gd name="connsiteY2816" fmla="*/ 6264810 h 6738329"/>
              <a:gd name="connsiteX2817" fmla="*/ 8957528 w 12191368"/>
              <a:gd name="connsiteY2817" fmla="*/ 6270474 h 6738329"/>
              <a:gd name="connsiteX2818" fmla="*/ 8955132 w 12191368"/>
              <a:gd name="connsiteY2818" fmla="*/ 6273200 h 6738329"/>
              <a:gd name="connsiteX2819" fmla="*/ 8952738 w 12191368"/>
              <a:gd name="connsiteY2819" fmla="*/ 6275718 h 6738329"/>
              <a:gd name="connsiteX2820" fmla="*/ 8949544 w 12191368"/>
              <a:gd name="connsiteY2820" fmla="*/ 6278234 h 6738329"/>
              <a:gd name="connsiteX2821" fmla="*/ 8946750 w 12191368"/>
              <a:gd name="connsiteY2821" fmla="*/ 6280542 h 6738329"/>
              <a:gd name="connsiteX2822" fmla="*/ 8943956 w 12191368"/>
              <a:gd name="connsiteY2822" fmla="*/ 6282849 h 6738329"/>
              <a:gd name="connsiteX2823" fmla="*/ 8940762 w 12191368"/>
              <a:gd name="connsiteY2823" fmla="*/ 6284947 h 6738329"/>
              <a:gd name="connsiteX2824" fmla="*/ 8937170 w 12191368"/>
              <a:gd name="connsiteY2824" fmla="*/ 6286834 h 6738329"/>
              <a:gd name="connsiteX2825" fmla="*/ 8933578 w 12191368"/>
              <a:gd name="connsiteY2825" fmla="*/ 6288513 h 6738329"/>
              <a:gd name="connsiteX2826" fmla="*/ 8929986 w 12191368"/>
              <a:gd name="connsiteY2826" fmla="*/ 6290191 h 6738329"/>
              <a:gd name="connsiteX2827" fmla="*/ 8925994 w 12191368"/>
              <a:gd name="connsiteY2827" fmla="*/ 6291868 h 6738329"/>
              <a:gd name="connsiteX2828" fmla="*/ 8922002 w 12191368"/>
              <a:gd name="connsiteY2828" fmla="*/ 6293337 h 6738329"/>
              <a:gd name="connsiteX2829" fmla="*/ 8917612 w 12191368"/>
              <a:gd name="connsiteY2829" fmla="*/ 6294596 h 6738329"/>
              <a:gd name="connsiteX2830" fmla="*/ 8913222 w 12191368"/>
              <a:gd name="connsiteY2830" fmla="*/ 6295854 h 6738329"/>
              <a:gd name="connsiteX2831" fmla="*/ 8908432 w 12191368"/>
              <a:gd name="connsiteY2831" fmla="*/ 6297112 h 6738329"/>
              <a:gd name="connsiteX2832" fmla="*/ 8903642 w 12191368"/>
              <a:gd name="connsiteY2832" fmla="*/ 6297952 h 6738329"/>
              <a:gd name="connsiteX2833" fmla="*/ 8898852 w 12191368"/>
              <a:gd name="connsiteY2833" fmla="*/ 6298791 h 6738329"/>
              <a:gd name="connsiteX2834" fmla="*/ 8893662 w 12191368"/>
              <a:gd name="connsiteY2834" fmla="*/ 6299630 h 6738329"/>
              <a:gd name="connsiteX2835" fmla="*/ 8888474 w 12191368"/>
              <a:gd name="connsiteY2835" fmla="*/ 6300259 h 6738329"/>
              <a:gd name="connsiteX2836" fmla="*/ 8882486 w 12191368"/>
              <a:gd name="connsiteY2836" fmla="*/ 6300678 h 6738329"/>
              <a:gd name="connsiteX2837" fmla="*/ 8876898 w 12191368"/>
              <a:gd name="connsiteY2837" fmla="*/ 6301098 h 6738329"/>
              <a:gd name="connsiteX2838" fmla="*/ 8864924 w 12191368"/>
              <a:gd name="connsiteY2838" fmla="*/ 6301307 h 6738329"/>
              <a:gd name="connsiteX2839" fmla="*/ 8851752 w 12191368"/>
              <a:gd name="connsiteY2839" fmla="*/ 6301307 h 6738329"/>
              <a:gd name="connsiteX2840" fmla="*/ 8838580 w 12191368"/>
              <a:gd name="connsiteY2840" fmla="*/ 6300678 h 6738329"/>
              <a:gd name="connsiteX2841" fmla="*/ 8827004 w 12191368"/>
              <a:gd name="connsiteY2841" fmla="*/ 6300259 h 6738329"/>
              <a:gd name="connsiteX2842" fmla="*/ 8815430 w 12191368"/>
              <a:gd name="connsiteY2842" fmla="*/ 6299839 h 6738329"/>
              <a:gd name="connsiteX2843" fmla="*/ 8804252 w 12191368"/>
              <a:gd name="connsiteY2843" fmla="*/ 6299839 h 6738329"/>
              <a:gd name="connsiteX2844" fmla="*/ 8792678 w 12191368"/>
              <a:gd name="connsiteY2844" fmla="*/ 6300049 h 6738329"/>
              <a:gd name="connsiteX2845" fmla="*/ 8769526 w 12191368"/>
              <a:gd name="connsiteY2845" fmla="*/ 6300469 h 6738329"/>
              <a:gd name="connsiteX2846" fmla="*/ 8745978 w 12191368"/>
              <a:gd name="connsiteY2846" fmla="*/ 6300678 h 6738329"/>
              <a:gd name="connsiteX2847" fmla="*/ 8734800 w 12191368"/>
              <a:gd name="connsiteY2847" fmla="*/ 6300678 h 6738329"/>
              <a:gd name="connsiteX2848" fmla="*/ 8723226 w 12191368"/>
              <a:gd name="connsiteY2848" fmla="*/ 6300469 h 6738329"/>
              <a:gd name="connsiteX2849" fmla="*/ 8711650 w 12191368"/>
              <a:gd name="connsiteY2849" fmla="*/ 6299839 h 6738329"/>
              <a:gd name="connsiteX2850" fmla="*/ 8700474 w 12191368"/>
              <a:gd name="connsiteY2850" fmla="*/ 6299000 h 6738329"/>
              <a:gd name="connsiteX2851" fmla="*/ 8688898 w 12191368"/>
              <a:gd name="connsiteY2851" fmla="*/ 6297742 h 6738329"/>
              <a:gd name="connsiteX2852" fmla="*/ 8677722 w 12191368"/>
              <a:gd name="connsiteY2852" fmla="*/ 6295644 h 6738329"/>
              <a:gd name="connsiteX2853" fmla="*/ 8672134 w 12191368"/>
              <a:gd name="connsiteY2853" fmla="*/ 6294596 h 6738329"/>
              <a:gd name="connsiteX2854" fmla="*/ 8666546 w 12191368"/>
              <a:gd name="connsiteY2854" fmla="*/ 6293547 h 6738329"/>
              <a:gd name="connsiteX2855" fmla="*/ 8661356 w 12191368"/>
              <a:gd name="connsiteY2855" fmla="*/ 6292078 h 6738329"/>
              <a:gd name="connsiteX2856" fmla="*/ 8655370 w 12191368"/>
              <a:gd name="connsiteY2856" fmla="*/ 6290610 h 6738329"/>
              <a:gd name="connsiteX2857" fmla="*/ 8649382 w 12191368"/>
              <a:gd name="connsiteY2857" fmla="*/ 6289352 h 6738329"/>
              <a:gd name="connsiteX2858" fmla="*/ 8642996 w 12191368"/>
              <a:gd name="connsiteY2858" fmla="*/ 6287883 h 6738329"/>
              <a:gd name="connsiteX2859" fmla="*/ 8637408 w 12191368"/>
              <a:gd name="connsiteY2859" fmla="*/ 6286415 h 6738329"/>
              <a:gd name="connsiteX2860" fmla="*/ 8631420 w 12191368"/>
              <a:gd name="connsiteY2860" fmla="*/ 6284737 h 6738329"/>
              <a:gd name="connsiteX2861" fmla="*/ 8620244 w 12191368"/>
              <a:gd name="connsiteY2861" fmla="*/ 6281171 h 6738329"/>
              <a:gd name="connsiteX2862" fmla="*/ 8609466 w 12191368"/>
              <a:gd name="connsiteY2862" fmla="*/ 6277186 h 6738329"/>
              <a:gd name="connsiteX2863" fmla="*/ 8599488 w 12191368"/>
              <a:gd name="connsiteY2863" fmla="*/ 6272991 h 6738329"/>
              <a:gd name="connsiteX2864" fmla="*/ 8589510 w 12191368"/>
              <a:gd name="connsiteY2864" fmla="*/ 6268586 h 6738329"/>
              <a:gd name="connsiteX2865" fmla="*/ 8579930 w 12191368"/>
              <a:gd name="connsiteY2865" fmla="*/ 6263971 h 6738329"/>
              <a:gd name="connsiteX2866" fmla="*/ 8570750 w 12191368"/>
              <a:gd name="connsiteY2866" fmla="*/ 6259147 h 6738329"/>
              <a:gd name="connsiteX2867" fmla="*/ 8552388 w 12191368"/>
              <a:gd name="connsiteY2867" fmla="*/ 6249498 h 6738329"/>
              <a:gd name="connsiteX2868" fmla="*/ 8534426 w 12191368"/>
              <a:gd name="connsiteY2868" fmla="*/ 6239640 h 6738329"/>
              <a:gd name="connsiteX2869" fmla="*/ 8524448 w 12191368"/>
              <a:gd name="connsiteY2869" fmla="*/ 6234815 h 6738329"/>
              <a:gd name="connsiteX2870" fmla="*/ 8514868 w 12191368"/>
              <a:gd name="connsiteY2870" fmla="*/ 6230410 h 6738329"/>
              <a:gd name="connsiteX2871" fmla="*/ 8504890 w 12191368"/>
              <a:gd name="connsiteY2871" fmla="*/ 6225796 h 6738329"/>
              <a:gd name="connsiteX2872" fmla="*/ 8494112 w 12191368"/>
              <a:gd name="connsiteY2872" fmla="*/ 6221810 h 6738329"/>
              <a:gd name="connsiteX2873" fmla="*/ 8485731 w 12191368"/>
              <a:gd name="connsiteY2873" fmla="*/ 6218455 h 6738329"/>
              <a:gd name="connsiteX2874" fmla="*/ 8477747 w 12191368"/>
              <a:gd name="connsiteY2874" fmla="*/ 6214679 h 6738329"/>
              <a:gd name="connsiteX2875" fmla="*/ 8470963 w 12191368"/>
              <a:gd name="connsiteY2875" fmla="*/ 6210903 h 6738329"/>
              <a:gd name="connsiteX2876" fmla="*/ 8464975 w 12191368"/>
              <a:gd name="connsiteY2876" fmla="*/ 6206498 h 6738329"/>
              <a:gd name="connsiteX2877" fmla="*/ 8459387 w 12191368"/>
              <a:gd name="connsiteY2877" fmla="*/ 6202093 h 6738329"/>
              <a:gd name="connsiteX2878" fmla="*/ 8454597 w 12191368"/>
              <a:gd name="connsiteY2878" fmla="*/ 6197689 h 6738329"/>
              <a:gd name="connsiteX2879" fmla="*/ 8451003 w 12191368"/>
              <a:gd name="connsiteY2879" fmla="*/ 6192864 h 6738329"/>
              <a:gd name="connsiteX2880" fmla="*/ 8447811 w 12191368"/>
              <a:gd name="connsiteY2880" fmla="*/ 6188040 h 6738329"/>
              <a:gd name="connsiteX2881" fmla="*/ 8445417 w 12191368"/>
              <a:gd name="connsiteY2881" fmla="*/ 6183215 h 6738329"/>
              <a:gd name="connsiteX2882" fmla="*/ 8443819 w 12191368"/>
              <a:gd name="connsiteY2882" fmla="*/ 6177972 h 6738329"/>
              <a:gd name="connsiteX2883" fmla="*/ 8442623 w 12191368"/>
              <a:gd name="connsiteY2883" fmla="*/ 6172728 h 6738329"/>
              <a:gd name="connsiteX2884" fmla="*/ 8442223 w 12191368"/>
              <a:gd name="connsiteY2884" fmla="*/ 6167484 h 6738329"/>
              <a:gd name="connsiteX2885" fmla="*/ 8442223 w 12191368"/>
              <a:gd name="connsiteY2885" fmla="*/ 6162030 h 6738329"/>
              <a:gd name="connsiteX2886" fmla="*/ 8442623 w 12191368"/>
              <a:gd name="connsiteY2886" fmla="*/ 6156367 h 6738329"/>
              <a:gd name="connsiteX2887" fmla="*/ 8443420 w 12191368"/>
              <a:gd name="connsiteY2887" fmla="*/ 6150914 h 6738329"/>
              <a:gd name="connsiteX2888" fmla="*/ 8445017 w 12191368"/>
              <a:gd name="connsiteY2888" fmla="*/ 6145250 h 6738329"/>
              <a:gd name="connsiteX2889" fmla="*/ 8443022 w 12191368"/>
              <a:gd name="connsiteY2889" fmla="*/ 6117562 h 6738329"/>
              <a:gd name="connsiteX2890" fmla="*/ 8442623 w 12191368"/>
              <a:gd name="connsiteY2890" fmla="*/ 6108123 h 6738329"/>
              <a:gd name="connsiteX2891" fmla="*/ 8439429 w 12191368"/>
              <a:gd name="connsiteY2891" fmla="*/ 6093231 h 6738329"/>
              <a:gd name="connsiteX2892" fmla="*/ 8436635 w 12191368"/>
              <a:gd name="connsiteY2892" fmla="*/ 6078547 h 6738329"/>
              <a:gd name="connsiteX2893" fmla="*/ 8434241 w 12191368"/>
              <a:gd name="connsiteY2893" fmla="*/ 6063655 h 6738329"/>
              <a:gd name="connsiteX2894" fmla="*/ 8432643 w 12191368"/>
              <a:gd name="connsiteY2894" fmla="*/ 6048972 h 6738329"/>
              <a:gd name="connsiteX2895" fmla="*/ 8431046 w 12191368"/>
              <a:gd name="connsiteY2895" fmla="*/ 6034080 h 6738329"/>
              <a:gd name="connsiteX2896" fmla="*/ 8429849 w 12191368"/>
              <a:gd name="connsiteY2896" fmla="*/ 6019397 h 6738329"/>
              <a:gd name="connsiteX2897" fmla="*/ 8427854 w 12191368"/>
              <a:gd name="connsiteY2897" fmla="*/ 5990031 h 6738329"/>
              <a:gd name="connsiteX2898" fmla="*/ 8427854 w 12191368"/>
              <a:gd name="connsiteY2898" fmla="*/ 5988144 h 6738329"/>
              <a:gd name="connsiteX2899" fmla="*/ 8427854 w 12191368"/>
              <a:gd name="connsiteY2899" fmla="*/ 5986465 h 6738329"/>
              <a:gd name="connsiteX2900" fmla="*/ 8427056 w 12191368"/>
              <a:gd name="connsiteY2900" fmla="*/ 5959616 h 6738329"/>
              <a:gd name="connsiteX2901" fmla="*/ 8426656 w 12191368"/>
              <a:gd name="connsiteY2901" fmla="*/ 5932558 h 6738329"/>
              <a:gd name="connsiteX2902" fmla="*/ 8426257 w 12191368"/>
              <a:gd name="connsiteY2902" fmla="*/ 5905919 h 6738329"/>
              <a:gd name="connsiteX2903" fmla="*/ 8425459 w 12191368"/>
              <a:gd name="connsiteY2903" fmla="*/ 5878861 h 6738329"/>
              <a:gd name="connsiteX2904" fmla="*/ 8420270 w 12191368"/>
              <a:gd name="connsiteY2904" fmla="*/ 5687774 h 6738329"/>
              <a:gd name="connsiteX2905" fmla="*/ 8420270 w 12191368"/>
              <a:gd name="connsiteY2905" fmla="*/ 5668686 h 6738329"/>
              <a:gd name="connsiteX2906" fmla="*/ 8407099 w 12191368"/>
              <a:gd name="connsiteY2906" fmla="*/ 5574086 h 6738329"/>
              <a:gd name="connsiteX2907" fmla="*/ 8405102 w 12191368"/>
              <a:gd name="connsiteY2907" fmla="*/ 5571150 h 6738329"/>
              <a:gd name="connsiteX2908" fmla="*/ 8403505 w 12191368"/>
              <a:gd name="connsiteY2908" fmla="*/ 5568004 h 6738329"/>
              <a:gd name="connsiteX2909" fmla="*/ 8402308 w 12191368"/>
              <a:gd name="connsiteY2909" fmla="*/ 5565067 h 6738329"/>
              <a:gd name="connsiteX2910" fmla="*/ 8401510 w 12191368"/>
              <a:gd name="connsiteY2910" fmla="*/ 5562130 h 6738329"/>
              <a:gd name="connsiteX2911" fmla="*/ 8400712 w 12191368"/>
              <a:gd name="connsiteY2911" fmla="*/ 5559194 h 6738329"/>
              <a:gd name="connsiteX2912" fmla="*/ 8400313 w 12191368"/>
              <a:gd name="connsiteY2912" fmla="*/ 5556257 h 6738329"/>
              <a:gd name="connsiteX2913" fmla="*/ 8400313 w 12191368"/>
              <a:gd name="connsiteY2913" fmla="*/ 5550174 h 6738329"/>
              <a:gd name="connsiteX2914" fmla="*/ 8400712 w 12191368"/>
              <a:gd name="connsiteY2914" fmla="*/ 5544301 h 6738329"/>
              <a:gd name="connsiteX2915" fmla="*/ 8401510 w 12191368"/>
              <a:gd name="connsiteY2915" fmla="*/ 5538218 h 6738329"/>
              <a:gd name="connsiteX2916" fmla="*/ 8404304 w 12191368"/>
              <a:gd name="connsiteY2916" fmla="*/ 5526262 h 6738329"/>
              <a:gd name="connsiteX2917" fmla="*/ 8399515 w 12191368"/>
              <a:gd name="connsiteY2917" fmla="*/ 5530038 h 6738329"/>
              <a:gd name="connsiteX2918" fmla="*/ 8394724 w 12191368"/>
              <a:gd name="connsiteY2918" fmla="*/ 5534023 h 6738329"/>
              <a:gd name="connsiteX2919" fmla="*/ 8390733 w 12191368"/>
              <a:gd name="connsiteY2919" fmla="*/ 5538218 h 6738329"/>
              <a:gd name="connsiteX2920" fmla="*/ 8387539 w 12191368"/>
              <a:gd name="connsiteY2920" fmla="*/ 5542203 h 6738329"/>
              <a:gd name="connsiteX2921" fmla="*/ 8384346 w 12191368"/>
              <a:gd name="connsiteY2921" fmla="*/ 5546399 h 6738329"/>
              <a:gd name="connsiteX2922" fmla="*/ 8381553 w 12191368"/>
              <a:gd name="connsiteY2922" fmla="*/ 5550384 h 6738329"/>
              <a:gd name="connsiteX2923" fmla="*/ 8378758 w 12191368"/>
              <a:gd name="connsiteY2923" fmla="*/ 5554789 h 6738329"/>
              <a:gd name="connsiteX2924" fmla="*/ 8376762 w 12191368"/>
              <a:gd name="connsiteY2924" fmla="*/ 5558984 h 6738329"/>
              <a:gd name="connsiteX2925" fmla="*/ 8374767 w 12191368"/>
              <a:gd name="connsiteY2925" fmla="*/ 5563179 h 6738329"/>
              <a:gd name="connsiteX2926" fmla="*/ 8373170 w 12191368"/>
              <a:gd name="connsiteY2926" fmla="*/ 5567374 h 6738329"/>
              <a:gd name="connsiteX2927" fmla="*/ 8370775 w 12191368"/>
              <a:gd name="connsiteY2927" fmla="*/ 5575974 h 6738329"/>
              <a:gd name="connsiteX2928" fmla="*/ 8369178 w 12191368"/>
              <a:gd name="connsiteY2928" fmla="*/ 5584574 h 6738329"/>
              <a:gd name="connsiteX2929" fmla="*/ 8367981 w 12191368"/>
              <a:gd name="connsiteY2929" fmla="*/ 5593384 h 6738329"/>
              <a:gd name="connsiteX2930" fmla="*/ 8367183 w 12191368"/>
              <a:gd name="connsiteY2930" fmla="*/ 5602193 h 6738329"/>
              <a:gd name="connsiteX2931" fmla="*/ 8366784 w 12191368"/>
              <a:gd name="connsiteY2931" fmla="*/ 5611003 h 6738329"/>
              <a:gd name="connsiteX2932" fmla="*/ 8365985 w 12191368"/>
              <a:gd name="connsiteY2932" fmla="*/ 5628623 h 6738329"/>
              <a:gd name="connsiteX2933" fmla="*/ 8365586 w 12191368"/>
              <a:gd name="connsiteY2933" fmla="*/ 5637433 h 6738329"/>
              <a:gd name="connsiteX2934" fmla="*/ 8364389 w 12191368"/>
              <a:gd name="connsiteY2934" fmla="*/ 5646242 h 6738329"/>
              <a:gd name="connsiteX2935" fmla="*/ 8361993 w 12191368"/>
              <a:gd name="connsiteY2935" fmla="*/ 5654842 h 6738329"/>
              <a:gd name="connsiteX2936" fmla="*/ 8359599 w 12191368"/>
              <a:gd name="connsiteY2936" fmla="*/ 5663442 h 6738329"/>
              <a:gd name="connsiteX2937" fmla="*/ 8354410 w 12191368"/>
              <a:gd name="connsiteY2937" fmla="*/ 5678754 h 6738329"/>
              <a:gd name="connsiteX2938" fmla="*/ 8350417 w 12191368"/>
              <a:gd name="connsiteY2938" fmla="*/ 5693857 h 6738329"/>
              <a:gd name="connsiteX2939" fmla="*/ 8346427 w 12191368"/>
              <a:gd name="connsiteY2939" fmla="*/ 5709169 h 6738329"/>
              <a:gd name="connsiteX2940" fmla="*/ 8342833 w 12191368"/>
              <a:gd name="connsiteY2940" fmla="*/ 5724271 h 6738329"/>
              <a:gd name="connsiteX2941" fmla="*/ 8340041 w 12191368"/>
              <a:gd name="connsiteY2941" fmla="*/ 5739583 h 6738329"/>
              <a:gd name="connsiteX2942" fmla="*/ 8336848 w 12191368"/>
              <a:gd name="connsiteY2942" fmla="*/ 5754895 h 6738329"/>
              <a:gd name="connsiteX2943" fmla="*/ 8330859 w 12191368"/>
              <a:gd name="connsiteY2943" fmla="*/ 5785730 h 6738329"/>
              <a:gd name="connsiteX2944" fmla="*/ 8328065 w 12191368"/>
              <a:gd name="connsiteY2944" fmla="*/ 5801042 h 6738329"/>
              <a:gd name="connsiteX2945" fmla="*/ 8324873 w 12191368"/>
              <a:gd name="connsiteY2945" fmla="*/ 5816354 h 6738329"/>
              <a:gd name="connsiteX2946" fmla="*/ 8321680 w 12191368"/>
              <a:gd name="connsiteY2946" fmla="*/ 5831666 h 6738329"/>
              <a:gd name="connsiteX2947" fmla="*/ 8317688 w 12191368"/>
              <a:gd name="connsiteY2947" fmla="*/ 5846978 h 6738329"/>
              <a:gd name="connsiteX2948" fmla="*/ 8313297 w 12191368"/>
              <a:gd name="connsiteY2948" fmla="*/ 5862080 h 6738329"/>
              <a:gd name="connsiteX2949" fmla="*/ 8308108 w 12191368"/>
              <a:gd name="connsiteY2949" fmla="*/ 5877183 h 6738329"/>
              <a:gd name="connsiteX2950" fmla="*/ 8302521 w 12191368"/>
              <a:gd name="connsiteY2950" fmla="*/ 5892495 h 6738329"/>
              <a:gd name="connsiteX2951" fmla="*/ 8295336 w 12191368"/>
              <a:gd name="connsiteY2951" fmla="*/ 5907597 h 6738329"/>
              <a:gd name="connsiteX2952" fmla="*/ 8181977 w 12191368"/>
              <a:gd name="connsiteY2952" fmla="*/ 6316620 h 6738329"/>
              <a:gd name="connsiteX2953" fmla="*/ 8179582 w 12191368"/>
              <a:gd name="connsiteY2953" fmla="*/ 6325219 h 6738329"/>
              <a:gd name="connsiteX2954" fmla="*/ 8176788 w 12191368"/>
              <a:gd name="connsiteY2954" fmla="*/ 6334029 h 6738329"/>
              <a:gd name="connsiteX2955" fmla="*/ 8173195 w 12191368"/>
              <a:gd name="connsiteY2955" fmla="*/ 6342629 h 6738329"/>
              <a:gd name="connsiteX2956" fmla="*/ 8168804 w 12191368"/>
              <a:gd name="connsiteY2956" fmla="*/ 6351229 h 6738329"/>
              <a:gd name="connsiteX2957" fmla="*/ 8163616 w 12191368"/>
              <a:gd name="connsiteY2957" fmla="*/ 6359410 h 6738329"/>
              <a:gd name="connsiteX2958" fmla="*/ 8158825 w 12191368"/>
              <a:gd name="connsiteY2958" fmla="*/ 6367800 h 6738329"/>
              <a:gd name="connsiteX2959" fmla="*/ 8153238 w 12191368"/>
              <a:gd name="connsiteY2959" fmla="*/ 6375980 h 6738329"/>
              <a:gd name="connsiteX2960" fmla="*/ 8147649 w 12191368"/>
              <a:gd name="connsiteY2960" fmla="*/ 6384371 h 6738329"/>
              <a:gd name="connsiteX2961" fmla="*/ 8136074 w 12191368"/>
              <a:gd name="connsiteY2961" fmla="*/ 6400732 h 6738329"/>
              <a:gd name="connsiteX2962" fmla="*/ 8124100 w 12191368"/>
              <a:gd name="connsiteY2962" fmla="*/ 6417092 h 6738329"/>
              <a:gd name="connsiteX2963" fmla="*/ 8118911 w 12191368"/>
              <a:gd name="connsiteY2963" fmla="*/ 6425483 h 6738329"/>
              <a:gd name="connsiteX2964" fmla="*/ 8113721 w 12191368"/>
              <a:gd name="connsiteY2964" fmla="*/ 6433663 h 6738329"/>
              <a:gd name="connsiteX2965" fmla="*/ 8108932 w 12191368"/>
              <a:gd name="connsiteY2965" fmla="*/ 6442263 h 6738329"/>
              <a:gd name="connsiteX2966" fmla="*/ 8104541 w 12191368"/>
              <a:gd name="connsiteY2966" fmla="*/ 6450653 h 6738329"/>
              <a:gd name="connsiteX2967" fmla="*/ 8102146 w 12191368"/>
              <a:gd name="connsiteY2967" fmla="*/ 6454219 h 6738329"/>
              <a:gd name="connsiteX2968" fmla="*/ 8099752 w 12191368"/>
              <a:gd name="connsiteY2968" fmla="*/ 6457575 h 6738329"/>
              <a:gd name="connsiteX2969" fmla="*/ 8096159 w 12191368"/>
              <a:gd name="connsiteY2969" fmla="*/ 6460722 h 6738329"/>
              <a:gd name="connsiteX2970" fmla="*/ 8094163 w 12191368"/>
              <a:gd name="connsiteY2970" fmla="*/ 6462190 h 6738329"/>
              <a:gd name="connsiteX2971" fmla="*/ 8092168 w 12191368"/>
              <a:gd name="connsiteY2971" fmla="*/ 6463448 h 6738329"/>
              <a:gd name="connsiteX2972" fmla="*/ 8089773 w 12191368"/>
              <a:gd name="connsiteY2972" fmla="*/ 6464707 h 6738329"/>
              <a:gd name="connsiteX2973" fmla="*/ 8087377 w 12191368"/>
              <a:gd name="connsiteY2973" fmla="*/ 6465756 h 6738329"/>
              <a:gd name="connsiteX2974" fmla="*/ 8084584 w 12191368"/>
              <a:gd name="connsiteY2974" fmla="*/ 6466595 h 6738329"/>
              <a:gd name="connsiteX2975" fmla="*/ 8081790 w 12191368"/>
              <a:gd name="connsiteY2975" fmla="*/ 6467434 h 6738329"/>
              <a:gd name="connsiteX2976" fmla="*/ 8078595 w 12191368"/>
              <a:gd name="connsiteY2976" fmla="*/ 6468063 h 6738329"/>
              <a:gd name="connsiteX2977" fmla="*/ 8075403 w 12191368"/>
              <a:gd name="connsiteY2977" fmla="*/ 6468482 h 6738329"/>
              <a:gd name="connsiteX2978" fmla="*/ 8071811 w 12191368"/>
              <a:gd name="connsiteY2978" fmla="*/ 6468692 h 6738329"/>
              <a:gd name="connsiteX2979" fmla="*/ 8067420 w 12191368"/>
              <a:gd name="connsiteY2979" fmla="*/ 6468692 h 6738329"/>
              <a:gd name="connsiteX2980" fmla="*/ 8049458 w 12191368"/>
              <a:gd name="connsiteY2980" fmla="*/ 6468482 h 6738329"/>
              <a:gd name="connsiteX2981" fmla="*/ 8031097 w 12191368"/>
              <a:gd name="connsiteY2981" fmla="*/ 6468482 h 6738329"/>
              <a:gd name="connsiteX2982" fmla="*/ 8012736 w 12191368"/>
              <a:gd name="connsiteY2982" fmla="*/ 6468692 h 6738329"/>
              <a:gd name="connsiteX2983" fmla="*/ 7993976 w 12191368"/>
              <a:gd name="connsiteY2983" fmla="*/ 6469112 h 6738329"/>
              <a:gd name="connsiteX2984" fmla="*/ 7975615 w 12191368"/>
              <a:gd name="connsiteY2984" fmla="*/ 6469531 h 6738329"/>
              <a:gd name="connsiteX2985" fmla="*/ 7956855 w 12191368"/>
              <a:gd name="connsiteY2985" fmla="*/ 6469951 h 6738329"/>
              <a:gd name="connsiteX2986" fmla="*/ 7938494 w 12191368"/>
              <a:gd name="connsiteY2986" fmla="*/ 6469951 h 6738329"/>
              <a:gd name="connsiteX2987" fmla="*/ 7920134 w 12191368"/>
              <a:gd name="connsiteY2987" fmla="*/ 6469741 h 6738329"/>
              <a:gd name="connsiteX2988" fmla="*/ 7901771 w 12191368"/>
              <a:gd name="connsiteY2988" fmla="*/ 6469112 h 6738329"/>
              <a:gd name="connsiteX2989" fmla="*/ 7892991 w 12191368"/>
              <a:gd name="connsiteY2989" fmla="*/ 6468692 h 6738329"/>
              <a:gd name="connsiteX2990" fmla="*/ 7884209 w 12191368"/>
              <a:gd name="connsiteY2990" fmla="*/ 6468063 h 6738329"/>
              <a:gd name="connsiteX2991" fmla="*/ 7875427 w 12191368"/>
              <a:gd name="connsiteY2991" fmla="*/ 6467224 h 6738329"/>
              <a:gd name="connsiteX2992" fmla="*/ 7866247 w 12191368"/>
              <a:gd name="connsiteY2992" fmla="*/ 6466175 h 6738329"/>
              <a:gd name="connsiteX2993" fmla="*/ 7857466 w 12191368"/>
              <a:gd name="connsiteY2993" fmla="*/ 6465127 h 6738329"/>
              <a:gd name="connsiteX2994" fmla="*/ 7848685 w 12191368"/>
              <a:gd name="connsiteY2994" fmla="*/ 6463658 h 6738329"/>
              <a:gd name="connsiteX2995" fmla="*/ 7839903 w 12191368"/>
              <a:gd name="connsiteY2995" fmla="*/ 6462190 h 6738329"/>
              <a:gd name="connsiteX2996" fmla="*/ 7831121 w 12191368"/>
              <a:gd name="connsiteY2996" fmla="*/ 6460302 h 6738329"/>
              <a:gd name="connsiteX2997" fmla="*/ 7822741 w 12191368"/>
              <a:gd name="connsiteY2997" fmla="*/ 6458414 h 6738329"/>
              <a:gd name="connsiteX2998" fmla="*/ 7814359 w 12191368"/>
              <a:gd name="connsiteY2998" fmla="*/ 6456107 h 6738329"/>
              <a:gd name="connsiteX2999" fmla="*/ 7805577 w 12191368"/>
              <a:gd name="connsiteY2999" fmla="*/ 6453590 h 6738329"/>
              <a:gd name="connsiteX3000" fmla="*/ 7797594 w 12191368"/>
              <a:gd name="connsiteY3000" fmla="*/ 6450653 h 6738329"/>
              <a:gd name="connsiteX3001" fmla="*/ 7789611 w 12191368"/>
              <a:gd name="connsiteY3001" fmla="*/ 6447507 h 6738329"/>
              <a:gd name="connsiteX3002" fmla="*/ 7781627 w 12191368"/>
              <a:gd name="connsiteY3002" fmla="*/ 6444151 h 6738329"/>
              <a:gd name="connsiteX3003" fmla="*/ 7766460 w 12191368"/>
              <a:gd name="connsiteY3003" fmla="*/ 6436600 h 6738329"/>
              <a:gd name="connsiteX3004" fmla="*/ 7760072 w 12191368"/>
              <a:gd name="connsiteY3004" fmla="*/ 6433454 h 6738329"/>
              <a:gd name="connsiteX3005" fmla="*/ 7757278 w 12191368"/>
              <a:gd name="connsiteY3005" fmla="*/ 6432404 h 6738329"/>
              <a:gd name="connsiteX3006" fmla="*/ 7746502 w 12191368"/>
              <a:gd name="connsiteY3006" fmla="*/ 6437858 h 6738329"/>
              <a:gd name="connsiteX3007" fmla="*/ 7741313 w 12191368"/>
              <a:gd name="connsiteY3007" fmla="*/ 6439956 h 6738329"/>
              <a:gd name="connsiteX3008" fmla="*/ 7736524 w 12191368"/>
              <a:gd name="connsiteY3008" fmla="*/ 6441634 h 6738329"/>
              <a:gd name="connsiteX3009" fmla="*/ 7732532 w 12191368"/>
              <a:gd name="connsiteY3009" fmla="*/ 6443312 h 6738329"/>
              <a:gd name="connsiteX3010" fmla="*/ 7728541 w 12191368"/>
              <a:gd name="connsiteY3010" fmla="*/ 6444361 h 6738329"/>
              <a:gd name="connsiteX3011" fmla="*/ 7724949 w 12191368"/>
              <a:gd name="connsiteY3011" fmla="*/ 6445409 h 6738329"/>
              <a:gd name="connsiteX3012" fmla="*/ 7721356 w 12191368"/>
              <a:gd name="connsiteY3012" fmla="*/ 6446039 h 6738329"/>
              <a:gd name="connsiteX3013" fmla="*/ 7718562 w 12191368"/>
              <a:gd name="connsiteY3013" fmla="*/ 6446458 h 6738329"/>
              <a:gd name="connsiteX3014" fmla="*/ 7715766 w 12191368"/>
              <a:gd name="connsiteY3014" fmla="*/ 6446668 h 6738329"/>
              <a:gd name="connsiteX3015" fmla="*/ 7712974 w 12191368"/>
              <a:gd name="connsiteY3015" fmla="*/ 6446668 h 6738329"/>
              <a:gd name="connsiteX3016" fmla="*/ 7710977 w 12191368"/>
              <a:gd name="connsiteY3016" fmla="*/ 6446458 h 6738329"/>
              <a:gd name="connsiteX3017" fmla="*/ 7708582 w 12191368"/>
              <a:gd name="connsiteY3017" fmla="*/ 6445829 h 6738329"/>
              <a:gd name="connsiteX3018" fmla="*/ 7706587 w 12191368"/>
              <a:gd name="connsiteY3018" fmla="*/ 6445200 h 6738329"/>
              <a:gd name="connsiteX3019" fmla="*/ 7704990 w 12191368"/>
              <a:gd name="connsiteY3019" fmla="*/ 6444361 h 6738329"/>
              <a:gd name="connsiteX3020" fmla="*/ 7703393 w 12191368"/>
              <a:gd name="connsiteY3020" fmla="*/ 6443312 h 6738329"/>
              <a:gd name="connsiteX3021" fmla="*/ 7702197 w 12191368"/>
              <a:gd name="connsiteY3021" fmla="*/ 6442263 h 6738329"/>
              <a:gd name="connsiteX3022" fmla="*/ 7700998 w 12191368"/>
              <a:gd name="connsiteY3022" fmla="*/ 6440795 h 6738329"/>
              <a:gd name="connsiteX3023" fmla="*/ 7699403 w 12191368"/>
              <a:gd name="connsiteY3023" fmla="*/ 6437858 h 6738329"/>
              <a:gd name="connsiteX3024" fmla="*/ 7697806 w 12191368"/>
              <a:gd name="connsiteY3024" fmla="*/ 6434292 h 6738329"/>
              <a:gd name="connsiteX3025" fmla="*/ 7697007 w 12191368"/>
              <a:gd name="connsiteY3025" fmla="*/ 6430517 h 6738329"/>
              <a:gd name="connsiteX3026" fmla="*/ 7695810 w 12191368"/>
              <a:gd name="connsiteY3026" fmla="*/ 6422126 h 6738329"/>
              <a:gd name="connsiteX3027" fmla="*/ 7695012 w 12191368"/>
              <a:gd name="connsiteY3027" fmla="*/ 6413526 h 6738329"/>
              <a:gd name="connsiteX3028" fmla="*/ 7679045 w 12191368"/>
              <a:gd name="connsiteY3028" fmla="*/ 6407234 h 6738329"/>
              <a:gd name="connsiteX3029" fmla="*/ 7671062 w 12191368"/>
              <a:gd name="connsiteY3029" fmla="*/ 6404087 h 6738329"/>
              <a:gd name="connsiteX3030" fmla="*/ 7663479 w 12191368"/>
              <a:gd name="connsiteY3030" fmla="*/ 6400732 h 6738329"/>
              <a:gd name="connsiteX3031" fmla="*/ 7655895 w 12191368"/>
              <a:gd name="connsiteY3031" fmla="*/ 6397376 h 6738329"/>
              <a:gd name="connsiteX3032" fmla="*/ 7649110 w 12191368"/>
              <a:gd name="connsiteY3032" fmla="*/ 6393810 h 6738329"/>
              <a:gd name="connsiteX3033" fmla="*/ 7642323 w 12191368"/>
              <a:gd name="connsiteY3033" fmla="*/ 6390244 h 6738329"/>
              <a:gd name="connsiteX3034" fmla="*/ 7636736 w 12191368"/>
              <a:gd name="connsiteY3034" fmla="*/ 6386468 h 6738329"/>
              <a:gd name="connsiteX3035" fmla="*/ 7631946 w 12191368"/>
              <a:gd name="connsiteY3035" fmla="*/ 6382273 h 6738329"/>
              <a:gd name="connsiteX3036" fmla="*/ 7629550 w 12191368"/>
              <a:gd name="connsiteY3036" fmla="*/ 6380175 h 6738329"/>
              <a:gd name="connsiteX3037" fmla="*/ 7627555 w 12191368"/>
              <a:gd name="connsiteY3037" fmla="*/ 6378078 h 6738329"/>
              <a:gd name="connsiteX3038" fmla="*/ 7625958 w 12191368"/>
              <a:gd name="connsiteY3038" fmla="*/ 6375980 h 6738329"/>
              <a:gd name="connsiteX3039" fmla="*/ 7624362 w 12191368"/>
              <a:gd name="connsiteY3039" fmla="*/ 6373673 h 6738329"/>
              <a:gd name="connsiteX3040" fmla="*/ 7623165 w 12191368"/>
              <a:gd name="connsiteY3040" fmla="*/ 6371366 h 6738329"/>
              <a:gd name="connsiteX3041" fmla="*/ 7621967 w 12191368"/>
              <a:gd name="connsiteY3041" fmla="*/ 6368849 h 6738329"/>
              <a:gd name="connsiteX3042" fmla="*/ 7621568 w 12191368"/>
              <a:gd name="connsiteY3042" fmla="*/ 6366332 h 6738329"/>
              <a:gd name="connsiteX3043" fmla="*/ 7621169 w 12191368"/>
              <a:gd name="connsiteY3043" fmla="*/ 6363605 h 6738329"/>
              <a:gd name="connsiteX3044" fmla="*/ 7620770 w 12191368"/>
              <a:gd name="connsiteY3044" fmla="*/ 6360878 h 6738329"/>
              <a:gd name="connsiteX3045" fmla="*/ 7621169 w 12191368"/>
              <a:gd name="connsiteY3045" fmla="*/ 6358151 h 6738329"/>
              <a:gd name="connsiteX3046" fmla="*/ 7621568 w 12191368"/>
              <a:gd name="connsiteY3046" fmla="*/ 6355424 h 6738329"/>
              <a:gd name="connsiteX3047" fmla="*/ 7622366 w 12191368"/>
              <a:gd name="connsiteY3047" fmla="*/ 6352488 h 6738329"/>
              <a:gd name="connsiteX3048" fmla="*/ 7623564 w 12191368"/>
              <a:gd name="connsiteY3048" fmla="*/ 6349342 h 6738329"/>
              <a:gd name="connsiteX3049" fmla="*/ 7625159 w 12191368"/>
              <a:gd name="connsiteY3049" fmla="*/ 6345986 h 6738329"/>
              <a:gd name="connsiteX3050" fmla="*/ 7619971 w 12191368"/>
              <a:gd name="connsiteY3050" fmla="*/ 6311796 h 6738329"/>
              <a:gd name="connsiteX3051" fmla="*/ 7613984 w 12191368"/>
              <a:gd name="connsiteY3051" fmla="*/ 6285157 h 6738329"/>
              <a:gd name="connsiteX3052" fmla="*/ 7610791 w 12191368"/>
              <a:gd name="connsiteY3052" fmla="*/ 6271732 h 6738329"/>
              <a:gd name="connsiteX3053" fmla="*/ 7608396 w 12191368"/>
              <a:gd name="connsiteY3053" fmla="*/ 6258308 h 6738329"/>
              <a:gd name="connsiteX3054" fmla="*/ 7606001 w 12191368"/>
              <a:gd name="connsiteY3054" fmla="*/ 6245093 h 6738329"/>
              <a:gd name="connsiteX3055" fmla="*/ 7604405 w 12191368"/>
              <a:gd name="connsiteY3055" fmla="*/ 6231669 h 6738329"/>
              <a:gd name="connsiteX3056" fmla="*/ 7602807 w 12191368"/>
              <a:gd name="connsiteY3056" fmla="*/ 6218244 h 6738329"/>
              <a:gd name="connsiteX3057" fmla="*/ 7601611 w 12191368"/>
              <a:gd name="connsiteY3057" fmla="*/ 6204820 h 6738329"/>
              <a:gd name="connsiteX3058" fmla="*/ 7601212 w 12191368"/>
              <a:gd name="connsiteY3058" fmla="*/ 6191396 h 6738329"/>
              <a:gd name="connsiteX3059" fmla="*/ 7600813 w 12191368"/>
              <a:gd name="connsiteY3059" fmla="*/ 6178181 h 6738329"/>
              <a:gd name="connsiteX3060" fmla="*/ 7601212 w 12191368"/>
              <a:gd name="connsiteY3060" fmla="*/ 6164757 h 6738329"/>
              <a:gd name="connsiteX3061" fmla="*/ 7602409 w 12191368"/>
              <a:gd name="connsiteY3061" fmla="*/ 6151332 h 6738329"/>
              <a:gd name="connsiteX3062" fmla="*/ 7604006 w 12191368"/>
              <a:gd name="connsiteY3062" fmla="*/ 6137908 h 6738329"/>
              <a:gd name="connsiteX3063" fmla="*/ 7606400 w 12191368"/>
              <a:gd name="connsiteY3063" fmla="*/ 6124694 h 6738329"/>
              <a:gd name="connsiteX3064" fmla="*/ 7609593 w 12191368"/>
              <a:gd name="connsiteY3064" fmla="*/ 6111270 h 6738329"/>
              <a:gd name="connsiteX3065" fmla="*/ 7613984 w 12191368"/>
              <a:gd name="connsiteY3065" fmla="*/ 6097845 h 6738329"/>
              <a:gd name="connsiteX3066" fmla="*/ 7614383 w 12191368"/>
              <a:gd name="connsiteY3066" fmla="*/ 6096167 h 6738329"/>
              <a:gd name="connsiteX3067" fmla="*/ 7614383 w 12191368"/>
              <a:gd name="connsiteY3067" fmla="*/ 6094699 h 6738329"/>
              <a:gd name="connsiteX3068" fmla="*/ 7614383 w 12191368"/>
              <a:gd name="connsiteY3068" fmla="*/ 6093021 h 6738329"/>
              <a:gd name="connsiteX3069" fmla="*/ 7613984 w 12191368"/>
              <a:gd name="connsiteY3069" fmla="*/ 6091552 h 6738329"/>
              <a:gd name="connsiteX3070" fmla="*/ 7611989 w 12191368"/>
              <a:gd name="connsiteY3070" fmla="*/ 6088406 h 6738329"/>
              <a:gd name="connsiteX3071" fmla="*/ 7609992 w 12191368"/>
              <a:gd name="connsiteY3071" fmla="*/ 6085470 h 6738329"/>
              <a:gd name="connsiteX3072" fmla="*/ 7607598 w 12191368"/>
              <a:gd name="connsiteY3072" fmla="*/ 6082742 h 6738329"/>
              <a:gd name="connsiteX3073" fmla="*/ 7604804 w 12191368"/>
              <a:gd name="connsiteY3073" fmla="*/ 6080016 h 6738329"/>
              <a:gd name="connsiteX3074" fmla="*/ 7599215 w 12191368"/>
              <a:gd name="connsiteY3074" fmla="*/ 6074562 h 6738329"/>
              <a:gd name="connsiteX3075" fmla="*/ 7596821 w 12191368"/>
              <a:gd name="connsiteY3075" fmla="*/ 6071835 h 6738329"/>
              <a:gd name="connsiteX3076" fmla="*/ 7594825 w 12191368"/>
              <a:gd name="connsiteY3076" fmla="*/ 6068899 h 6738329"/>
              <a:gd name="connsiteX3077" fmla="*/ 7593228 w 12191368"/>
              <a:gd name="connsiteY3077" fmla="*/ 6066172 h 6738329"/>
              <a:gd name="connsiteX3078" fmla="*/ 7592829 w 12191368"/>
              <a:gd name="connsiteY3078" fmla="*/ 6063445 h 6738329"/>
              <a:gd name="connsiteX3079" fmla="*/ 7592829 w 12191368"/>
              <a:gd name="connsiteY3079" fmla="*/ 6061977 h 6738329"/>
              <a:gd name="connsiteX3080" fmla="*/ 7593228 w 12191368"/>
              <a:gd name="connsiteY3080" fmla="*/ 6060508 h 6738329"/>
              <a:gd name="connsiteX3081" fmla="*/ 7594027 w 12191368"/>
              <a:gd name="connsiteY3081" fmla="*/ 6059040 h 6738329"/>
              <a:gd name="connsiteX3082" fmla="*/ 7594825 w 12191368"/>
              <a:gd name="connsiteY3082" fmla="*/ 6057572 h 6738329"/>
              <a:gd name="connsiteX3083" fmla="*/ 7596022 w 12191368"/>
              <a:gd name="connsiteY3083" fmla="*/ 6056104 h 6738329"/>
              <a:gd name="connsiteX3084" fmla="*/ 7597619 w 12191368"/>
              <a:gd name="connsiteY3084" fmla="*/ 6054635 h 6738329"/>
              <a:gd name="connsiteX3085" fmla="*/ 7600014 w 12191368"/>
              <a:gd name="connsiteY3085" fmla="*/ 6052747 h 6738329"/>
              <a:gd name="connsiteX3086" fmla="*/ 7602409 w 12191368"/>
              <a:gd name="connsiteY3086" fmla="*/ 6051279 h 6738329"/>
              <a:gd name="connsiteX3087" fmla="*/ 7600813 w 12191368"/>
              <a:gd name="connsiteY3087" fmla="*/ 6049601 h 6738329"/>
              <a:gd name="connsiteX3088" fmla="*/ 7599614 w 12191368"/>
              <a:gd name="connsiteY3088" fmla="*/ 6047923 h 6738329"/>
              <a:gd name="connsiteX3089" fmla="*/ 7598816 w 12191368"/>
              <a:gd name="connsiteY3089" fmla="*/ 6046245 h 6738329"/>
              <a:gd name="connsiteX3090" fmla="*/ 7598416 w 12191368"/>
              <a:gd name="connsiteY3090" fmla="*/ 6044567 h 6738329"/>
              <a:gd name="connsiteX3091" fmla="*/ 7598017 w 12191368"/>
              <a:gd name="connsiteY3091" fmla="*/ 6041421 h 6738329"/>
              <a:gd name="connsiteX3092" fmla="*/ 7598416 w 12191368"/>
              <a:gd name="connsiteY3092" fmla="*/ 6038274 h 6738329"/>
              <a:gd name="connsiteX3093" fmla="*/ 7596022 w 12191368"/>
              <a:gd name="connsiteY3093" fmla="*/ 6029465 h 6738329"/>
              <a:gd name="connsiteX3094" fmla="*/ 7594426 w 12191368"/>
              <a:gd name="connsiteY3094" fmla="*/ 6020865 h 6738329"/>
              <a:gd name="connsiteX3095" fmla="*/ 7592829 w 12191368"/>
              <a:gd name="connsiteY3095" fmla="*/ 6012055 h 6738329"/>
              <a:gd name="connsiteX3096" fmla="*/ 7592031 w 12191368"/>
              <a:gd name="connsiteY3096" fmla="*/ 6003245 h 6738329"/>
              <a:gd name="connsiteX3097" fmla="*/ 7591232 w 12191368"/>
              <a:gd name="connsiteY3097" fmla="*/ 5994436 h 6738329"/>
              <a:gd name="connsiteX3098" fmla="*/ 7590832 w 12191368"/>
              <a:gd name="connsiteY3098" fmla="*/ 5985836 h 6738329"/>
              <a:gd name="connsiteX3099" fmla="*/ 7590832 w 12191368"/>
              <a:gd name="connsiteY3099" fmla="*/ 5968216 h 6738329"/>
              <a:gd name="connsiteX3100" fmla="*/ 7591232 w 12191368"/>
              <a:gd name="connsiteY3100" fmla="*/ 5932977 h 6738329"/>
              <a:gd name="connsiteX3101" fmla="*/ 7590832 w 12191368"/>
              <a:gd name="connsiteY3101" fmla="*/ 5915357 h 6738329"/>
              <a:gd name="connsiteX3102" fmla="*/ 7590434 w 12191368"/>
              <a:gd name="connsiteY3102" fmla="*/ 5906758 h 6738329"/>
              <a:gd name="connsiteX3103" fmla="*/ 7590035 w 12191368"/>
              <a:gd name="connsiteY3103" fmla="*/ 5897948 h 6738329"/>
              <a:gd name="connsiteX3104" fmla="*/ 7590035 w 12191368"/>
              <a:gd name="connsiteY3104" fmla="*/ 5888299 h 6738329"/>
              <a:gd name="connsiteX3105" fmla="*/ 7588838 w 12191368"/>
              <a:gd name="connsiteY3105" fmla="*/ 5845299 h 6738329"/>
              <a:gd name="connsiteX3106" fmla="*/ 7587640 w 12191368"/>
              <a:gd name="connsiteY3106" fmla="*/ 5823905 h 6738329"/>
              <a:gd name="connsiteX3107" fmla="*/ 7586842 w 12191368"/>
              <a:gd name="connsiteY3107" fmla="*/ 5813417 h 6738329"/>
              <a:gd name="connsiteX3108" fmla="*/ 7586043 w 12191368"/>
              <a:gd name="connsiteY3108" fmla="*/ 5802719 h 6738329"/>
              <a:gd name="connsiteX3109" fmla="*/ 7585644 w 12191368"/>
              <a:gd name="connsiteY3109" fmla="*/ 5798943 h 6738329"/>
              <a:gd name="connsiteX3110" fmla="*/ 7585644 w 12191368"/>
              <a:gd name="connsiteY3110" fmla="*/ 5795378 h 6738329"/>
              <a:gd name="connsiteX3111" fmla="*/ 7586043 w 12191368"/>
              <a:gd name="connsiteY3111" fmla="*/ 5791602 h 6738329"/>
              <a:gd name="connsiteX3112" fmla="*/ 7586842 w 12191368"/>
              <a:gd name="connsiteY3112" fmla="*/ 5788456 h 6738329"/>
              <a:gd name="connsiteX3113" fmla="*/ 7588038 w 12191368"/>
              <a:gd name="connsiteY3113" fmla="*/ 5785519 h 6738329"/>
              <a:gd name="connsiteX3114" fmla="*/ 7589636 w 12191368"/>
              <a:gd name="connsiteY3114" fmla="*/ 5782792 h 6738329"/>
              <a:gd name="connsiteX3115" fmla="*/ 7592031 w 12191368"/>
              <a:gd name="connsiteY3115" fmla="*/ 5780275 h 6738329"/>
              <a:gd name="connsiteX3116" fmla="*/ 7594426 w 12191368"/>
              <a:gd name="connsiteY3116" fmla="*/ 5778178 h 6738329"/>
              <a:gd name="connsiteX3117" fmla="*/ 7598017 w 12191368"/>
              <a:gd name="connsiteY3117" fmla="*/ 5775870 h 6738329"/>
              <a:gd name="connsiteX3118" fmla="*/ 7601611 w 12191368"/>
              <a:gd name="connsiteY3118" fmla="*/ 5774192 h 6738329"/>
              <a:gd name="connsiteX3119" fmla="*/ 7606001 w 12191368"/>
              <a:gd name="connsiteY3119" fmla="*/ 5772725 h 6738329"/>
              <a:gd name="connsiteX3120" fmla="*/ 7611190 w 12191368"/>
              <a:gd name="connsiteY3120" fmla="*/ 5771676 h 6738329"/>
              <a:gd name="connsiteX3121" fmla="*/ 7617177 w 12191368"/>
              <a:gd name="connsiteY3121" fmla="*/ 5770837 h 6738329"/>
              <a:gd name="connsiteX3122" fmla="*/ 7623963 w 12191368"/>
              <a:gd name="connsiteY3122" fmla="*/ 5770207 h 6738329"/>
              <a:gd name="connsiteX3123" fmla="*/ 7631148 w 12191368"/>
              <a:gd name="connsiteY3123" fmla="*/ 5769998 h 6738329"/>
              <a:gd name="connsiteX3124" fmla="*/ 7639131 w 12191368"/>
              <a:gd name="connsiteY3124" fmla="*/ 5770207 h 6738329"/>
              <a:gd name="connsiteX3125" fmla="*/ 7623165 w 12191368"/>
              <a:gd name="connsiteY3125" fmla="*/ 5764964 h 6738329"/>
              <a:gd name="connsiteX3126" fmla="*/ 7617575 w 12191368"/>
              <a:gd name="connsiteY3126" fmla="*/ 5764754 h 6738329"/>
              <a:gd name="connsiteX3127" fmla="*/ 7612388 w 12191368"/>
              <a:gd name="connsiteY3127" fmla="*/ 5764544 h 6738329"/>
              <a:gd name="connsiteX3128" fmla="*/ 7607996 w 12191368"/>
              <a:gd name="connsiteY3128" fmla="*/ 5764125 h 6738329"/>
              <a:gd name="connsiteX3129" fmla="*/ 7604006 w 12191368"/>
              <a:gd name="connsiteY3129" fmla="*/ 5763705 h 6738329"/>
              <a:gd name="connsiteX3130" fmla="*/ 7600412 w 12191368"/>
              <a:gd name="connsiteY3130" fmla="*/ 5763076 h 6738329"/>
              <a:gd name="connsiteX3131" fmla="*/ 7597220 w 12191368"/>
              <a:gd name="connsiteY3131" fmla="*/ 5762446 h 6738329"/>
              <a:gd name="connsiteX3132" fmla="*/ 7594825 w 12191368"/>
              <a:gd name="connsiteY3132" fmla="*/ 5761607 h 6738329"/>
              <a:gd name="connsiteX3133" fmla="*/ 7592430 w 12191368"/>
              <a:gd name="connsiteY3133" fmla="*/ 5760558 h 6738329"/>
              <a:gd name="connsiteX3134" fmla="*/ 7590832 w 12191368"/>
              <a:gd name="connsiteY3134" fmla="*/ 5759510 h 6738329"/>
              <a:gd name="connsiteX3135" fmla="*/ 7589237 w 12191368"/>
              <a:gd name="connsiteY3135" fmla="*/ 5758251 h 6738329"/>
              <a:gd name="connsiteX3136" fmla="*/ 7588038 w 12191368"/>
              <a:gd name="connsiteY3136" fmla="*/ 5757202 h 6738329"/>
              <a:gd name="connsiteX3137" fmla="*/ 7586842 w 12191368"/>
              <a:gd name="connsiteY3137" fmla="*/ 5755944 h 6738329"/>
              <a:gd name="connsiteX3138" fmla="*/ 7586443 w 12191368"/>
              <a:gd name="connsiteY3138" fmla="*/ 5754685 h 6738329"/>
              <a:gd name="connsiteX3139" fmla="*/ 7586043 w 12191368"/>
              <a:gd name="connsiteY3139" fmla="*/ 5753217 h 6738329"/>
              <a:gd name="connsiteX3140" fmla="*/ 7585644 w 12191368"/>
              <a:gd name="connsiteY3140" fmla="*/ 5750490 h 6738329"/>
              <a:gd name="connsiteX3141" fmla="*/ 7586043 w 12191368"/>
              <a:gd name="connsiteY3141" fmla="*/ 5747344 h 6738329"/>
              <a:gd name="connsiteX3142" fmla="*/ 7586842 w 12191368"/>
              <a:gd name="connsiteY3142" fmla="*/ 5744407 h 6738329"/>
              <a:gd name="connsiteX3143" fmla="*/ 7588838 w 12191368"/>
              <a:gd name="connsiteY3143" fmla="*/ 5737695 h 6738329"/>
              <a:gd name="connsiteX3144" fmla="*/ 7589636 w 12191368"/>
              <a:gd name="connsiteY3144" fmla="*/ 5734759 h 6738329"/>
              <a:gd name="connsiteX3145" fmla="*/ 7590035 w 12191368"/>
              <a:gd name="connsiteY3145" fmla="*/ 5731612 h 6738329"/>
              <a:gd name="connsiteX3146" fmla="*/ 7589636 w 12191368"/>
              <a:gd name="connsiteY3146" fmla="*/ 5728885 h 6738329"/>
              <a:gd name="connsiteX3147" fmla="*/ 7589237 w 12191368"/>
              <a:gd name="connsiteY3147" fmla="*/ 5727417 h 6738329"/>
              <a:gd name="connsiteX3148" fmla="*/ 7588838 w 12191368"/>
              <a:gd name="connsiteY3148" fmla="*/ 5726159 h 6738329"/>
              <a:gd name="connsiteX3149" fmla="*/ 7585644 w 12191368"/>
              <a:gd name="connsiteY3149" fmla="*/ 5707071 h 6738329"/>
              <a:gd name="connsiteX3150" fmla="*/ 7580854 w 12191368"/>
              <a:gd name="connsiteY3150" fmla="*/ 5710007 h 6738329"/>
              <a:gd name="connsiteX3151" fmla="*/ 7575665 w 12191368"/>
              <a:gd name="connsiteY3151" fmla="*/ 5712734 h 6738329"/>
              <a:gd name="connsiteX3152" fmla="*/ 7571674 w 12191368"/>
              <a:gd name="connsiteY3152" fmla="*/ 5715671 h 6738329"/>
              <a:gd name="connsiteX3153" fmla="*/ 7568082 w 12191368"/>
              <a:gd name="connsiteY3153" fmla="*/ 5718607 h 6738329"/>
              <a:gd name="connsiteX3154" fmla="*/ 7564489 w 12191368"/>
              <a:gd name="connsiteY3154" fmla="*/ 5721544 h 6738329"/>
              <a:gd name="connsiteX3155" fmla="*/ 7561295 w 12191368"/>
              <a:gd name="connsiteY3155" fmla="*/ 5724690 h 6738329"/>
              <a:gd name="connsiteX3156" fmla="*/ 7558502 w 12191368"/>
              <a:gd name="connsiteY3156" fmla="*/ 5728046 h 6738329"/>
              <a:gd name="connsiteX3157" fmla="*/ 7556107 w 12191368"/>
              <a:gd name="connsiteY3157" fmla="*/ 5731193 h 6738329"/>
              <a:gd name="connsiteX3158" fmla="*/ 7553711 w 12191368"/>
              <a:gd name="connsiteY3158" fmla="*/ 5734339 h 6738329"/>
              <a:gd name="connsiteX3159" fmla="*/ 7551716 w 12191368"/>
              <a:gd name="connsiteY3159" fmla="*/ 5737695 h 6738329"/>
              <a:gd name="connsiteX3160" fmla="*/ 7548125 w 12191368"/>
              <a:gd name="connsiteY3160" fmla="*/ 5744407 h 6738329"/>
              <a:gd name="connsiteX3161" fmla="*/ 7544931 w 12191368"/>
              <a:gd name="connsiteY3161" fmla="*/ 5751329 h 6738329"/>
              <a:gd name="connsiteX3162" fmla="*/ 7542137 w 12191368"/>
              <a:gd name="connsiteY3162" fmla="*/ 5758041 h 6738329"/>
              <a:gd name="connsiteX3163" fmla="*/ 7537746 w 12191368"/>
              <a:gd name="connsiteY3163" fmla="*/ 5772095 h 6738329"/>
              <a:gd name="connsiteX3164" fmla="*/ 7535351 w 12191368"/>
              <a:gd name="connsiteY3164" fmla="*/ 5779017 h 6738329"/>
              <a:gd name="connsiteX3165" fmla="*/ 7532558 w 12191368"/>
              <a:gd name="connsiteY3165" fmla="*/ 5785939 h 6738329"/>
              <a:gd name="connsiteX3166" fmla="*/ 7529363 w 12191368"/>
              <a:gd name="connsiteY3166" fmla="*/ 5792651 h 6738329"/>
              <a:gd name="connsiteX3167" fmla="*/ 7525373 w 12191368"/>
              <a:gd name="connsiteY3167" fmla="*/ 5799363 h 6738329"/>
              <a:gd name="connsiteX3168" fmla="*/ 7522978 w 12191368"/>
              <a:gd name="connsiteY3168" fmla="*/ 5802509 h 6738329"/>
              <a:gd name="connsiteX3169" fmla="*/ 7520183 w 12191368"/>
              <a:gd name="connsiteY3169" fmla="*/ 5805656 h 6738329"/>
              <a:gd name="connsiteX3170" fmla="*/ 7517389 w 12191368"/>
              <a:gd name="connsiteY3170" fmla="*/ 5808802 h 6738329"/>
              <a:gd name="connsiteX3171" fmla="*/ 7513798 w 12191368"/>
              <a:gd name="connsiteY3171" fmla="*/ 5812158 h 6738329"/>
              <a:gd name="connsiteX3172" fmla="*/ 7512600 w 12191368"/>
              <a:gd name="connsiteY3172" fmla="*/ 5816143 h 6738329"/>
              <a:gd name="connsiteX3173" fmla="*/ 7511003 w 12191368"/>
              <a:gd name="connsiteY3173" fmla="*/ 5820129 h 6738329"/>
              <a:gd name="connsiteX3174" fmla="*/ 7509007 w 12191368"/>
              <a:gd name="connsiteY3174" fmla="*/ 5824114 h 6738329"/>
              <a:gd name="connsiteX3175" fmla="*/ 7506613 w 12191368"/>
              <a:gd name="connsiteY3175" fmla="*/ 5827890 h 6738329"/>
              <a:gd name="connsiteX3176" fmla="*/ 7504218 w 12191368"/>
              <a:gd name="connsiteY3176" fmla="*/ 5831875 h 6738329"/>
              <a:gd name="connsiteX3177" fmla="*/ 7501423 w 12191368"/>
              <a:gd name="connsiteY3177" fmla="*/ 5835441 h 6738329"/>
              <a:gd name="connsiteX3178" fmla="*/ 7498230 w 12191368"/>
              <a:gd name="connsiteY3178" fmla="*/ 5839007 h 6738329"/>
              <a:gd name="connsiteX3179" fmla="*/ 7495037 w 12191368"/>
              <a:gd name="connsiteY3179" fmla="*/ 5842573 h 6738329"/>
              <a:gd name="connsiteX3180" fmla="*/ 7491445 w 12191368"/>
              <a:gd name="connsiteY3180" fmla="*/ 5846139 h 6738329"/>
              <a:gd name="connsiteX3181" fmla="*/ 7487852 w 12191368"/>
              <a:gd name="connsiteY3181" fmla="*/ 5849704 h 6738329"/>
              <a:gd name="connsiteX3182" fmla="*/ 7479071 w 12191368"/>
              <a:gd name="connsiteY3182" fmla="*/ 5856417 h 6738329"/>
              <a:gd name="connsiteX3183" fmla="*/ 7470289 w 12191368"/>
              <a:gd name="connsiteY3183" fmla="*/ 5862919 h 6738329"/>
              <a:gd name="connsiteX3184" fmla="*/ 7460710 w 12191368"/>
              <a:gd name="connsiteY3184" fmla="*/ 5869422 h 6738329"/>
              <a:gd name="connsiteX3185" fmla="*/ 7455521 w 12191368"/>
              <a:gd name="connsiteY3185" fmla="*/ 5870890 h 6738329"/>
              <a:gd name="connsiteX3186" fmla="*/ 7450731 w 12191368"/>
              <a:gd name="connsiteY3186" fmla="*/ 5872148 h 6738329"/>
              <a:gd name="connsiteX3187" fmla="*/ 7445143 w 12191368"/>
              <a:gd name="connsiteY3187" fmla="*/ 5873197 h 6738329"/>
              <a:gd name="connsiteX3188" fmla="*/ 7439954 w 12191368"/>
              <a:gd name="connsiteY3188" fmla="*/ 5874036 h 6738329"/>
              <a:gd name="connsiteX3189" fmla="*/ 7434765 w 12191368"/>
              <a:gd name="connsiteY3189" fmla="*/ 5874665 h 6738329"/>
              <a:gd name="connsiteX3190" fmla="*/ 7429975 w 12191368"/>
              <a:gd name="connsiteY3190" fmla="*/ 5875295 h 6738329"/>
              <a:gd name="connsiteX3191" fmla="*/ 7424787 w 12191368"/>
              <a:gd name="connsiteY3191" fmla="*/ 5875714 h 6738329"/>
              <a:gd name="connsiteX3192" fmla="*/ 7419597 w 12191368"/>
              <a:gd name="connsiteY3192" fmla="*/ 5875924 h 6738329"/>
              <a:gd name="connsiteX3193" fmla="*/ 7409219 w 12191368"/>
              <a:gd name="connsiteY3193" fmla="*/ 5876133 h 6738329"/>
              <a:gd name="connsiteX3194" fmla="*/ 7399240 w 12191368"/>
              <a:gd name="connsiteY3194" fmla="*/ 5875924 h 6738329"/>
              <a:gd name="connsiteX3195" fmla="*/ 7389262 w 12191368"/>
              <a:gd name="connsiteY3195" fmla="*/ 5875295 h 6738329"/>
              <a:gd name="connsiteX3196" fmla="*/ 7378884 w 12191368"/>
              <a:gd name="connsiteY3196" fmla="*/ 5874665 h 6738329"/>
              <a:gd name="connsiteX3197" fmla="*/ 7368905 w 12191368"/>
              <a:gd name="connsiteY3197" fmla="*/ 5873616 h 6738329"/>
              <a:gd name="connsiteX3198" fmla="*/ 7358527 w 12191368"/>
              <a:gd name="connsiteY3198" fmla="*/ 5872358 h 6738329"/>
              <a:gd name="connsiteX3199" fmla="*/ 7338170 w 12191368"/>
              <a:gd name="connsiteY3199" fmla="*/ 5870051 h 6738329"/>
              <a:gd name="connsiteX3200" fmla="*/ 7328191 w 12191368"/>
              <a:gd name="connsiteY3200" fmla="*/ 5869002 h 6738329"/>
              <a:gd name="connsiteX3201" fmla="*/ 7317814 w 12191368"/>
              <a:gd name="connsiteY3201" fmla="*/ 5868163 h 6738329"/>
              <a:gd name="connsiteX3202" fmla="*/ 7307835 w 12191368"/>
              <a:gd name="connsiteY3202" fmla="*/ 5867533 h 6738329"/>
              <a:gd name="connsiteX3203" fmla="*/ 7297457 w 12191368"/>
              <a:gd name="connsiteY3203" fmla="*/ 5867324 h 6738329"/>
              <a:gd name="connsiteX3204" fmla="*/ 7287078 w 12191368"/>
              <a:gd name="connsiteY3204" fmla="*/ 5867953 h 6738329"/>
              <a:gd name="connsiteX3205" fmla="*/ 7276302 w 12191368"/>
              <a:gd name="connsiteY3205" fmla="*/ 5868372 h 6738329"/>
              <a:gd name="connsiteX3206" fmla="*/ 7265525 w 12191368"/>
              <a:gd name="connsiteY3206" fmla="*/ 5868372 h 6738329"/>
              <a:gd name="connsiteX3207" fmla="*/ 7254748 w 12191368"/>
              <a:gd name="connsiteY3207" fmla="*/ 5868163 h 6738329"/>
              <a:gd name="connsiteX3208" fmla="*/ 7243173 w 12191368"/>
              <a:gd name="connsiteY3208" fmla="*/ 5867533 h 6738329"/>
              <a:gd name="connsiteX3209" fmla="*/ 7231997 w 12191368"/>
              <a:gd name="connsiteY3209" fmla="*/ 5866694 h 6738329"/>
              <a:gd name="connsiteX3210" fmla="*/ 7221220 w 12191368"/>
              <a:gd name="connsiteY3210" fmla="*/ 5865646 h 6738329"/>
              <a:gd name="connsiteX3211" fmla="*/ 7209644 w 12191368"/>
              <a:gd name="connsiteY3211" fmla="*/ 5864177 h 6738329"/>
              <a:gd name="connsiteX3212" fmla="*/ 7198467 w 12191368"/>
              <a:gd name="connsiteY3212" fmla="*/ 5862290 h 6738329"/>
              <a:gd name="connsiteX3213" fmla="*/ 7186893 w 12191368"/>
              <a:gd name="connsiteY3213" fmla="*/ 5860402 h 6738329"/>
              <a:gd name="connsiteX3214" fmla="*/ 7176115 w 12191368"/>
              <a:gd name="connsiteY3214" fmla="*/ 5858304 h 6738329"/>
              <a:gd name="connsiteX3215" fmla="*/ 7165338 w 12191368"/>
              <a:gd name="connsiteY3215" fmla="*/ 5855997 h 6738329"/>
              <a:gd name="connsiteX3216" fmla="*/ 7154162 w 12191368"/>
              <a:gd name="connsiteY3216" fmla="*/ 5853480 h 6738329"/>
              <a:gd name="connsiteX3217" fmla="*/ 7143385 w 12191368"/>
              <a:gd name="connsiteY3217" fmla="*/ 5850753 h 6738329"/>
              <a:gd name="connsiteX3218" fmla="*/ 7133007 w 12191368"/>
              <a:gd name="connsiteY3218" fmla="*/ 5847817 h 6738329"/>
              <a:gd name="connsiteX3219" fmla="*/ 7123029 w 12191368"/>
              <a:gd name="connsiteY3219" fmla="*/ 5844251 h 6738329"/>
              <a:gd name="connsiteX3220" fmla="*/ 7112649 w 12191368"/>
              <a:gd name="connsiteY3220" fmla="*/ 5840894 h 6738329"/>
              <a:gd name="connsiteX3221" fmla="*/ 7102671 w 12191368"/>
              <a:gd name="connsiteY3221" fmla="*/ 5837539 h 6738329"/>
              <a:gd name="connsiteX3222" fmla="*/ 7093091 w 12191368"/>
              <a:gd name="connsiteY3222" fmla="*/ 5833763 h 6738329"/>
              <a:gd name="connsiteX3223" fmla="*/ 7083911 w 12191368"/>
              <a:gd name="connsiteY3223" fmla="*/ 5829987 h 6738329"/>
              <a:gd name="connsiteX3224" fmla="*/ 7074731 w 12191368"/>
              <a:gd name="connsiteY3224" fmla="*/ 5825792 h 6738329"/>
              <a:gd name="connsiteX3225" fmla="*/ 7066348 w 12191368"/>
              <a:gd name="connsiteY3225" fmla="*/ 5821597 h 6738329"/>
              <a:gd name="connsiteX3226" fmla="*/ 7058365 w 12191368"/>
              <a:gd name="connsiteY3226" fmla="*/ 5817402 h 6738329"/>
              <a:gd name="connsiteX3227" fmla="*/ 7050382 w 12191368"/>
              <a:gd name="connsiteY3227" fmla="*/ 5812997 h 6738329"/>
              <a:gd name="connsiteX3228" fmla="*/ 7043198 w 12191368"/>
              <a:gd name="connsiteY3228" fmla="*/ 5808173 h 6738329"/>
              <a:gd name="connsiteX3229" fmla="*/ 7036412 w 12191368"/>
              <a:gd name="connsiteY3229" fmla="*/ 5803558 h 6738329"/>
              <a:gd name="connsiteX3230" fmla="*/ 7030026 w 12191368"/>
              <a:gd name="connsiteY3230" fmla="*/ 5798943 h 6738329"/>
              <a:gd name="connsiteX3231" fmla="*/ 7024038 w 12191368"/>
              <a:gd name="connsiteY3231" fmla="*/ 5793909 h 6738329"/>
              <a:gd name="connsiteX3232" fmla="*/ 7018850 w 12191368"/>
              <a:gd name="connsiteY3232" fmla="*/ 5789085 h 6738329"/>
              <a:gd name="connsiteX3233" fmla="*/ 7014459 w 12191368"/>
              <a:gd name="connsiteY3233" fmla="*/ 5784051 h 6738329"/>
              <a:gd name="connsiteX3234" fmla="*/ 7010468 w 12191368"/>
              <a:gd name="connsiteY3234" fmla="*/ 5779017 h 6738329"/>
              <a:gd name="connsiteX3235" fmla="*/ 7006875 w 12191368"/>
              <a:gd name="connsiteY3235" fmla="*/ 5773773 h 6738329"/>
              <a:gd name="connsiteX3236" fmla="*/ 7004480 w 12191368"/>
              <a:gd name="connsiteY3236" fmla="*/ 5772095 h 6738329"/>
              <a:gd name="connsiteX3237" fmla="*/ 7002883 w 12191368"/>
              <a:gd name="connsiteY3237" fmla="*/ 5770207 h 6738329"/>
              <a:gd name="connsiteX3238" fmla="*/ 7002484 w 12191368"/>
              <a:gd name="connsiteY3238" fmla="*/ 5768319 h 6738329"/>
              <a:gd name="connsiteX3239" fmla="*/ 7002883 w 12191368"/>
              <a:gd name="connsiteY3239" fmla="*/ 5766222 h 6738329"/>
              <a:gd name="connsiteX3240" fmla="*/ 6999292 w 12191368"/>
              <a:gd name="connsiteY3240" fmla="*/ 5763495 h 6738329"/>
              <a:gd name="connsiteX3241" fmla="*/ 6996098 w 12191368"/>
              <a:gd name="connsiteY3241" fmla="*/ 5760349 h 6738329"/>
              <a:gd name="connsiteX3242" fmla="*/ 6993703 w 12191368"/>
              <a:gd name="connsiteY3242" fmla="*/ 5757202 h 6738329"/>
              <a:gd name="connsiteX3243" fmla="*/ 6991708 w 12191368"/>
              <a:gd name="connsiteY3243" fmla="*/ 5753846 h 6738329"/>
              <a:gd name="connsiteX3244" fmla="*/ 6990110 w 12191368"/>
              <a:gd name="connsiteY3244" fmla="*/ 5750490 h 6738329"/>
              <a:gd name="connsiteX3245" fmla="*/ 6989312 w 12191368"/>
              <a:gd name="connsiteY3245" fmla="*/ 5747134 h 6738329"/>
              <a:gd name="connsiteX3246" fmla="*/ 6987715 w 12191368"/>
              <a:gd name="connsiteY3246" fmla="*/ 5739583 h 6738329"/>
              <a:gd name="connsiteX3247" fmla="*/ 6986119 w 12191368"/>
              <a:gd name="connsiteY3247" fmla="*/ 5732032 h 6738329"/>
              <a:gd name="connsiteX3248" fmla="*/ 6985320 w 12191368"/>
              <a:gd name="connsiteY3248" fmla="*/ 5727836 h 6738329"/>
              <a:gd name="connsiteX3249" fmla="*/ 6984124 w 12191368"/>
              <a:gd name="connsiteY3249" fmla="*/ 5723432 h 6738329"/>
              <a:gd name="connsiteX3250" fmla="*/ 6982527 w 12191368"/>
              <a:gd name="connsiteY3250" fmla="*/ 5719236 h 6738329"/>
              <a:gd name="connsiteX3251" fmla="*/ 6980531 w 12191368"/>
              <a:gd name="connsiteY3251" fmla="*/ 5714832 h 6738329"/>
              <a:gd name="connsiteX3252" fmla="*/ 6977737 w 12191368"/>
              <a:gd name="connsiteY3252" fmla="*/ 5710427 h 6738329"/>
              <a:gd name="connsiteX3253" fmla="*/ 6974544 w 12191368"/>
              <a:gd name="connsiteY3253" fmla="*/ 5705393 h 6738329"/>
              <a:gd name="connsiteX3254" fmla="*/ 6969754 w 12191368"/>
              <a:gd name="connsiteY3254" fmla="*/ 5716300 h 6738329"/>
              <a:gd name="connsiteX3255" fmla="*/ 6965364 w 12191368"/>
              <a:gd name="connsiteY3255" fmla="*/ 5726998 h 6738329"/>
              <a:gd name="connsiteX3256" fmla="*/ 6956582 w 12191368"/>
              <a:gd name="connsiteY3256" fmla="*/ 5747763 h 6738329"/>
              <a:gd name="connsiteX3257" fmla="*/ 6948598 w 12191368"/>
              <a:gd name="connsiteY3257" fmla="*/ 5767900 h 6738329"/>
              <a:gd name="connsiteX3258" fmla="*/ 6941014 w 12191368"/>
              <a:gd name="connsiteY3258" fmla="*/ 5787407 h 6738329"/>
              <a:gd name="connsiteX3259" fmla="*/ 6937024 w 12191368"/>
              <a:gd name="connsiteY3259" fmla="*/ 5797056 h 6738329"/>
              <a:gd name="connsiteX3260" fmla="*/ 6932633 w 12191368"/>
              <a:gd name="connsiteY3260" fmla="*/ 5806495 h 6738329"/>
              <a:gd name="connsiteX3261" fmla="*/ 6927844 w 12191368"/>
              <a:gd name="connsiteY3261" fmla="*/ 5815934 h 6738329"/>
              <a:gd name="connsiteX3262" fmla="*/ 6922654 w 12191368"/>
              <a:gd name="connsiteY3262" fmla="*/ 5825163 h 6738329"/>
              <a:gd name="connsiteX3263" fmla="*/ 6917465 w 12191368"/>
              <a:gd name="connsiteY3263" fmla="*/ 5834182 h 6738329"/>
              <a:gd name="connsiteX3264" fmla="*/ 6911876 w 12191368"/>
              <a:gd name="connsiteY3264" fmla="*/ 5843202 h 6738329"/>
              <a:gd name="connsiteX3265" fmla="*/ 6905491 w 12191368"/>
              <a:gd name="connsiteY3265" fmla="*/ 5852221 h 6738329"/>
              <a:gd name="connsiteX3266" fmla="*/ 6898705 w 12191368"/>
              <a:gd name="connsiteY3266" fmla="*/ 5860821 h 6738329"/>
              <a:gd name="connsiteX3267" fmla="*/ 6807699 w 12191368"/>
              <a:gd name="connsiteY3267" fmla="*/ 6051489 h 6738329"/>
              <a:gd name="connsiteX3268" fmla="*/ 6808098 w 12191368"/>
              <a:gd name="connsiteY3268" fmla="*/ 6051489 h 6738329"/>
              <a:gd name="connsiteX3269" fmla="*/ 6806500 w 12191368"/>
              <a:gd name="connsiteY3269" fmla="*/ 6058411 h 6738329"/>
              <a:gd name="connsiteX3270" fmla="*/ 6804905 w 12191368"/>
              <a:gd name="connsiteY3270" fmla="*/ 6065333 h 6738329"/>
              <a:gd name="connsiteX3271" fmla="*/ 6800514 w 12191368"/>
              <a:gd name="connsiteY3271" fmla="*/ 6078967 h 6738329"/>
              <a:gd name="connsiteX3272" fmla="*/ 6795325 w 12191368"/>
              <a:gd name="connsiteY3272" fmla="*/ 6092601 h 6738329"/>
              <a:gd name="connsiteX3273" fmla="*/ 6789337 w 12191368"/>
              <a:gd name="connsiteY3273" fmla="*/ 6105816 h 6738329"/>
              <a:gd name="connsiteX3274" fmla="*/ 6782951 w 12191368"/>
              <a:gd name="connsiteY3274" fmla="*/ 6119030 h 6738329"/>
              <a:gd name="connsiteX3275" fmla="*/ 6775766 w 12191368"/>
              <a:gd name="connsiteY3275" fmla="*/ 6132245 h 6738329"/>
              <a:gd name="connsiteX3276" fmla="*/ 6767783 w 12191368"/>
              <a:gd name="connsiteY3276" fmla="*/ 6145250 h 6738329"/>
              <a:gd name="connsiteX3277" fmla="*/ 6759003 w 12191368"/>
              <a:gd name="connsiteY3277" fmla="*/ 6158045 h 6738329"/>
              <a:gd name="connsiteX3278" fmla="*/ 6750220 w 12191368"/>
              <a:gd name="connsiteY3278" fmla="*/ 6170839 h 6738329"/>
              <a:gd name="connsiteX3279" fmla="*/ 6741040 w 12191368"/>
              <a:gd name="connsiteY3279" fmla="*/ 6183635 h 6738329"/>
              <a:gd name="connsiteX3280" fmla="*/ 6731061 w 12191368"/>
              <a:gd name="connsiteY3280" fmla="*/ 6196430 h 6738329"/>
              <a:gd name="connsiteX3281" fmla="*/ 6721082 w 12191368"/>
              <a:gd name="connsiteY3281" fmla="*/ 6209015 h 6738329"/>
              <a:gd name="connsiteX3282" fmla="*/ 6700327 w 12191368"/>
              <a:gd name="connsiteY3282" fmla="*/ 6234395 h 6738329"/>
              <a:gd name="connsiteX3283" fmla="*/ 6678772 w 12191368"/>
              <a:gd name="connsiteY3283" fmla="*/ 6259356 h 6738329"/>
              <a:gd name="connsiteX3284" fmla="*/ 6676776 w 12191368"/>
              <a:gd name="connsiteY3284" fmla="*/ 6261664 h 6738329"/>
              <a:gd name="connsiteX3285" fmla="*/ 6674381 w 12191368"/>
              <a:gd name="connsiteY3285" fmla="*/ 6263971 h 6738329"/>
              <a:gd name="connsiteX3286" fmla="*/ 6671987 w 12191368"/>
              <a:gd name="connsiteY3286" fmla="*/ 6265439 h 6738329"/>
              <a:gd name="connsiteX3287" fmla="*/ 6669991 w 12191368"/>
              <a:gd name="connsiteY3287" fmla="*/ 6266698 h 6738329"/>
              <a:gd name="connsiteX3288" fmla="*/ 6667596 w 12191368"/>
              <a:gd name="connsiteY3288" fmla="*/ 6267746 h 6738329"/>
              <a:gd name="connsiteX3289" fmla="*/ 6664403 w 12191368"/>
              <a:gd name="connsiteY3289" fmla="*/ 6268376 h 6738329"/>
              <a:gd name="connsiteX3290" fmla="*/ 6662008 w 12191368"/>
              <a:gd name="connsiteY3290" fmla="*/ 6268795 h 6738329"/>
              <a:gd name="connsiteX3291" fmla="*/ 6659612 w 12191368"/>
              <a:gd name="connsiteY3291" fmla="*/ 6269005 h 6738329"/>
              <a:gd name="connsiteX3292" fmla="*/ 6657218 w 12191368"/>
              <a:gd name="connsiteY3292" fmla="*/ 6269215 h 6738329"/>
              <a:gd name="connsiteX3293" fmla="*/ 6654424 w 12191368"/>
              <a:gd name="connsiteY3293" fmla="*/ 6269215 h 6738329"/>
              <a:gd name="connsiteX3294" fmla="*/ 6649235 w 12191368"/>
              <a:gd name="connsiteY3294" fmla="*/ 6268795 h 6738329"/>
              <a:gd name="connsiteX3295" fmla="*/ 6643248 w 12191368"/>
              <a:gd name="connsiteY3295" fmla="*/ 6268376 h 6738329"/>
              <a:gd name="connsiteX3296" fmla="*/ 6637659 w 12191368"/>
              <a:gd name="connsiteY3296" fmla="*/ 6268166 h 6738329"/>
              <a:gd name="connsiteX3297" fmla="*/ 6611316 w 12191368"/>
              <a:gd name="connsiteY3297" fmla="*/ 6268376 h 6738329"/>
              <a:gd name="connsiteX3298" fmla="*/ 6585371 w 12191368"/>
              <a:gd name="connsiteY3298" fmla="*/ 6268795 h 6738329"/>
              <a:gd name="connsiteX3299" fmla="*/ 6533482 w 12191368"/>
              <a:gd name="connsiteY3299" fmla="*/ 6269635 h 6738329"/>
              <a:gd name="connsiteX3300" fmla="*/ 6510330 w 12191368"/>
              <a:gd name="connsiteY3300" fmla="*/ 6270683 h 6738329"/>
              <a:gd name="connsiteX3301" fmla="*/ 6498356 w 12191368"/>
              <a:gd name="connsiteY3301" fmla="*/ 6271312 h 6738329"/>
              <a:gd name="connsiteX3302" fmla="*/ 6486781 w 12191368"/>
              <a:gd name="connsiteY3302" fmla="*/ 6271942 h 6738329"/>
              <a:gd name="connsiteX3303" fmla="*/ 6475205 w 12191368"/>
              <a:gd name="connsiteY3303" fmla="*/ 6272151 h 6738329"/>
              <a:gd name="connsiteX3304" fmla="*/ 6463629 w 12191368"/>
              <a:gd name="connsiteY3304" fmla="*/ 6272151 h 6738329"/>
              <a:gd name="connsiteX3305" fmla="*/ 6452853 w 12191368"/>
              <a:gd name="connsiteY3305" fmla="*/ 6271942 h 6738329"/>
              <a:gd name="connsiteX3306" fmla="*/ 6442076 w 12191368"/>
              <a:gd name="connsiteY3306" fmla="*/ 6271103 h 6738329"/>
              <a:gd name="connsiteX3307" fmla="*/ 6436487 w 12191368"/>
              <a:gd name="connsiteY3307" fmla="*/ 6270683 h 6738329"/>
              <a:gd name="connsiteX3308" fmla="*/ 6431299 w 12191368"/>
              <a:gd name="connsiteY3308" fmla="*/ 6269844 h 6738329"/>
              <a:gd name="connsiteX3309" fmla="*/ 6426110 w 12191368"/>
              <a:gd name="connsiteY3309" fmla="*/ 6269005 h 6738329"/>
              <a:gd name="connsiteX3310" fmla="*/ 6421320 w 12191368"/>
              <a:gd name="connsiteY3310" fmla="*/ 6268166 h 6738329"/>
              <a:gd name="connsiteX3311" fmla="*/ 6416131 w 12191368"/>
              <a:gd name="connsiteY3311" fmla="*/ 6266908 h 6738329"/>
              <a:gd name="connsiteX3312" fmla="*/ 6411341 w 12191368"/>
              <a:gd name="connsiteY3312" fmla="*/ 6265649 h 6738329"/>
              <a:gd name="connsiteX3313" fmla="*/ 6406950 w 12191368"/>
              <a:gd name="connsiteY3313" fmla="*/ 6264181 h 6738329"/>
              <a:gd name="connsiteX3314" fmla="*/ 6402160 w 12191368"/>
              <a:gd name="connsiteY3314" fmla="*/ 6262503 h 6738329"/>
              <a:gd name="connsiteX3315" fmla="*/ 6397771 w 12191368"/>
              <a:gd name="connsiteY3315" fmla="*/ 6260405 h 6738329"/>
              <a:gd name="connsiteX3316" fmla="*/ 6393379 w 12191368"/>
              <a:gd name="connsiteY3316" fmla="*/ 6258308 h 6738329"/>
              <a:gd name="connsiteX3317" fmla="*/ 6389388 w 12191368"/>
              <a:gd name="connsiteY3317" fmla="*/ 6256000 h 6738329"/>
              <a:gd name="connsiteX3318" fmla="*/ 6385395 w 12191368"/>
              <a:gd name="connsiteY3318" fmla="*/ 6253483 h 6738329"/>
              <a:gd name="connsiteX3319" fmla="*/ 6381405 w 12191368"/>
              <a:gd name="connsiteY3319" fmla="*/ 6250756 h 6738329"/>
              <a:gd name="connsiteX3320" fmla="*/ 6377811 w 12191368"/>
              <a:gd name="connsiteY3320" fmla="*/ 6247610 h 6738329"/>
              <a:gd name="connsiteX3321" fmla="*/ 6374220 w 12191368"/>
              <a:gd name="connsiteY3321" fmla="*/ 6244044 h 6738329"/>
              <a:gd name="connsiteX3322" fmla="*/ 6370628 w 12191368"/>
              <a:gd name="connsiteY3322" fmla="*/ 6240688 h 6738329"/>
              <a:gd name="connsiteX3323" fmla="*/ 6367435 w 12191368"/>
              <a:gd name="connsiteY3323" fmla="*/ 6240688 h 6738329"/>
              <a:gd name="connsiteX3324" fmla="*/ 6363842 w 12191368"/>
              <a:gd name="connsiteY3324" fmla="*/ 6241107 h 6738329"/>
              <a:gd name="connsiteX3325" fmla="*/ 6360649 w 12191368"/>
              <a:gd name="connsiteY3325" fmla="*/ 6241527 h 6738329"/>
              <a:gd name="connsiteX3326" fmla="*/ 6357057 w 12191368"/>
              <a:gd name="connsiteY3326" fmla="*/ 6242157 h 6738329"/>
              <a:gd name="connsiteX3327" fmla="*/ 6350669 w 12191368"/>
              <a:gd name="connsiteY3327" fmla="*/ 6243625 h 6738329"/>
              <a:gd name="connsiteX3328" fmla="*/ 6344284 w 12191368"/>
              <a:gd name="connsiteY3328" fmla="*/ 6245512 h 6738329"/>
              <a:gd name="connsiteX3329" fmla="*/ 6337498 w 12191368"/>
              <a:gd name="connsiteY3329" fmla="*/ 6247610 h 6738329"/>
              <a:gd name="connsiteX3330" fmla="*/ 6331511 w 12191368"/>
              <a:gd name="connsiteY3330" fmla="*/ 6249707 h 6738329"/>
              <a:gd name="connsiteX3331" fmla="*/ 6325125 w 12191368"/>
              <a:gd name="connsiteY3331" fmla="*/ 6251805 h 6738329"/>
              <a:gd name="connsiteX3332" fmla="*/ 6318738 w 12191368"/>
              <a:gd name="connsiteY3332" fmla="*/ 6253693 h 6738329"/>
              <a:gd name="connsiteX3333" fmla="*/ 6312352 w 12191368"/>
              <a:gd name="connsiteY3333" fmla="*/ 6255371 h 6738329"/>
              <a:gd name="connsiteX3334" fmla="*/ 6305566 w 12191368"/>
              <a:gd name="connsiteY3334" fmla="*/ 6256839 h 6738329"/>
              <a:gd name="connsiteX3335" fmla="*/ 6301973 w 12191368"/>
              <a:gd name="connsiteY3335" fmla="*/ 6257259 h 6738329"/>
              <a:gd name="connsiteX3336" fmla="*/ 6298780 w 12191368"/>
              <a:gd name="connsiteY3336" fmla="*/ 6257678 h 6738329"/>
              <a:gd name="connsiteX3337" fmla="*/ 6295188 w 12191368"/>
              <a:gd name="connsiteY3337" fmla="*/ 6257888 h 6738329"/>
              <a:gd name="connsiteX3338" fmla="*/ 6291994 w 12191368"/>
              <a:gd name="connsiteY3338" fmla="*/ 6258098 h 6738329"/>
              <a:gd name="connsiteX3339" fmla="*/ 6288402 w 12191368"/>
              <a:gd name="connsiteY3339" fmla="*/ 6257888 h 6738329"/>
              <a:gd name="connsiteX3340" fmla="*/ 6284810 w 12191368"/>
              <a:gd name="connsiteY3340" fmla="*/ 6257678 h 6738329"/>
              <a:gd name="connsiteX3341" fmla="*/ 6281218 w 12191368"/>
              <a:gd name="connsiteY3341" fmla="*/ 6257259 h 6738329"/>
              <a:gd name="connsiteX3342" fmla="*/ 6277226 w 12191368"/>
              <a:gd name="connsiteY3342" fmla="*/ 6256630 h 6738329"/>
              <a:gd name="connsiteX3343" fmla="*/ 6273235 w 12191368"/>
              <a:gd name="connsiteY3343" fmla="*/ 6255791 h 6738329"/>
              <a:gd name="connsiteX3344" fmla="*/ 6269243 w 12191368"/>
              <a:gd name="connsiteY3344" fmla="*/ 6254532 h 6738329"/>
              <a:gd name="connsiteX3345" fmla="*/ 6265252 w 12191368"/>
              <a:gd name="connsiteY3345" fmla="*/ 6253273 h 6738329"/>
              <a:gd name="connsiteX3346" fmla="*/ 6261260 w 12191368"/>
              <a:gd name="connsiteY3346" fmla="*/ 6251596 h 6738329"/>
              <a:gd name="connsiteX3347" fmla="*/ 6255673 w 12191368"/>
              <a:gd name="connsiteY3347" fmla="*/ 6253693 h 6738329"/>
              <a:gd name="connsiteX3348" fmla="*/ 6249685 w 12191368"/>
              <a:gd name="connsiteY3348" fmla="*/ 6255791 h 6738329"/>
              <a:gd name="connsiteX3349" fmla="*/ 6246891 w 12191368"/>
              <a:gd name="connsiteY3349" fmla="*/ 6256839 h 6738329"/>
              <a:gd name="connsiteX3350" fmla="*/ 6244496 w 12191368"/>
              <a:gd name="connsiteY3350" fmla="*/ 6258098 h 6738329"/>
              <a:gd name="connsiteX3351" fmla="*/ 6242500 w 12191368"/>
              <a:gd name="connsiteY3351" fmla="*/ 6259356 h 6738329"/>
              <a:gd name="connsiteX3352" fmla="*/ 6241303 w 12191368"/>
              <a:gd name="connsiteY3352" fmla="*/ 6260615 h 6738329"/>
              <a:gd name="connsiteX3353" fmla="*/ 6230127 w 12191368"/>
              <a:gd name="connsiteY3353" fmla="*/ 6274669 h 6738329"/>
              <a:gd name="connsiteX3354" fmla="*/ 6220148 w 12191368"/>
              <a:gd name="connsiteY3354" fmla="*/ 6286834 h 6738329"/>
              <a:gd name="connsiteX3355" fmla="*/ 6211367 w 12191368"/>
              <a:gd name="connsiteY3355" fmla="*/ 6297532 h 6738329"/>
              <a:gd name="connsiteX3356" fmla="*/ 6202586 w 12191368"/>
              <a:gd name="connsiteY3356" fmla="*/ 6306341 h 6738329"/>
              <a:gd name="connsiteX3357" fmla="*/ 6198593 w 12191368"/>
              <a:gd name="connsiteY3357" fmla="*/ 6310327 h 6738329"/>
              <a:gd name="connsiteX3358" fmla="*/ 6194602 w 12191368"/>
              <a:gd name="connsiteY3358" fmla="*/ 6313893 h 6738329"/>
              <a:gd name="connsiteX3359" fmla="*/ 6190610 w 12191368"/>
              <a:gd name="connsiteY3359" fmla="*/ 6317459 h 6738329"/>
              <a:gd name="connsiteX3360" fmla="*/ 6186219 w 12191368"/>
              <a:gd name="connsiteY3360" fmla="*/ 6320395 h 6738329"/>
              <a:gd name="connsiteX3361" fmla="*/ 6181828 w 12191368"/>
              <a:gd name="connsiteY3361" fmla="*/ 6323122 h 6738329"/>
              <a:gd name="connsiteX3362" fmla="*/ 6177439 w 12191368"/>
              <a:gd name="connsiteY3362" fmla="*/ 6325429 h 6738329"/>
              <a:gd name="connsiteX3363" fmla="*/ 6172250 w 12191368"/>
              <a:gd name="connsiteY3363" fmla="*/ 6327527 h 6738329"/>
              <a:gd name="connsiteX3364" fmla="*/ 6167460 w 12191368"/>
              <a:gd name="connsiteY3364" fmla="*/ 6329414 h 6738329"/>
              <a:gd name="connsiteX3365" fmla="*/ 6162270 w 12191368"/>
              <a:gd name="connsiteY3365" fmla="*/ 6331093 h 6738329"/>
              <a:gd name="connsiteX3366" fmla="*/ 6157082 w 12191368"/>
              <a:gd name="connsiteY3366" fmla="*/ 6332771 h 6738329"/>
              <a:gd name="connsiteX3367" fmla="*/ 6151095 w 12191368"/>
              <a:gd name="connsiteY3367" fmla="*/ 6334029 h 6738329"/>
              <a:gd name="connsiteX3368" fmla="*/ 6145106 w 12191368"/>
              <a:gd name="connsiteY3368" fmla="*/ 6334868 h 6738329"/>
              <a:gd name="connsiteX3369" fmla="*/ 6137922 w 12191368"/>
              <a:gd name="connsiteY3369" fmla="*/ 6335707 h 6738329"/>
              <a:gd name="connsiteX3370" fmla="*/ 6130738 w 12191368"/>
              <a:gd name="connsiteY3370" fmla="*/ 6336337 h 6738329"/>
              <a:gd name="connsiteX3371" fmla="*/ 6123154 w 12191368"/>
              <a:gd name="connsiteY3371" fmla="*/ 6336966 h 6738329"/>
              <a:gd name="connsiteX3372" fmla="*/ 6115170 w 12191368"/>
              <a:gd name="connsiteY3372" fmla="*/ 6337175 h 6738329"/>
              <a:gd name="connsiteX3373" fmla="*/ 6105991 w 12191368"/>
              <a:gd name="connsiteY3373" fmla="*/ 6337385 h 6738329"/>
              <a:gd name="connsiteX3374" fmla="*/ 6096810 w 12191368"/>
              <a:gd name="connsiteY3374" fmla="*/ 6337595 h 6738329"/>
              <a:gd name="connsiteX3375" fmla="*/ 6095368 w 12191368"/>
              <a:gd name="connsiteY3375" fmla="*/ 6337581 h 6738329"/>
              <a:gd name="connsiteX3376" fmla="*/ 6095368 w 12191368"/>
              <a:gd name="connsiteY3376" fmla="*/ 6679220 h 6738329"/>
              <a:gd name="connsiteX3377" fmla="*/ 6094652 w 12191368"/>
              <a:gd name="connsiteY3377" fmla="*/ 6680125 h 6738329"/>
              <a:gd name="connsiteX3378" fmla="*/ 6087866 w 12191368"/>
              <a:gd name="connsiteY3378" fmla="*/ 6688096 h 6738329"/>
              <a:gd name="connsiteX3379" fmla="*/ 6082278 w 12191368"/>
              <a:gd name="connsiteY3379" fmla="*/ 6696276 h 6738329"/>
              <a:gd name="connsiteX3380" fmla="*/ 6077090 w 12191368"/>
              <a:gd name="connsiteY3380" fmla="*/ 6704457 h 6738329"/>
              <a:gd name="connsiteX3381" fmla="*/ 6074695 w 12191368"/>
              <a:gd name="connsiteY3381" fmla="*/ 6708442 h 6738329"/>
              <a:gd name="connsiteX3382" fmla="*/ 6072698 w 12191368"/>
              <a:gd name="connsiteY3382" fmla="*/ 6712847 h 6738329"/>
              <a:gd name="connsiteX3383" fmla="*/ 6071102 w 12191368"/>
              <a:gd name="connsiteY3383" fmla="*/ 6716832 h 6738329"/>
              <a:gd name="connsiteX3384" fmla="*/ 6069905 w 12191368"/>
              <a:gd name="connsiteY3384" fmla="*/ 6721027 h 6738329"/>
              <a:gd name="connsiteX3385" fmla="*/ 6068707 w 12191368"/>
              <a:gd name="connsiteY3385" fmla="*/ 6725432 h 6738329"/>
              <a:gd name="connsiteX3386" fmla="*/ 6067910 w 12191368"/>
              <a:gd name="connsiteY3386" fmla="*/ 6729627 h 6738329"/>
              <a:gd name="connsiteX3387" fmla="*/ 6067910 w 12191368"/>
              <a:gd name="connsiteY3387" fmla="*/ 6730676 h 6738329"/>
              <a:gd name="connsiteX3388" fmla="*/ 6067110 w 12191368"/>
              <a:gd name="connsiteY3388" fmla="*/ 6731725 h 6738329"/>
              <a:gd name="connsiteX3389" fmla="*/ 6065913 w 12191368"/>
              <a:gd name="connsiteY3389" fmla="*/ 6732564 h 6738329"/>
              <a:gd name="connsiteX3390" fmla="*/ 6064716 w 12191368"/>
              <a:gd name="connsiteY3390" fmla="*/ 6733613 h 6738329"/>
              <a:gd name="connsiteX3391" fmla="*/ 6061522 w 12191368"/>
              <a:gd name="connsiteY3391" fmla="*/ 6735291 h 6738329"/>
              <a:gd name="connsiteX3392" fmla="*/ 6057930 w 12191368"/>
              <a:gd name="connsiteY3392" fmla="*/ 6736550 h 6738329"/>
              <a:gd name="connsiteX3393" fmla="*/ 6055136 w 12191368"/>
              <a:gd name="connsiteY3393" fmla="*/ 6737179 h 6738329"/>
              <a:gd name="connsiteX3394" fmla="*/ 6051145 w 12191368"/>
              <a:gd name="connsiteY3394" fmla="*/ 6737808 h 6738329"/>
              <a:gd name="connsiteX3395" fmla="*/ 6045955 w 12191368"/>
              <a:gd name="connsiteY3395" fmla="*/ 6738227 h 6738329"/>
              <a:gd name="connsiteX3396" fmla="*/ 6043241 w 12191368"/>
              <a:gd name="connsiteY3396" fmla="*/ 6738329 h 6738329"/>
              <a:gd name="connsiteX3397" fmla="*/ 6002392 w 12191368"/>
              <a:gd name="connsiteY3397" fmla="*/ 6738329 h 6738329"/>
              <a:gd name="connsiteX3398" fmla="*/ 5987281 w 12191368"/>
              <a:gd name="connsiteY3398" fmla="*/ 6738018 h 6738329"/>
              <a:gd name="connsiteX3399" fmla="*/ 5965327 w 12191368"/>
              <a:gd name="connsiteY3399" fmla="*/ 6737179 h 6738329"/>
              <a:gd name="connsiteX3400" fmla="*/ 5941777 w 12191368"/>
              <a:gd name="connsiteY3400" fmla="*/ 6735920 h 6738329"/>
              <a:gd name="connsiteX3401" fmla="*/ 5917828 w 12191368"/>
              <a:gd name="connsiteY3401" fmla="*/ 6734661 h 6738329"/>
              <a:gd name="connsiteX3402" fmla="*/ 5894278 w 12191368"/>
              <a:gd name="connsiteY3402" fmla="*/ 6732984 h 6738329"/>
              <a:gd name="connsiteX3403" fmla="*/ 5871128 w 12191368"/>
              <a:gd name="connsiteY3403" fmla="*/ 6731096 h 6738329"/>
              <a:gd name="connsiteX3404" fmla="*/ 5848775 w 12191368"/>
              <a:gd name="connsiteY3404" fmla="*/ 6728998 h 6738329"/>
              <a:gd name="connsiteX3405" fmla="*/ 5829217 w 12191368"/>
              <a:gd name="connsiteY3405" fmla="*/ 6727111 h 6738329"/>
              <a:gd name="connsiteX3406" fmla="*/ 5811654 w 12191368"/>
              <a:gd name="connsiteY3406" fmla="*/ 6725013 h 6738329"/>
              <a:gd name="connsiteX3407" fmla="*/ 5804470 w 12191368"/>
              <a:gd name="connsiteY3407" fmla="*/ 6723964 h 6738329"/>
              <a:gd name="connsiteX3408" fmla="*/ 5797683 w 12191368"/>
              <a:gd name="connsiteY3408" fmla="*/ 6722915 h 6738329"/>
              <a:gd name="connsiteX3409" fmla="*/ 5791696 w 12191368"/>
              <a:gd name="connsiteY3409" fmla="*/ 6721866 h 6738329"/>
              <a:gd name="connsiteX3410" fmla="*/ 5787305 w 12191368"/>
              <a:gd name="connsiteY3410" fmla="*/ 6720818 h 6738329"/>
              <a:gd name="connsiteX3411" fmla="*/ 5783714 w 12191368"/>
              <a:gd name="connsiteY3411" fmla="*/ 6719769 h 6738329"/>
              <a:gd name="connsiteX3412" fmla="*/ 5781318 w 12191368"/>
              <a:gd name="connsiteY3412" fmla="*/ 6718930 h 6738329"/>
              <a:gd name="connsiteX3413" fmla="*/ 5778125 w 12191368"/>
              <a:gd name="connsiteY3413" fmla="*/ 6716622 h 6738329"/>
              <a:gd name="connsiteX3414" fmla="*/ 5775730 w 12191368"/>
              <a:gd name="connsiteY3414" fmla="*/ 6714315 h 6738329"/>
              <a:gd name="connsiteX3415" fmla="*/ 5772936 w 12191368"/>
              <a:gd name="connsiteY3415" fmla="*/ 6711588 h 6738329"/>
              <a:gd name="connsiteX3416" fmla="*/ 5770940 w 12191368"/>
              <a:gd name="connsiteY3416" fmla="*/ 6708862 h 6738329"/>
              <a:gd name="connsiteX3417" fmla="*/ 5766950 w 12191368"/>
              <a:gd name="connsiteY3417" fmla="*/ 6703618 h 6738329"/>
              <a:gd name="connsiteX3418" fmla="*/ 5762558 w 12191368"/>
              <a:gd name="connsiteY3418" fmla="*/ 6698164 h 6738329"/>
              <a:gd name="connsiteX3419" fmla="*/ 5758966 w 12191368"/>
              <a:gd name="connsiteY3419" fmla="*/ 6695857 h 6738329"/>
              <a:gd name="connsiteX3420" fmla="*/ 5755773 w 12191368"/>
              <a:gd name="connsiteY3420" fmla="*/ 6693549 h 6738329"/>
              <a:gd name="connsiteX3421" fmla="*/ 5752579 w 12191368"/>
              <a:gd name="connsiteY3421" fmla="*/ 6692081 h 6738329"/>
              <a:gd name="connsiteX3422" fmla="*/ 5749785 w 12191368"/>
              <a:gd name="connsiteY3422" fmla="*/ 6690613 h 6738329"/>
              <a:gd name="connsiteX3423" fmla="*/ 5746991 w 12191368"/>
              <a:gd name="connsiteY3423" fmla="*/ 6689774 h 6738329"/>
              <a:gd name="connsiteX3424" fmla="*/ 5744197 w 12191368"/>
              <a:gd name="connsiteY3424" fmla="*/ 6688935 h 6738329"/>
              <a:gd name="connsiteX3425" fmla="*/ 5741802 w 12191368"/>
              <a:gd name="connsiteY3425" fmla="*/ 6688515 h 6738329"/>
              <a:gd name="connsiteX3426" fmla="*/ 5739008 w 12191368"/>
              <a:gd name="connsiteY3426" fmla="*/ 6688306 h 6738329"/>
              <a:gd name="connsiteX3427" fmla="*/ 5736613 w 12191368"/>
              <a:gd name="connsiteY3427" fmla="*/ 6688515 h 6738329"/>
              <a:gd name="connsiteX3428" fmla="*/ 5734617 w 12191368"/>
              <a:gd name="connsiteY3428" fmla="*/ 6688725 h 6738329"/>
              <a:gd name="connsiteX3429" fmla="*/ 5732223 w 12191368"/>
              <a:gd name="connsiteY3429" fmla="*/ 6689144 h 6738329"/>
              <a:gd name="connsiteX3430" fmla="*/ 5730226 w 12191368"/>
              <a:gd name="connsiteY3430" fmla="*/ 6689774 h 6738329"/>
              <a:gd name="connsiteX3431" fmla="*/ 5725437 w 12191368"/>
              <a:gd name="connsiteY3431" fmla="*/ 6691452 h 6738329"/>
              <a:gd name="connsiteX3432" fmla="*/ 5721446 w 12191368"/>
              <a:gd name="connsiteY3432" fmla="*/ 6693549 h 6738329"/>
              <a:gd name="connsiteX3433" fmla="*/ 5713064 w 12191368"/>
              <a:gd name="connsiteY3433" fmla="*/ 6698583 h 6738329"/>
              <a:gd name="connsiteX3434" fmla="*/ 5708674 w 12191368"/>
              <a:gd name="connsiteY3434" fmla="*/ 6700891 h 6738329"/>
              <a:gd name="connsiteX3435" fmla="*/ 5704282 w 12191368"/>
              <a:gd name="connsiteY3435" fmla="*/ 6702988 h 6738329"/>
              <a:gd name="connsiteX3436" fmla="*/ 5701887 w 12191368"/>
              <a:gd name="connsiteY3436" fmla="*/ 6703828 h 6738329"/>
              <a:gd name="connsiteX3437" fmla="*/ 5699493 w 12191368"/>
              <a:gd name="connsiteY3437" fmla="*/ 6704667 h 6738329"/>
              <a:gd name="connsiteX3438" fmla="*/ 5697097 w 12191368"/>
              <a:gd name="connsiteY3438" fmla="*/ 6705296 h 6738329"/>
              <a:gd name="connsiteX3439" fmla="*/ 5693904 w 12191368"/>
              <a:gd name="connsiteY3439" fmla="*/ 6705715 h 6738329"/>
              <a:gd name="connsiteX3440" fmla="*/ 5691110 w 12191368"/>
              <a:gd name="connsiteY3440" fmla="*/ 6705925 h 6738329"/>
              <a:gd name="connsiteX3441" fmla="*/ 5688316 w 12191368"/>
              <a:gd name="connsiteY3441" fmla="*/ 6705925 h 6738329"/>
              <a:gd name="connsiteX3442" fmla="*/ 5685122 w 12191368"/>
              <a:gd name="connsiteY3442" fmla="*/ 6705715 h 6738329"/>
              <a:gd name="connsiteX3443" fmla="*/ 5681929 w 12191368"/>
              <a:gd name="connsiteY3443" fmla="*/ 6705296 h 6738329"/>
              <a:gd name="connsiteX3444" fmla="*/ 5685122 w 12191368"/>
              <a:gd name="connsiteY3444" fmla="*/ 6701940 h 6738329"/>
              <a:gd name="connsiteX3445" fmla="*/ 5687119 w 12191368"/>
              <a:gd name="connsiteY3445" fmla="*/ 6698583 h 6738329"/>
              <a:gd name="connsiteX3446" fmla="*/ 5688316 w 12191368"/>
              <a:gd name="connsiteY3446" fmla="*/ 6695647 h 6738329"/>
              <a:gd name="connsiteX3447" fmla="*/ 5688715 w 12191368"/>
              <a:gd name="connsiteY3447" fmla="*/ 6692710 h 6738329"/>
              <a:gd name="connsiteX3448" fmla="*/ 5688316 w 12191368"/>
              <a:gd name="connsiteY3448" fmla="*/ 6690194 h 6738329"/>
              <a:gd name="connsiteX3449" fmla="*/ 5687119 w 12191368"/>
              <a:gd name="connsiteY3449" fmla="*/ 6687676 h 6738329"/>
              <a:gd name="connsiteX3450" fmla="*/ 5685522 w 12191368"/>
              <a:gd name="connsiteY3450" fmla="*/ 6685579 h 6738329"/>
              <a:gd name="connsiteX3451" fmla="*/ 5683127 w 12191368"/>
              <a:gd name="connsiteY3451" fmla="*/ 6683481 h 6738329"/>
              <a:gd name="connsiteX3452" fmla="*/ 5680333 w 12191368"/>
              <a:gd name="connsiteY3452" fmla="*/ 6681384 h 6738329"/>
              <a:gd name="connsiteX3453" fmla="*/ 5677140 w 12191368"/>
              <a:gd name="connsiteY3453" fmla="*/ 6679496 h 6738329"/>
              <a:gd name="connsiteX3454" fmla="*/ 5673547 w 12191368"/>
              <a:gd name="connsiteY3454" fmla="*/ 6677608 h 6738329"/>
              <a:gd name="connsiteX3455" fmla="*/ 5669556 w 12191368"/>
              <a:gd name="connsiteY3455" fmla="*/ 6675930 h 6738329"/>
              <a:gd name="connsiteX3456" fmla="*/ 5660776 w 12191368"/>
              <a:gd name="connsiteY3456" fmla="*/ 6672784 h 6738329"/>
              <a:gd name="connsiteX3457" fmla="*/ 5651594 w 12191368"/>
              <a:gd name="connsiteY3457" fmla="*/ 6669637 h 6738329"/>
              <a:gd name="connsiteX3458" fmla="*/ 5642014 w 12191368"/>
              <a:gd name="connsiteY3458" fmla="*/ 6666491 h 6738329"/>
              <a:gd name="connsiteX3459" fmla="*/ 5633233 w 12191368"/>
              <a:gd name="connsiteY3459" fmla="*/ 6663345 h 6738329"/>
              <a:gd name="connsiteX3460" fmla="*/ 5628842 w 12191368"/>
              <a:gd name="connsiteY3460" fmla="*/ 6661666 h 6738329"/>
              <a:gd name="connsiteX3461" fmla="*/ 5624853 w 12191368"/>
              <a:gd name="connsiteY3461" fmla="*/ 6659569 h 6738329"/>
              <a:gd name="connsiteX3462" fmla="*/ 5621258 w 12191368"/>
              <a:gd name="connsiteY3462" fmla="*/ 6657682 h 6738329"/>
              <a:gd name="connsiteX3463" fmla="*/ 5618066 w 12191368"/>
              <a:gd name="connsiteY3463" fmla="*/ 6655793 h 6738329"/>
              <a:gd name="connsiteX3464" fmla="*/ 5615671 w 12191368"/>
              <a:gd name="connsiteY3464" fmla="*/ 6653486 h 6738329"/>
              <a:gd name="connsiteX3465" fmla="*/ 5613275 w 12191368"/>
              <a:gd name="connsiteY3465" fmla="*/ 6651179 h 6738329"/>
              <a:gd name="connsiteX3466" fmla="*/ 5611679 w 12191368"/>
              <a:gd name="connsiteY3466" fmla="*/ 6648872 h 6738329"/>
              <a:gd name="connsiteX3467" fmla="*/ 5610880 w 12191368"/>
              <a:gd name="connsiteY3467" fmla="*/ 6646145 h 6738329"/>
              <a:gd name="connsiteX3468" fmla="*/ 5610481 w 12191368"/>
              <a:gd name="connsiteY3468" fmla="*/ 6643208 h 6738329"/>
              <a:gd name="connsiteX3469" fmla="*/ 5610880 w 12191368"/>
              <a:gd name="connsiteY3469" fmla="*/ 6640062 h 6738329"/>
              <a:gd name="connsiteX3470" fmla="*/ 5612078 w 12191368"/>
              <a:gd name="connsiteY3470" fmla="*/ 6636706 h 6738329"/>
              <a:gd name="connsiteX3471" fmla="*/ 5614473 w 12191368"/>
              <a:gd name="connsiteY3471" fmla="*/ 6633350 h 6738329"/>
              <a:gd name="connsiteX3472" fmla="*/ 5609285 w 12191368"/>
              <a:gd name="connsiteY3472" fmla="*/ 6620135 h 6738329"/>
              <a:gd name="connsiteX3473" fmla="*/ 5605292 w 12191368"/>
              <a:gd name="connsiteY3473" fmla="*/ 6607130 h 6738329"/>
              <a:gd name="connsiteX3474" fmla="*/ 5601301 w 12191368"/>
              <a:gd name="connsiteY3474" fmla="*/ 6594335 h 6738329"/>
              <a:gd name="connsiteX3475" fmla="*/ 5598108 w 12191368"/>
              <a:gd name="connsiteY3475" fmla="*/ 6581121 h 6738329"/>
              <a:gd name="connsiteX3476" fmla="*/ 5595713 w 12191368"/>
              <a:gd name="connsiteY3476" fmla="*/ 6568116 h 6738329"/>
              <a:gd name="connsiteX3477" fmla="*/ 5594914 w 12191368"/>
              <a:gd name="connsiteY3477" fmla="*/ 6561613 h 6738329"/>
              <a:gd name="connsiteX3478" fmla="*/ 5594515 w 12191368"/>
              <a:gd name="connsiteY3478" fmla="*/ 6554902 h 6738329"/>
              <a:gd name="connsiteX3479" fmla="*/ 5594116 w 12191368"/>
              <a:gd name="connsiteY3479" fmla="*/ 6548399 h 6738329"/>
              <a:gd name="connsiteX3480" fmla="*/ 5594116 w 12191368"/>
              <a:gd name="connsiteY3480" fmla="*/ 6541687 h 6738329"/>
              <a:gd name="connsiteX3481" fmla="*/ 5594515 w 12191368"/>
              <a:gd name="connsiteY3481" fmla="*/ 6534975 h 6738329"/>
              <a:gd name="connsiteX3482" fmla="*/ 5594914 w 12191368"/>
              <a:gd name="connsiteY3482" fmla="*/ 6528472 h 6738329"/>
              <a:gd name="connsiteX3483" fmla="*/ 5591721 w 12191368"/>
              <a:gd name="connsiteY3483" fmla="*/ 6514838 h 6738329"/>
              <a:gd name="connsiteX3484" fmla="*/ 5588928 w 12191368"/>
              <a:gd name="connsiteY3484" fmla="*/ 6501204 h 6738329"/>
              <a:gd name="connsiteX3485" fmla="*/ 5586532 w 12191368"/>
              <a:gd name="connsiteY3485" fmla="*/ 6487780 h 6738329"/>
              <a:gd name="connsiteX3486" fmla="*/ 5584936 w 12191368"/>
              <a:gd name="connsiteY3486" fmla="*/ 6474145 h 6738329"/>
              <a:gd name="connsiteX3487" fmla="*/ 5583340 w 12191368"/>
              <a:gd name="connsiteY3487" fmla="*/ 6460512 h 6738329"/>
              <a:gd name="connsiteX3488" fmla="*/ 5582143 w 12191368"/>
              <a:gd name="connsiteY3488" fmla="*/ 6446878 h 6738329"/>
              <a:gd name="connsiteX3489" fmla="*/ 5581743 w 12191368"/>
              <a:gd name="connsiteY3489" fmla="*/ 6433244 h 6738329"/>
              <a:gd name="connsiteX3490" fmla="*/ 5580944 w 12191368"/>
              <a:gd name="connsiteY3490" fmla="*/ 6419819 h 6738329"/>
              <a:gd name="connsiteX3491" fmla="*/ 5580147 w 12191368"/>
              <a:gd name="connsiteY3491" fmla="*/ 6392551 h 6738329"/>
              <a:gd name="connsiteX3492" fmla="*/ 5579747 w 12191368"/>
              <a:gd name="connsiteY3492" fmla="*/ 6365073 h 6738329"/>
              <a:gd name="connsiteX3493" fmla="*/ 5578948 w 12191368"/>
              <a:gd name="connsiteY3493" fmla="*/ 6338014 h 6738329"/>
              <a:gd name="connsiteX3494" fmla="*/ 5578150 w 12191368"/>
              <a:gd name="connsiteY3494" fmla="*/ 6324380 h 6738329"/>
              <a:gd name="connsiteX3495" fmla="*/ 5576953 w 12191368"/>
              <a:gd name="connsiteY3495" fmla="*/ 6310536 h 6738329"/>
              <a:gd name="connsiteX3496" fmla="*/ 5560188 w 12191368"/>
              <a:gd name="connsiteY3496" fmla="*/ 6031562 h 6738329"/>
              <a:gd name="connsiteX3497" fmla="*/ 5542226 w 12191368"/>
              <a:gd name="connsiteY3497" fmla="*/ 6031353 h 6738329"/>
              <a:gd name="connsiteX3498" fmla="*/ 5534243 w 12191368"/>
              <a:gd name="connsiteY3498" fmla="*/ 6049811 h 6738329"/>
              <a:gd name="connsiteX3499" fmla="*/ 5526260 w 12191368"/>
              <a:gd name="connsiteY3499" fmla="*/ 6068479 h 6738329"/>
              <a:gd name="connsiteX3500" fmla="*/ 5519076 w 12191368"/>
              <a:gd name="connsiteY3500" fmla="*/ 6086938 h 6738329"/>
              <a:gd name="connsiteX3501" fmla="*/ 5511892 w 12191368"/>
              <a:gd name="connsiteY3501" fmla="*/ 6105606 h 6738329"/>
              <a:gd name="connsiteX3502" fmla="*/ 5483552 w 12191368"/>
              <a:gd name="connsiteY3502" fmla="*/ 6180069 h 6738329"/>
              <a:gd name="connsiteX3503" fmla="*/ 5476367 w 12191368"/>
              <a:gd name="connsiteY3503" fmla="*/ 6198737 h 6738329"/>
              <a:gd name="connsiteX3504" fmla="*/ 5469182 w 12191368"/>
              <a:gd name="connsiteY3504" fmla="*/ 6217195 h 6738329"/>
              <a:gd name="connsiteX3505" fmla="*/ 5460800 w 12191368"/>
              <a:gd name="connsiteY3505" fmla="*/ 6235864 h 6738329"/>
              <a:gd name="connsiteX3506" fmla="*/ 5452816 w 12191368"/>
              <a:gd name="connsiteY3506" fmla="*/ 6254322 h 6738329"/>
              <a:gd name="connsiteX3507" fmla="*/ 5444434 w 12191368"/>
              <a:gd name="connsiteY3507" fmla="*/ 6272571 h 6738329"/>
              <a:gd name="connsiteX3508" fmla="*/ 5434856 w 12191368"/>
              <a:gd name="connsiteY3508" fmla="*/ 6291029 h 6738329"/>
              <a:gd name="connsiteX3509" fmla="*/ 5424876 w 12191368"/>
              <a:gd name="connsiteY3509" fmla="*/ 6309278 h 6738329"/>
              <a:gd name="connsiteX3510" fmla="*/ 5414499 w 12191368"/>
              <a:gd name="connsiteY3510" fmla="*/ 6327527 h 6738329"/>
              <a:gd name="connsiteX3511" fmla="*/ 5415696 w 12191368"/>
              <a:gd name="connsiteY3511" fmla="*/ 6335288 h 6738329"/>
              <a:gd name="connsiteX3512" fmla="*/ 5416096 w 12191368"/>
              <a:gd name="connsiteY3512" fmla="*/ 6342629 h 6738329"/>
              <a:gd name="connsiteX3513" fmla="*/ 5415696 w 12191368"/>
              <a:gd name="connsiteY3513" fmla="*/ 6350390 h 6738329"/>
              <a:gd name="connsiteX3514" fmla="*/ 5414099 w 12191368"/>
              <a:gd name="connsiteY3514" fmla="*/ 6357731 h 6738329"/>
              <a:gd name="connsiteX3515" fmla="*/ 5412104 w 12191368"/>
              <a:gd name="connsiteY3515" fmla="*/ 6365073 h 6738329"/>
              <a:gd name="connsiteX3516" fmla="*/ 5409309 w 12191368"/>
              <a:gd name="connsiteY3516" fmla="*/ 6372624 h 6738329"/>
              <a:gd name="connsiteX3517" fmla="*/ 5405318 w 12191368"/>
              <a:gd name="connsiteY3517" fmla="*/ 6379965 h 6738329"/>
              <a:gd name="connsiteX3518" fmla="*/ 5399730 w 12191368"/>
              <a:gd name="connsiteY3518" fmla="*/ 6387307 h 6738329"/>
              <a:gd name="connsiteX3519" fmla="*/ 5400128 w 12191368"/>
              <a:gd name="connsiteY3519" fmla="*/ 6390034 h 6738329"/>
              <a:gd name="connsiteX3520" fmla="*/ 5400128 w 12191368"/>
              <a:gd name="connsiteY3520" fmla="*/ 6392761 h 6738329"/>
              <a:gd name="connsiteX3521" fmla="*/ 5399730 w 12191368"/>
              <a:gd name="connsiteY3521" fmla="*/ 6395278 h 6738329"/>
              <a:gd name="connsiteX3522" fmla="*/ 5399330 w 12191368"/>
              <a:gd name="connsiteY3522" fmla="*/ 6398004 h 6738329"/>
              <a:gd name="connsiteX3523" fmla="*/ 5398133 w 12191368"/>
              <a:gd name="connsiteY3523" fmla="*/ 6400522 h 6738329"/>
              <a:gd name="connsiteX3524" fmla="*/ 5396936 w 12191368"/>
              <a:gd name="connsiteY3524" fmla="*/ 6403039 h 6738329"/>
              <a:gd name="connsiteX3525" fmla="*/ 5395340 w 12191368"/>
              <a:gd name="connsiteY3525" fmla="*/ 6405556 h 6738329"/>
              <a:gd name="connsiteX3526" fmla="*/ 5393743 w 12191368"/>
              <a:gd name="connsiteY3526" fmla="*/ 6407863 h 6738329"/>
              <a:gd name="connsiteX3527" fmla="*/ 5389751 w 12191368"/>
              <a:gd name="connsiteY3527" fmla="*/ 6412478 h 6738329"/>
              <a:gd name="connsiteX3528" fmla="*/ 5384962 w 12191368"/>
              <a:gd name="connsiteY3528" fmla="*/ 6416882 h 6738329"/>
              <a:gd name="connsiteX3529" fmla="*/ 5379772 w 12191368"/>
              <a:gd name="connsiteY3529" fmla="*/ 6421497 h 6738329"/>
              <a:gd name="connsiteX3530" fmla="*/ 5374583 w 12191368"/>
              <a:gd name="connsiteY3530" fmla="*/ 6425902 h 6738329"/>
              <a:gd name="connsiteX3531" fmla="*/ 5368596 w 12191368"/>
              <a:gd name="connsiteY3531" fmla="*/ 6430307 h 6738329"/>
              <a:gd name="connsiteX3532" fmla="*/ 5363407 w 12191368"/>
              <a:gd name="connsiteY3532" fmla="*/ 6434921 h 6738329"/>
              <a:gd name="connsiteX3533" fmla="*/ 5358617 w 12191368"/>
              <a:gd name="connsiteY3533" fmla="*/ 6439536 h 6738329"/>
              <a:gd name="connsiteX3534" fmla="*/ 5354227 w 12191368"/>
              <a:gd name="connsiteY3534" fmla="*/ 6444360 h 6738329"/>
              <a:gd name="connsiteX3535" fmla="*/ 5351035 w 12191368"/>
              <a:gd name="connsiteY3535" fmla="*/ 6449185 h 6738329"/>
              <a:gd name="connsiteX3536" fmla="*/ 5349436 w 12191368"/>
              <a:gd name="connsiteY3536" fmla="*/ 6451702 h 6738329"/>
              <a:gd name="connsiteX3537" fmla="*/ 5348239 w 12191368"/>
              <a:gd name="connsiteY3537" fmla="*/ 6454429 h 6738329"/>
              <a:gd name="connsiteX3538" fmla="*/ 5347440 w 12191368"/>
              <a:gd name="connsiteY3538" fmla="*/ 6457156 h 6738329"/>
              <a:gd name="connsiteX3539" fmla="*/ 5346642 w 12191368"/>
              <a:gd name="connsiteY3539" fmla="*/ 6459672 h 6738329"/>
              <a:gd name="connsiteX3540" fmla="*/ 5346642 w 12191368"/>
              <a:gd name="connsiteY3540" fmla="*/ 6462609 h 6738329"/>
              <a:gd name="connsiteX3541" fmla="*/ 5346642 w 12191368"/>
              <a:gd name="connsiteY3541" fmla="*/ 6465336 h 6738329"/>
              <a:gd name="connsiteX3542" fmla="*/ 5346642 w 12191368"/>
              <a:gd name="connsiteY3542" fmla="*/ 6467853 h 6738329"/>
              <a:gd name="connsiteX3543" fmla="*/ 5345845 w 12191368"/>
              <a:gd name="connsiteY3543" fmla="*/ 6469951 h 6738329"/>
              <a:gd name="connsiteX3544" fmla="*/ 5344248 w 12191368"/>
              <a:gd name="connsiteY3544" fmla="*/ 6471838 h 6738329"/>
              <a:gd name="connsiteX3545" fmla="*/ 5342252 w 12191368"/>
              <a:gd name="connsiteY3545" fmla="*/ 6473097 h 6738329"/>
              <a:gd name="connsiteX3546" fmla="*/ 5339457 w 12191368"/>
              <a:gd name="connsiteY3546" fmla="*/ 6474145 h 6738329"/>
              <a:gd name="connsiteX3547" fmla="*/ 5336264 w 12191368"/>
              <a:gd name="connsiteY3547" fmla="*/ 6474565 h 6738329"/>
              <a:gd name="connsiteX3548" fmla="*/ 5333072 w 12191368"/>
              <a:gd name="connsiteY3548" fmla="*/ 6474985 h 6738329"/>
              <a:gd name="connsiteX3549" fmla="*/ 5329080 w 12191368"/>
              <a:gd name="connsiteY3549" fmla="*/ 6475195 h 6738329"/>
              <a:gd name="connsiteX3550" fmla="*/ 5325089 w 12191368"/>
              <a:gd name="connsiteY3550" fmla="*/ 6474985 h 6738329"/>
              <a:gd name="connsiteX3551" fmla="*/ 5321096 w 12191368"/>
              <a:gd name="connsiteY3551" fmla="*/ 6474985 h 6738329"/>
              <a:gd name="connsiteX3552" fmla="*/ 5312714 w 12191368"/>
              <a:gd name="connsiteY3552" fmla="*/ 6474355 h 6738329"/>
              <a:gd name="connsiteX3553" fmla="*/ 5303933 w 12191368"/>
              <a:gd name="connsiteY3553" fmla="*/ 6473726 h 6738329"/>
              <a:gd name="connsiteX3554" fmla="*/ 5296350 w 12191368"/>
              <a:gd name="connsiteY3554" fmla="*/ 6473307 h 6738329"/>
              <a:gd name="connsiteX3555" fmla="*/ 5245657 w 12191368"/>
              <a:gd name="connsiteY3555" fmla="*/ 6473097 h 6738329"/>
              <a:gd name="connsiteX3556" fmla="*/ 5194566 w 12191368"/>
              <a:gd name="connsiteY3556" fmla="*/ 6472887 h 6738329"/>
              <a:gd name="connsiteX3557" fmla="*/ 5092383 w 12191368"/>
              <a:gd name="connsiteY3557" fmla="*/ 6472677 h 6738329"/>
              <a:gd name="connsiteX3558" fmla="*/ 5094778 w 12191368"/>
              <a:gd name="connsiteY3558" fmla="*/ 6478550 h 6738329"/>
              <a:gd name="connsiteX3559" fmla="*/ 5095177 w 12191368"/>
              <a:gd name="connsiteY3559" fmla="*/ 6481068 h 6738329"/>
              <a:gd name="connsiteX3560" fmla="*/ 5095577 w 12191368"/>
              <a:gd name="connsiteY3560" fmla="*/ 6483375 h 6738329"/>
              <a:gd name="connsiteX3561" fmla="*/ 5095577 w 12191368"/>
              <a:gd name="connsiteY3561" fmla="*/ 6485263 h 6738329"/>
              <a:gd name="connsiteX3562" fmla="*/ 5095577 w 12191368"/>
              <a:gd name="connsiteY3562" fmla="*/ 6487150 h 6738329"/>
              <a:gd name="connsiteX3563" fmla="*/ 5094778 w 12191368"/>
              <a:gd name="connsiteY3563" fmla="*/ 6488829 h 6738329"/>
              <a:gd name="connsiteX3564" fmla="*/ 5093980 w 12191368"/>
              <a:gd name="connsiteY3564" fmla="*/ 6490297 h 6738329"/>
              <a:gd name="connsiteX3565" fmla="*/ 5093182 w 12191368"/>
              <a:gd name="connsiteY3565" fmla="*/ 6491346 h 6738329"/>
              <a:gd name="connsiteX3566" fmla="*/ 5091584 w 12191368"/>
              <a:gd name="connsiteY3566" fmla="*/ 6492394 h 6738329"/>
              <a:gd name="connsiteX3567" fmla="*/ 5090387 w 12191368"/>
              <a:gd name="connsiteY3567" fmla="*/ 6493234 h 6738329"/>
              <a:gd name="connsiteX3568" fmla="*/ 5088791 w 12191368"/>
              <a:gd name="connsiteY3568" fmla="*/ 6493863 h 6738329"/>
              <a:gd name="connsiteX3569" fmla="*/ 5086795 w 12191368"/>
              <a:gd name="connsiteY3569" fmla="*/ 6494282 h 6738329"/>
              <a:gd name="connsiteX3570" fmla="*/ 5084799 w 12191368"/>
              <a:gd name="connsiteY3570" fmla="*/ 6494702 h 6738329"/>
              <a:gd name="connsiteX3571" fmla="*/ 5082803 w 12191368"/>
              <a:gd name="connsiteY3571" fmla="*/ 6494911 h 6738329"/>
              <a:gd name="connsiteX3572" fmla="*/ 5080408 w 12191368"/>
              <a:gd name="connsiteY3572" fmla="*/ 6495121 h 6738329"/>
              <a:gd name="connsiteX3573" fmla="*/ 5075220 w 12191368"/>
              <a:gd name="connsiteY3573" fmla="*/ 6495121 h 6738329"/>
              <a:gd name="connsiteX3574" fmla="*/ 5069631 w 12191368"/>
              <a:gd name="connsiteY3574" fmla="*/ 6494702 h 6738329"/>
              <a:gd name="connsiteX3575" fmla="*/ 5064043 w 12191368"/>
              <a:gd name="connsiteY3575" fmla="*/ 6494073 h 6738329"/>
              <a:gd name="connsiteX3576" fmla="*/ 5058455 w 12191368"/>
              <a:gd name="connsiteY3576" fmla="*/ 6493443 h 6738329"/>
              <a:gd name="connsiteX3577" fmla="*/ 5046879 w 12191368"/>
              <a:gd name="connsiteY3577" fmla="*/ 6492184 h 6738329"/>
              <a:gd name="connsiteX3578" fmla="*/ 5041292 w 12191368"/>
              <a:gd name="connsiteY3578" fmla="*/ 6491765 h 6738329"/>
              <a:gd name="connsiteX3579" fmla="*/ 5036104 w 12191368"/>
              <a:gd name="connsiteY3579" fmla="*/ 6491555 h 6738329"/>
              <a:gd name="connsiteX3580" fmla="*/ 5022132 w 12191368"/>
              <a:gd name="connsiteY3580" fmla="*/ 6491975 h 6738329"/>
              <a:gd name="connsiteX3581" fmla="*/ 5007763 w 12191368"/>
              <a:gd name="connsiteY3581" fmla="*/ 6492814 h 6738329"/>
              <a:gd name="connsiteX3582" fmla="*/ 4993394 w 12191368"/>
              <a:gd name="connsiteY3582" fmla="*/ 6494073 h 6738329"/>
              <a:gd name="connsiteX3583" fmla="*/ 4979424 w 12191368"/>
              <a:gd name="connsiteY3583" fmla="*/ 6495541 h 6738329"/>
              <a:gd name="connsiteX3584" fmla="*/ 4950686 w 12191368"/>
              <a:gd name="connsiteY3584" fmla="*/ 6498268 h 6738329"/>
              <a:gd name="connsiteX3585" fmla="*/ 4936315 w 12191368"/>
              <a:gd name="connsiteY3585" fmla="*/ 6499316 h 6738329"/>
              <a:gd name="connsiteX3586" fmla="*/ 4921945 w 12191368"/>
              <a:gd name="connsiteY3586" fmla="*/ 6500155 h 6738329"/>
              <a:gd name="connsiteX3587" fmla="*/ 4915160 w 12191368"/>
              <a:gd name="connsiteY3587" fmla="*/ 6500365 h 6738329"/>
              <a:gd name="connsiteX3588" fmla="*/ 4907577 w 12191368"/>
              <a:gd name="connsiteY3588" fmla="*/ 6500575 h 6738329"/>
              <a:gd name="connsiteX3589" fmla="*/ 4900790 w 12191368"/>
              <a:gd name="connsiteY3589" fmla="*/ 6500575 h 6738329"/>
              <a:gd name="connsiteX3590" fmla="*/ 4894005 w 12191368"/>
              <a:gd name="connsiteY3590" fmla="*/ 6500365 h 6738329"/>
              <a:gd name="connsiteX3591" fmla="*/ 4886820 w 12191368"/>
              <a:gd name="connsiteY3591" fmla="*/ 6499946 h 6738329"/>
              <a:gd name="connsiteX3592" fmla="*/ 4879635 w 12191368"/>
              <a:gd name="connsiteY3592" fmla="*/ 6499526 h 6738329"/>
              <a:gd name="connsiteX3593" fmla="*/ 4872850 w 12191368"/>
              <a:gd name="connsiteY3593" fmla="*/ 6498687 h 6738329"/>
              <a:gd name="connsiteX3594" fmla="*/ 4866064 w 12191368"/>
              <a:gd name="connsiteY3594" fmla="*/ 6497848 h 6738329"/>
              <a:gd name="connsiteX3595" fmla="*/ 4859278 w 12191368"/>
              <a:gd name="connsiteY3595" fmla="*/ 6496589 h 6738329"/>
              <a:gd name="connsiteX3596" fmla="*/ 4852493 w 12191368"/>
              <a:gd name="connsiteY3596" fmla="*/ 6495331 h 6738329"/>
              <a:gd name="connsiteX3597" fmla="*/ 4845708 w 12191368"/>
              <a:gd name="connsiteY3597" fmla="*/ 6493653 h 6738329"/>
              <a:gd name="connsiteX3598" fmla="*/ 4838922 w 12191368"/>
              <a:gd name="connsiteY3598" fmla="*/ 6491765 h 6738329"/>
              <a:gd name="connsiteX3599" fmla="*/ 4832137 w 12191368"/>
              <a:gd name="connsiteY3599" fmla="*/ 6489458 h 6738329"/>
              <a:gd name="connsiteX3600" fmla="*/ 4825750 w 12191368"/>
              <a:gd name="connsiteY3600" fmla="*/ 6486731 h 6738329"/>
              <a:gd name="connsiteX3601" fmla="*/ 4819364 w 12191368"/>
              <a:gd name="connsiteY3601" fmla="*/ 6484004 h 6738329"/>
              <a:gd name="connsiteX3602" fmla="*/ 4812578 w 12191368"/>
              <a:gd name="connsiteY3602" fmla="*/ 6480858 h 6738329"/>
              <a:gd name="connsiteX3603" fmla="*/ 4783839 w 12191368"/>
              <a:gd name="connsiteY3603" fmla="*/ 6468692 h 6738329"/>
              <a:gd name="connsiteX3604" fmla="*/ 4775857 w 12191368"/>
              <a:gd name="connsiteY3604" fmla="*/ 6470580 h 6738329"/>
              <a:gd name="connsiteX3605" fmla="*/ 4767873 w 12191368"/>
              <a:gd name="connsiteY3605" fmla="*/ 6472048 h 6738329"/>
              <a:gd name="connsiteX3606" fmla="*/ 4760689 w 12191368"/>
              <a:gd name="connsiteY3606" fmla="*/ 6473097 h 6738329"/>
              <a:gd name="connsiteX3607" fmla="*/ 4753104 w 12191368"/>
              <a:gd name="connsiteY3607" fmla="*/ 6473936 h 6738329"/>
              <a:gd name="connsiteX3608" fmla="*/ 4745520 w 12191368"/>
              <a:gd name="connsiteY3608" fmla="*/ 6474355 h 6738329"/>
              <a:gd name="connsiteX3609" fmla="*/ 4738735 w 12191368"/>
              <a:gd name="connsiteY3609" fmla="*/ 6474775 h 6738329"/>
              <a:gd name="connsiteX3610" fmla="*/ 4731950 w 12191368"/>
              <a:gd name="connsiteY3610" fmla="*/ 6474775 h 6738329"/>
              <a:gd name="connsiteX3611" fmla="*/ 4725164 w 12191368"/>
              <a:gd name="connsiteY3611" fmla="*/ 6474565 h 6738329"/>
              <a:gd name="connsiteX3612" fmla="*/ 4718777 w 12191368"/>
              <a:gd name="connsiteY3612" fmla="*/ 6474145 h 6738329"/>
              <a:gd name="connsiteX3613" fmla="*/ 4711991 w 12191368"/>
              <a:gd name="connsiteY3613" fmla="*/ 6473516 h 6738329"/>
              <a:gd name="connsiteX3614" fmla="*/ 4706006 w 12191368"/>
              <a:gd name="connsiteY3614" fmla="*/ 6472677 h 6738329"/>
              <a:gd name="connsiteX3615" fmla="*/ 4700017 w 12191368"/>
              <a:gd name="connsiteY3615" fmla="*/ 6471419 h 6738329"/>
              <a:gd name="connsiteX3616" fmla="*/ 4694430 w 12191368"/>
              <a:gd name="connsiteY3616" fmla="*/ 6469741 h 6738329"/>
              <a:gd name="connsiteX3617" fmla="*/ 4689240 w 12191368"/>
              <a:gd name="connsiteY3617" fmla="*/ 6468063 h 6738329"/>
              <a:gd name="connsiteX3618" fmla="*/ 4683653 w 12191368"/>
              <a:gd name="connsiteY3618" fmla="*/ 6466385 h 6738329"/>
              <a:gd name="connsiteX3619" fmla="*/ 4678463 w 12191368"/>
              <a:gd name="connsiteY3619" fmla="*/ 6464287 h 6738329"/>
              <a:gd name="connsiteX3620" fmla="*/ 4674072 w 12191368"/>
              <a:gd name="connsiteY3620" fmla="*/ 6461980 h 6738329"/>
              <a:gd name="connsiteX3621" fmla="*/ 4669682 w 12191368"/>
              <a:gd name="connsiteY3621" fmla="*/ 6459463 h 6738329"/>
              <a:gd name="connsiteX3622" fmla="*/ 4665291 w 12191368"/>
              <a:gd name="connsiteY3622" fmla="*/ 6456736 h 6738329"/>
              <a:gd name="connsiteX3623" fmla="*/ 4661699 w 12191368"/>
              <a:gd name="connsiteY3623" fmla="*/ 6453590 h 6738329"/>
              <a:gd name="connsiteX3624" fmla="*/ 4658106 w 12191368"/>
              <a:gd name="connsiteY3624" fmla="*/ 6450233 h 6738329"/>
              <a:gd name="connsiteX3625" fmla="*/ 4654515 w 12191368"/>
              <a:gd name="connsiteY3625" fmla="*/ 6446878 h 6738329"/>
              <a:gd name="connsiteX3626" fmla="*/ 4651321 w 12191368"/>
              <a:gd name="connsiteY3626" fmla="*/ 6443312 h 6738329"/>
              <a:gd name="connsiteX3627" fmla="*/ 4648527 w 12191368"/>
              <a:gd name="connsiteY3627" fmla="*/ 6439536 h 6738329"/>
              <a:gd name="connsiteX3628" fmla="*/ 4646133 w 12191368"/>
              <a:gd name="connsiteY3628" fmla="*/ 6435341 h 6738329"/>
              <a:gd name="connsiteX3629" fmla="*/ 4644137 w 12191368"/>
              <a:gd name="connsiteY3629" fmla="*/ 6431146 h 6738329"/>
              <a:gd name="connsiteX3630" fmla="*/ 4642141 w 12191368"/>
              <a:gd name="connsiteY3630" fmla="*/ 6426951 h 6738329"/>
              <a:gd name="connsiteX3631" fmla="*/ 4640544 w 12191368"/>
              <a:gd name="connsiteY3631" fmla="*/ 6422336 h 6738329"/>
              <a:gd name="connsiteX3632" fmla="*/ 4639745 w 12191368"/>
              <a:gd name="connsiteY3632" fmla="*/ 6417512 h 6738329"/>
              <a:gd name="connsiteX3633" fmla="*/ 4638947 w 12191368"/>
              <a:gd name="connsiteY3633" fmla="*/ 6412478 h 6738329"/>
              <a:gd name="connsiteX3634" fmla="*/ 4638548 w 12191368"/>
              <a:gd name="connsiteY3634" fmla="*/ 6407443 h 6738329"/>
              <a:gd name="connsiteX3635" fmla="*/ 4638548 w 12191368"/>
              <a:gd name="connsiteY3635" fmla="*/ 6402200 h 6738329"/>
              <a:gd name="connsiteX3636" fmla="*/ 4636153 w 12191368"/>
              <a:gd name="connsiteY3636" fmla="*/ 6397585 h 6738329"/>
              <a:gd name="connsiteX3637" fmla="*/ 4633759 w 12191368"/>
              <a:gd name="connsiteY3637" fmla="*/ 6393180 h 6738329"/>
              <a:gd name="connsiteX3638" fmla="*/ 4632162 w 12191368"/>
              <a:gd name="connsiteY3638" fmla="*/ 6388566 h 6738329"/>
              <a:gd name="connsiteX3639" fmla="*/ 4630964 w 12191368"/>
              <a:gd name="connsiteY3639" fmla="*/ 6384161 h 6738329"/>
              <a:gd name="connsiteX3640" fmla="*/ 4630565 w 12191368"/>
              <a:gd name="connsiteY3640" fmla="*/ 6379336 h 6738329"/>
              <a:gd name="connsiteX3641" fmla="*/ 4630964 w 12191368"/>
              <a:gd name="connsiteY3641" fmla="*/ 6374931 h 6738329"/>
              <a:gd name="connsiteX3642" fmla="*/ 4631363 w 12191368"/>
              <a:gd name="connsiteY3642" fmla="*/ 6372624 h 6738329"/>
              <a:gd name="connsiteX3643" fmla="*/ 4632162 w 12191368"/>
              <a:gd name="connsiteY3643" fmla="*/ 6370317 h 6738329"/>
              <a:gd name="connsiteX3644" fmla="*/ 4633359 w 12191368"/>
              <a:gd name="connsiteY3644" fmla="*/ 6368010 h 6738329"/>
              <a:gd name="connsiteX3645" fmla="*/ 4634557 w 12191368"/>
              <a:gd name="connsiteY3645" fmla="*/ 6365492 h 6738329"/>
              <a:gd name="connsiteX3646" fmla="*/ 4631363 w 12191368"/>
              <a:gd name="connsiteY3646" fmla="*/ 6360878 h 6738329"/>
              <a:gd name="connsiteX3647" fmla="*/ 4628570 w 12191368"/>
              <a:gd name="connsiteY3647" fmla="*/ 6356263 h 6738329"/>
              <a:gd name="connsiteX3648" fmla="*/ 4626973 w 12191368"/>
              <a:gd name="connsiteY3648" fmla="*/ 6351439 h 6738329"/>
              <a:gd name="connsiteX3649" fmla="*/ 4626174 w 12191368"/>
              <a:gd name="connsiteY3649" fmla="*/ 6349132 h 6738329"/>
              <a:gd name="connsiteX3650" fmla="*/ 4625775 w 12191368"/>
              <a:gd name="connsiteY3650" fmla="*/ 6346614 h 6738329"/>
              <a:gd name="connsiteX3651" fmla="*/ 4625377 w 12191368"/>
              <a:gd name="connsiteY3651" fmla="*/ 6344307 h 6738329"/>
              <a:gd name="connsiteX3652" fmla="*/ 4625775 w 12191368"/>
              <a:gd name="connsiteY3652" fmla="*/ 6341790 h 6738329"/>
              <a:gd name="connsiteX3653" fmla="*/ 4626174 w 12191368"/>
              <a:gd name="connsiteY3653" fmla="*/ 6339483 h 6738329"/>
              <a:gd name="connsiteX3654" fmla="*/ 4626574 w 12191368"/>
              <a:gd name="connsiteY3654" fmla="*/ 6337175 h 6738329"/>
              <a:gd name="connsiteX3655" fmla="*/ 4627771 w 12191368"/>
              <a:gd name="connsiteY3655" fmla="*/ 6334868 h 6738329"/>
              <a:gd name="connsiteX3656" fmla="*/ 4629367 w 12191368"/>
              <a:gd name="connsiteY3656" fmla="*/ 6332351 h 6738329"/>
              <a:gd name="connsiteX3657" fmla="*/ 4631363 w 12191368"/>
              <a:gd name="connsiteY3657" fmla="*/ 6329834 h 6738329"/>
              <a:gd name="connsiteX3658" fmla="*/ 4633759 w 12191368"/>
              <a:gd name="connsiteY3658" fmla="*/ 6327527 h 6738329"/>
              <a:gd name="connsiteX3659" fmla="*/ 4614998 w 12191368"/>
              <a:gd name="connsiteY3659" fmla="*/ 6270473 h 6738329"/>
              <a:gd name="connsiteX3660" fmla="*/ 4606217 w 12191368"/>
              <a:gd name="connsiteY3660" fmla="*/ 6270473 h 6738329"/>
              <a:gd name="connsiteX3661" fmla="*/ 4597036 w 12191368"/>
              <a:gd name="connsiteY3661" fmla="*/ 6270054 h 6738329"/>
              <a:gd name="connsiteX3662" fmla="*/ 4524790 w 12191368"/>
              <a:gd name="connsiteY3662" fmla="*/ 6422965 h 6738329"/>
              <a:gd name="connsiteX3663" fmla="*/ 4518005 w 12191368"/>
              <a:gd name="connsiteY3663" fmla="*/ 6435341 h 6738329"/>
              <a:gd name="connsiteX3664" fmla="*/ 4512017 w 12191368"/>
              <a:gd name="connsiteY3664" fmla="*/ 6448136 h 6738329"/>
              <a:gd name="connsiteX3665" fmla="*/ 4500443 w 12191368"/>
              <a:gd name="connsiteY3665" fmla="*/ 6473516 h 6738329"/>
              <a:gd name="connsiteX3666" fmla="*/ 4489265 w 12191368"/>
              <a:gd name="connsiteY3666" fmla="*/ 6498687 h 6738329"/>
              <a:gd name="connsiteX3667" fmla="*/ 4476892 w 12191368"/>
              <a:gd name="connsiteY3667" fmla="*/ 6524067 h 6738329"/>
              <a:gd name="connsiteX3668" fmla="*/ 4470905 w 12191368"/>
              <a:gd name="connsiteY3668" fmla="*/ 6536443 h 6738329"/>
              <a:gd name="connsiteX3669" fmla="*/ 4464118 w 12191368"/>
              <a:gd name="connsiteY3669" fmla="*/ 6549028 h 6738329"/>
              <a:gd name="connsiteX3670" fmla="*/ 4456934 w 12191368"/>
              <a:gd name="connsiteY3670" fmla="*/ 6561613 h 6738329"/>
              <a:gd name="connsiteX3671" fmla="*/ 4448951 w 12191368"/>
              <a:gd name="connsiteY3671" fmla="*/ 6573779 h 6738329"/>
              <a:gd name="connsiteX3672" fmla="*/ 4440968 w 12191368"/>
              <a:gd name="connsiteY3672" fmla="*/ 6586155 h 6738329"/>
              <a:gd name="connsiteX3673" fmla="*/ 4431788 w 12191368"/>
              <a:gd name="connsiteY3673" fmla="*/ 6598321 h 6738329"/>
              <a:gd name="connsiteX3674" fmla="*/ 4421810 w 12191368"/>
              <a:gd name="connsiteY3674" fmla="*/ 6610486 h 6738329"/>
              <a:gd name="connsiteX3675" fmla="*/ 4411430 w 12191368"/>
              <a:gd name="connsiteY3675" fmla="*/ 6622233 h 6738329"/>
              <a:gd name="connsiteX3676" fmla="*/ 4409036 w 12191368"/>
              <a:gd name="connsiteY3676" fmla="*/ 6628106 h 6738329"/>
              <a:gd name="connsiteX3677" fmla="*/ 4406242 w 12191368"/>
              <a:gd name="connsiteY3677" fmla="*/ 6633559 h 6738329"/>
              <a:gd name="connsiteX3678" fmla="*/ 4403050 w 12191368"/>
              <a:gd name="connsiteY3678" fmla="*/ 6638594 h 6738329"/>
              <a:gd name="connsiteX3679" fmla="*/ 4399456 w 12191368"/>
              <a:gd name="connsiteY3679" fmla="*/ 6643628 h 6738329"/>
              <a:gd name="connsiteX3680" fmla="*/ 4395465 w 12191368"/>
              <a:gd name="connsiteY3680" fmla="*/ 6647823 h 6738329"/>
              <a:gd name="connsiteX3681" fmla="*/ 4391075 w 12191368"/>
              <a:gd name="connsiteY3681" fmla="*/ 6651808 h 6738329"/>
              <a:gd name="connsiteX3682" fmla="*/ 4387881 w 12191368"/>
              <a:gd name="connsiteY3682" fmla="*/ 6653486 h 6738329"/>
              <a:gd name="connsiteX3683" fmla="*/ 4385087 w 12191368"/>
              <a:gd name="connsiteY3683" fmla="*/ 6655164 h 6738329"/>
              <a:gd name="connsiteX3684" fmla="*/ 4382293 w 12191368"/>
              <a:gd name="connsiteY3684" fmla="*/ 6656842 h 6738329"/>
              <a:gd name="connsiteX3685" fmla="*/ 4379499 w 12191368"/>
              <a:gd name="connsiteY3685" fmla="*/ 6658311 h 6738329"/>
              <a:gd name="connsiteX3686" fmla="*/ 4376306 w 12191368"/>
              <a:gd name="connsiteY3686" fmla="*/ 6659569 h 6738329"/>
              <a:gd name="connsiteX3687" fmla="*/ 4372713 w 12191368"/>
              <a:gd name="connsiteY3687" fmla="*/ 6660828 h 6738329"/>
              <a:gd name="connsiteX3688" fmla="*/ 4369520 w 12191368"/>
              <a:gd name="connsiteY3688" fmla="*/ 6661877 h 6738329"/>
              <a:gd name="connsiteX3689" fmla="*/ 4365528 w 12191368"/>
              <a:gd name="connsiteY3689" fmla="*/ 6662925 h 6738329"/>
              <a:gd name="connsiteX3690" fmla="*/ 4361537 w 12191368"/>
              <a:gd name="connsiteY3690" fmla="*/ 6663555 h 6738329"/>
              <a:gd name="connsiteX3691" fmla="*/ 4357147 w 12191368"/>
              <a:gd name="connsiteY3691" fmla="*/ 6664184 h 6738329"/>
              <a:gd name="connsiteX3692" fmla="*/ 4352756 w 12191368"/>
              <a:gd name="connsiteY3692" fmla="*/ 6664813 h 6738329"/>
              <a:gd name="connsiteX3693" fmla="*/ 4348365 w 12191368"/>
              <a:gd name="connsiteY3693" fmla="*/ 6665023 h 6738329"/>
              <a:gd name="connsiteX3694" fmla="*/ 4343575 w 12191368"/>
              <a:gd name="connsiteY3694" fmla="*/ 6665232 h 6738329"/>
              <a:gd name="connsiteX3695" fmla="*/ 4338386 w 12191368"/>
              <a:gd name="connsiteY3695" fmla="*/ 6665232 h 6738329"/>
              <a:gd name="connsiteX3696" fmla="*/ 4333197 w 12191368"/>
              <a:gd name="connsiteY3696" fmla="*/ 6665023 h 6738329"/>
              <a:gd name="connsiteX3697" fmla="*/ 4327609 w 12191368"/>
              <a:gd name="connsiteY3697" fmla="*/ 6664813 h 6738329"/>
              <a:gd name="connsiteX3698" fmla="*/ 4321622 w 12191368"/>
              <a:gd name="connsiteY3698" fmla="*/ 6664184 h 6738329"/>
              <a:gd name="connsiteX3699" fmla="*/ 4315636 w 12191368"/>
              <a:gd name="connsiteY3699" fmla="*/ 6663555 h 6738329"/>
              <a:gd name="connsiteX3700" fmla="*/ 4309248 w 12191368"/>
              <a:gd name="connsiteY3700" fmla="*/ 6662716 h 6738329"/>
              <a:gd name="connsiteX3701" fmla="*/ 4302861 w 12191368"/>
              <a:gd name="connsiteY3701" fmla="*/ 6661666 h 6738329"/>
              <a:gd name="connsiteX3702" fmla="*/ 4297673 w 12191368"/>
              <a:gd name="connsiteY3702" fmla="*/ 6661037 h 6738329"/>
              <a:gd name="connsiteX3703" fmla="*/ 4292883 w 12191368"/>
              <a:gd name="connsiteY3703" fmla="*/ 6660198 h 6738329"/>
              <a:gd name="connsiteX3704" fmla="*/ 4287295 w 12191368"/>
              <a:gd name="connsiteY3704" fmla="*/ 6659779 h 6738329"/>
              <a:gd name="connsiteX3705" fmla="*/ 4282106 w 12191368"/>
              <a:gd name="connsiteY3705" fmla="*/ 6659569 h 6738329"/>
              <a:gd name="connsiteX3706" fmla="*/ 4271329 w 12191368"/>
              <a:gd name="connsiteY3706" fmla="*/ 6659359 h 6738329"/>
              <a:gd name="connsiteX3707" fmla="*/ 4260551 w 12191368"/>
              <a:gd name="connsiteY3707" fmla="*/ 6659359 h 6738329"/>
              <a:gd name="connsiteX3708" fmla="*/ 4238199 w 12191368"/>
              <a:gd name="connsiteY3708" fmla="*/ 6660198 h 6738329"/>
              <a:gd name="connsiteX3709" fmla="*/ 4226624 w 12191368"/>
              <a:gd name="connsiteY3709" fmla="*/ 6660408 h 6738329"/>
              <a:gd name="connsiteX3710" fmla="*/ 4216245 w 12191368"/>
              <a:gd name="connsiteY3710" fmla="*/ 6660828 h 6738329"/>
              <a:gd name="connsiteX3711" fmla="*/ 4203074 w 12191368"/>
              <a:gd name="connsiteY3711" fmla="*/ 6662086 h 6738329"/>
              <a:gd name="connsiteX3712" fmla="*/ 4189902 w 12191368"/>
              <a:gd name="connsiteY3712" fmla="*/ 6662925 h 6738329"/>
              <a:gd name="connsiteX3713" fmla="*/ 4177529 w 12191368"/>
              <a:gd name="connsiteY3713" fmla="*/ 6663135 h 6738329"/>
              <a:gd name="connsiteX3714" fmla="*/ 4165554 w 12191368"/>
              <a:gd name="connsiteY3714" fmla="*/ 6662925 h 6738329"/>
              <a:gd name="connsiteX3715" fmla="*/ 4153180 w 12191368"/>
              <a:gd name="connsiteY3715" fmla="*/ 6662296 h 6738329"/>
              <a:gd name="connsiteX3716" fmla="*/ 4142004 w 12191368"/>
              <a:gd name="connsiteY3716" fmla="*/ 6661247 h 6738329"/>
              <a:gd name="connsiteX3717" fmla="*/ 4131227 w 12191368"/>
              <a:gd name="connsiteY3717" fmla="*/ 6659359 h 6738329"/>
              <a:gd name="connsiteX3718" fmla="*/ 4120051 w 12191368"/>
              <a:gd name="connsiteY3718" fmla="*/ 6657262 h 6738329"/>
              <a:gd name="connsiteX3719" fmla="*/ 4110072 w 12191368"/>
              <a:gd name="connsiteY3719" fmla="*/ 6654745 h 6738329"/>
              <a:gd name="connsiteX3720" fmla="*/ 4100094 w 12191368"/>
              <a:gd name="connsiteY3720" fmla="*/ 6651808 h 6738329"/>
              <a:gd name="connsiteX3721" fmla="*/ 4090513 w 12191368"/>
              <a:gd name="connsiteY3721" fmla="*/ 6648452 h 6738329"/>
              <a:gd name="connsiteX3722" fmla="*/ 4081333 w 12191368"/>
              <a:gd name="connsiteY3722" fmla="*/ 6644677 h 6738329"/>
              <a:gd name="connsiteX3723" fmla="*/ 4072552 w 12191368"/>
              <a:gd name="connsiteY3723" fmla="*/ 6640062 h 6738329"/>
              <a:gd name="connsiteX3724" fmla="*/ 4064169 w 12191368"/>
              <a:gd name="connsiteY3724" fmla="*/ 6635447 h 6738329"/>
              <a:gd name="connsiteX3725" fmla="*/ 4055388 w 12191368"/>
              <a:gd name="connsiteY3725" fmla="*/ 6630204 h 6738329"/>
              <a:gd name="connsiteX3726" fmla="*/ 4047804 w 12191368"/>
              <a:gd name="connsiteY3726" fmla="*/ 6624330 h 6738329"/>
              <a:gd name="connsiteX3727" fmla="*/ 4042217 w 12191368"/>
              <a:gd name="connsiteY3727" fmla="*/ 6628525 h 6738329"/>
              <a:gd name="connsiteX3728" fmla="*/ 4035830 w 12191368"/>
              <a:gd name="connsiteY3728" fmla="*/ 6632720 h 6738329"/>
              <a:gd name="connsiteX3729" fmla="*/ 4028644 w 12191368"/>
              <a:gd name="connsiteY3729" fmla="*/ 6636706 h 6738329"/>
              <a:gd name="connsiteX3730" fmla="*/ 4025452 w 12191368"/>
              <a:gd name="connsiteY3730" fmla="*/ 6638384 h 6738329"/>
              <a:gd name="connsiteX3731" fmla="*/ 4021860 w 12191368"/>
              <a:gd name="connsiteY3731" fmla="*/ 6639852 h 6738329"/>
              <a:gd name="connsiteX3732" fmla="*/ 4018267 w 12191368"/>
              <a:gd name="connsiteY3732" fmla="*/ 6641320 h 6738329"/>
              <a:gd name="connsiteX3733" fmla="*/ 4014675 w 12191368"/>
              <a:gd name="connsiteY3733" fmla="*/ 6642159 h 6738329"/>
              <a:gd name="connsiteX3734" fmla="*/ 4011082 w 12191368"/>
              <a:gd name="connsiteY3734" fmla="*/ 6642789 h 6738329"/>
              <a:gd name="connsiteX3735" fmla="*/ 4007490 w 12191368"/>
              <a:gd name="connsiteY3735" fmla="*/ 6642789 h 6738329"/>
              <a:gd name="connsiteX3736" fmla="*/ 4005495 w 12191368"/>
              <a:gd name="connsiteY3736" fmla="*/ 6642789 h 6738329"/>
              <a:gd name="connsiteX3737" fmla="*/ 4003898 w 12191368"/>
              <a:gd name="connsiteY3737" fmla="*/ 6642579 h 6738329"/>
              <a:gd name="connsiteX3738" fmla="*/ 4002301 w 12191368"/>
              <a:gd name="connsiteY3738" fmla="*/ 6642159 h 6738329"/>
              <a:gd name="connsiteX3739" fmla="*/ 4000305 w 12191368"/>
              <a:gd name="connsiteY3739" fmla="*/ 6641530 h 6738329"/>
              <a:gd name="connsiteX3740" fmla="*/ 3998309 w 12191368"/>
              <a:gd name="connsiteY3740" fmla="*/ 6640901 h 6738329"/>
              <a:gd name="connsiteX3741" fmla="*/ 3996713 w 12191368"/>
              <a:gd name="connsiteY3741" fmla="*/ 6640062 h 6738329"/>
              <a:gd name="connsiteX3742" fmla="*/ 3993520 w 12191368"/>
              <a:gd name="connsiteY3742" fmla="*/ 6637964 h 6738329"/>
              <a:gd name="connsiteX3743" fmla="*/ 3990327 w 12191368"/>
              <a:gd name="connsiteY3743" fmla="*/ 6635867 h 6738329"/>
              <a:gd name="connsiteX3744" fmla="*/ 3987134 w 12191368"/>
              <a:gd name="connsiteY3744" fmla="*/ 6633559 h 6738329"/>
              <a:gd name="connsiteX3745" fmla="*/ 3979949 w 12191368"/>
              <a:gd name="connsiteY3745" fmla="*/ 6629365 h 6738329"/>
              <a:gd name="connsiteX3746" fmla="*/ 3971966 w 12191368"/>
              <a:gd name="connsiteY3746" fmla="*/ 6625169 h 6738329"/>
              <a:gd name="connsiteX3747" fmla="*/ 3963184 w 12191368"/>
              <a:gd name="connsiteY3747" fmla="*/ 6621184 h 6738329"/>
              <a:gd name="connsiteX3748" fmla="*/ 3946420 w 12191368"/>
              <a:gd name="connsiteY3748" fmla="*/ 6613003 h 6738329"/>
              <a:gd name="connsiteX3749" fmla="*/ 3938038 w 12191368"/>
              <a:gd name="connsiteY3749" fmla="*/ 6608599 h 6738329"/>
              <a:gd name="connsiteX3750" fmla="*/ 3930454 w 12191368"/>
              <a:gd name="connsiteY3750" fmla="*/ 6604403 h 6738329"/>
              <a:gd name="connsiteX3751" fmla="*/ 3926862 w 12191368"/>
              <a:gd name="connsiteY3751" fmla="*/ 6602096 h 6738329"/>
              <a:gd name="connsiteX3752" fmla="*/ 3923668 w 12191368"/>
              <a:gd name="connsiteY3752" fmla="*/ 6599789 h 6738329"/>
              <a:gd name="connsiteX3753" fmla="*/ 3920874 w 12191368"/>
              <a:gd name="connsiteY3753" fmla="*/ 6597482 h 6738329"/>
              <a:gd name="connsiteX3754" fmla="*/ 3918479 w 12191368"/>
              <a:gd name="connsiteY3754" fmla="*/ 6594964 h 6738329"/>
              <a:gd name="connsiteX3755" fmla="*/ 3916084 w 12191368"/>
              <a:gd name="connsiteY3755" fmla="*/ 6592448 h 6738329"/>
              <a:gd name="connsiteX3756" fmla="*/ 3914488 w 12191368"/>
              <a:gd name="connsiteY3756" fmla="*/ 6589721 h 6738329"/>
              <a:gd name="connsiteX3757" fmla="*/ 3912891 w 12191368"/>
              <a:gd name="connsiteY3757" fmla="*/ 6586994 h 6738329"/>
              <a:gd name="connsiteX3758" fmla="*/ 3911694 w 12191368"/>
              <a:gd name="connsiteY3758" fmla="*/ 6584267 h 6738329"/>
              <a:gd name="connsiteX3759" fmla="*/ 3911295 w 12191368"/>
              <a:gd name="connsiteY3759" fmla="*/ 6581330 h 6738329"/>
              <a:gd name="connsiteX3760" fmla="*/ 3911295 w 12191368"/>
              <a:gd name="connsiteY3760" fmla="*/ 6578394 h 6738329"/>
              <a:gd name="connsiteX3761" fmla="*/ 3911694 w 12191368"/>
              <a:gd name="connsiteY3761" fmla="*/ 6575248 h 6738329"/>
              <a:gd name="connsiteX3762" fmla="*/ 3912891 w 12191368"/>
              <a:gd name="connsiteY3762" fmla="*/ 6571682 h 6738329"/>
              <a:gd name="connsiteX3763" fmla="*/ 3914488 w 12191368"/>
              <a:gd name="connsiteY3763" fmla="*/ 6568326 h 6738329"/>
              <a:gd name="connsiteX3764" fmla="*/ 3916883 w 12191368"/>
              <a:gd name="connsiteY3764" fmla="*/ 6564760 h 6738329"/>
              <a:gd name="connsiteX3765" fmla="*/ 3919677 w 12191368"/>
              <a:gd name="connsiteY3765" fmla="*/ 6561194 h 6738329"/>
              <a:gd name="connsiteX3766" fmla="*/ 3923269 w 12191368"/>
              <a:gd name="connsiteY3766" fmla="*/ 6557418 h 6738329"/>
              <a:gd name="connsiteX3767" fmla="*/ 3920076 w 12191368"/>
              <a:gd name="connsiteY3767" fmla="*/ 6553643 h 6738329"/>
              <a:gd name="connsiteX3768" fmla="*/ 3917282 w 12191368"/>
              <a:gd name="connsiteY3768" fmla="*/ 6550287 h 6738329"/>
              <a:gd name="connsiteX3769" fmla="*/ 3914488 w 12191368"/>
              <a:gd name="connsiteY3769" fmla="*/ 6546931 h 6738329"/>
              <a:gd name="connsiteX3770" fmla="*/ 3912093 w 12191368"/>
              <a:gd name="connsiteY3770" fmla="*/ 6543574 h 6738329"/>
              <a:gd name="connsiteX3771" fmla="*/ 3908101 w 12191368"/>
              <a:gd name="connsiteY3771" fmla="*/ 6536233 h 6738329"/>
              <a:gd name="connsiteX3772" fmla="*/ 3904509 w 12191368"/>
              <a:gd name="connsiteY3772" fmla="*/ 6529311 h 6738329"/>
              <a:gd name="connsiteX3773" fmla="*/ 3902114 w 12191368"/>
              <a:gd name="connsiteY3773" fmla="*/ 6521970 h 6738329"/>
              <a:gd name="connsiteX3774" fmla="*/ 3899320 w 12191368"/>
              <a:gd name="connsiteY3774" fmla="*/ 6514838 h 6738329"/>
              <a:gd name="connsiteX3775" fmla="*/ 3898122 w 12191368"/>
              <a:gd name="connsiteY3775" fmla="*/ 6507707 h 6738329"/>
              <a:gd name="connsiteX3776" fmla="*/ 3896924 w 12191368"/>
              <a:gd name="connsiteY3776" fmla="*/ 6500365 h 6738329"/>
              <a:gd name="connsiteX3777" fmla="*/ 3895328 w 12191368"/>
              <a:gd name="connsiteY3777" fmla="*/ 6485682 h 6738329"/>
              <a:gd name="connsiteX3778" fmla="*/ 3893732 w 12191368"/>
              <a:gd name="connsiteY3778" fmla="*/ 6471419 h 6738329"/>
              <a:gd name="connsiteX3779" fmla="*/ 3892934 w 12191368"/>
              <a:gd name="connsiteY3779" fmla="*/ 6463868 h 6738329"/>
              <a:gd name="connsiteX3780" fmla="*/ 3892136 w 12191368"/>
              <a:gd name="connsiteY3780" fmla="*/ 6456736 h 6738329"/>
              <a:gd name="connsiteX3781" fmla="*/ 3890938 w 12191368"/>
              <a:gd name="connsiteY3781" fmla="*/ 6449394 h 6738329"/>
              <a:gd name="connsiteX3782" fmla="*/ 3888943 w 12191368"/>
              <a:gd name="connsiteY3782" fmla="*/ 6442263 h 6738329"/>
              <a:gd name="connsiteX3783" fmla="*/ 3867388 w 12191368"/>
              <a:gd name="connsiteY3783" fmla="*/ 6440585 h 6738329"/>
              <a:gd name="connsiteX3784" fmla="*/ 3852221 w 12191368"/>
              <a:gd name="connsiteY3784" fmla="*/ 6442263 h 6738329"/>
              <a:gd name="connsiteX3785" fmla="*/ 3837053 w 12191368"/>
              <a:gd name="connsiteY3785" fmla="*/ 6443941 h 6738329"/>
              <a:gd name="connsiteX3786" fmla="*/ 3821486 w 12191368"/>
              <a:gd name="connsiteY3786" fmla="*/ 6445199 h 6738329"/>
              <a:gd name="connsiteX3787" fmla="*/ 3806318 w 12191368"/>
              <a:gd name="connsiteY3787" fmla="*/ 6446038 h 6738329"/>
              <a:gd name="connsiteX3788" fmla="*/ 3798334 w 12191368"/>
              <a:gd name="connsiteY3788" fmla="*/ 6446458 h 6738329"/>
              <a:gd name="connsiteX3789" fmla="*/ 3790751 w 12191368"/>
              <a:gd name="connsiteY3789" fmla="*/ 6446458 h 6738329"/>
              <a:gd name="connsiteX3790" fmla="*/ 3783167 w 12191368"/>
              <a:gd name="connsiteY3790" fmla="*/ 6446458 h 6738329"/>
              <a:gd name="connsiteX3791" fmla="*/ 3775583 w 12191368"/>
              <a:gd name="connsiteY3791" fmla="*/ 6446038 h 6738329"/>
              <a:gd name="connsiteX3792" fmla="*/ 3767600 w 12191368"/>
              <a:gd name="connsiteY3792" fmla="*/ 6445619 h 6738329"/>
              <a:gd name="connsiteX3793" fmla="*/ 3760016 w 12191368"/>
              <a:gd name="connsiteY3793" fmla="*/ 6444990 h 6738329"/>
              <a:gd name="connsiteX3794" fmla="*/ 3752432 w 12191368"/>
              <a:gd name="connsiteY3794" fmla="*/ 6443941 h 6738329"/>
              <a:gd name="connsiteX3795" fmla="*/ 3744449 w 12191368"/>
              <a:gd name="connsiteY3795" fmla="*/ 6442683 h 6738329"/>
              <a:gd name="connsiteX3796" fmla="*/ 3740059 w 12191368"/>
              <a:gd name="connsiteY3796" fmla="*/ 6443941 h 6738329"/>
              <a:gd name="connsiteX3797" fmla="*/ 3734869 w 12191368"/>
              <a:gd name="connsiteY3797" fmla="*/ 6444990 h 6738329"/>
              <a:gd name="connsiteX3798" fmla="*/ 3730479 w 12191368"/>
              <a:gd name="connsiteY3798" fmla="*/ 6445619 h 6738329"/>
              <a:gd name="connsiteX3799" fmla="*/ 3726088 w 12191368"/>
              <a:gd name="connsiteY3799" fmla="*/ 6446248 h 6738329"/>
              <a:gd name="connsiteX3800" fmla="*/ 3721299 w 12191368"/>
              <a:gd name="connsiteY3800" fmla="*/ 6446458 h 6738329"/>
              <a:gd name="connsiteX3801" fmla="*/ 3716908 w 12191368"/>
              <a:gd name="connsiteY3801" fmla="*/ 6446668 h 6738329"/>
              <a:gd name="connsiteX3802" fmla="*/ 3712517 w 12191368"/>
              <a:gd name="connsiteY3802" fmla="*/ 6446668 h 6738329"/>
              <a:gd name="connsiteX3803" fmla="*/ 3707727 w 12191368"/>
              <a:gd name="connsiteY3803" fmla="*/ 6446458 h 6738329"/>
              <a:gd name="connsiteX3804" fmla="*/ 3698547 w 12191368"/>
              <a:gd name="connsiteY3804" fmla="*/ 6445619 h 6738329"/>
              <a:gd name="connsiteX3805" fmla="*/ 3689366 w 12191368"/>
              <a:gd name="connsiteY3805" fmla="*/ 6444570 h 6738329"/>
              <a:gd name="connsiteX3806" fmla="*/ 3671005 w 12191368"/>
              <a:gd name="connsiteY3806" fmla="*/ 6442053 h 6738329"/>
              <a:gd name="connsiteX3807" fmla="*/ 3653443 w 12191368"/>
              <a:gd name="connsiteY3807" fmla="*/ 6441004 h 6738329"/>
              <a:gd name="connsiteX3808" fmla="*/ 3635880 w 12191368"/>
              <a:gd name="connsiteY3808" fmla="*/ 6439536 h 6738329"/>
              <a:gd name="connsiteX3809" fmla="*/ 3627099 w 12191368"/>
              <a:gd name="connsiteY3809" fmla="*/ 6438487 h 6738329"/>
              <a:gd name="connsiteX3810" fmla="*/ 3618717 w 12191368"/>
              <a:gd name="connsiteY3810" fmla="*/ 6437439 h 6738329"/>
              <a:gd name="connsiteX3811" fmla="*/ 3610733 w 12191368"/>
              <a:gd name="connsiteY3811" fmla="*/ 6436180 h 6738329"/>
              <a:gd name="connsiteX3812" fmla="*/ 3601952 w 12191368"/>
              <a:gd name="connsiteY3812" fmla="*/ 6434502 h 6738329"/>
              <a:gd name="connsiteX3813" fmla="*/ 3594368 w 12191368"/>
              <a:gd name="connsiteY3813" fmla="*/ 6433034 h 6738329"/>
              <a:gd name="connsiteX3814" fmla="*/ 3586386 w 12191368"/>
              <a:gd name="connsiteY3814" fmla="*/ 6431146 h 6738329"/>
              <a:gd name="connsiteX3815" fmla="*/ 3579200 w 12191368"/>
              <a:gd name="connsiteY3815" fmla="*/ 6428839 h 6738329"/>
              <a:gd name="connsiteX3816" fmla="*/ 3571218 w 12191368"/>
              <a:gd name="connsiteY3816" fmla="*/ 6426321 h 6738329"/>
              <a:gd name="connsiteX3817" fmla="*/ 3564432 w 12191368"/>
              <a:gd name="connsiteY3817" fmla="*/ 6423595 h 6738329"/>
              <a:gd name="connsiteX3818" fmla="*/ 3557646 w 12191368"/>
              <a:gd name="connsiteY3818" fmla="*/ 6420448 h 6738329"/>
              <a:gd name="connsiteX3819" fmla="*/ 3551660 w 12191368"/>
              <a:gd name="connsiteY3819" fmla="*/ 6416673 h 6738329"/>
              <a:gd name="connsiteX3820" fmla="*/ 3545672 w 12191368"/>
              <a:gd name="connsiteY3820" fmla="*/ 6412897 h 6738329"/>
              <a:gd name="connsiteX3821" fmla="*/ 3544475 w 12191368"/>
              <a:gd name="connsiteY3821" fmla="*/ 6413107 h 6738329"/>
              <a:gd name="connsiteX3822" fmla="*/ 3543277 w 12191368"/>
              <a:gd name="connsiteY3822" fmla="*/ 6413316 h 6738329"/>
              <a:gd name="connsiteX3823" fmla="*/ 3542080 w 12191368"/>
              <a:gd name="connsiteY3823" fmla="*/ 6413316 h 6738329"/>
              <a:gd name="connsiteX3824" fmla="*/ 3540483 w 12191368"/>
              <a:gd name="connsiteY3824" fmla="*/ 6413316 h 6738329"/>
              <a:gd name="connsiteX3825" fmla="*/ 3538487 w 12191368"/>
              <a:gd name="connsiteY3825" fmla="*/ 6412687 h 6738329"/>
              <a:gd name="connsiteX3826" fmla="*/ 3536093 w 12191368"/>
              <a:gd name="connsiteY3826" fmla="*/ 6411848 h 6738329"/>
              <a:gd name="connsiteX3827" fmla="*/ 3534096 w 12191368"/>
              <a:gd name="connsiteY3827" fmla="*/ 6410800 h 6738329"/>
              <a:gd name="connsiteX3828" fmla="*/ 3532101 w 12191368"/>
              <a:gd name="connsiteY3828" fmla="*/ 6409541 h 6738329"/>
              <a:gd name="connsiteX3829" fmla="*/ 3528109 w 12191368"/>
              <a:gd name="connsiteY3829" fmla="*/ 6407024 h 6738329"/>
              <a:gd name="connsiteX3830" fmla="*/ 3526114 w 12191368"/>
              <a:gd name="connsiteY3830" fmla="*/ 6405766 h 6738329"/>
              <a:gd name="connsiteX3831" fmla="*/ 3523718 w 12191368"/>
              <a:gd name="connsiteY3831" fmla="*/ 6404927 h 6738329"/>
              <a:gd name="connsiteX3832" fmla="*/ 3521723 w 12191368"/>
              <a:gd name="connsiteY3832" fmla="*/ 6404507 h 6738329"/>
              <a:gd name="connsiteX3833" fmla="*/ 3520525 w 12191368"/>
              <a:gd name="connsiteY3833" fmla="*/ 6404507 h 6738329"/>
              <a:gd name="connsiteX3834" fmla="*/ 3519727 w 12191368"/>
              <a:gd name="connsiteY3834" fmla="*/ 6404507 h 6738329"/>
              <a:gd name="connsiteX3835" fmla="*/ 3518530 w 12191368"/>
              <a:gd name="connsiteY3835" fmla="*/ 6404717 h 6738329"/>
              <a:gd name="connsiteX3836" fmla="*/ 3517333 w 12191368"/>
              <a:gd name="connsiteY3836" fmla="*/ 6404927 h 6738329"/>
              <a:gd name="connsiteX3837" fmla="*/ 3514937 w 12191368"/>
              <a:gd name="connsiteY3837" fmla="*/ 6406185 h 6738329"/>
              <a:gd name="connsiteX3838" fmla="*/ 3512542 w 12191368"/>
              <a:gd name="connsiteY3838" fmla="*/ 6408073 h 6738329"/>
              <a:gd name="connsiteX3839" fmla="*/ 3510148 w 12191368"/>
              <a:gd name="connsiteY3839" fmla="*/ 6411009 h 6738329"/>
              <a:gd name="connsiteX3840" fmla="*/ 3507354 w 12191368"/>
              <a:gd name="connsiteY3840" fmla="*/ 6413316 h 6738329"/>
              <a:gd name="connsiteX3841" fmla="*/ 3504958 w 12191368"/>
              <a:gd name="connsiteY3841" fmla="*/ 6415414 h 6738329"/>
              <a:gd name="connsiteX3842" fmla="*/ 3501765 w 12191368"/>
              <a:gd name="connsiteY3842" fmla="*/ 6417302 h 6738329"/>
              <a:gd name="connsiteX3843" fmla="*/ 3498573 w 12191368"/>
              <a:gd name="connsiteY3843" fmla="*/ 6419190 h 6738329"/>
              <a:gd name="connsiteX3844" fmla="*/ 3495379 w 12191368"/>
              <a:gd name="connsiteY3844" fmla="*/ 6420658 h 6738329"/>
              <a:gd name="connsiteX3845" fmla="*/ 3491787 w 12191368"/>
              <a:gd name="connsiteY3845" fmla="*/ 6421917 h 6738329"/>
              <a:gd name="connsiteX3846" fmla="*/ 3488194 w 12191368"/>
              <a:gd name="connsiteY3846" fmla="*/ 6422755 h 6738329"/>
              <a:gd name="connsiteX3847" fmla="*/ 3484602 w 12191368"/>
              <a:gd name="connsiteY3847" fmla="*/ 6423385 h 6738329"/>
              <a:gd name="connsiteX3848" fmla="*/ 3481408 w 12191368"/>
              <a:gd name="connsiteY3848" fmla="*/ 6423805 h 6738329"/>
              <a:gd name="connsiteX3849" fmla="*/ 3477816 w 12191368"/>
              <a:gd name="connsiteY3849" fmla="*/ 6423805 h 6738329"/>
              <a:gd name="connsiteX3850" fmla="*/ 3474623 w 12191368"/>
              <a:gd name="connsiteY3850" fmla="*/ 6423595 h 6738329"/>
              <a:gd name="connsiteX3851" fmla="*/ 3471829 w 12191368"/>
              <a:gd name="connsiteY3851" fmla="*/ 6423175 h 6738329"/>
              <a:gd name="connsiteX3852" fmla="*/ 3469434 w 12191368"/>
              <a:gd name="connsiteY3852" fmla="*/ 6422546 h 6738329"/>
              <a:gd name="connsiteX3853" fmla="*/ 3467438 w 12191368"/>
              <a:gd name="connsiteY3853" fmla="*/ 6421497 h 6738329"/>
              <a:gd name="connsiteX3854" fmla="*/ 3466241 w 12191368"/>
              <a:gd name="connsiteY3854" fmla="*/ 6420029 h 6738329"/>
              <a:gd name="connsiteX3855" fmla="*/ 3465443 w 12191368"/>
              <a:gd name="connsiteY3855" fmla="*/ 6418351 h 6738329"/>
              <a:gd name="connsiteX3856" fmla="*/ 3464645 w 12191368"/>
              <a:gd name="connsiteY3856" fmla="*/ 6415834 h 6738329"/>
              <a:gd name="connsiteX3857" fmla="*/ 3463846 w 12191368"/>
              <a:gd name="connsiteY3857" fmla="*/ 6413526 h 6738329"/>
              <a:gd name="connsiteX3858" fmla="*/ 3462249 w 12191368"/>
              <a:gd name="connsiteY3858" fmla="*/ 6411219 h 6738329"/>
              <a:gd name="connsiteX3859" fmla="*/ 3461052 w 12191368"/>
              <a:gd name="connsiteY3859" fmla="*/ 6408912 h 6738329"/>
              <a:gd name="connsiteX3860" fmla="*/ 3457460 w 12191368"/>
              <a:gd name="connsiteY3860" fmla="*/ 6404927 h 6738329"/>
              <a:gd name="connsiteX3861" fmla="*/ 3453069 w 12191368"/>
              <a:gd name="connsiteY3861" fmla="*/ 6400731 h 6738329"/>
              <a:gd name="connsiteX3862" fmla="*/ 3448279 w 12191368"/>
              <a:gd name="connsiteY3862" fmla="*/ 6396956 h 6738329"/>
              <a:gd name="connsiteX3863" fmla="*/ 3442292 w 12191368"/>
              <a:gd name="connsiteY3863" fmla="*/ 6393390 h 6738329"/>
              <a:gd name="connsiteX3864" fmla="*/ 3431116 w 12191368"/>
              <a:gd name="connsiteY3864" fmla="*/ 6386468 h 6738329"/>
              <a:gd name="connsiteX3865" fmla="*/ 3425926 w 12191368"/>
              <a:gd name="connsiteY3865" fmla="*/ 6382902 h 6738329"/>
              <a:gd name="connsiteX3866" fmla="*/ 3420339 w 12191368"/>
              <a:gd name="connsiteY3866" fmla="*/ 6379336 h 6738329"/>
              <a:gd name="connsiteX3867" fmla="*/ 3415549 w 12191368"/>
              <a:gd name="connsiteY3867" fmla="*/ 6375770 h 6738329"/>
              <a:gd name="connsiteX3868" fmla="*/ 3411158 w 12191368"/>
              <a:gd name="connsiteY3868" fmla="*/ 6371995 h 6738329"/>
              <a:gd name="connsiteX3869" fmla="*/ 3407166 w 12191368"/>
              <a:gd name="connsiteY3869" fmla="*/ 6368010 h 6738329"/>
              <a:gd name="connsiteX3870" fmla="*/ 3405570 w 12191368"/>
              <a:gd name="connsiteY3870" fmla="*/ 6365912 h 6738329"/>
              <a:gd name="connsiteX3871" fmla="*/ 3404372 w 12191368"/>
              <a:gd name="connsiteY3871" fmla="*/ 6363815 h 6738329"/>
              <a:gd name="connsiteX3872" fmla="*/ 3403574 w 12191368"/>
              <a:gd name="connsiteY3872" fmla="*/ 6361507 h 6738329"/>
              <a:gd name="connsiteX3873" fmla="*/ 3402776 w 12191368"/>
              <a:gd name="connsiteY3873" fmla="*/ 6359410 h 6738329"/>
              <a:gd name="connsiteX3874" fmla="*/ 3402377 w 12191368"/>
              <a:gd name="connsiteY3874" fmla="*/ 6356892 h 6738329"/>
              <a:gd name="connsiteX3875" fmla="*/ 3401977 w 12191368"/>
              <a:gd name="connsiteY3875" fmla="*/ 6354585 h 6738329"/>
              <a:gd name="connsiteX3876" fmla="*/ 3398784 w 12191368"/>
              <a:gd name="connsiteY3876" fmla="*/ 6337175 h 6738329"/>
              <a:gd name="connsiteX3877" fmla="*/ 3396788 w 12191368"/>
              <a:gd name="connsiteY3877" fmla="*/ 6299210 h 6738329"/>
              <a:gd name="connsiteX3878" fmla="*/ 3380423 w 12191368"/>
              <a:gd name="connsiteY3878" fmla="*/ 6251176 h 6738329"/>
              <a:gd name="connsiteX3879" fmla="*/ 3365255 w 12191368"/>
              <a:gd name="connsiteY3879" fmla="*/ 6250546 h 6738329"/>
              <a:gd name="connsiteX3880" fmla="*/ 3350088 w 12191368"/>
              <a:gd name="connsiteY3880" fmla="*/ 6250127 h 6738329"/>
              <a:gd name="connsiteX3881" fmla="*/ 3334122 w 12191368"/>
              <a:gd name="connsiteY3881" fmla="*/ 6249917 h 6738329"/>
              <a:gd name="connsiteX3882" fmla="*/ 3318954 w 12191368"/>
              <a:gd name="connsiteY3882" fmla="*/ 6250127 h 6738329"/>
              <a:gd name="connsiteX3883" fmla="*/ 3287820 w 12191368"/>
              <a:gd name="connsiteY3883" fmla="*/ 6250337 h 6738329"/>
              <a:gd name="connsiteX3884" fmla="*/ 3271854 w 12191368"/>
              <a:gd name="connsiteY3884" fmla="*/ 6250127 h 6738329"/>
              <a:gd name="connsiteX3885" fmla="*/ 3256686 w 12191368"/>
              <a:gd name="connsiteY3885" fmla="*/ 6249917 h 6738329"/>
              <a:gd name="connsiteX3886" fmla="*/ 3241519 w 12191368"/>
              <a:gd name="connsiteY3886" fmla="*/ 6249078 h 6738329"/>
              <a:gd name="connsiteX3887" fmla="*/ 3233935 w 12191368"/>
              <a:gd name="connsiteY3887" fmla="*/ 6248449 h 6738329"/>
              <a:gd name="connsiteX3888" fmla="*/ 3226750 w 12191368"/>
              <a:gd name="connsiteY3888" fmla="*/ 6247610 h 6738329"/>
              <a:gd name="connsiteX3889" fmla="*/ 3219565 w 12191368"/>
              <a:gd name="connsiteY3889" fmla="*/ 6246771 h 6738329"/>
              <a:gd name="connsiteX3890" fmla="*/ 3211981 w 12191368"/>
              <a:gd name="connsiteY3890" fmla="*/ 6245722 h 6738329"/>
              <a:gd name="connsiteX3891" fmla="*/ 3204796 w 12191368"/>
              <a:gd name="connsiteY3891" fmla="*/ 6244254 h 6738329"/>
              <a:gd name="connsiteX3892" fmla="*/ 3197612 w 12191368"/>
              <a:gd name="connsiteY3892" fmla="*/ 6242786 h 6738329"/>
              <a:gd name="connsiteX3893" fmla="*/ 3190827 w 12191368"/>
              <a:gd name="connsiteY3893" fmla="*/ 6241107 h 6738329"/>
              <a:gd name="connsiteX3894" fmla="*/ 3184041 w 12191368"/>
              <a:gd name="connsiteY3894" fmla="*/ 6239220 h 6738329"/>
              <a:gd name="connsiteX3895" fmla="*/ 3176856 w 12191368"/>
              <a:gd name="connsiteY3895" fmla="*/ 6237122 h 6738329"/>
              <a:gd name="connsiteX3896" fmla="*/ 3170469 w 12191368"/>
              <a:gd name="connsiteY3896" fmla="*/ 6234605 h 6738329"/>
              <a:gd name="connsiteX3897" fmla="*/ 3164084 w 12191368"/>
              <a:gd name="connsiteY3897" fmla="*/ 6231878 h 6738329"/>
              <a:gd name="connsiteX3898" fmla="*/ 3157697 w 12191368"/>
              <a:gd name="connsiteY3898" fmla="*/ 6228942 h 6738329"/>
              <a:gd name="connsiteX3899" fmla="*/ 3151310 w 12191368"/>
              <a:gd name="connsiteY3899" fmla="*/ 6225376 h 6738329"/>
              <a:gd name="connsiteX3900" fmla="*/ 3144924 w 12191368"/>
              <a:gd name="connsiteY3900" fmla="*/ 6221810 h 6738329"/>
              <a:gd name="connsiteX3901" fmla="*/ 3136142 w 12191368"/>
              <a:gd name="connsiteY3901" fmla="*/ 6222859 h 6738329"/>
              <a:gd name="connsiteX3902" fmla="*/ 3128160 w 12191368"/>
              <a:gd name="connsiteY3902" fmla="*/ 6223698 h 6738329"/>
              <a:gd name="connsiteX3903" fmla="*/ 3120177 w 12191368"/>
              <a:gd name="connsiteY3903" fmla="*/ 6224327 h 6738329"/>
              <a:gd name="connsiteX3904" fmla="*/ 3112593 w 12191368"/>
              <a:gd name="connsiteY3904" fmla="*/ 6224537 h 6738329"/>
              <a:gd name="connsiteX3905" fmla="*/ 3105408 w 12191368"/>
              <a:gd name="connsiteY3905" fmla="*/ 6224537 h 6738329"/>
              <a:gd name="connsiteX3906" fmla="*/ 3098622 w 12191368"/>
              <a:gd name="connsiteY3906" fmla="*/ 6224118 h 6738329"/>
              <a:gd name="connsiteX3907" fmla="*/ 3092636 w 12191368"/>
              <a:gd name="connsiteY3907" fmla="*/ 6223698 h 6738329"/>
              <a:gd name="connsiteX3908" fmla="*/ 3086648 w 12191368"/>
              <a:gd name="connsiteY3908" fmla="*/ 6222859 h 6738329"/>
              <a:gd name="connsiteX3909" fmla="*/ 3080660 w 12191368"/>
              <a:gd name="connsiteY3909" fmla="*/ 6221810 h 6738329"/>
              <a:gd name="connsiteX3910" fmla="*/ 3075472 w 12191368"/>
              <a:gd name="connsiteY3910" fmla="*/ 6220552 h 6738329"/>
              <a:gd name="connsiteX3911" fmla="*/ 3070283 w 12191368"/>
              <a:gd name="connsiteY3911" fmla="*/ 6219083 h 6738329"/>
              <a:gd name="connsiteX3912" fmla="*/ 3065892 w 12191368"/>
              <a:gd name="connsiteY3912" fmla="*/ 6217615 h 6738329"/>
              <a:gd name="connsiteX3913" fmla="*/ 3061501 w 12191368"/>
              <a:gd name="connsiteY3913" fmla="*/ 6215727 h 6738329"/>
              <a:gd name="connsiteX3914" fmla="*/ 3057111 w 12191368"/>
              <a:gd name="connsiteY3914" fmla="*/ 6213840 h 6738329"/>
              <a:gd name="connsiteX3915" fmla="*/ 3053119 w 12191368"/>
              <a:gd name="connsiteY3915" fmla="*/ 6211742 h 6738329"/>
              <a:gd name="connsiteX3916" fmla="*/ 3049128 w 12191368"/>
              <a:gd name="connsiteY3916" fmla="*/ 6209225 h 6738329"/>
              <a:gd name="connsiteX3917" fmla="*/ 3045535 w 12191368"/>
              <a:gd name="connsiteY3917" fmla="*/ 6206917 h 6738329"/>
              <a:gd name="connsiteX3918" fmla="*/ 3041943 w 12191368"/>
              <a:gd name="connsiteY3918" fmla="*/ 6204401 h 6738329"/>
              <a:gd name="connsiteX3919" fmla="*/ 3035955 w 12191368"/>
              <a:gd name="connsiteY3919" fmla="*/ 6199156 h 6738329"/>
              <a:gd name="connsiteX3920" fmla="*/ 3029969 w 12191368"/>
              <a:gd name="connsiteY3920" fmla="*/ 6193493 h 6738329"/>
              <a:gd name="connsiteX3921" fmla="*/ 3024380 w 12191368"/>
              <a:gd name="connsiteY3921" fmla="*/ 6187410 h 6738329"/>
              <a:gd name="connsiteX3922" fmla="*/ 3013603 w 12191368"/>
              <a:gd name="connsiteY3922" fmla="*/ 6175244 h 6738329"/>
              <a:gd name="connsiteX3923" fmla="*/ 3008414 w 12191368"/>
              <a:gd name="connsiteY3923" fmla="*/ 6169162 h 6738329"/>
              <a:gd name="connsiteX3924" fmla="*/ 3002827 w 12191368"/>
              <a:gd name="connsiteY3924" fmla="*/ 6163498 h 6738329"/>
              <a:gd name="connsiteX3925" fmla="*/ 2978478 w 12191368"/>
              <a:gd name="connsiteY3925" fmla="*/ 6100572 h 6738329"/>
              <a:gd name="connsiteX3926" fmla="*/ 2944550 w 12191368"/>
              <a:gd name="connsiteY3926" fmla="*/ 6108123 h 6738329"/>
              <a:gd name="connsiteX3927" fmla="*/ 2942555 w 12191368"/>
              <a:gd name="connsiteY3927" fmla="*/ 6112318 h 6738329"/>
              <a:gd name="connsiteX3928" fmla="*/ 2941357 w 12191368"/>
              <a:gd name="connsiteY3928" fmla="*/ 6116723 h 6738329"/>
              <a:gd name="connsiteX3929" fmla="*/ 2941756 w 12191368"/>
              <a:gd name="connsiteY3929" fmla="*/ 6125952 h 6738329"/>
              <a:gd name="connsiteX3930" fmla="*/ 2940958 w 12191368"/>
              <a:gd name="connsiteY3930" fmla="*/ 6134762 h 6738329"/>
              <a:gd name="connsiteX3931" fmla="*/ 2939760 w 12191368"/>
              <a:gd name="connsiteY3931" fmla="*/ 6143781 h 6738329"/>
              <a:gd name="connsiteX3932" fmla="*/ 2937764 w 12191368"/>
              <a:gd name="connsiteY3932" fmla="*/ 6152381 h 6738329"/>
              <a:gd name="connsiteX3933" fmla="*/ 2935370 w 12191368"/>
              <a:gd name="connsiteY3933" fmla="*/ 6161191 h 6738329"/>
              <a:gd name="connsiteX3934" fmla="*/ 2932177 w 12191368"/>
              <a:gd name="connsiteY3934" fmla="*/ 6169581 h 6738329"/>
              <a:gd name="connsiteX3935" fmla="*/ 2928185 w 12191368"/>
              <a:gd name="connsiteY3935" fmla="*/ 6178181 h 6738329"/>
              <a:gd name="connsiteX3936" fmla="*/ 2923795 w 12191368"/>
              <a:gd name="connsiteY3936" fmla="*/ 6186571 h 6738329"/>
              <a:gd name="connsiteX3937" fmla="*/ 2918605 w 12191368"/>
              <a:gd name="connsiteY3937" fmla="*/ 6194961 h 6738329"/>
              <a:gd name="connsiteX3938" fmla="*/ 2913416 w 12191368"/>
              <a:gd name="connsiteY3938" fmla="*/ 6203142 h 6738329"/>
              <a:gd name="connsiteX3939" fmla="*/ 2907429 w 12191368"/>
              <a:gd name="connsiteY3939" fmla="*/ 6211322 h 6738329"/>
              <a:gd name="connsiteX3940" fmla="*/ 2901442 w 12191368"/>
              <a:gd name="connsiteY3940" fmla="*/ 6219503 h 6738329"/>
              <a:gd name="connsiteX3941" fmla="*/ 2894656 w 12191368"/>
              <a:gd name="connsiteY3941" fmla="*/ 6227473 h 6738329"/>
              <a:gd name="connsiteX3942" fmla="*/ 2887472 w 12191368"/>
              <a:gd name="connsiteY3942" fmla="*/ 6235654 h 6738329"/>
              <a:gd name="connsiteX3943" fmla="*/ 2880287 w 12191368"/>
              <a:gd name="connsiteY3943" fmla="*/ 6243415 h 6738329"/>
              <a:gd name="connsiteX3944" fmla="*/ 2872703 w 12191368"/>
              <a:gd name="connsiteY3944" fmla="*/ 6251596 h 6738329"/>
              <a:gd name="connsiteX3945" fmla="*/ 2872703 w 12191368"/>
              <a:gd name="connsiteY3945" fmla="*/ 6251805 h 6738329"/>
              <a:gd name="connsiteX3946" fmla="*/ 2869510 w 12191368"/>
              <a:gd name="connsiteY3946" fmla="*/ 6258517 h 6738329"/>
              <a:gd name="connsiteX3947" fmla="*/ 2865917 w 12191368"/>
              <a:gd name="connsiteY3947" fmla="*/ 6264810 h 6738329"/>
              <a:gd name="connsiteX3948" fmla="*/ 2861527 w 12191368"/>
              <a:gd name="connsiteY3948" fmla="*/ 6270473 h 6738329"/>
              <a:gd name="connsiteX3949" fmla="*/ 2859131 w 12191368"/>
              <a:gd name="connsiteY3949" fmla="*/ 6273200 h 6738329"/>
              <a:gd name="connsiteX3950" fmla="*/ 2856737 w 12191368"/>
              <a:gd name="connsiteY3950" fmla="*/ 6275717 h 6738329"/>
              <a:gd name="connsiteX3951" fmla="*/ 2853544 w 12191368"/>
              <a:gd name="connsiteY3951" fmla="*/ 6278234 h 6738329"/>
              <a:gd name="connsiteX3952" fmla="*/ 2850749 w 12191368"/>
              <a:gd name="connsiteY3952" fmla="*/ 6280542 h 6738329"/>
              <a:gd name="connsiteX3953" fmla="*/ 2847955 w 12191368"/>
              <a:gd name="connsiteY3953" fmla="*/ 6282849 h 6738329"/>
              <a:gd name="connsiteX3954" fmla="*/ 2844763 w 12191368"/>
              <a:gd name="connsiteY3954" fmla="*/ 6284947 h 6738329"/>
              <a:gd name="connsiteX3955" fmla="*/ 2841170 w 12191368"/>
              <a:gd name="connsiteY3955" fmla="*/ 6286834 h 6738329"/>
              <a:gd name="connsiteX3956" fmla="*/ 2837578 w 12191368"/>
              <a:gd name="connsiteY3956" fmla="*/ 6288512 h 6738329"/>
              <a:gd name="connsiteX3957" fmla="*/ 2833986 w 12191368"/>
              <a:gd name="connsiteY3957" fmla="*/ 6290190 h 6738329"/>
              <a:gd name="connsiteX3958" fmla="*/ 2829994 w 12191368"/>
              <a:gd name="connsiteY3958" fmla="*/ 6291868 h 6738329"/>
              <a:gd name="connsiteX3959" fmla="*/ 2826003 w 12191368"/>
              <a:gd name="connsiteY3959" fmla="*/ 6293337 h 6738329"/>
              <a:gd name="connsiteX3960" fmla="*/ 2821611 w 12191368"/>
              <a:gd name="connsiteY3960" fmla="*/ 6294595 h 6738329"/>
              <a:gd name="connsiteX3961" fmla="*/ 2817221 w 12191368"/>
              <a:gd name="connsiteY3961" fmla="*/ 6295854 h 6738329"/>
              <a:gd name="connsiteX3962" fmla="*/ 2812431 w 12191368"/>
              <a:gd name="connsiteY3962" fmla="*/ 6297112 h 6738329"/>
              <a:gd name="connsiteX3963" fmla="*/ 2807642 w 12191368"/>
              <a:gd name="connsiteY3963" fmla="*/ 6297951 h 6738329"/>
              <a:gd name="connsiteX3964" fmla="*/ 2802851 w 12191368"/>
              <a:gd name="connsiteY3964" fmla="*/ 6298790 h 6738329"/>
              <a:gd name="connsiteX3965" fmla="*/ 2797662 w 12191368"/>
              <a:gd name="connsiteY3965" fmla="*/ 6299629 h 6738329"/>
              <a:gd name="connsiteX3966" fmla="*/ 2792474 w 12191368"/>
              <a:gd name="connsiteY3966" fmla="*/ 6300259 h 6738329"/>
              <a:gd name="connsiteX3967" fmla="*/ 2786486 w 12191368"/>
              <a:gd name="connsiteY3967" fmla="*/ 6300678 h 6738329"/>
              <a:gd name="connsiteX3968" fmla="*/ 2780899 w 12191368"/>
              <a:gd name="connsiteY3968" fmla="*/ 6301097 h 6738329"/>
              <a:gd name="connsiteX3969" fmla="*/ 2768923 w 12191368"/>
              <a:gd name="connsiteY3969" fmla="*/ 6301307 h 6738329"/>
              <a:gd name="connsiteX3970" fmla="*/ 2755752 w 12191368"/>
              <a:gd name="connsiteY3970" fmla="*/ 6301307 h 6738329"/>
              <a:gd name="connsiteX3971" fmla="*/ 2742579 w 12191368"/>
              <a:gd name="connsiteY3971" fmla="*/ 6300678 h 6738329"/>
              <a:gd name="connsiteX3972" fmla="*/ 2731004 w 12191368"/>
              <a:gd name="connsiteY3972" fmla="*/ 6300259 h 6738329"/>
              <a:gd name="connsiteX3973" fmla="*/ 2719429 w 12191368"/>
              <a:gd name="connsiteY3973" fmla="*/ 6299839 h 6738329"/>
              <a:gd name="connsiteX3974" fmla="*/ 2708252 w 12191368"/>
              <a:gd name="connsiteY3974" fmla="*/ 6299839 h 6738329"/>
              <a:gd name="connsiteX3975" fmla="*/ 2696677 w 12191368"/>
              <a:gd name="connsiteY3975" fmla="*/ 6300049 h 6738329"/>
              <a:gd name="connsiteX3976" fmla="*/ 2673526 w 12191368"/>
              <a:gd name="connsiteY3976" fmla="*/ 6300468 h 6738329"/>
              <a:gd name="connsiteX3977" fmla="*/ 2649977 w 12191368"/>
              <a:gd name="connsiteY3977" fmla="*/ 6300678 h 6738329"/>
              <a:gd name="connsiteX3978" fmla="*/ 2638800 w 12191368"/>
              <a:gd name="connsiteY3978" fmla="*/ 6300678 h 6738329"/>
              <a:gd name="connsiteX3979" fmla="*/ 2627225 w 12191368"/>
              <a:gd name="connsiteY3979" fmla="*/ 6300468 h 6738329"/>
              <a:gd name="connsiteX3980" fmla="*/ 2615650 w 12191368"/>
              <a:gd name="connsiteY3980" fmla="*/ 6299839 h 6738329"/>
              <a:gd name="connsiteX3981" fmla="*/ 2604474 w 12191368"/>
              <a:gd name="connsiteY3981" fmla="*/ 6299000 h 6738329"/>
              <a:gd name="connsiteX3982" fmla="*/ 2592898 w 12191368"/>
              <a:gd name="connsiteY3982" fmla="*/ 6297742 h 6738329"/>
              <a:gd name="connsiteX3983" fmla="*/ 2581722 w 12191368"/>
              <a:gd name="connsiteY3983" fmla="*/ 6295644 h 6738329"/>
              <a:gd name="connsiteX3984" fmla="*/ 2576133 w 12191368"/>
              <a:gd name="connsiteY3984" fmla="*/ 6294595 h 6738329"/>
              <a:gd name="connsiteX3985" fmla="*/ 2570546 w 12191368"/>
              <a:gd name="connsiteY3985" fmla="*/ 6293547 h 6738329"/>
              <a:gd name="connsiteX3986" fmla="*/ 2565356 w 12191368"/>
              <a:gd name="connsiteY3986" fmla="*/ 6292078 h 6738329"/>
              <a:gd name="connsiteX3987" fmla="*/ 2559370 w 12191368"/>
              <a:gd name="connsiteY3987" fmla="*/ 6290610 h 6738329"/>
              <a:gd name="connsiteX3988" fmla="*/ 2553382 w 12191368"/>
              <a:gd name="connsiteY3988" fmla="*/ 6289351 h 6738329"/>
              <a:gd name="connsiteX3989" fmla="*/ 2546995 w 12191368"/>
              <a:gd name="connsiteY3989" fmla="*/ 6287883 h 6738329"/>
              <a:gd name="connsiteX3990" fmla="*/ 2541407 w 12191368"/>
              <a:gd name="connsiteY3990" fmla="*/ 6286415 h 6738329"/>
              <a:gd name="connsiteX3991" fmla="*/ 2535420 w 12191368"/>
              <a:gd name="connsiteY3991" fmla="*/ 6284737 h 6738329"/>
              <a:gd name="connsiteX3992" fmla="*/ 2524244 w 12191368"/>
              <a:gd name="connsiteY3992" fmla="*/ 6281171 h 6738329"/>
              <a:gd name="connsiteX3993" fmla="*/ 2513466 w 12191368"/>
              <a:gd name="connsiteY3993" fmla="*/ 6277185 h 6738329"/>
              <a:gd name="connsiteX3994" fmla="*/ 2503488 w 12191368"/>
              <a:gd name="connsiteY3994" fmla="*/ 6272990 h 6738329"/>
              <a:gd name="connsiteX3995" fmla="*/ 2493509 w 12191368"/>
              <a:gd name="connsiteY3995" fmla="*/ 6268585 h 6738329"/>
              <a:gd name="connsiteX3996" fmla="*/ 2483930 w 12191368"/>
              <a:gd name="connsiteY3996" fmla="*/ 6263971 h 6738329"/>
              <a:gd name="connsiteX3997" fmla="*/ 2474749 w 12191368"/>
              <a:gd name="connsiteY3997" fmla="*/ 6259146 h 6738329"/>
              <a:gd name="connsiteX3998" fmla="*/ 2456388 w 12191368"/>
              <a:gd name="connsiteY3998" fmla="*/ 6249498 h 6738329"/>
              <a:gd name="connsiteX3999" fmla="*/ 2438426 w 12191368"/>
              <a:gd name="connsiteY3999" fmla="*/ 6239639 h 6738329"/>
              <a:gd name="connsiteX4000" fmla="*/ 2428448 w 12191368"/>
              <a:gd name="connsiteY4000" fmla="*/ 6234815 h 6738329"/>
              <a:gd name="connsiteX4001" fmla="*/ 2418868 w 12191368"/>
              <a:gd name="connsiteY4001" fmla="*/ 6230410 h 6738329"/>
              <a:gd name="connsiteX4002" fmla="*/ 2408890 w 12191368"/>
              <a:gd name="connsiteY4002" fmla="*/ 6225795 h 6738329"/>
              <a:gd name="connsiteX4003" fmla="*/ 2398112 w 12191368"/>
              <a:gd name="connsiteY4003" fmla="*/ 6221810 h 6738329"/>
              <a:gd name="connsiteX4004" fmla="*/ 2389730 w 12191368"/>
              <a:gd name="connsiteY4004" fmla="*/ 6218454 h 6738329"/>
              <a:gd name="connsiteX4005" fmla="*/ 2381746 w 12191368"/>
              <a:gd name="connsiteY4005" fmla="*/ 6214679 h 6738329"/>
              <a:gd name="connsiteX4006" fmla="*/ 2374962 w 12191368"/>
              <a:gd name="connsiteY4006" fmla="*/ 6210903 h 6738329"/>
              <a:gd name="connsiteX4007" fmla="*/ 2368974 w 12191368"/>
              <a:gd name="connsiteY4007" fmla="*/ 6206498 h 6738329"/>
              <a:gd name="connsiteX4008" fmla="*/ 2363386 w 12191368"/>
              <a:gd name="connsiteY4008" fmla="*/ 6202093 h 6738329"/>
              <a:gd name="connsiteX4009" fmla="*/ 2358596 w 12191368"/>
              <a:gd name="connsiteY4009" fmla="*/ 6197688 h 6738329"/>
              <a:gd name="connsiteX4010" fmla="*/ 2355003 w 12191368"/>
              <a:gd name="connsiteY4010" fmla="*/ 6192864 h 6738329"/>
              <a:gd name="connsiteX4011" fmla="*/ 2351810 w 12191368"/>
              <a:gd name="connsiteY4011" fmla="*/ 6188040 h 6738329"/>
              <a:gd name="connsiteX4012" fmla="*/ 2349416 w 12191368"/>
              <a:gd name="connsiteY4012" fmla="*/ 6183215 h 6738329"/>
              <a:gd name="connsiteX4013" fmla="*/ 2347819 w 12191368"/>
              <a:gd name="connsiteY4013" fmla="*/ 6177971 h 6738329"/>
              <a:gd name="connsiteX4014" fmla="*/ 2346622 w 12191368"/>
              <a:gd name="connsiteY4014" fmla="*/ 6172728 h 6738329"/>
              <a:gd name="connsiteX4015" fmla="*/ 2346222 w 12191368"/>
              <a:gd name="connsiteY4015" fmla="*/ 6167484 h 6738329"/>
              <a:gd name="connsiteX4016" fmla="*/ 2346222 w 12191368"/>
              <a:gd name="connsiteY4016" fmla="*/ 6162030 h 6738329"/>
              <a:gd name="connsiteX4017" fmla="*/ 2346622 w 12191368"/>
              <a:gd name="connsiteY4017" fmla="*/ 6156366 h 6738329"/>
              <a:gd name="connsiteX4018" fmla="*/ 2347420 w 12191368"/>
              <a:gd name="connsiteY4018" fmla="*/ 6150913 h 6738329"/>
              <a:gd name="connsiteX4019" fmla="*/ 2349017 w 12191368"/>
              <a:gd name="connsiteY4019" fmla="*/ 6145250 h 6738329"/>
              <a:gd name="connsiteX4020" fmla="*/ 2347021 w 12191368"/>
              <a:gd name="connsiteY4020" fmla="*/ 6117562 h 6738329"/>
              <a:gd name="connsiteX4021" fmla="*/ 2346622 w 12191368"/>
              <a:gd name="connsiteY4021" fmla="*/ 6108123 h 6738329"/>
              <a:gd name="connsiteX4022" fmla="*/ 2343428 w 12191368"/>
              <a:gd name="connsiteY4022" fmla="*/ 6093230 h 6738329"/>
              <a:gd name="connsiteX4023" fmla="*/ 2340634 w 12191368"/>
              <a:gd name="connsiteY4023" fmla="*/ 6078547 h 6738329"/>
              <a:gd name="connsiteX4024" fmla="*/ 2338240 w 12191368"/>
              <a:gd name="connsiteY4024" fmla="*/ 6063655 h 6738329"/>
              <a:gd name="connsiteX4025" fmla="*/ 2336642 w 12191368"/>
              <a:gd name="connsiteY4025" fmla="*/ 6048972 h 6738329"/>
              <a:gd name="connsiteX4026" fmla="*/ 2335046 w 12191368"/>
              <a:gd name="connsiteY4026" fmla="*/ 6034079 h 6738329"/>
              <a:gd name="connsiteX4027" fmla="*/ 2333849 w 12191368"/>
              <a:gd name="connsiteY4027" fmla="*/ 6019396 h 6738329"/>
              <a:gd name="connsiteX4028" fmla="*/ 2331853 w 12191368"/>
              <a:gd name="connsiteY4028" fmla="*/ 5990030 h 6738329"/>
              <a:gd name="connsiteX4029" fmla="*/ 2331853 w 12191368"/>
              <a:gd name="connsiteY4029" fmla="*/ 5988143 h 6738329"/>
              <a:gd name="connsiteX4030" fmla="*/ 2331853 w 12191368"/>
              <a:gd name="connsiteY4030" fmla="*/ 5986465 h 6738329"/>
              <a:gd name="connsiteX4031" fmla="*/ 2331055 w 12191368"/>
              <a:gd name="connsiteY4031" fmla="*/ 5959616 h 6738329"/>
              <a:gd name="connsiteX4032" fmla="*/ 2330656 w 12191368"/>
              <a:gd name="connsiteY4032" fmla="*/ 5932558 h 6738329"/>
              <a:gd name="connsiteX4033" fmla="*/ 2330257 w 12191368"/>
              <a:gd name="connsiteY4033" fmla="*/ 5905919 h 6738329"/>
              <a:gd name="connsiteX4034" fmla="*/ 2329458 w 12191368"/>
              <a:gd name="connsiteY4034" fmla="*/ 5878860 h 6738329"/>
              <a:gd name="connsiteX4035" fmla="*/ 2324269 w 12191368"/>
              <a:gd name="connsiteY4035" fmla="*/ 5687773 h 6738329"/>
              <a:gd name="connsiteX4036" fmla="*/ 2324269 w 12191368"/>
              <a:gd name="connsiteY4036" fmla="*/ 5668685 h 6738329"/>
              <a:gd name="connsiteX4037" fmla="*/ 2311097 w 12191368"/>
              <a:gd name="connsiteY4037" fmla="*/ 5574086 h 6738329"/>
              <a:gd name="connsiteX4038" fmla="*/ 2309101 w 12191368"/>
              <a:gd name="connsiteY4038" fmla="*/ 5571150 h 6738329"/>
              <a:gd name="connsiteX4039" fmla="*/ 2307505 w 12191368"/>
              <a:gd name="connsiteY4039" fmla="*/ 5568003 h 6738329"/>
              <a:gd name="connsiteX4040" fmla="*/ 2306307 w 12191368"/>
              <a:gd name="connsiteY4040" fmla="*/ 5565066 h 6738329"/>
              <a:gd name="connsiteX4041" fmla="*/ 2305509 w 12191368"/>
              <a:gd name="connsiteY4041" fmla="*/ 5562130 h 6738329"/>
              <a:gd name="connsiteX4042" fmla="*/ 2304711 w 12191368"/>
              <a:gd name="connsiteY4042" fmla="*/ 5559193 h 6738329"/>
              <a:gd name="connsiteX4043" fmla="*/ 2304312 w 12191368"/>
              <a:gd name="connsiteY4043" fmla="*/ 5556257 h 6738329"/>
              <a:gd name="connsiteX4044" fmla="*/ 2304312 w 12191368"/>
              <a:gd name="connsiteY4044" fmla="*/ 5550174 h 6738329"/>
              <a:gd name="connsiteX4045" fmla="*/ 2304711 w 12191368"/>
              <a:gd name="connsiteY4045" fmla="*/ 5544301 h 6738329"/>
              <a:gd name="connsiteX4046" fmla="*/ 2305509 w 12191368"/>
              <a:gd name="connsiteY4046" fmla="*/ 5538218 h 6738329"/>
              <a:gd name="connsiteX4047" fmla="*/ 2308303 w 12191368"/>
              <a:gd name="connsiteY4047" fmla="*/ 5526262 h 6738329"/>
              <a:gd name="connsiteX4048" fmla="*/ 2303513 w 12191368"/>
              <a:gd name="connsiteY4048" fmla="*/ 5530038 h 6738329"/>
              <a:gd name="connsiteX4049" fmla="*/ 2298723 w 12191368"/>
              <a:gd name="connsiteY4049" fmla="*/ 5534023 h 6738329"/>
              <a:gd name="connsiteX4050" fmla="*/ 2294732 w 12191368"/>
              <a:gd name="connsiteY4050" fmla="*/ 5538218 h 6738329"/>
              <a:gd name="connsiteX4051" fmla="*/ 2291538 w 12191368"/>
              <a:gd name="connsiteY4051" fmla="*/ 5542203 h 6738329"/>
              <a:gd name="connsiteX4052" fmla="*/ 2288345 w 12191368"/>
              <a:gd name="connsiteY4052" fmla="*/ 5546398 h 6738329"/>
              <a:gd name="connsiteX4053" fmla="*/ 2285552 w 12191368"/>
              <a:gd name="connsiteY4053" fmla="*/ 5550384 h 6738329"/>
              <a:gd name="connsiteX4054" fmla="*/ 2282757 w 12191368"/>
              <a:gd name="connsiteY4054" fmla="*/ 5554788 h 6738329"/>
              <a:gd name="connsiteX4055" fmla="*/ 2280761 w 12191368"/>
              <a:gd name="connsiteY4055" fmla="*/ 5558984 h 6738329"/>
              <a:gd name="connsiteX4056" fmla="*/ 2278766 w 12191368"/>
              <a:gd name="connsiteY4056" fmla="*/ 5563179 h 6738329"/>
              <a:gd name="connsiteX4057" fmla="*/ 2277169 w 12191368"/>
              <a:gd name="connsiteY4057" fmla="*/ 5567374 h 6738329"/>
              <a:gd name="connsiteX4058" fmla="*/ 2274774 w 12191368"/>
              <a:gd name="connsiteY4058" fmla="*/ 5575974 h 6738329"/>
              <a:gd name="connsiteX4059" fmla="*/ 2273177 w 12191368"/>
              <a:gd name="connsiteY4059" fmla="*/ 5584574 h 6738329"/>
              <a:gd name="connsiteX4060" fmla="*/ 2271980 w 12191368"/>
              <a:gd name="connsiteY4060" fmla="*/ 5593383 h 6738329"/>
              <a:gd name="connsiteX4061" fmla="*/ 2271182 w 12191368"/>
              <a:gd name="connsiteY4061" fmla="*/ 5602193 h 6738329"/>
              <a:gd name="connsiteX4062" fmla="*/ 2270783 w 12191368"/>
              <a:gd name="connsiteY4062" fmla="*/ 5611003 h 6738329"/>
              <a:gd name="connsiteX4063" fmla="*/ 2269985 w 12191368"/>
              <a:gd name="connsiteY4063" fmla="*/ 5628622 h 6738329"/>
              <a:gd name="connsiteX4064" fmla="*/ 2269585 w 12191368"/>
              <a:gd name="connsiteY4064" fmla="*/ 5637432 h 6738329"/>
              <a:gd name="connsiteX4065" fmla="*/ 2268388 w 12191368"/>
              <a:gd name="connsiteY4065" fmla="*/ 5646242 h 6738329"/>
              <a:gd name="connsiteX4066" fmla="*/ 2265993 w 12191368"/>
              <a:gd name="connsiteY4066" fmla="*/ 5654841 h 6738329"/>
              <a:gd name="connsiteX4067" fmla="*/ 2263598 w 12191368"/>
              <a:gd name="connsiteY4067" fmla="*/ 5663442 h 6738329"/>
              <a:gd name="connsiteX4068" fmla="*/ 2258409 w 12191368"/>
              <a:gd name="connsiteY4068" fmla="*/ 5678754 h 6738329"/>
              <a:gd name="connsiteX4069" fmla="*/ 2254417 w 12191368"/>
              <a:gd name="connsiteY4069" fmla="*/ 5693856 h 6738329"/>
              <a:gd name="connsiteX4070" fmla="*/ 2250426 w 12191368"/>
              <a:gd name="connsiteY4070" fmla="*/ 5709168 h 6738329"/>
              <a:gd name="connsiteX4071" fmla="*/ 2246833 w 12191368"/>
              <a:gd name="connsiteY4071" fmla="*/ 5724271 h 6738329"/>
              <a:gd name="connsiteX4072" fmla="*/ 2244040 w 12191368"/>
              <a:gd name="connsiteY4072" fmla="*/ 5739583 h 6738329"/>
              <a:gd name="connsiteX4073" fmla="*/ 2240847 w 12191368"/>
              <a:gd name="connsiteY4073" fmla="*/ 5754895 h 6738329"/>
              <a:gd name="connsiteX4074" fmla="*/ 2234859 w 12191368"/>
              <a:gd name="connsiteY4074" fmla="*/ 5785729 h 6738329"/>
              <a:gd name="connsiteX4075" fmla="*/ 2232065 w 12191368"/>
              <a:gd name="connsiteY4075" fmla="*/ 5801041 h 6738329"/>
              <a:gd name="connsiteX4076" fmla="*/ 2228872 w 12191368"/>
              <a:gd name="connsiteY4076" fmla="*/ 5816353 h 6738329"/>
              <a:gd name="connsiteX4077" fmla="*/ 2225679 w 12191368"/>
              <a:gd name="connsiteY4077" fmla="*/ 5831665 h 6738329"/>
              <a:gd name="connsiteX4078" fmla="*/ 2221687 w 12191368"/>
              <a:gd name="connsiteY4078" fmla="*/ 5846978 h 6738329"/>
              <a:gd name="connsiteX4079" fmla="*/ 2217297 w 12191368"/>
              <a:gd name="connsiteY4079" fmla="*/ 5862080 h 6738329"/>
              <a:gd name="connsiteX4080" fmla="*/ 2212107 w 12191368"/>
              <a:gd name="connsiteY4080" fmla="*/ 5877182 h 6738329"/>
              <a:gd name="connsiteX4081" fmla="*/ 2206520 w 12191368"/>
              <a:gd name="connsiteY4081" fmla="*/ 5892495 h 6738329"/>
              <a:gd name="connsiteX4082" fmla="*/ 2199335 w 12191368"/>
              <a:gd name="connsiteY4082" fmla="*/ 5907597 h 6738329"/>
              <a:gd name="connsiteX4083" fmla="*/ 2085976 w 12191368"/>
              <a:gd name="connsiteY4083" fmla="*/ 6316620 h 6738329"/>
              <a:gd name="connsiteX4084" fmla="*/ 2083581 w 12191368"/>
              <a:gd name="connsiteY4084" fmla="*/ 6325219 h 6738329"/>
              <a:gd name="connsiteX4085" fmla="*/ 2080787 w 12191368"/>
              <a:gd name="connsiteY4085" fmla="*/ 6334029 h 6738329"/>
              <a:gd name="connsiteX4086" fmla="*/ 2077194 w 12191368"/>
              <a:gd name="connsiteY4086" fmla="*/ 6342629 h 6738329"/>
              <a:gd name="connsiteX4087" fmla="*/ 2072804 w 12191368"/>
              <a:gd name="connsiteY4087" fmla="*/ 6351229 h 6738329"/>
              <a:gd name="connsiteX4088" fmla="*/ 2067615 w 12191368"/>
              <a:gd name="connsiteY4088" fmla="*/ 6359410 h 6738329"/>
              <a:gd name="connsiteX4089" fmla="*/ 2062825 w 12191368"/>
              <a:gd name="connsiteY4089" fmla="*/ 6367800 h 6738329"/>
              <a:gd name="connsiteX4090" fmla="*/ 2057237 w 12191368"/>
              <a:gd name="connsiteY4090" fmla="*/ 6375980 h 6738329"/>
              <a:gd name="connsiteX4091" fmla="*/ 2051649 w 12191368"/>
              <a:gd name="connsiteY4091" fmla="*/ 6384370 h 6738329"/>
              <a:gd name="connsiteX4092" fmla="*/ 2040073 w 12191368"/>
              <a:gd name="connsiteY4092" fmla="*/ 6400731 h 6738329"/>
              <a:gd name="connsiteX4093" fmla="*/ 2028099 w 12191368"/>
              <a:gd name="connsiteY4093" fmla="*/ 6417092 h 6738329"/>
              <a:gd name="connsiteX4094" fmla="*/ 2022910 w 12191368"/>
              <a:gd name="connsiteY4094" fmla="*/ 6425482 h 6738329"/>
              <a:gd name="connsiteX4095" fmla="*/ 2017721 w 12191368"/>
              <a:gd name="connsiteY4095" fmla="*/ 6433663 h 6738329"/>
              <a:gd name="connsiteX4096" fmla="*/ 2012931 w 12191368"/>
              <a:gd name="connsiteY4096" fmla="*/ 6442263 h 6738329"/>
              <a:gd name="connsiteX4097" fmla="*/ 2008540 w 12191368"/>
              <a:gd name="connsiteY4097" fmla="*/ 6450653 h 6738329"/>
              <a:gd name="connsiteX4098" fmla="*/ 2006145 w 12191368"/>
              <a:gd name="connsiteY4098" fmla="*/ 6454219 h 6738329"/>
              <a:gd name="connsiteX4099" fmla="*/ 2003751 w 12191368"/>
              <a:gd name="connsiteY4099" fmla="*/ 6457575 h 6738329"/>
              <a:gd name="connsiteX4100" fmla="*/ 2000158 w 12191368"/>
              <a:gd name="connsiteY4100" fmla="*/ 6460722 h 6738329"/>
              <a:gd name="connsiteX4101" fmla="*/ 1998162 w 12191368"/>
              <a:gd name="connsiteY4101" fmla="*/ 6462190 h 6738329"/>
              <a:gd name="connsiteX4102" fmla="*/ 1996167 w 12191368"/>
              <a:gd name="connsiteY4102" fmla="*/ 6463448 h 6738329"/>
              <a:gd name="connsiteX4103" fmla="*/ 1993772 w 12191368"/>
              <a:gd name="connsiteY4103" fmla="*/ 6464706 h 6738329"/>
              <a:gd name="connsiteX4104" fmla="*/ 1991377 w 12191368"/>
              <a:gd name="connsiteY4104" fmla="*/ 6465756 h 6738329"/>
              <a:gd name="connsiteX4105" fmla="*/ 1988583 w 12191368"/>
              <a:gd name="connsiteY4105" fmla="*/ 6466595 h 6738329"/>
              <a:gd name="connsiteX4106" fmla="*/ 1985789 w 12191368"/>
              <a:gd name="connsiteY4106" fmla="*/ 6467433 h 6738329"/>
              <a:gd name="connsiteX4107" fmla="*/ 1982595 w 12191368"/>
              <a:gd name="connsiteY4107" fmla="*/ 6468063 h 6738329"/>
              <a:gd name="connsiteX4108" fmla="*/ 1979402 w 12191368"/>
              <a:gd name="connsiteY4108" fmla="*/ 6468482 h 6738329"/>
              <a:gd name="connsiteX4109" fmla="*/ 1975810 w 12191368"/>
              <a:gd name="connsiteY4109" fmla="*/ 6468692 h 6738329"/>
              <a:gd name="connsiteX4110" fmla="*/ 1971419 w 12191368"/>
              <a:gd name="connsiteY4110" fmla="*/ 6468692 h 6738329"/>
              <a:gd name="connsiteX4111" fmla="*/ 1953457 w 12191368"/>
              <a:gd name="connsiteY4111" fmla="*/ 6468482 h 6738329"/>
              <a:gd name="connsiteX4112" fmla="*/ 1935096 w 12191368"/>
              <a:gd name="connsiteY4112" fmla="*/ 6468482 h 6738329"/>
              <a:gd name="connsiteX4113" fmla="*/ 1916736 w 12191368"/>
              <a:gd name="connsiteY4113" fmla="*/ 6468692 h 6738329"/>
              <a:gd name="connsiteX4114" fmla="*/ 1897976 w 12191368"/>
              <a:gd name="connsiteY4114" fmla="*/ 6469111 h 6738329"/>
              <a:gd name="connsiteX4115" fmla="*/ 1879615 w 12191368"/>
              <a:gd name="connsiteY4115" fmla="*/ 6469531 h 6738329"/>
              <a:gd name="connsiteX4116" fmla="*/ 1860855 w 12191368"/>
              <a:gd name="connsiteY4116" fmla="*/ 6469951 h 6738329"/>
              <a:gd name="connsiteX4117" fmla="*/ 1842494 w 12191368"/>
              <a:gd name="connsiteY4117" fmla="*/ 6469951 h 6738329"/>
              <a:gd name="connsiteX4118" fmla="*/ 1824133 w 12191368"/>
              <a:gd name="connsiteY4118" fmla="*/ 6469741 h 6738329"/>
              <a:gd name="connsiteX4119" fmla="*/ 1805771 w 12191368"/>
              <a:gd name="connsiteY4119" fmla="*/ 6469111 h 6738329"/>
              <a:gd name="connsiteX4120" fmla="*/ 1796990 w 12191368"/>
              <a:gd name="connsiteY4120" fmla="*/ 6468692 h 6738329"/>
              <a:gd name="connsiteX4121" fmla="*/ 1788208 w 12191368"/>
              <a:gd name="connsiteY4121" fmla="*/ 6468063 h 6738329"/>
              <a:gd name="connsiteX4122" fmla="*/ 1779427 w 12191368"/>
              <a:gd name="connsiteY4122" fmla="*/ 6467224 h 6738329"/>
              <a:gd name="connsiteX4123" fmla="*/ 1770247 w 12191368"/>
              <a:gd name="connsiteY4123" fmla="*/ 6466175 h 6738329"/>
              <a:gd name="connsiteX4124" fmla="*/ 1761465 w 12191368"/>
              <a:gd name="connsiteY4124" fmla="*/ 6465126 h 6738329"/>
              <a:gd name="connsiteX4125" fmla="*/ 1752684 w 12191368"/>
              <a:gd name="connsiteY4125" fmla="*/ 6463658 h 6738329"/>
              <a:gd name="connsiteX4126" fmla="*/ 1743903 w 12191368"/>
              <a:gd name="connsiteY4126" fmla="*/ 6462190 h 6738329"/>
              <a:gd name="connsiteX4127" fmla="*/ 1735121 w 12191368"/>
              <a:gd name="connsiteY4127" fmla="*/ 6460302 h 6738329"/>
              <a:gd name="connsiteX4128" fmla="*/ 1726740 w 12191368"/>
              <a:gd name="connsiteY4128" fmla="*/ 6458414 h 6738329"/>
              <a:gd name="connsiteX4129" fmla="*/ 1718358 w 12191368"/>
              <a:gd name="connsiteY4129" fmla="*/ 6456107 h 6738329"/>
              <a:gd name="connsiteX4130" fmla="*/ 1709576 w 12191368"/>
              <a:gd name="connsiteY4130" fmla="*/ 6453590 h 6738329"/>
              <a:gd name="connsiteX4131" fmla="*/ 1701593 w 12191368"/>
              <a:gd name="connsiteY4131" fmla="*/ 6450653 h 6738329"/>
              <a:gd name="connsiteX4132" fmla="*/ 1693610 w 12191368"/>
              <a:gd name="connsiteY4132" fmla="*/ 6447507 h 6738329"/>
              <a:gd name="connsiteX4133" fmla="*/ 1685627 w 12191368"/>
              <a:gd name="connsiteY4133" fmla="*/ 6444151 h 6738329"/>
              <a:gd name="connsiteX4134" fmla="*/ 1670459 w 12191368"/>
              <a:gd name="connsiteY4134" fmla="*/ 6436599 h 6738329"/>
              <a:gd name="connsiteX4135" fmla="*/ 1664072 w 12191368"/>
              <a:gd name="connsiteY4135" fmla="*/ 6433453 h 6738329"/>
              <a:gd name="connsiteX4136" fmla="*/ 1661279 w 12191368"/>
              <a:gd name="connsiteY4136" fmla="*/ 6432404 h 6738329"/>
              <a:gd name="connsiteX4137" fmla="*/ 1650502 w 12191368"/>
              <a:gd name="connsiteY4137" fmla="*/ 6437858 h 6738329"/>
              <a:gd name="connsiteX4138" fmla="*/ 1645312 w 12191368"/>
              <a:gd name="connsiteY4138" fmla="*/ 6439956 h 6738329"/>
              <a:gd name="connsiteX4139" fmla="*/ 1640523 w 12191368"/>
              <a:gd name="connsiteY4139" fmla="*/ 6441633 h 6738329"/>
              <a:gd name="connsiteX4140" fmla="*/ 1636531 w 12191368"/>
              <a:gd name="connsiteY4140" fmla="*/ 6443312 h 6738329"/>
              <a:gd name="connsiteX4141" fmla="*/ 1632540 w 12191368"/>
              <a:gd name="connsiteY4141" fmla="*/ 6444360 h 6738329"/>
              <a:gd name="connsiteX4142" fmla="*/ 1628948 w 12191368"/>
              <a:gd name="connsiteY4142" fmla="*/ 6445409 h 6738329"/>
              <a:gd name="connsiteX4143" fmla="*/ 1625355 w 12191368"/>
              <a:gd name="connsiteY4143" fmla="*/ 6446038 h 6738329"/>
              <a:gd name="connsiteX4144" fmla="*/ 1622561 w 12191368"/>
              <a:gd name="connsiteY4144" fmla="*/ 6446458 h 6738329"/>
              <a:gd name="connsiteX4145" fmla="*/ 1619767 w 12191368"/>
              <a:gd name="connsiteY4145" fmla="*/ 6446668 h 6738329"/>
              <a:gd name="connsiteX4146" fmla="*/ 1616973 w 12191368"/>
              <a:gd name="connsiteY4146" fmla="*/ 6446668 h 6738329"/>
              <a:gd name="connsiteX4147" fmla="*/ 1614977 w 12191368"/>
              <a:gd name="connsiteY4147" fmla="*/ 6446458 h 6738329"/>
              <a:gd name="connsiteX4148" fmla="*/ 1612583 w 12191368"/>
              <a:gd name="connsiteY4148" fmla="*/ 6445829 h 6738329"/>
              <a:gd name="connsiteX4149" fmla="*/ 1610586 w 12191368"/>
              <a:gd name="connsiteY4149" fmla="*/ 6445199 h 6738329"/>
              <a:gd name="connsiteX4150" fmla="*/ 1608990 w 12191368"/>
              <a:gd name="connsiteY4150" fmla="*/ 6444360 h 6738329"/>
              <a:gd name="connsiteX4151" fmla="*/ 1607393 w 12191368"/>
              <a:gd name="connsiteY4151" fmla="*/ 6443312 h 6738329"/>
              <a:gd name="connsiteX4152" fmla="*/ 1606196 w 12191368"/>
              <a:gd name="connsiteY4152" fmla="*/ 6442263 h 6738329"/>
              <a:gd name="connsiteX4153" fmla="*/ 1604999 w 12191368"/>
              <a:gd name="connsiteY4153" fmla="*/ 6440794 h 6738329"/>
              <a:gd name="connsiteX4154" fmla="*/ 1603402 w 12191368"/>
              <a:gd name="connsiteY4154" fmla="*/ 6437858 h 6738329"/>
              <a:gd name="connsiteX4155" fmla="*/ 1601805 w 12191368"/>
              <a:gd name="connsiteY4155" fmla="*/ 6434292 h 6738329"/>
              <a:gd name="connsiteX4156" fmla="*/ 1601007 w 12191368"/>
              <a:gd name="connsiteY4156" fmla="*/ 6430517 h 6738329"/>
              <a:gd name="connsiteX4157" fmla="*/ 1599809 w 12191368"/>
              <a:gd name="connsiteY4157" fmla="*/ 6422126 h 6738329"/>
              <a:gd name="connsiteX4158" fmla="*/ 1599011 w 12191368"/>
              <a:gd name="connsiteY4158" fmla="*/ 6413526 h 6738329"/>
              <a:gd name="connsiteX4159" fmla="*/ 1583045 w 12191368"/>
              <a:gd name="connsiteY4159" fmla="*/ 6407234 h 6738329"/>
              <a:gd name="connsiteX4160" fmla="*/ 1575062 w 12191368"/>
              <a:gd name="connsiteY4160" fmla="*/ 6404087 h 6738329"/>
              <a:gd name="connsiteX4161" fmla="*/ 1567479 w 12191368"/>
              <a:gd name="connsiteY4161" fmla="*/ 6400731 h 6738329"/>
              <a:gd name="connsiteX4162" fmla="*/ 1559895 w 12191368"/>
              <a:gd name="connsiteY4162" fmla="*/ 6397375 h 6738329"/>
              <a:gd name="connsiteX4163" fmla="*/ 1553109 w 12191368"/>
              <a:gd name="connsiteY4163" fmla="*/ 6393809 h 6738329"/>
              <a:gd name="connsiteX4164" fmla="*/ 1546323 w 12191368"/>
              <a:gd name="connsiteY4164" fmla="*/ 6390243 h 6738329"/>
              <a:gd name="connsiteX4165" fmla="*/ 1540735 w 12191368"/>
              <a:gd name="connsiteY4165" fmla="*/ 6386468 h 6738329"/>
              <a:gd name="connsiteX4166" fmla="*/ 1535945 w 12191368"/>
              <a:gd name="connsiteY4166" fmla="*/ 6382273 h 6738329"/>
              <a:gd name="connsiteX4167" fmla="*/ 1533551 w 12191368"/>
              <a:gd name="connsiteY4167" fmla="*/ 6380175 h 6738329"/>
              <a:gd name="connsiteX4168" fmla="*/ 1531555 w 12191368"/>
              <a:gd name="connsiteY4168" fmla="*/ 6378078 h 6738329"/>
              <a:gd name="connsiteX4169" fmla="*/ 1529958 w 12191368"/>
              <a:gd name="connsiteY4169" fmla="*/ 6375980 h 6738329"/>
              <a:gd name="connsiteX4170" fmla="*/ 1528361 w 12191368"/>
              <a:gd name="connsiteY4170" fmla="*/ 6373673 h 6738329"/>
              <a:gd name="connsiteX4171" fmla="*/ 1527164 w 12191368"/>
              <a:gd name="connsiteY4171" fmla="*/ 6371365 h 6738329"/>
              <a:gd name="connsiteX4172" fmla="*/ 1525967 w 12191368"/>
              <a:gd name="connsiteY4172" fmla="*/ 6368849 h 6738329"/>
              <a:gd name="connsiteX4173" fmla="*/ 1525567 w 12191368"/>
              <a:gd name="connsiteY4173" fmla="*/ 6366331 h 6738329"/>
              <a:gd name="connsiteX4174" fmla="*/ 1525168 w 12191368"/>
              <a:gd name="connsiteY4174" fmla="*/ 6363605 h 6738329"/>
              <a:gd name="connsiteX4175" fmla="*/ 1524769 w 12191368"/>
              <a:gd name="connsiteY4175" fmla="*/ 6360878 h 6738329"/>
              <a:gd name="connsiteX4176" fmla="*/ 1525168 w 12191368"/>
              <a:gd name="connsiteY4176" fmla="*/ 6358151 h 6738329"/>
              <a:gd name="connsiteX4177" fmla="*/ 1525567 w 12191368"/>
              <a:gd name="connsiteY4177" fmla="*/ 6355424 h 6738329"/>
              <a:gd name="connsiteX4178" fmla="*/ 1526366 w 12191368"/>
              <a:gd name="connsiteY4178" fmla="*/ 6352487 h 6738329"/>
              <a:gd name="connsiteX4179" fmla="*/ 1527563 w 12191368"/>
              <a:gd name="connsiteY4179" fmla="*/ 6349341 h 6738329"/>
              <a:gd name="connsiteX4180" fmla="*/ 1529159 w 12191368"/>
              <a:gd name="connsiteY4180" fmla="*/ 6345985 h 6738329"/>
              <a:gd name="connsiteX4181" fmla="*/ 1523971 w 12191368"/>
              <a:gd name="connsiteY4181" fmla="*/ 6311795 h 6738329"/>
              <a:gd name="connsiteX4182" fmla="*/ 1517983 w 12191368"/>
              <a:gd name="connsiteY4182" fmla="*/ 6285156 h 6738329"/>
              <a:gd name="connsiteX4183" fmla="*/ 1514791 w 12191368"/>
              <a:gd name="connsiteY4183" fmla="*/ 6271732 h 6738329"/>
              <a:gd name="connsiteX4184" fmla="*/ 1512395 w 12191368"/>
              <a:gd name="connsiteY4184" fmla="*/ 6258308 h 6738329"/>
              <a:gd name="connsiteX4185" fmla="*/ 1510000 w 12191368"/>
              <a:gd name="connsiteY4185" fmla="*/ 6245093 h 6738329"/>
              <a:gd name="connsiteX4186" fmla="*/ 1508404 w 12191368"/>
              <a:gd name="connsiteY4186" fmla="*/ 6231668 h 6738329"/>
              <a:gd name="connsiteX4187" fmla="*/ 1506807 w 12191368"/>
              <a:gd name="connsiteY4187" fmla="*/ 6218244 h 6738329"/>
              <a:gd name="connsiteX4188" fmla="*/ 1505610 w 12191368"/>
              <a:gd name="connsiteY4188" fmla="*/ 6204820 h 6738329"/>
              <a:gd name="connsiteX4189" fmla="*/ 1505211 w 12191368"/>
              <a:gd name="connsiteY4189" fmla="*/ 6191396 h 6738329"/>
              <a:gd name="connsiteX4190" fmla="*/ 1504812 w 12191368"/>
              <a:gd name="connsiteY4190" fmla="*/ 6178181 h 6738329"/>
              <a:gd name="connsiteX4191" fmla="*/ 1505211 w 12191368"/>
              <a:gd name="connsiteY4191" fmla="*/ 6164757 h 6738329"/>
              <a:gd name="connsiteX4192" fmla="*/ 1506408 w 12191368"/>
              <a:gd name="connsiteY4192" fmla="*/ 6151332 h 6738329"/>
              <a:gd name="connsiteX4193" fmla="*/ 1508005 w 12191368"/>
              <a:gd name="connsiteY4193" fmla="*/ 6137908 h 6738329"/>
              <a:gd name="connsiteX4194" fmla="*/ 1510399 w 12191368"/>
              <a:gd name="connsiteY4194" fmla="*/ 6124694 h 6738329"/>
              <a:gd name="connsiteX4195" fmla="*/ 1513592 w 12191368"/>
              <a:gd name="connsiteY4195" fmla="*/ 6111269 h 6738329"/>
              <a:gd name="connsiteX4196" fmla="*/ 1517983 w 12191368"/>
              <a:gd name="connsiteY4196" fmla="*/ 6097845 h 6738329"/>
              <a:gd name="connsiteX4197" fmla="*/ 1518383 w 12191368"/>
              <a:gd name="connsiteY4197" fmla="*/ 6096167 h 6738329"/>
              <a:gd name="connsiteX4198" fmla="*/ 1518383 w 12191368"/>
              <a:gd name="connsiteY4198" fmla="*/ 6094698 h 6738329"/>
              <a:gd name="connsiteX4199" fmla="*/ 1518383 w 12191368"/>
              <a:gd name="connsiteY4199" fmla="*/ 6093021 h 6738329"/>
              <a:gd name="connsiteX4200" fmla="*/ 1517983 w 12191368"/>
              <a:gd name="connsiteY4200" fmla="*/ 6091552 h 6738329"/>
              <a:gd name="connsiteX4201" fmla="*/ 1515988 w 12191368"/>
              <a:gd name="connsiteY4201" fmla="*/ 6088406 h 6738329"/>
              <a:gd name="connsiteX4202" fmla="*/ 1513992 w 12191368"/>
              <a:gd name="connsiteY4202" fmla="*/ 6085469 h 6738329"/>
              <a:gd name="connsiteX4203" fmla="*/ 1511597 w 12191368"/>
              <a:gd name="connsiteY4203" fmla="*/ 6082742 h 6738329"/>
              <a:gd name="connsiteX4204" fmla="*/ 1508803 w 12191368"/>
              <a:gd name="connsiteY4204" fmla="*/ 6080016 h 6738329"/>
              <a:gd name="connsiteX4205" fmla="*/ 1503215 w 12191368"/>
              <a:gd name="connsiteY4205" fmla="*/ 6074562 h 6738329"/>
              <a:gd name="connsiteX4206" fmla="*/ 1500820 w 12191368"/>
              <a:gd name="connsiteY4206" fmla="*/ 6071835 h 6738329"/>
              <a:gd name="connsiteX4207" fmla="*/ 1498824 w 12191368"/>
              <a:gd name="connsiteY4207" fmla="*/ 6068899 h 6738329"/>
              <a:gd name="connsiteX4208" fmla="*/ 1497228 w 12191368"/>
              <a:gd name="connsiteY4208" fmla="*/ 6066172 h 6738329"/>
              <a:gd name="connsiteX4209" fmla="*/ 1496829 w 12191368"/>
              <a:gd name="connsiteY4209" fmla="*/ 6063445 h 6738329"/>
              <a:gd name="connsiteX4210" fmla="*/ 1496829 w 12191368"/>
              <a:gd name="connsiteY4210" fmla="*/ 6061977 h 6738329"/>
              <a:gd name="connsiteX4211" fmla="*/ 1497228 w 12191368"/>
              <a:gd name="connsiteY4211" fmla="*/ 6060508 h 6738329"/>
              <a:gd name="connsiteX4212" fmla="*/ 1498026 w 12191368"/>
              <a:gd name="connsiteY4212" fmla="*/ 6059040 h 6738329"/>
              <a:gd name="connsiteX4213" fmla="*/ 1498824 w 12191368"/>
              <a:gd name="connsiteY4213" fmla="*/ 6057572 h 6738329"/>
              <a:gd name="connsiteX4214" fmla="*/ 1500022 w 12191368"/>
              <a:gd name="connsiteY4214" fmla="*/ 6056104 h 6738329"/>
              <a:gd name="connsiteX4215" fmla="*/ 1501618 w 12191368"/>
              <a:gd name="connsiteY4215" fmla="*/ 6054635 h 6738329"/>
              <a:gd name="connsiteX4216" fmla="*/ 1504013 w 12191368"/>
              <a:gd name="connsiteY4216" fmla="*/ 6052747 h 6738329"/>
              <a:gd name="connsiteX4217" fmla="*/ 1506408 w 12191368"/>
              <a:gd name="connsiteY4217" fmla="*/ 6051279 h 6738329"/>
              <a:gd name="connsiteX4218" fmla="*/ 1504812 w 12191368"/>
              <a:gd name="connsiteY4218" fmla="*/ 6049601 h 6738329"/>
              <a:gd name="connsiteX4219" fmla="*/ 1503614 w 12191368"/>
              <a:gd name="connsiteY4219" fmla="*/ 6047923 h 6738329"/>
              <a:gd name="connsiteX4220" fmla="*/ 1502815 w 12191368"/>
              <a:gd name="connsiteY4220" fmla="*/ 6046245 h 6738329"/>
              <a:gd name="connsiteX4221" fmla="*/ 1502416 w 12191368"/>
              <a:gd name="connsiteY4221" fmla="*/ 6044567 h 6738329"/>
              <a:gd name="connsiteX4222" fmla="*/ 1502017 w 12191368"/>
              <a:gd name="connsiteY4222" fmla="*/ 6041421 h 6738329"/>
              <a:gd name="connsiteX4223" fmla="*/ 1502416 w 12191368"/>
              <a:gd name="connsiteY4223" fmla="*/ 6038274 h 6738329"/>
              <a:gd name="connsiteX4224" fmla="*/ 1500022 w 12191368"/>
              <a:gd name="connsiteY4224" fmla="*/ 6029465 h 6738329"/>
              <a:gd name="connsiteX4225" fmla="*/ 1498425 w 12191368"/>
              <a:gd name="connsiteY4225" fmla="*/ 6020865 h 6738329"/>
              <a:gd name="connsiteX4226" fmla="*/ 1496829 w 12191368"/>
              <a:gd name="connsiteY4226" fmla="*/ 6012055 h 6738329"/>
              <a:gd name="connsiteX4227" fmla="*/ 1496031 w 12191368"/>
              <a:gd name="connsiteY4227" fmla="*/ 6003245 h 6738329"/>
              <a:gd name="connsiteX4228" fmla="*/ 1495231 w 12191368"/>
              <a:gd name="connsiteY4228" fmla="*/ 5994436 h 6738329"/>
              <a:gd name="connsiteX4229" fmla="*/ 1494832 w 12191368"/>
              <a:gd name="connsiteY4229" fmla="*/ 5985836 h 6738329"/>
              <a:gd name="connsiteX4230" fmla="*/ 1494832 w 12191368"/>
              <a:gd name="connsiteY4230" fmla="*/ 5968216 h 6738329"/>
              <a:gd name="connsiteX4231" fmla="*/ 1495231 w 12191368"/>
              <a:gd name="connsiteY4231" fmla="*/ 5932977 h 6738329"/>
              <a:gd name="connsiteX4232" fmla="*/ 1494832 w 12191368"/>
              <a:gd name="connsiteY4232" fmla="*/ 5915357 h 6738329"/>
              <a:gd name="connsiteX4233" fmla="*/ 1494433 w 12191368"/>
              <a:gd name="connsiteY4233" fmla="*/ 5906758 h 6738329"/>
              <a:gd name="connsiteX4234" fmla="*/ 1494034 w 12191368"/>
              <a:gd name="connsiteY4234" fmla="*/ 5897948 h 6738329"/>
              <a:gd name="connsiteX4235" fmla="*/ 1494034 w 12191368"/>
              <a:gd name="connsiteY4235" fmla="*/ 5888299 h 6738329"/>
              <a:gd name="connsiteX4236" fmla="*/ 1492837 w 12191368"/>
              <a:gd name="connsiteY4236" fmla="*/ 5845299 h 6738329"/>
              <a:gd name="connsiteX4237" fmla="*/ 1491639 w 12191368"/>
              <a:gd name="connsiteY4237" fmla="*/ 5823905 h 6738329"/>
              <a:gd name="connsiteX4238" fmla="*/ 1490841 w 12191368"/>
              <a:gd name="connsiteY4238" fmla="*/ 5813417 h 6738329"/>
              <a:gd name="connsiteX4239" fmla="*/ 1490043 w 12191368"/>
              <a:gd name="connsiteY4239" fmla="*/ 5802719 h 6738329"/>
              <a:gd name="connsiteX4240" fmla="*/ 1489644 w 12191368"/>
              <a:gd name="connsiteY4240" fmla="*/ 5798943 h 6738329"/>
              <a:gd name="connsiteX4241" fmla="*/ 1489644 w 12191368"/>
              <a:gd name="connsiteY4241" fmla="*/ 5795378 h 6738329"/>
              <a:gd name="connsiteX4242" fmla="*/ 1490043 w 12191368"/>
              <a:gd name="connsiteY4242" fmla="*/ 5791602 h 6738329"/>
              <a:gd name="connsiteX4243" fmla="*/ 1490841 w 12191368"/>
              <a:gd name="connsiteY4243" fmla="*/ 5788456 h 6738329"/>
              <a:gd name="connsiteX4244" fmla="*/ 1492039 w 12191368"/>
              <a:gd name="connsiteY4244" fmla="*/ 5785519 h 6738329"/>
              <a:gd name="connsiteX4245" fmla="*/ 1493635 w 12191368"/>
              <a:gd name="connsiteY4245" fmla="*/ 5782792 h 6738329"/>
              <a:gd name="connsiteX4246" fmla="*/ 1496031 w 12191368"/>
              <a:gd name="connsiteY4246" fmla="*/ 5780275 h 6738329"/>
              <a:gd name="connsiteX4247" fmla="*/ 1498425 w 12191368"/>
              <a:gd name="connsiteY4247" fmla="*/ 5778178 h 6738329"/>
              <a:gd name="connsiteX4248" fmla="*/ 1502017 w 12191368"/>
              <a:gd name="connsiteY4248" fmla="*/ 5775870 h 6738329"/>
              <a:gd name="connsiteX4249" fmla="*/ 1505610 w 12191368"/>
              <a:gd name="connsiteY4249" fmla="*/ 5774192 h 6738329"/>
              <a:gd name="connsiteX4250" fmla="*/ 1510000 w 12191368"/>
              <a:gd name="connsiteY4250" fmla="*/ 5772724 h 6738329"/>
              <a:gd name="connsiteX4251" fmla="*/ 1515190 w 12191368"/>
              <a:gd name="connsiteY4251" fmla="*/ 5771676 h 6738329"/>
              <a:gd name="connsiteX4252" fmla="*/ 1521176 w 12191368"/>
              <a:gd name="connsiteY4252" fmla="*/ 5770836 h 6738329"/>
              <a:gd name="connsiteX4253" fmla="*/ 1527962 w 12191368"/>
              <a:gd name="connsiteY4253" fmla="*/ 5770207 h 6738329"/>
              <a:gd name="connsiteX4254" fmla="*/ 1535147 w 12191368"/>
              <a:gd name="connsiteY4254" fmla="*/ 5769997 h 6738329"/>
              <a:gd name="connsiteX4255" fmla="*/ 1543130 w 12191368"/>
              <a:gd name="connsiteY4255" fmla="*/ 5770207 h 6738329"/>
              <a:gd name="connsiteX4256" fmla="*/ 1527164 w 12191368"/>
              <a:gd name="connsiteY4256" fmla="*/ 5764963 h 6738329"/>
              <a:gd name="connsiteX4257" fmla="*/ 1521575 w 12191368"/>
              <a:gd name="connsiteY4257" fmla="*/ 5764753 h 6738329"/>
              <a:gd name="connsiteX4258" fmla="*/ 1516387 w 12191368"/>
              <a:gd name="connsiteY4258" fmla="*/ 5764544 h 6738329"/>
              <a:gd name="connsiteX4259" fmla="*/ 1511996 w 12191368"/>
              <a:gd name="connsiteY4259" fmla="*/ 5764124 h 6738329"/>
              <a:gd name="connsiteX4260" fmla="*/ 1508005 w 12191368"/>
              <a:gd name="connsiteY4260" fmla="*/ 5763705 h 6738329"/>
              <a:gd name="connsiteX4261" fmla="*/ 1504412 w 12191368"/>
              <a:gd name="connsiteY4261" fmla="*/ 5763076 h 6738329"/>
              <a:gd name="connsiteX4262" fmla="*/ 1501219 w 12191368"/>
              <a:gd name="connsiteY4262" fmla="*/ 5762446 h 6738329"/>
              <a:gd name="connsiteX4263" fmla="*/ 1498824 w 12191368"/>
              <a:gd name="connsiteY4263" fmla="*/ 5761607 h 6738329"/>
              <a:gd name="connsiteX4264" fmla="*/ 1496430 w 12191368"/>
              <a:gd name="connsiteY4264" fmla="*/ 5760558 h 6738329"/>
              <a:gd name="connsiteX4265" fmla="*/ 1494832 w 12191368"/>
              <a:gd name="connsiteY4265" fmla="*/ 5759510 h 6738329"/>
              <a:gd name="connsiteX4266" fmla="*/ 1493236 w 12191368"/>
              <a:gd name="connsiteY4266" fmla="*/ 5758251 h 6738329"/>
              <a:gd name="connsiteX4267" fmla="*/ 1492039 w 12191368"/>
              <a:gd name="connsiteY4267" fmla="*/ 5757202 h 6738329"/>
              <a:gd name="connsiteX4268" fmla="*/ 1490841 w 12191368"/>
              <a:gd name="connsiteY4268" fmla="*/ 5755944 h 6738329"/>
              <a:gd name="connsiteX4269" fmla="*/ 1490442 w 12191368"/>
              <a:gd name="connsiteY4269" fmla="*/ 5754685 h 6738329"/>
              <a:gd name="connsiteX4270" fmla="*/ 1490043 w 12191368"/>
              <a:gd name="connsiteY4270" fmla="*/ 5753217 h 6738329"/>
              <a:gd name="connsiteX4271" fmla="*/ 1489644 w 12191368"/>
              <a:gd name="connsiteY4271" fmla="*/ 5750490 h 6738329"/>
              <a:gd name="connsiteX4272" fmla="*/ 1490043 w 12191368"/>
              <a:gd name="connsiteY4272" fmla="*/ 5747344 h 6738329"/>
              <a:gd name="connsiteX4273" fmla="*/ 1490841 w 12191368"/>
              <a:gd name="connsiteY4273" fmla="*/ 5744407 h 6738329"/>
              <a:gd name="connsiteX4274" fmla="*/ 1492837 w 12191368"/>
              <a:gd name="connsiteY4274" fmla="*/ 5737695 h 6738329"/>
              <a:gd name="connsiteX4275" fmla="*/ 1493635 w 12191368"/>
              <a:gd name="connsiteY4275" fmla="*/ 5734759 h 6738329"/>
              <a:gd name="connsiteX4276" fmla="*/ 1494034 w 12191368"/>
              <a:gd name="connsiteY4276" fmla="*/ 5731612 h 6738329"/>
              <a:gd name="connsiteX4277" fmla="*/ 1493635 w 12191368"/>
              <a:gd name="connsiteY4277" fmla="*/ 5728885 h 6738329"/>
              <a:gd name="connsiteX4278" fmla="*/ 1493236 w 12191368"/>
              <a:gd name="connsiteY4278" fmla="*/ 5727417 h 6738329"/>
              <a:gd name="connsiteX4279" fmla="*/ 1492837 w 12191368"/>
              <a:gd name="connsiteY4279" fmla="*/ 5726159 h 6738329"/>
              <a:gd name="connsiteX4280" fmla="*/ 1489644 w 12191368"/>
              <a:gd name="connsiteY4280" fmla="*/ 5707071 h 6738329"/>
              <a:gd name="connsiteX4281" fmla="*/ 1484854 w 12191368"/>
              <a:gd name="connsiteY4281" fmla="*/ 5710007 h 6738329"/>
              <a:gd name="connsiteX4282" fmla="*/ 1479665 w 12191368"/>
              <a:gd name="connsiteY4282" fmla="*/ 5712734 h 6738329"/>
              <a:gd name="connsiteX4283" fmla="*/ 1475673 w 12191368"/>
              <a:gd name="connsiteY4283" fmla="*/ 5715671 h 6738329"/>
              <a:gd name="connsiteX4284" fmla="*/ 1472081 w 12191368"/>
              <a:gd name="connsiteY4284" fmla="*/ 5718607 h 6738329"/>
              <a:gd name="connsiteX4285" fmla="*/ 1468488 w 12191368"/>
              <a:gd name="connsiteY4285" fmla="*/ 5721544 h 6738329"/>
              <a:gd name="connsiteX4286" fmla="*/ 1465295 w 12191368"/>
              <a:gd name="connsiteY4286" fmla="*/ 5724690 h 6738329"/>
              <a:gd name="connsiteX4287" fmla="*/ 1462502 w 12191368"/>
              <a:gd name="connsiteY4287" fmla="*/ 5728046 h 6738329"/>
              <a:gd name="connsiteX4288" fmla="*/ 1460106 w 12191368"/>
              <a:gd name="connsiteY4288" fmla="*/ 5731193 h 6738329"/>
              <a:gd name="connsiteX4289" fmla="*/ 1457711 w 12191368"/>
              <a:gd name="connsiteY4289" fmla="*/ 5734339 h 6738329"/>
              <a:gd name="connsiteX4290" fmla="*/ 1455716 w 12191368"/>
              <a:gd name="connsiteY4290" fmla="*/ 5737695 h 6738329"/>
              <a:gd name="connsiteX4291" fmla="*/ 1452124 w 12191368"/>
              <a:gd name="connsiteY4291" fmla="*/ 5744407 h 6738329"/>
              <a:gd name="connsiteX4292" fmla="*/ 1448930 w 12191368"/>
              <a:gd name="connsiteY4292" fmla="*/ 5751329 h 6738329"/>
              <a:gd name="connsiteX4293" fmla="*/ 1446136 w 12191368"/>
              <a:gd name="connsiteY4293" fmla="*/ 5758041 h 6738329"/>
              <a:gd name="connsiteX4294" fmla="*/ 1441745 w 12191368"/>
              <a:gd name="connsiteY4294" fmla="*/ 5772095 h 6738329"/>
              <a:gd name="connsiteX4295" fmla="*/ 1439351 w 12191368"/>
              <a:gd name="connsiteY4295" fmla="*/ 5779017 h 6738329"/>
              <a:gd name="connsiteX4296" fmla="*/ 1436557 w 12191368"/>
              <a:gd name="connsiteY4296" fmla="*/ 5785939 h 6738329"/>
              <a:gd name="connsiteX4297" fmla="*/ 1433363 w 12191368"/>
              <a:gd name="connsiteY4297" fmla="*/ 5792651 h 6738329"/>
              <a:gd name="connsiteX4298" fmla="*/ 1429372 w 12191368"/>
              <a:gd name="connsiteY4298" fmla="*/ 5799363 h 6738329"/>
              <a:gd name="connsiteX4299" fmla="*/ 1426977 w 12191368"/>
              <a:gd name="connsiteY4299" fmla="*/ 5802509 h 6738329"/>
              <a:gd name="connsiteX4300" fmla="*/ 1424183 w 12191368"/>
              <a:gd name="connsiteY4300" fmla="*/ 5805656 h 6738329"/>
              <a:gd name="connsiteX4301" fmla="*/ 1421389 w 12191368"/>
              <a:gd name="connsiteY4301" fmla="*/ 5808802 h 6738329"/>
              <a:gd name="connsiteX4302" fmla="*/ 1417797 w 12191368"/>
              <a:gd name="connsiteY4302" fmla="*/ 5812158 h 6738329"/>
              <a:gd name="connsiteX4303" fmla="*/ 1416599 w 12191368"/>
              <a:gd name="connsiteY4303" fmla="*/ 5816143 h 6738329"/>
              <a:gd name="connsiteX4304" fmla="*/ 1415002 w 12191368"/>
              <a:gd name="connsiteY4304" fmla="*/ 5820129 h 6738329"/>
              <a:gd name="connsiteX4305" fmla="*/ 1413007 w 12191368"/>
              <a:gd name="connsiteY4305" fmla="*/ 5824114 h 6738329"/>
              <a:gd name="connsiteX4306" fmla="*/ 1410612 w 12191368"/>
              <a:gd name="connsiteY4306" fmla="*/ 5827890 h 6738329"/>
              <a:gd name="connsiteX4307" fmla="*/ 1408217 w 12191368"/>
              <a:gd name="connsiteY4307" fmla="*/ 5831875 h 6738329"/>
              <a:gd name="connsiteX4308" fmla="*/ 1405423 w 12191368"/>
              <a:gd name="connsiteY4308" fmla="*/ 5835441 h 6738329"/>
              <a:gd name="connsiteX4309" fmla="*/ 1402230 w 12191368"/>
              <a:gd name="connsiteY4309" fmla="*/ 5839007 h 6738329"/>
              <a:gd name="connsiteX4310" fmla="*/ 1399037 w 12191368"/>
              <a:gd name="connsiteY4310" fmla="*/ 5842573 h 6738329"/>
              <a:gd name="connsiteX4311" fmla="*/ 1395444 w 12191368"/>
              <a:gd name="connsiteY4311" fmla="*/ 5846139 h 6738329"/>
              <a:gd name="connsiteX4312" fmla="*/ 1391852 w 12191368"/>
              <a:gd name="connsiteY4312" fmla="*/ 5849704 h 6738329"/>
              <a:gd name="connsiteX4313" fmla="*/ 1383071 w 12191368"/>
              <a:gd name="connsiteY4313" fmla="*/ 5856417 h 6738329"/>
              <a:gd name="connsiteX4314" fmla="*/ 1374289 w 12191368"/>
              <a:gd name="connsiteY4314" fmla="*/ 5862919 h 6738329"/>
              <a:gd name="connsiteX4315" fmla="*/ 1364710 w 12191368"/>
              <a:gd name="connsiteY4315" fmla="*/ 5869422 h 6738329"/>
              <a:gd name="connsiteX4316" fmla="*/ 1359520 w 12191368"/>
              <a:gd name="connsiteY4316" fmla="*/ 5870890 h 6738329"/>
              <a:gd name="connsiteX4317" fmla="*/ 1354731 w 12191368"/>
              <a:gd name="connsiteY4317" fmla="*/ 5872148 h 6738329"/>
              <a:gd name="connsiteX4318" fmla="*/ 1349143 w 12191368"/>
              <a:gd name="connsiteY4318" fmla="*/ 5873197 h 6738329"/>
              <a:gd name="connsiteX4319" fmla="*/ 1343953 w 12191368"/>
              <a:gd name="connsiteY4319" fmla="*/ 5874036 h 6738329"/>
              <a:gd name="connsiteX4320" fmla="*/ 1338765 w 12191368"/>
              <a:gd name="connsiteY4320" fmla="*/ 5874665 h 6738329"/>
              <a:gd name="connsiteX4321" fmla="*/ 1333975 w 12191368"/>
              <a:gd name="connsiteY4321" fmla="*/ 5875295 h 6738329"/>
              <a:gd name="connsiteX4322" fmla="*/ 1328786 w 12191368"/>
              <a:gd name="connsiteY4322" fmla="*/ 5875714 h 6738329"/>
              <a:gd name="connsiteX4323" fmla="*/ 1323597 w 12191368"/>
              <a:gd name="connsiteY4323" fmla="*/ 5875924 h 6738329"/>
              <a:gd name="connsiteX4324" fmla="*/ 1313219 w 12191368"/>
              <a:gd name="connsiteY4324" fmla="*/ 5876133 h 6738329"/>
              <a:gd name="connsiteX4325" fmla="*/ 1303240 w 12191368"/>
              <a:gd name="connsiteY4325" fmla="*/ 5875924 h 6738329"/>
              <a:gd name="connsiteX4326" fmla="*/ 1293262 w 12191368"/>
              <a:gd name="connsiteY4326" fmla="*/ 5875295 h 6738329"/>
              <a:gd name="connsiteX4327" fmla="*/ 1282883 w 12191368"/>
              <a:gd name="connsiteY4327" fmla="*/ 5874665 h 6738329"/>
              <a:gd name="connsiteX4328" fmla="*/ 1272904 w 12191368"/>
              <a:gd name="connsiteY4328" fmla="*/ 5873616 h 6738329"/>
              <a:gd name="connsiteX4329" fmla="*/ 1262527 w 12191368"/>
              <a:gd name="connsiteY4329" fmla="*/ 5872358 h 6738329"/>
              <a:gd name="connsiteX4330" fmla="*/ 1242170 w 12191368"/>
              <a:gd name="connsiteY4330" fmla="*/ 5870051 h 6738329"/>
              <a:gd name="connsiteX4331" fmla="*/ 1232191 w 12191368"/>
              <a:gd name="connsiteY4331" fmla="*/ 5869002 h 6738329"/>
              <a:gd name="connsiteX4332" fmla="*/ 1221814 w 12191368"/>
              <a:gd name="connsiteY4332" fmla="*/ 5868163 h 6738329"/>
              <a:gd name="connsiteX4333" fmla="*/ 1211834 w 12191368"/>
              <a:gd name="connsiteY4333" fmla="*/ 5867533 h 6738329"/>
              <a:gd name="connsiteX4334" fmla="*/ 1201456 w 12191368"/>
              <a:gd name="connsiteY4334" fmla="*/ 5867324 h 6738329"/>
              <a:gd name="connsiteX4335" fmla="*/ 1191078 w 12191368"/>
              <a:gd name="connsiteY4335" fmla="*/ 5867953 h 6738329"/>
              <a:gd name="connsiteX4336" fmla="*/ 1180302 w 12191368"/>
              <a:gd name="connsiteY4336" fmla="*/ 5868372 h 6738329"/>
              <a:gd name="connsiteX4337" fmla="*/ 1169525 w 12191368"/>
              <a:gd name="connsiteY4337" fmla="*/ 5868372 h 6738329"/>
              <a:gd name="connsiteX4338" fmla="*/ 1158747 w 12191368"/>
              <a:gd name="connsiteY4338" fmla="*/ 5868163 h 6738329"/>
              <a:gd name="connsiteX4339" fmla="*/ 1147172 w 12191368"/>
              <a:gd name="connsiteY4339" fmla="*/ 5867533 h 6738329"/>
              <a:gd name="connsiteX4340" fmla="*/ 1135996 w 12191368"/>
              <a:gd name="connsiteY4340" fmla="*/ 5866694 h 6738329"/>
              <a:gd name="connsiteX4341" fmla="*/ 1125219 w 12191368"/>
              <a:gd name="connsiteY4341" fmla="*/ 5865646 h 6738329"/>
              <a:gd name="connsiteX4342" fmla="*/ 1113643 w 12191368"/>
              <a:gd name="connsiteY4342" fmla="*/ 5864177 h 6738329"/>
              <a:gd name="connsiteX4343" fmla="*/ 1102467 w 12191368"/>
              <a:gd name="connsiteY4343" fmla="*/ 5862290 h 6738329"/>
              <a:gd name="connsiteX4344" fmla="*/ 1090892 w 12191368"/>
              <a:gd name="connsiteY4344" fmla="*/ 5860402 h 6738329"/>
              <a:gd name="connsiteX4345" fmla="*/ 1080115 w 12191368"/>
              <a:gd name="connsiteY4345" fmla="*/ 5858304 h 6738329"/>
              <a:gd name="connsiteX4346" fmla="*/ 1069337 w 12191368"/>
              <a:gd name="connsiteY4346" fmla="*/ 5855997 h 6738329"/>
              <a:gd name="connsiteX4347" fmla="*/ 1058161 w 12191368"/>
              <a:gd name="connsiteY4347" fmla="*/ 5853480 h 6738329"/>
              <a:gd name="connsiteX4348" fmla="*/ 1047384 w 12191368"/>
              <a:gd name="connsiteY4348" fmla="*/ 5850753 h 6738329"/>
              <a:gd name="connsiteX4349" fmla="*/ 1037006 w 12191368"/>
              <a:gd name="connsiteY4349" fmla="*/ 5847817 h 6738329"/>
              <a:gd name="connsiteX4350" fmla="*/ 1027028 w 12191368"/>
              <a:gd name="connsiteY4350" fmla="*/ 5844251 h 6738329"/>
              <a:gd name="connsiteX4351" fmla="*/ 1016649 w 12191368"/>
              <a:gd name="connsiteY4351" fmla="*/ 5840894 h 6738329"/>
              <a:gd name="connsiteX4352" fmla="*/ 1006670 w 12191368"/>
              <a:gd name="connsiteY4352" fmla="*/ 5837539 h 6738329"/>
              <a:gd name="connsiteX4353" fmla="*/ 997091 w 12191368"/>
              <a:gd name="connsiteY4353" fmla="*/ 5833763 h 6738329"/>
              <a:gd name="connsiteX4354" fmla="*/ 987910 w 12191368"/>
              <a:gd name="connsiteY4354" fmla="*/ 5829987 h 6738329"/>
              <a:gd name="connsiteX4355" fmla="*/ 978730 w 12191368"/>
              <a:gd name="connsiteY4355" fmla="*/ 5825792 h 6738329"/>
              <a:gd name="connsiteX4356" fmla="*/ 970348 w 12191368"/>
              <a:gd name="connsiteY4356" fmla="*/ 5821597 h 6738329"/>
              <a:gd name="connsiteX4357" fmla="*/ 962365 w 12191368"/>
              <a:gd name="connsiteY4357" fmla="*/ 5817402 h 6738329"/>
              <a:gd name="connsiteX4358" fmla="*/ 954382 w 12191368"/>
              <a:gd name="connsiteY4358" fmla="*/ 5812997 h 6738329"/>
              <a:gd name="connsiteX4359" fmla="*/ 947198 w 12191368"/>
              <a:gd name="connsiteY4359" fmla="*/ 5808173 h 6738329"/>
              <a:gd name="connsiteX4360" fmla="*/ 940412 w 12191368"/>
              <a:gd name="connsiteY4360" fmla="*/ 5803558 h 6738329"/>
              <a:gd name="connsiteX4361" fmla="*/ 934025 w 12191368"/>
              <a:gd name="connsiteY4361" fmla="*/ 5798943 h 6738329"/>
              <a:gd name="connsiteX4362" fmla="*/ 928038 w 12191368"/>
              <a:gd name="connsiteY4362" fmla="*/ 5793909 h 6738329"/>
              <a:gd name="connsiteX4363" fmla="*/ 922849 w 12191368"/>
              <a:gd name="connsiteY4363" fmla="*/ 5789085 h 6738329"/>
              <a:gd name="connsiteX4364" fmla="*/ 918458 w 12191368"/>
              <a:gd name="connsiteY4364" fmla="*/ 5784051 h 6738329"/>
              <a:gd name="connsiteX4365" fmla="*/ 914467 w 12191368"/>
              <a:gd name="connsiteY4365" fmla="*/ 5779017 h 6738329"/>
              <a:gd name="connsiteX4366" fmla="*/ 910874 w 12191368"/>
              <a:gd name="connsiteY4366" fmla="*/ 5773773 h 6738329"/>
              <a:gd name="connsiteX4367" fmla="*/ 908479 w 12191368"/>
              <a:gd name="connsiteY4367" fmla="*/ 5772095 h 6738329"/>
              <a:gd name="connsiteX4368" fmla="*/ 906883 w 12191368"/>
              <a:gd name="connsiteY4368" fmla="*/ 5770207 h 6738329"/>
              <a:gd name="connsiteX4369" fmla="*/ 906484 w 12191368"/>
              <a:gd name="connsiteY4369" fmla="*/ 5768319 h 6738329"/>
              <a:gd name="connsiteX4370" fmla="*/ 906883 w 12191368"/>
              <a:gd name="connsiteY4370" fmla="*/ 5766222 h 6738329"/>
              <a:gd name="connsiteX4371" fmla="*/ 903291 w 12191368"/>
              <a:gd name="connsiteY4371" fmla="*/ 5763495 h 6738329"/>
              <a:gd name="connsiteX4372" fmla="*/ 900097 w 12191368"/>
              <a:gd name="connsiteY4372" fmla="*/ 5760349 h 6738329"/>
              <a:gd name="connsiteX4373" fmla="*/ 897702 w 12191368"/>
              <a:gd name="connsiteY4373" fmla="*/ 5757202 h 6738329"/>
              <a:gd name="connsiteX4374" fmla="*/ 895707 w 12191368"/>
              <a:gd name="connsiteY4374" fmla="*/ 5753846 h 6738329"/>
              <a:gd name="connsiteX4375" fmla="*/ 894110 w 12191368"/>
              <a:gd name="connsiteY4375" fmla="*/ 5750490 h 6738329"/>
              <a:gd name="connsiteX4376" fmla="*/ 893311 w 12191368"/>
              <a:gd name="connsiteY4376" fmla="*/ 5747134 h 6738329"/>
              <a:gd name="connsiteX4377" fmla="*/ 891715 w 12191368"/>
              <a:gd name="connsiteY4377" fmla="*/ 5739583 h 6738329"/>
              <a:gd name="connsiteX4378" fmla="*/ 890118 w 12191368"/>
              <a:gd name="connsiteY4378" fmla="*/ 5732032 h 6738329"/>
              <a:gd name="connsiteX4379" fmla="*/ 889320 w 12191368"/>
              <a:gd name="connsiteY4379" fmla="*/ 5727836 h 6738329"/>
              <a:gd name="connsiteX4380" fmla="*/ 888123 w 12191368"/>
              <a:gd name="connsiteY4380" fmla="*/ 5723432 h 6738329"/>
              <a:gd name="connsiteX4381" fmla="*/ 886526 w 12191368"/>
              <a:gd name="connsiteY4381" fmla="*/ 5719236 h 6738329"/>
              <a:gd name="connsiteX4382" fmla="*/ 884531 w 12191368"/>
              <a:gd name="connsiteY4382" fmla="*/ 5714832 h 6738329"/>
              <a:gd name="connsiteX4383" fmla="*/ 881736 w 12191368"/>
              <a:gd name="connsiteY4383" fmla="*/ 5710427 h 6738329"/>
              <a:gd name="connsiteX4384" fmla="*/ 878543 w 12191368"/>
              <a:gd name="connsiteY4384" fmla="*/ 5705393 h 6738329"/>
              <a:gd name="connsiteX4385" fmla="*/ 873753 w 12191368"/>
              <a:gd name="connsiteY4385" fmla="*/ 5716300 h 6738329"/>
              <a:gd name="connsiteX4386" fmla="*/ 869363 w 12191368"/>
              <a:gd name="connsiteY4386" fmla="*/ 5726998 h 6738329"/>
              <a:gd name="connsiteX4387" fmla="*/ 860581 w 12191368"/>
              <a:gd name="connsiteY4387" fmla="*/ 5747763 h 6738329"/>
              <a:gd name="connsiteX4388" fmla="*/ 852598 w 12191368"/>
              <a:gd name="connsiteY4388" fmla="*/ 5767900 h 6738329"/>
              <a:gd name="connsiteX4389" fmla="*/ 845014 w 12191368"/>
              <a:gd name="connsiteY4389" fmla="*/ 5787407 h 6738329"/>
              <a:gd name="connsiteX4390" fmla="*/ 841023 w 12191368"/>
              <a:gd name="connsiteY4390" fmla="*/ 5797056 h 6738329"/>
              <a:gd name="connsiteX4391" fmla="*/ 836632 w 12191368"/>
              <a:gd name="connsiteY4391" fmla="*/ 5806495 h 6738329"/>
              <a:gd name="connsiteX4392" fmla="*/ 831843 w 12191368"/>
              <a:gd name="connsiteY4392" fmla="*/ 5815934 h 6738329"/>
              <a:gd name="connsiteX4393" fmla="*/ 826653 w 12191368"/>
              <a:gd name="connsiteY4393" fmla="*/ 5825163 h 6738329"/>
              <a:gd name="connsiteX4394" fmla="*/ 821464 w 12191368"/>
              <a:gd name="connsiteY4394" fmla="*/ 5834182 h 6738329"/>
              <a:gd name="connsiteX4395" fmla="*/ 815877 w 12191368"/>
              <a:gd name="connsiteY4395" fmla="*/ 5843202 h 6738329"/>
              <a:gd name="connsiteX4396" fmla="*/ 809490 w 12191368"/>
              <a:gd name="connsiteY4396" fmla="*/ 5852221 h 6738329"/>
              <a:gd name="connsiteX4397" fmla="*/ 802704 w 12191368"/>
              <a:gd name="connsiteY4397" fmla="*/ 5860821 h 6738329"/>
              <a:gd name="connsiteX4398" fmla="*/ 711698 w 12191368"/>
              <a:gd name="connsiteY4398" fmla="*/ 6051489 h 6738329"/>
              <a:gd name="connsiteX4399" fmla="*/ 712097 w 12191368"/>
              <a:gd name="connsiteY4399" fmla="*/ 6051489 h 6738329"/>
              <a:gd name="connsiteX4400" fmla="*/ 710501 w 12191368"/>
              <a:gd name="connsiteY4400" fmla="*/ 6058411 h 6738329"/>
              <a:gd name="connsiteX4401" fmla="*/ 708904 w 12191368"/>
              <a:gd name="connsiteY4401" fmla="*/ 6065333 h 6738329"/>
              <a:gd name="connsiteX4402" fmla="*/ 704513 w 12191368"/>
              <a:gd name="connsiteY4402" fmla="*/ 6078967 h 6738329"/>
              <a:gd name="connsiteX4403" fmla="*/ 699325 w 12191368"/>
              <a:gd name="connsiteY4403" fmla="*/ 6092601 h 6738329"/>
              <a:gd name="connsiteX4404" fmla="*/ 693337 w 12191368"/>
              <a:gd name="connsiteY4404" fmla="*/ 6105816 h 6738329"/>
              <a:gd name="connsiteX4405" fmla="*/ 686950 w 12191368"/>
              <a:gd name="connsiteY4405" fmla="*/ 6119030 h 6738329"/>
              <a:gd name="connsiteX4406" fmla="*/ 679765 w 12191368"/>
              <a:gd name="connsiteY4406" fmla="*/ 6132245 h 6738329"/>
              <a:gd name="connsiteX4407" fmla="*/ 671782 w 12191368"/>
              <a:gd name="connsiteY4407" fmla="*/ 6145250 h 6738329"/>
              <a:gd name="connsiteX4408" fmla="*/ 663002 w 12191368"/>
              <a:gd name="connsiteY4408" fmla="*/ 6158045 h 6738329"/>
              <a:gd name="connsiteX4409" fmla="*/ 654221 w 12191368"/>
              <a:gd name="connsiteY4409" fmla="*/ 6170839 h 6738329"/>
              <a:gd name="connsiteX4410" fmla="*/ 645039 w 12191368"/>
              <a:gd name="connsiteY4410" fmla="*/ 6183635 h 6738329"/>
              <a:gd name="connsiteX4411" fmla="*/ 635061 w 12191368"/>
              <a:gd name="connsiteY4411" fmla="*/ 6196430 h 6738329"/>
              <a:gd name="connsiteX4412" fmla="*/ 625082 w 12191368"/>
              <a:gd name="connsiteY4412" fmla="*/ 6209015 h 6738329"/>
              <a:gd name="connsiteX4413" fmla="*/ 604326 w 12191368"/>
              <a:gd name="connsiteY4413" fmla="*/ 6234395 h 6738329"/>
              <a:gd name="connsiteX4414" fmla="*/ 582772 w 12191368"/>
              <a:gd name="connsiteY4414" fmla="*/ 6259356 h 6738329"/>
              <a:gd name="connsiteX4415" fmla="*/ 580776 w 12191368"/>
              <a:gd name="connsiteY4415" fmla="*/ 6261664 h 6738329"/>
              <a:gd name="connsiteX4416" fmla="*/ 578381 w 12191368"/>
              <a:gd name="connsiteY4416" fmla="*/ 6263971 h 6738329"/>
              <a:gd name="connsiteX4417" fmla="*/ 575987 w 12191368"/>
              <a:gd name="connsiteY4417" fmla="*/ 6265439 h 6738329"/>
              <a:gd name="connsiteX4418" fmla="*/ 573990 w 12191368"/>
              <a:gd name="connsiteY4418" fmla="*/ 6266698 h 6738329"/>
              <a:gd name="connsiteX4419" fmla="*/ 571596 w 12191368"/>
              <a:gd name="connsiteY4419" fmla="*/ 6267746 h 6738329"/>
              <a:gd name="connsiteX4420" fmla="*/ 568403 w 12191368"/>
              <a:gd name="connsiteY4420" fmla="*/ 6268376 h 6738329"/>
              <a:gd name="connsiteX4421" fmla="*/ 566008 w 12191368"/>
              <a:gd name="connsiteY4421" fmla="*/ 6268795 h 6738329"/>
              <a:gd name="connsiteX4422" fmla="*/ 563613 w 12191368"/>
              <a:gd name="connsiteY4422" fmla="*/ 6269005 h 6738329"/>
              <a:gd name="connsiteX4423" fmla="*/ 561218 w 12191368"/>
              <a:gd name="connsiteY4423" fmla="*/ 6269215 h 6738329"/>
              <a:gd name="connsiteX4424" fmla="*/ 558424 w 12191368"/>
              <a:gd name="connsiteY4424" fmla="*/ 6269215 h 6738329"/>
              <a:gd name="connsiteX4425" fmla="*/ 553235 w 12191368"/>
              <a:gd name="connsiteY4425" fmla="*/ 6268795 h 6738329"/>
              <a:gd name="connsiteX4426" fmla="*/ 547247 w 12191368"/>
              <a:gd name="connsiteY4426" fmla="*/ 6268376 h 6738329"/>
              <a:gd name="connsiteX4427" fmla="*/ 541660 w 12191368"/>
              <a:gd name="connsiteY4427" fmla="*/ 6268166 h 6738329"/>
              <a:gd name="connsiteX4428" fmla="*/ 515316 w 12191368"/>
              <a:gd name="connsiteY4428" fmla="*/ 6268376 h 6738329"/>
              <a:gd name="connsiteX4429" fmla="*/ 489371 w 12191368"/>
              <a:gd name="connsiteY4429" fmla="*/ 6268795 h 6738329"/>
              <a:gd name="connsiteX4430" fmla="*/ 437481 w 12191368"/>
              <a:gd name="connsiteY4430" fmla="*/ 6269635 h 6738329"/>
              <a:gd name="connsiteX4431" fmla="*/ 414330 w 12191368"/>
              <a:gd name="connsiteY4431" fmla="*/ 6270683 h 6738329"/>
              <a:gd name="connsiteX4432" fmla="*/ 402356 w 12191368"/>
              <a:gd name="connsiteY4432" fmla="*/ 6271312 h 6738329"/>
              <a:gd name="connsiteX4433" fmla="*/ 390780 w 12191368"/>
              <a:gd name="connsiteY4433" fmla="*/ 6271942 h 6738329"/>
              <a:gd name="connsiteX4434" fmla="*/ 379204 w 12191368"/>
              <a:gd name="connsiteY4434" fmla="*/ 6272151 h 6738329"/>
              <a:gd name="connsiteX4435" fmla="*/ 367629 w 12191368"/>
              <a:gd name="connsiteY4435" fmla="*/ 6272151 h 6738329"/>
              <a:gd name="connsiteX4436" fmla="*/ 356852 w 12191368"/>
              <a:gd name="connsiteY4436" fmla="*/ 6271942 h 6738329"/>
              <a:gd name="connsiteX4437" fmla="*/ 346076 w 12191368"/>
              <a:gd name="connsiteY4437" fmla="*/ 6271103 h 6738329"/>
              <a:gd name="connsiteX4438" fmla="*/ 340487 w 12191368"/>
              <a:gd name="connsiteY4438" fmla="*/ 6270683 h 6738329"/>
              <a:gd name="connsiteX4439" fmla="*/ 335299 w 12191368"/>
              <a:gd name="connsiteY4439" fmla="*/ 6269844 h 6738329"/>
              <a:gd name="connsiteX4440" fmla="*/ 330109 w 12191368"/>
              <a:gd name="connsiteY4440" fmla="*/ 6269005 h 6738329"/>
              <a:gd name="connsiteX4441" fmla="*/ 325319 w 12191368"/>
              <a:gd name="connsiteY4441" fmla="*/ 6268166 h 6738329"/>
              <a:gd name="connsiteX4442" fmla="*/ 320131 w 12191368"/>
              <a:gd name="connsiteY4442" fmla="*/ 6266908 h 6738329"/>
              <a:gd name="connsiteX4443" fmla="*/ 315340 w 12191368"/>
              <a:gd name="connsiteY4443" fmla="*/ 6265649 h 6738329"/>
              <a:gd name="connsiteX4444" fmla="*/ 310950 w 12191368"/>
              <a:gd name="connsiteY4444" fmla="*/ 6264181 h 6738329"/>
              <a:gd name="connsiteX4445" fmla="*/ 306160 w 12191368"/>
              <a:gd name="connsiteY4445" fmla="*/ 6262503 h 6738329"/>
              <a:gd name="connsiteX4446" fmla="*/ 301770 w 12191368"/>
              <a:gd name="connsiteY4446" fmla="*/ 6260405 h 6738329"/>
              <a:gd name="connsiteX4447" fmla="*/ 297379 w 12191368"/>
              <a:gd name="connsiteY4447" fmla="*/ 6258308 h 6738329"/>
              <a:gd name="connsiteX4448" fmla="*/ 293388 w 12191368"/>
              <a:gd name="connsiteY4448" fmla="*/ 6256000 h 6738329"/>
              <a:gd name="connsiteX4449" fmla="*/ 289396 w 12191368"/>
              <a:gd name="connsiteY4449" fmla="*/ 6253483 h 6738329"/>
              <a:gd name="connsiteX4450" fmla="*/ 285404 w 12191368"/>
              <a:gd name="connsiteY4450" fmla="*/ 6250756 h 6738329"/>
              <a:gd name="connsiteX4451" fmla="*/ 281812 w 12191368"/>
              <a:gd name="connsiteY4451" fmla="*/ 6247610 h 6738329"/>
              <a:gd name="connsiteX4452" fmla="*/ 278220 w 12191368"/>
              <a:gd name="connsiteY4452" fmla="*/ 6244044 h 6738329"/>
              <a:gd name="connsiteX4453" fmla="*/ 274628 w 12191368"/>
              <a:gd name="connsiteY4453" fmla="*/ 6240688 h 6738329"/>
              <a:gd name="connsiteX4454" fmla="*/ 271434 w 12191368"/>
              <a:gd name="connsiteY4454" fmla="*/ 6240688 h 6738329"/>
              <a:gd name="connsiteX4455" fmla="*/ 267842 w 12191368"/>
              <a:gd name="connsiteY4455" fmla="*/ 6241107 h 6738329"/>
              <a:gd name="connsiteX4456" fmla="*/ 264649 w 12191368"/>
              <a:gd name="connsiteY4456" fmla="*/ 6241527 h 6738329"/>
              <a:gd name="connsiteX4457" fmla="*/ 261056 w 12191368"/>
              <a:gd name="connsiteY4457" fmla="*/ 6242157 h 6738329"/>
              <a:gd name="connsiteX4458" fmla="*/ 254669 w 12191368"/>
              <a:gd name="connsiteY4458" fmla="*/ 6243625 h 6738329"/>
              <a:gd name="connsiteX4459" fmla="*/ 248284 w 12191368"/>
              <a:gd name="connsiteY4459" fmla="*/ 6245512 h 6738329"/>
              <a:gd name="connsiteX4460" fmla="*/ 241498 w 12191368"/>
              <a:gd name="connsiteY4460" fmla="*/ 6247610 h 6738329"/>
              <a:gd name="connsiteX4461" fmla="*/ 235510 w 12191368"/>
              <a:gd name="connsiteY4461" fmla="*/ 6249707 h 6738329"/>
              <a:gd name="connsiteX4462" fmla="*/ 229124 w 12191368"/>
              <a:gd name="connsiteY4462" fmla="*/ 6251805 h 6738329"/>
              <a:gd name="connsiteX4463" fmla="*/ 222738 w 12191368"/>
              <a:gd name="connsiteY4463" fmla="*/ 6253693 h 6738329"/>
              <a:gd name="connsiteX4464" fmla="*/ 216351 w 12191368"/>
              <a:gd name="connsiteY4464" fmla="*/ 6255371 h 6738329"/>
              <a:gd name="connsiteX4465" fmla="*/ 209565 w 12191368"/>
              <a:gd name="connsiteY4465" fmla="*/ 6256839 h 6738329"/>
              <a:gd name="connsiteX4466" fmla="*/ 205973 w 12191368"/>
              <a:gd name="connsiteY4466" fmla="*/ 6257259 h 6738329"/>
              <a:gd name="connsiteX4467" fmla="*/ 202780 w 12191368"/>
              <a:gd name="connsiteY4467" fmla="*/ 6257678 h 6738329"/>
              <a:gd name="connsiteX4468" fmla="*/ 199188 w 12191368"/>
              <a:gd name="connsiteY4468" fmla="*/ 6257888 h 6738329"/>
              <a:gd name="connsiteX4469" fmla="*/ 195995 w 12191368"/>
              <a:gd name="connsiteY4469" fmla="*/ 6258098 h 6738329"/>
              <a:gd name="connsiteX4470" fmla="*/ 192402 w 12191368"/>
              <a:gd name="connsiteY4470" fmla="*/ 6257888 h 6738329"/>
              <a:gd name="connsiteX4471" fmla="*/ 188810 w 12191368"/>
              <a:gd name="connsiteY4471" fmla="*/ 6257678 h 6738329"/>
              <a:gd name="connsiteX4472" fmla="*/ 185218 w 12191368"/>
              <a:gd name="connsiteY4472" fmla="*/ 6257259 h 6738329"/>
              <a:gd name="connsiteX4473" fmla="*/ 181226 w 12191368"/>
              <a:gd name="connsiteY4473" fmla="*/ 6256630 h 6738329"/>
              <a:gd name="connsiteX4474" fmla="*/ 177235 w 12191368"/>
              <a:gd name="connsiteY4474" fmla="*/ 6255791 h 6738329"/>
              <a:gd name="connsiteX4475" fmla="*/ 173243 w 12191368"/>
              <a:gd name="connsiteY4475" fmla="*/ 6254532 h 6738329"/>
              <a:gd name="connsiteX4476" fmla="*/ 169251 w 12191368"/>
              <a:gd name="connsiteY4476" fmla="*/ 6253273 h 6738329"/>
              <a:gd name="connsiteX4477" fmla="*/ 165259 w 12191368"/>
              <a:gd name="connsiteY4477" fmla="*/ 6251596 h 6738329"/>
              <a:gd name="connsiteX4478" fmla="*/ 159672 w 12191368"/>
              <a:gd name="connsiteY4478" fmla="*/ 6253693 h 6738329"/>
              <a:gd name="connsiteX4479" fmla="*/ 153684 w 12191368"/>
              <a:gd name="connsiteY4479" fmla="*/ 6255791 h 6738329"/>
              <a:gd name="connsiteX4480" fmla="*/ 150891 w 12191368"/>
              <a:gd name="connsiteY4480" fmla="*/ 6256839 h 6738329"/>
              <a:gd name="connsiteX4481" fmla="*/ 148495 w 12191368"/>
              <a:gd name="connsiteY4481" fmla="*/ 6258098 h 6738329"/>
              <a:gd name="connsiteX4482" fmla="*/ 146499 w 12191368"/>
              <a:gd name="connsiteY4482" fmla="*/ 6259356 h 6738329"/>
              <a:gd name="connsiteX4483" fmla="*/ 145302 w 12191368"/>
              <a:gd name="connsiteY4483" fmla="*/ 6260615 h 6738329"/>
              <a:gd name="connsiteX4484" fmla="*/ 134126 w 12191368"/>
              <a:gd name="connsiteY4484" fmla="*/ 6274669 h 6738329"/>
              <a:gd name="connsiteX4485" fmla="*/ 124147 w 12191368"/>
              <a:gd name="connsiteY4485" fmla="*/ 6286834 h 6738329"/>
              <a:gd name="connsiteX4486" fmla="*/ 115366 w 12191368"/>
              <a:gd name="connsiteY4486" fmla="*/ 6297532 h 6738329"/>
              <a:gd name="connsiteX4487" fmla="*/ 106585 w 12191368"/>
              <a:gd name="connsiteY4487" fmla="*/ 6306341 h 6738329"/>
              <a:gd name="connsiteX4488" fmla="*/ 102593 w 12191368"/>
              <a:gd name="connsiteY4488" fmla="*/ 6310327 h 6738329"/>
              <a:gd name="connsiteX4489" fmla="*/ 98602 w 12191368"/>
              <a:gd name="connsiteY4489" fmla="*/ 6313893 h 6738329"/>
              <a:gd name="connsiteX4490" fmla="*/ 94610 w 12191368"/>
              <a:gd name="connsiteY4490" fmla="*/ 6317459 h 6738329"/>
              <a:gd name="connsiteX4491" fmla="*/ 90219 w 12191368"/>
              <a:gd name="connsiteY4491" fmla="*/ 6320395 h 6738329"/>
              <a:gd name="connsiteX4492" fmla="*/ 85828 w 12191368"/>
              <a:gd name="connsiteY4492" fmla="*/ 6323122 h 6738329"/>
              <a:gd name="connsiteX4493" fmla="*/ 81438 w 12191368"/>
              <a:gd name="connsiteY4493" fmla="*/ 6325429 h 6738329"/>
              <a:gd name="connsiteX4494" fmla="*/ 76249 w 12191368"/>
              <a:gd name="connsiteY4494" fmla="*/ 6327527 h 6738329"/>
              <a:gd name="connsiteX4495" fmla="*/ 71459 w 12191368"/>
              <a:gd name="connsiteY4495" fmla="*/ 6329414 h 6738329"/>
              <a:gd name="connsiteX4496" fmla="*/ 66270 w 12191368"/>
              <a:gd name="connsiteY4496" fmla="*/ 6331093 h 6738329"/>
              <a:gd name="connsiteX4497" fmla="*/ 61082 w 12191368"/>
              <a:gd name="connsiteY4497" fmla="*/ 6332771 h 6738329"/>
              <a:gd name="connsiteX4498" fmla="*/ 55094 w 12191368"/>
              <a:gd name="connsiteY4498" fmla="*/ 6334029 h 6738329"/>
              <a:gd name="connsiteX4499" fmla="*/ 49107 w 12191368"/>
              <a:gd name="connsiteY4499" fmla="*/ 6334868 h 6738329"/>
              <a:gd name="connsiteX4500" fmla="*/ 41922 w 12191368"/>
              <a:gd name="connsiteY4500" fmla="*/ 6335707 h 6738329"/>
              <a:gd name="connsiteX4501" fmla="*/ 34738 w 12191368"/>
              <a:gd name="connsiteY4501" fmla="*/ 6336337 h 6738329"/>
              <a:gd name="connsiteX4502" fmla="*/ 27154 w 12191368"/>
              <a:gd name="connsiteY4502" fmla="*/ 6336966 h 6738329"/>
              <a:gd name="connsiteX4503" fmla="*/ 19171 w 12191368"/>
              <a:gd name="connsiteY4503" fmla="*/ 6337175 h 6738329"/>
              <a:gd name="connsiteX4504" fmla="*/ 9990 w 12191368"/>
              <a:gd name="connsiteY4504" fmla="*/ 6337385 h 6738329"/>
              <a:gd name="connsiteX4505" fmla="*/ 810 w 12191368"/>
              <a:gd name="connsiteY4505" fmla="*/ 6337595 h 6738329"/>
              <a:gd name="connsiteX4506" fmla="*/ 0 w 12191368"/>
              <a:gd name="connsiteY4506" fmla="*/ 6337587 h 6738329"/>
              <a:gd name="connsiteX4507" fmla="*/ 0 w 12191368"/>
              <a:gd name="connsiteY4507" fmla="*/ 111564 h 6738329"/>
              <a:gd name="connsiteX4508" fmla="*/ 83 w 12191368"/>
              <a:gd name="connsiteY4508" fmla="*/ 111364 h 6738329"/>
              <a:gd name="connsiteX4509" fmla="*/ 6869 w 12191368"/>
              <a:gd name="connsiteY4509" fmla="*/ 96196 h 6738329"/>
              <a:gd name="connsiteX4510" fmla="*/ 12457 w 12191368"/>
              <a:gd name="connsiteY4510" fmla="*/ 80629 h 6738329"/>
              <a:gd name="connsiteX4511" fmla="*/ 17645 w 12191368"/>
              <a:gd name="connsiteY4511" fmla="*/ 65062 h 6738329"/>
              <a:gd name="connsiteX4512" fmla="*/ 20041 w 12191368"/>
              <a:gd name="connsiteY4512" fmla="*/ 57478 h 6738329"/>
              <a:gd name="connsiteX4513" fmla="*/ 22037 w 12191368"/>
              <a:gd name="connsiteY4513" fmla="*/ 49096 h 6738329"/>
              <a:gd name="connsiteX4514" fmla="*/ 23633 w 12191368"/>
              <a:gd name="connsiteY4514" fmla="*/ 41512 h 6738329"/>
              <a:gd name="connsiteX4515" fmla="*/ 24830 w 12191368"/>
              <a:gd name="connsiteY4515" fmla="*/ 33529 h 6738329"/>
              <a:gd name="connsiteX4516" fmla="*/ 26028 w 12191368"/>
              <a:gd name="connsiteY4516" fmla="*/ 25147 h 6738329"/>
              <a:gd name="connsiteX4517" fmla="*/ 26826 w 12191368"/>
              <a:gd name="connsiteY4517" fmla="*/ 17164 h 6738329"/>
              <a:gd name="connsiteX4518" fmla="*/ 26826 w 12191368"/>
              <a:gd name="connsiteY4518" fmla="*/ 15168 h 6738329"/>
              <a:gd name="connsiteX4519" fmla="*/ 27625 w 12191368"/>
              <a:gd name="connsiteY4519" fmla="*/ 13172 h 6738329"/>
              <a:gd name="connsiteX4520" fmla="*/ 28822 w 12191368"/>
              <a:gd name="connsiteY4520" fmla="*/ 11575 h 6738329"/>
              <a:gd name="connsiteX4521" fmla="*/ 30020 w 12191368"/>
              <a:gd name="connsiteY4521" fmla="*/ 9580 h 6738329"/>
              <a:gd name="connsiteX4522" fmla="*/ 33213 w 12191368"/>
              <a:gd name="connsiteY4522" fmla="*/ 6387 h 6738329"/>
              <a:gd name="connsiteX4523" fmla="*/ 36805 w 12191368"/>
              <a:gd name="connsiteY4523" fmla="*/ 3991 h 6738329"/>
              <a:gd name="connsiteX4524" fmla="*/ 39599 w 12191368"/>
              <a:gd name="connsiteY4524" fmla="*/ 2794 h 6738329"/>
              <a:gd name="connsiteX4525" fmla="*/ 43590 w 12191368"/>
              <a:gd name="connsiteY4525" fmla="*/ 1597 h 6738329"/>
              <a:gd name="connsiteX4526" fmla="*/ 48780 w 12191368"/>
              <a:gd name="connsiteY4526" fmla="*/ 798 h 6738329"/>
              <a:gd name="connsiteX4527" fmla="*/ 54368 w 12191368"/>
              <a:gd name="connsiteY4527" fmla="*/ 399 h 673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Lst>
            <a:rect l="l" t="t" r="r" b="b"/>
            <a:pathLst>
              <a:path w="12191368" h="6738329">
                <a:moveTo>
                  <a:pt x="69136" y="0"/>
                </a:moveTo>
                <a:lnTo>
                  <a:pt x="87098" y="399"/>
                </a:lnTo>
                <a:lnTo>
                  <a:pt x="107454" y="1198"/>
                </a:lnTo>
                <a:lnTo>
                  <a:pt x="129408" y="2794"/>
                </a:lnTo>
                <a:lnTo>
                  <a:pt x="152958" y="5190"/>
                </a:lnTo>
                <a:lnTo>
                  <a:pt x="176907" y="7584"/>
                </a:lnTo>
                <a:lnTo>
                  <a:pt x="200457" y="10777"/>
                </a:lnTo>
                <a:lnTo>
                  <a:pt x="223608" y="14370"/>
                </a:lnTo>
                <a:lnTo>
                  <a:pt x="245960" y="18361"/>
                </a:lnTo>
                <a:lnTo>
                  <a:pt x="265518" y="21953"/>
                </a:lnTo>
                <a:lnTo>
                  <a:pt x="283081" y="25945"/>
                </a:lnTo>
                <a:lnTo>
                  <a:pt x="290266" y="27941"/>
                </a:lnTo>
                <a:lnTo>
                  <a:pt x="297052" y="29936"/>
                </a:lnTo>
                <a:lnTo>
                  <a:pt x="303039" y="31933"/>
                </a:lnTo>
                <a:lnTo>
                  <a:pt x="307429" y="33928"/>
                </a:lnTo>
                <a:lnTo>
                  <a:pt x="311022" y="35924"/>
                </a:lnTo>
                <a:lnTo>
                  <a:pt x="313417" y="37520"/>
                </a:lnTo>
                <a:lnTo>
                  <a:pt x="316610" y="41911"/>
                </a:lnTo>
                <a:lnTo>
                  <a:pt x="319005" y="46302"/>
                </a:lnTo>
                <a:lnTo>
                  <a:pt x="321799" y="51491"/>
                </a:lnTo>
                <a:lnTo>
                  <a:pt x="323795" y="56679"/>
                </a:lnTo>
                <a:lnTo>
                  <a:pt x="327786" y="66659"/>
                </a:lnTo>
                <a:lnTo>
                  <a:pt x="332177" y="77037"/>
                </a:lnTo>
                <a:lnTo>
                  <a:pt x="335769" y="81427"/>
                </a:lnTo>
                <a:lnTo>
                  <a:pt x="338963" y="85818"/>
                </a:lnTo>
                <a:lnTo>
                  <a:pt x="342156" y="88612"/>
                </a:lnTo>
                <a:lnTo>
                  <a:pt x="344950" y="91406"/>
                </a:lnTo>
                <a:lnTo>
                  <a:pt x="347744" y="93002"/>
                </a:lnTo>
                <a:lnTo>
                  <a:pt x="350538" y="94599"/>
                </a:lnTo>
                <a:lnTo>
                  <a:pt x="352933" y="95398"/>
                </a:lnTo>
                <a:lnTo>
                  <a:pt x="355727" y="95797"/>
                </a:lnTo>
                <a:lnTo>
                  <a:pt x="358122" y="95398"/>
                </a:lnTo>
                <a:lnTo>
                  <a:pt x="360118" y="94999"/>
                </a:lnTo>
                <a:lnTo>
                  <a:pt x="362512" y="94200"/>
                </a:lnTo>
                <a:lnTo>
                  <a:pt x="364509" y="93002"/>
                </a:lnTo>
                <a:lnTo>
                  <a:pt x="369298" y="89809"/>
                </a:lnTo>
                <a:lnTo>
                  <a:pt x="373289" y="85818"/>
                </a:lnTo>
                <a:lnTo>
                  <a:pt x="381671" y="76238"/>
                </a:lnTo>
                <a:lnTo>
                  <a:pt x="386062" y="71847"/>
                </a:lnTo>
                <a:lnTo>
                  <a:pt x="390453" y="67856"/>
                </a:lnTo>
                <a:lnTo>
                  <a:pt x="392848" y="66259"/>
                </a:lnTo>
                <a:lnTo>
                  <a:pt x="395243" y="64662"/>
                </a:lnTo>
                <a:lnTo>
                  <a:pt x="397637" y="63465"/>
                </a:lnTo>
                <a:lnTo>
                  <a:pt x="400831" y="62667"/>
                </a:lnTo>
                <a:lnTo>
                  <a:pt x="403625" y="62268"/>
                </a:lnTo>
                <a:lnTo>
                  <a:pt x="406419" y="62268"/>
                </a:lnTo>
                <a:lnTo>
                  <a:pt x="409613" y="62667"/>
                </a:lnTo>
                <a:lnTo>
                  <a:pt x="412805" y="63465"/>
                </a:lnTo>
                <a:lnTo>
                  <a:pt x="409613" y="69852"/>
                </a:lnTo>
                <a:lnTo>
                  <a:pt x="407616" y="76238"/>
                </a:lnTo>
                <a:lnTo>
                  <a:pt x="406419" y="81826"/>
                </a:lnTo>
                <a:lnTo>
                  <a:pt x="406020" y="87415"/>
                </a:lnTo>
                <a:lnTo>
                  <a:pt x="406419" y="92204"/>
                </a:lnTo>
                <a:lnTo>
                  <a:pt x="407616" y="96994"/>
                </a:lnTo>
                <a:lnTo>
                  <a:pt x="409213" y="100985"/>
                </a:lnTo>
                <a:lnTo>
                  <a:pt x="411608" y="104977"/>
                </a:lnTo>
                <a:lnTo>
                  <a:pt x="414402" y="108968"/>
                </a:lnTo>
                <a:lnTo>
                  <a:pt x="417595" y="112561"/>
                </a:lnTo>
                <a:lnTo>
                  <a:pt x="421188" y="116153"/>
                </a:lnTo>
                <a:lnTo>
                  <a:pt x="425179" y="119346"/>
                </a:lnTo>
                <a:lnTo>
                  <a:pt x="433960" y="125334"/>
                </a:lnTo>
                <a:lnTo>
                  <a:pt x="443141" y="131321"/>
                </a:lnTo>
                <a:lnTo>
                  <a:pt x="452721" y="137308"/>
                </a:lnTo>
                <a:lnTo>
                  <a:pt x="461502" y="143295"/>
                </a:lnTo>
                <a:lnTo>
                  <a:pt x="465893" y="146489"/>
                </a:lnTo>
                <a:lnTo>
                  <a:pt x="469884" y="150480"/>
                </a:lnTo>
                <a:lnTo>
                  <a:pt x="473477" y="154072"/>
                </a:lnTo>
                <a:lnTo>
                  <a:pt x="476670" y="157665"/>
                </a:lnTo>
                <a:lnTo>
                  <a:pt x="479064" y="162055"/>
                </a:lnTo>
                <a:lnTo>
                  <a:pt x="481460" y="166447"/>
                </a:lnTo>
                <a:lnTo>
                  <a:pt x="483056" y="170837"/>
                </a:lnTo>
                <a:lnTo>
                  <a:pt x="483854" y="176026"/>
                </a:lnTo>
                <a:lnTo>
                  <a:pt x="484254" y="181614"/>
                </a:lnTo>
                <a:lnTo>
                  <a:pt x="483854" y="187601"/>
                </a:lnTo>
                <a:lnTo>
                  <a:pt x="482657" y="193988"/>
                </a:lnTo>
                <a:lnTo>
                  <a:pt x="480262" y="200375"/>
                </a:lnTo>
                <a:lnTo>
                  <a:pt x="485451" y="225520"/>
                </a:lnTo>
                <a:lnTo>
                  <a:pt x="489443" y="250268"/>
                </a:lnTo>
                <a:lnTo>
                  <a:pt x="493434" y="274616"/>
                </a:lnTo>
                <a:lnTo>
                  <a:pt x="496627" y="299763"/>
                </a:lnTo>
                <a:lnTo>
                  <a:pt x="499022" y="324510"/>
                </a:lnTo>
                <a:lnTo>
                  <a:pt x="499821" y="336884"/>
                </a:lnTo>
                <a:lnTo>
                  <a:pt x="500220" y="349656"/>
                </a:lnTo>
                <a:lnTo>
                  <a:pt x="500619" y="362031"/>
                </a:lnTo>
                <a:lnTo>
                  <a:pt x="500619" y="374803"/>
                </a:lnTo>
                <a:lnTo>
                  <a:pt x="500220" y="387575"/>
                </a:lnTo>
                <a:lnTo>
                  <a:pt x="499821" y="399950"/>
                </a:lnTo>
                <a:lnTo>
                  <a:pt x="503013" y="425895"/>
                </a:lnTo>
                <a:lnTo>
                  <a:pt x="505808" y="451840"/>
                </a:lnTo>
                <a:lnTo>
                  <a:pt x="508203" y="477385"/>
                </a:lnTo>
                <a:lnTo>
                  <a:pt x="509799" y="503330"/>
                </a:lnTo>
                <a:lnTo>
                  <a:pt x="511396" y="529274"/>
                </a:lnTo>
                <a:lnTo>
                  <a:pt x="512593" y="555219"/>
                </a:lnTo>
                <a:lnTo>
                  <a:pt x="512992" y="581164"/>
                </a:lnTo>
                <a:lnTo>
                  <a:pt x="513790" y="606710"/>
                </a:lnTo>
                <a:lnTo>
                  <a:pt x="514589" y="658600"/>
                </a:lnTo>
                <a:lnTo>
                  <a:pt x="514989" y="710888"/>
                </a:lnTo>
                <a:lnTo>
                  <a:pt x="515787" y="762379"/>
                </a:lnTo>
                <a:lnTo>
                  <a:pt x="516585" y="788324"/>
                </a:lnTo>
                <a:lnTo>
                  <a:pt x="517782" y="814668"/>
                </a:lnTo>
                <a:lnTo>
                  <a:pt x="534547" y="1345538"/>
                </a:lnTo>
                <a:lnTo>
                  <a:pt x="552509" y="1345937"/>
                </a:lnTo>
                <a:lnTo>
                  <a:pt x="560492" y="1310813"/>
                </a:lnTo>
                <a:lnTo>
                  <a:pt x="568475" y="1275289"/>
                </a:lnTo>
                <a:lnTo>
                  <a:pt x="575659" y="1240162"/>
                </a:lnTo>
                <a:lnTo>
                  <a:pt x="582844" y="1204639"/>
                </a:lnTo>
                <a:lnTo>
                  <a:pt x="611183" y="1062940"/>
                </a:lnTo>
                <a:lnTo>
                  <a:pt x="618368" y="1027416"/>
                </a:lnTo>
                <a:lnTo>
                  <a:pt x="625553" y="992290"/>
                </a:lnTo>
                <a:lnTo>
                  <a:pt x="633935" y="956766"/>
                </a:lnTo>
                <a:lnTo>
                  <a:pt x="641919" y="921641"/>
                </a:lnTo>
                <a:lnTo>
                  <a:pt x="650301" y="886914"/>
                </a:lnTo>
                <a:lnTo>
                  <a:pt x="659880" y="851789"/>
                </a:lnTo>
                <a:lnTo>
                  <a:pt x="669859" y="817063"/>
                </a:lnTo>
                <a:lnTo>
                  <a:pt x="680237" y="782337"/>
                </a:lnTo>
                <a:lnTo>
                  <a:pt x="679039" y="767568"/>
                </a:lnTo>
                <a:lnTo>
                  <a:pt x="678640" y="753598"/>
                </a:lnTo>
                <a:lnTo>
                  <a:pt x="679039" y="738829"/>
                </a:lnTo>
                <a:lnTo>
                  <a:pt x="680636" y="724859"/>
                </a:lnTo>
                <a:lnTo>
                  <a:pt x="682631" y="710888"/>
                </a:lnTo>
                <a:lnTo>
                  <a:pt x="685426" y="696519"/>
                </a:lnTo>
                <a:lnTo>
                  <a:pt x="689417" y="682549"/>
                </a:lnTo>
                <a:lnTo>
                  <a:pt x="695006" y="668578"/>
                </a:lnTo>
                <a:lnTo>
                  <a:pt x="694606" y="663390"/>
                </a:lnTo>
                <a:lnTo>
                  <a:pt x="694606" y="658200"/>
                </a:lnTo>
                <a:lnTo>
                  <a:pt x="695006" y="653410"/>
                </a:lnTo>
                <a:lnTo>
                  <a:pt x="695405" y="648222"/>
                </a:lnTo>
                <a:lnTo>
                  <a:pt x="696602" y="643432"/>
                </a:lnTo>
                <a:lnTo>
                  <a:pt x="697799" y="638642"/>
                </a:lnTo>
                <a:lnTo>
                  <a:pt x="699396" y="633852"/>
                </a:lnTo>
                <a:lnTo>
                  <a:pt x="700993" y="629462"/>
                </a:lnTo>
                <a:lnTo>
                  <a:pt x="704984" y="620680"/>
                </a:lnTo>
                <a:lnTo>
                  <a:pt x="709774" y="612298"/>
                </a:lnTo>
                <a:lnTo>
                  <a:pt x="714963" y="603517"/>
                </a:lnTo>
                <a:lnTo>
                  <a:pt x="720152" y="595135"/>
                </a:lnTo>
                <a:lnTo>
                  <a:pt x="726139" y="586752"/>
                </a:lnTo>
                <a:lnTo>
                  <a:pt x="731328" y="577971"/>
                </a:lnTo>
                <a:lnTo>
                  <a:pt x="736118" y="569190"/>
                </a:lnTo>
                <a:lnTo>
                  <a:pt x="740509" y="560009"/>
                </a:lnTo>
                <a:lnTo>
                  <a:pt x="743702" y="550829"/>
                </a:lnTo>
                <a:lnTo>
                  <a:pt x="745299" y="546039"/>
                </a:lnTo>
                <a:lnTo>
                  <a:pt x="746496" y="540850"/>
                </a:lnTo>
                <a:lnTo>
                  <a:pt x="747295" y="535661"/>
                </a:lnTo>
                <a:lnTo>
                  <a:pt x="748093" y="530872"/>
                </a:lnTo>
                <a:lnTo>
                  <a:pt x="748093" y="525283"/>
                </a:lnTo>
                <a:lnTo>
                  <a:pt x="748093" y="520094"/>
                </a:lnTo>
                <a:lnTo>
                  <a:pt x="748093" y="515304"/>
                </a:lnTo>
                <a:lnTo>
                  <a:pt x="748891" y="511312"/>
                </a:lnTo>
                <a:lnTo>
                  <a:pt x="750487" y="507720"/>
                </a:lnTo>
                <a:lnTo>
                  <a:pt x="752483" y="505326"/>
                </a:lnTo>
                <a:lnTo>
                  <a:pt x="755278" y="503330"/>
                </a:lnTo>
                <a:lnTo>
                  <a:pt x="758470" y="502531"/>
                </a:lnTo>
                <a:lnTo>
                  <a:pt x="761663" y="501733"/>
                </a:lnTo>
                <a:lnTo>
                  <a:pt x="765655" y="501334"/>
                </a:lnTo>
                <a:lnTo>
                  <a:pt x="769647" y="501733"/>
                </a:lnTo>
                <a:lnTo>
                  <a:pt x="773639" y="501733"/>
                </a:lnTo>
                <a:lnTo>
                  <a:pt x="782021" y="502931"/>
                </a:lnTo>
                <a:lnTo>
                  <a:pt x="790802" y="504128"/>
                </a:lnTo>
                <a:lnTo>
                  <a:pt x="798385" y="504927"/>
                </a:lnTo>
                <a:lnTo>
                  <a:pt x="849078" y="505326"/>
                </a:lnTo>
                <a:lnTo>
                  <a:pt x="900169" y="505725"/>
                </a:lnTo>
                <a:lnTo>
                  <a:pt x="1002352" y="506124"/>
                </a:lnTo>
                <a:lnTo>
                  <a:pt x="999957" y="494948"/>
                </a:lnTo>
                <a:lnTo>
                  <a:pt x="999558" y="490158"/>
                </a:lnTo>
                <a:lnTo>
                  <a:pt x="999159" y="485768"/>
                </a:lnTo>
                <a:lnTo>
                  <a:pt x="999159" y="482175"/>
                </a:lnTo>
                <a:lnTo>
                  <a:pt x="999159" y="478583"/>
                </a:lnTo>
                <a:lnTo>
                  <a:pt x="999957" y="475389"/>
                </a:lnTo>
                <a:lnTo>
                  <a:pt x="1000755" y="472595"/>
                </a:lnTo>
                <a:lnTo>
                  <a:pt x="1001553" y="470600"/>
                </a:lnTo>
                <a:lnTo>
                  <a:pt x="1003151" y="468604"/>
                </a:lnTo>
                <a:lnTo>
                  <a:pt x="1004348" y="467007"/>
                </a:lnTo>
                <a:lnTo>
                  <a:pt x="1005944" y="465809"/>
                </a:lnTo>
                <a:lnTo>
                  <a:pt x="1007940" y="465011"/>
                </a:lnTo>
                <a:lnTo>
                  <a:pt x="1009936" y="464213"/>
                </a:lnTo>
                <a:lnTo>
                  <a:pt x="1011932" y="463814"/>
                </a:lnTo>
                <a:lnTo>
                  <a:pt x="1014327" y="463415"/>
                </a:lnTo>
                <a:lnTo>
                  <a:pt x="1019515" y="463415"/>
                </a:lnTo>
                <a:lnTo>
                  <a:pt x="1025103" y="464213"/>
                </a:lnTo>
                <a:lnTo>
                  <a:pt x="1030692" y="465410"/>
                </a:lnTo>
                <a:lnTo>
                  <a:pt x="1036280" y="466608"/>
                </a:lnTo>
                <a:lnTo>
                  <a:pt x="1047855" y="469003"/>
                </a:lnTo>
                <a:lnTo>
                  <a:pt x="1053443" y="469801"/>
                </a:lnTo>
                <a:lnTo>
                  <a:pt x="1058632" y="470200"/>
                </a:lnTo>
                <a:lnTo>
                  <a:pt x="1072603" y="469402"/>
                </a:lnTo>
                <a:lnTo>
                  <a:pt x="1086972" y="467806"/>
                </a:lnTo>
                <a:lnTo>
                  <a:pt x="1101342" y="465410"/>
                </a:lnTo>
                <a:lnTo>
                  <a:pt x="1115312" y="462616"/>
                </a:lnTo>
                <a:lnTo>
                  <a:pt x="1144050" y="457427"/>
                </a:lnTo>
                <a:lnTo>
                  <a:pt x="1158420" y="455432"/>
                </a:lnTo>
                <a:lnTo>
                  <a:pt x="1172790" y="453835"/>
                </a:lnTo>
                <a:lnTo>
                  <a:pt x="1179575" y="453436"/>
                </a:lnTo>
                <a:lnTo>
                  <a:pt x="1187159" y="453037"/>
                </a:lnTo>
                <a:lnTo>
                  <a:pt x="1193944" y="453037"/>
                </a:lnTo>
                <a:lnTo>
                  <a:pt x="1200730" y="453436"/>
                </a:lnTo>
                <a:lnTo>
                  <a:pt x="1207915" y="454234"/>
                </a:lnTo>
                <a:lnTo>
                  <a:pt x="1215100" y="455032"/>
                </a:lnTo>
                <a:lnTo>
                  <a:pt x="1221885" y="456629"/>
                </a:lnTo>
                <a:lnTo>
                  <a:pt x="1228671" y="458225"/>
                </a:lnTo>
                <a:lnTo>
                  <a:pt x="1235456" y="460621"/>
                </a:lnTo>
                <a:lnTo>
                  <a:pt x="1242242" y="463016"/>
                </a:lnTo>
                <a:lnTo>
                  <a:pt x="1249027" y="466208"/>
                </a:lnTo>
                <a:lnTo>
                  <a:pt x="1255813" y="469801"/>
                </a:lnTo>
                <a:lnTo>
                  <a:pt x="1262599" y="474192"/>
                </a:lnTo>
                <a:lnTo>
                  <a:pt x="1268985" y="479381"/>
                </a:lnTo>
                <a:lnTo>
                  <a:pt x="1275371" y="484569"/>
                </a:lnTo>
                <a:lnTo>
                  <a:pt x="1282157" y="490557"/>
                </a:lnTo>
                <a:lnTo>
                  <a:pt x="1310896" y="513708"/>
                </a:lnTo>
                <a:lnTo>
                  <a:pt x="1318879" y="510115"/>
                </a:lnTo>
                <a:lnTo>
                  <a:pt x="1326862" y="507321"/>
                </a:lnTo>
                <a:lnTo>
                  <a:pt x="1334047" y="505326"/>
                </a:lnTo>
                <a:lnTo>
                  <a:pt x="1341631" y="503729"/>
                </a:lnTo>
                <a:lnTo>
                  <a:pt x="1349215" y="502931"/>
                </a:lnTo>
                <a:lnTo>
                  <a:pt x="1355999" y="502132"/>
                </a:lnTo>
                <a:lnTo>
                  <a:pt x="1362785" y="502132"/>
                </a:lnTo>
                <a:lnTo>
                  <a:pt x="1369571" y="502531"/>
                </a:lnTo>
                <a:lnTo>
                  <a:pt x="1375958" y="503330"/>
                </a:lnTo>
                <a:lnTo>
                  <a:pt x="1382743" y="504528"/>
                </a:lnTo>
                <a:lnTo>
                  <a:pt x="1388730" y="506124"/>
                </a:lnTo>
                <a:lnTo>
                  <a:pt x="1394718" y="508519"/>
                </a:lnTo>
                <a:lnTo>
                  <a:pt x="1400305" y="511712"/>
                </a:lnTo>
                <a:lnTo>
                  <a:pt x="1405495" y="514905"/>
                </a:lnTo>
                <a:lnTo>
                  <a:pt x="1411083" y="518098"/>
                </a:lnTo>
                <a:lnTo>
                  <a:pt x="1416272" y="522090"/>
                </a:lnTo>
                <a:lnTo>
                  <a:pt x="1420663" y="526480"/>
                </a:lnTo>
                <a:lnTo>
                  <a:pt x="1425053" y="531271"/>
                </a:lnTo>
                <a:lnTo>
                  <a:pt x="1429444" y="536459"/>
                </a:lnTo>
                <a:lnTo>
                  <a:pt x="1433036" y="542447"/>
                </a:lnTo>
                <a:lnTo>
                  <a:pt x="1436629" y="548833"/>
                </a:lnTo>
                <a:lnTo>
                  <a:pt x="1440221" y="555219"/>
                </a:lnTo>
                <a:lnTo>
                  <a:pt x="1443414" y="562005"/>
                </a:lnTo>
                <a:lnTo>
                  <a:pt x="1446209" y="569190"/>
                </a:lnTo>
                <a:lnTo>
                  <a:pt x="1448603" y="577173"/>
                </a:lnTo>
                <a:lnTo>
                  <a:pt x="1450599" y="585156"/>
                </a:lnTo>
                <a:lnTo>
                  <a:pt x="1452594" y="593139"/>
                </a:lnTo>
                <a:lnTo>
                  <a:pt x="1454191" y="601920"/>
                </a:lnTo>
                <a:lnTo>
                  <a:pt x="1454990" y="611101"/>
                </a:lnTo>
                <a:lnTo>
                  <a:pt x="1455788" y="620680"/>
                </a:lnTo>
                <a:lnTo>
                  <a:pt x="1456187" y="630260"/>
                </a:lnTo>
                <a:lnTo>
                  <a:pt x="1456187" y="640239"/>
                </a:lnTo>
                <a:lnTo>
                  <a:pt x="1458582" y="649020"/>
                </a:lnTo>
                <a:lnTo>
                  <a:pt x="1460977" y="657402"/>
                </a:lnTo>
                <a:lnTo>
                  <a:pt x="1462573" y="666184"/>
                </a:lnTo>
                <a:lnTo>
                  <a:pt x="1463771" y="674566"/>
                </a:lnTo>
                <a:lnTo>
                  <a:pt x="1464170" y="683746"/>
                </a:lnTo>
                <a:lnTo>
                  <a:pt x="1463771" y="692128"/>
                </a:lnTo>
                <a:lnTo>
                  <a:pt x="1463372" y="696519"/>
                </a:lnTo>
                <a:lnTo>
                  <a:pt x="1462573" y="700910"/>
                </a:lnTo>
                <a:lnTo>
                  <a:pt x="1461376" y="705300"/>
                </a:lnTo>
                <a:lnTo>
                  <a:pt x="1460178" y="710090"/>
                </a:lnTo>
                <a:lnTo>
                  <a:pt x="1463372" y="718872"/>
                </a:lnTo>
                <a:lnTo>
                  <a:pt x="1466166" y="727653"/>
                </a:lnTo>
                <a:lnTo>
                  <a:pt x="1467762" y="736833"/>
                </a:lnTo>
                <a:lnTo>
                  <a:pt x="1468561" y="741224"/>
                </a:lnTo>
                <a:lnTo>
                  <a:pt x="1468960" y="746014"/>
                </a:lnTo>
                <a:lnTo>
                  <a:pt x="1469359" y="750404"/>
                </a:lnTo>
                <a:lnTo>
                  <a:pt x="1468960" y="755194"/>
                </a:lnTo>
                <a:lnTo>
                  <a:pt x="1468561" y="759585"/>
                </a:lnTo>
                <a:lnTo>
                  <a:pt x="1468161" y="763976"/>
                </a:lnTo>
                <a:lnTo>
                  <a:pt x="1466964" y="768366"/>
                </a:lnTo>
                <a:lnTo>
                  <a:pt x="1465368" y="773156"/>
                </a:lnTo>
                <a:lnTo>
                  <a:pt x="1463372" y="777946"/>
                </a:lnTo>
                <a:lnTo>
                  <a:pt x="1460977" y="782337"/>
                </a:lnTo>
                <a:lnTo>
                  <a:pt x="1479737" y="890905"/>
                </a:lnTo>
                <a:lnTo>
                  <a:pt x="1488518" y="890905"/>
                </a:lnTo>
                <a:lnTo>
                  <a:pt x="1497699" y="891704"/>
                </a:lnTo>
                <a:lnTo>
                  <a:pt x="1569945" y="600723"/>
                </a:lnTo>
                <a:lnTo>
                  <a:pt x="1576730" y="577173"/>
                </a:lnTo>
                <a:lnTo>
                  <a:pt x="1582718" y="552824"/>
                </a:lnTo>
                <a:lnTo>
                  <a:pt x="1594293" y="504528"/>
                </a:lnTo>
                <a:lnTo>
                  <a:pt x="1605470" y="456629"/>
                </a:lnTo>
                <a:lnTo>
                  <a:pt x="1617843" y="408332"/>
                </a:lnTo>
                <a:lnTo>
                  <a:pt x="1623831" y="384782"/>
                </a:lnTo>
                <a:lnTo>
                  <a:pt x="1630616" y="360832"/>
                </a:lnTo>
                <a:lnTo>
                  <a:pt x="1637800" y="336884"/>
                </a:lnTo>
                <a:lnTo>
                  <a:pt x="1645784" y="313733"/>
                </a:lnTo>
                <a:lnTo>
                  <a:pt x="1653767" y="290183"/>
                </a:lnTo>
                <a:lnTo>
                  <a:pt x="1662947" y="267032"/>
                </a:lnTo>
                <a:lnTo>
                  <a:pt x="1672926" y="243882"/>
                </a:lnTo>
                <a:lnTo>
                  <a:pt x="1683305" y="221529"/>
                </a:lnTo>
                <a:lnTo>
                  <a:pt x="1685699" y="210353"/>
                </a:lnTo>
                <a:lnTo>
                  <a:pt x="1688493" y="199975"/>
                </a:lnTo>
                <a:lnTo>
                  <a:pt x="1691686" y="190395"/>
                </a:lnTo>
                <a:lnTo>
                  <a:pt x="1695279" y="180815"/>
                </a:lnTo>
                <a:lnTo>
                  <a:pt x="1699270" y="172833"/>
                </a:lnTo>
                <a:lnTo>
                  <a:pt x="1703661" y="165249"/>
                </a:lnTo>
                <a:lnTo>
                  <a:pt x="1706854" y="162055"/>
                </a:lnTo>
                <a:lnTo>
                  <a:pt x="1709649" y="158863"/>
                </a:lnTo>
                <a:lnTo>
                  <a:pt x="1712442" y="155670"/>
                </a:lnTo>
                <a:lnTo>
                  <a:pt x="1715236" y="152875"/>
                </a:lnTo>
                <a:lnTo>
                  <a:pt x="1718429" y="150480"/>
                </a:lnTo>
                <a:lnTo>
                  <a:pt x="1722022" y="148086"/>
                </a:lnTo>
                <a:lnTo>
                  <a:pt x="1725215" y="146089"/>
                </a:lnTo>
                <a:lnTo>
                  <a:pt x="1729207" y="144094"/>
                </a:lnTo>
                <a:lnTo>
                  <a:pt x="1733198" y="142896"/>
                </a:lnTo>
                <a:lnTo>
                  <a:pt x="1737588" y="141699"/>
                </a:lnTo>
                <a:lnTo>
                  <a:pt x="1741979" y="140502"/>
                </a:lnTo>
                <a:lnTo>
                  <a:pt x="1746369" y="140103"/>
                </a:lnTo>
                <a:lnTo>
                  <a:pt x="1751160" y="139703"/>
                </a:lnTo>
                <a:lnTo>
                  <a:pt x="1756349" y="139703"/>
                </a:lnTo>
                <a:lnTo>
                  <a:pt x="1761537" y="140103"/>
                </a:lnTo>
                <a:lnTo>
                  <a:pt x="1767126" y="140502"/>
                </a:lnTo>
                <a:lnTo>
                  <a:pt x="1773113" y="141699"/>
                </a:lnTo>
                <a:lnTo>
                  <a:pt x="1779100" y="142896"/>
                </a:lnTo>
                <a:lnTo>
                  <a:pt x="1785487" y="144493"/>
                </a:lnTo>
                <a:lnTo>
                  <a:pt x="1791874" y="146489"/>
                </a:lnTo>
                <a:lnTo>
                  <a:pt x="1797062" y="147687"/>
                </a:lnTo>
                <a:lnTo>
                  <a:pt x="1801852" y="149283"/>
                </a:lnTo>
                <a:lnTo>
                  <a:pt x="1807440" y="150081"/>
                </a:lnTo>
                <a:lnTo>
                  <a:pt x="1812629" y="150480"/>
                </a:lnTo>
                <a:lnTo>
                  <a:pt x="1823406" y="150879"/>
                </a:lnTo>
                <a:lnTo>
                  <a:pt x="1834184" y="150879"/>
                </a:lnTo>
                <a:lnTo>
                  <a:pt x="1856536" y="149283"/>
                </a:lnTo>
                <a:lnTo>
                  <a:pt x="1868111" y="148884"/>
                </a:lnTo>
                <a:lnTo>
                  <a:pt x="1878489" y="148086"/>
                </a:lnTo>
                <a:lnTo>
                  <a:pt x="1891661" y="145690"/>
                </a:lnTo>
                <a:lnTo>
                  <a:pt x="1904833" y="144094"/>
                </a:lnTo>
                <a:lnTo>
                  <a:pt x="1917207" y="143695"/>
                </a:lnTo>
                <a:lnTo>
                  <a:pt x="1929181" y="144094"/>
                </a:lnTo>
                <a:lnTo>
                  <a:pt x="1941555" y="145291"/>
                </a:lnTo>
                <a:lnTo>
                  <a:pt x="1952731" y="147287"/>
                </a:lnTo>
                <a:lnTo>
                  <a:pt x="1963508" y="150879"/>
                </a:lnTo>
                <a:lnTo>
                  <a:pt x="1974684" y="154871"/>
                </a:lnTo>
                <a:lnTo>
                  <a:pt x="1984664" y="159661"/>
                </a:lnTo>
                <a:lnTo>
                  <a:pt x="1994642" y="165249"/>
                </a:lnTo>
                <a:lnTo>
                  <a:pt x="2004222" y="171635"/>
                </a:lnTo>
                <a:lnTo>
                  <a:pt x="2013402" y="178820"/>
                </a:lnTo>
                <a:lnTo>
                  <a:pt x="2022184" y="187601"/>
                </a:lnTo>
                <a:lnTo>
                  <a:pt x="2030566" y="196383"/>
                </a:lnTo>
                <a:lnTo>
                  <a:pt x="2039347" y="206361"/>
                </a:lnTo>
                <a:lnTo>
                  <a:pt x="2046931" y="217538"/>
                </a:lnTo>
                <a:lnTo>
                  <a:pt x="2052519" y="209555"/>
                </a:lnTo>
                <a:lnTo>
                  <a:pt x="2058905" y="201572"/>
                </a:lnTo>
                <a:lnTo>
                  <a:pt x="2066090" y="193988"/>
                </a:lnTo>
                <a:lnTo>
                  <a:pt x="2069283" y="190795"/>
                </a:lnTo>
                <a:lnTo>
                  <a:pt x="2072875" y="188000"/>
                </a:lnTo>
                <a:lnTo>
                  <a:pt x="2076468" y="185207"/>
                </a:lnTo>
                <a:lnTo>
                  <a:pt x="2080060" y="183610"/>
                </a:lnTo>
                <a:lnTo>
                  <a:pt x="2083653" y="182413"/>
                </a:lnTo>
                <a:lnTo>
                  <a:pt x="2087245" y="182413"/>
                </a:lnTo>
                <a:lnTo>
                  <a:pt x="2089241" y="182413"/>
                </a:lnTo>
                <a:lnTo>
                  <a:pt x="2090837" y="182812"/>
                </a:lnTo>
                <a:lnTo>
                  <a:pt x="2092434" y="183610"/>
                </a:lnTo>
                <a:lnTo>
                  <a:pt x="2094430" y="184807"/>
                </a:lnTo>
                <a:lnTo>
                  <a:pt x="2096426" y="186005"/>
                </a:lnTo>
                <a:lnTo>
                  <a:pt x="2098022" y="187601"/>
                </a:lnTo>
                <a:lnTo>
                  <a:pt x="2101216" y="191593"/>
                </a:lnTo>
                <a:lnTo>
                  <a:pt x="2104409" y="195584"/>
                </a:lnTo>
                <a:lnTo>
                  <a:pt x="2107602" y="199975"/>
                </a:lnTo>
                <a:lnTo>
                  <a:pt x="2114786" y="207958"/>
                </a:lnTo>
                <a:lnTo>
                  <a:pt x="2122770" y="215941"/>
                </a:lnTo>
                <a:lnTo>
                  <a:pt x="2131551" y="223525"/>
                </a:lnTo>
                <a:lnTo>
                  <a:pt x="2148315" y="239092"/>
                </a:lnTo>
                <a:lnTo>
                  <a:pt x="2156698" y="247474"/>
                </a:lnTo>
                <a:lnTo>
                  <a:pt x="2164282" y="255457"/>
                </a:lnTo>
                <a:lnTo>
                  <a:pt x="2167873" y="259847"/>
                </a:lnTo>
                <a:lnTo>
                  <a:pt x="2171066" y="264239"/>
                </a:lnTo>
                <a:lnTo>
                  <a:pt x="2173861" y="268629"/>
                </a:lnTo>
                <a:lnTo>
                  <a:pt x="2176256" y="273419"/>
                </a:lnTo>
                <a:lnTo>
                  <a:pt x="2178650" y="278208"/>
                </a:lnTo>
                <a:lnTo>
                  <a:pt x="2180247" y="283398"/>
                </a:lnTo>
                <a:lnTo>
                  <a:pt x="2181844" y="288587"/>
                </a:lnTo>
                <a:lnTo>
                  <a:pt x="2183042" y="293775"/>
                </a:lnTo>
                <a:lnTo>
                  <a:pt x="2183440" y="299364"/>
                </a:lnTo>
                <a:lnTo>
                  <a:pt x="2183440" y="304951"/>
                </a:lnTo>
                <a:lnTo>
                  <a:pt x="2183042" y="310939"/>
                </a:lnTo>
                <a:lnTo>
                  <a:pt x="2181844" y="317725"/>
                </a:lnTo>
                <a:lnTo>
                  <a:pt x="2180247" y="324111"/>
                </a:lnTo>
                <a:lnTo>
                  <a:pt x="2177852" y="330896"/>
                </a:lnTo>
                <a:lnTo>
                  <a:pt x="2175058" y="337682"/>
                </a:lnTo>
                <a:lnTo>
                  <a:pt x="2171466" y="344867"/>
                </a:lnTo>
                <a:lnTo>
                  <a:pt x="2174659" y="352051"/>
                </a:lnTo>
                <a:lnTo>
                  <a:pt x="2177453" y="358438"/>
                </a:lnTo>
                <a:lnTo>
                  <a:pt x="2180247" y="364824"/>
                </a:lnTo>
                <a:lnTo>
                  <a:pt x="2182642" y="371211"/>
                </a:lnTo>
                <a:lnTo>
                  <a:pt x="2186634" y="385181"/>
                </a:lnTo>
                <a:lnTo>
                  <a:pt x="2190226" y="398353"/>
                </a:lnTo>
                <a:lnTo>
                  <a:pt x="2192621" y="412323"/>
                </a:lnTo>
                <a:lnTo>
                  <a:pt x="2195415" y="425895"/>
                </a:lnTo>
                <a:lnTo>
                  <a:pt x="2196613" y="439465"/>
                </a:lnTo>
                <a:lnTo>
                  <a:pt x="2197810" y="453436"/>
                </a:lnTo>
                <a:lnTo>
                  <a:pt x="2199407" y="481376"/>
                </a:lnTo>
                <a:lnTo>
                  <a:pt x="2201003" y="508519"/>
                </a:lnTo>
                <a:lnTo>
                  <a:pt x="2201801" y="522888"/>
                </a:lnTo>
                <a:lnTo>
                  <a:pt x="2202600" y="536459"/>
                </a:lnTo>
                <a:lnTo>
                  <a:pt x="2203797" y="550430"/>
                </a:lnTo>
                <a:lnTo>
                  <a:pt x="2205793" y="564000"/>
                </a:lnTo>
                <a:lnTo>
                  <a:pt x="2227347" y="567194"/>
                </a:lnTo>
                <a:lnTo>
                  <a:pt x="2242514" y="564000"/>
                </a:lnTo>
                <a:lnTo>
                  <a:pt x="2257682" y="560808"/>
                </a:lnTo>
                <a:lnTo>
                  <a:pt x="2273250" y="558413"/>
                </a:lnTo>
                <a:lnTo>
                  <a:pt x="2288418" y="556816"/>
                </a:lnTo>
                <a:lnTo>
                  <a:pt x="2296401" y="556018"/>
                </a:lnTo>
                <a:lnTo>
                  <a:pt x="2303984" y="556018"/>
                </a:lnTo>
                <a:lnTo>
                  <a:pt x="2311568" y="556018"/>
                </a:lnTo>
                <a:lnTo>
                  <a:pt x="2319152" y="556816"/>
                </a:lnTo>
                <a:lnTo>
                  <a:pt x="2327135" y="557615"/>
                </a:lnTo>
                <a:lnTo>
                  <a:pt x="2334719" y="558812"/>
                </a:lnTo>
                <a:lnTo>
                  <a:pt x="2342303" y="560808"/>
                </a:lnTo>
                <a:lnTo>
                  <a:pt x="2350286" y="563202"/>
                </a:lnTo>
                <a:lnTo>
                  <a:pt x="2354676" y="560808"/>
                </a:lnTo>
                <a:lnTo>
                  <a:pt x="2359866" y="558812"/>
                </a:lnTo>
                <a:lnTo>
                  <a:pt x="2364256" y="557615"/>
                </a:lnTo>
                <a:lnTo>
                  <a:pt x="2368647" y="556417"/>
                </a:lnTo>
                <a:lnTo>
                  <a:pt x="2373436" y="556018"/>
                </a:lnTo>
                <a:lnTo>
                  <a:pt x="2377827" y="555618"/>
                </a:lnTo>
                <a:lnTo>
                  <a:pt x="2382218" y="555618"/>
                </a:lnTo>
                <a:lnTo>
                  <a:pt x="2387008" y="556018"/>
                </a:lnTo>
                <a:lnTo>
                  <a:pt x="2396188" y="557615"/>
                </a:lnTo>
                <a:lnTo>
                  <a:pt x="2405369" y="559610"/>
                </a:lnTo>
                <a:lnTo>
                  <a:pt x="2423729" y="564400"/>
                </a:lnTo>
                <a:lnTo>
                  <a:pt x="2441292" y="566396"/>
                </a:lnTo>
                <a:lnTo>
                  <a:pt x="2458855" y="569190"/>
                </a:lnTo>
                <a:lnTo>
                  <a:pt x="2467636" y="571185"/>
                </a:lnTo>
                <a:lnTo>
                  <a:pt x="2476019" y="573181"/>
                </a:lnTo>
                <a:lnTo>
                  <a:pt x="2484002" y="575576"/>
                </a:lnTo>
                <a:lnTo>
                  <a:pt x="2492783" y="578769"/>
                </a:lnTo>
                <a:lnTo>
                  <a:pt x="2500367" y="581563"/>
                </a:lnTo>
                <a:lnTo>
                  <a:pt x="2508349" y="585156"/>
                </a:lnTo>
                <a:lnTo>
                  <a:pt x="2515535" y="589546"/>
                </a:lnTo>
                <a:lnTo>
                  <a:pt x="2523517" y="594336"/>
                </a:lnTo>
                <a:lnTo>
                  <a:pt x="2530303" y="599525"/>
                </a:lnTo>
                <a:lnTo>
                  <a:pt x="2537089" y="605512"/>
                </a:lnTo>
                <a:lnTo>
                  <a:pt x="2543075" y="612697"/>
                </a:lnTo>
                <a:lnTo>
                  <a:pt x="2549063" y="619882"/>
                </a:lnTo>
                <a:lnTo>
                  <a:pt x="2550260" y="619483"/>
                </a:lnTo>
                <a:lnTo>
                  <a:pt x="2551459" y="619084"/>
                </a:lnTo>
                <a:lnTo>
                  <a:pt x="2552655" y="619084"/>
                </a:lnTo>
                <a:lnTo>
                  <a:pt x="2554252" y="619084"/>
                </a:lnTo>
                <a:lnTo>
                  <a:pt x="2556248" y="620281"/>
                </a:lnTo>
                <a:lnTo>
                  <a:pt x="2558643" y="621878"/>
                </a:lnTo>
                <a:lnTo>
                  <a:pt x="2560639" y="623873"/>
                </a:lnTo>
                <a:lnTo>
                  <a:pt x="2562635" y="626268"/>
                </a:lnTo>
                <a:lnTo>
                  <a:pt x="2566626" y="631058"/>
                </a:lnTo>
                <a:lnTo>
                  <a:pt x="2568621" y="633453"/>
                </a:lnTo>
                <a:lnTo>
                  <a:pt x="2571017" y="635049"/>
                </a:lnTo>
                <a:lnTo>
                  <a:pt x="2573012" y="635848"/>
                </a:lnTo>
                <a:lnTo>
                  <a:pt x="2574210" y="635848"/>
                </a:lnTo>
                <a:lnTo>
                  <a:pt x="2575008" y="635848"/>
                </a:lnTo>
                <a:lnTo>
                  <a:pt x="2576205" y="635448"/>
                </a:lnTo>
                <a:lnTo>
                  <a:pt x="2577403" y="635049"/>
                </a:lnTo>
                <a:lnTo>
                  <a:pt x="2579798" y="632655"/>
                </a:lnTo>
                <a:lnTo>
                  <a:pt x="2582193" y="629063"/>
                </a:lnTo>
                <a:lnTo>
                  <a:pt x="2584587" y="623474"/>
                </a:lnTo>
                <a:lnTo>
                  <a:pt x="2587381" y="619084"/>
                </a:lnTo>
                <a:lnTo>
                  <a:pt x="2589777" y="615092"/>
                </a:lnTo>
                <a:lnTo>
                  <a:pt x="2592970" y="611500"/>
                </a:lnTo>
                <a:lnTo>
                  <a:pt x="2596163" y="607907"/>
                </a:lnTo>
                <a:lnTo>
                  <a:pt x="2599356" y="605113"/>
                </a:lnTo>
                <a:lnTo>
                  <a:pt x="2602948" y="602719"/>
                </a:lnTo>
                <a:lnTo>
                  <a:pt x="2606541" y="601122"/>
                </a:lnTo>
                <a:lnTo>
                  <a:pt x="2610133" y="599924"/>
                </a:lnTo>
                <a:lnTo>
                  <a:pt x="2613327" y="599126"/>
                </a:lnTo>
                <a:lnTo>
                  <a:pt x="2616919" y="599126"/>
                </a:lnTo>
                <a:lnTo>
                  <a:pt x="2620112" y="599525"/>
                </a:lnTo>
                <a:lnTo>
                  <a:pt x="2622906" y="600324"/>
                </a:lnTo>
                <a:lnTo>
                  <a:pt x="2625301" y="601521"/>
                </a:lnTo>
                <a:lnTo>
                  <a:pt x="2627297" y="603517"/>
                </a:lnTo>
                <a:lnTo>
                  <a:pt x="2628494" y="606311"/>
                </a:lnTo>
                <a:lnTo>
                  <a:pt x="2629292" y="609504"/>
                </a:lnTo>
                <a:lnTo>
                  <a:pt x="2630091" y="614294"/>
                </a:lnTo>
                <a:lnTo>
                  <a:pt x="2630889" y="618685"/>
                </a:lnTo>
                <a:lnTo>
                  <a:pt x="2632486" y="623075"/>
                </a:lnTo>
                <a:lnTo>
                  <a:pt x="2633683" y="627466"/>
                </a:lnTo>
                <a:lnTo>
                  <a:pt x="2637275" y="635049"/>
                </a:lnTo>
                <a:lnTo>
                  <a:pt x="2641667" y="643032"/>
                </a:lnTo>
                <a:lnTo>
                  <a:pt x="2646456" y="650217"/>
                </a:lnTo>
                <a:lnTo>
                  <a:pt x="2652444" y="657003"/>
                </a:lnTo>
                <a:lnTo>
                  <a:pt x="2663619" y="670175"/>
                </a:lnTo>
                <a:lnTo>
                  <a:pt x="2668809" y="676960"/>
                </a:lnTo>
                <a:lnTo>
                  <a:pt x="2674396" y="683746"/>
                </a:lnTo>
                <a:lnTo>
                  <a:pt x="2679186" y="690532"/>
                </a:lnTo>
                <a:lnTo>
                  <a:pt x="2683577" y="697716"/>
                </a:lnTo>
                <a:lnTo>
                  <a:pt x="2687569" y="705300"/>
                </a:lnTo>
                <a:lnTo>
                  <a:pt x="2689165" y="709292"/>
                </a:lnTo>
                <a:lnTo>
                  <a:pt x="2690363" y="713283"/>
                </a:lnTo>
                <a:lnTo>
                  <a:pt x="2691161" y="717674"/>
                </a:lnTo>
                <a:lnTo>
                  <a:pt x="2691959" y="721665"/>
                </a:lnTo>
                <a:lnTo>
                  <a:pt x="2692358" y="726456"/>
                </a:lnTo>
                <a:lnTo>
                  <a:pt x="2692758" y="730846"/>
                </a:lnTo>
                <a:lnTo>
                  <a:pt x="2695951" y="763976"/>
                </a:lnTo>
                <a:lnTo>
                  <a:pt x="2697947" y="836222"/>
                </a:lnTo>
                <a:lnTo>
                  <a:pt x="2714312" y="927627"/>
                </a:lnTo>
                <a:lnTo>
                  <a:pt x="2729480" y="928825"/>
                </a:lnTo>
                <a:lnTo>
                  <a:pt x="2744647" y="929624"/>
                </a:lnTo>
                <a:lnTo>
                  <a:pt x="2760613" y="930023"/>
                </a:lnTo>
                <a:lnTo>
                  <a:pt x="2775781" y="929624"/>
                </a:lnTo>
                <a:lnTo>
                  <a:pt x="2806915" y="929225"/>
                </a:lnTo>
                <a:lnTo>
                  <a:pt x="2822881" y="929624"/>
                </a:lnTo>
                <a:lnTo>
                  <a:pt x="2838049" y="930023"/>
                </a:lnTo>
                <a:lnTo>
                  <a:pt x="2853216" y="931619"/>
                </a:lnTo>
                <a:lnTo>
                  <a:pt x="2860800" y="932817"/>
                </a:lnTo>
                <a:lnTo>
                  <a:pt x="2867985" y="934413"/>
                </a:lnTo>
                <a:lnTo>
                  <a:pt x="2875170" y="936009"/>
                </a:lnTo>
                <a:lnTo>
                  <a:pt x="2882754" y="938006"/>
                </a:lnTo>
                <a:lnTo>
                  <a:pt x="2889939" y="940800"/>
                </a:lnTo>
                <a:lnTo>
                  <a:pt x="2897124" y="943593"/>
                </a:lnTo>
                <a:lnTo>
                  <a:pt x="2903908" y="946787"/>
                </a:lnTo>
                <a:lnTo>
                  <a:pt x="2910694" y="950379"/>
                </a:lnTo>
                <a:lnTo>
                  <a:pt x="2917879" y="954370"/>
                </a:lnTo>
                <a:lnTo>
                  <a:pt x="2924266" y="959160"/>
                </a:lnTo>
                <a:lnTo>
                  <a:pt x="2930652" y="964350"/>
                </a:lnTo>
                <a:lnTo>
                  <a:pt x="2937038" y="969937"/>
                </a:lnTo>
                <a:lnTo>
                  <a:pt x="2943425" y="976723"/>
                </a:lnTo>
                <a:lnTo>
                  <a:pt x="2949812" y="983509"/>
                </a:lnTo>
                <a:lnTo>
                  <a:pt x="2958593" y="981513"/>
                </a:lnTo>
                <a:lnTo>
                  <a:pt x="2966575" y="979916"/>
                </a:lnTo>
                <a:lnTo>
                  <a:pt x="2974558" y="978719"/>
                </a:lnTo>
                <a:lnTo>
                  <a:pt x="2982142" y="978320"/>
                </a:lnTo>
                <a:lnTo>
                  <a:pt x="2989327" y="978320"/>
                </a:lnTo>
                <a:lnTo>
                  <a:pt x="2996113" y="979118"/>
                </a:lnTo>
                <a:lnTo>
                  <a:pt x="3002100" y="979916"/>
                </a:lnTo>
                <a:lnTo>
                  <a:pt x="3008087" y="981513"/>
                </a:lnTo>
                <a:lnTo>
                  <a:pt x="3014075" y="983509"/>
                </a:lnTo>
                <a:lnTo>
                  <a:pt x="3019263" y="985904"/>
                </a:lnTo>
                <a:lnTo>
                  <a:pt x="3024453" y="988697"/>
                </a:lnTo>
                <a:lnTo>
                  <a:pt x="3028843" y="991492"/>
                </a:lnTo>
                <a:lnTo>
                  <a:pt x="3033234" y="995084"/>
                </a:lnTo>
                <a:lnTo>
                  <a:pt x="3037624" y="998676"/>
                </a:lnTo>
                <a:lnTo>
                  <a:pt x="3041616" y="1002668"/>
                </a:lnTo>
                <a:lnTo>
                  <a:pt x="3045607" y="1007457"/>
                </a:lnTo>
                <a:lnTo>
                  <a:pt x="3049200" y="1011849"/>
                </a:lnTo>
                <a:lnTo>
                  <a:pt x="3052792" y="1016638"/>
                </a:lnTo>
                <a:lnTo>
                  <a:pt x="3058779" y="1026617"/>
                </a:lnTo>
                <a:lnTo>
                  <a:pt x="3064766" y="1037394"/>
                </a:lnTo>
                <a:lnTo>
                  <a:pt x="3070355" y="1048969"/>
                </a:lnTo>
                <a:lnTo>
                  <a:pt x="3081131" y="1072120"/>
                </a:lnTo>
                <a:lnTo>
                  <a:pt x="3086321" y="1083696"/>
                </a:lnTo>
                <a:lnTo>
                  <a:pt x="3091909" y="1094472"/>
                </a:lnTo>
                <a:lnTo>
                  <a:pt x="3116257" y="1214218"/>
                </a:lnTo>
                <a:lnTo>
                  <a:pt x="3150185" y="1199849"/>
                </a:lnTo>
                <a:lnTo>
                  <a:pt x="3152181" y="1191865"/>
                </a:lnTo>
                <a:lnTo>
                  <a:pt x="3153378" y="1183483"/>
                </a:lnTo>
                <a:lnTo>
                  <a:pt x="3152979" y="1165921"/>
                </a:lnTo>
                <a:lnTo>
                  <a:pt x="3153777" y="1149156"/>
                </a:lnTo>
                <a:lnTo>
                  <a:pt x="3154975" y="1131993"/>
                </a:lnTo>
                <a:lnTo>
                  <a:pt x="3156971" y="1115627"/>
                </a:lnTo>
                <a:lnTo>
                  <a:pt x="3159365" y="1098864"/>
                </a:lnTo>
                <a:lnTo>
                  <a:pt x="3162558" y="1082897"/>
                </a:lnTo>
                <a:lnTo>
                  <a:pt x="3166550" y="1066532"/>
                </a:lnTo>
                <a:lnTo>
                  <a:pt x="3170941" y="1050566"/>
                </a:lnTo>
                <a:lnTo>
                  <a:pt x="3176130" y="1034601"/>
                </a:lnTo>
                <a:lnTo>
                  <a:pt x="3181319" y="1019033"/>
                </a:lnTo>
                <a:lnTo>
                  <a:pt x="3187306" y="1003466"/>
                </a:lnTo>
                <a:lnTo>
                  <a:pt x="3193293" y="987899"/>
                </a:lnTo>
                <a:lnTo>
                  <a:pt x="3200079" y="972732"/>
                </a:lnTo>
                <a:lnTo>
                  <a:pt x="3207263" y="957165"/>
                </a:lnTo>
                <a:lnTo>
                  <a:pt x="3214448" y="942396"/>
                </a:lnTo>
                <a:lnTo>
                  <a:pt x="3222032" y="926829"/>
                </a:lnTo>
                <a:lnTo>
                  <a:pt x="3222032" y="926430"/>
                </a:lnTo>
                <a:lnTo>
                  <a:pt x="3225225" y="913657"/>
                </a:lnTo>
                <a:lnTo>
                  <a:pt x="3228818" y="901683"/>
                </a:lnTo>
                <a:lnTo>
                  <a:pt x="3233208" y="890905"/>
                </a:lnTo>
                <a:lnTo>
                  <a:pt x="3235604" y="885717"/>
                </a:lnTo>
                <a:lnTo>
                  <a:pt x="3237998" y="880927"/>
                </a:lnTo>
                <a:lnTo>
                  <a:pt x="3241191" y="876137"/>
                </a:lnTo>
                <a:lnTo>
                  <a:pt x="3243986" y="871746"/>
                </a:lnTo>
                <a:lnTo>
                  <a:pt x="3246779" y="867356"/>
                </a:lnTo>
                <a:lnTo>
                  <a:pt x="3249973" y="863364"/>
                </a:lnTo>
                <a:lnTo>
                  <a:pt x="3253565" y="859772"/>
                </a:lnTo>
                <a:lnTo>
                  <a:pt x="3257157" y="856578"/>
                </a:lnTo>
                <a:lnTo>
                  <a:pt x="3260749" y="853385"/>
                </a:lnTo>
                <a:lnTo>
                  <a:pt x="3264741" y="850193"/>
                </a:lnTo>
                <a:lnTo>
                  <a:pt x="3268733" y="847398"/>
                </a:lnTo>
                <a:lnTo>
                  <a:pt x="3273124" y="845003"/>
                </a:lnTo>
                <a:lnTo>
                  <a:pt x="3277514" y="842609"/>
                </a:lnTo>
                <a:lnTo>
                  <a:pt x="3282304" y="840214"/>
                </a:lnTo>
                <a:lnTo>
                  <a:pt x="3287093" y="838617"/>
                </a:lnTo>
                <a:lnTo>
                  <a:pt x="3291884" y="837020"/>
                </a:lnTo>
                <a:lnTo>
                  <a:pt x="3297073" y="835424"/>
                </a:lnTo>
                <a:lnTo>
                  <a:pt x="3302261" y="834226"/>
                </a:lnTo>
                <a:lnTo>
                  <a:pt x="3308249" y="833428"/>
                </a:lnTo>
                <a:lnTo>
                  <a:pt x="3313837" y="832630"/>
                </a:lnTo>
                <a:lnTo>
                  <a:pt x="3325812" y="832231"/>
                </a:lnTo>
                <a:lnTo>
                  <a:pt x="3338983" y="832231"/>
                </a:lnTo>
                <a:lnTo>
                  <a:pt x="3352156" y="833428"/>
                </a:lnTo>
                <a:lnTo>
                  <a:pt x="3363731" y="834226"/>
                </a:lnTo>
                <a:lnTo>
                  <a:pt x="3375306" y="835025"/>
                </a:lnTo>
                <a:lnTo>
                  <a:pt x="3386483" y="835025"/>
                </a:lnTo>
                <a:lnTo>
                  <a:pt x="3398058" y="834625"/>
                </a:lnTo>
                <a:lnTo>
                  <a:pt x="3421209" y="833827"/>
                </a:lnTo>
                <a:lnTo>
                  <a:pt x="3444758" y="833428"/>
                </a:lnTo>
                <a:lnTo>
                  <a:pt x="3455935" y="833428"/>
                </a:lnTo>
                <a:lnTo>
                  <a:pt x="3467510" y="833827"/>
                </a:lnTo>
                <a:lnTo>
                  <a:pt x="3479086" y="835025"/>
                </a:lnTo>
                <a:lnTo>
                  <a:pt x="3490262" y="836621"/>
                </a:lnTo>
                <a:lnTo>
                  <a:pt x="3501838" y="839016"/>
                </a:lnTo>
                <a:lnTo>
                  <a:pt x="3513014" y="843008"/>
                </a:lnTo>
                <a:lnTo>
                  <a:pt x="3518602" y="845003"/>
                </a:lnTo>
                <a:lnTo>
                  <a:pt x="3524190" y="846999"/>
                </a:lnTo>
                <a:lnTo>
                  <a:pt x="3529379" y="849793"/>
                </a:lnTo>
                <a:lnTo>
                  <a:pt x="3535365" y="852587"/>
                </a:lnTo>
                <a:lnTo>
                  <a:pt x="3541353" y="854982"/>
                </a:lnTo>
                <a:lnTo>
                  <a:pt x="3547740" y="857777"/>
                </a:lnTo>
                <a:lnTo>
                  <a:pt x="3553328" y="860570"/>
                </a:lnTo>
                <a:lnTo>
                  <a:pt x="3559315" y="863763"/>
                </a:lnTo>
                <a:lnTo>
                  <a:pt x="3570491" y="870549"/>
                </a:lnTo>
                <a:lnTo>
                  <a:pt x="3581269" y="878133"/>
                </a:lnTo>
                <a:lnTo>
                  <a:pt x="3591247" y="886116"/>
                </a:lnTo>
                <a:lnTo>
                  <a:pt x="3601226" y="894498"/>
                </a:lnTo>
                <a:lnTo>
                  <a:pt x="3610806" y="903280"/>
                </a:lnTo>
                <a:lnTo>
                  <a:pt x="3619986" y="912460"/>
                </a:lnTo>
                <a:lnTo>
                  <a:pt x="3638347" y="930821"/>
                </a:lnTo>
                <a:lnTo>
                  <a:pt x="3656309" y="949581"/>
                </a:lnTo>
                <a:lnTo>
                  <a:pt x="3666287" y="958761"/>
                </a:lnTo>
                <a:lnTo>
                  <a:pt x="3675867" y="967144"/>
                </a:lnTo>
                <a:lnTo>
                  <a:pt x="3685846" y="975925"/>
                </a:lnTo>
                <a:lnTo>
                  <a:pt x="3696623" y="983509"/>
                </a:lnTo>
                <a:lnTo>
                  <a:pt x="3705006" y="989895"/>
                </a:lnTo>
                <a:lnTo>
                  <a:pt x="3712989" y="997080"/>
                </a:lnTo>
                <a:lnTo>
                  <a:pt x="3719774" y="1004265"/>
                </a:lnTo>
                <a:lnTo>
                  <a:pt x="3725761" y="1012647"/>
                </a:lnTo>
                <a:lnTo>
                  <a:pt x="3731350" y="1021029"/>
                </a:lnTo>
                <a:lnTo>
                  <a:pt x="3736139" y="1029411"/>
                </a:lnTo>
                <a:lnTo>
                  <a:pt x="3739733" y="1038592"/>
                </a:lnTo>
                <a:lnTo>
                  <a:pt x="3742925" y="1047772"/>
                </a:lnTo>
                <a:lnTo>
                  <a:pt x="3745319" y="1056953"/>
                </a:lnTo>
                <a:lnTo>
                  <a:pt x="3746917" y="1066931"/>
                </a:lnTo>
                <a:lnTo>
                  <a:pt x="3748113" y="1076910"/>
                </a:lnTo>
                <a:lnTo>
                  <a:pt x="3748513" y="1086888"/>
                </a:lnTo>
                <a:lnTo>
                  <a:pt x="3748513" y="1097267"/>
                </a:lnTo>
                <a:lnTo>
                  <a:pt x="3748113" y="1108044"/>
                </a:lnTo>
                <a:lnTo>
                  <a:pt x="3747316" y="1118421"/>
                </a:lnTo>
                <a:lnTo>
                  <a:pt x="3745719" y="1129199"/>
                </a:lnTo>
                <a:lnTo>
                  <a:pt x="3747714" y="1181887"/>
                </a:lnTo>
                <a:lnTo>
                  <a:pt x="3748113" y="1199849"/>
                </a:lnTo>
                <a:lnTo>
                  <a:pt x="3751307" y="1228188"/>
                </a:lnTo>
                <a:lnTo>
                  <a:pt x="3754101" y="1256129"/>
                </a:lnTo>
                <a:lnTo>
                  <a:pt x="3756495" y="1284469"/>
                </a:lnTo>
                <a:lnTo>
                  <a:pt x="3758093" y="1312409"/>
                </a:lnTo>
                <a:lnTo>
                  <a:pt x="3759690" y="1340749"/>
                </a:lnTo>
                <a:lnTo>
                  <a:pt x="3760887" y="1368689"/>
                </a:lnTo>
                <a:lnTo>
                  <a:pt x="3762882" y="1424571"/>
                </a:lnTo>
                <a:lnTo>
                  <a:pt x="3762882" y="1428162"/>
                </a:lnTo>
                <a:lnTo>
                  <a:pt x="3762882" y="1431356"/>
                </a:lnTo>
                <a:lnTo>
                  <a:pt x="3763680" y="1482448"/>
                </a:lnTo>
                <a:lnTo>
                  <a:pt x="3764080" y="1533938"/>
                </a:lnTo>
                <a:lnTo>
                  <a:pt x="3764479" y="1584631"/>
                </a:lnTo>
                <a:lnTo>
                  <a:pt x="3765277" y="1636121"/>
                </a:lnTo>
                <a:lnTo>
                  <a:pt x="3770466" y="1999747"/>
                </a:lnTo>
                <a:lnTo>
                  <a:pt x="3770466" y="2036071"/>
                </a:lnTo>
                <a:lnTo>
                  <a:pt x="3783638" y="2216088"/>
                </a:lnTo>
                <a:lnTo>
                  <a:pt x="3785634" y="2221676"/>
                </a:lnTo>
                <a:lnTo>
                  <a:pt x="3787231" y="2227663"/>
                </a:lnTo>
                <a:lnTo>
                  <a:pt x="3788428" y="2233251"/>
                </a:lnTo>
                <a:lnTo>
                  <a:pt x="3789226" y="2238839"/>
                </a:lnTo>
                <a:lnTo>
                  <a:pt x="3790024" y="2244427"/>
                </a:lnTo>
                <a:lnTo>
                  <a:pt x="3790423" y="2250016"/>
                </a:lnTo>
                <a:lnTo>
                  <a:pt x="3790423" y="2261591"/>
                </a:lnTo>
                <a:lnTo>
                  <a:pt x="3790024" y="2272767"/>
                </a:lnTo>
                <a:lnTo>
                  <a:pt x="3789226" y="2284343"/>
                </a:lnTo>
                <a:lnTo>
                  <a:pt x="3786432" y="2307094"/>
                </a:lnTo>
                <a:lnTo>
                  <a:pt x="3791222" y="2299909"/>
                </a:lnTo>
                <a:lnTo>
                  <a:pt x="3796012" y="2292325"/>
                </a:lnTo>
                <a:lnTo>
                  <a:pt x="3800003" y="2284343"/>
                </a:lnTo>
                <a:lnTo>
                  <a:pt x="3803197" y="2276759"/>
                </a:lnTo>
                <a:lnTo>
                  <a:pt x="3806389" y="2268776"/>
                </a:lnTo>
                <a:lnTo>
                  <a:pt x="3809183" y="2261192"/>
                </a:lnTo>
                <a:lnTo>
                  <a:pt x="3811978" y="2252810"/>
                </a:lnTo>
                <a:lnTo>
                  <a:pt x="3813974" y="2244826"/>
                </a:lnTo>
                <a:lnTo>
                  <a:pt x="3815969" y="2236843"/>
                </a:lnTo>
                <a:lnTo>
                  <a:pt x="3817566" y="2228860"/>
                </a:lnTo>
                <a:lnTo>
                  <a:pt x="3819961" y="2212495"/>
                </a:lnTo>
                <a:lnTo>
                  <a:pt x="3821558" y="2196130"/>
                </a:lnTo>
                <a:lnTo>
                  <a:pt x="3822755" y="2179366"/>
                </a:lnTo>
                <a:lnTo>
                  <a:pt x="3823553" y="2162601"/>
                </a:lnTo>
                <a:lnTo>
                  <a:pt x="3823952" y="2145837"/>
                </a:lnTo>
                <a:lnTo>
                  <a:pt x="3824750" y="2112308"/>
                </a:lnTo>
                <a:lnTo>
                  <a:pt x="3825150" y="2095544"/>
                </a:lnTo>
                <a:lnTo>
                  <a:pt x="3826347" y="2078779"/>
                </a:lnTo>
                <a:lnTo>
                  <a:pt x="3828743" y="2062415"/>
                </a:lnTo>
                <a:lnTo>
                  <a:pt x="3831137" y="2046049"/>
                </a:lnTo>
                <a:lnTo>
                  <a:pt x="3836326" y="2016911"/>
                </a:lnTo>
                <a:lnTo>
                  <a:pt x="3840319" y="1988172"/>
                </a:lnTo>
                <a:lnTo>
                  <a:pt x="3844309" y="1959035"/>
                </a:lnTo>
                <a:lnTo>
                  <a:pt x="3847903" y="1930296"/>
                </a:lnTo>
                <a:lnTo>
                  <a:pt x="3850695" y="1901157"/>
                </a:lnTo>
                <a:lnTo>
                  <a:pt x="3853888" y="1872019"/>
                </a:lnTo>
                <a:lnTo>
                  <a:pt x="3859877" y="1813344"/>
                </a:lnTo>
                <a:lnTo>
                  <a:pt x="3862671" y="1784206"/>
                </a:lnTo>
                <a:lnTo>
                  <a:pt x="3865863" y="1755068"/>
                </a:lnTo>
                <a:lnTo>
                  <a:pt x="3869056" y="1725930"/>
                </a:lnTo>
                <a:lnTo>
                  <a:pt x="3873048" y="1696792"/>
                </a:lnTo>
                <a:lnTo>
                  <a:pt x="3877439" y="1668053"/>
                </a:lnTo>
                <a:lnTo>
                  <a:pt x="3882628" y="1639314"/>
                </a:lnTo>
                <a:lnTo>
                  <a:pt x="3888215" y="1610176"/>
                </a:lnTo>
                <a:lnTo>
                  <a:pt x="3895400" y="1581437"/>
                </a:lnTo>
                <a:lnTo>
                  <a:pt x="4008759" y="803092"/>
                </a:lnTo>
                <a:lnTo>
                  <a:pt x="4011154" y="786728"/>
                </a:lnTo>
                <a:lnTo>
                  <a:pt x="4013948" y="769963"/>
                </a:lnTo>
                <a:lnTo>
                  <a:pt x="4017541" y="753598"/>
                </a:lnTo>
                <a:lnTo>
                  <a:pt x="4021932" y="737232"/>
                </a:lnTo>
                <a:lnTo>
                  <a:pt x="4027120" y="721665"/>
                </a:lnTo>
                <a:lnTo>
                  <a:pt x="4031911" y="705699"/>
                </a:lnTo>
                <a:lnTo>
                  <a:pt x="4037498" y="690133"/>
                </a:lnTo>
                <a:lnTo>
                  <a:pt x="4043087" y="674167"/>
                </a:lnTo>
                <a:lnTo>
                  <a:pt x="4054662" y="643032"/>
                </a:lnTo>
                <a:lnTo>
                  <a:pt x="4066636" y="611899"/>
                </a:lnTo>
                <a:lnTo>
                  <a:pt x="4071825" y="595933"/>
                </a:lnTo>
                <a:lnTo>
                  <a:pt x="4077015" y="580366"/>
                </a:lnTo>
                <a:lnTo>
                  <a:pt x="4081804" y="564000"/>
                </a:lnTo>
                <a:lnTo>
                  <a:pt x="4086195" y="548035"/>
                </a:lnTo>
                <a:lnTo>
                  <a:pt x="4088590" y="541249"/>
                </a:lnTo>
                <a:lnTo>
                  <a:pt x="4090984" y="534863"/>
                </a:lnTo>
                <a:lnTo>
                  <a:pt x="4094577" y="528875"/>
                </a:lnTo>
                <a:lnTo>
                  <a:pt x="4096573" y="526081"/>
                </a:lnTo>
                <a:lnTo>
                  <a:pt x="4098568" y="523687"/>
                </a:lnTo>
                <a:lnTo>
                  <a:pt x="4100963" y="521292"/>
                </a:lnTo>
                <a:lnTo>
                  <a:pt x="4103359" y="519296"/>
                </a:lnTo>
                <a:lnTo>
                  <a:pt x="4106152" y="517699"/>
                </a:lnTo>
                <a:lnTo>
                  <a:pt x="4108946" y="516103"/>
                </a:lnTo>
                <a:lnTo>
                  <a:pt x="4112141" y="514905"/>
                </a:lnTo>
                <a:lnTo>
                  <a:pt x="4115333" y="514107"/>
                </a:lnTo>
                <a:lnTo>
                  <a:pt x="4118925" y="513708"/>
                </a:lnTo>
                <a:lnTo>
                  <a:pt x="4123316" y="513708"/>
                </a:lnTo>
                <a:lnTo>
                  <a:pt x="4141278" y="514107"/>
                </a:lnTo>
                <a:lnTo>
                  <a:pt x="4159639" y="514107"/>
                </a:lnTo>
                <a:lnTo>
                  <a:pt x="4177999" y="513708"/>
                </a:lnTo>
                <a:lnTo>
                  <a:pt x="4196759" y="512910"/>
                </a:lnTo>
                <a:lnTo>
                  <a:pt x="4215121" y="512112"/>
                </a:lnTo>
                <a:lnTo>
                  <a:pt x="4233880" y="511312"/>
                </a:lnTo>
                <a:lnTo>
                  <a:pt x="4252242" y="511312"/>
                </a:lnTo>
                <a:lnTo>
                  <a:pt x="4270602" y="511712"/>
                </a:lnTo>
                <a:lnTo>
                  <a:pt x="4288965" y="512910"/>
                </a:lnTo>
                <a:lnTo>
                  <a:pt x="4297745" y="513708"/>
                </a:lnTo>
                <a:lnTo>
                  <a:pt x="4306526" y="514905"/>
                </a:lnTo>
                <a:lnTo>
                  <a:pt x="4315309" y="516502"/>
                </a:lnTo>
                <a:lnTo>
                  <a:pt x="4324488" y="518497"/>
                </a:lnTo>
                <a:lnTo>
                  <a:pt x="4333269" y="520493"/>
                </a:lnTo>
                <a:lnTo>
                  <a:pt x="4342051" y="523288"/>
                </a:lnTo>
                <a:lnTo>
                  <a:pt x="4350833" y="526081"/>
                </a:lnTo>
                <a:lnTo>
                  <a:pt x="4359614" y="529674"/>
                </a:lnTo>
                <a:lnTo>
                  <a:pt x="4367996" y="533266"/>
                </a:lnTo>
                <a:lnTo>
                  <a:pt x="4376378" y="537656"/>
                </a:lnTo>
                <a:lnTo>
                  <a:pt x="4385159" y="542447"/>
                </a:lnTo>
                <a:lnTo>
                  <a:pt x="4393141" y="548035"/>
                </a:lnTo>
                <a:lnTo>
                  <a:pt x="4401125" y="554022"/>
                </a:lnTo>
                <a:lnTo>
                  <a:pt x="4409109" y="560408"/>
                </a:lnTo>
                <a:lnTo>
                  <a:pt x="4424276" y="574778"/>
                </a:lnTo>
                <a:lnTo>
                  <a:pt x="4430663" y="580765"/>
                </a:lnTo>
                <a:lnTo>
                  <a:pt x="4433457" y="582761"/>
                </a:lnTo>
                <a:lnTo>
                  <a:pt x="4444233" y="572383"/>
                </a:lnTo>
                <a:lnTo>
                  <a:pt x="4449422" y="568392"/>
                </a:lnTo>
                <a:lnTo>
                  <a:pt x="4454212" y="565199"/>
                </a:lnTo>
                <a:lnTo>
                  <a:pt x="4458204" y="562005"/>
                </a:lnTo>
                <a:lnTo>
                  <a:pt x="4462195" y="560009"/>
                </a:lnTo>
                <a:lnTo>
                  <a:pt x="4465787" y="558014"/>
                </a:lnTo>
                <a:lnTo>
                  <a:pt x="4469380" y="556816"/>
                </a:lnTo>
                <a:lnTo>
                  <a:pt x="4472174" y="556018"/>
                </a:lnTo>
                <a:lnTo>
                  <a:pt x="4474969" y="555618"/>
                </a:lnTo>
                <a:lnTo>
                  <a:pt x="4477762" y="555618"/>
                </a:lnTo>
                <a:lnTo>
                  <a:pt x="4479758" y="556018"/>
                </a:lnTo>
                <a:lnTo>
                  <a:pt x="4482153" y="557216"/>
                </a:lnTo>
                <a:lnTo>
                  <a:pt x="4484149" y="558413"/>
                </a:lnTo>
                <a:lnTo>
                  <a:pt x="4485745" y="560009"/>
                </a:lnTo>
                <a:lnTo>
                  <a:pt x="4487342" y="562005"/>
                </a:lnTo>
                <a:lnTo>
                  <a:pt x="4488539" y="564000"/>
                </a:lnTo>
                <a:lnTo>
                  <a:pt x="4489737" y="566795"/>
                </a:lnTo>
                <a:lnTo>
                  <a:pt x="4491333" y="572383"/>
                </a:lnTo>
                <a:lnTo>
                  <a:pt x="4492930" y="579168"/>
                </a:lnTo>
                <a:lnTo>
                  <a:pt x="4493729" y="586353"/>
                </a:lnTo>
                <a:lnTo>
                  <a:pt x="4494925" y="602320"/>
                </a:lnTo>
                <a:lnTo>
                  <a:pt x="4495724" y="618685"/>
                </a:lnTo>
                <a:lnTo>
                  <a:pt x="4511692" y="630659"/>
                </a:lnTo>
                <a:lnTo>
                  <a:pt x="4519674" y="636647"/>
                </a:lnTo>
                <a:lnTo>
                  <a:pt x="4527256" y="643032"/>
                </a:lnTo>
                <a:lnTo>
                  <a:pt x="4534840" y="649419"/>
                </a:lnTo>
                <a:lnTo>
                  <a:pt x="4541626" y="656205"/>
                </a:lnTo>
                <a:lnTo>
                  <a:pt x="4548413" y="662991"/>
                </a:lnTo>
                <a:lnTo>
                  <a:pt x="4553999" y="670175"/>
                </a:lnTo>
                <a:lnTo>
                  <a:pt x="4558789" y="678158"/>
                </a:lnTo>
                <a:lnTo>
                  <a:pt x="4561185" y="682150"/>
                </a:lnTo>
                <a:lnTo>
                  <a:pt x="4563181" y="686141"/>
                </a:lnTo>
                <a:lnTo>
                  <a:pt x="4564778" y="690133"/>
                </a:lnTo>
                <a:lnTo>
                  <a:pt x="4566373" y="694523"/>
                </a:lnTo>
                <a:lnTo>
                  <a:pt x="4567571" y="698914"/>
                </a:lnTo>
                <a:lnTo>
                  <a:pt x="4568768" y="703704"/>
                </a:lnTo>
                <a:lnTo>
                  <a:pt x="4569167" y="708494"/>
                </a:lnTo>
                <a:lnTo>
                  <a:pt x="4569566" y="713682"/>
                </a:lnTo>
                <a:lnTo>
                  <a:pt x="4569966" y="718872"/>
                </a:lnTo>
                <a:lnTo>
                  <a:pt x="4569566" y="724060"/>
                </a:lnTo>
                <a:lnTo>
                  <a:pt x="4569167" y="729249"/>
                </a:lnTo>
                <a:lnTo>
                  <a:pt x="4568370" y="734838"/>
                </a:lnTo>
                <a:lnTo>
                  <a:pt x="4567172" y="740825"/>
                </a:lnTo>
                <a:lnTo>
                  <a:pt x="4565576" y="747211"/>
                </a:lnTo>
                <a:lnTo>
                  <a:pt x="4570765" y="812273"/>
                </a:lnTo>
                <a:lnTo>
                  <a:pt x="4576751" y="862965"/>
                </a:lnTo>
                <a:lnTo>
                  <a:pt x="4579945" y="888511"/>
                </a:lnTo>
                <a:lnTo>
                  <a:pt x="4582340" y="914057"/>
                </a:lnTo>
                <a:lnTo>
                  <a:pt x="4584734" y="939203"/>
                </a:lnTo>
                <a:lnTo>
                  <a:pt x="4586331" y="964749"/>
                </a:lnTo>
                <a:lnTo>
                  <a:pt x="4587928" y="990295"/>
                </a:lnTo>
                <a:lnTo>
                  <a:pt x="4589125" y="1015839"/>
                </a:lnTo>
                <a:lnTo>
                  <a:pt x="4589524" y="1041385"/>
                </a:lnTo>
                <a:lnTo>
                  <a:pt x="4589923" y="1066532"/>
                </a:lnTo>
                <a:lnTo>
                  <a:pt x="4589524" y="1092078"/>
                </a:lnTo>
                <a:lnTo>
                  <a:pt x="4588326" y="1117623"/>
                </a:lnTo>
                <a:lnTo>
                  <a:pt x="4586730" y="1143169"/>
                </a:lnTo>
                <a:lnTo>
                  <a:pt x="4584335" y="1168315"/>
                </a:lnTo>
                <a:lnTo>
                  <a:pt x="4581142" y="1193861"/>
                </a:lnTo>
                <a:lnTo>
                  <a:pt x="4576751" y="1219407"/>
                </a:lnTo>
                <a:lnTo>
                  <a:pt x="4576352" y="1222600"/>
                </a:lnTo>
                <a:lnTo>
                  <a:pt x="4576352" y="1225394"/>
                </a:lnTo>
                <a:lnTo>
                  <a:pt x="4576352" y="1228587"/>
                </a:lnTo>
                <a:lnTo>
                  <a:pt x="4576751" y="1231382"/>
                </a:lnTo>
                <a:lnTo>
                  <a:pt x="4578747" y="1237369"/>
                </a:lnTo>
                <a:lnTo>
                  <a:pt x="4580743" y="1242957"/>
                </a:lnTo>
                <a:lnTo>
                  <a:pt x="4583138" y="1248146"/>
                </a:lnTo>
                <a:lnTo>
                  <a:pt x="4585932" y="1253335"/>
                </a:lnTo>
                <a:lnTo>
                  <a:pt x="4591520" y="1263713"/>
                </a:lnTo>
                <a:lnTo>
                  <a:pt x="4593916" y="1268902"/>
                </a:lnTo>
                <a:lnTo>
                  <a:pt x="4595911" y="1274489"/>
                </a:lnTo>
                <a:lnTo>
                  <a:pt x="4597508" y="1279679"/>
                </a:lnTo>
                <a:lnTo>
                  <a:pt x="4597907" y="1284867"/>
                </a:lnTo>
                <a:lnTo>
                  <a:pt x="4597907" y="1287662"/>
                </a:lnTo>
                <a:lnTo>
                  <a:pt x="4597508" y="1290455"/>
                </a:lnTo>
                <a:lnTo>
                  <a:pt x="4596709" y="1293250"/>
                </a:lnTo>
                <a:lnTo>
                  <a:pt x="4595911" y="1296044"/>
                </a:lnTo>
                <a:lnTo>
                  <a:pt x="4594713" y="1298838"/>
                </a:lnTo>
                <a:lnTo>
                  <a:pt x="4593117" y="1301633"/>
                </a:lnTo>
                <a:lnTo>
                  <a:pt x="4590722" y="1305225"/>
                </a:lnTo>
                <a:lnTo>
                  <a:pt x="4588326" y="1308018"/>
                </a:lnTo>
                <a:lnTo>
                  <a:pt x="4589923" y="1311211"/>
                </a:lnTo>
                <a:lnTo>
                  <a:pt x="4591121" y="1314405"/>
                </a:lnTo>
                <a:lnTo>
                  <a:pt x="4591920" y="1317598"/>
                </a:lnTo>
                <a:lnTo>
                  <a:pt x="4592319" y="1320791"/>
                </a:lnTo>
                <a:lnTo>
                  <a:pt x="4592718" y="1326778"/>
                </a:lnTo>
                <a:lnTo>
                  <a:pt x="4592319" y="1332766"/>
                </a:lnTo>
                <a:lnTo>
                  <a:pt x="4594713" y="1349530"/>
                </a:lnTo>
                <a:lnTo>
                  <a:pt x="4596310" y="1365895"/>
                </a:lnTo>
                <a:lnTo>
                  <a:pt x="4597907" y="1382660"/>
                </a:lnTo>
                <a:lnTo>
                  <a:pt x="4598704" y="1399425"/>
                </a:lnTo>
                <a:lnTo>
                  <a:pt x="4599504" y="1416188"/>
                </a:lnTo>
                <a:lnTo>
                  <a:pt x="4599903" y="1432553"/>
                </a:lnTo>
                <a:lnTo>
                  <a:pt x="4599903" y="1466082"/>
                </a:lnTo>
                <a:lnTo>
                  <a:pt x="4599504" y="1533140"/>
                </a:lnTo>
                <a:lnTo>
                  <a:pt x="4599903" y="1566669"/>
                </a:lnTo>
                <a:lnTo>
                  <a:pt x="4600302" y="1583034"/>
                </a:lnTo>
                <a:lnTo>
                  <a:pt x="4600701" y="1599798"/>
                </a:lnTo>
                <a:lnTo>
                  <a:pt x="4600701" y="1618159"/>
                </a:lnTo>
                <a:lnTo>
                  <a:pt x="4601898" y="1699986"/>
                </a:lnTo>
                <a:lnTo>
                  <a:pt x="4603095" y="1740698"/>
                </a:lnTo>
                <a:lnTo>
                  <a:pt x="4603895" y="1760656"/>
                </a:lnTo>
                <a:lnTo>
                  <a:pt x="4604693" y="1781013"/>
                </a:lnTo>
                <a:lnTo>
                  <a:pt x="4605092" y="1788198"/>
                </a:lnTo>
                <a:lnTo>
                  <a:pt x="4605092" y="1794983"/>
                </a:lnTo>
                <a:lnTo>
                  <a:pt x="4604693" y="1802168"/>
                </a:lnTo>
                <a:lnTo>
                  <a:pt x="4603895" y="1808155"/>
                </a:lnTo>
                <a:lnTo>
                  <a:pt x="4602697" y="1813743"/>
                </a:lnTo>
                <a:lnTo>
                  <a:pt x="4601100" y="1818932"/>
                </a:lnTo>
                <a:lnTo>
                  <a:pt x="4598704" y="1823723"/>
                </a:lnTo>
                <a:lnTo>
                  <a:pt x="4596310" y="1827713"/>
                </a:lnTo>
                <a:lnTo>
                  <a:pt x="4592718" y="1832105"/>
                </a:lnTo>
                <a:lnTo>
                  <a:pt x="4589125" y="1835298"/>
                </a:lnTo>
                <a:lnTo>
                  <a:pt x="4584734" y="1838091"/>
                </a:lnTo>
                <a:lnTo>
                  <a:pt x="4579545" y="1840087"/>
                </a:lnTo>
                <a:lnTo>
                  <a:pt x="4573559" y="1841684"/>
                </a:lnTo>
                <a:lnTo>
                  <a:pt x="4566773" y="1842882"/>
                </a:lnTo>
                <a:lnTo>
                  <a:pt x="4559588" y="1843281"/>
                </a:lnTo>
                <a:lnTo>
                  <a:pt x="4551605" y="1842882"/>
                </a:lnTo>
                <a:lnTo>
                  <a:pt x="4567571" y="1852860"/>
                </a:lnTo>
                <a:lnTo>
                  <a:pt x="4573160" y="1853259"/>
                </a:lnTo>
                <a:lnTo>
                  <a:pt x="4578348" y="1853659"/>
                </a:lnTo>
                <a:lnTo>
                  <a:pt x="4582740" y="1854457"/>
                </a:lnTo>
                <a:lnTo>
                  <a:pt x="4586730" y="1855255"/>
                </a:lnTo>
                <a:lnTo>
                  <a:pt x="4590325" y="1856452"/>
                </a:lnTo>
                <a:lnTo>
                  <a:pt x="4593516" y="1857650"/>
                </a:lnTo>
                <a:lnTo>
                  <a:pt x="4595911" y="1859247"/>
                </a:lnTo>
                <a:lnTo>
                  <a:pt x="4598305" y="1861243"/>
                </a:lnTo>
                <a:lnTo>
                  <a:pt x="4599903" y="1863238"/>
                </a:lnTo>
                <a:lnTo>
                  <a:pt x="4601499" y="1865633"/>
                </a:lnTo>
                <a:lnTo>
                  <a:pt x="4602697" y="1867629"/>
                </a:lnTo>
                <a:lnTo>
                  <a:pt x="4603895" y="1870024"/>
                </a:lnTo>
                <a:lnTo>
                  <a:pt x="4604293" y="1872419"/>
                </a:lnTo>
                <a:lnTo>
                  <a:pt x="4604693" y="1875212"/>
                </a:lnTo>
                <a:lnTo>
                  <a:pt x="4605092" y="1880402"/>
                </a:lnTo>
                <a:lnTo>
                  <a:pt x="4604693" y="1886389"/>
                </a:lnTo>
                <a:lnTo>
                  <a:pt x="4603895" y="1891977"/>
                </a:lnTo>
                <a:lnTo>
                  <a:pt x="4601898" y="1904750"/>
                </a:lnTo>
                <a:lnTo>
                  <a:pt x="4601100" y="1910338"/>
                </a:lnTo>
                <a:lnTo>
                  <a:pt x="4600701" y="1916325"/>
                </a:lnTo>
                <a:lnTo>
                  <a:pt x="4601100" y="1921515"/>
                </a:lnTo>
                <a:lnTo>
                  <a:pt x="4601499" y="1924308"/>
                </a:lnTo>
                <a:lnTo>
                  <a:pt x="4601898" y="1926703"/>
                </a:lnTo>
                <a:lnTo>
                  <a:pt x="4605092" y="1963026"/>
                </a:lnTo>
                <a:lnTo>
                  <a:pt x="4609882" y="1957438"/>
                </a:lnTo>
                <a:lnTo>
                  <a:pt x="4615071" y="1952249"/>
                </a:lnTo>
                <a:lnTo>
                  <a:pt x="4619062" y="1946660"/>
                </a:lnTo>
                <a:lnTo>
                  <a:pt x="4622654" y="1941073"/>
                </a:lnTo>
                <a:lnTo>
                  <a:pt x="4626246" y="1935484"/>
                </a:lnTo>
                <a:lnTo>
                  <a:pt x="4629440" y="1929498"/>
                </a:lnTo>
                <a:lnTo>
                  <a:pt x="4632234" y="1923111"/>
                </a:lnTo>
                <a:lnTo>
                  <a:pt x="4634629" y="1917123"/>
                </a:lnTo>
                <a:lnTo>
                  <a:pt x="4637024" y="1911136"/>
                </a:lnTo>
                <a:lnTo>
                  <a:pt x="4639020" y="1904750"/>
                </a:lnTo>
                <a:lnTo>
                  <a:pt x="4642611" y="1891977"/>
                </a:lnTo>
                <a:lnTo>
                  <a:pt x="4645805" y="1878805"/>
                </a:lnTo>
                <a:lnTo>
                  <a:pt x="4648599" y="1866032"/>
                </a:lnTo>
                <a:lnTo>
                  <a:pt x="4652990" y="1839289"/>
                </a:lnTo>
                <a:lnTo>
                  <a:pt x="4655384" y="1826117"/>
                </a:lnTo>
                <a:lnTo>
                  <a:pt x="4658178" y="1812945"/>
                </a:lnTo>
                <a:lnTo>
                  <a:pt x="4661373" y="1800172"/>
                </a:lnTo>
                <a:lnTo>
                  <a:pt x="4665363" y="1787399"/>
                </a:lnTo>
                <a:lnTo>
                  <a:pt x="4667758" y="1781412"/>
                </a:lnTo>
                <a:lnTo>
                  <a:pt x="4670552" y="1775425"/>
                </a:lnTo>
                <a:lnTo>
                  <a:pt x="4673347" y="1769437"/>
                </a:lnTo>
                <a:lnTo>
                  <a:pt x="4676938" y="1763051"/>
                </a:lnTo>
                <a:lnTo>
                  <a:pt x="4678135" y="1755467"/>
                </a:lnTo>
                <a:lnTo>
                  <a:pt x="4679733" y="1747883"/>
                </a:lnTo>
                <a:lnTo>
                  <a:pt x="4681729" y="1740299"/>
                </a:lnTo>
                <a:lnTo>
                  <a:pt x="4684123" y="1733114"/>
                </a:lnTo>
                <a:lnTo>
                  <a:pt x="4686518" y="1725530"/>
                </a:lnTo>
                <a:lnTo>
                  <a:pt x="4689312" y="1718746"/>
                </a:lnTo>
                <a:lnTo>
                  <a:pt x="4692505" y="1711960"/>
                </a:lnTo>
                <a:lnTo>
                  <a:pt x="4695699" y="1705174"/>
                </a:lnTo>
                <a:lnTo>
                  <a:pt x="4699291" y="1698388"/>
                </a:lnTo>
                <a:lnTo>
                  <a:pt x="4702884" y="1691603"/>
                </a:lnTo>
                <a:lnTo>
                  <a:pt x="4711664" y="1678830"/>
                </a:lnTo>
                <a:lnTo>
                  <a:pt x="4720447" y="1666457"/>
                </a:lnTo>
                <a:lnTo>
                  <a:pt x="4730026" y="1654082"/>
                </a:lnTo>
                <a:lnTo>
                  <a:pt x="4735214" y="1651288"/>
                </a:lnTo>
                <a:lnTo>
                  <a:pt x="4740005" y="1648894"/>
                </a:lnTo>
                <a:lnTo>
                  <a:pt x="4745592" y="1646898"/>
                </a:lnTo>
                <a:lnTo>
                  <a:pt x="4750782" y="1645301"/>
                </a:lnTo>
                <a:lnTo>
                  <a:pt x="4755970" y="1644104"/>
                </a:lnTo>
                <a:lnTo>
                  <a:pt x="4760760" y="1642906"/>
                </a:lnTo>
                <a:lnTo>
                  <a:pt x="4765949" y="1642108"/>
                </a:lnTo>
                <a:lnTo>
                  <a:pt x="4771138" y="1641709"/>
                </a:lnTo>
                <a:lnTo>
                  <a:pt x="4781517" y="1641310"/>
                </a:lnTo>
                <a:lnTo>
                  <a:pt x="4791495" y="1641709"/>
                </a:lnTo>
                <a:lnTo>
                  <a:pt x="4801473" y="1642906"/>
                </a:lnTo>
                <a:lnTo>
                  <a:pt x="4811852" y="1644104"/>
                </a:lnTo>
                <a:lnTo>
                  <a:pt x="4821830" y="1646100"/>
                </a:lnTo>
                <a:lnTo>
                  <a:pt x="4832208" y="1648495"/>
                </a:lnTo>
                <a:lnTo>
                  <a:pt x="4852566" y="1652885"/>
                </a:lnTo>
                <a:lnTo>
                  <a:pt x="4862544" y="1654881"/>
                </a:lnTo>
                <a:lnTo>
                  <a:pt x="4872922" y="1656478"/>
                </a:lnTo>
                <a:lnTo>
                  <a:pt x="4882901" y="1657675"/>
                </a:lnTo>
                <a:lnTo>
                  <a:pt x="4893279" y="1658074"/>
                </a:lnTo>
                <a:lnTo>
                  <a:pt x="4903657" y="1656877"/>
                </a:lnTo>
                <a:lnTo>
                  <a:pt x="4914433" y="1656079"/>
                </a:lnTo>
                <a:lnTo>
                  <a:pt x="4925210" y="1656079"/>
                </a:lnTo>
                <a:lnTo>
                  <a:pt x="4935989" y="1656478"/>
                </a:lnTo>
                <a:lnTo>
                  <a:pt x="4947563" y="1657675"/>
                </a:lnTo>
                <a:lnTo>
                  <a:pt x="4958739" y="1659272"/>
                </a:lnTo>
                <a:lnTo>
                  <a:pt x="4969516" y="1661267"/>
                </a:lnTo>
                <a:lnTo>
                  <a:pt x="4981092" y="1664062"/>
                </a:lnTo>
                <a:lnTo>
                  <a:pt x="4992269" y="1667654"/>
                </a:lnTo>
                <a:lnTo>
                  <a:pt x="5003843" y="1671246"/>
                </a:lnTo>
                <a:lnTo>
                  <a:pt x="5014622" y="1675238"/>
                </a:lnTo>
                <a:lnTo>
                  <a:pt x="5025398" y="1679628"/>
                </a:lnTo>
                <a:lnTo>
                  <a:pt x="5036574" y="1684418"/>
                </a:lnTo>
                <a:lnTo>
                  <a:pt x="5047351" y="1689607"/>
                </a:lnTo>
                <a:lnTo>
                  <a:pt x="5057729" y="1695195"/>
                </a:lnTo>
                <a:lnTo>
                  <a:pt x="5067708" y="1701981"/>
                </a:lnTo>
                <a:lnTo>
                  <a:pt x="5078088" y="1708368"/>
                </a:lnTo>
                <a:lnTo>
                  <a:pt x="5088064" y="1714754"/>
                </a:lnTo>
                <a:lnTo>
                  <a:pt x="5097645" y="1721938"/>
                </a:lnTo>
                <a:lnTo>
                  <a:pt x="5106824" y="1729123"/>
                </a:lnTo>
                <a:lnTo>
                  <a:pt x="5116005" y="1737106"/>
                </a:lnTo>
                <a:lnTo>
                  <a:pt x="5124389" y="1745090"/>
                </a:lnTo>
                <a:lnTo>
                  <a:pt x="5132370" y="1753073"/>
                </a:lnTo>
                <a:lnTo>
                  <a:pt x="5140353" y="1761455"/>
                </a:lnTo>
                <a:lnTo>
                  <a:pt x="5147537" y="1770635"/>
                </a:lnTo>
                <a:lnTo>
                  <a:pt x="5154323" y="1779417"/>
                </a:lnTo>
                <a:lnTo>
                  <a:pt x="5160710" y="1788198"/>
                </a:lnTo>
                <a:lnTo>
                  <a:pt x="5166697" y="1797778"/>
                </a:lnTo>
                <a:lnTo>
                  <a:pt x="5171886" y="1806958"/>
                </a:lnTo>
                <a:lnTo>
                  <a:pt x="5176277" y="1816538"/>
                </a:lnTo>
                <a:lnTo>
                  <a:pt x="5180268" y="1826117"/>
                </a:lnTo>
                <a:lnTo>
                  <a:pt x="5183861" y="1836096"/>
                </a:lnTo>
                <a:lnTo>
                  <a:pt x="5186255" y="1839289"/>
                </a:lnTo>
                <a:lnTo>
                  <a:pt x="5187853" y="1842882"/>
                </a:lnTo>
                <a:lnTo>
                  <a:pt x="5188252" y="1846474"/>
                </a:lnTo>
                <a:lnTo>
                  <a:pt x="5187853" y="1850466"/>
                </a:lnTo>
                <a:lnTo>
                  <a:pt x="5191444" y="1855654"/>
                </a:lnTo>
                <a:lnTo>
                  <a:pt x="5194638" y="1861642"/>
                </a:lnTo>
                <a:lnTo>
                  <a:pt x="5197032" y="1867629"/>
                </a:lnTo>
                <a:lnTo>
                  <a:pt x="5199028" y="1874015"/>
                </a:lnTo>
                <a:lnTo>
                  <a:pt x="5200625" y="1880402"/>
                </a:lnTo>
                <a:lnTo>
                  <a:pt x="5201423" y="1886788"/>
                </a:lnTo>
                <a:lnTo>
                  <a:pt x="5203022" y="1901157"/>
                </a:lnTo>
                <a:lnTo>
                  <a:pt x="5204617" y="1915527"/>
                </a:lnTo>
                <a:lnTo>
                  <a:pt x="5205415" y="1923510"/>
                </a:lnTo>
                <a:lnTo>
                  <a:pt x="5206612" y="1931892"/>
                </a:lnTo>
                <a:lnTo>
                  <a:pt x="5208208" y="1939875"/>
                </a:lnTo>
                <a:lnTo>
                  <a:pt x="5210205" y="1948258"/>
                </a:lnTo>
                <a:lnTo>
                  <a:pt x="5212999" y="1956640"/>
                </a:lnTo>
                <a:lnTo>
                  <a:pt x="5216191" y="1966219"/>
                </a:lnTo>
                <a:lnTo>
                  <a:pt x="5220982" y="1945463"/>
                </a:lnTo>
                <a:lnTo>
                  <a:pt x="5225373" y="1925107"/>
                </a:lnTo>
                <a:lnTo>
                  <a:pt x="5234153" y="1885591"/>
                </a:lnTo>
                <a:lnTo>
                  <a:pt x="5242137" y="1847272"/>
                </a:lnTo>
                <a:lnTo>
                  <a:pt x="5249721" y="1810151"/>
                </a:lnTo>
                <a:lnTo>
                  <a:pt x="5253712" y="1791790"/>
                </a:lnTo>
                <a:lnTo>
                  <a:pt x="5258103" y="1773828"/>
                </a:lnTo>
                <a:lnTo>
                  <a:pt x="5262893" y="1755866"/>
                </a:lnTo>
                <a:lnTo>
                  <a:pt x="5268081" y="1738304"/>
                </a:lnTo>
                <a:lnTo>
                  <a:pt x="5273271" y="1721140"/>
                </a:lnTo>
                <a:lnTo>
                  <a:pt x="5278859" y="1703977"/>
                </a:lnTo>
                <a:lnTo>
                  <a:pt x="5285246" y="1686813"/>
                </a:lnTo>
                <a:lnTo>
                  <a:pt x="5292031" y="1670448"/>
                </a:lnTo>
                <a:lnTo>
                  <a:pt x="5383037" y="1307619"/>
                </a:lnTo>
                <a:lnTo>
                  <a:pt x="5382639" y="1307619"/>
                </a:lnTo>
                <a:lnTo>
                  <a:pt x="5384236" y="1294447"/>
                </a:lnTo>
                <a:lnTo>
                  <a:pt x="5385831" y="1281275"/>
                </a:lnTo>
                <a:lnTo>
                  <a:pt x="5390222" y="1255330"/>
                </a:lnTo>
                <a:lnTo>
                  <a:pt x="5395410" y="1229385"/>
                </a:lnTo>
                <a:lnTo>
                  <a:pt x="5401399" y="1204239"/>
                </a:lnTo>
                <a:lnTo>
                  <a:pt x="5407784" y="1179092"/>
                </a:lnTo>
                <a:lnTo>
                  <a:pt x="5414969" y="1153945"/>
                </a:lnTo>
                <a:lnTo>
                  <a:pt x="5422952" y="1129199"/>
                </a:lnTo>
                <a:lnTo>
                  <a:pt x="5431733" y="1104850"/>
                </a:lnTo>
                <a:lnTo>
                  <a:pt x="5440515" y="1080503"/>
                </a:lnTo>
                <a:lnTo>
                  <a:pt x="5449696" y="1056154"/>
                </a:lnTo>
                <a:lnTo>
                  <a:pt x="5459675" y="1031806"/>
                </a:lnTo>
                <a:lnTo>
                  <a:pt x="5469654" y="1007857"/>
                </a:lnTo>
                <a:lnTo>
                  <a:pt x="5490408" y="959560"/>
                </a:lnTo>
                <a:lnTo>
                  <a:pt x="5511963" y="912061"/>
                </a:lnTo>
                <a:lnTo>
                  <a:pt x="5513960" y="907670"/>
                </a:lnTo>
                <a:lnTo>
                  <a:pt x="5516354" y="903280"/>
                </a:lnTo>
                <a:lnTo>
                  <a:pt x="5518748" y="900485"/>
                </a:lnTo>
                <a:lnTo>
                  <a:pt x="5520744" y="898090"/>
                </a:lnTo>
                <a:lnTo>
                  <a:pt x="5523140" y="896095"/>
                </a:lnTo>
                <a:lnTo>
                  <a:pt x="5526333" y="894897"/>
                </a:lnTo>
                <a:lnTo>
                  <a:pt x="5528728" y="894099"/>
                </a:lnTo>
                <a:lnTo>
                  <a:pt x="5531123" y="893700"/>
                </a:lnTo>
                <a:lnTo>
                  <a:pt x="5533518" y="893301"/>
                </a:lnTo>
                <a:lnTo>
                  <a:pt x="5536312" y="893301"/>
                </a:lnTo>
                <a:lnTo>
                  <a:pt x="5541500" y="894099"/>
                </a:lnTo>
                <a:lnTo>
                  <a:pt x="5547488" y="894897"/>
                </a:lnTo>
                <a:lnTo>
                  <a:pt x="5553076" y="895297"/>
                </a:lnTo>
                <a:lnTo>
                  <a:pt x="5579421" y="894897"/>
                </a:lnTo>
                <a:lnTo>
                  <a:pt x="5605365" y="894099"/>
                </a:lnTo>
                <a:lnTo>
                  <a:pt x="5657254" y="892502"/>
                </a:lnTo>
                <a:lnTo>
                  <a:pt x="5680407" y="890506"/>
                </a:lnTo>
                <a:lnTo>
                  <a:pt x="5692380" y="889309"/>
                </a:lnTo>
                <a:lnTo>
                  <a:pt x="5703954" y="888112"/>
                </a:lnTo>
                <a:lnTo>
                  <a:pt x="5715530" y="887713"/>
                </a:lnTo>
                <a:lnTo>
                  <a:pt x="5727106" y="887713"/>
                </a:lnTo>
                <a:lnTo>
                  <a:pt x="5737882" y="888112"/>
                </a:lnTo>
                <a:lnTo>
                  <a:pt x="5748660" y="889708"/>
                </a:lnTo>
                <a:lnTo>
                  <a:pt x="5754249" y="890506"/>
                </a:lnTo>
                <a:lnTo>
                  <a:pt x="5759437" y="892103"/>
                </a:lnTo>
                <a:lnTo>
                  <a:pt x="5764625" y="893700"/>
                </a:lnTo>
                <a:lnTo>
                  <a:pt x="5769416" y="895297"/>
                </a:lnTo>
                <a:lnTo>
                  <a:pt x="5774604" y="897691"/>
                </a:lnTo>
                <a:lnTo>
                  <a:pt x="5779395" y="900086"/>
                </a:lnTo>
                <a:lnTo>
                  <a:pt x="5783786" y="902881"/>
                </a:lnTo>
                <a:lnTo>
                  <a:pt x="5788576" y="906073"/>
                </a:lnTo>
                <a:lnTo>
                  <a:pt x="5792965" y="910065"/>
                </a:lnTo>
                <a:lnTo>
                  <a:pt x="5797356" y="914057"/>
                </a:lnTo>
                <a:lnTo>
                  <a:pt x="5801347" y="918447"/>
                </a:lnTo>
                <a:lnTo>
                  <a:pt x="5805341" y="923237"/>
                </a:lnTo>
                <a:lnTo>
                  <a:pt x="5809330" y="928426"/>
                </a:lnTo>
                <a:lnTo>
                  <a:pt x="5812924" y="934413"/>
                </a:lnTo>
                <a:lnTo>
                  <a:pt x="5816515" y="941198"/>
                </a:lnTo>
                <a:lnTo>
                  <a:pt x="5820107" y="947585"/>
                </a:lnTo>
                <a:lnTo>
                  <a:pt x="5823301" y="947585"/>
                </a:lnTo>
                <a:lnTo>
                  <a:pt x="5826893" y="946787"/>
                </a:lnTo>
                <a:lnTo>
                  <a:pt x="5830087" y="945989"/>
                </a:lnTo>
                <a:lnTo>
                  <a:pt x="5833679" y="944790"/>
                </a:lnTo>
                <a:lnTo>
                  <a:pt x="5840066" y="941997"/>
                </a:lnTo>
                <a:lnTo>
                  <a:pt x="5846452" y="938405"/>
                </a:lnTo>
                <a:lnTo>
                  <a:pt x="5853239" y="934413"/>
                </a:lnTo>
                <a:lnTo>
                  <a:pt x="5859225" y="930421"/>
                </a:lnTo>
                <a:lnTo>
                  <a:pt x="5865610" y="926430"/>
                </a:lnTo>
                <a:lnTo>
                  <a:pt x="5871999" y="922838"/>
                </a:lnTo>
                <a:lnTo>
                  <a:pt x="5878384" y="919645"/>
                </a:lnTo>
                <a:lnTo>
                  <a:pt x="5885169" y="916850"/>
                </a:lnTo>
                <a:lnTo>
                  <a:pt x="5888762" y="916052"/>
                </a:lnTo>
                <a:lnTo>
                  <a:pt x="5891955" y="915254"/>
                </a:lnTo>
                <a:lnTo>
                  <a:pt x="5895547" y="914855"/>
                </a:lnTo>
                <a:lnTo>
                  <a:pt x="5898741" y="914456"/>
                </a:lnTo>
                <a:lnTo>
                  <a:pt x="5902333" y="914855"/>
                </a:lnTo>
                <a:lnTo>
                  <a:pt x="5905926" y="915254"/>
                </a:lnTo>
                <a:lnTo>
                  <a:pt x="5909519" y="916052"/>
                </a:lnTo>
                <a:lnTo>
                  <a:pt x="5913510" y="917249"/>
                </a:lnTo>
                <a:lnTo>
                  <a:pt x="5917500" y="918846"/>
                </a:lnTo>
                <a:lnTo>
                  <a:pt x="5921492" y="921241"/>
                </a:lnTo>
                <a:lnTo>
                  <a:pt x="5925483" y="923636"/>
                </a:lnTo>
                <a:lnTo>
                  <a:pt x="5929475" y="926829"/>
                </a:lnTo>
                <a:lnTo>
                  <a:pt x="5935064" y="922838"/>
                </a:lnTo>
                <a:lnTo>
                  <a:pt x="5941050" y="918846"/>
                </a:lnTo>
                <a:lnTo>
                  <a:pt x="5943845" y="916850"/>
                </a:lnTo>
                <a:lnTo>
                  <a:pt x="5946240" y="914456"/>
                </a:lnTo>
                <a:lnTo>
                  <a:pt x="5948235" y="912061"/>
                </a:lnTo>
                <a:lnTo>
                  <a:pt x="5949433" y="909665"/>
                </a:lnTo>
                <a:lnTo>
                  <a:pt x="5960609" y="882922"/>
                </a:lnTo>
                <a:lnTo>
                  <a:pt x="5970587" y="859772"/>
                </a:lnTo>
                <a:lnTo>
                  <a:pt x="5979369" y="839415"/>
                </a:lnTo>
                <a:lnTo>
                  <a:pt x="5988150" y="822651"/>
                </a:lnTo>
                <a:lnTo>
                  <a:pt x="5992143" y="815067"/>
                </a:lnTo>
                <a:lnTo>
                  <a:pt x="5996133" y="808281"/>
                </a:lnTo>
                <a:lnTo>
                  <a:pt x="6000125" y="801496"/>
                </a:lnTo>
                <a:lnTo>
                  <a:pt x="6004516" y="795908"/>
                </a:lnTo>
                <a:lnTo>
                  <a:pt x="6008908" y="790719"/>
                </a:lnTo>
                <a:lnTo>
                  <a:pt x="6013297" y="786328"/>
                </a:lnTo>
                <a:lnTo>
                  <a:pt x="6018486" y="782337"/>
                </a:lnTo>
                <a:lnTo>
                  <a:pt x="6023275" y="778745"/>
                </a:lnTo>
                <a:lnTo>
                  <a:pt x="6028466" y="775551"/>
                </a:lnTo>
                <a:lnTo>
                  <a:pt x="6033654" y="772358"/>
                </a:lnTo>
                <a:lnTo>
                  <a:pt x="6039641" y="769963"/>
                </a:lnTo>
                <a:lnTo>
                  <a:pt x="6045629" y="768366"/>
                </a:lnTo>
                <a:lnTo>
                  <a:pt x="6052813" y="766769"/>
                </a:lnTo>
                <a:lnTo>
                  <a:pt x="6059998" y="765572"/>
                </a:lnTo>
                <a:lnTo>
                  <a:pt x="6067581" y="764375"/>
                </a:lnTo>
                <a:lnTo>
                  <a:pt x="6075566" y="763976"/>
                </a:lnTo>
                <a:lnTo>
                  <a:pt x="6084745" y="763577"/>
                </a:lnTo>
                <a:lnTo>
                  <a:pt x="6093925" y="763177"/>
                </a:lnTo>
                <a:lnTo>
                  <a:pt x="6095368" y="763204"/>
                </a:lnTo>
                <a:lnTo>
                  <a:pt x="6095368" y="113086"/>
                </a:lnTo>
                <a:lnTo>
                  <a:pt x="6096083" y="111364"/>
                </a:lnTo>
                <a:lnTo>
                  <a:pt x="6102869" y="96196"/>
                </a:lnTo>
                <a:lnTo>
                  <a:pt x="6108458" y="80629"/>
                </a:lnTo>
                <a:lnTo>
                  <a:pt x="6113646" y="65062"/>
                </a:lnTo>
                <a:lnTo>
                  <a:pt x="6116042" y="57478"/>
                </a:lnTo>
                <a:lnTo>
                  <a:pt x="6118037" y="49096"/>
                </a:lnTo>
                <a:lnTo>
                  <a:pt x="6119634" y="41512"/>
                </a:lnTo>
                <a:lnTo>
                  <a:pt x="6120831" y="33529"/>
                </a:lnTo>
                <a:lnTo>
                  <a:pt x="6122028" y="25147"/>
                </a:lnTo>
                <a:lnTo>
                  <a:pt x="6122826" y="17164"/>
                </a:lnTo>
                <a:lnTo>
                  <a:pt x="6122826" y="15168"/>
                </a:lnTo>
                <a:lnTo>
                  <a:pt x="6123626" y="13172"/>
                </a:lnTo>
                <a:lnTo>
                  <a:pt x="6124823" y="11575"/>
                </a:lnTo>
                <a:lnTo>
                  <a:pt x="6126020" y="9580"/>
                </a:lnTo>
                <a:lnTo>
                  <a:pt x="6129213" y="6387"/>
                </a:lnTo>
                <a:lnTo>
                  <a:pt x="6132805" y="3991"/>
                </a:lnTo>
                <a:lnTo>
                  <a:pt x="6135600" y="2794"/>
                </a:lnTo>
                <a:lnTo>
                  <a:pt x="6139591" y="1597"/>
                </a:lnTo>
                <a:lnTo>
                  <a:pt x="6144780" y="798"/>
                </a:lnTo>
                <a:lnTo>
                  <a:pt x="6150369" y="399"/>
                </a:lnTo>
                <a:lnTo>
                  <a:pt x="6165137" y="0"/>
                </a:lnTo>
                <a:lnTo>
                  <a:pt x="6183098" y="399"/>
                </a:lnTo>
                <a:lnTo>
                  <a:pt x="6203455" y="1198"/>
                </a:lnTo>
                <a:lnTo>
                  <a:pt x="6225409" y="2794"/>
                </a:lnTo>
                <a:lnTo>
                  <a:pt x="6248959" y="5190"/>
                </a:lnTo>
                <a:lnTo>
                  <a:pt x="6272907" y="7584"/>
                </a:lnTo>
                <a:lnTo>
                  <a:pt x="6296458" y="10777"/>
                </a:lnTo>
                <a:lnTo>
                  <a:pt x="6319609" y="14370"/>
                </a:lnTo>
                <a:lnTo>
                  <a:pt x="6341961" y="18361"/>
                </a:lnTo>
                <a:lnTo>
                  <a:pt x="6361519" y="21953"/>
                </a:lnTo>
                <a:lnTo>
                  <a:pt x="6379082" y="25945"/>
                </a:lnTo>
                <a:lnTo>
                  <a:pt x="6386267" y="27941"/>
                </a:lnTo>
                <a:lnTo>
                  <a:pt x="6393052" y="29936"/>
                </a:lnTo>
                <a:lnTo>
                  <a:pt x="6399040" y="31933"/>
                </a:lnTo>
                <a:lnTo>
                  <a:pt x="6403430" y="33928"/>
                </a:lnTo>
                <a:lnTo>
                  <a:pt x="6407022" y="35924"/>
                </a:lnTo>
                <a:lnTo>
                  <a:pt x="6409418" y="37520"/>
                </a:lnTo>
                <a:lnTo>
                  <a:pt x="6412611" y="41911"/>
                </a:lnTo>
                <a:lnTo>
                  <a:pt x="6415005" y="46302"/>
                </a:lnTo>
                <a:lnTo>
                  <a:pt x="6417800" y="51491"/>
                </a:lnTo>
                <a:lnTo>
                  <a:pt x="6419795" y="56679"/>
                </a:lnTo>
                <a:lnTo>
                  <a:pt x="6423787" y="66659"/>
                </a:lnTo>
                <a:lnTo>
                  <a:pt x="6428178" y="77037"/>
                </a:lnTo>
                <a:lnTo>
                  <a:pt x="6431770" y="81427"/>
                </a:lnTo>
                <a:lnTo>
                  <a:pt x="6434963" y="85818"/>
                </a:lnTo>
                <a:lnTo>
                  <a:pt x="6438156" y="88612"/>
                </a:lnTo>
                <a:lnTo>
                  <a:pt x="6440950" y="91406"/>
                </a:lnTo>
                <a:lnTo>
                  <a:pt x="6443745" y="93002"/>
                </a:lnTo>
                <a:lnTo>
                  <a:pt x="6446539" y="94599"/>
                </a:lnTo>
                <a:lnTo>
                  <a:pt x="6448933" y="95398"/>
                </a:lnTo>
                <a:lnTo>
                  <a:pt x="6451728" y="95797"/>
                </a:lnTo>
                <a:lnTo>
                  <a:pt x="6454123" y="95398"/>
                </a:lnTo>
                <a:lnTo>
                  <a:pt x="6456118" y="94999"/>
                </a:lnTo>
                <a:lnTo>
                  <a:pt x="6458513" y="94200"/>
                </a:lnTo>
                <a:lnTo>
                  <a:pt x="6460509" y="93002"/>
                </a:lnTo>
                <a:lnTo>
                  <a:pt x="6465299" y="89809"/>
                </a:lnTo>
                <a:lnTo>
                  <a:pt x="6469290" y="85818"/>
                </a:lnTo>
                <a:lnTo>
                  <a:pt x="6477672" y="76238"/>
                </a:lnTo>
                <a:lnTo>
                  <a:pt x="6482063" y="71847"/>
                </a:lnTo>
                <a:lnTo>
                  <a:pt x="6486453" y="67856"/>
                </a:lnTo>
                <a:lnTo>
                  <a:pt x="6488849" y="66259"/>
                </a:lnTo>
                <a:lnTo>
                  <a:pt x="6491243" y="64662"/>
                </a:lnTo>
                <a:lnTo>
                  <a:pt x="6493638" y="63465"/>
                </a:lnTo>
                <a:lnTo>
                  <a:pt x="6496832" y="62667"/>
                </a:lnTo>
                <a:lnTo>
                  <a:pt x="6499626" y="62268"/>
                </a:lnTo>
                <a:lnTo>
                  <a:pt x="6502419" y="62268"/>
                </a:lnTo>
                <a:lnTo>
                  <a:pt x="6505613" y="62667"/>
                </a:lnTo>
                <a:lnTo>
                  <a:pt x="6508806" y="63465"/>
                </a:lnTo>
                <a:lnTo>
                  <a:pt x="6505613" y="69852"/>
                </a:lnTo>
                <a:lnTo>
                  <a:pt x="6503617" y="76238"/>
                </a:lnTo>
                <a:lnTo>
                  <a:pt x="6502419" y="81826"/>
                </a:lnTo>
                <a:lnTo>
                  <a:pt x="6502020" y="87415"/>
                </a:lnTo>
                <a:lnTo>
                  <a:pt x="6502419" y="92204"/>
                </a:lnTo>
                <a:lnTo>
                  <a:pt x="6503617" y="96994"/>
                </a:lnTo>
                <a:lnTo>
                  <a:pt x="6505213" y="100985"/>
                </a:lnTo>
                <a:lnTo>
                  <a:pt x="6507609" y="104977"/>
                </a:lnTo>
                <a:lnTo>
                  <a:pt x="6510403" y="108968"/>
                </a:lnTo>
                <a:lnTo>
                  <a:pt x="6513595" y="112561"/>
                </a:lnTo>
                <a:lnTo>
                  <a:pt x="6517188" y="116153"/>
                </a:lnTo>
                <a:lnTo>
                  <a:pt x="6521179" y="119346"/>
                </a:lnTo>
                <a:lnTo>
                  <a:pt x="6529961" y="125334"/>
                </a:lnTo>
                <a:lnTo>
                  <a:pt x="6539141" y="131321"/>
                </a:lnTo>
                <a:lnTo>
                  <a:pt x="6548722" y="137308"/>
                </a:lnTo>
                <a:lnTo>
                  <a:pt x="6557503" y="143295"/>
                </a:lnTo>
                <a:lnTo>
                  <a:pt x="6561893" y="146489"/>
                </a:lnTo>
                <a:lnTo>
                  <a:pt x="6565884" y="150480"/>
                </a:lnTo>
                <a:lnTo>
                  <a:pt x="6569477" y="154072"/>
                </a:lnTo>
                <a:lnTo>
                  <a:pt x="6572670" y="157665"/>
                </a:lnTo>
                <a:lnTo>
                  <a:pt x="6575065" y="162055"/>
                </a:lnTo>
                <a:lnTo>
                  <a:pt x="6577460" y="166447"/>
                </a:lnTo>
                <a:lnTo>
                  <a:pt x="6579057" y="170837"/>
                </a:lnTo>
                <a:lnTo>
                  <a:pt x="6579855" y="176026"/>
                </a:lnTo>
                <a:lnTo>
                  <a:pt x="6580254" y="181614"/>
                </a:lnTo>
                <a:lnTo>
                  <a:pt x="6579855" y="187601"/>
                </a:lnTo>
                <a:lnTo>
                  <a:pt x="6578658" y="193988"/>
                </a:lnTo>
                <a:lnTo>
                  <a:pt x="6576263" y="200375"/>
                </a:lnTo>
                <a:lnTo>
                  <a:pt x="6581451" y="225520"/>
                </a:lnTo>
                <a:lnTo>
                  <a:pt x="6585443" y="250268"/>
                </a:lnTo>
                <a:lnTo>
                  <a:pt x="6589435" y="274616"/>
                </a:lnTo>
                <a:lnTo>
                  <a:pt x="6592627" y="299763"/>
                </a:lnTo>
                <a:lnTo>
                  <a:pt x="6595023" y="324510"/>
                </a:lnTo>
                <a:lnTo>
                  <a:pt x="6595821" y="336884"/>
                </a:lnTo>
                <a:lnTo>
                  <a:pt x="6596220" y="349656"/>
                </a:lnTo>
                <a:lnTo>
                  <a:pt x="6596619" y="362031"/>
                </a:lnTo>
                <a:lnTo>
                  <a:pt x="6596619" y="374803"/>
                </a:lnTo>
                <a:lnTo>
                  <a:pt x="6596220" y="387575"/>
                </a:lnTo>
                <a:lnTo>
                  <a:pt x="6595821" y="399950"/>
                </a:lnTo>
                <a:lnTo>
                  <a:pt x="6599014" y="425895"/>
                </a:lnTo>
                <a:lnTo>
                  <a:pt x="6601809" y="451840"/>
                </a:lnTo>
                <a:lnTo>
                  <a:pt x="6604203" y="477385"/>
                </a:lnTo>
                <a:lnTo>
                  <a:pt x="6605800" y="503330"/>
                </a:lnTo>
                <a:lnTo>
                  <a:pt x="6607396" y="529274"/>
                </a:lnTo>
                <a:lnTo>
                  <a:pt x="6608594" y="555219"/>
                </a:lnTo>
                <a:lnTo>
                  <a:pt x="6608993" y="581164"/>
                </a:lnTo>
                <a:lnTo>
                  <a:pt x="6609791" y="606710"/>
                </a:lnTo>
                <a:lnTo>
                  <a:pt x="6610589" y="658600"/>
                </a:lnTo>
                <a:lnTo>
                  <a:pt x="6610989" y="710888"/>
                </a:lnTo>
                <a:lnTo>
                  <a:pt x="6611787" y="762379"/>
                </a:lnTo>
                <a:lnTo>
                  <a:pt x="6612586" y="788324"/>
                </a:lnTo>
                <a:lnTo>
                  <a:pt x="6613783" y="814668"/>
                </a:lnTo>
                <a:lnTo>
                  <a:pt x="6630547" y="1345538"/>
                </a:lnTo>
                <a:lnTo>
                  <a:pt x="6648509" y="1345937"/>
                </a:lnTo>
                <a:lnTo>
                  <a:pt x="6656492" y="1310813"/>
                </a:lnTo>
                <a:lnTo>
                  <a:pt x="6664475" y="1275289"/>
                </a:lnTo>
                <a:lnTo>
                  <a:pt x="6671659" y="1240162"/>
                </a:lnTo>
                <a:lnTo>
                  <a:pt x="6678844" y="1204639"/>
                </a:lnTo>
                <a:lnTo>
                  <a:pt x="6707184" y="1062940"/>
                </a:lnTo>
                <a:lnTo>
                  <a:pt x="6714369" y="1027416"/>
                </a:lnTo>
                <a:lnTo>
                  <a:pt x="6721554" y="992290"/>
                </a:lnTo>
                <a:lnTo>
                  <a:pt x="6729936" y="956766"/>
                </a:lnTo>
                <a:lnTo>
                  <a:pt x="6737919" y="921641"/>
                </a:lnTo>
                <a:lnTo>
                  <a:pt x="6746301" y="886914"/>
                </a:lnTo>
                <a:lnTo>
                  <a:pt x="6755881" y="851789"/>
                </a:lnTo>
                <a:lnTo>
                  <a:pt x="6765860" y="817063"/>
                </a:lnTo>
                <a:lnTo>
                  <a:pt x="6776237" y="782337"/>
                </a:lnTo>
                <a:lnTo>
                  <a:pt x="6775040" y="767568"/>
                </a:lnTo>
                <a:lnTo>
                  <a:pt x="6774641" y="753598"/>
                </a:lnTo>
                <a:lnTo>
                  <a:pt x="6775040" y="738829"/>
                </a:lnTo>
                <a:lnTo>
                  <a:pt x="6776636" y="724859"/>
                </a:lnTo>
                <a:lnTo>
                  <a:pt x="6778632" y="710888"/>
                </a:lnTo>
                <a:lnTo>
                  <a:pt x="6781427" y="696519"/>
                </a:lnTo>
                <a:lnTo>
                  <a:pt x="6785418" y="682549"/>
                </a:lnTo>
                <a:lnTo>
                  <a:pt x="6791006" y="668578"/>
                </a:lnTo>
                <a:lnTo>
                  <a:pt x="6790607" y="663390"/>
                </a:lnTo>
                <a:lnTo>
                  <a:pt x="6790607" y="658200"/>
                </a:lnTo>
                <a:lnTo>
                  <a:pt x="6791006" y="653410"/>
                </a:lnTo>
                <a:lnTo>
                  <a:pt x="6791405" y="648222"/>
                </a:lnTo>
                <a:lnTo>
                  <a:pt x="6792603" y="643432"/>
                </a:lnTo>
                <a:lnTo>
                  <a:pt x="6793800" y="638642"/>
                </a:lnTo>
                <a:lnTo>
                  <a:pt x="6795396" y="633852"/>
                </a:lnTo>
                <a:lnTo>
                  <a:pt x="6796994" y="629462"/>
                </a:lnTo>
                <a:lnTo>
                  <a:pt x="6800985" y="620680"/>
                </a:lnTo>
                <a:lnTo>
                  <a:pt x="6805774" y="612298"/>
                </a:lnTo>
                <a:lnTo>
                  <a:pt x="6810964" y="603517"/>
                </a:lnTo>
                <a:lnTo>
                  <a:pt x="6816153" y="595135"/>
                </a:lnTo>
                <a:lnTo>
                  <a:pt x="6822140" y="586752"/>
                </a:lnTo>
                <a:lnTo>
                  <a:pt x="6827329" y="577971"/>
                </a:lnTo>
                <a:lnTo>
                  <a:pt x="6832118" y="569190"/>
                </a:lnTo>
                <a:lnTo>
                  <a:pt x="6836509" y="560009"/>
                </a:lnTo>
                <a:lnTo>
                  <a:pt x="6839702" y="550829"/>
                </a:lnTo>
                <a:lnTo>
                  <a:pt x="6841300" y="546039"/>
                </a:lnTo>
                <a:lnTo>
                  <a:pt x="6842497" y="540850"/>
                </a:lnTo>
                <a:lnTo>
                  <a:pt x="6843295" y="535661"/>
                </a:lnTo>
                <a:lnTo>
                  <a:pt x="6844093" y="530872"/>
                </a:lnTo>
                <a:lnTo>
                  <a:pt x="6844093" y="525283"/>
                </a:lnTo>
                <a:lnTo>
                  <a:pt x="6844093" y="520094"/>
                </a:lnTo>
                <a:lnTo>
                  <a:pt x="6844093" y="515304"/>
                </a:lnTo>
                <a:lnTo>
                  <a:pt x="6844892" y="511312"/>
                </a:lnTo>
                <a:lnTo>
                  <a:pt x="6846488" y="507720"/>
                </a:lnTo>
                <a:lnTo>
                  <a:pt x="6848484" y="505326"/>
                </a:lnTo>
                <a:lnTo>
                  <a:pt x="6851278" y="503330"/>
                </a:lnTo>
                <a:lnTo>
                  <a:pt x="6854471" y="502531"/>
                </a:lnTo>
                <a:lnTo>
                  <a:pt x="6857664" y="501733"/>
                </a:lnTo>
                <a:lnTo>
                  <a:pt x="6861656" y="501334"/>
                </a:lnTo>
                <a:lnTo>
                  <a:pt x="6865647" y="501733"/>
                </a:lnTo>
                <a:lnTo>
                  <a:pt x="6869639" y="501733"/>
                </a:lnTo>
                <a:lnTo>
                  <a:pt x="6878021" y="502931"/>
                </a:lnTo>
                <a:lnTo>
                  <a:pt x="6886803" y="504128"/>
                </a:lnTo>
                <a:lnTo>
                  <a:pt x="6894386" y="504927"/>
                </a:lnTo>
                <a:lnTo>
                  <a:pt x="6945078" y="505326"/>
                </a:lnTo>
                <a:lnTo>
                  <a:pt x="6996170" y="505725"/>
                </a:lnTo>
                <a:lnTo>
                  <a:pt x="7098353" y="506124"/>
                </a:lnTo>
                <a:lnTo>
                  <a:pt x="7095957" y="494948"/>
                </a:lnTo>
                <a:lnTo>
                  <a:pt x="7095558" y="490158"/>
                </a:lnTo>
                <a:lnTo>
                  <a:pt x="7095159" y="485768"/>
                </a:lnTo>
                <a:lnTo>
                  <a:pt x="7095159" y="482175"/>
                </a:lnTo>
                <a:lnTo>
                  <a:pt x="7095159" y="478583"/>
                </a:lnTo>
                <a:lnTo>
                  <a:pt x="7095957" y="475389"/>
                </a:lnTo>
                <a:lnTo>
                  <a:pt x="7096756" y="472595"/>
                </a:lnTo>
                <a:lnTo>
                  <a:pt x="7097554" y="470600"/>
                </a:lnTo>
                <a:lnTo>
                  <a:pt x="7099151" y="468604"/>
                </a:lnTo>
                <a:lnTo>
                  <a:pt x="7100349" y="467007"/>
                </a:lnTo>
                <a:lnTo>
                  <a:pt x="7101945" y="465809"/>
                </a:lnTo>
                <a:lnTo>
                  <a:pt x="7103941" y="465011"/>
                </a:lnTo>
                <a:lnTo>
                  <a:pt x="7105936" y="464213"/>
                </a:lnTo>
                <a:lnTo>
                  <a:pt x="7107933" y="463814"/>
                </a:lnTo>
                <a:lnTo>
                  <a:pt x="7110327" y="463415"/>
                </a:lnTo>
                <a:lnTo>
                  <a:pt x="7115516" y="463415"/>
                </a:lnTo>
                <a:lnTo>
                  <a:pt x="7121104" y="464213"/>
                </a:lnTo>
                <a:lnTo>
                  <a:pt x="7126693" y="465410"/>
                </a:lnTo>
                <a:lnTo>
                  <a:pt x="7132280" y="466608"/>
                </a:lnTo>
                <a:lnTo>
                  <a:pt x="7143856" y="469003"/>
                </a:lnTo>
                <a:lnTo>
                  <a:pt x="7149444" y="469801"/>
                </a:lnTo>
                <a:lnTo>
                  <a:pt x="7154633" y="470200"/>
                </a:lnTo>
                <a:lnTo>
                  <a:pt x="7168604" y="469402"/>
                </a:lnTo>
                <a:lnTo>
                  <a:pt x="7182973" y="467806"/>
                </a:lnTo>
                <a:lnTo>
                  <a:pt x="7197342" y="465410"/>
                </a:lnTo>
                <a:lnTo>
                  <a:pt x="7211312" y="462616"/>
                </a:lnTo>
                <a:lnTo>
                  <a:pt x="7240051" y="457427"/>
                </a:lnTo>
                <a:lnTo>
                  <a:pt x="7254421" y="455432"/>
                </a:lnTo>
                <a:lnTo>
                  <a:pt x="7268790" y="453835"/>
                </a:lnTo>
                <a:lnTo>
                  <a:pt x="7275575" y="453436"/>
                </a:lnTo>
                <a:lnTo>
                  <a:pt x="7283159" y="453037"/>
                </a:lnTo>
                <a:lnTo>
                  <a:pt x="7289945" y="453037"/>
                </a:lnTo>
                <a:lnTo>
                  <a:pt x="7296731" y="453436"/>
                </a:lnTo>
                <a:lnTo>
                  <a:pt x="7303916" y="454234"/>
                </a:lnTo>
                <a:lnTo>
                  <a:pt x="7311101" y="455032"/>
                </a:lnTo>
                <a:lnTo>
                  <a:pt x="7317885" y="456629"/>
                </a:lnTo>
                <a:lnTo>
                  <a:pt x="7324671" y="458225"/>
                </a:lnTo>
                <a:lnTo>
                  <a:pt x="7331457" y="460621"/>
                </a:lnTo>
                <a:lnTo>
                  <a:pt x="7338243" y="463016"/>
                </a:lnTo>
                <a:lnTo>
                  <a:pt x="7345028" y="466208"/>
                </a:lnTo>
                <a:lnTo>
                  <a:pt x="7351813" y="469801"/>
                </a:lnTo>
                <a:lnTo>
                  <a:pt x="7358599" y="474192"/>
                </a:lnTo>
                <a:lnTo>
                  <a:pt x="7364986" y="479381"/>
                </a:lnTo>
                <a:lnTo>
                  <a:pt x="7371372" y="484569"/>
                </a:lnTo>
                <a:lnTo>
                  <a:pt x="7378157" y="490557"/>
                </a:lnTo>
                <a:lnTo>
                  <a:pt x="7406896" y="513708"/>
                </a:lnTo>
                <a:lnTo>
                  <a:pt x="7414879" y="510115"/>
                </a:lnTo>
                <a:lnTo>
                  <a:pt x="7422862" y="507321"/>
                </a:lnTo>
                <a:lnTo>
                  <a:pt x="7430047" y="505326"/>
                </a:lnTo>
                <a:lnTo>
                  <a:pt x="7437631" y="503729"/>
                </a:lnTo>
                <a:lnTo>
                  <a:pt x="7445215" y="502931"/>
                </a:lnTo>
                <a:lnTo>
                  <a:pt x="7452000" y="502132"/>
                </a:lnTo>
                <a:lnTo>
                  <a:pt x="7458786" y="502132"/>
                </a:lnTo>
                <a:lnTo>
                  <a:pt x="7465572" y="502531"/>
                </a:lnTo>
                <a:lnTo>
                  <a:pt x="7471958" y="503330"/>
                </a:lnTo>
                <a:lnTo>
                  <a:pt x="7478744" y="504528"/>
                </a:lnTo>
                <a:lnTo>
                  <a:pt x="7484731" y="506124"/>
                </a:lnTo>
                <a:lnTo>
                  <a:pt x="7490718" y="508519"/>
                </a:lnTo>
                <a:lnTo>
                  <a:pt x="7496306" y="511712"/>
                </a:lnTo>
                <a:lnTo>
                  <a:pt x="7501495" y="514905"/>
                </a:lnTo>
                <a:lnTo>
                  <a:pt x="7507084" y="518098"/>
                </a:lnTo>
                <a:lnTo>
                  <a:pt x="7512272" y="522090"/>
                </a:lnTo>
                <a:lnTo>
                  <a:pt x="7516663" y="526480"/>
                </a:lnTo>
                <a:lnTo>
                  <a:pt x="7521054" y="531271"/>
                </a:lnTo>
                <a:lnTo>
                  <a:pt x="7525445" y="536459"/>
                </a:lnTo>
                <a:lnTo>
                  <a:pt x="7529037" y="542447"/>
                </a:lnTo>
                <a:lnTo>
                  <a:pt x="7532630" y="548833"/>
                </a:lnTo>
                <a:lnTo>
                  <a:pt x="7536222" y="555219"/>
                </a:lnTo>
                <a:lnTo>
                  <a:pt x="7539414" y="562005"/>
                </a:lnTo>
                <a:lnTo>
                  <a:pt x="7542209" y="569190"/>
                </a:lnTo>
                <a:lnTo>
                  <a:pt x="7544604" y="577173"/>
                </a:lnTo>
                <a:lnTo>
                  <a:pt x="7546599" y="585156"/>
                </a:lnTo>
                <a:lnTo>
                  <a:pt x="7548595" y="593139"/>
                </a:lnTo>
                <a:lnTo>
                  <a:pt x="7550191" y="601920"/>
                </a:lnTo>
                <a:lnTo>
                  <a:pt x="7550990" y="611101"/>
                </a:lnTo>
                <a:lnTo>
                  <a:pt x="7551789" y="620680"/>
                </a:lnTo>
                <a:lnTo>
                  <a:pt x="7552188" y="630260"/>
                </a:lnTo>
                <a:lnTo>
                  <a:pt x="7552188" y="640239"/>
                </a:lnTo>
                <a:lnTo>
                  <a:pt x="7554582" y="649020"/>
                </a:lnTo>
                <a:lnTo>
                  <a:pt x="7556977" y="657402"/>
                </a:lnTo>
                <a:lnTo>
                  <a:pt x="7558574" y="666184"/>
                </a:lnTo>
                <a:lnTo>
                  <a:pt x="7559772" y="674566"/>
                </a:lnTo>
                <a:lnTo>
                  <a:pt x="7560171" y="683746"/>
                </a:lnTo>
                <a:lnTo>
                  <a:pt x="7559772" y="692128"/>
                </a:lnTo>
                <a:lnTo>
                  <a:pt x="7559373" y="696519"/>
                </a:lnTo>
                <a:lnTo>
                  <a:pt x="7558574" y="700910"/>
                </a:lnTo>
                <a:lnTo>
                  <a:pt x="7557376" y="705300"/>
                </a:lnTo>
                <a:lnTo>
                  <a:pt x="7556179" y="710090"/>
                </a:lnTo>
                <a:lnTo>
                  <a:pt x="7559373" y="718872"/>
                </a:lnTo>
                <a:lnTo>
                  <a:pt x="7562166" y="727653"/>
                </a:lnTo>
                <a:lnTo>
                  <a:pt x="7563763" y="736833"/>
                </a:lnTo>
                <a:lnTo>
                  <a:pt x="7564561" y="741224"/>
                </a:lnTo>
                <a:lnTo>
                  <a:pt x="7564960" y="746014"/>
                </a:lnTo>
                <a:lnTo>
                  <a:pt x="7565359" y="750404"/>
                </a:lnTo>
                <a:lnTo>
                  <a:pt x="7564960" y="755194"/>
                </a:lnTo>
                <a:lnTo>
                  <a:pt x="7564561" y="759585"/>
                </a:lnTo>
                <a:lnTo>
                  <a:pt x="7564162" y="763976"/>
                </a:lnTo>
                <a:lnTo>
                  <a:pt x="7562965" y="768366"/>
                </a:lnTo>
                <a:lnTo>
                  <a:pt x="7561368" y="773156"/>
                </a:lnTo>
                <a:lnTo>
                  <a:pt x="7559373" y="777946"/>
                </a:lnTo>
                <a:lnTo>
                  <a:pt x="7556977" y="782337"/>
                </a:lnTo>
                <a:lnTo>
                  <a:pt x="7575738" y="890905"/>
                </a:lnTo>
                <a:lnTo>
                  <a:pt x="7584518" y="890905"/>
                </a:lnTo>
                <a:lnTo>
                  <a:pt x="7593700" y="891704"/>
                </a:lnTo>
                <a:lnTo>
                  <a:pt x="7665946" y="600723"/>
                </a:lnTo>
                <a:lnTo>
                  <a:pt x="7672731" y="577173"/>
                </a:lnTo>
                <a:lnTo>
                  <a:pt x="7678718" y="552824"/>
                </a:lnTo>
                <a:lnTo>
                  <a:pt x="7690294" y="504528"/>
                </a:lnTo>
                <a:lnTo>
                  <a:pt x="7701470" y="456629"/>
                </a:lnTo>
                <a:lnTo>
                  <a:pt x="7713844" y="408332"/>
                </a:lnTo>
                <a:lnTo>
                  <a:pt x="7719831" y="384782"/>
                </a:lnTo>
                <a:lnTo>
                  <a:pt x="7726617" y="360832"/>
                </a:lnTo>
                <a:lnTo>
                  <a:pt x="7733801" y="336884"/>
                </a:lnTo>
                <a:lnTo>
                  <a:pt x="7741784" y="313733"/>
                </a:lnTo>
                <a:lnTo>
                  <a:pt x="7749767" y="290183"/>
                </a:lnTo>
                <a:lnTo>
                  <a:pt x="7758948" y="267032"/>
                </a:lnTo>
                <a:lnTo>
                  <a:pt x="7768926" y="243882"/>
                </a:lnTo>
                <a:lnTo>
                  <a:pt x="7779305" y="221529"/>
                </a:lnTo>
                <a:lnTo>
                  <a:pt x="7781700" y="210353"/>
                </a:lnTo>
                <a:lnTo>
                  <a:pt x="7784494" y="199975"/>
                </a:lnTo>
                <a:lnTo>
                  <a:pt x="7787686" y="190395"/>
                </a:lnTo>
                <a:lnTo>
                  <a:pt x="7791279" y="180815"/>
                </a:lnTo>
                <a:lnTo>
                  <a:pt x="7795270" y="172833"/>
                </a:lnTo>
                <a:lnTo>
                  <a:pt x="7799662" y="165249"/>
                </a:lnTo>
                <a:lnTo>
                  <a:pt x="7802855" y="162055"/>
                </a:lnTo>
                <a:lnTo>
                  <a:pt x="7805649" y="158863"/>
                </a:lnTo>
                <a:lnTo>
                  <a:pt x="7808443" y="155670"/>
                </a:lnTo>
                <a:lnTo>
                  <a:pt x="7811237" y="152875"/>
                </a:lnTo>
                <a:lnTo>
                  <a:pt x="7814430" y="150480"/>
                </a:lnTo>
                <a:lnTo>
                  <a:pt x="7818023" y="148086"/>
                </a:lnTo>
                <a:lnTo>
                  <a:pt x="7821215" y="146089"/>
                </a:lnTo>
                <a:lnTo>
                  <a:pt x="7825207" y="144094"/>
                </a:lnTo>
                <a:lnTo>
                  <a:pt x="7829199" y="142896"/>
                </a:lnTo>
                <a:lnTo>
                  <a:pt x="7833589" y="141699"/>
                </a:lnTo>
                <a:lnTo>
                  <a:pt x="7837980" y="140502"/>
                </a:lnTo>
                <a:lnTo>
                  <a:pt x="7842370" y="140103"/>
                </a:lnTo>
                <a:lnTo>
                  <a:pt x="7847160" y="139703"/>
                </a:lnTo>
                <a:lnTo>
                  <a:pt x="7852350" y="139703"/>
                </a:lnTo>
                <a:lnTo>
                  <a:pt x="7857538" y="140103"/>
                </a:lnTo>
                <a:lnTo>
                  <a:pt x="7863127" y="140502"/>
                </a:lnTo>
                <a:lnTo>
                  <a:pt x="7869113" y="141699"/>
                </a:lnTo>
                <a:lnTo>
                  <a:pt x="7875101" y="142896"/>
                </a:lnTo>
                <a:lnTo>
                  <a:pt x="7881487" y="144493"/>
                </a:lnTo>
                <a:lnTo>
                  <a:pt x="7887874" y="146489"/>
                </a:lnTo>
                <a:lnTo>
                  <a:pt x="7893063" y="147687"/>
                </a:lnTo>
                <a:lnTo>
                  <a:pt x="7897853" y="149283"/>
                </a:lnTo>
                <a:lnTo>
                  <a:pt x="7903440" y="150081"/>
                </a:lnTo>
                <a:lnTo>
                  <a:pt x="7908630" y="150480"/>
                </a:lnTo>
                <a:lnTo>
                  <a:pt x="7919407" y="150879"/>
                </a:lnTo>
                <a:lnTo>
                  <a:pt x="7930184" y="150879"/>
                </a:lnTo>
                <a:lnTo>
                  <a:pt x="7952536" y="149283"/>
                </a:lnTo>
                <a:lnTo>
                  <a:pt x="7964111" y="148884"/>
                </a:lnTo>
                <a:lnTo>
                  <a:pt x="7974490" y="148086"/>
                </a:lnTo>
                <a:lnTo>
                  <a:pt x="7987662" y="145690"/>
                </a:lnTo>
                <a:lnTo>
                  <a:pt x="8000834" y="144094"/>
                </a:lnTo>
                <a:lnTo>
                  <a:pt x="8013207" y="143695"/>
                </a:lnTo>
                <a:lnTo>
                  <a:pt x="8025182" y="144094"/>
                </a:lnTo>
                <a:lnTo>
                  <a:pt x="8037556" y="145291"/>
                </a:lnTo>
                <a:lnTo>
                  <a:pt x="8048732" y="147287"/>
                </a:lnTo>
                <a:lnTo>
                  <a:pt x="8059509" y="150879"/>
                </a:lnTo>
                <a:lnTo>
                  <a:pt x="8070685" y="154871"/>
                </a:lnTo>
                <a:lnTo>
                  <a:pt x="8080664" y="159661"/>
                </a:lnTo>
                <a:lnTo>
                  <a:pt x="8090642" y="165249"/>
                </a:lnTo>
                <a:lnTo>
                  <a:pt x="8100223" y="171635"/>
                </a:lnTo>
                <a:lnTo>
                  <a:pt x="8109403" y="178820"/>
                </a:lnTo>
                <a:lnTo>
                  <a:pt x="8118184" y="187601"/>
                </a:lnTo>
                <a:lnTo>
                  <a:pt x="8126567" y="196383"/>
                </a:lnTo>
                <a:lnTo>
                  <a:pt x="8135348" y="206361"/>
                </a:lnTo>
                <a:lnTo>
                  <a:pt x="8142932" y="217538"/>
                </a:lnTo>
                <a:lnTo>
                  <a:pt x="8148519" y="209555"/>
                </a:lnTo>
                <a:lnTo>
                  <a:pt x="8154906" y="201572"/>
                </a:lnTo>
                <a:lnTo>
                  <a:pt x="8162091" y="193988"/>
                </a:lnTo>
                <a:lnTo>
                  <a:pt x="8165284" y="190795"/>
                </a:lnTo>
                <a:lnTo>
                  <a:pt x="8168876" y="188000"/>
                </a:lnTo>
                <a:lnTo>
                  <a:pt x="8172469" y="185207"/>
                </a:lnTo>
                <a:lnTo>
                  <a:pt x="8176061" y="183610"/>
                </a:lnTo>
                <a:lnTo>
                  <a:pt x="8179654" y="182413"/>
                </a:lnTo>
                <a:lnTo>
                  <a:pt x="8183246" y="182413"/>
                </a:lnTo>
                <a:lnTo>
                  <a:pt x="8185241" y="182413"/>
                </a:lnTo>
                <a:lnTo>
                  <a:pt x="8186838" y="182812"/>
                </a:lnTo>
                <a:lnTo>
                  <a:pt x="8188435" y="183610"/>
                </a:lnTo>
                <a:lnTo>
                  <a:pt x="8190431" y="184807"/>
                </a:lnTo>
                <a:lnTo>
                  <a:pt x="8192426" y="186005"/>
                </a:lnTo>
                <a:lnTo>
                  <a:pt x="8194023" y="187601"/>
                </a:lnTo>
                <a:lnTo>
                  <a:pt x="8197216" y="191593"/>
                </a:lnTo>
                <a:lnTo>
                  <a:pt x="8200409" y="195584"/>
                </a:lnTo>
                <a:lnTo>
                  <a:pt x="8203602" y="199975"/>
                </a:lnTo>
                <a:lnTo>
                  <a:pt x="8210787" y="207958"/>
                </a:lnTo>
                <a:lnTo>
                  <a:pt x="8218770" y="215941"/>
                </a:lnTo>
                <a:lnTo>
                  <a:pt x="8227552" y="223525"/>
                </a:lnTo>
                <a:lnTo>
                  <a:pt x="8244316" y="239092"/>
                </a:lnTo>
                <a:lnTo>
                  <a:pt x="8252698" y="247474"/>
                </a:lnTo>
                <a:lnTo>
                  <a:pt x="8260282" y="255457"/>
                </a:lnTo>
                <a:lnTo>
                  <a:pt x="8263874" y="259847"/>
                </a:lnTo>
                <a:lnTo>
                  <a:pt x="8267067" y="264239"/>
                </a:lnTo>
                <a:lnTo>
                  <a:pt x="8269862" y="268629"/>
                </a:lnTo>
                <a:lnTo>
                  <a:pt x="8272256" y="273419"/>
                </a:lnTo>
                <a:lnTo>
                  <a:pt x="8274651" y="278208"/>
                </a:lnTo>
                <a:lnTo>
                  <a:pt x="8276248" y="283398"/>
                </a:lnTo>
                <a:lnTo>
                  <a:pt x="8277845" y="288587"/>
                </a:lnTo>
                <a:lnTo>
                  <a:pt x="8279042" y="293775"/>
                </a:lnTo>
                <a:lnTo>
                  <a:pt x="8279441" y="299364"/>
                </a:lnTo>
                <a:lnTo>
                  <a:pt x="8279441" y="304951"/>
                </a:lnTo>
                <a:lnTo>
                  <a:pt x="8279042" y="310939"/>
                </a:lnTo>
                <a:lnTo>
                  <a:pt x="8277845" y="317725"/>
                </a:lnTo>
                <a:lnTo>
                  <a:pt x="8276248" y="324111"/>
                </a:lnTo>
                <a:lnTo>
                  <a:pt x="8273853" y="330896"/>
                </a:lnTo>
                <a:lnTo>
                  <a:pt x="8271059" y="337682"/>
                </a:lnTo>
                <a:lnTo>
                  <a:pt x="8267467" y="344867"/>
                </a:lnTo>
                <a:lnTo>
                  <a:pt x="8270660" y="352051"/>
                </a:lnTo>
                <a:lnTo>
                  <a:pt x="8273454" y="358438"/>
                </a:lnTo>
                <a:lnTo>
                  <a:pt x="8276248" y="364824"/>
                </a:lnTo>
                <a:lnTo>
                  <a:pt x="8278643" y="371211"/>
                </a:lnTo>
                <a:lnTo>
                  <a:pt x="8282634" y="385181"/>
                </a:lnTo>
                <a:lnTo>
                  <a:pt x="8286227" y="398353"/>
                </a:lnTo>
                <a:lnTo>
                  <a:pt x="8288622" y="412323"/>
                </a:lnTo>
                <a:lnTo>
                  <a:pt x="8291416" y="425895"/>
                </a:lnTo>
                <a:lnTo>
                  <a:pt x="8292614" y="439465"/>
                </a:lnTo>
                <a:lnTo>
                  <a:pt x="8293811" y="453436"/>
                </a:lnTo>
                <a:lnTo>
                  <a:pt x="8295408" y="481376"/>
                </a:lnTo>
                <a:lnTo>
                  <a:pt x="8297004" y="508519"/>
                </a:lnTo>
                <a:lnTo>
                  <a:pt x="8297802" y="522888"/>
                </a:lnTo>
                <a:lnTo>
                  <a:pt x="8298600" y="536459"/>
                </a:lnTo>
                <a:lnTo>
                  <a:pt x="8299798" y="550430"/>
                </a:lnTo>
                <a:lnTo>
                  <a:pt x="8301793" y="564000"/>
                </a:lnTo>
                <a:lnTo>
                  <a:pt x="8323348" y="567194"/>
                </a:lnTo>
                <a:lnTo>
                  <a:pt x="8338515" y="564000"/>
                </a:lnTo>
                <a:lnTo>
                  <a:pt x="8353683" y="560808"/>
                </a:lnTo>
                <a:lnTo>
                  <a:pt x="8369250" y="558413"/>
                </a:lnTo>
                <a:lnTo>
                  <a:pt x="8384418" y="556816"/>
                </a:lnTo>
                <a:lnTo>
                  <a:pt x="8392402" y="556018"/>
                </a:lnTo>
                <a:lnTo>
                  <a:pt x="8399985" y="556018"/>
                </a:lnTo>
                <a:lnTo>
                  <a:pt x="8407569" y="556018"/>
                </a:lnTo>
                <a:lnTo>
                  <a:pt x="8415153" y="556816"/>
                </a:lnTo>
                <a:lnTo>
                  <a:pt x="8423136" y="557615"/>
                </a:lnTo>
                <a:lnTo>
                  <a:pt x="8430720" y="558812"/>
                </a:lnTo>
                <a:lnTo>
                  <a:pt x="8438304" y="560808"/>
                </a:lnTo>
                <a:lnTo>
                  <a:pt x="8446287" y="563202"/>
                </a:lnTo>
                <a:lnTo>
                  <a:pt x="8450677" y="560808"/>
                </a:lnTo>
                <a:lnTo>
                  <a:pt x="8455867" y="558812"/>
                </a:lnTo>
                <a:lnTo>
                  <a:pt x="8460257" y="557615"/>
                </a:lnTo>
                <a:lnTo>
                  <a:pt x="8464648" y="556417"/>
                </a:lnTo>
                <a:lnTo>
                  <a:pt x="8469437" y="556018"/>
                </a:lnTo>
                <a:lnTo>
                  <a:pt x="8473828" y="555618"/>
                </a:lnTo>
                <a:lnTo>
                  <a:pt x="8478219" y="555618"/>
                </a:lnTo>
                <a:lnTo>
                  <a:pt x="8483009" y="556018"/>
                </a:lnTo>
                <a:lnTo>
                  <a:pt x="8492188" y="557615"/>
                </a:lnTo>
                <a:lnTo>
                  <a:pt x="8501370" y="559610"/>
                </a:lnTo>
                <a:lnTo>
                  <a:pt x="8519730" y="564400"/>
                </a:lnTo>
                <a:lnTo>
                  <a:pt x="8537292" y="566396"/>
                </a:lnTo>
                <a:lnTo>
                  <a:pt x="8554856" y="569190"/>
                </a:lnTo>
                <a:lnTo>
                  <a:pt x="8563636" y="571185"/>
                </a:lnTo>
                <a:lnTo>
                  <a:pt x="8572018" y="573181"/>
                </a:lnTo>
                <a:lnTo>
                  <a:pt x="8580002" y="575576"/>
                </a:lnTo>
                <a:lnTo>
                  <a:pt x="8588784" y="578769"/>
                </a:lnTo>
                <a:lnTo>
                  <a:pt x="8596368" y="581563"/>
                </a:lnTo>
                <a:lnTo>
                  <a:pt x="8604350" y="585156"/>
                </a:lnTo>
                <a:lnTo>
                  <a:pt x="8611536" y="589546"/>
                </a:lnTo>
                <a:lnTo>
                  <a:pt x="8619518" y="594336"/>
                </a:lnTo>
                <a:lnTo>
                  <a:pt x="8626304" y="599525"/>
                </a:lnTo>
                <a:lnTo>
                  <a:pt x="8633090" y="605512"/>
                </a:lnTo>
                <a:lnTo>
                  <a:pt x="8639076" y="612697"/>
                </a:lnTo>
                <a:lnTo>
                  <a:pt x="8645064" y="619882"/>
                </a:lnTo>
                <a:lnTo>
                  <a:pt x="8646260" y="619483"/>
                </a:lnTo>
                <a:lnTo>
                  <a:pt x="8647458" y="619084"/>
                </a:lnTo>
                <a:lnTo>
                  <a:pt x="8648656" y="619084"/>
                </a:lnTo>
                <a:lnTo>
                  <a:pt x="8650252" y="619084"/>
                </a:lnTo>
                <a:lnTo>
                  <a:pt x="8652248" y="620281"/>
                </a:lnTo>
                <a:lnTo>
                  <a:pt x="8654642" y="621878"/>
                </a:lnTo>
                <a:lnTo>
                  <a:pt x="8656640" y="623873"/>
                </a:lnTo>
                <a:lnTo>
                  <a:pt x="8658634" y="626268"/>
                </a:lnTo>
                <a:lnTo>
                  <a:pt x="8662626" y="631058"/>
                </a:lnTo>
                <a:lnTo>
                  <a:pt x="8664622" y="633453"/>
                </a:lnTo>
                <a:lnTo>
                  <a:pt x="8667018" y="635049"/>
                </a:lnTo>
                <a:lnTo>
                  <a:pt x="8669012" y="635848"/>
                </a:lnTo>
                <a:lnTo>
                  <a:pt x="8670210" y="635848"/>
                </a:lnTo>
                <a:lnTo>
                  <a:pt x="8671008" y="635848"/>
                </a:lnTo>
                <a:lnTo>
                  <a:pt x="8672206" y="635448"/>
                </a:lnTo>
                <a:lnTo>
                  <a:pt x="8673402" y="635049"/>
                </a:lnTo>
                <a:lnTo>
                  <a:pt x="8675798" y="632655"/>
                </a:lnTo>
                <a:lnTo>
                  <a:pt x="8678194" y="629063"/>
                </a:lnTo>
                <a:lnTo>
                  <a:pt x="8680588" y="623474"/>
                </a:lnTo>
                <a:lnTo>
                  <a:pt x="8683382" y="619084"/>
                </a:lnTo>
                <a:lnTo>
                  <a:pt x="8685778" y="615092"/>
                </a:lnTo>
                <a:lnTo>
                  <a:pt x="8688970" y="611500"/>
                </a:lnTo>
                <a:lnTo>
                  <a:pt x="8692162" y="607907"/>
                </a:lnTo>
                <a:lnTo>
                  <a:pt x="8695356" y="605113"/>
                </a:lnTo>
                <a:lnTo>
                  <a:pt x="8698948" y="602719"/>
                </a:lnTo>
                <a:lnTo>
                  <a:pt x="8702542" y="601122"/>
                </a:lnTo>
                <a:lnTo>
                  <a:pt x="8706134" y="599924"/>
                </a:lnTo>
                <a:lnTo>
                  <a:pt x="8709328" y="599126"/>
                </a:lnTo>
                <a:lnTo>
                  <a:pt x="8712920" y="599126"/>
                </a:lnTo>
                <a:lnTo>
                  <a:pt x="8716112" y="599525"/>
                </a:lnTo>
                <a:lnTo>
                  <a:pt x="8718906" y="600324"/>
                </a:lnTo>
                <a:lnTo>
                  <a:pt x="8721302" y="601521"/>
                </a:lnTo>
                <a:lnTo>
                  <a:pt x="8723298" y="603517"/>
                </a:lnTo>
                <a:lnTo>
                  <a:pt x="8724494" y="606311"/>
                </a:lnTo>
                <a:lnTo>
                  <a:pt x="8725292" y="609504"/>
                </a:lnTo>
                <a:lnTo>
                  <a:pt x="8726090" y="614294"/>
                </a:lnTo>
                <a:lnTo>
                  <a:pt x="8726890" y="618685"/>
                </a:lnTo>
                <a:lnTo>
                  <a:pt x="8728486" y="623075"/>
                </a:lnTo>
                <a:lnTo>
                  <a:pt x="8729684" y="627466"/>
                </a:lnTo>
                <a:lnTo>
                  <a:pt x="8733276" y="635049"/>
                </a:lnTo>
                <a:lnTo>
                  <a:pt x="8737666" y="643032"/>
                </a:lnTo>
                <a:lnTo>
                  <a:pt x="8742456" y="650217"/>
                </a:lnTo>
                <a:lnTo>
                  <a:pt x="8748444" y="657003"/>
                </a:lnTo>
                <a:lnTo>
                  <a:pt x="8759620" y="670175"/>
                </a:lnTo>
                <a:lnTo>
                  <a:pt x="8764810" y="676960"/>
                </a:lnTo>
                <a:lnTo>
                  <a:pt x="8770396" y="683746"/>
                </a:lnTo>
                <a:lnTo>
                  <a:pt x="8775186" y="690532"/>
                </a:lnTo>
                <a:lnTo>
                  <a:pt x="8779578" y="697716"/>
                </a:lnTo>
                <a:lnTo>
                  <a:pt x="8783570" y="705300"/>
                </a:lnTo>
                <a:lnTo>
                  <a:pt x="8785166" y="709292"/>
                </a:lnTo>
                <a:lnTo>
                  <a:pt x="8786364" y="713283"/>
                </a:lnTo>
                <a:lnTo>
                  <a:pt x="8787162" y="717674"/>
                </a:lnTo>
                <a:lnTo>
                  <a:pt x="8787960" y="721665"/>
                </a:lnTo>
                <a:lnTo>
                  <a:pt x="8788358" y="726456"/>
                </a:lnTo>
                <a:lnTo>
                  <a:pt x="8788758" y="730846"/>
                </a:lnTo>
                <a:lnTo>
                  <a:pt x="8791952" y="763976"/>
                </a:lnTo>
                <a:lnTo>
                  <a:pt x="8793948" y="836222"/>
                </a:lnTo>
                <a:lnTo>
                  <a:pt x="8810312" y="927627"/>
                </a:lnTo>
                <a:lnTo>
                  <a:pt x="8825480" y="928825"/>
                </a:lnTo>
                <a:lnTo>
                  <a:pt x="8840648" y="929624"/>
                </a:lnTo>
                <a:lnTo>
                  <a:pt x="8856614" y="930023"/>
                </a:lnTo>
                <a:lnTo>
                  <a:pt x="8871782" y="929624"/>
                </a:lnTo>
                <a:lnTo>
                  <a:pt x="8902916" y="929225"/>
                </a:lnTo>
                <a:lnTo>
                  <a:pt x="8918882" y="929624"/>
                </a:lnTo>
                <a:lnTo>
                  <a:pt x="8934050" y="930023"/>
                </a:lnTo>
                <a:lnTo>
                  <a:pt x="8949216" y="931619"/>
                </a:lnTo>
                <a:lnTo>
                  <a:pt x="8956800" y="932817"/>
                </a:lnTo>
                <a:lnTo>
                  <a:pt x="8963986" y="934413"/>
                </a:lnTo>
                <a:lnTo>
                  <a:pt x="8971170" y="936009"/>
                </a:lnTo>
                <a:lnTo>
                  <a:pt x="8978754" y="938006"/>
                </a:lnTo>
                <a:lnTo>
                  <a:pt x="8985940" y="940800"/>
                </a:lnTo>
                <a:lnTo>
                  <a:pt x="8993124" y="943593"/>
                </a:lnTo>
                <a:lnTo>
                  <a:pt x="8999908" y="946787"/>
                </a:lnTo>
                <a:lnTo>
                  <a:pt x="9006694" y="950379"/>
                </a:lnTo>
                <a:lnTo>
                  <a:pt x="9013880" y="954370"/>
                </a:lnTo>
                <a:lnTo>
                  <a:pt x="9020266" y="959160"/>
                </a:lnTo>
                <a:lnTo>
                  <a:pt x="9026652" y="964350"/>
                </a:lnTo>
                <a:lnTo>
                  <a:pt x="9033038" y="969937"/>
                </a:lnTo>
                <a:lnTo>
                  <a:pt x="9039426" y="976723"/>
                </a:lnTo>
                <a:lnTo>
                  <a:pt x="9045812" y="983509"/>
                </a:lnTo>
                <a:lnTo>
                  <a:pt x="9054594" y="981513"/>
                </a:lnTo>
                <a:lnTo>
                  <a:pt x="9062576" y="979916"/>
                </a:lnTo>
                <a:lnTo>
                  <a:pt x="9070558" y="978719"/>
                </a:lnTo>
                <a:lnTo>
                  <a:pt x="9078142" y="978320"/>
                </a:lnTo>
                <a:lnTo>
                  <a:pt x="9085328" y="978320"/>
                </a:lnTo>
                <a:lnTo>
                  <a:pt x="9092114" y="979118"/>
                </a:lnTo>
                <a:lnTo>
                  <a:pt x="9098100" y="979916"/>
                </a:lnTo>
                <a:lnTo>
                  <a:pt x="9104088" y="981513"/>
                </a:lnTo>
                <a:lnTo>
                  <a:pt x="9110076" y="983509"/>
                </a:lnTo>
                <a:lnTo>
                  <a:pt x="9115264" y="985904"/>
                </a:lnTo>
                <a:lnTo>
                  <a:pt x="9120452" y="988697"/>
                </a:lnTo>
                <a:lnTo>
                  <a:pt x="9124844" y="991492"/>
                </a:lnTo>
                <a:lnTo>
                  <a:pt x="9129234" y="995084"/>
                </a:lnTo>
                <a:lnTo>
                  <a:pt x="9133624" y="998676"/>
                </a:lnTo>
                <a:lnTo>
                  <a:pt x="9137616" y="1002668"/>
                </a:lnTo>
                <a:lnTo>
                  <a:pt x="9141608" y="1007457"/>
                </a:lnTo>
                <a:lnTo>
                  <a:pt x="9145200" y="1011849"/>
                </a:lnTo>
                <a:lnTo>
                  <a:pt x="9148792" y="1016638"/>
                </a:lnTo>
                <a:lnTo>
                  <a:pt x="9154780" y="1026617"/>
                </a:lnTo>
                <a:lnTo>
                  <a:pt x="9160766" y="1037394"/>
                </a:lnTo>
                <a:lnTo>
                  <a:pt x="9166356" y="1048969"/>
                </a:lnTo>
                <a:lnTo>
                  <a:pt x="9177132" y="1072120"/>
                </a:lnTo>
                <a:lnTo>
                  <a:pt x="9182322" y="1083696"/>
                </a:lnTo>
                <a:lnTo>
                  <a:pt x="9187908" y="1094472"/>
                </a:lnTo>
                <a:lnTo>
                  <a:pt x="9212258" y="1214218"/>
                </a:lnTo>
                <a:lnTo>
                  <a:pt x="9246186" y="1199849"/>
                </a:lnTo>
                <a:lnTo>
                  <a:pt x="9248180" y="1191865"/>
                </a:lnTo>
                <a:lnTo>
                  <a:pt x="9249378" y="1183483"/>
                </a:lnTo>
                <a:lnTo>
                  <a:pt x="9248980" y="1165921"/>
                </a:lnTo>
                <a:lnTo>
                  <a:pt x="9249778" y="1149156"/>
                </a:lnTo>
                <a:lnTo>
                  <a:pt x="9250976" y="1131993"/>
                </a:lnTo>
                <a:lnTo>
                  <a:pt x="9252972" y="1115627"/>
                </a:lnTo>
                <a:lnTo>
                  <a:pt x="9255366" y="1098864"/>
                </a:lnTo>
                <a:lnTo>
                  <a:pt x="9258558" y="1082897"/>
                </a:lnTo>
                <a:lnTo>
                  <a:pt x="9262550" y="1066532"/>
                </a:lnTo>
                <a:lnTo>
                  <a:pt x="9266940" y="1050566"/>
                </a:lnTo>
                <a:lnTo>
                  <a:pt x="9272130" y="1034601"/>
                </a:lnTo>
                <a:lnTo>
                  <a:pt x="9277320" y="1019033"/>
                </a:lnTo>
                <a:lnTo>
                  <a:pt x="9283306" y="1003466"/>
                </a:lnTo>
                <a:lnTo>
                  <a:pt x="9289294" y="987899"/>
                </a:lnTo>
                <a:lnTo>
                  <a:pt x="9296080" y="972732"/>
                </a:lnTo>
                <a:lnTo>
                  <a:pt x="9303264" y="957165"/>
                </a:lnTo>
                <a:lnTo>
                  <a:pt x="9310448" y="942396"/>
                </a:lnTo>
                <a:lnTo>
                  <a:pt x="9318032" y="926829"/>
                </a:lnTo>
                <a:lnTo>
                  <a:pt x="9318032" y="926430"/>
                </a:lnTo>
                <a:lnTo>
                  <a:pt x="9321226" y="913657"/>
                </a:lnTo>
                <a:lnTo>
                  <a:pt x="9324818" y="901683"/>
                </a:lnTo>
                <a:lnTo>
                  <a:pt x="9329208" y="890905"/>
                </a:lnTo>
                <a:lnTo>
                  <a:pt x="9331604" y="885717"/>
                </a:lnTo>
                <a:lnTo>
                  <a:pt x="9333998" y="880927"/>
                </a:lnTo>
                <a:lnTo>
                  <a:pt x="9337192" y="876137"/>
                </a:lnTo>
                <a:lnTo>
                  <a:pt x="9339986" y="871746"/>
                </a:lnTo>
                <a:lnTo>
                  <a:pt x="9342780" y="867356"/>
                </a:lnTo>
                <a:lnTo>
                  <a:pt x="9345972" y="863364"/>
                </a:lnTo>
                <a:lnTo>
                  <a:pt x="9349566" y="859772"/>
                </a:lnTo>
                <a:lnTo>
                  <a:pt x="9353158" y="856578"/>
                </a:lnTo>
                <a:lnTo>
                  <a:pt x="9356750" y="853385"/>
                </a:lnTo>
                <a:lnTo>
                  <a:pt x="9360742" y="850193"/>
                </a:lnTo>
                <a:lnTo>
                  <a:pt x="9364732" y="847398"/>
                </a:lnTo>
                <a:lnTo>
                  <a:pt x="9369124" y="845003"/>
                </a:lnTo>
                <a:lnTo>
                  <a:pt x="9373514" y="842609"/>
                </a:lnTo>
                <a:lnTo>
                  <a:pt x="9378304" y="840214"/>
                </a:lnTo>
                <a:lnTo>
                  <a:pt x="9383094" y="838617"/>
                </a:lnTo>
                <a:lnTo>
                  <a:pt x="9387884" y="837020"/>
                </a:lnTo>
                <a:lnTo>
                  <a:pt x="9393074" y="835424"/>
                </a:lnTo>
                <a:lnTo>
                  <a:pt x="9398262" y="834226"/>
                </a:lnTo>
                <a:lnTo>
                  <a:pt x="9404250" y="833428"/>
                </a:lnTo>
                <a:lnTo>
                  <a:pt x="9409836" y="832630"/>
                </a:lnTo>
                <a:lnTo>
                  <a:pt x="9421812" y="832231"/>
                </a:lnTo>
                <a:lnTo>
                  <a:pt x="9434984" y="832231"/>
                </a:lnTo>
                <a:lnTo>
                  <a:pt x="9448156" y="833428"/>
                </a:lnTo>
                <a:lnTo>
                  <a:pt x="9459732" y="834226"/>
                </a:lnTo>
                <a:lnTo>
                  <a:pt x="9471306" y="835025"/>
                </a:lnTo>
                <a:lnTo>
                  <a:pt x="9482484" y="835025"/>
                </a:lnTo>
                <a:lnTo>
                  <a:pt x="9494058" y="834625"/>
                </a:lnTo>
                <a:lnTo>
                  <a:pt x="9517210" y="833827"/>
                </a:lnTo>
                <a:lnTo>
                  <a:pt x="9540758" y="833428"/>
                </a:lnTo>
                <a:lnTo>
                  <a:pt x="9551936" y="833428"/>
                </a:lnTo>
                <a:lnTo>
                  <a:pt x="9563510" y="833827"/>
                </a:lnTo>
                <a:lnTo>
                  <a:pt x="9575086" y="835025"/>
                </a:lnTo>
                <a:lnTo>
                  <a:pt x="9586262" y="836621"/>
                </a:lnTo>
                <a:lnTo>
                  <a:pt x="9597838" y="839016"/>
                </a:lnTo>
                <a:lnTo>
                  <a:pt x="9609014" y="843008"/>
                </a:lnTo>
                <a:lnTo>
                  <a:pt x="9614602" y="845003"/>
                </a:lnTo>
                <a:lnTo>
                  <a:pt x="9620190" y="846999"/>
                </a:lnTo>
                <a:lnTo>
                  <a:pt x="9625380" y="849793"/>
                </a:lnTo>
                <a:lnTo>
                  <a:pt x="9631366" y="852587"/>
                </a:lnTo>
                <a:lnTo>
                  <a:pt x="9637354" y="854982"/>
                </a:lnTo>
                <a:lnTo>
                  <a:pt x="9643740" y="857777"/>
                </a:lnTo>
                <a:lnTo>
                  <a:pt x="9649328" y="860570"/>
                </a:lnTo>
                <a:lnTo>
                  <a:pt x="9655316" y="863763"/>
                </a:lnTo>
                <a:lnTo>
                  <a:pt x="9666492" y="870549"/>
                </a:lnTo>
                <a:lnTo>
                  <a:pt x="9677270" y="878133"/>
                </a:lnTo>
                <a:lnTo>
                  <a:pt x="9687248" y="886116"/>
                </a:lnTo>
                <a:lnTo>
                  <a:pt x="9697226" y="894498"/>
                </a:lnTo>
                <a:lnTo>
                  <a:pt x="9706806" y="903280"/>
                </a:lnTo>
                <a:lnTo>
                  <a:pt x="9715986" y="912460"/>
                </a:lnTo>
                <a:lnTo>
                  <a:pt x="9734348" y="930821"/>
                </a:lnTo>
                <a:lnTo>
                  <a:pt x="9752310" y="949581"/>
                </a:lnTo>
                <a:lnTo>
                  <a:pt x="9762288" y="958761"/>
                </a:lnTo>
                <a:lnTo>
                  <a:pt x="9771868" y="967144"/>
                </a:lnTo>
                <a:lnTo>
                  <a:pt x="9781846" y="975925"/>
                </a:lnTo>
                <a:lnTo>
                  <a:pt x="9792624" y="983509"/>
                </a:lnTo>
                <a:lnTo>
                  <a:pt x="9801006" y="989895"/>
                </a:lnTo>
                <a:lnTo>
                  <a:pt x="9808990" y="997080"/>
                </a:lnTo>
                <a:lnTo>
                  <a:pt x="9815774" y="1004265"/>
                </a:lnTo>
                <a:lnTo>
                  <a:pt x="9821762" y="1012647"/>
                </a:lnTo>
                <a:lnTo>
                  <a:pt x="9827350" y="1021029"/>
                </a:lnTo>
                <a:lnTo>
                  <a:pt x="9832140" y="1029411"/>
                </a:lnTo>
                <a:lnTo>
                  <a:pt x="9835732" y="1038592"/>
                </a:lnTo>
                <a:lnTo>
                  <a:pt x="9838926" y="1047772"/>
                </a:lnTo>
                <a:lnTo>
                  <a:pt x="9841320" y="1056953"/>
                </a:lnTo>
                <a:lnTo>
                  <a:pt x="9842916" y="1066931"/>
                </a:lnTo>
                <a:lnTo>
                  <a:pt x="9844114" y="1076910"/>
                </a:lnTo>
                <a:lnTo>
                  <a:pt x="9844514" y="1086888"/>
                </a:lnTo>
                <a:lnTo>
                  <a:pt x="9844514" y="1097267"/>
                </a:lnTo>
                <a:lnTo>
                  <a:pt x="9844114" y="1108044"/>
                </a:lnTo>
                <a:lnTo>
                  <a:pt x="9843316" y="1118421"/>
                </a:lnTo>
                <a:lnTo>
                  <a:pt x="9841718" y="1129199"/>
                </a:lnTo>
                <a:lnTo>
                  <a:pt x="9843714" y="1181887"/>
                </a:lnTo>
                <a:lnTo>
                  <a:pt x="9844114" y="1199849"/>
                </a:lnTo>
                <a:lnTo>
                  <a:pt x="9847308" y="1228188"/>
                </a:lnTo>
                <a:lnTo>
                  <a:pt x="9850102" y="1256129"/>
                </a:lnTo>
                <a:lnTo>
                  <a:pt x="9852496" y="1284469"/>
                </a:lnTo>
                <a:lnTo>
                  <a:pt x="9854094" y="1312409"/>
                </a:lnTo>
                <a:lnTo>
                  <a:pt x="9855690" y="1340749"/>
                </a:lnTo>
                <a:lnTo>
                  <a:pt x="9856886" y="1368689"/>
                </a:lnTo>
                <a:lnTo>
                  <a:pt x="9858882" y="1424571"/>
                </a:lnTo>
                <a:lnTo>
                  <a:pt x="9858882" y="1428162"/>
                </a:lnTo>
                <a:lnTo>
                  <a:pt x="9858882" y="1431356"/>
                </a:lnTo>
                <a:lnTo>
                  <a:pt x="9859680" y="1482448"/>
                </a:lnTo>
                <a:lnTo>
                  <a:pt x="9860080" y="1533938"/>
                </a:lnTo>
                <a:lnTo>
                  <a:pt x="9860478" y="1584631"/>
                </a:lnTo>
                <a:lnTo>
                  <a:pt x="9861278" y="1636121"/>
                </a:lnTo>
                <a:lnTo>
                  <a:pt x="9866466" y="1999747"/>
                </a:lnTo>
                <a:lnTo>
                  <a:pt x="9866466" y="2036071"/>
                </a:lnTo>
                <a:lnTo>
                  <a:pt x="9879638" y="2216088"/>
                </a:lnTo>
                <a:lnTo>
                  <a:pt x="9881634" y="2221676"/>
                </a:lnTo>
                <a:lnTo>
                  <a:pt x="9883230" y="2227663"/>
                </a:lnTo>
                <a:lnTo>
                  <a:pt x="9884428" y="2233251"/>
                </a:lnTo>
                <a:lnTo>
                  <a:pt x="9885226" y="2238839"/>
                </a:lnTo>
                <a:lnTo>
                  <a:pt x="9886024" y="2244427"/>
                </a:lnTo>
                <a:lnTo>
                  <a:pt x="9886424" y="2250016"/>
                </a:lnTo>
                <a:lnTo>
                  <a:pt x="9886424" y="2261591"/>
                </a:lnTo>
                <a:lnTo>
                  <a:pt x="9886024" y="2272767"/>
                </a:lnTo>
                <a:lnTo>
                  <a:pt x="9885226" y="2284343"/>
                </a:lnTo>
                <a:lnTo>
                  <a:pt x="9882432" y="2307094"/>
                </a:lnTo>
                <a:lnTo>
                  <a:pt x="9887222" y="2299909"/>
                </a:lnTo>
                <a:lnTo>
                  <a:pt x="9892012" y="2292325"/>
                </a:lnTo>
                <a:lnTo>
                  <a:pt x="9896004" y="2284343"/>
                </a:lnTo>
                <a:lnTo>
                  <a:pt x="9899198" y="2276759"/>
                </a:lnTo>
                <a:lnTo>
                  <a:pt x="9902390" y="2268776"/>
                </a:lnTo>
                <a:lnTo>
                  <a:pt x="9905184" y="2261192"/>
                </a:lnTo>
                <a:lnTo>
                  <a:pt x="9907978" y="2252810"/>
                </a:lnTo>
                <a:lnTo>
                  <a:pt x="9909974" y="2244826"/>
                </a:lnTo>
                <a:lnTo>
                  <a:pt x="9911970" y="2236843"/>
                </a:lnTo>
                <a:lnTo>
                  <a:pt x="9913566" y="2228860"/>
                </a:lnTo>
                <a:lnTo>
                  <a:pt x="9915962" y="2212495"/>
                </a:lnTo>
                <a:lnTo>
                  <a:pt x="9917558" y="2196130"/>
                </a:lnTo>
                <a:lnTo>
                  <a:pt x="9918756" y="2179366"/>
                </a:lnTo>
                <a:lnTo>
                  <a:pt x="9919554" y="2162601"/>
                </a:lnTo>
                <a:lnTo>
                  <a:pt x="9919952" y="2145837"/>
                </a:lnTo>
                <a:lnTo>
                  <a:pt x="9920750" y="2112308"/>
                </a:lnTo>
                <a:lnTo>
                  <a:pt x="9921150" y="2095544"/>
                </a:lnTo>
                <a:lnTo>
                  <a:pt x="9922348" y="2078779"/>
                </a:lnTo>
                <a:lnTo>
                  <a:pt x="9924742" y="2062415"/>
                </a:lnTo>
                <a:lnTo>
                  <a:pt x="9927138" y="2046049"/>
                </a:lnTo>
                <a:lnTo>
                  <a:pt x="9932326" y="2016911"/>
                </a:lnTo>
                <a:lnTo>
                  <a:pt x="9936318" y="1988172"/>
                </a:lnTo>
                <a:lnTo>
                  <a:pt x="9940310" y="1959035"/>
                </a:lnTo>
                <a:lnTo>
                  <a:pt x="9943902" y="1930296"/>
                </a:lnTo>
                <a:lnTo>
                  <a:pt x="9946696" y="1901157"/>
                </a:lnTo>
                <a:lnTo>
                  <a:pt x="9949888" y="1872019"/>
                </a:lnTo>
                <a:lnTo>
                  <a:pt x="9955876" y="1813344"/>
                </a:lnTo>
                <a:lnTo>
                  <a:pt x="9958670" y="1784206"/>
                </a:lnTo>
                <a:lnTo>
                  <a:pt x="9961864" y="1755068"/>
                </a:lnTo>
                <a:lnTo>
                  <a:pt x="9965056" y="1725930"/>
                </a:lnTo>
                <a:lnTo>
                  <a:pt x="9969048" y="1696792"/>
                </a:lnTo>
                <a:lnTo>
                  <a:pt x="9973438" y="1668053"/>
                </a:lnTo>
                <a:lnTo>
                  <a:pt x="9978628" y="1639314"/>
                </a:lnTo>
                <a:lnTo>
                  <a:pt x="9984216" y="1610176"/>
                </a:lnTo>
                <a:lnTo>
                  <a:pt x="9991400" y="1581437"/>
                </a:lnTo>
                <a:lnTo>
                  <a:pt x="10104760" y="803092"/>
                </a:lnTo>
                <a:lnTo>
                  <a:pt x="10107154" y="786728"/>
                </a:lnTo>
                <a:lnTo>
                  <a:pt x="10109948" y="769963"/>
                </a:lnTo>
                <a:lnTo>
                  <a:pt x="10113542" y="753598"/>
                </a:lnTo>
                <a:lnTo>
                  <a:pt x="10117932" y="737232"/>
                </a:lnTo>
                <a:lnTo>
                  <a:pt x="10123120" y="721665"/>
                </a:lnTo>
                <a:lnTo>
                  <a:pt x="10127910" y="705699"/>
                </a:lnTo>
                <a:lnTo>
                  <a:pt x="10133498" y="690133"/>
                </a:lnTo>
                <a:lnTo>
                  <a:pt x="10139086" y="674167"/>
                </a:lnTo>
                <a:lnTo>
                  <a:pt x="10150662" y="643032"/>
                </a:lnTo>
                <a:lnTo>
                  <a:pt x="10162636" y="611899"/>
                </a:lnTo>
                <a:lnTo>
                  <a:pt x="10167826" y="595933"/>
                </a:lnTo>
                <a:lnTo>
                  <a:pt x="10173014" y="580366"/>
                </a:lnTo>
                <a:lnTo>
                  <a:pt x="10177804" y="564000"/>
                </a:lnTo>
                <a:lnTo>
                  <a:pt x="10182196" y="548035"/>
                </a:lnTo>
                <a:lnTo>
                  <a:pt x="10184590" y="541249"/>
                </a:lnTo>
                <a:lnTo>
                  <a:pt x="10186984" y="534863"/>
                </a:lnTo>
                <a:lnTo>
                  <a:pt x="10190578" y="528875"/>
                </a:lnTo>
                <a:lnTo>
                  <a:pt x="10192574" y="526081"/>
                </a:lnTo>
                <a:lnTo>
                  <a:pt x="10194568" y="523687"/>
                </a:lnTo>
                <a:lnTo>
                  <a:pt x="10196964" y="521292"/>
                </a:lnTo>
                <a:lnTo>
                  <a:pt x="10199358" y="519296"/>
                </a:lnTo>
                <a:lnTo>
                  <a:pt x="10202152" y="517699"/>
                </a:lnTo>
                <a:lnTo>
                  <a:pt x="10204946" y="516103"/>
                </a:lnTo>
                <a:lnTo>
                  <a:pt x="10208140" y="514905"/>
                </a:lnTo>
                <a:lnTo>
                  <a:pt x="10211334" y="514107"/>
                </a:lnTo>
                <a:lnTo>
                  <a:pt x="10214926" y="513708"/>
                </a:lnTo>
                <a:lnTo>
                  <a:pt x="10219316" y="513708"/>
                </a:lnTo>
                <a:lnTo>
                  <a:pt x="10237278" y="514107"/>
                </a:lnTo>
                <a:lnTo>
                  <a:pt x="10255640" y="514107"/>
                </a:lnTo>
                <a:lnTo>
                  <a:pt x="10274000" y="513708"/>
                </a:lnTo>
                <a:lnTo>
                  <a:pt x="10292760" y="512910"/>
                </a:lnTo>
                <a:lnTo>
                  <a:pt x="10311120" y="512112"/>
                </a:lnTo>
                <a:lnTo>
                  <a:pt x="10329880" y="511312"/>
                </a:lnTo>
                <a:lnTo>
                  <a:pt x="10348242" y="511312"/>
                </a:lnTo>
                <a:lnTo>
                  <a:pt x="10366602" y="511712"/>
                </a:lnTo>
                <a:lnTo>
                  <a:pt x="10384964" y="512910"/>
                </a:lnTo>
                <a:lnTo>
                  <a:pt x="10393746" y="513708"/>
                </a:lnTo>
                <a:lnTo>
                  <a:pt x="10402528" y="514905"/>
                </a:lnTo>
                <a:lnTo>
                  <a:pt x="10411308" y="516502"/>
                </a:lnTo>
                <a:lnTo>
                  <a:pt x="10420488" y="518497"/>
                </a:lnTo>
                <a:lnTo>
                  <a:pt x="10429270" y="520493"/>
                </a:lnTo>
                <a:lnTo>
                  <a:pt x="10438052" y="523288"/>
                </a:lnTo>
                <a:lnTo>
                  <a:pt x="10446832" y="526081"/>
                </a:lnTo>
                <a:lnTo>
                  <a:pt x="10455614" y="529674"/>
                </a:lnTo>
                <a:lnTo>
                  <a:pt x="10463996" y="533266"/>
                </a:lnTo>
                <a:lnTo>
                  <a:pt x="10472378" y="537656"/>
                </a:lnTo>
                <a:lnTo>
                  <a:pt x="10481160" y="542447"/>
                </a:lnTo>
                <a:lnTo>
                  <a:pt x="10489142" y="548035"/>
                </a:lnTo>
                <a:lnTo>
                  <a:pt x="10497126" y="554022"/>
                </a:lnTo>
                <a:lnTo>
                  <a:pt x="10505108" y="560408"/>
                </a:lnTo>
                <a:lnTo>
                  <a:pt x="10520276" y="574778"/>
                </a:lnTo>
                <a:lnTo>
                  <a:pt x="10526664" y="580765"/>
                </a:lnTo>
                <a:lnTo>
                  <a:pt x="10529456" y="582761"/>
                </a:lnTo>
                <a:lnTo>
                  <a:pt x="10540234" y="572383"/>
                </a:lnTo>
                <a:lnTo>
                  <a:pt x="10545424" y="568392"/>
                </a:lnTo>
                <a:lnTo>
                  <a:pt x="10550212" y="565199"/>
                </a:lnTo>
                <a:lnTo>
                  <a:pt x="10554204" y="562005"/>
                </a:lnTo>
                <a:lnTo>
                  <a:pt x="10558196" y="560009"/>
                </a:lnTo>
                <a:lnTo>
                  <a:pt x="10561788" y="558014"/>
                </a:lnTo>
                <a:lnTo>
                  <a:pt x="10565380" y="556816"/>
                </a:lnTo>
                <a:lnTo>
                  <a:pt x="10568174" y="556018"/>
                </a:lnTo>
                <a:lnTo>
                  <a:pt x="10570968" y="555618"/>
                </a:lnTo>
                <a:lnTo>
                  <a:pt x="10573762" y="555618"/>
                </a:lnTo>
                <a:lnTo>
                  <a:pt x="10575758" y="556018"/>
                </a:lnTo>
                <a:lnTo>
                  <a:pt x="10578152" y="557216"/>
                </a:lnTo>
                <a:lnTo>
                  <a:pt x="10580150" y="558413"/>
                </a:lnTo>
                <a:lnTo>
                  <a:pt x="10581746" y="560009"/>
                </a:lnTo>
                <a:lnTo>
                  <a:pt x="10583342" y="562005"/>
                </a:lnTo>
                <a:lnTo>
                  <a:pt x="10584540" y="564000"/>
                </a:lnTo>
                <a:lnTo>
                  <a:pt x="10585736" y="566795"/>
                </a:lnTo>
                <a:lnTo>
                  <a:pt x="10587334" y="572383"/>
                </a:lnTo>
                <a:lnTo>
                  <a:pt x="10588930" y="579168"/>
                </a:lnTo>
                <a:lnTo>
                  <a:pt x="10589728" y="586353"/>
                </a:lnTo>
                <a:lnTo>
                  <a:pt x="10590926" y="602320"/>
                </a:lnTo>
                <a:lnTo>
                  <a:pt x="10591724" y="618685"/>
                </a:lnTo>
                <a:lnTo>
                  <a:pt x="10607690" y="630659"/>
                </a:lnTo>
                <a:lnTo>
                  <a:pt x="10615674" y="636647"/>
                </a:lnTo>
                <a:lnTo>
                  <a:pt x="10623256" y="643032"/>
                </a:lnTo>
                <a:lnTo>
                  <a:pt x="10630840" y="649419"/>
                </a:lnTo>
                <a:lnTo>
                  <a:pt x="10637626" y="656205"/>
                </a:lnTo>
                <a:lnTo>
                  <a:pt x="10644412" y="662991"/>
                </a:lnTo>
                <a:lnTo>
                  <a:pt x="10650000" y="670175"/>
                </a:lnTo>
                <a:lnTo>
                  <a:pt x="10654790" y="678158"/>
                </a:lnTo>
                <a:lnTo>
                  <a:pt x="10657184" y="682150"/>
                </a:lnTo>
                <a:lnTo>
                  <a:pt x="10659180" y="686141"/>
                </a:lnTo>
                <a:lnTo>
                  <a:pt x="10660778" y="690133"/>
                </a:lnTo>
                <a:lnTo>
                  <a:pt x="10662374" y="694523"/>
                </a:lnTo>
                <a:lnTo>
                  <a:pt x="10663572" y="698914"/>
                </a:lnTo>
                <a:lnTo>
                  <a:pt x="10664768" y="703704"/>
                </a:lnTo>
                <a:lnTo>
                  <a:pt x="10665168" y="708494"/>
                </a:lnTo>
                <a:lnTo>
                  <a:pt x="10665568" y="713682"/>
                </a:lnTo>
                <a:lnTo>
                  <a:pt x="10665966" y="718872"/>
                </a:lnTo>
                <a:lnTo>
                  <a:pt x="10665568" y="724060"/>
                </a:lnTo>
                <a:lnTo>
                  <a:pt x="10665168" y="729249"/>
                </a:lnTo>
                <a:lnTo>
                  <a:pt x="10664370" y="734838"/>
                </a:lnTo>
                <a:lnTo>
                  <a:pt x="10663172" y="740825"/>
                </a:lnTo>
                <a:lnTo>
                  <a:pt x="10661576" y="747211"/>
                </a:lnTo>
                <a:lnTo>
                  <a:pt x="10666764" y="812273"/>
                </a:lnTo>
                <a:lnTo>
                  <a:pt x="10672752" y="862965"/>
                </a:lnTo>
                <a:lnTo>
                  <a:pt x="10675944" y="888511"/>
                </a:lnTo>
                <a:lnTo>
                  <a:pt x="10678340" y="914057"/>
                </a:lnTo>
                <a:lnTo>
                  <a:pt x="10680736" y="939203"/>
                </a:lnTo>
                <a:lnTo>
                  <a:pt x="10682332" y="964749"/>
                </a:lnTo>
                <a:lnTo>
                  <a:pt x="10683928" y="990295"/>
                </a:lnTo>
                <a:lnTo>
                  <a:pt x="10685126" y="1015839"/>
                </a:lnTo>
                <a:lnTo>
                  <a:pt x="10685524" y="1041385"/>
                </a:lnTo>
                <a:lnTo>
                  <a:pt x="10685924" y="1066532"/>
                </a:lnTo>
                <a:lnTo>
                  <a:pt x="10685524" y="1092078"/>
                </a:lnTo>
                <a:lnTo>
                  <a:pt x="10684328" y="1117623"/>
                </a:lnTo>
                <a:lnTo>
                  <a:pt x="10682730" y="1143169"/>
                </a:lnTo>
                <a:lnTo>
                  <a:pt x="10680336" y="1168315"/>
                </a:lnTo>
                <a:lnTo>
                  <a:pt x="10677144" y="1193861"/>
                </a:lnTo>
                <a:lnTo>
                  <a:pt x="10672752" y="1219407"/>
                </a:lnTo>
                <a:lnTo>
                  <a:pt x="10672352" y="1222600"/>
                </a:lnTo>
                <a:lnTo>
                  <a:pt x="10672352" y="1225394"/>
                </a:lnTo>
                <a:lnTo>
                  <a:pt x="10672352" y="1228587"/>
                </a:lnTo>
                <a:lnTo>
                  <a:pt x="10672752" y="1231382"/>
                </a:lnTo>
                <a:lnTo>
                  <a:pt x="10674748" y="1237369"/>
                </a:lnTo>
                <a:lnTo>
                  <a:pt x="10676744" y="1242957"/>
                </a:lnTo>
                <a:lnTo>
                  <a:pt x="10679138" y="1248146"/>
                </a:lnTo>
                <a:lnTo>
                  <a:pt x="10681932" y="1253335"/>
                </a:lnTo>
                <a:lnTo>
                  <a:pt x="10687520" y="1263713"/>
                </a:lnTo>
                <a:lnTo>
                  <a:pt x="10689916" y="1268902"/>
                </a:lnTo>
                <a:lnTo>
                  <a:pt x="10691912" y="1274489"/>
                </a:lnTo>
                <a:lnTo>
                  <a:pt x="10693508" y="1279679"/>
                </a:lnTo>
                <a:lnTo>
                  <a:pt x="10693906" y="1284867"/>
                </a:lnTo>
                <a:lnTo>
                  <a:pt x="10693906" y="1287662"/>
                </a:lnTo>
                <a:lnTo>
                  <a:pt x="10693508" y="1290455"/>
                </a:lnTo>
                <a:lnTo>
                  <a:pt x="10692710" y="1293250"/>
                </a:lnTo>
                <a:lnTo>
                  <a:pt x="10691912" y="1296044"/>
                </a:lnTo>
                <a:lnTo>
                  <a:pt x="10690714" y="1298838"/>
                </a:lnTo>
                <a:lnTo>
                  <a:pt x="10689118" y="1301633"/>
                </a:lnTo>
                <a:lnTo>
                  <a:pt x="10686722" y="1305225"/>
                </a:lnTo>
                <a:lnTo>
                  <a:pt x="10684328" y="1308018"/>
                </a:lnTo>
                <a:lnTo>
                  <a:pt x="10685924" y="1311211"/>
                </a:lnTo>
                <a:lnTo>
                  <a:pt x="10687122" y="1314405"/>
                </a:lnTo>
                <a:lnTo>
                  <a:pt x="10687920" y="1317598"/>
                </a:lnTo>
                <a:lnTo>
                  <a:pt x="10688320" y="1320791"/>
                </a:lnTo>
                <a:lnTo>
                  <a:pt x="10688718" y="1326778"/>
                </a:lnTo>
                <a:lnTo>
                  <a:pt x="10688320" y="1332766"/>
                </a:lnTo>
                <a:lnTo>
                  <a:pt x="10690714" y="1349530"/>
                </a:lnTo>
                <a:lnTo>
                  <a:pt x="10692310" y="1365895"/>
                </a:lnTo>
                <a:lnTo>
                  <a:pt x="10693906" y="1382660"/>
                </a:lnTo>
                <a:lnTo>
                  <a:pt x="10694704" y="1399425"/>
                </a:lnTo>
                <a:lnTo>
                  <a:pt x="10695504" y="1416188"/>
                </a:lnTo>
                <a:lnTo>
                  <a:pt x="10695904" y="1432553"/>
                </a:lnTo>
                <a:lnTo>
                  <a:pt x="10695904" y="1466082"/>
                </a:lnTo>
                <a:lnTo>
                  <a:pt x="10695504" y="1533140"/>
                </a:lnTo>
                <a:lnTo>
                  <a:pt x="10695904" y="1566669"/>
                </a:lnTo>
                <a:lnTo>
                  <a:pt x="10696302" y="1583034"/>
                </a:lnTo>
                <a:lnTo>
                  <a:pt x="10696702" y="1599798"/>
                </a:lnTo>
                <a:lnTo>
                  <a:pt x="10696702" y="1618159"/>
                </a:lnTo>
                <a:lnTo>
                  <a:pt x="10697898" y="1699986"/>
                </a:lnTo>
                <a:lnTo>
                  <a:pt x="10699096" y="1740698"/>
                </a:lnTo>
                <a:lnTo>
                  <a:pt x="10699894" y="1760656"/>
                </a:lnTo>
                <a:lnTo>
                  <a:pt x="10700692" y="1781013"/>
                </a:lnTo>
                <a:lnTo>
                  <a:pt x="10701092" y="1788198"/>
                </a:lnTo>
                <a:lnTo>
                  <a:pt x="10701092" y="1794983"/>
                </a:lnTo>
                <a:lnTo>
                  <a:pt x="10700692" y="1802168"/>
                </a:lnTo>
                <a:lnTo>
                  <a:pt x="10699894" y="1808155"/>
                </a:lnTo>
                <a:lnTo>
                  <a:pt x="10698696" y="1813743"/>
                </a:lnTo>
                <a:lnTo>
                  <a:pt x="10697100" y="1818932"/>
                </a:lnTo>
                <a:lnTo>
                  <a:pt x="10694704" y="1823723"/>
                </a:lnTo>
                <a:lnTo>
                  <a:pt x="10692310" y="1827713"/>
                </a:lnTo>
                <a:lnTo>
                  <a:pt x="10688718" y="1832105"/>
                </a:lnTo>
                <a:lnTo>
                  <a:pt x="10685126" y="1835298"/>
                </a:lnTo>
                <a:lnTo>
                  <a:pt x="10680736" y="1838091"/>
                </a:lnTo>
                <a:lnTo>
                  <a:pt x="10675546" y="1840087"/>
                </a:lnTo>
                <a:lnTo>
                  <a:pt x="10669560" y="1841684"/>
                </a:lnTo>
                <a:lnTo>
                  <a:pt x="10662774" y="1842882"/>
                </a:lnTo>
                <a:lnTo>
                  <a:pt x="10655588" y="1843281"/>
                </a:lnTo>
                <a:lnTo>
                  <a:pt x="10647606" y="1842882"/>
                </a:lnTo>
                <a:lnTo>
                  <a:pt x="10663572" y="1852860"/>
                </a:lnTo>
                <a:lnTo>
                  <a:pt x="10669160" y="1853259"/>
                </a:lnTo>
                <a:lnTo>
                  <a:pt x="10674348" y="1853659"/>
                </a:lnTo>
                <a:lnTo>
                  <a:pt x="10678740" y="1854457"/>
                </a:lnTo>
                <a:lnTo>
                  <a:pt x="10682730" y="1855255"/>
                </a:lnTo>
                <a:lnTo>
                  <a:pt x="10686324" y="1856452"/>
                </a:lnTo>
                <a:lnTo>
                  <a:pt x="10689516" y="1857650"/>
                </a:lnTo>
                <a:lnTo>
                  <a:pt x="10691912" y="1859247"/>
                </a:lnTo>
                <a:lnTo>
                  <a:pt x="10694306" y="1861243"/>
                </a:lnTo>
                <a:lnTo>
                  <a:pt x="10695904" y="1863238"/>
                </a:lnTo>
                <a:lnTo>
                  <a:pt x="10697500" y="1865633"/>
                </a:lnTo>
                <a:lnTo>
                  <a:pt x="10698696" y="1867629"/>
                </a:lnTo>
                <a:lnTo>
                  <a:pt x="10699894" y="1870024"/>
                </a:lnTo>
                <a:lnTo>
                  <a:pt x="10700294" y="1872419"/>
                </a:lnTo>
                <a:lnTo>
                  <a:pt x="10700692" y="1875212"/>
                </a:lnTo>
                <a:lnTo>
                  <a:pt x="10701092" y="1880402"/>
                </a:lnTo>
                <a:lnTo>
                  <a:pt x="10700692" y="1886389"/>
                </a:lnTo>
                <a:lnTo>
                  <a:pt x="10699894" y="1891977"/>
                </a:lnTo>
                <a:lnTo>
                  <a:pt x="10697898" y="1904750"/>
                </a:lnTo>
                <a:lnTo>
                  <a:pt x="10697100" y="1910338"/>
                </a:lnTo>
                <a:lnTo>
                  <a:pt x="10696702" y="1916325"/>
                </a:lnTo>
                <a:lnTo>
                  <a:pt x="10697100" y="1921515"/>
                </a:lnTo>
                <a:lnTo>
                  <a:pt x="10697500" y="1924308"/>
                </a:lnTo>
                <a:lnTo>
                  <a:pt x="10697898" y="1926703"/>
                </a:lnTo>
                <a:lnTo>
                  <a:pt x="10701092" y="1963026"/>
                </a:lnTo>
                <a:lnTo>
                  <a:pt x="10705882" y="1957438"/>
                </a:lnTo>
                <a:lnTo>
                  <a:pt x="10711070" y="1952249"/>
                </a:lnTo>
                <a:lnTo>
                  <a:pt x="10715062" y="1946660"/>
                </a:lnTo>
                <a:lnTo>
                  <a:pt x="10718654" y="1941073"/>
                </a:lnTo>
                <a:lnTo>
                  <a:pt x="10722248" y="1935484"/>
                </a:lnTo>
                <a:lnTo>
                  <a:pt x="10725440" y="1929498"/>
                </a:lnTo>
                <a:lnTo>
                  <a:pt x="10728234" y="1923111"/>
                </a:lnTo>
                <a:lnTo>
                  <a:pt x="10730630" y="1917123"/>
                </a:lnTo>
                <a:lnTo>
                  <a:pt x="10733024" y="1911136"/>
                </a:lnTo>
                <a:lnTo>
                  <a:pt x="10735020" y="1904750"/>
                </a:lnTo>
                <a:lnTo>
                  <a:pt x="10738612" y="1891977"/>
                </a:lnTo>
                <a:lnTo>
                  <a:pt x="10741806" y="1878805"/>
                </a:lnTo>
                <a:lnTo>
                  <a:pt x="10744600" y="1866032"/>
                </a:lnTo>
                <a:lnTo>
                  <a:pt x="10748990" y="1839289"/>
                </a:lnTo>
                <a:lnTo>
                  <a:pt x="10751384" y="1826117"/>
                </a:lnTo>
                <a:lnTo>
                  <a:pt x="10754178" y="1812945"/>
                </a:lnTo>
                <a:lnTo>
                  <a:pt x="10757372" y="1800172"/>
                </a:lnTo>
                <a:lnTo>
                  <a:pt x="10761364" y="1787399"/>
                </a:lnTo>
                <a:lnTo>
                  <a:pt x="10763758" y="1781412"/>
                </a:lnTo>
                <a:lnTo>
                  <a:pt x="10766552" y="1775425"/>
                </a:lnTo>
                <a:lnTo>
                  <a:pt x="10769346" y="1769437"/>
                </a:lnTo>
                <a:lnTo>
                  <a:pt x="10772938" y="1763051"/>
                </a:lnTo>
                <a:lnTo>
                  <a:pt x="10774136" y="1755467"/>
                </a:lnTo>
                <a:lnTo>
                  <a:pt x="10775734" y="1747883"/>
                </a:lnTo>
                <a:lnTo>
                  <a:pt x="10777728" y="1740299"/>
                </a:lnTo>
                <a:lnTo>
                  <a:pt x="10780124" y="1733114"/>
                </a:lnTo>
                <a:lnTo>
                  <a:pt x="10782518" y="1725530"/>
                </a:lnTo>
                <a:lnTo>
                  <a:pt x="10785312" y="1718746"/>
                </a:lnTo>
                <a:lnTo>
                  <a:pt x="10788506" y="1711960"/>
                </a:lnTo>
                <a:lnTo>
                  <a:pt x="10791698" y="1705174"/>
                </a:lnTo>
                <a:lnTo>
                  <a:pt x="10795292" y="1698388"/>
                </a:lnTo>
                <a:lnTo>
                  <a:pt x="10798884" y="1691603"/>
                </a:lnTo>
                <a:lnTo>
                  <a:pt x="10807664" y="1678830"/>
                </a:lnTo>
                <a:lnTo>
                  <a:pt x="10816446" y="1666457"/>
                </a:lnTo>
                <a:lnTo>
                  <a:pt x="10826026" y="1654082"/>
                </a:lnTo>
                <a:lnTo>
                  <a:pt x="10831216" y="1651288"/>
                </a:lnTo>
                <a:lnTo>
                  <a:pt x="10836004" y="1648894"/>
                </a:lnTo>
                <a:lnTo>
                  <a:pt x="10841592" y="1646898"/>
                </a:lnTo>
                <a:lnTo>
                  <a:pt x="10846782" y="1645301"/>
                </a:lnTo>
                <a:lnTo>
                  <a:pt x="10851970" y="1644104"/>
                </a:lnTo>
                <a:lnTo>
                  <a:pt x="10856760" y="1642906"/>
                </a:lnTo>
                <a:lnTo>
                  <a:pt x="10861950" y="1642108"/>
                </a:lnTo>
                <a:lnTo>
                  <a:pt x="10867138" y="1641709"/>
                </a:lnTo>
                <a:lnTo>
                  <a:pt x="10877516" y="1641310"/>
                </a:lnTo>
                <a:lnTo>
                  <a:pt x="10887496" y="1641709"/>
                </a:lnTo>
                <a:lnTo>
                  <a:pt x="10897474" y="1642906"/>
                </a:lnTo>
                <a:lnTo>
                  <a:pt x="10907852" y="1644104"/>
                </a:lnTo>
                <a:lnTo>
                  <a:pt x="10917832" y="1646100"/>
                </a:lnTo>
                <a:lnTo>
                  <a:pt x="10928208" y="1648495"/>
                </a:lnTo>
                <a:lnTo>
                  <a:pt x="10948566" y="1652885"/>
                </a:lnTo>
                <a:lnTo>
                  <a:pt x="10958544" y="1654881"/>
                </a:lnTo>
                <a:lnTo>
                  <a:pt x="10968922" y="1656478"/>
                </a:lnTo>
                <a:lnTo>
                  <a:pt x="10978902" y="1657675"/>
                </a:lnTo>
                <a:lnTo>
                  <a:pt x="10989280" y="1658074"/>
                </a:lnTo>
                <a:lnTo>
                  <a:pt x="10999658" y="1656877"/>
                </a:lnTo>
                <a:lnTo>
                  <a:pt x="11010434" y="1656079"/>
                </a:lnTo>
                <a:lnTo>
                  <a:pt x="11021210" y="1656079"/>
                </a:lnTo>
                <a:lnTo>
                  <a:pt x="11031988" y="1656478"/>
                </a:lnTo>
                <a:lnTo>
                  <a:pt x="11043564" y="1657675"/>
                </a:lnTo>
                <a:lnTo>
                  <a:pt x="11054740" y="1659272"/>
                </a:lnTo>
                <a:lnTo>
                  <a:pt x="11065516" y="1661267"/>
                </a:lnTo>
                <a:lnTo>
                  <a:pt x="11077092" y="1664062"/>
                </a:lnTo>
                <a:lnTo>
                  <a:pt x="11088268" y="1667654"/>
                </a:lnTo>
                <a:lnTo>
                  <a:pt x="11099844" y="1671246"/>
                </a:lnTo>
                <a:lnTo>
                  <a:pt x="11110620" y="1675238"/>
                </a:lnTo>
                <a:lnTo>
                  <a:pt x="11121398" y="1679628"/>
                </a:lnTo>
                <a:lnTo>
                  <a:pt x="11132574" y="1684418"/>
                </a:lnTo>
                <a:lnTo>
                  <a:pt x="11143352" y="1689607"/>
                </a:lnTo>
                <a:lnTo>
                  <a:pt x="11153730" y="1695195"/>
                </a:lnTo>
                <a:lnTo>
                  <a:pt x="11163708" y="1701981"/>
                </a:lnTo>
                <a:lnTo>
                  <a:pt x="11174086" y="1708368"/>
                </a:lnTo>
                <a:lnTo>
                  <a:pt x="11184066" y="1714754"/>
                </a:lnTo>
                <a:lnTo>
                  <a:pt x="11193644" y="1721938"/>
                </a:lnTo>
                <a:lnTo>
                  <a:pt x="11202826" y="1729123"/>
                </a:lnTo>
                <a:lnTo>
                  <a:pt x="11212006" y="1737106"/>
                </a:lnTo>
                <a:lnTo>
                  <a:pt x="11220388" y="1745090"/>
                </a:lnTo>
                <a:lnTo>
                  <a:pt x="11228370" y="1753073"/>
                </a:lnTo>
                <a:lnTo>
                  <a:pt x="11236354" y="1761455"/>
                </a:lnTo>
                <a:lnTo>
                  <a:pt x="11243538" y="1770635"/>
                </a:lnTo>
                <a:lnTo>
                  <a:pt x="11250324" y="1779417"/>
                </a:lnTo>
                <a:lnTo>
                  <a:pt x="11256710" y="1788198"/>
                </a:lnTo>
                <a:lnTo>
                  <a:pt x="11262698" y="1797778"/>
                </a:lnTo>
                <a:lnTo>
                  <a:pt x="11267886" y="1806958"/>
                </a:lnTo>
                <a:lnTo>
                  <a:pt x="11272278" y="1816538"/>
                </a:lnTo>
                <a:lnTo>
                  <a:pt x="11276268" y="1826117"/>
                </a:lnTo>
                <a:lnTo>
                  <a:pt x="11279862" y="1836096"/>
                </a:lnTo>
                <a:lnTo>
                  <a:pt x="11282256" y="1839289"/>
                </a:lnTo>
                <a:lnTo>
                  <a:pt x="11283852" y="1842882"/>
                </a:lnTo>
                <a:lnTo>
                  <a:pt x="11284252" y="1846474"/>
                </a:lnTo>
                <a:lnTo>
                  <a:pt x="11283852" y="1850466"/>
                </a:lnTo>
                <a:lnTo>
                  <a:pt x="11287444" y="1855654"/>
                </a:lnTo>
                <a:lnTo>
                  <a:pt x="11290638" y="1861642"/>
                </a:lnTo>
                <a:lnTo>
                  <a:pt x="11293034" y="1867629"/>
                </a:lnTo>
                <a:lnTo>
                  <a:pt x="11295028" y="1874015"/>
                </a:lnTo>
                <a:lnTo>
                  <a:pt x="11296626" y="1880402"/>
                </a:lnTo>
                <a:lnTo>
                  <a:pt x="11297424" y="1886788"/>
                </a:lnTo>
                <a:lnTo>
                  <a:pt x="11299020" y="1901157"/>
                </a:lnTo>
                <a:lnTo>
                  <a:pt x="11300618" y="1915527"/>
                </a:lnTo>
                <a:lnTo>
                  <a:pt x="11301416" y="1923510"/>
                </a:lnTo>
                <a:lnTo>
                  <a:pt x="11302612" y="1931892"/>
                </a:lnTo>
                <a:lnTo>
                  <a:pt x="11304210" y="1939875"/>
                </a:lnTo>
                <a:lnTo>
                  <a:pt x="11306204" y="1948258"/>
                </a:lnTo>
                <a:lnTo>
                  <a:pt x="11309000" y="1956640"/>
                </a:lnTo>
                <a:lnTo>
                  <a:pt x="11312192" y="1966219"/>
                </a:lnTo>
                <a:lnTo>
                  <a:pt x="11316982" y="1945463"/>
                </a:lnTo>
                <a:lnTo>
                  <a:pt x="11321372" y="1925107"/>
                </a:lnTo>
                <a:lnTo>
                  <a:pt x="11330154" y="1885591"/>
                </a:lnTo>
                <a:lnTo>
                  <a:pt x="11338138" y="1847272"/>
                </a:lnTo>
                <a:lnTo>
                  <a:pt x="11345722" y="1810151"/>
                </a:lnTo>
                <a:lnTo>
                  <a:pt x="11349712" y="1791790"/>
                </a:lnTo>
                <a:lnTo>
                  <a:pt x="11354104" y="1773828"/>
                </a:lnTo>
                <a:lnTo>
                  <a:pt x="11358892" y="1755866"/>
                </a:lnTo>
                <a:lnTo>
                  <a:pt x="11364082" y="1738304"/>
                </a:lnTo>
                <a:lnTo>
                  <a:pt x="11369272" y="1721140"/>
                </a:lnTo>
                <a:lnTo>
                  <a:pt x="11374858" y="1703977"/>
                </a:lnTo>
                <a:lnTo>
                  <a:pt x="11381246" y="1686813"/>
                </a:lnTo>
                <a:lnTo>
                  <a:pt x="11388032" y="1670448"/>
                </a:lnTo>
                <a:lnTo>
                  <a:pt x="11479038" y="1307619"/>
                </a:lnTo>
                <a:lnTo>
                  <a:pt x="11478638" y="1307619"/>
                </a:lnTo>
                <a:lnTo>
                  <a:pt x="11480234" y="1294447"/>
                </a:lnTo>
                <a:lnTo>
                  <a:pt x="11481832" y="1281275"/>
                </a:lnTo>
                <a:lnTo>
                  <a:pt x="11486222" y="1255330"/>
                </a:lnTo>
                <a:lnTo>
                  <a:pt x="11491410" y="1229385"/>
                </a:lnTo>
                <a:lnTo>
                  <a:pt x="11497398" y="1204239"/>
                </a:lnTo>
                <a:lnTo>
                  <a:pt x="11503786" y="1179092"/>
                </a:lnTo>
                <a:lnTo>
                  <a:pt x="11510970" y="1153945"/>
                </a:lnTo>
                <a:lnTo>
                  <a:pt x="11518954" y="1129199"/>
                </a:lnTo>
                <a:lnTo>
                  <a:pt x="11527734" y="1104850"/>
                </a:lnTo>
                <a:lnTo>
                  <a:pt x="11536514" y="1080503"/>
                </a:lnTo>
                <a:lnTo>
                  <a:pt x="11545696" y="1056154"/>
                </a:lnTo>
                <a:lnTo>
                  <a:pt x="11555674" y="1031806"/>
                </a:lnTo>
                <a:lnTo>
                  <a:pt x="11565654" y="1007857"/>
                </a:lnTo>
                <a:lnTo>
                  <a:pt x="11586410" y="959560"/>
                </a:lnTo>
                <a:lnTo>
                  <a:pt x="11607964" y="912061"/>
                </a:lnTo>
                <a:lnTo>
                  <a:pt x="11609960" y="907670"/>
                </a:lnTo>
                <a:lnTo>
                  <a:pt x="11612354" y="903280"/>
                </a:lnTo>
                <a:lnTo>
                  <a:pt x="11614748" y="900485"/>
                </a:lnTo>
                <a:lnTo>
                  <a:pt x="11616746" y="898090"/>
                </a:lnTo>
                <a:lnTo>
                  <a:pt x="11619140" y="896095"/>
                </a:lnTo>
                <a:lnTo>
                  <a:pt x="11622332" y="894897"/>
                </a:lnTo>
                <a:lnTo>
                  <a:pt x="11624728" y="894099"/>
                </a:lnTo>
                <a:lnTo>
                  <a:pt x="11627122" y="893700"/>
                </a:lnTo>
                <a:lnTo>
                  <a:pt x="11629518" y="893301"/>
                </a:lnTo>
                <a:lnTo>
                  <a:pt x="11632312" y="893301"/>
                </a:lnTo>
                <a:lnTo>
                  <a:pt x="11637500" y="894099"/>
                </a:lnTo>
                <a:lnTo>
                  <a:pt x="11643488" y="894897"/>
                </a:lnTo>
                <a:lnTo>
                  <a:pt x="11649076" y="895297"/>
                </a:lnTo>
                <a:lnTo>
                  <a:pt x="11675420" y="894897"/>
                </a:lnTo>
                <a:lnTo>
                  <a:pt x="11701364" y="894099"/>
                </a:lnTo>
                <a:lnTo>
                  <a:pt x="11753254" y="892502"/>
                </a:lnTo>
                <a:lnTo>
                  <a:pt x="11776406" y="890506"/>
                </a:lnTo>
                <a:lnTo>
                  <a:pt x="11788380" y="889309"/>
                </a:lnTo>
                <a:lnTo>
                  <a:pt x="11799956" y="888112"/>
                </a:lnTo>
                <a:lnTo>
                  <a:pt x="11811532" y="887713"/>
                </a:lnTo>
                <a:lnTo>
                  <a:pt x="11823106" y="887713"/>
                </a:lnTo>
                <a:lnTo>
                  <a:pt x="11833884" y="888112"/>
                </a:lnTo>
                <a:lnTo>
                  <a:pt x="11844660" y="889708"/>
                </a:lnTo>
                <a:lnTo>
                  <a:pt x="11850248" y="890506"/>
                </a:lnTo>
                <a:lnTo>
                  <a:pt x="11855436" y="892103"/>
                </a:lnTo>
                <a:lnTo>
                  <a:pt x="11860626" y="893700"/>
                </a:lnTo>
                <a:lnTo>
                  <a:pt x="11865416" y="895297"/>
                </a:lnTo>
                <a:lnTo>
                  <a:pt x="11870604" y="897691"/>
                </a:lnTo>
                <a:lnTo>
                  <a:pt x="11875396" y="900086"/>
                </a:lnTo>
                <a:lnTo>
                  <a:pt x="11879786" y="902881"/>
                </a:lnTo>
                <a:lnTo>
                  <a:pt x="11884576" y="906073"/>
                </a:lnTo>
                <a:lnTo>
                  <a:pt x="11888966" y="910065"/>
                </a:lnTo>
                <a:lnTo>
                  <a:pt x="11893356" y="914057"/>
                </a:lnTo>
                <a:lnTo>
                  <a:pt x="11897348" y="918447"/>
                </a:lnTo>
                <a:lnTo>
                  <a:pt x="11901340" y="923237"/>
                </a:lnTo>
                <a:lnTo>
                  <a:pt x="11905332" y="928426"/>
                </a:lnTo>
                <a:lnTo>
                  <a:pt x="11908924" y="934413"/>
                </a:lnTo>
                <a:lnTo>
                  <a:pt x="11912516" y="941198"/>
                </a:lnTo>
                <a:lnTo>
                  <a:pt x="11916108" y="947585"/>
                </a:lnTo>
                <a:lnTo>
                  <a:pt x="11919302" y="947585"/>
                </a:lnTo>
                <a:lnTo>
                  <a:pt x="11922894" y="946787"/>
                </a:lnTo>
                <a:lnTo>
                  <a:pt x="11926086" y="945989"/>
                </a:lnTo>
                <a:lnTo>
                  <a:pt x="11929680" y="944790"/>
                </a:lnTo>
                <a:lnTo>
                  <a:pt x="11936066" y="941997"/>
                </a:lnTo>
                <a:lnTo>
                  <a:pt x="11942452" y="938405"/>
                </a:lnTo>
                <a:lnTo>
                  <a:pt x="11949238" y="934413"/>
                </a:lnTo>
                <a:lnTo>
                  <a:pt x="11955226" y="930421"/>
                </a:lnTo>
                <a:lnTo>
                  <a:pt x="11961612" y="926430"/>
                </a:lnTo>
                <a:lnTo>
                  <a:pt x="11967998" y="922838"/>
                </a:lnTo>
                <a:lnTo>
                  <a:pt x="11974384" y="919645"/>
                </a:lnTo>
                <a:lnTo>
                  <a:pt x="11981170" y="916850"/>
                </a:lnTo>
                <a:lnTo>
                  <a:pt x="11984762" y="916052"/>
                </a:lnTo>
                <a:lnTo>
                  <a:pt x="11987956" y="915254"/>
                </a:lnTo>
                <a:lnTo>
                  <a:pt x="11991548" y="914855"/>
                </a:lnTo>
                <a:lnTo>
                  <a:pt x="11994740" y="914456"/>
                </a:lnTo>
                <a:lnTo>
                  <a:pt x="11998334" y="914855"/>
                </a:lnTo>
                <a:lnTo>
                  <a:pt x="12001926" y="915254"/>
                </a:lnTo>
                <a:lnTo>
                  <a:pt x="12005518" y="916052"/>
                </a:lnTo>
                <a:lnTo>
                  <a:pt x="12009510" y="917249"/>
                </a:lnTo>
                <a:lnTo>
                  <a:pt x="12013500" y="918846"/>
                </a:lnTo>
                <a:lnTo>
                  <a:pt x="12017492" y="921241"/>
                </a:lnTo>
                <a:lnTo>
                  <a:pt x="12021484" y="923636"/>
                </a:lnTo>
                <a:lnTo>
                  <a:pt x="12025476" y="926829"/>
                </a:lnTo>
                <a:lnTo>
                  <a:pt x="12031064" y="922838"/>
                </a:lnTo>
                <a:lnTo>
                  <a:pt x="12037052" y="918846"/>
                </a:lnTo>
                <a:lnTo>
                  <a:pt x="12039844" y="916850"/>
                </a:lnTo>
                <a:lnTo>
                  <a:pt x="12042240" y="914456"/>
                </a:lnTo>
                <a:lnTo>
                  <a:pt x="12044236" y="912061"/>
                </a:lnTo>
                <a:lnTo>
                  <a:pt x="12045434" y="909665"/>
                </a:lnTo>
                <a:lnTo>
                  <a:pt x="12056610" y="882922"/>
                </a:lnTo>
                <a:lnTo>
                  <a:pt x="12066588" y="859772"/>
                </a:lnTo>
                <a:lnTo>
                  <a:pt x="12075370" y="839415"/>
                </a:lnTo>
                <a:lnTo>
                  <a:pt x="12084150" y="822651"/>
                </a:lnTo>
                <a:lnTo>
                  <a:pt x="12088142" y="815067"/>
                </a:lnTo>
                <a:lnTo>
                  <a:pt x="12092134" y="808281"/>
                </a:lnTo>
                <a:lnTo>
                  <a:pt x="12096126" y="801496"/>
                </a:lnTo>
                <a:lnTo>
                  <a:pt x="12100516" y="795908"/>
                </a:lnTo>
                <a:lnTo>
                  <a:pt x="12104908" y="790719"/>
                </a:lnTo>
                <a:lnTo>
                  <a:pt x="12109298" y="786328"/>
                </a:lnTo>
                <a:lnTo>
                  <a:pt x="12114486" y="782337"/>
                </a:lnTo>
                <a:lnTo>
                  <a:pt x="12119276" y="778745"/>
                </a:lnTo>
                <a:lnTo>
                  <a:pt x="12124466" y="775551"/>
                </a:lnTo>
                <a:lnTo>
                  <a:pt x="12129654" y="772358"/>
                </a:lnTo>
                <a:lnTo>
                  <a:pt x="12135642" y="769963"/>
                </a:lnTo>
                <a:lnTo>
                  <a:pt x="12141628" y="768366"/>
                </a:lnTo>
                <a:lnTo>
                  <a:pt x="12148814" y="766769"/>
                </a:lnTo>
                <a:lnTo>
                  <a:pt x="12155998" y="765572"/>
                </a:lnTo>
                <a:lnTo>
                  <a:pt x="12163582" y="764375"/>
                </a:lnTo>
                <a:lnTo>
                  <a:pt x="12171564" y="763976"/>
                </a:lnTo>
                <a:lnTo>
                  <a:pt x="12180746" y="763577"/>
                </a:lnTo>
                <a:lnTo>
                  <a:pt x="12189926" y="763177"/>
                </a:lnTo>
                <a:lnTo>
                  <a:pt x="12191368" y="763204"/>
                </a:lnTo>
                <a:lnTo>
                  <a:pt x="12191368" y="3976397"/>
                </a:lnTo>
                <a:lnTo>
                  <a:pt x="12191368" y="5256392"/>
                </a:lnTo>
                <a:lnTo>
                  <a:pt x="12191368" y="6679220"/>
                </a:lnTo>
                <a:lnTo>
                  <a:pt x="12190652" y="6680125"/>
                </a:lnTo>
                <a:lnTo>
                  <a:pt x="12183868" y="6688096"/>
                </a:lnTo>
                <a:lnTo>
                  <a:pt x="12178278" y="6696277"/>
                </a:lnTo>
                <a:lnTo>
                  <a:pt x="12173090" y="6704457"/>
                </a:lnTo>
                <a:lnTo>
                  <a:pt x="12170694" y="6708443"/>
                </a:lnTo>
                <a:lnTo>
                  <a:pt x="12168700" y="6712847"/>
                </a:lnTo>
                <a:lnTo>
                  <a:pt x="12167102" y="6716832"/>
                </a:lnTo>
                <a:lnTo>
                  <a:pt x="12165906" y="6721028"/>
                </a:lnTo>
                <a:lnTo>
                  <a:pt x="12164708" y="6725432"/>
                </a:lnTo>
                <a:lnTo>
                  <a:pt x="12163910" y="6729628"/>
                </a:lnTo>
                <a:lnTo>
                  <a:pt x="12163910" y="6730676"/>
                </a:lnTo>
                <a:lnTo>
                  <a:pt x="12163110" y="6731725"/>
                </a:lnTo>
                <a:lnTo>
                  <a:pt x="12161914" y="6732564"/>
                </a:lnTo>
                <a:lnTo>
                  <a:pt x="12160716" y="6733613"/>
                </a:lnTo>
                <a:lnTo>
                  <a:pt x="12157524" y="6735291"/>
                </a:lnTo>
                <a:lnTo>
                  <a:pt x="12153932" y="6736550"/>
                </a:lnTo>
                <a:lnTo>
                  <a:pt x="12151136" y="6737179"/>
                </a:lnTo>
                <a:lnTo>
                  <a:pt x="12147146" y="6737808"/>
                </a:lnTo>
                <a:lnTo>
                  <a:pt x="12141956" y="6738228"/>
                </a:lnTo>
                <a:lnTo>
                  <a:pt x="12139255" y="6738329"/>
                </a:lnTo>
                <a:lnTo>
                  <a:pt x="12098392" y="6738329"/>
                </a:lnTo>
                <a:lnTo>
                  <a:pt x="12083282" y="6738018"/>
                </a:lnTo>
                <a:lnTo>
                  <a:pt x="12061328" y="6737179"/>
                </a:lnTo>
                <a:lnTo>
                  <a:pt x="12037778" y="6735920"/>
                </a:lnTo>
                <a:lnTo>
                  <a:pt x="12013828" y="6734662"/>
                </a:lnTo>
                <a:lnTo>
                  <a:pt x="11990278" y="6732984"/>
                </a:lnTo>
                <a:lnTo>
                  <a:pt x="11967128" y="6731096"/>
                </a:lnTo>
                <a:lnTo>
                  <a:pt x="11944776" y="6728998"/>
                </a:lnTo>
                <a:lnTo>
                  <a:pt x="11925218" y="6727111"/>
                </a:lnTo>
                <a:lnTo>
                  <a:pt x="11907654" y="6725013"/>
                </a:lnTo>
                <a:lnTo>
                  <a:pt x="11900470" y="6723964"/>
                </a:lnTo>
                <a:lnTo>
                  <a:pt x="11893684" y="6722916"/>
                </a:lnTo>
                <a:lnTo>
                  <a:pt x="11887696" y="6721867"/>
                </a:lnTo>
                <a:lnTo>
                  <a:pt x="11883306" y="6720818"/>
                </a:lnTo>
                <a:lnTo>
                  <a:pt x="11879714" y="6719769"/>
                </a:lnTo>
                <a:lnTo>
                  <a:pt x="11877318" y="6718930"/>
                </a:lnTo>
                <a:lnTo>
                  <a:pt x="11874126" y="6716623"/>
                </a:lnTo>
                <a:lnTo>
                  <a:pt x="11871732" y="6714316"/>
                </a:lnTo>
                <a:lnTo>
                  <a:pt x="11868936" y="6711589"/>
                </a:lnTo>
                <a:lnTo>
                  <a:pt x="11866940" y="6708862"/>
                </a:lnTo>
                <a:lnTo>
                  <a:pt x="11862950" y="6703618"/>
                </a:lnTo>
                <a:lnTo>
                  <a:pt x="11858558" y="6698164"/>
                </a:lnTo>
                <a:lnTo>
                  <a:pt x="11854966" y="6695857"/>
                </a:lnTo>
                <a:lnTo>
                  <a:pt x="11851772" y="6693550"/>
                </a:lnTo>
                <a:lnTo>
                  <a:pt x="11848580" y="6692081"/>
                </a:lnTo>
                <a:lnTo>
                  <a:pt x="11845786" y="6690613"/>
                </a:lnTo>
                <a:lnTo>
                  <a:pt x="11842992" y="6689774"/>
                </a:lnTo>
                <a:lnTo>
                  <a:pt x="11840198" y="6688935"/>
                </a:lnTo>
                <a:lnTo>
                  <a:pt x="11837804" y="6688516"/>
                </a:lnTo>
                <a:lnTo>
                  <a:pt x="11835008" y="6688306"/>
                </a:lnTo>
                <a:lnTo>
                  <a:pt x="11832614" y="6688516"/>
                </a:lnTo>
                <a:lnTo>
                  <a:pt x="11830618" y="6688725"/>
                </a:lnTo>
                <a:lnTo>
                  <a:pt x="11828224" y="6689145"/>
                </a:lnTo>
                <a:lnTo>
                  <a:pt x="11826228" y="6689774"/>
                </a:lnTo>
                <a:lnTo>
                  <a:pt x="11821438" y="6691452"/>
                </a:lnTo>
                <a:lnTo>
                  <a:pt x="11817446" y="6693550"/>
                </a:lnTo>
                <a:lnTo>
                  <a:pt x="11809064" y="6698584"/>
                </a:lnTo>
                <a:lnTo>
                  <a:pt x="11804674" y="6700891"/>
                </a:lnTo>
                <a:lnTo>
                  <a:pt x="11800284" y="6702989"/>
                </a:lnTo>
                <a:lnTo>
                  <a:pt x="11797888" y="6703828"/>
                </a:lnTo>
                <a:lnTo>
                  <a:pt x="11795492" y="6704667"/>
                </a:lnTo>
                <a:lnTo>
                  <a:pt x="11793098" y="6705296"/>
                </a:lnTo>
                <a:lnTo>
                  <a:pt x="11789904" y="6705716"/>
                </a:lnTo>
                <a:lnTo>
                  <a:pt x="11787110" y="6705925"/>
                </a:lnTo>
                <a:lnTo>
                  <a:pt x="11784316" y="6705925"/>
                </a:lnTo>
                <a:lnTo>
                  <a:pt x="11781124" y="6705716"/>
                </a:lnTo>
                <a:lnTo>
                  <a:pt x="11777930" y="6705296"/>
                </a:lnTo>
                <a:lnTo>
                  <a:pt x="11781124" y="6701940"/>
                </a:lnTo>
                <a:lnTo>
                  <a:pt x="11783120" y="6698584"/>
                </a:lnTo>
                <a:lnTo>
                  <a:pt x="11784316" y="6695647"/>
                </a:lnTo>
                <a:lnTo>
                  <a:pt x="11784716" y="6692711"/>
                </a:lnTo>
                <a:lnTo>
                  <a:pt x="11784316" y="6690194"/>
                </a:lnTo>
                <a:lnTo>
                  <a:pt x="11783120" y="6687677"/>
                </a:lnTo>
                <a:lnTo>
                  <a:pt x="11781524" y="6685579"/>
                </a:lnTo>
                <a:lnTo>
                  <a:pt x="11779128" y="6683481"/>
                </a:lnTo>
                <a:lnTo>
                  <a:pt x="11776334" y="6681384"/>
                </a:lnTo>
                <a:lnTo>
                  <a:pt x="11773140" y="6679496"/>
                </a:lnTo>
                <a:lnTo>
                  <a:pt x="11769548" y="6677608"/>
                </a:lnTo>
                <a:lnTo>
                  <a:pt x="11765556" y="6675931"/>
                </a:lnTo>
                <a:lnTo>
                  <a:pt x="11756776" y="6672784"/>
                </a:lnTo>
                <a:lnTo>
                  <a:pt x="11747596" y="6669638"/>
                </a:lnTo>
                <a:lnTo>
                  <a:pt x="11738014" y="6666492"/>
                </a:lnTo>
                <a:lnTo>
                  <a:pt x="11729234" y="6663345"/>
                </a:lnTo>
                <a:lnTo>
                  <a:pt x="11724844" y="6661667"/>
                </a:lnTo>
                <a:lnTo>
                  <a:pt x="11720852" y="6659569"/>
                </a:lnTo>
                <a:lnTo>
                  <a:pt x="11717260" y="6657682"/>
                </a:lnTo>
                <a:lnTo>
                  <a:pt x="11714066" y="6655794"/>
                </a:lnTo>
                <a:lnTo>
                  <a:pt x="11711672" y="6653487"/>
                </a:lnTo>
                <a:lnTo>
                  <a:pt x="11709276" y="6651179"/>
                </a:lnTo>
                <a:lnTo>
                  <a:pt x="11707680" y="6648872"/>
                </a:lnTo>
                <a:lnTo>
                  <a:pt x="11706882" y="6646145"/>
                </a:lnTo>
                <a:lnTo>
                  <a:pt x="11706482" y="6643209"/>
                </a:lnTo>
                <a:lnTo>
                  <a:pt x="11706882" y="6640062"/>
                </a:lnTo>
                <a:lnTo>
                  <a:pt x="11708078" y="6636706"/>
                </a:lnTo>
                <a:lnTo>
                  <a:pt x="11710474" y="6633350"/>
                </a:lnTo>
                <a:lnTo>
                  <a:pt x="11705284" y="6620136"/>
                </a:lnTo>
                <a:lnTo>
                  <a:pt x="11701292" y="6607131"/>
                </a:lnTo>
                <a:lnTo>
                  <a:pt x="11697302" y="6594336"/>
                </a:lnTo>
                <a:lnTo>
                  <a:pt x="11694108" y="6581121"/>
                </a:lnTo>
                <a:lnTo>
                  <a:pt x="11691714" y="6568116"/>
                </a:lnTo>
                <a:lnTo>
                  <a:pt x="11690914" y="6561614"/>
                </a:lnTo>
                <a:lnTo>
                  <a:pt x="11690516" y="6554902"/>
                </a:lnTo>
                <a:lnTo>
                  <a:pt x="11690116" y="6548399"/>
                </a:lnTo>
                <a:lnTo>
                  <a:pt x="11690116" y="6541687"/>
                </a:lnTo>
                <a:lnTo>
                  <a:pt x="11690516" y="6534975"/>
                </a:lnTo>
                <a:lnTo>
                  <a:pt x="11690914" y="6528472"/>
                </a:lnTo>
                <a:lnTo>
                  <a:pt x="11687722" y="6514838"/>
                </a:lnTo>
                <a:lnTo>
                  <a:pt x="11684928" y="6501204"/>
                </a:lnTo>
                <a:lnTo>
                  <a:pt x="11682532" y="6487780"/>
                </a:lnTo>
                <a:lnTo>
                  <a:pt x="11680936" y="6474146"/>
                </a:lnTo>
                <a:lnTo>
                  <a:pt x="11679340" y="6460512"/>
                </a:lnTo>
                <a:lnTo>
                  <a:pt x="11678142" y="6446878"/>
                </a:lnTo>
                <a:lnTo>
                  <a:pt x="11677744" y="6433244"/>
                </a:lnTo>
                <a:lnTo>
                  <a:pt x="11676946" y="6419819"/>
                </a:lnTo>
                <a:lnTo>
                  <a:pt x="11676146" y="6392551"/>
                </a:lnTo>
                <a:lnTo>
                  <a:pt x="11675746" y="6365073"/>
                </a:lnTo>
                <a:lnTo>
                  <a:pt x="11674948" y="6338015"/>
                </a:lnTo>
                <a:lnTo>
                  <a:pt x="11674150" y="6324381"/>
                </a:lnTo>
                <a:lnTo>
                  <a:pt x="11672954" y="6310537"/>
                </a:lnTo>
                <a:lnTo>
                  <a:pt x="11656188" y="6031563"/>
                </a:lnTo>
                <a:lnTo>
                  <a:pt x="11638226" y="6031353"/>
                </a:lnTo>
                <a:lnTo>
                  <a:pt x="11630244" y="6049811"/>
                </a:lnTo>
                <a:lnTo>
                  <a:pt x="11622260" y="6068479"/>
                </a:lnTo>
                <a:lnTo>
                  <a:pt x="11615076" y="6086938"/>
                </a:lnTo>
                <a:lnTo>
                  <a:pt x="11607892" y="6105606"/>
                </a:lnTo>
                <a:lnTo>
                  <a:pt x="11579552" y="6180069"/>
                </a:lnTo>
                <a:lnTo>
                  <a:pt x="11572368" y="6198737"/>
                </a:lnTo>
                <a:lnTo>
                  <a:pt x="11565182" y="6217196"/>
                </a:lnTo>
                <a:lnTo>
                  <a:pt x="11556800" y="6235864"/>
                </a:lnTo>
                <a:lnTo>
                  <a:pt x="11548818" y="6254322"/>
                </a:lnTo>
                <a:lnTo>
                  <a:pt x="11540434" y="6272571"/>
                </a:lnTo>
                <a:lnTo>
                  <a:pt x="11530856" y="6291030"/>
                </a:lnTo>
                <a:lnTo>
                  <a:pt x="11520876" y="6309278"/>
                </a:lnTo>
                <a:lnTo>
                  <a:pt x="11510498" y="6327527"/>
                </a:lnTo>
                <a:lnTo>
                  <a:pt x="11511696" y="6335288"/>
                </a:lnTo>
                <a:lnTo>
                  <a:pt x="11512096" y="6342629"/>
                </a:lnTo>
                <a:lnTo>
                  <a:pt x="11511696" y="6350390"/>
                </a:lnTo>
                <a:lnTo>
                  <a:pt x="11510100" y="6357732"/>
                </a:lnTo>
                <a:lnTo>
                  <a:pt x="11508104" y="6365073"/>
                </a:lnTo>
                <a:lnTo>
                  <a:pt x="11505310" y="6372625"/>
                </a:lnTo>
                <a:lnTo>
                  <a:pt x="11501318" y="6379966"/>
                </a:lnTo>
                <a:lnTo>
                  <a:pt x="11495730" y="6387307"/>
                </a:lnTo>
                <a:lnTo>
                  <a:pt x="11496130" y="6390034"/>
                </a:lnTo>
                <a:lnTo>
                  <a:pt x="11496130" y="6392761"/>
                </a:lnTo>
                <a:lnTo>
                  <a:pt x="11495730" y="6395278"/>
                </a:lnTo>
                <a:lnTo>
                  <a:pt x="11495330" y="6398005"/>
                </a:lnTo>
                <a:lnTo>
                  <a:pt x="11494134" y="6400522"/>
                </a:lnTo>
                <a:lnTo>
                  <a:pt x="11492936" y="6403039"/>
                </a:lnTo>
                <a:lnTo>
                  <a:pt x="11491340" y="6405556"/>
                </a:lnTo>
                <a:lnTo>
                  <a:pt x="11489742" y="6407863"/>
                </a:lnTo>
                <a:lnTo>
                  <a:pt x="11485752" y="6412478"/>
                </a:lnTo>
                <a:lnTo>
                  <a:pt x="11480962" y="6416883"/>
                </a:lnTo>
                <a:lnTo>
                  <a:pt x="11475772" y="6421497"/>
                </a:lnTo>
                <a:lnTo>
                  <a:pt x="11470584" y="6425902"/>
                </a:lnTo>
                <a:lnTo>
                  <a:pt x="11464596" y="6430307"/>
                </a:lnTo>
                <a:lnTo>
                  <a:pt x="11459408" y="6434922"/>
                </a:lnTo>
                <a:lnTo>
                  <a:pt x="11454618" y="6439536"/>
                </a:lnTo>
                <a:lnTo>
                  <a:pt x="11450226" y="6444361"/>
                </a:lnTo>
                <a:lnTo>
                  <a:pt x="11447034" y="6449185"/>
                </a:lnTo>
                <a:lnTo>
                  <a:pt x="11445436" y="6451702"/>
                </a:lnTo>
                <a:lnTo>
                  <a:pt x="11444240" y="6454429"/>
                </a:lnTo>
                <a:lnTo>
                  <a:pt x="11443442" y="6457156"/>
                </a:lnTo>
                <a:lnTo>
                  <a:pt x="11442642" y="6459673"/>
                </a:lnTo>
                <a:lnTo>
                  <a:pt x="11442642" y="6462609"/>
                </a:lnTo>
                <a:lnTo>
                  <a:pt x="11442642" y="6465336"/>
                </a:lnTo>
                <a:lnTo>
                  <a:pt x="11442642" y="6467853"/>
                </a:lnTo>
                <a:lnTo>
                  <a:pt x="11441844" y="6469951"/>
                </a:lnTo>
                <a:lnTo>
                  <a:pt x="11440248" y="6471839"/>
                </a:lnTo>
                <a:lnTo>
                  <a:pt x="11438252" y="6473097"/>
                </a:lnTo>
                <a:lnTo>
                  <a:pt x="11435458" y="6474146"/>
                </a:lnTo>
                <a:lnTo>
                  <a:pt x="11432266" y="6474566"/>
                </a:lnTo>
                <a:lnTo>
                  <a:pt x="11429072" y="6474985"/>
                </a:lnTo>
                <a:lnTo>
                  <a:pt x="11425080" y="6475195"/>
                </a:lnTo>
                <a:lnTo>
                  <a:pt x="11421090" y="6474985"/>
                </a:lnTo>
                <a:lnTo>
                  <a:pt x="11417098" y="6474985"/>
                </a:lnTo>
                <a:lnTo>
                  <a:pt x="11408714" y="6474355"/>
                </a:lnTo>
                <a:lnTo>
                  <a:pt x="11399934" y="6473726"/>
                </a:lnTo>
                <a:lnTo>
                  <a:pt x="11392350" y="6473307"/>
                </a:lnTo>
                <a:lnTo>
                  <a:pt x="11341658" y="6473097"/>
                </a:lnTo>
                <a:lnTo>
                  <a:pt x="11290566" y="6472887"/>
                </a:lnTo>
                <a:lnTo>
                  <a:pt x="11188384" y="6472678"/>
                </a:lnTo>
                <a:lnTo>
                  <a:pt x="11190778" y="6478551"/>
                </a:lnTo>
                <a:lnTo>
                  <a:pt x="11191178" y="6481068"/>
                </a:lnTo>
                <a:lnTo>
                  <a:pt x="11191578" y="6483375"/>
                </a:lnTo>
                <a:lnTo>
                  <a:pt x="11191578" y="6485263"/>
                </a:lnTo>
                <a:lnTo>
                  <a:pt x="11191578" y="6487151"/>
                </a:lnTo>
                <a:lnTo>
                  <a:pt x="11190778" y="6488829"/>
                </a:lnTo>
                <a:lnTo>
                  <a:pt x="11189980" y="6490297"/>
                </a:lnTo>
                <a:lnTo>
                  <a:pt x="11189182" y="6491346"/>
                </a:lnTo>
                <a:lnTo>
                  <a:pt x="11187586" y="6492394"/>
                </a:lnTo>
                <a:lnTo>
                  <a:pt x="11186388" y="6493234"/>
                </a:lnTo>
                <a:lnTo>
                  <a:pt x="11184792" y="6493863"/>
                </a:lnTo>
                <a:lnTo>
                  <a:pt x="11182796" y="6494283"/>
                </a:lnTo>
                <a:lnTo>
                  <a:pt x="11180800" y="6494702"/>
                </a:lnTo>
                <a:lnTo>
                  <a:pt x="11178804" y="6494912"/>
                </a:lnTo>
                <a:lnTo>
                  <a:pt x="11176410" y="6495121"/>
                </a:lnTo>
                <a:lnTo>
                  <a:pt x="11171220" y="6495121"/>
                </a:lnTo>
                <a:lnTo>
                  <a:pt x="11165632" y="6494702"/>
                </a:lnTo>
                <a:lnTo>
                  <a:pt x="11160044" y="6494073"/>
                </a:lnTo>
                <a:lnTo>
                  <a:pt x="11154456" y="6493444"/>
                </a:lnTo>
                <a:lnTo>
                  <a:pt x="11142880" y="6492185"/>
                </a:lnTo>
                <a:lnTo>
                  <a:pt x="11137292" y="6491765"/>
                </a:lnTo>
                <a:lnTo>
                  <a:pt x="11132104" y="6491556"/>
                </a:lnTo>
                <a:lnTo>
                  <a:pt x="11118132" y="6491975"/>
                </a:lnTo>
                <a:lnTo>
                  <a:pt x="11103764" y="6492814"/>
                </a:lnTo>
                <a:lnTo>
                  <a:pt x="11089394" y="6494073"/>
                </a:lnTo>
                <a:lnTo>
                  <a:pt x="11075424" y="6495541"/>
                </a:lnTo>
                <a:lnTo>
                  <a:pt x="11046686" y="6498268"/>
                </a:lnTo>
                <a:lnTo>
                  <a:pt x="11032316" y="6499317"/>
                </a:lnTo>
                <a:lnTo>
                  <a:pt x="11017946" y="6500156"/>
                </a:lnTo>
                <a:lnTo>
                  <a:pt x="11011160" y="6500365"/>
                </a:lnTo>
                <a:lnTo>
                  <a:pt x="11003576" y="6500575"/>
                </a:lnTo>
                <a:lnTo>
                  <a:pt x="10996792" y="6500575"/>
                </a:lnTo>
                <a:lnTo>
                  <a:pt x="10990006" y="6500365"/>
                </a:lnTo>
                <a:lnTo>
                  <a:pt x="10982820" y="6499946"/>
                </a:lnTo>
                <a:lnTo>
                  <a:pt x="10975636" y="6499526"/>
                </a:lnTo>
                <a:lnTo>
                  <a:pt x="10968850" y="6498687"/>
                </a:lnTo>
                <a:lnTo>
                  <a:pt x="10962064" y="6497848"/>
                </a:lnTo>
                <a:lnTo>
                  <a:pt x="10955280" y="6496590"/>
                </a:lnTo>
                <a:lnTo>
                  <a:pt x="10948494" y="6495331"/>
                </a:lnTo>
                <a:lnTo>
                  <a:pt x="10941708" y="6493653"/>
                </a:lnTo>
                <a:lnTo>
                  <a:pt x="10934922" y="6491765"/>
                </a:lnTo>
                <a:lnTo>
                  <a:pt x="10928136" y="6489458"/>
                </a:lnTo>
                <a:lnTo>
                  <a:pt x="10921750" y="6486731"/>
                </a:lnTo>
                <a:lnTo>
                  <a:pt x="10915364" y="6484005"/>
                </a:lnTo>
                <a:lnTo>
                  <a:pt x="10908578" y="6480858"/>
                </a:lnTo>
                <a:lnTo>
                  <a:pt x="10879840" y="6468692"/>
                </a:lnTo>
                <a:lnTo>
                  <a:pt x="10871856" y="6470580"/>
                </a:lnTo>
                <a:lnTo>
                  <a:pt x="10863874" y="6472048"/>
                </a:lnTo>
                <a:lnTo>
                  <a:pt x="10856688" y="6473097"/>
                </a:lnTo>
                <a:lnTo>
                  <a:pt x="10849104" y="6473936"/>
                </a:lnTo>
                <a:lnTo>
                  <a:pt x="10841520" y="6474355"/>
                </a:lnTo>
                <a:lnTo>
                  <a:pt x="10834736" y="6474775"/>
                </a:lnTo>
                <a:lnTo>
                  <a:pt x="10827950" y="6474775"/>
                </a:lnTo>
                <a:lnTo>
                  <a:pt x="10821164" y="6474566"/>
                </a:lnTo>
                <a:lnTo>
                  <a:pt x="10814778" y="6474146"/>
                </a:lnTo>
                <a:lnTo>
                  <a:pt x="10807992" y="6473517"/>
                </a:lnTo>
                <a:lnTo>
                  <a:pt x="10802006" y="6472678"/>
                </a:lnTo>
                <a:lnTo>
                  <a:pt x="10796018" y="6471419"/>
                </a:lnTo>
                <a:lnTo>
                  <a:pt x="10790430" y="6469741"/>
                </a:lnTo>
                <a:lnTo>
                  <a:pt x="10785240" y="6468063"/>
                </a:lnTo>
                <a:lnTo>
                  <a:pt x="10779652" y="6466385"/>
                </a:lnTo>
                <a:lnTo>
                  <a:pt x="10774464" y="6464287"/>
                </a:lnTo>
                <a:lnTo>
                  <a:pt x="10770072" y="6461980"/>
                </a:lnTo>
                <a:lnTo>
                  <a:pt x="10765682" y="6459463"/>
                </a:lnTo>
                <a:lnTo>
                  <a:pt x="10761292" y="6456736"/>
                </a:lnTo>
                <a:lnTo>
                  <a:pt x="10757700" y="6453590"/>
                </a:lnTo>
                <a:lnTo>
                  <a:pt x="10754106" y="6450234"/>
                </a:lnTo>
                <a:lnTo>
                  <a:pt x="10750514" y="6446878"/>
                </a:lnTo>
                <a:lnTo>
                  <a:pt x="10747322" y="6443312"/>
                </a:lnTo>
                <a:lnTo>
                  <a:pt x="10744528" y="6439536"/>
                </a:lnTo>
                <a:lnTo>
                  <a:pt x="10742132" y="6435341"/>
                </a:lnTo>
                <a:lnTo>
                  <a:pt x="10740136" y="6431146"/>
                </a:lnTo>
                <a:lnTo>
                  <a:pt x="10738142" y="6426951"/>
                </a:lnTo>
                <a:lnTo>
                  <a:pt x="10736544" y="6422336"/>
                </a:lnTo>
                <a:lnTo>
                  <a:pt x="10735746" y="6417512"/>
                </a:lnTo>
                <a:lnTo>
                  <a:pt x="10734948" y="6412478"/>
                </a:lnTo>
                <a:lnTo>
                  <a:pt x="10734548" y="6407444"/>
                </a:lnTo>
                <a:lnTo>
                  <a:pt x="10734548" y="6402200"/>
                </a:lnTo>
                <a:lnTo>
                  <a:pt x="10732154" y="6397585"/>
                </a:lnTo>
                <a:lnTo>
                  <a:pt x="10729760" y="6393180"/>
                </a:lnTo>
                <a:lnTo>
                  <a:pt x="10728162" y="6388566"/>
                </a:lnTo>
                <a:lnTo>
                  <a:pt x="10726964" y="6384161"/>
                </a:lnTo>
                <a:lnTo>
                  <a:pt x="10726566" y="6379337"/>
                </a:lnTo>
                <a:lnTo>
                  <a:pt x="10726964" y="6374932"/>
                </a:lnTo>
                <a:lnTo>
                  <a:pt x="10727364" y="6372625"/>
                </a:lnTo>
                <a:lnTo>
                  <a:pt x="10728162" y="6370317"/>
                </a:lnTo>
                <a:lnTo>
                  <a:pt x="10729360" y="6368010"/>
                </a:lnTo>
                <a:lnTo>
                  <a:pt x="10730558" y="6365493"/>
                </a:lnTo>
                <a:lnTo>
                  <a:pt x="10727364" y="6360878"/>
                </a:lnTo>
                <a:lnTo>
                  <a:pt x="10724570" y="6356263"/>
                </a:lnTo>
                <a:lnTo>
                  <a:pt x="10722974" y="6351439"/>
                </a:lnTo>
                <a:lnTo>
                  <a:pt x="10722176" y="6349132"/>
                </a:lnTo>
                <a:lnTo>
                  <a:pt x="10721776" y="6346615"/>
                </a:lnTo>
                <a:lnTo>
                  <a:pt x="10721376" y="6344308"/>
                </a:lnTo>
                <a:lnTo>
                  <a:pt x="10721776" y="6341790"/>
                </a:lnTo>
                <a:lnTo>
                  <a:pt x="10722176" y="6339483"/>
                </a:lnTo>
                <a:lnTo>
                  <a:pt x="10722574" y="6337176"/>
                </a:lnTo>
                <a:lnTo>
                  <a:pt x="10723772" y="6334869"/>
                </a:lnTo>
                <a:lnTo>
                  <a:pt x="10725368" y="6332351"/>
                </a:lnTo>
                <a:lnTo>
                  <a:pt x="10727364" y="6329834"/>
                </a:lnTo>
                <a:lnTo>
                  <a:pt x="10729760" y="6327527"/>
                </a:lnTo>
                <a:lnTo>
                  <a:pt x="10710998" y="6270474"/>
                </a:lnTo>
                <a:lnTo>
                  <a:pt x="10702218" y="6270474"/>
                </a:lnTo>
                <a:lnTo>
                  <a:pt x="10693036" y="6270054"/>
                </a:lnTo>
                <a:lnTo>
                  <a:pt x="10620790" y="6422965"/>
                </a:lnTo>
                <a:lnTo>
                  <a:pt x="10614006" y="6435341"/>
                </a:lnTo>
                <a:lnTo>
                  <a:pt x="10608018" y="6448136"/>
                </a:lnTo>
                <a:lnTo>
                  <a:pt x="10596442" y="6473517"/>
                </a:lnTo>
                <a:lnTo>
                  <a:pt x="10585266" y="6498687"/>
                </a:lnTo>
                <a:lnTo>
                  <a:pt x="10572892" y="6524068"/>
                </a:lnTo>
                <a:lnTo>
                  <a:pt x="10566904" y="6536443"/>
                </a:lnTo>
                <a:lnTo>
                  <a:pt x="10560120" y="6549029"/>
                </a:lnTo>
                <a:lnTo>
                  <a:pt x="10552936" y="6561614"/>
                </a:lnTo>
                <a:lnTo>
                  <a:pt x="10544952" y="6573780"/>
                </a:lnTo>
                <a:lnTo>
                  <a:pt x="10536968" y="6586155"/>
                </a:lnTo>
                <a:lnTo>
                  <a:pt x="10527788" y="6598321"/>
                </a:lnTo>
                <a:lnTo>
                  <a:pt x="10517810" y="6610486"/>
                </a:lnTo>
                <a:lnTo>
                  <a:pt x="10507432" y="6622233"/>
                </a:lnTo>
                <a:lnTo>
                  <a:pt x="10505036" y="6628106"/>
                </a:lnTo>
                <a:lnTo>
                  <a:pt x="10502242" y="6633560"/>
                </a:lnTo>
                <a:lnTo>
                  <a:pt x="10499050" y="6638594"/>
                </a:lnTo>
                <a:lnTo>
                  <a:pt x="10495456" y="6643628"/>
                </a:lnTo>
                <a:lnTo>
                  <a:pt x="10491466" y="6647823"/>
                </a:lnTo>
                <a:lnTo>
                  <a:pt x="10487074" y="6651808"/>
                </a:lnTo>
                <a:lnTo>
                  <a:pt x="10483882" y="6653487"/>
                </a:lnTo>
                <a:lnTo>
                  <a:pt x="10481088" y="6655165"/>
                </a:lnTo>
                <a:lnTo>
                  <a:pt x="10478294" y="6656842"/>
                </a:lnTo>
                <a:lnTo>
                  <a:pt x="10475500" y="6658311"/>
                </a:lnTo>
                <a:lnTo>
                  <a:pt x="10472306" y="6659569"/>
                </a:lnTo>
                <a:lnTo>
                  <a:pt x="10468714" y="6660828"/>
                </a:lnTo>
                <a:lnTo>
                  <a:pt x="10465520" y="6661877"/>
                </a:lnTo>
                <a:lnTo>
                  <a:pt x="10461528" y="6662926"/>
                </a:lnTo>
                <a:lnTo>
                  <a:pt x="10457538" y="6663555"/>
                </a:lnTo>
                <a:lnTo>
                  <a:pt x="10453148" y="6664184"/>
                </a:lnTo>
                <a:lnTo>
                  <a:pt x="10448756" y="6664813"/>
                </a:lnTo>
                <a:lnTo>
                  <a:pt x="10444366" y="6665023"/>
                </a:lnTo>
                <a:lnTo>
                  <a:pt x="10439576" y="6665233"/>
                </a:lnTo>
                <a:lnTo>
                  <a:pt x="10434386" y="6665233"/>
                </a:lnTo>
                <a:lnTo>
                  <a:pt x="10429198" y="6665023"/>
                </a:lnTo>
                <a:lnTo>
                  <a:pt x="10423610" y="6664813"/>
                </a:lnTo>
                <a:lnTo>
                  <a:pt x="10417622" y="6664184"/>
                </a:lnTo>
                <a:lnTo>
                  <a:pt x="10411636" y="6663555"/>
                </a:lnTo>
                <a:lnTo>
                  <a:pt x="10405248" y="6662716"/>
                </a:lnTo>
                <a:lnTo>
                  <a:pt x="10398862" y="6661667"/>
                </a:lnTo>
                <a:lnTo>
                  <a:pt x="10393674" y="6661038"/>
                </a:lnTo>
                <a:lnTo>
                  <a:pt x="10388884" y="6660199"/>
                </a:lnTo>
                <a:lnTo>
                  <a:pt x="10383296" y="6659779"/>
                </a:lnTo>
                <a:lnTo>
                  <a:pt x="10378106" y="6659569"/>
                </a:lnTo>
                <a:lnTo>
                  <a:pt x="10367330" y="6659360"/>
                </a:lnTo>
                <a:lnTo>
                  <a:pt x="10356552" y="6659360"/>
                </a:lnTo>
                <a:lnTo>
                  <a:pt x="10334200" y="6660199"/>
                </a:lnTo>
                <a:lnTo>
                  <a:pt x="10322624" y="6660408"/>
                </a:lnTo>
                <a:lnTo>
                  <a:pt x="10312246" y="6660828"/>
                </a:lnTo>
                <a:lnTo>
                  <a:pt x="10299074" y="6662087"/>
                </a:lnTo>
                <a:lnTo>
                  <a:pt x="10285902" y="6662926"/>
                </a:lnTo>
                <a:lnTo>
                  <a:pt x="10273528" y="6663135"/>
                </a:lnTo>
                <a:lnTo>
                  <a:pt x="10261554" y="6662926"/>
                </a:lnTo>
                <a:lnTo>
                  <a:pt x="10249180" y="6662296"/>
                </a:lnTo>
                <a:lnTo>
                  <a:pt x="10238004" y="6661247"/>
                </a:lnTo>
                <a:lnTo>
                  <a:pt x="10227228" y="6659360"/>
                </a:lnTo>
                <a:lnTo>
                  <a:pt x="10216052" y="6657262"/>
                </a:lnTo>
                <a:lnTo>
                  <a:pt x="10206072" y="6654745"/>
                </a:lnTo>
                <a:lnTo>
                  <a:pt x="10196094" y="6651808"/>
                </a:lnTo>
                <a:lnTo>
                  <a:pt x="10186514" y="6648453"/>
                </a:lnTo>
                <a:lnTo>
                  <a:pt x="10177334" y="6644677"/>
                </a:lnTo>
                <a:lnTo>
                  <a:pt x="10168552" y="6640062"/>
                </a:lnTo>
                <a:lnTo>
                  <a:pt x="10160170" y="6635448"/>
                </a:lnTo>
                <a:lnTo>
                  <a:pt x="10151388" y="6630204"/>
                </a:lnTo>
                <a:lnTo>
                  <a:pt x="10143804" y="6624330"/>
                </a:lnTo>
                <a:lnTo>
                  <a:pt x="10138216" y="6628525"/>
                </a:lnTo>
                <a:lnTo>
                  <a:pt x="10131830" y="6632721"/>
                </a:lnTo>
                <a:lnTo>
                  <a:pt x="10124646" y="6636706"/>
                </a:lnTo>
                <a:lnTo>
                  <a:pt x="10121452" y="6638384"/>
                </a:lnTo>
                <a:lnTo>
                  <a:pt x="10117860" y="6639853"/>
                </a:lnTo>
                <a:lnTo>
                  <a:pt x="10114268" y="6641321"/>
                </a:lnTo>
                <a:lnTo>
                  <a:pt x="10110676" y="6642160"/>
                </a:lnTo>
                <a:lnTo>
                  <a:pt x="10107082" y="6642789"/>
                </a:lnTo>
                <a:lnTo>
                  <a:pt x="10103490" y="6642789"/>
                </a:lnTo>
                <a:lnTo>
                  <a:pt x="10101494" y="6642789"/>
                </a:lnTo>
                <a:lnTo>
                  <a:pt x="10099898" y="6642579"/>
                </a:lnTo>
                <a:lnTo>
                  <a:pt x="10098302" y="6642160"/>
                </a:lnTo>
                <a:lnTo>
                  <a:pt x="10096306" y="6641530"/>
                </a:lnTo>
                <a:lnTo>
                  <a:pt x="10094310" y="6640901"/>
                </a:lnTo>
                <a:lnTo>
                  <a:pt x="10092714" y="6640062"/>
                </a:lnTo>
                <a:lnTo>
                  <a:pt x="10089520" y="6637964"/>
                </a:lnTo>
                <a:lnTo>
                  <a:pt x="10086326" y="6635867"/>
                </a:lnTo>
                <a:lnTo>
                  <a:pt x="10083134" y="6633560"/>
                </a:lnTo>
                <a:lnTo>
                  <a:pt x="10075950" y="6629365"/>
                </a:lnTo>
                <a:lnTo>
                  <a:pt x="10067966" y="6625170"/>
                </a:lnTo>
                <a:lnTo>
                  <a:pt x="10059184" y="6621184"/>
                </a:lnTo>
                <a:lnTo>
                  <a:pt x="10042420" y="6613004"/>
                </a:lnTo>
                <a:lnTo>
                  <a:pt x="10034038" y="6608599"/>
                </a:lnTo>
                <a:lnTo>
                  <a:pt x="10026454" y="6604404"/>
                </a:lnTo>
                <a:lnTo>
                  <a:pt x="10022862" y="6602097"/>
                </a:lnTo>
                <a:lnTo>
                  <a:pt x="10019670" y="6599789"/>
                </a:lnTo>
                <a:lnTo>
                  <a:pt x="10016874" y="6597482"/>
                </a:lnTo>
                <a:lnTo>
                  <a:pt x="10014480" y="6594965"/>
                </a:lnTo>
                <a:lnTo>
                  <a:pt x="10012086" y="6592448"/>
                </a:lnTo>
                <a:lnTo>
                  <a:pt x="10010488" y="6589721"/>
                </a:lnTo>
                <a:lnTo>
                  <a:pt x="10008892" y="6586994"/>
                </a:lnTo>
                <a:lnTo>
                  <a:pt x="10007694" y="6584267"/>
                </a:lnTo>
                <a:lnTo>
                  <a:pt x="10007294" y="6581331"/>
                </a:lnTo>
                <a:lnTo>
                  <a:pt x="10007294" y="6578394"/>
                </a:lnTo>
                <a:lnTo>
                  <a:pt x="10007694" y="6575248"/>
                </a:lnTo>
                <a:lnTo>
                  <a:pt x="10008892" y="6571682"/>
                </a:lnTo>
                <a:lnTo>
                  <a:pt x="10010488" y="6568326"/>
                </a:lnTo>
                <a:lnTo>
                  <a:pt x="10012884" y="6564760"/>
                </a:lnTo>
                <a:lnTo>
                  <a:pt x="10015678" y="6561194"/>
                </a:lnTo>
                <a:lnTo>
                  <a:pt x="10019270" y="6557419"/>
                </a:lnTo>
                <a:lnTo>
                  <a:pt x="10016076" y="6553643"/>
                </a:lnTo>
                <a:lnTo>
                  <a:pt x="10013282" y="6550287"/>
                </a:lnTo>
                <a:lnTo>
                  <a:pt x="10010488" y="6546931"/>
                </a:lnTo>
                <a:lnTo>
                  <a:pt x="10008094" y="6543575"/>
                </a:lnTo>
                <a:lnTo>
                  <a:pt x="10004102" y="6536234"/>
                </a:lnTo>
                <a:lnTo>
                  <a:pt x="10000510" y="6529311"/>
                </a:lnTo>
                <a:lnTo>
                  <a:pt x="9998114" y="6521970"/>
                </a:lnTo>
                <a:lnTo>
                  <a:pt x="9995320" y="6514838"/>
                </a:lnTo>
                <a:lnTo>
                  <a:pt x="9994122" y="6507707"/>
                </a:lnTo>
                <a:lnTo>
                  <a:pt x="9992926" y="6500365"/>
                </a:lnTo>
                <a:lnTo>
                  <a:pt x="9991328" y="6485682"/>
                </a:lnTo>
                <a:lnTo>
                  <a:pt x="9989732" y="6471419"/>
                </a:lnTo>
                <a:lnTo>
                  <a:pt x="9988934" y="6463868"/>
                </a:lnTo>
                <a:lnTo>
                  <a:pt x="9988136" y="6456736"/>
                </a:lnTo>
                <a:lnTo>
                  <a:pt x="9986938" y="6449395"/>
                </a:lnTo>
                <a:lnTo>
                  <a:pt x="9984942" y="6442263"/>
                </a:lnTo>
                <a:lnTo>
                  <a:pt x="9963388" y="6440585"/>
                </a:lnTo>
                <a:lnTo>
                  <a:pt x="9948222" y="6442263"/>
                </a:lnTo>
                <a:lnTo>
                  <a:pt x="9933054" y="6443941"/>
                </a:lnTo>
                <a:lnTo>
                  <a:pt x="9917486" y="6445200"/>
                </a:lnTo>
                <a:lnTo>
                  <a:pt x="9902318" y="6446039"/>
                </a:lnTo>
                <a:lnTo>
                  <a:pt x="9894334" y="6446458"/>
                </a:lnTo>
                <a:lnTo>
                  <a:pt x="9886752" y="6446458"/>
                </a:lnTo>
                <a:lnTo>
                  <a:pt x="9879168" y="6446458"/>
                </a:lnTo>
                <a:lnTo>
                  <a:pt x="9871584" y="6446039"/>
                </a:lnTo>
                <a:lnTo>
                  <a:pt x="9863600" y="6445619"/>
                </a:lnTo>
                <a:lnTo>
                  <a:pt x="9856016" y="6444990"/>
                </a:lnTo>
                <a:lnTo>
                  <a:pt x="9848432" y="6443941"/>
                </a:lnTo>
                <a:lnTo>
                  <a:pt x="9840450" y="6442683"/>
                </a:lnTo>
                <a:lnTo>
                  <a:pt x="9836060" y="6443941"/>
                </a:lnTo>
                <a:lnTo>
                  <a:pt x="9830870" y="6444990"/>
                </a:lnTo>
                <a:lnTo>
                  <a:pt x="9826480" y="6445619"/>
                </a:lnTo>
                <a:lnTo>
                  <a:pt x="9822088" y="6446248"/>
                </a:lnTo>
                <a:lnTo>
                  <a:pt x="9817300" y="6446458"/>
                </a:lnTo>
                <a:lnTo>
                  <a:pt x="9812908" y="6446668"/>
                </a:lnTo>
                <a:lnTo>
                  <a:pt x="9808518" y="6446668"/>
                </a:lnTo>
                <a:lnTo>
                  <a:pt x="9803728" y="6446458"/>
                </a:lnTo>
                <a:lnTo>
                  <a:pt x="9794548" y="6445619"/>
                </a:lnTo>
                <a:lnTo>
                  <a:pt x="9785366" y="6444570"/>
                </a:lnTo>
                <a:lnTo>
                  <a:pt x="9767006" y="6442054"/>
                </a:lnTo>
                <a:lnTo>
                  <a:pt x="9749444" y="6441004"/>
                </a:lnTo>
                <a:lnTo>
                  <a:pt x="9731880" y="6439536"/>
                </a:lnTo>
                <a:lnTo>
                  <a:pt x="9723100" y="6438488"/>
                </a:lnTo>
                <a:lnTo>
                  <a:pt x="9714716" y="6437439"/>
                </a:lnTo>
                <a:lnTo>
                  <a:pt x="9706734" y="6436180"/>
                </a:lnTo>
                <a:lnTo>
                  <a:pt x="9697952" y="6434502"/>
                </a:lnTo>
                <a:lnTo>
                  <a:pt x="9690368" y="6433034"/>
                </a:lnTo>
                <a:lnTo>
                  <a:pt x="9682386" y="6431146"/>
                </a:lnTo>
                <a:lnTo>
                  <a:pt x="9675200" y="6428839"/>
                </a:lnTo>
                <a:lnTo>
                  <a:pt x="9667218" y="6426322"/>
                </a:lnTo>
                <a:lnTo>
                  <a:pt x="9660432" y="6423595"/>
                </a:lnTo>
                <a:lnTo>
                  <a:pt x="9653646" y="6420449"/>
                </a:lnTo>
                <a:lnTo>
                  <a:pt x="9647660" y="6416673"/>
                </a:lnTo>
                <a:lnTo>
                  <a:pt x="9641672" y="6412897"/>
                </a:lnTo>
                <a:lnTo>
                  <a:pt x="9640476" y="6413107"/>
                </a:lnTo>
                <a:lnTo>
                  <a:pt x="9639276" y="6413317"/>
                </a:lnTo>
                <a:lnTo>
                  <a:pt x="9638080" y="6413317"/>
                </a:lnTo>
                <a:lnTo>
                  <a:pt x="9636484" y="6413317"/>
                </a:lnTo>
                <a:lnTo>
                  <a:pt x="9634488" y="6412688"/>
                </a:lnTo>
                <a:lnTo>
                  <a:pt x="9632092" y="6411849"/>
                </a:lnTo>
                <a:lnTo>
                  <a:pt x="9630096" y="6410800"/>
                </a:lnTo>
                <a:lnTo>
                  <a:pt x="9628100" y="6409542"/>
                </a:lnTo>
                <a:lnTo>
                  <a:pt x="9624110" y="6407024"/>
                </a:lnTo>
                <a:lnTo>
                  <a:pt x="9622114" y="6405766"/>
                </a:lnTo>
                <a:lnTo>
                  <a:pt x="9619718" y="6404927"/>
                </a:lnTo>
                <a:lnTo>
                  <a:pt x="9617724" y="6404507"/>
                </a:lnTo>
                <a:lnTo>
                  <a:pt x="9616526" y="6404507"/>
                </a:lnTo>
                <a:lnTo>
                  <a:pt x="9615728" y="6404507"/>
                </a:lnTo>
                <a:lnTo>
                  <a:pt x="9614530" y="6404717"/>
                </a:lnTo>
                <a:lnTo>
                  <a:pt x="9613332" y="6404927"/>
                </a:lnTo>
                <a:lnTo>
                  <a:pt x="9610938" y="6406185"/>
                </a:lnTo>
                <a:lnTo>
                  <a:pt x="9608542" y="6408073"/>
                </a:lnTo>
                <a:lnTo>
                  <a:pt x="9606148" y="6411010"/>
                </a:lnTo>
                <a:lnTo>
                  <a:pt x="9603354" y="6413317"/>
                </a:lnTo>
                <a:lnTo>
                  <a:pt x="9600958" y="6415415"/>
                </a:lnTo>
                <a:lnTo>
                  <a:pt x="9597766" y="6417302"/>
                </a:lnTo>
                <a:lnTo>
                  <a:pt x="9594572" y="6419190"/>
                </a:lnTo>
                <a:lnTo>
                  <a:pt x="9591380" y="6420658"/>
                </a:lnTo>
                <a:lnTo>
                  <a:pt x="9587788" y="6421917"/>
                </a:lnTo>
                <a:lnTo>
                  <a:pt x="9584194" y="6422756"/>
                </a:lnTo>
                <a:lnTo>
                  <a:pt x="9580602" y="6423385"/>
                </a:lnTo>
                <a:lnTo>
                  <a:pt x="9577408" y="6423805"/>
                </a:lnTo>
                <a:lnTo>
                  <a:pt x="9573816" y="6423805"/>
                </a:lnTo>
                <a:lnTo>
                  <a:pt x="9570624" y="6423595"/>
                </a:lnTo>
                <a:lnTo>
                  <a:pt x="9567828" y="6423175"/>
                </a:lnTo>
                <a:lnTo>
                  <a:pt x="9565434" y="6422546"/>
                </a:lnTo>
                <a:lnTo>
                  <a:pt x="9563438" y="6421497"/>
                </a:lnTo>
                <a:lnTo>
                  <a:pt x="9562242" y="6420029"/>
                </a:lnTo>
                <a:lnTo>
                  <a:pt x="9561444" y="6418351"/>
                </a:lnTo>
                <a:lnTo>
                  <a:pt x="9560644" y="6415834"/>
                </a:lnTo>
                <a:lnTo>
                  <a:pt x="9559846" y="6413526"/>
                </a:lnTo>
                <a:lnTo>
                  <a:pt x="9558250" y="6411219"/>
                </a:lnTo>
                <a:lnTo>
                  <a:pt x="9557052" y="6408912"/>
                </a:lnTo>
                <a:lnTo>
                  <a:pt x="9553460" y="6404927"/>
                </a:lnTo>
                <a:lnTo>
                  <a:pt x="9549068" y="6400732"/>
                </a:lnTo>
                <a:lnTo>
                  <a:pt x="9544280" y="6396956"/>
                </a:lnTo>
                <a:lnTo>
                  <a:pt x="9538292" y="6393390"/>
                </a:lnTo>
                <a:lnTo>
                  <a:pt x="9527116" y="6386468"/>
                </a:lnTo>
                <a:lnTo>
                  <a:pt x="9521926" y="6382902"/>
                </a:lnTo>
                <a:lnTo>
                  <a:pt x="9516340" y="6379337"/>
                </a:lnTo>
                <a:lnTo>
                  <a:pt x="9511548" y="6375771"/>
                </a:lnTo>
                <a:lnTo>
                  <a:pt x="9507158" y="6371995"/>
                </a:lnTo>
                <a:lnTo>
                  <a:pt x="9503166" y="6368010"/>
                </a:lnTo>
                <a:lnTo>
                  <a:pt x="9501570" y="6365912"/>
                </a:lnTo>
                <a:lnTo>
                  <a:pt x="9500372" y="6363815"/>
                </a:lnTo>
                <a:lnTo>
                  <a:pt x="9499574" y="6361507"/>
                </a:lnTo>
                <a:lnTo>
                  <a:pt x="9498776" y="6359410"/>
                </a:lnTo>
                <a:lnTo>
                  <a:pt x="9498378" y="6356893"/>
                </a:lnTo>
                <a:lnTo>
                  <a:pt x="9497978" y="6354586"/>
                </a:lnTo>
                <a:lnTo>
                  <a:pt x="9494784" y="6337176"/>
                </a:lnTo>
                <a:lnTo>
                  <a:pt x="9492788" y="6299210"/>
                </a:lnTo>
                <a:lnTo>
                  <a:pt x="9476424" y="6251176"/>
                </a:lnTo>
                <a:lnTo>
                  <a:pt x="9461256" y="6250547"/>
                </a:lnTo>
                <a:lnTo>
                  <a:pt x="9446088" y="6250127"/>
                </a:lnTo>
                <a:lnTo>
                  <a:pt x="9430122" y="6249917"/>
                </a:lnTo>
                <a:lnTo>
                  <a:pt x="9414954" y="6250127"/>
                </a:lnTo>
                <a:lnTo>
                  <a:pt x="9383820" y="6250337"/>
                </a:lnTo>
                <a:lnTo>
                  <a:pt x="9367854" y="6250127"/>
                </a:lnTo>
                <a:lnTo>
                  <a:pt x="9352686" y="6249917"/>
                </a:lnTo>
                <a:lnTo>
                  <a:pt x="9337520" y="6249079"/>
                </a:lnTo>
                <a:lnTo>
                  <a:pt x="9329936" y="6248449"/>
                </a:lnTo>
                <a:lnTo>
                  <a:pt x="9322750" y="6247610"/>
                </a:lnTo>
                <a:lnTo>
                  <a:pt x="9315566" y="6246771"/>
                </a:lnTo>
                <a:lnTo>
                  <a:pt x="9307982" y="6245722"/>
                </a:lnTo>
                <a:lnTo>
                  <a:pt x="9300796" y="6244254"/>
                </a:lnTo>
                <a:lnTo>
                  <a:pt x="9293612" y="6242786"/>
                </a:lnTo>
                <a:lnTo>
                  <a:pt x="9286828" y="6241108"/>
                </a:lnTo>
                <a:lnTo>
                  <a:pt x="9280042" y="6239220"/>
                </a:lnTo>
                <a:lnTo>
                  <a:pt x="9272856" y="6237123"/>
                </a:lnTo>
                <a:lnTo>
                  <a:pt x="9266470" y="6234605"/>
                </a:lnTo>
                <a:lnTo>
                  <a:pt x="9260084" y="6231878"/>
                </a:lnTo>
                <a:lnTo>
                  <a:pt x="9253698" y="6228942"/>
                </a:lnTo>
                <a:lnTo>
                  <a:pt x="9247310" y="6225376"/>
                </a:lnTo>
                <a:lnTo>
                  <a:pt x="9240924" y="6221810"/>
                </a:lnTo>
                <a:lnTo>
                  <a:pt x="9232142" y="6222859"/>
                </a:lnTo>
                <a:lnTo>
                  <a:pt x="9224160" y="6223698"/>
                </a:lnTo>
                <a:lnTo>
                  <a:pt x="9216178" y="6224328"/>
                </a:lnTo>
                <a:lnTo>
                  <a:pt x="9208594" y="6224537"/>
                </a:lnTo>
                <a:lnTo>
                  <a:pt x="9201408" y="6224537"/>
                </a:lnTo>
                <a:lnTo>
                  <a:pt x="9194622" y="6224118"/>
                </a:lnTo>
                <a:lnTo>
                  <a:pt x="9188636" y="6223698"/>
                </a:lnTo>
                <a:lnTo>
                  <a:pt x="9182648" y="6222859"/>
                </a:lnTo>
                <a:lnTo>
                  <a:pt x="9176660" y="6221810"/>
                </a:lnTo>
                <a:lnTo>
                  <a:pt x="9171472" y="6220552"/>
                </a:lnTo>
                <a:lnTo>
                  <a:pt x="9166282" y="6219084"/>
                </a:lnTo>
                <a:lnTo>
                  <a:pt x="9161892" y="6217615"/>
                </a:lnTo>
                <a:lnTo>
                  <a:pt x="9157502" y="6215728"/>
                </a:lnTo>
                <a:lnTo>
                  <a:pt x="9153112" y="6213840"/>
                </a:lnTo>
                <a:lnTo>
                  <a:pt x="9149120" y="6211742"/>
                </a:lnTo>
                <a:lnTo>
                  <a:pt x="9145128" y="6209225"/>
                </a:lnTo>
                <a:lnTo>
                  <a:pt x="9141536" y="6206918"/>
                </a:lnTo>
                <a:lnTo>
                  <a:pt x="9137944" y="6204401"/>
                </a:lnTo>
                <a:lnTo>
                  <a:pt x="9131956" y="6199157"/>
                </a:lnTo>
                <a:lnTo>
                  <a:pt x="9125970" y="6193493"/>
                </a:lnTo>
                <a:lnTo>
                  <a:pt x="9120380" y="6187411"/>
                </a:lnTo>
                <a:lnTo>
                  <a:pt x="9109604" y="6175245"/>
                </a:lnTo>
                <a:lnTo>
                  <a:pt x="9104414" y="6169162"/>
                </a:lnTo>
                <a:lnTo>
                  <a:pt x="9098826" y="6163499"/>
                </a:lnTo>
                <a:lnTo>
                  <a:pt x="9074478" y="6100572"/>
                </a:lnTo>
                <a:lnTo>
                  <a:pt x="9040550" y="6108123"/>
                </a:lnTo>
                <a:lnTo>
                  <a:pt x="9038554" y="6112318"/>
                </a:lnTo>
                <a:lnTo>
                  <a:pt x="9037358" y="6116723"/>
                </a:lnTo>
                <a:lnTo>
                  <a:pt x="9037756" y="6125952"/>
                </a:lnTo>
                <a:lnTo>
                  <a:pt x="9036958" y="6134762"/>
                </a:lnTo>
                <a:lnTo>
                  <a:pt x="9035760" y="6143781"/>
                </a:lnTo>
                <a:lnTo>
                  <a:pt x="9033764" y="6152382"/>
                </a:lnTo>
                <a:lnTo>
                  <a:pt x="9031370" y="6161191"/>
                </a:lnTo>
                <a:lnTo>
                  <a:pt x="9028178" y="6169581"/>
                </a:lnTo>
                <a:lnTo>
                  <a:pt x="9024186" y="6178181"/>
                </a:lnTo>
                <a:lnTo>
                  <a:pt x="9019794" y="6186572"/>
                </a:lnTo>
                <a:lnTo>
                  <a:pt x="9014606" y="6194961"/>
                </a:lnTo>
                <a:lnTo>
                  <a:pt x="9009416" y="6203142"/>
                </a:lnTo>
                <a:lnTo>
                  <a:pt x="9003430" y="6211323"/>
                </a:lnTo>
                <a:lnTo>
                  <a:pt x="8997442" y="6219503"/>
                </a:lnTo>
                <a:lnTo>
                  <a:pt x="8990656" y="6227474"/>
                </a:lnTo>
                <a:lnTo>
                  <a:pt x="8983472" y="6235654"/>
                </a:lnTo>
                <a:lnTo>
                  <a:pt x="8976288" y="6243415"/>
                </a:lnTo>
                <a:lnTo>
                  <a:pt x="8968704" y="6251596"/>
                </a:lnTo>
                <a:lnTo>
                  <a:pt x="8968704" y="6251806"/>
                </a:lnTo>
                <a:lnTo>
                  <a:pt x="8965510" y="6258517"/>
                </a:lnTo>
                <a:lnTo>
                  <a:pt x="8961918" y="6264810"/>
                </a:lnTo>
                <a:lnTo>
                  <a:pt x="8957528" y="6270474"/>
                </a:lnTo>
                <a:lnTo>
                  <a:pt x="8955132" y="6273200"/>
                </a:lnTo>
                <a:lnTo>
                  <a:pt x="8952738" y="6275718"/>
                </a:lnTo>
                <a:lnTo>
                  <a:pt x="8949544" y="6278234"/>
                </a:lnTo>
                <a:lnTo>
                  <a:pt x="8946750" y="6280542"/>
                </a:lnTo>
                <a:lnTo>
                  <a:pt x="8943956" y="6282849"/>
                </a:lnTo>
                <a:lnTo>
                  <a:pt x="8940762" y="6284947"/>
                </a:lnTo>
                <a:lnTo>
                  <a:pt x="8937170" y="6286834"/>
                </a:lnTo>
                <a:lnTo>
                  <a:pt x="8933578" y="6288513"/>
                </a:lnTo>
                <a:lnTo>
                  <a:pt x="8929986" y="6290191"/>
                </a:lnTo>
                <a:lnTo>
                  <a:pt x="8925994" y="6291868"/>
                </a:lnTo>
                <a:lnTo>
                  <a:pt x="8922002" y="6293337"/>
                </a:lnTo>
                <a:lnTo>
                  <a:pt x="8917612" y="6294596"/>
                </a:lnTo>
                <a:lnTo>
                  <a:pt x="8913222" y="6295854"/>
                </a:lnTo>
                <a:lnTo>
                  <a:pt x="8908432" y="6297112"/>
                </a:lnTo>
                <a:lnTo>
                  <a:pt x="8903642" y="6297952"/>
                </a:lnTo>
                <a:lnTo>
                  <a:pt x="8898852" y="6298791"/>
                </a:lnTo>
                <a:lnTo>
                  <a:pt x="8893662" y="6299630"/>
                </a:lnTo>
                <a:lnTo>
                  <a:pt x="8888474" y="6300259"/>
                </a:lnTo>
                <a:lnTo>
                  <a:pt x="8882486" y="6300678"/>
                </a:lnTo>
                <a:lnTo>
                  <a:pt x="8876898" y="6301098"/>
                </a:lnTo>
                <a:lnTo>
                  <a:pt x="8864924" y="6301307"/>
                </a:lnTo>
                <a:lnTo>
                  <a:pt x="8851752" y="6301307"/>
                </a:lnTo>
                <a:lnTo>
                  <a:pt x="8838580" y="6300678"/>
                </a:lnTo>
                <a:lnTo>
                  <a:pt x="8827004" y="6300259"/>
                </a:lnTo>
                <a:lnTo>
                  <a:pt x="8815430" y="6299839"/>
                </a:lnTo>
                <a:lnTo>
                  <a:pt x="8804252" y="6299839"/>
                </a:lnTo>
                <a:lnTo>
                  <a:pt x="8792678" y="6300049"/>
                </a:lnTo>
                <a:lnTo>
                  <a:pt x="8769526" y="6300469"/>
                </a:lnTo>
                <a:lnTo>
                  <a:pt x="8745978" y="6300678"/>
                </a:lnTo>
                <a:lnTo>
                  <a:pt x="8734800" y="6300678"/>
                </a:lnTo>
                <a:lnTo>
                  <a:pt x="8723226" y="6300469"/>
                </a:lnTo>
                <a:lnTo>
                  <a:pt x="8711650" y="6299839"/>
                </a:lnTo>
                <a:lnTo>
                  <a:pt x="8700474" y="6299000"/>
                </a:lnTo>
                <a:lnTo>
                  <a:pt x="8688898" y="6297742"/>
                </a:lnTo>
                <a:lnTo>
                  <a:pt x="8677722" y="6295644"/>
                </a:lnTo>
                <a:lnTo>
                  <a:pt x="8672134" y="6294596"/>
                </a:lnTo>
                <a:lnTo>
                  <a:pt x="8666546" y="6293547"/>
                </a:lnTo>
                <a:lnTo>
                  <a:pt x="8661356" y="6292078"/>
                </a:lnTo>
                <a:lnTo>
                  <a:pt x="8655370" y="6290610"/>
                </a:lnTo>
                <a:lnTo>
                  <a:pt x="8649382" y="6289352"/>
                </a:lnTo>
                <a:lnTo>
                  <a:pt x="8642996" y="6287883"/>
                </a:lnTo>
                <a:lnTo>
                  <a:pt x="8637408" y="6286415"/>
                </a:lnTo>
                <a:lnTo>
                  <a:pt x="8631420" y="6284737"/>
                </a:lnTo>
                <a:lnTo>
                  <a:pt x="8620244" y="6281171"/>
                </a:lnTo>
                <a:lnTo>
                  <a:pt x="8609466" y="6277186"/>
                </a:lnTo>
                <a:lnTo>
                  <a:pt x="8599488" y="6272991"/>
                </a:lnTo>
                <a:lnTo>
                  <a:pt x="8589510" y="6268586"/>
                </a:lnTo>
                <a:lnTo>
                  <a:pt x="8579930" y="6263971"/>
                </a:lnTo>
                <a:lnTo>
                  <a:pt x="8570750" y="6259147"/>
                </a:lnTo>
                <a:lnTo>
                  <a:pt x="8552388" y="6249498"/>
                </a:lnTo>
                <a:lnTo>
                  <a:pt x="8534426" y="6239640"/>
                </a:lnTo>
                <a:lnTo>
                  <a:pt x="8524448" y="6234815"/>
                </a:lnTo>
                <a:lnTo>
                  <a:pt x="8514868" y="6230410"/>
                </a:lnTo>
                <a:lnTo>
                  <a:pt x="8504890" y="6225796"/>
                </a:lnTo>
                <a:lnTo>
                  <a:pt x="8494112" y="6221810"/>
                </a:lnTo>
                <a:lnTo>
                  <a:pt x="8485731" y="6218455"/>
                </a:lnTo>
                <a:lnTo>
                  <a:pt x="8477747" y="6214679"/>
                </a:lnTo>
                <a:lnTo>
                  <a:pt x="8470963" y="6210903"/>
                </a:lnTo>
                <a:lnTo>
                  <a:pt x="8464975" y="6206498"/>
                </a:lnTo>
                <a:lnTo>
                  <a:pt x="8459387" y="6202093"/>
                </a:lnTo>
                <a:lnTo>
                  <a:pt x="8454597" y="6197689"/>
                </a:lnTo>
                <a:lnTo>
                  <a:pt x="8451003" y="6192864"/>
                </a:lnTo>
                <a:lnTo>
                  <a:pt x="8447811" y="6188040"/>
                </a:lnTo>
                <a:lnTo>
                  <a:pt x="8445417" y="6183215"/>
                </a:lnTo>
                <a:lnTo>
                  <a:pt x="8443819" y="6177972"/>
                </a:lnTo>
                <a:lnTo>
                  <a:pt x="8442623" y="6172728"/>
                </a:lnTo>
                <a:lnTo>
                  <a:pt x="8442223" y="6167484"/>
                </a:lnTo>
                <a:lnTo>
                  <a:pt x="8442223" y="6162030"/>
                </a:lnTo>
                <a:lnTo>
                  <a:pt x="8442623" y="6156367"/>
                </a:lnTo>
                <a:lnTo>
                  <a:pt x="8443420" y="6150914"/>
                </a:lnTo>
                <a:lnTo>
                  <a:pt x="8445017" y="6145250"/>
                </a:lnTo>
                <a:lnTo>
                  <a:pt x="8443022" y="6117562"/>
                </a:lnTo>
                <a:lnTo>
                  <a:pt x="8442623" y="6108123"/>
                </a:lnTo>
                <a:lnTo>
                  <a:pt x="8439429" y="6093231"/>
                </a:lnTo>
                <a:lnTo>
                  <a:pt x="8436635" y="6078547"/>
                </a:lnTo>
                <a:lnTo>
                  <a:pt x="8434241" y="6063655"/>
                </a:lnTo>
                <a:lnTo>
                  <a:pt x="8432643" y="6048972"/>
                </a:lnTo>
                <a:lnTo>
                  <a:pt x="8431046" y="6034080"/>
                </a:lnTo>
                <a:lnTo>
                  <a:pt x="8429849" y="6019397"/>
                </a:lnTo>
                <a:lnTo>
                  <a:pt x="8427854" y="5990031"/>
                </a:lnTo>
                <a:lnTo>
                  <a:pt x="8427854" y="5988144"/>
                </a:lnTo>
                <a:lnTo>
                  <a:pt x="8427854" y="5986465"/>
                </a:lnTo>
                <a:lnTo>
                  <a:pt x="8427056" y="5959616"/>
                </a:lnTo>
                <a:lnTo>
                  <a:pt x="8426656" y="5932558"/>
                </a:lnTo>
                <a:lnTo>
                  <a:pt x="8426257" y="5905919"/>
                </a:lnTo>
                <a:lnTo>
                  <a:pt x="8425459" y="5878861"/>
                </a:lnTo>
                <a:lnTo>
                  <a:pt x="8420270" y="5687774"/>
                </a:lnTo>
                <a:lnTo>
                  <a:pt x="8420270" y="5668686"/>
                </a:lnTo>
                <a:lnTo>
                  <a:pt x="8407099" y="5574086"/>
                </a:lnTo>
                <a:lnTo>
                  <a:pt x="8405102" y="5571150"/>
                </a:lnTo>
                <a:lnTo>
                  <a:pt x="8403505" y="5568004"/>
                </a:lnTo>
                <a:lnTo>
                  <a:pt x="8402308" y="5565067"/>
                </a:lnTo>
                <a:lnTo>
                  <a:pt x="8401510" y="5562130"/>
                </a:lnTo>
                <a:lnTo>
                  <a:pt x="8400712" y="5559194"/>
                </a:lnTo>
                <a:lnTo>
                  <a:pt x="8400313" y="5556257"/>
                </a:lnTo>
                <a:lnTo>
                  <a:pt x="8400313" y="5550174"/>
                </a:lnTo>
                <a:lnTo>
                  <a:pt x="8400712" y="5544301"/>
                </a:lnTo>
                <a:lnTo>
                  <a:pt x="8401510" y="5538218"/>
                </a:lnTo>
                <a:lnTo>
                  <a:pt x="8404304" y="5526262"/>
                </a:lnTo>
                <a:lnTo>
                  <a:pt x="8399515" y="5530038"/>
                </a:lnTo>
                <a:lnTo>
                  <a:pt x="8394724" y="5534023"/>
                </a:lnTo>
                <a:lnTo>
                  <a:pt x="8390733" y="5538218"/>
                </a:lnTo>
                <a:lnTo>
                  <a:pt x="8387539" y="5542203"/>
                </a:lnTo>
                <a:lnTo>
                  <a:pt x="8384346" y="5546399"/>
                </a:lnTo>
                <a:lnTo>
                  <a:pt x="8381553" y="5550384"/>
                </a:lnTo>
                <a:lnTo>
                  <a:pt x="8378758" y="5554789"/>
                </a:lnTo>
                <a:lnTo>
                  <a:pt x="8376762" y="5558984"/>
                </a:lnTo>
                <a:lnTo>
                  <a:pt x="8374767" y="5563179"/>
                </a:lnTo>
                <a:lnTo>
                  <a:pt x="8373170" y="5567374"/>
                </a:lnTo>
                <a:lnTo>
                  <a:pt x="8370775" y="5575974"/>
                </a:lnTo>
                <a:lnTo>
                  <a:pt x="8369178" y="5584574"/>
                </a:lnTo>
                <a:lnTo>
                  <a:pt x="8367981" y="5593384"/>
                </a:lnTo>
                <a:lnTo>
                  <a:pt x="8367183" y="5602193"/>
                </a:lnTo>
                <a:lnTo>
                  <a:pt x="8366784" y="5611003"/>
                </a:lnTo>
                <a:lnTo>
                  <a:pt x="8365985" y="5628623"/>
                </a:lnTo>
                <a:lnTo>
                  <a:pt x="8365586" y="5637433"/>
                </a:lnTo>
                <a:lnTo>
                  <a:pt x="8364389" y="5646242"/>
                </a:lnTo>
                <a:lnTo>
                  <a:pt x="8361993" y="5654842"/>
                </a:lnTo>
                <a:lnTo>
                  <a:pt x="8359599" y="5663442"/>
                </a:lnTo>
                <a:lnTo>
                  <a:pt x="8354410" y="5678754"/>
                </a:lnTo>
                <a:lnTo>
                  <a:pt x="8350417" y="5693857"/>
                </a:lnTo>
                <a:lnTo>
                  <a:pt x="8346427" y="5709169"/>
                </a:lnTo>
                <a:lnTo>
                  <a:pt x="8342833" y="5724271"/>
                </a:lnTo>
                <a:lnTo>
                  <a:pt x="8340041" y="5739583"/>
                </a:lnTo>
                <a:lnTo>
                  <a:pt x="8336848" y="5754895"/>
                </a:lnTo>
                <a:lnTo>
                  <a:pt x="8330859" y="5785730"/>
                </a:lnTo>
                <a:lnTo>
                  <a:pt x="8328065" y="5801042"/>
                </a:lnTo>
                <a:lnTo>
                  <a:pt x="8324873" y="5816354"/>
                </a:lnTo>
                <a:lnTo>
                  <a:pt x="8321680" y="5831666"/>
                </a:lnTo>
                <a:lnTo>
                  <a:pt x="8317688" y="5846978"/>
                </a:lnTo>
                <a:lnTo>
                  <a:pt x="8313297" y="5862080"/>
                </a:lnTo>
                <a:lnTo>
                  <a:pt x="8308108" y="5877183"/>
                </a:lnTo>
                <a:lnTo>
                  <a:pt x="8302521" y="5892495"/>
                </a:lnTo>
                <a:lnTo>
                  <a:pt x="8295336" y="5907597"/>
                </a:lnTo>
                <a:lnTo>
                  <a:pt x="8181977" y="6316620"/>
                </a:lnTo>
                <a:lnTo>
                  <a:pt x="8179582" y="6325219"/>
                </a:lnTo>
                <a:lnTo>
                  <a:pt x="8176788" y="6334029"/>
                </a:lnTo>
                <a:lnTo>
                  <a:pt x="8173195" y="6342629"/>
                </a:lnTo>
                <a:lnTo>
                  <a:pt x="8168804" y="6351229"/>
                </a:lnTo>
                <a:lnTo>
                  <a:pt x="8163616" y="6359410"/>
                </a:lnTo>
                <a:lnTo>
                  <a:pt x="8158825" y="6367800"/>
                </a:lnTo>
                <a:lnTo>
                  <a:pt x="8153238" y="6375980"/>
                </a:lnTo>
                <a:lnTo>
                  <a:pt x="8147649" y="6384371"/>
                </a:lnTo>
                <a:lnTo>
                  <a:pt x="8136074" y="6400732"/>
                </a:lnTo>
                <a:lnTo>
                  <a:pt x="8124100" y="6417092"/>
                </a:lnTo>
                <a:lnTo>
                  <a:pt x="8118911" y="6425483"/>
                </a:lnTo>
                <a:lnTo>
                  <a:pt x="8113721" y="6433663"/>
                </a:lnTo>
                <a:lnTo>
                  <a:pt x="8108932" y="6442263"/>
                </a:lnTo>
                <a:lnTo>
                  <a:pt x="8104541" y="6450653"/>
                </a:lnTo>
                <a:lnTo>
                  <a:pt x="8102146" y="6454219"/>
                </a:lnTo>
                <a:lnTo>
                  <a:pt x="8099752" y="6457575"/>
                </a:lnTo>
                <a:lnTo>
                  <a:pt x="8096159" y="6460722"/>
                </a:lnTo>
                <a:lnTo>
                  <a:pt x="8094163" y="6462190"/>
                </a:lnTo>
                <a:lnTo>
                  <a:pt x="8092168" y="6463448"/>
                </a:lnTo>
                <a:lnTo>
                  <a:pt x="8089773" y="6464707"/>
                </a:lnTo>
                <a:lnTo>
                  <a:pt x="8087377" y="6465756"/>
                </a:lnTo>
                <a:lnTo>
                  <a:pt x="8084584" y="6466595"/>
                </a:lnTo>
                <a:lnTo>
                  <a:pt x="8081790" y="6467434"/>
                </a:lnTo>
                <a:lnTo>
                  <a:pt x="8078595" y="6468063"/>
                </a:lnTo>
                <a:lnTo>
                  <a:pt x="8075403" y="6468482"/>
                </a:lnTo>
                <a:lnTo>
                  <a:pt x="8071811" y="6468692"/>
                </a:lnTo>
                <a:lnTo>
                  <a:pt x="8067420" y="6468692"/>
                </a:lnTo>
                <a:lnTo>
                  <a:pt x="8049458" y="6468482"/>
                </a:lnTo>
                <a:lnTo>
                  <a:pt x="8031097" y="6468482"/>
                </a:lnTo>
                <a:lnTo>
                  <a:pt x="8012736" y="6468692"/>
                </a:lnTo>
                <a:lnTo>
                  <a:pt x="7993976" y="6469112"/>
                </a:lnTo>
                <a:lnTo>
                  <a:pt x="7975615" y="6469531"/>
                </a:lnTo>
                <a:lnTo>
                  <a:pt x="7956855" y="6469951"/>
                </a:lnTo>
                <a:lnTo>
                  <a:pt x="7938494" y="6469951"/>
                </a:lnTo>
                <a:lnTo>
                  <a:pt x="7920134" y="6469741"/>
                </a:lnTo>
                <a:lnTo>
                  <a:pt x="7901771" y="6469112"/>
                </a:lnTo>
                <a:lnTo>
                  <a:pt x="7892991" y="6468692"/>
                </a:lnTo>
                <a:lnTo>
                  <a:pt x="7884209" y="6468063"/>
                </a:lnTo>
                <a:lnTo>
                  <a:pt x="7875427" y="6467224"/>
                </a:lnTo>
                <a:lnTo>
                  <a:pt x="7866247" y="6466175"/>
                </a:lnTo>
                <a:lnTo>
                  <a:pt x="7857466" y="6465127"/>
                </a:lnTo>
                <a:lnTo>
                  <a:pt x="7848685" y="6463658"/>
                </a:lnTo>
                <a:lnTo>
                  <a:pt x="7839903" y="6462190"/>
                </a:lnTo>
                <a:lnTo>
                  <a:pt x="7831121" y="6460302"/>
                </a:lnTo>
                <a:lnTo>
                  <a:pt x="7822741" y="6458414"/>
                </a:lnTo>
                <a:lnTo>
                  <a:pt x="7814359" y="6456107"/>
                </a:lnTo>
                <a:lnTo>
                  <a:pt x="7805577" y="6453590"/>
                </a:lnTo>
                <a:lnTo>
                  <a:pt x="7797594" y="6450653"/>
                </a:lnTo>
                <a:lnTo>
                  <a:pt x="7789611" y="6447507"/>
                </a:lnTo>
                <a:lnTo>
                  <a:pt x="7781627" y="6444151"/>
                </a:lnTo>
                <a:lnTo>
                  <a:pt x="7766460" y="6436600"/>
                </a:lnTo>
                <a:lnTo>
                  <a:pt x="7760072" y="6433454"/>
                </a:lnTo>
                <a:lnTo>
                  <a:pt x="7757278" y="6432404"/>
                </a:lnTo>
                <a:lnTo>
                  <a:pt x="7746502" y="6437858"/>
                </a:lnTo>
                <a:lnTo>
                  <a:pt x="7741313" y="6439956"/>
                </a:lnTo>
                <a:lnTo>
                  <a:pt x="7736524" y="6441634"/>
                </a:lnTo>
                <a:lnTo>
                  <a:pt x="7732532" y="6443312"/>
                </a:lnTo>
                <a:lnTo>
                  <a:pt x="7728541" y="6444361"/>
                </a:lnTo>
                <a:lnTo>
                  <a:pt x="7724949" y="6445409"/>
                </a:lnTo>
                <a:lnTo>
                  <a:pt x="7721356" y="6446039"/>
                </a:lnTo>
                <a:lnTo>
                  <a:pt x="7718562" y="6446458"/>
                </a:lnTo>
                <a:lnTo>
                  <a:pt x="7715766" y="6446668"/>
                </a:lnTo>
                <a:lnTo>
                  <a:pt x="7712974" y="6446668"/>
                </a:lnTo>
                <a:lnTo>
                  <a:pt x="7710977" y="6446458"/>
                </a:lnTo>
                <a:lnTo>
                  <a:pt x="7708582" y="6445829"/>
                </a:lnTo>
                <a:lnTo>
                  <a:pt x="7706587" y="6445200"/>
                </a:lnTo>
                <a:lnTo>
                  <a:pt x="7704990" y="6444361"/>
                </a:lnTo>
                <a:lnTo>
                  <a:pt x="7703393" y="6443312"/>
                </a:lnTo>
                <a:lnTo>
                  <a:pt x="7702197" y="6442263"/>
                </a:lnTo>
                <a:lnTo>
                  <a:pt x="7700998" y="6440795"/>
                </a:lnTo>
                <a:lnTo>
                  <a:pt x="7699403" y="6437858"/>
                </a:lnTo>
                <a:lnTo>
                  <a:pt x="7697806" y="6434292"/>
                </a:lnTo>
                <a:lnTo>
                  <a:pt x="7697007" y="6430517"/>
                </a:lnTo>
                <a:lnTo>
                  <a:pt x="7695810" y="6422126"/>
                </a:lnTo>
                <a:lnTo>
                  <a:pt x="7695012" y="6413526"/>
                </a:lnTo>
                <a:lnTo>
                  <a:pt x="7679045" y="6407234"/>
                </a:lnTo>
                <a:lnTo>
                  <a:pt x="7671062" y="6404087"/>
                </a:lnTo>
                <a:lnTo>
                  <a:pt x="7663479" y="6400732"/>
                </a:lnTo>
                <a:lnTo>
                  <a:pt x="7655895" y="6397376"/>
                </a:lnTo>
                <a:lnTo>
                  <a:pt x="7649110" y="6393810"/>
                </a:lnTo>
                <a:lnTo>
                  <a:pt x="7642323" y="6390244"/>
                </a:lnTo>
                <a:lnTo>
                  <a:pt x="7636736" y="6386468"/>
                </a:lnTo>
                <a:lnTo>
                  <a:pt x="7631946" y="6382273"/>
                </a:lnTo>
                <a:lnTo>
                  <a:pt x="7629550" y="6380175"/>
                </a:lnTo>
                <a:lnTo>
                  <a:pt x="7627555" y="6378078"/>
                </a:lnTo>
                <a:lnTo>
                  <a:pt x="7625958" y="6375980"/>
                </a:lnTo>
                <a:lnTo>
                  <a:pt x="7624362" y="6373673"/>
                </a:lnTo>
                <a:lnTo>
                  <a:pt x="7623165" y="6371366"/>
                </a:lnTo>
                <a:lnTo>
                  <a:pt x="7621967" y="6368849"/>
                </a:lnTo>
                <a:lnTo>
                  <a:pt x="7621568" y="6366332"/>
                </a:lnTo>
                <a:lnTo>
                  <a:pt x="7621169" y="6363605"/>
                </a:lnTo>
                <a:lnTo>
                  <a:pt x="7620770" y="6360878"/>
                </a:lnTo>
                <a:lnTo>
                  <a:pt x="7621169" y="6358151"/>
                </a:lnTo>
                <a:lnTo>
                  <a:pt x="7621568" y="6355424"/>
                </a:lnTo>
                <a:lnTo>
                  <a:pt x="7622366" y="6352488"/>
                </a:lnTo>
                <a:lnTo>
                  <a:pt x="7623564" y="6349342"/>
                </a:lnTo>
                <a:lnTo>
                  <a:pt x="7625159" y="6345986"/>
                </a:lnTo>
                <a:lnTo>
                  <a:pt x="7619971" y="6311796"/>
                </a:lnTo>
                <a:lnTo>
                  <a:pt x="7613984" y="6285157"/>
                </a:lnTo>
                <a:lnTo>
                  <a:pt x="7610791" y="6271732"/>
                </a:lnTo>
                <a:lnTo>
                  <a:pt x="7608396" y="6258308"/>
                </a:lnTo>
                <a:lnTo>
                  <a:pt x="7606001" y="6245093"/>
                </a:lnTo>
                <a:lnTo>
                  <a:pt x="7604405" y="6231669"/>
                </a:lnTo>
                <a:lnTo>
                  <a:pt x="7602807" y="6218244"/>
                </a:lnTo>
                <a:lnTo>
                  <a:pt x="7601611" y="6204820"/>
                </a:lnTo>
                <a:lnTo>
                  <a:pt x="7601212" y="6191396"/>
                </a:lnTo>
                <a:lnTo>
                  <a:pt x="7600813" y="6178181"/>
                </a:lnTo>
                <a:lnTo>
                  <a:pt x="7601212" y="6164757"/>
                </a:lnTo>
                <a:lnTo>
                  <a:pt x="7602409" y="6151332"/>
                </a:lnTo>
                <a:lnTo>
                  <a:pt x="7604006" y="6137908"/>
                </a:lnTo>
                <a:lnTo>
                  <a:pt x="7606400" y="6124694"/>
                </a:lnTo>
                <a:lnTo>
                  <a:pt x="7609593" y="6111270"/>
                </a:lnTo>
                <a:lnTo>
                  <a:pt x="7613984" y="6097845"/>
                </a:lnTo>
                <a:lnTo>
                  <a:pt x="7614383" y="6096167"/>
                </a:lnTo>
                <a:lnTo>
                  <a:pt x="7614383" y="6094699"/>
                </a:lnTo>
                <a:lnTo>
                  <a:pt x="7614383" y="6093021"/>
                </a:lnTo>
                <a:lnTo>
                  <a:pt x="7613984" y="6091552"/>
                </a:lnTo>
                <a:lnTo>
                  <a:pt x="7611989" y="6088406"/>
                </a:lnTo>
                <a:lnTo>
                  <a:pt x="7609992" y="6085470"/>
                </a:lnTo>
                <a:lnTo>
                  <a:pt x="7607598" y="6082742"/>
                </a:lnTo>
                <a:lnTo>
                  <a:pt x="7604804" y="6080016"/>
                </a:lnTo>
                <a:lnTo>
                  <a:pt x="7599215" y="6074562"/>
                </a:lnTo>
                <a:lnTo>
                  <a:pt x="7596821" y="6071835"/>
                </a:lnTo>
                <a:lnTo>
                  <a:pt x="7594825" y="6068899"/>
                </a:lnTo>
                <a:lnTo>
                  <a:pt x="7593228" y="6066172"/>
                </a:lnTo>
                <a:lnTo>
                  <a:pt x="7592829" y="6063445"/>
                </a:lnTo>
                <a:lnTo>
                  <a:pt x="7592829" y="6061977"/>
                </a:lnTo>
                <a:lnTo>
                  <a:pt x="7593228" y="6060508"/>
                </a:lnTo>
                <a:lnTo>
                  <a:pt x="7594027" y="6059040"/>
                </a:lnTo>
                <a:lnTo>
                  <a:pt x="7594825" y="6057572"/>
                </a:lnTo>
                <a:lnTo>
                  <a:pt x="7596022" y="6056104"/>
                </a:lnTo>
                <a:lnTo>
                  <a:pt x="7597619" y="6054635"/>
                </a:lnTo>
                <a:lnTo>
                  <a:pt x="7600014" y="6052747"/>
                </a:lnTo>
                <a:lnTo>
                  <a:pt x="7602409" y="6051279"/>
                </a:lnTo>
                <a:lnTo>
                  <a:pt x="7600813" y="6049601"/>
                </a:lnTo>
                <a:lnTo>
                  <a:pt x="7599614" y="6047923"/>
                </a:lnTo>
                <a:lnTo>
                  <a:pt x="7598816" y="6046245"/>
                </a:lnTo>
                <a:lnTo>
                  <a:pt x="7598416" y="6044567"/>
                </a:lnTo>
                <a:lnTo>
                  <a:pt x="7598017" y="6041421"/>
                </a:lnTo>
                <a:lnTo>
                  <a:pt x="7598416" y="6038274"/>
                </a:lnTo>
                <a:lnTo>
                  <a:pt x="7596022" y="6029465"/>
                </a:lnTo>
                <a:lnTo>
                  <a:pt x="7594426" y="6020865"/>
                </a:lnTo>
                <a:lnTo>
                  <a:pt x="7592829" y="6012055"/>
                </a:lnTo>
                <a:lnTo>
                  <a:pt x="7592031" y="6003245"/>
                </a:lnTo>
                <a:lnTo>
                  <a:pt x="7591232" y="5994436"/>
                </a:lnTo>
                <a:lnTo>
                  <a:pt x="7590832" y="5985836"/>
                </a:lnTo>
                <a:lnTo>
                  <a:pt x="7590832" y="5968216"/>
                </a:lnTo>
                <a:lnTo>
                  <a:pt x="7591232" y="5932977"/>
                </a:lnTo>
                <a:lnTo>
                  <a:pt x="7590832" y="5915357"/>
                </a:lnTo>
                <a:lnTo>
                  <a:pt x="7590434" y="5906758"/>
                </a:lnTo>
                <a:lnTo>
                  <a:pt x="7590035" y="5897948"/>
                </a:lnTo>
                <a:lnTo>
                  <a:pt x="7590035" y="5888299"/>
                </a:lnTo>
                <a:lnTo>
                  <a:pt x="7588838" y="5845299"/>
                </a:lnTo>
                <a:lnTo>
                  <a:pt x="7587640" y="5823905"/>
                </a:lnTo>
                <a:lnTo>
                  <a:pt x="7586842" y="5813417"/>
                </a:lnTo>
                <a:lnTo>
                  <a:pt x="7586043" y="5802719"/>
                </a:lnTo>
                <a:lnTo>
                  <a:pt x="7585644" y="5798943"/>
                </a:lnTo>
                <a:lnTo>
                  <a:pt x="7585644" y="5795378"/>
                </a:lnTo>
                <a:lnTo>
                  <a:pt x="7586043" y="5791602"/>
                </a:lnTo>
                <a:lnTo>
                  <a:pt x="7586842" y="5788456"/>
                </a:lnTo>
                <a:lnTo>
                  <a:pt x="7588038" y="5785519"/>
                </a:lnTo>
                <a:lnTo>
                  <a:pt x="7589636" y="5782792"/>
                </a:lnTo>
                <a:lnTo>
                  <a:pt x="7592031" y="5780275"/>
                </a:lnTo>
                <a:lnTo>
                  <a:pt x="7594426" y="5778178"/>
                </a:lnTo>
                <a:lnTo>
                  <a:pt x="7598017" y="5775870"/>
                </a:lnTo>
                <a:lnTo>
                  <a:pt x="7601611" y="5774192"/>
                </a:lnTo>
                <a:lnTo>
                  <a:pt x="7606001" y="5772725"/>
                </a:lnTo>
                <a:lnTo>
                  <a:pt x="7611190" y="5771676"/>
                </a:lnTo>
                <a:lnTo>
                  <a:pt x="7617177" y="5770837"/>
                </a:lnTo>
                <a:lnTo>
                  <a:pt x="7623963" y="5770207"/>
                </a:lnTo>
                <a:lnTo>
                  <a:pt x="7631148" y="5769998"/>
                </a:lnTo>
                <a:lnTo>
                  <a:pt x="7639131" y="5770207"/>
                </a:lnTo>
                <a:lnTo>
                  <a:pt x="7623165" y="5764964"/>
                </a:lnTo>
                <a:lnTo>
                  <a:pt x="7617575" y="5764754"/>
                </a:lnTo>
                <a:lnTo>
                  <a:pt x="7612388" y="5764544"/>
                </a:lnTo>
                <a:lnTo>
                  <a:pt x="7607996" y="5764125"/>
                </a:lnTo>
                <a:lnTo>
                  <a:pt x="7604006" y="5763705"/>
                </a:lnTo>
                <a:lnTo>
                  <a:pt x="7600412" y="5763076"/>
                </a:lnTo>
                <a:lnTo>
                  <a:pt x="7597220" y="5762446"/>
                </a:lnTo>
                <a:lnTo>
                  <a:pt x="7594825" y="5761607"/>
                </a:lnTo>
                <a:lnTo>
                  <a:pt x="7592430" y="5760558"/>
                </a:lnTo>
                <a:lnTo>
                  <a:pt x="7590832" y="5759510"/>
                </a:lnTo>
                <a:lnTo>
                  <a:pt x="7589237" y="5758251"/>
                </a:lnTo>
                <a:lnTo>
                  <a:pt x="7588038" y="5757202"/>
                </a:lnTo>
                <a:lnTo>
                  <a:pt x="7586842" y="5755944"/>
                </a:lnTo>
                <a:lnTo>
                  <a:pt x="7586443" y="5754685"/>
                </a:lnTo>
                <a:lnTo>
                  <a:pt x="7586043" y="5753217"/>
                </a:lnTo>
                <a:lnTo>
                  <a:pt x="7585644" y="5750490"/>
                </a:lnTo>
                <a:lnTo>
                  <a:pt x="7586043" y="5747344"/>
                </a:lnTo>
                <a:lnTo>
                  <a:pt x="7586842" y="5744407"/>
                </a:lnTo>
                <a:lnTo>
                  <a:pt x="7588838" y="5737695"/>
                </a:lnTo>
                <a:lnTo>
                  <a:pt x="7589636" y="5734759"/>
                </a:lnTo>
                <a:lnTo>
                  <a:pt x="7590035" y="5731612"/>
                </a:lnTo>
                <a:lnTo>
                  <a:pt x="7589636" y="5728885"/>
                </a:lnTo>
                <a:lnTo>
                  <a:pt x="7589237" y="5727417"/>
                </a:lnTo>
                <a:lnTo>
                  <a:pt x="7588838" y="5726159"/>
                </a:lnTo>
                <a:lnTo>
                  <a:pt x="7585644" y="5707071"/>
                </a:lnTo>
                <a:lnTo>
                  <a:pt x="7580854" y="5710007"/>
                </a:lnTo>
                <a:lnTo>
                  <a:pt x="7575665" y="5712734"/>
                </a:lnTo>
                <a:lnTo>
                  <a:pt x="7571674" y="5715671"/>
                </a:lnTo>
                <a:lnTo>
                  <a:pt x="7568082" y="5718607"/>
                </a:lnTo>
                <a:lnTo>
                  <a:pt x="7564489" y="5721544"/>
                </a:lnTo>
                <a:lnTo>
                  <a:pt x="7561295" y="5724690"/>
                </a:lnTo>
                <a:lnTo>
                  <a:pt x="7558502" y="5728046"/>
                </a:lnTo>
                <a:lnTo>
                  <a:pt x="7556107" y="5731193"/>
                </a:lnTo>
                <a:lnTo>
                  <a:pt x="7553711" y="5734339"/>
                </a:lnTo>
                <a:lnTo>
                  <a:pt x="7551716" y="5737695"/>
                </a:lnTo>
                <a:lnTo>
                  <a:pt x="7548125" y="5744407"/>
                </a:lnTo>
                <a:lnTo>
                  <a:pt x="7544931" y="5751329"/>
                </a:lnTo>
                <a:lnTo>
                  <a:pt x="7542137" y="5758041"/>
                </a:lnTo>
                <a:lnTo>
                  <a:pt x="7537746" y="5772095"/>
                </a:lnTo>
                <a:lnTo>
                  <a:pt x="7535351" y="5779017"/>
                </a:lnTo>
                <a:lnTo>
                  <a:pt x="7532558" y="5785939"/>
                </a:lnTo>
                <a:lnTo>
                  <a:pt x="7529363" y="5792651"/>
                </a:lnTo>
                <a:lnTo>
                  <a:pt x="7525373" y="5799363"/>
                </a:lnTo>
                <a:lnTo>
                  <a:pt x="7522978" y="5802509"/>
                </a:lnTo>
                <a:lnTo>
                  <a:pt x="7520183" y="5805656"/>
                </a:lnTo>
                <a:lnTo>
                  <a:pt x="7517389" y="5808802"/>
                </a:lnTo>
                <a:lnTo>
                  <a:pt x="7513798" y="5812158"/>
                </a:lnTo>
                <a:lnTo>
                  <a:pt x="7512600" y="5816143"/>
                </a:lnTo>
                <a:lnTo>
                  <a:pt x="7511003" y="5820129"/>
                </a:lnTo>
                <a:lnTo>
                  <a:pt x="7509007" y="5824114"/>
                </a:lnTo>
                <a:lnTo>
                  <a:pt x="7506613" y="5827890"/>
                </a:lnTo>
                <a:lnTo>
                  <a:pt x="7504218" y="5831875"/>
                </a:lnTo>
                <a:lnTo>
                  <a:pt x="7501423" y="5835441"/>
                </a:lnTo>
                <a:lnTo>
                  <a:pt x="7498230" y="5839007"/>
                </a:lnTo>
                <a:lnTo>
                  <a:pt x="7495037" y="5842573"/>
                </a:lnTo>
                <a:lnTo>
                  <a:pt x="7491445" y="5846139"/>
                </a:lnTo>
                <a:lnTo>
                  <a:pt x="7487852" y="5849704"/>
                </a:lnTo>
                <a:lnTo>
                  <a:pt x="7479071" y="5856417"/>
                </a:lnTo>
                <a:lnTo>
                  <a:pt x="7470289" y="5862919"/>
                </a:lnTo>
                <a:lnTo>
                  <a:pt x="7460710" y="5869422"/>
                </a:lnTo>
                <a:lnTo>
                  <a:pt x="7455521" y="5870890"/>
                </a:lnTo>
                <a:lnTo>
                  <a:pt x="7450731" y="5872148"/>
                </a:lnTo>
                <a:lnTo>
                  <a:pt x="7445143" y="5873197"/>
                </a:lnTo>
                <a:lnTo>
                  <a:pt x="7439954" y="5874036"/>
                </a:lnTo>
                <a:lnTo>
                  <a:pt x="7434765" y="5874665"/>
                </a:lnTo>
                <a:lnTo>
                  <a:pt x="7429975" y="5875295"/>
                </a:lnTo>
                <a:lnTo>
                  <a:pt x="7424787" y="5875714"/>
                </a:lnTo>
                <a:lnTo>
                  <a:pt x="7419597" y="5875924"/>
                </a:lnTo>
                <a:lnTo>
                  <a:pt x="7409219" y="5876133"/>
                </a:lnTo>
                <a:lnTo>
                  <a:pt x="7399240" y="5875924"/>
                </a:lnTo>
                <a:lnTo>
                  <a:pt x="7389262" y="5875295"/>
                </a:lnTo>
                <a:lnTo>
                  <a:pt x="7378884" y="5874665"/>
                </a:lnTo>
                <a:lnTo>
                  <a:pt x="7368905" y="5873616"/>
                </a:lnTo>
                <a:lnTo>
                  <a:pt x="7358527" y="5872358"/>
                </a:lnTo>
                <a:lnTo>
                  <a:pt x="7338170" y="5870051"/>
                </a:lnTo>
                <a:lnTo>
                  <a:pt x="7328191" y="5869002"/>
                </a:lnTo>
                <a:lnTo>
                  <a:pt x="7317814" y="5868163"/>
                </a:lnTo>
                <a:lnTo>
                  <a:pt x="7307835" y="5867533"/>
                </a:lnTo>
                <a:lnTo>
                  <a:pt x="7297457" y="5867324"/>
                </a:lnTo>
                <a:lnTo>
                  <a:pt x="7287078" y="5867953"/>
                </a:lnTo>
                <a:lnTo>
                  <a:pt x="7276302" y="5868372"/>
                </a:lnTo>
                <a:lnTo>
                  <a:pt x="7265525" y="5868372"/>
                </a:lnTo>
                <a:lnTo>
                  <a:pt x="7254748" y="5868163"/>
                </a:lnTo>
                <a:lnTo>
                  <a:pt x="7243173" y="5867533"/>
                </a:lnTo>
                <a:lnTo>
                  <a:pt x="7231997" y="5866694"/>
                </a:lnTo>
                <a:lnTo>
                  <a:pt x="7221220" y="5865646"/>
                </a:lnTo>
                <a:lnTo>
                  <a:pt x="7209644" y="5864177"/>
                </a:lnTo>
                <a:lnTo>
                  <a:pt x="7198467" y="5862290"/>
                </a:lnTo>
                <a:lnTo>
                  <a:pt x="7186893" y="5860402"/>
                </a:lnTo>
                <a:lnTo>
                  <a:pt x="7176115" y="5858304"/>
                </a:lnTo>
                <a:lnTo>
                  <a:pt x="7165338" y="5855997"/>
                </a:lnTo>
                <a:lnTo>
                  <a:pt x="7154162" y="5853480"/>
                </a:lnTo>
                <a:lnTo>
                  <a:pt x="7143385" y="5850753"/>
                </a:lnTo>
                <a:lnTo>
                  <a:pt x="7133007" y="5847817"/>
                </a:lnTo>
                <a:lnTo>
                  <a:pt x="7123029" y="5844251"/>
                </a:lnTo>
                <a:lnTo>
                  <a:pt x="7112649" y="5840894"/>
                </a:lnTo>
                <a:lnTo>
                  <a:pt x="7102671" y="5837539"/>
                </a:lnTo>
                <a:lnTo>
                  <a:pt x="7093091" y="5833763"/>
                </a:lnTo>
                <a:lnTo>
                  <a:pt x="7083911" y="5829987"/>
                </a:lnTo>
                <a:lnTo>
                  <a:pt x="7074731" y="5825792"/>
                </a:lnTo>
                <a:lnTo>
                  <a:pt x="7066348" y="5821597"/>
                </a:lnTo>
                <a:lnTo>
                  <a:pt x="7058365" y="5817402"/>
                </a:lnTo>
                <a:lnTo>
                  <a:pt x="7050382" y="5812997"/>
                </a:lnTo>
                <a:lnTo>
                  <a:pt x="7043198" y="5808173"/>
                </a:lnTo>
                <a:lnTo>
                  <a:pt x="7036412" y="5803558"/>
                </a:lnTo>
                <a:lnTo>
                  <a:pt x="7030026" y="5798943"/>
                </a:lnTo>
                <a:lnTo>
                  <a:pt x="7024038" y="5793909"/>
                </a:lnTo>
                <a:lnTo>
                  <a:pt x="7018850" y="5789085"/>
                </a:lnTo>
                <a:lnTo>
                  <a:pt x="7014459" y="5784051"/>
                </a:lnTo>
                <a:lnTo>
                  <a:pt x="7010468" y="5779017"/>
                </a:lnTo>
                <a:lnTo>
                  <a:pt x="7006875" y="5773773"/>
                </a:lnTo>
                <a:lnTo>
                  <a:pt x="7004480" y="5772095"/>
                </a:lnTo>
                <a:lnTo>
                  <a:pt x="7002883" y="5770207"/>
                </a:lnTo>
                <a:lnTo>
                  <a:pt x="7002484" y="5768319"/>
                </a:lnTo>
                <a:lnTo>
                  <a:pt x="7002883" y="5766222"/>
                </a:lnTo>
                <a:lnTo>
                  <a:pt x="6999292" y="5763495"/>
                </a:lnTo>
                <a:lnTo>
                  <a:pt x="6996098" y="5760349"/>
                </a:lnTo>
                <a:lnTo>
                  <a:pt x="6993703" y="5757202"/>
                </a:lnTo>
                <a:lnTo>
                  <a:pt x="6991708" y="5753846"/>
                </a:lnTo>
                <a:lnTo>
                  <a:pt x="6990110" y="5750490"/>
                </a:lnTo>
                <a:lnTo>
                  <a:pt x="6989312" y="5747134"/>
                </a:lnTo>
                <a:lnTo>
                  <a:pt x="6987715" y="5739583"/>
                </a:lnTo>
                <a:lnTo>
                  <a:pt x="6986119" y="5732032"/>
                </a:lnTo>
                <a:lnTo>
                  <a:pt x="6985320" y="5727836"/>
                </a:lnTo>
                <a:lnTo>
                  <a:pt x="6984124" y="5723432"/>
                </a:lnTo>
                <a:lnTo>
                  <a:pt x="6982527" y="5719236"/>
                </a:lnTo>
                <a:lnTo>
                  <a:pt x="6980531" y="5714832"/>
                </a:lnTo>
                <a:lnTo>
                  <a:pt x="6977737" y="5710427"/>
                </a:lnTo>
                <a:lnTo>
                  <a:pt x="6974544" y="5705393"/>
                </a:lnTo>
                <a:lnTo>
                  <a:pt x="6969754" y="5716300"/>
                </a:lnTo>
                <a:lnTo>
                  <a:pt x="6965364" y="5726998"/>
                </a:lnTo>
                <a:lnTo>
                  <a:pt x="6956582" y="5747763"/>
                </a:lnTo>
                <a:lnTo>
                  <a:pt x="6948598" y="5767900"/>
                </a:lnTo>
                <a:lnTo>
                  <a:pt x="6941014" y="5787407"/>
                </a:lnTo>
                <a:lnTo>
                  <a:pt x="6937024" y="5797056"/>
                </a:lnTo>
                <a:lnTo>
                  <a:pt x="6932633" y="5806495"/>
                </a:lnTo>
                <a:lnTo>
                  <a:pt x="6927844" y="5815934"/>
                </a:lnTo>
                <a:lnTo>
                  <a:pt x="6922654" y="5825163"/>
                </a:lnTo>
                <a:lnTo>
                  <a:pt x="6917465" y="5834182"/>
                </a:lnTo>
                <a:lnTo>
                  <a:pt x="6911876" y="5843202"/>
                </a:lnTo>
                <a:lnTo>
                  <a:pt x="6905491" y="5852221"/>
                </a:lnTo>
                <a:lnTo>
                  <a:pt x="6898705" y="5860821"/>
                </a:lnTo>
                <a:lnTo>
                  <a:pt x="6807699" y="6051489"/>
                </a:lnTo>
                <a:lnTo>
                  <a:pt x="6808098" y="6051489"/>
                </a:lnTo>
                <a:lnTo>
                  <a:pt x="6806500" y="6058411"/>
                </a:lnTo>
                <a:lnTo>
                  <a:pt x="6804905" y="6065333"/>
                </a:lnTo>
                <a:lnTo>
                  <a:pt x="6800514" y="6078967"/>
                </a:lnTo>
                <a:lnTo>
                  <a:pt x="6795325" y="6092601"/>
                </a:lnTo>
                <a:lnTo>
                  <a:pt x="6789337" y="6105816"/>
                </a:lnTo>
                <a:lnTo>
                  <a:pt x="6782951" y="6119030"/>
                </a:lnTo>
                <a:lnTo>
                  <a:pt x="6775766" y="6132245"/>
                </a:lnTo>
                <a:lnTo>
                  <a:pt x="6767783" y="6145250"/>
                </a:lnTo>
                <a:lnTo>
                  <a:pt x="6759003" y="6158045"/>
                </a:lnTo>
                <a:lnTo>
                  <a:pt x="6750220" y="6170839"/>
                </a:lnTo>
                <a:lnTo>
                  <a:pt x="6741040" y="6183635"/>
                </a:lnTo>
                <a:lnTo>
                  <a:pt x="6731061" y="6196430"/>
                </a:lnTo>
                <a:lnTo>
                  <a:pt x="6721082" y="6209015"/>
                </a:lnTo>
                <a:lnTo>
                  <a:pt x="6700327" y="6234395"/>
                </a:lnTo>
                <a:lnTo>
                  <a:pt x="6678772" y="6259356"/>
                </a:lnTo>
                <a:lnTo>
                  <a:pt x="6676776" y="6261664"/>
                </a:lnTo>
                <a:lnTo>
                  <a:pt x="6674381" y="6263971"/>
                </a:lnTo>
                <a:lnTo>
                  <a:pt x="6671987" y="6265439"/>
                </a:lnTo>
                <a:lnTo>
                  <a:pt x="6669991" y="6266698"/>
                </a:lnTo>
                <a:lnTo>
                  <a:pt x="6667596" y="6267746"/>
                </a:lnTo>
                <a:lnTo>
                  <a:pt x="6664403" y="6268376"/>
                </a:lnTo>
                <a:lnTo>
                  <a:pt x="6662008" y="6268795"/>
                </a:lnTo>
                <a:lnTo>
                  <a:pt x="6659612" y="6269005"/>
                </a:lnTo>
                <a:lnTo>
                  <a:pt x="6657218" y="6269215"/>
                </a:lnTo>
                <a:lnTo>
                  <a:pt x="6654424" y="6269215"/>
                </a:lnTo>
                <a:lnTo>
                  <a:pt x="6649235" y="6268795"/>
                </a:lnTo>
                <a:lnTo>
                  <a:pt x="6643248" y="6268376"/>
                </a:lnTo>
                <a:lnTo>
                  <a:pt x="6637659" y="6268166"/>
                </a:lnTo>
                <a:lnTo>
                  <a:pt x="6611316" y="6268376"/>
                </a:lnTo>
                <a:lnTo>
                  <a:pt x="6585371" y="6268795"/>
                </a:lnTo>
                <a:lnTo>
                  <a:pt x="6533482" y="6269635"/>
                </a:lnTo>
                <a:lnTo>
                  <a:pt x="6510330" y="6270683"/>
                </a:lnTo>
                <a:lnTo>
                  <a:pt x="6498356" y="6271312"/>
                </a:lnTo>
                <a:lnTo>
                  <a:pt x="6486781" y="6271942"/>
                </a:lnTo>
                <a:lnTo>
                  <a:pt x="6475205" y="6272151"/>
                </a:lnTo>
                <a:lnTo>
                  <a:pt x="6463629" y="6272151"/>
                </a:lnTo>
                <a:lnTo>
                  <a:pt x="6452853" y="6271942"/>
                </a:lnTo>
                <a:lnTo>
                  <a:pt x="6442076" y="6271103"/>
                </a:lnTo>
                <a:lnTo>
                  <a:pt x="6436487" y="6270683"/>
                </a:lnTo>
                <a:lnTo>
                  <a:pt x="6431299" y="6269844"/>
                </a:lnTo>
                <a:lnTo>
                  <a:pt x="6426110" y="6269005"/>
                </a:lnTo>
                <a:lnTo>
                  <a:pt x="6421320" y="6268166"/>
                </a:lnTo>
                <a:lnTo>
                  <a:pt x="6416131" y="6266908"/>
                </a:lnTo>
                <a:lnTo>
                  <a:pt x="6411341" y="6265649"/>
                </a:lnTo>
                <a:lnTo>
                  <a:pt x="6406950" y="6264181"/>
                </a:lnTo>
                <a:lnTo>
                  <a:pt x="6402160" y="6262503"/>
                </a:lnTo>
                <a:lnTo>
                  <a:pt x="6397771" y="6260405"/>
                </a:lnTo>
                <a:lnTo>
                  <a:pt x="6393379" y="6258308"/>
                </a:lnTo>
                <a:lnTo>
                  <a:pt x="6389388" y="6256000"/>
                </a:lnTo>
                <a:lnTo>
                  <a:pt x="6385395" y="6253483"/>
                </a:lnTo>
                <a:lnTo>
                  <a:pt x="6381405" y="6250756"/>
                </a:lnTo>
                <a:lnTo>
                  <a:pt x="6377811" y="6247610"/>
                </a:lnTo>
                <a:lnTo>
                  <a:pt x="6374220" y="6244044"/>
                </a:lnTo>
                <a:lnTo>
                  <a:pt x="6370628" y="6240688"/>
                </a:lnTo>
                <a:lnTo>
                  <a:pt x="6367435" y="6240688"/>
                </a:lnTo>
                <a:lnTo>
                  <a:pt x="6363842" y="6241107"/>
                </a:lnTo>
                <a:lnTo>
                  <a:pt x="6360649" y="6241527"/>
                </a:lnTo>
                <a:lnTo>
                  <a:pt x="6357057" y="6242157"/>
                </a:lnTo>
                <a:lnTo>
                  <a:pt x="6350669" y="6243625"/>
                </a:lnTo>
                <a:lnTo>
                  <a:pt x="6344284" y="6245512"/>
                </a:lnTo>
                <a:lnTo>
                  <a:pt x="6337498" y="6247610"/>
                </a:lnTo>
                <a:lnTo>
                  <a:pt x="6331511" y="6249707"/>
                </a:lnTo>
                <a:lnTo>
                  <a:pt x="6325125" y="6251805"/>
                </a:lnTo>
                <a:lnTo>
                  <a:pt x="6318738" y="6253693"/>
                </a:lnTo>
                <a:lnTo>
                  <a:pt x="6312352" y="6255371"/>
                </a:lnTo>
                <a:lnTo>
                  <a:pt x="6305566" y="6256839"/>
                </a:lnTo>
                <a:lnTo>
                  <a:pt x="6301973" y="6257259"/>
                </a:lnTo>
                <a:lnTo>
                  <a:pt x="6298780" y="6257678"/>
                </a:lnTo>
                <a:lnTo>
                  <a:pt x="6295188" y="6257888"/>
                </a:lnTo>
                <a:lnTo>
                  <a:pt x="6291994" y="6258098"/>
                </a:lnTo>
                <a:lnTo>
                  <a:pt x="6288402" y="6257888"/>
                </a:lnTo>
                <a:lnTo>
                  <a:pt x="6284810" y="6257678"/>
                </a:lnTo>
                <a:lnTo>
                  <a:pt x="6281218" y="6257259"/>
                </a:lnTo>
                <a:lnTo>
                  <a:pt x="6277226" y="6256630"/>
                </a:lnTo>
                <a:lnTo>
                  <a:pt x="6273235" y="6255791"/>
                </a:lnTo>
                <a:lnTo>
                  <a:pt x="6269243" y="6254532"/>
                </a:lnTo>
                <a:lnTo>
                  <a:pt x="6265252" y="6253273"/>
                </a:lnTo>
                <a:lnTo>
                  <a:pt x="6261260" y="6251596"/>
                </a:lnTo>
                <a:lnTo>
                  <a:pt x="6255673" y="6253693"/>
                </a:lnTo>
                <a:lnTo>
                  <a:pt x="6249685" y="6255791"/>
                </a:lnTo>
                <a:lnTo>
                  <a:pt x="6246891" y="6256839"/>
                </a:lnTo>
                <a:lnTo>
                  <a:pt x="6244496" y="6258098"/>
                </a:lnTo>
                <a:lnTo>
                  <a:pt x="6242500" y="6259356"/>
                </a:lnTo>
                <a:lnTo>
                  <a:pt x="6241303" y="6260615"/>
                </a:lnTo>
                <a:lnTo>
                  <a:pt x="6230127" y="6274669"/>
                </a:lnTo>
                <a:lnTo>
                  <a:pt x="6220148" y="6286834"/>
                </a:lnTo>
                <a:lnTo>
                  <a:pt x="6211367" y="6297532"/>
                </a:lnTo>
                <a:lnTo>
                  <a:pt x="6202586" y="6306341"/>
                </a:lnTo>
                <a:lnTo>
                  <a:pt x="6198593" y="6310327"/>
                </a:lnTo>
                <a:lnTo>
                  <a:pt x="6194602" y="6313893"/>
                </a:lnTo>
                <a:lnTo>
                  <a:pt x="6190610" y="6317459"/>
                </a:lnTo>
                <a:lnTo>
                  <a:pt x="6186219" y="6320395"/>
                </a:lnTo>
                <a:lnTo>
                  <a:pt x="6181828" y="6323122"/>
                </a:lnTo>
                <a:lnTo>
                  <a:pt x="6177439" y="6325429"/>
                </a:lnTo>
                <a:lnTo>
                  <a:pt x="6172250" y="6327527"/>
                </a:lnTo>
                <a:lnTo>
                  <a:pt x="6167460" y="6329414"/>
                </a:lnTo>
                <a:lnTo>
                  <a:pt x="6162270" y="6331093"/>
                </a:lnTo>
                <a:lnTo>
                  <a:pt x="6157082" y="6332771"/>
                </a:lnTo>
                <a:lnTo>
                  <a:pt x="6151095" y="6334029"/>
                </a:lnTo>
                <a:lnTo>
                  <a:pt x="6145106" y="6334868"/>
                </a:lnTo>
                <a:lnTo>
                  <a:pt x="6137922" y="6335707"/>
                </a:lnTo>
                <a:lnTo>
                  <a:pt x="6130738" y="6336337"/>
                </a:lnTo>
                <a:lnTo>
                  <a:pt x="6123154" y="6336966"/>
                </a:lnTo>
                <a:lnTo>
                  <a:pt x="6115170" y="6337175"/>
                </a:lnTo>
                <a:lnTo>
                  <a:pt x="6105991" y="6337385"/>
                </a:lnTo>
                <a:lnTo>
                  <a:pt x="6096810" y="6337595"/>
                </a:lnTo>
                <a:lnTo>
                  <a:pt x="6095368" y="6337581"/>
                </a:lnTo>
                <a:lnTo>
                  <a:pt x="6095368" y="6679220"/>
                </a:lnTo>
                <a:lnTo>
                  <a:pt x="6094652" y="6680125"/>
                </a:lnTo>
                <a:lnTo>
                  <a:pt x="6087866" y="6688096"/>
                </a:lnTo>
                <a:lnTo>
                  <a:pt x="6082278" y="6696276"/>
                </a:lnTo>
                <a:lnTo>
                  <a:pt x="6077090" y="6704457"/>
                </a:lnTo>
                <a:lnTo>
                  <a:pt x="6074695" y="6708442"/>
                </a:lnTo>
                <a:lnTo>
                  <a:pt x="6072698" y="6712847"/>
                </a:lnTo>
                <a:lnTo>
                  <a:pt x="6071102" y="6716832"/>
                </a:lnTo>
                <a:lnTo>
                  <a:pt x="6069905" y="6721027"/>
                </a:lnTo>
                <a:lnTo>
                  <a:pt x="6068707" y="6725432"/>
                </a:lnTo>
                <a:lnTo>
                  <a:pt x="6067910" y="6729627"/>
                </a:lnTo>
                <a:lnTo>
                  <a:pt x="6067910" y="6730676"/>
                </a:lnTo>
                <a:lnTo>
                  <a:pt x="6067110" y="6731725"/>
                </a:lnTo>
                <a:lnTo>
                  <a:pt x="6065913" y="6732564"/>
                </a:lnTo>
                <a:lnTo>
                  <a:pt x="6064716" y="6733613"/>
                </a:lnTo>
                <a:lnTo>
                  <a:pt x="6061522" y="6735291"/>
                </a:lnTo>
                <a:lnTo>
                  <a:pt x="6057930" y="6736550"/>
                </a:lnTo>
                <a:lnTo>
                  <a:pt x="6055136" y="6737179"/>
                </a:lnTo>
                <a:lnTo>
                  <a:pt x="6051145" y="6737808"/>
                </a:lnTo>
                <a:lnTo>
                  <a:pt x="6045955" y="6738227"/>
                </a:lnTo>
                <a:lnTo>
                  <a:pt x="6043241" y="6738329"/>
                </a:lnTo>
                <a:lnTo>
                  <a:pt x="6002392" y="6738329"/>
                </a:lnTo>
                <a:lnTo>
                  <a:pt x="5987281" y="6738018"/>
                </a:lnTo>
                <a:lnTo>
                  <a:pt x="5965327" y="6737179"/>
                </a:lnTo>
                <a:lnTo>
                  <a:pt x="5941777" y="6735920"/>
                </a:lnTo>
                <a:lnTo>
                  <a:pt x="5917828" y="6734661"/>
                </a:lnTo>
                <a:lnTo>
                  <a:pt x="5894278" y="6732984"/>
                </a:lnTo>
                <a:lnTo>
                  <a:pt x="5871128" y="6731096"/>
                </a:lnTo>
                <a:lnTo>
                  <a:pt x="5848775" y="6728998"/>
                </a:lnTo>
                <a:lnTo>
                  <a:pt x="5829217" y="6727111"/>
                </a:lnTo>
                <a:lnTo>
                  <a:pt x="5811654" y="6725013"/>
                </a:lnTo>
                <a:lnTo>
                  <a:pt x="5804470" y="6723964"/>
                </a:lnTo>
                <a:lnTo>
                  <a:pt x="5797683" y="6722915"/>
                </a:lnTo>
                <a:lnTo>
                  <a:pt x="5791696" y="6721866"/>
                </a:lnTo>
                <a:lnTo>
                  <a:pt x="5787305" y="6720818"/>
                </a:lnTo>
                <a:lnTo>
                  <a:pt x="5783714" y="6719769"/>
                </a:lnTo>
                <a:lnTo>
                  <a:pt x="5781318" y="6718930"/>
                </a:lnTo>
                <a:lnTo>
                  <a:pt x="5778125" y="6716622"/>
                </a:lnTo>
                <a:lnTo>
                  <a:pt x="5775730" y="6714315"/>
                </a:lnTo>
                <a:lnTo>
                  <a:pt x="5772936" y="6711588"/>
                </a:lnTo>
                <a:lnTo>
                  <a:pt x="5770940" y="6708862"/>
                </a:lnTo>
                <a:lnTo>
                  <a:pt x="5766950" y="6703618"/>
                </a:lnTo>
                <a:lnTo>
                  <a:pt x="5762558" y="6698164"/>
                </a:lnTo>
                <a:lnTo>
                  <a:pt x="5758966" y="6695857"/>
                </a:lnTo>
                <a:lnTo>
                  <a:pt x="5755773" y="6693549"/>
                </a:lnTo>
                <a:lnTo>
                  <a:pt x="5752579" y="6692081"/>
                </a:lnTo>
                <a:lnTo>
                  <a:pt x="5749785" y="6690613"/>
                </a:lnTo>
                <a:lnTo>
                  <a:pt x="5746991" y="6689774"/>
                </a:lnTo>
                <a:lnTo>
                  <a:pt x="5744197" y="6688935"/>
                </a:lnTo>
                <a:lnTo>
                  <a:pt x="5741802" y="6688515"/>
                </a:lnTo>
                <a:lnTo>
                  <a:pt x="5739008" y="6688306"/>
                </a:lnTo>
                <a:lnTo>
                  <a:pt x="5736613" y="6688515"/>
                </a:lnTo>
                <a:lnTo>
                  <a:pt x="5734617" y="6688725"/>
                </a:lnTo>
                <a:lnTo>
                  <a:pt x="5732223" y="6689144"/>
                </a:lnTo>
                <a:lnTo>
                  <a:pt x="5730226" y="6689774"/>
                </a:lnTo>
                <a:lnTo>
                  <a:pt x="5725437" y="6691452"/>
                </a:lnTo>
                <a:lnTo>
                  <a:pt x="5721446" y="6693549"/>
                </a:lnTo>
                <a:lnTo>
                  <a:pt x="5713064" y="6698583"/>
                </a:lnTo>
                <a:lnTo>
                  <a:pt x="5708674" y="6700891"/>
                </a:lnTo>
                <a:lnTo>
                  <a:pt x="5704282" y="6702988"/>
                </a:lnTo>
                <a:lnTo>
                  <a:pt x="5701887" y="6703828"/>
                </a:lnTo>
                <a:lnTo>
                  <a:pt x="5699493" y="6704667"/>
                </a:lnTo>
                <a:lnTo>
                  <a:pt x="5697097" y="6705296"/>
                </a:lnTo>
                <a:lnTo>
                  <a:pt x="5693904" y="6705715"/>
                </a:lnTo>
                <a:lnTo>
                  <a:pt x="5691110" y="6705925"/>
                </a:lnTo>
                <a:lnTo>
                  <a:pt x="5688316" y="6705925"/>
                </a:lnTo>
                <a:lnTo>
                  <a:pt x="5685122" y="6705715"/>
                </a:lnTo>
                <a:lnTo>
                  <a:pt x="5681929" y="6705296"/>
                </a:lnTo>
                <a:lnTo>
                  <a:pt x="5685122" y="6701940"/>
                </a:lnTo>
                <a:lnTo>
                  <a:pt x="5687119" y="6698583"/>
                </a:lnTo>
                <a:lnTo>
                  <a:pt x="5688316" y="6695647"/>
                </a:lnTo>
                <a:lnTo>
                  <a:pt x="5688715" y="6692710"/>
                </a:lnTo>
                <a:lnTo>
                  <a:pt x="5688316" y="6690194"/>
                </a:lnTo>
                <a:lnTo>
                  <a:pt x="5687119" y="6687676"/>
                </a:lnTo>
                <a:lnTo>
                  <a:pt x="5685522" y="6685579"/>
                </a:lnTo>
                <a:lnTo>
                  <a:pt x="5683127" y="6683481"/>
                </a:lnTo>
                <a:lnTo>
                  <a:pt x="5680333" y="6681384"/>
                </a:lnTo>
                <a:lnTo>
                  <a:pt x="5677140" y="6679496"/>
                </a:lnTo>
                <a:lnTo>
                  <a:pt x="5673547" y="6677608"/>
                </a:lnTo>
                <a:lnTo>
                  <a:pt x="5669556" y="6675930"/>
                </a:lnTo>
                <a:lnTo>
                  <a:pt x="5660776" y="6672784"/>
                </a:lnTo>
                <a:lnTo>
                  <a:pt x="5651594" y="6669637"/>
                </a:lnTo>
                <a:lnTo>
                  <a:pt x="5642014" y="6666491"/>
                </a:lnTo>
                <a:lnTo>
                  <a:pt x="5633233" y="6663345"/>
                </a:lnTo>
                <a:lnTo>
                  <a:pt x="5628842" y="6661666"/>
                </a:lnTo>
                <a:lnTo>
                  <a:pt x="5624853" y="6659569"/>
                </a:lnTo>
                <a:lnTo>
                  <a:pt x="5621258" y="6657682"/>
                </a:lnTo>
                <a:lnTo>
                  <a:pt x="5618066" y="6655793"/>
                </a:lnTo>
                <a:lnTo>
                  <a:pt x="5615671" y="6653486"/>
                </a:lnTo>
                <a:lnTo>
                  <a:pt x="5613275" y="6651179"/>
                </a:lnTo>
                <a:lnTo>
                  <a:pt x="5611679" y="6648872"/>
                </a:lnTo>
                <a:lnTo>
                  <a:pt x="5610880" y="6646145"/>
                </a:lnTo>
                <a:lnTo>
                  <a:pt x="5610481" y="6643208"/>
                </a:lnTo>
                <a:lnTo>
                  <a:pt x="5610880" y="6640062"/>
                </a:lnTo>
                <a:lnTo>
                  <a:pt x="5612078" y="6636706"/>
                </a:lnTo>
                <a:lnTo>
                  <a:pt x="5614473" y="6633350"/>
                </a:lnTo>
                <a:lnTo>
                  <a:pt x="5609285" y="6620135"/>
                </a:lnTo>
                <a:lnTo>
                  <a:pt x="5605292" y="6607130"/>
                </a:lnTo>
                <a:lnTo>
                  <a:pt x="5601301" y="6594335"/>
                </a:lnTo>
                <a:lnTo>
                  <a:pt x="5598108" y="6581121"/>
                </a:lnTo>
                <a:lnTo>
                  <a:pt x="5595713" y="6568116"/>
                </a:lnTo>
                <a:lnTo>
                  <a:pt x="5594914" y="6561613"/>
                </a:lnTo>
                <a:lnTo>
                  <a:pt x="5594515" y="6554902"/>
                </a:lnTo>
                <a:lnTo>
                  <a:pt x="5594116" y="6548399"/>
                </a:lnTo>
                <a:lnTo>
                  <a:pt x="5594116" y="6541687"/>
                </a:lnTo>
                <a:lnTo>
                  <a:pt x="5594515" y="6534975"/>
                </a:lnTo>
                <a:lnTo>
                  <a:pt x="5594914" y="6528472"/>
                </a:lnTo>
                <a:lnTo>
                  <a:pt x="5591721" y="6514838"/>
                </a:lnTo>
                <a:lnTo>
                  <a:pt x="5588928" y="6501204"/>
                </a:lnTo>
                <a:lnTo>
                  <a:pt x="5586532" y="6487780"/>
                </a:lnTo>
                <a:lnTo>
                  <a:pt x="5584936" y="6474145"/>
                </a:lnTo>
                <a:lnTo>
                  <a:pt x="5583340" y="6460512"/>
                </a:lnTo>
                <a:lnTo>
                  <a:pt x="5582143" y="6446878"/>
                </a:lnTo>
                <a:lnTo>
                  <a:pt x="5581743" y="6433244"/>
                </a:lnTo>
                <a:lnTo>
                  <a:pt x="5580944" y="6419819"/>
                </a:lnTo>
                <a:lnTo>
                  <a:pt x="5580147" y="6392551"/>
                </a:lnTo>
                <a:lnTo>
                  <a:pt x="5579747" y="6365073"/>
                </a:lnTo>
                <a:lnTo>
                  <a:pt x="5578948" y="6338014"/>
                </a:lnTo>
                <a:lnTo>
                  <a:pt x="5578150" y="6324380"/>
                </a:lnTo>
                <a:lnTo>
                  <a:pt x="5576953" y="6310536"/>
                </a:lnTo>
                <a:lnTo>
                  <a:pt x="5560188" y="6031562"/>
                </a:lnTo>
                <a:lnTo>
                  <a:pt x="5542226" y="6031353"/>
                </a:lnTo>
                <a:lnTo>
                  <a:pt x="5534243" y="6049811"/>
                </a:lnTo>
                <a:lnTo>
                  <a:pt x="5526260" y="6068479"/>
                </a:lnTo>
                <a:lnTo>
                  <a:pt x="5519076" y="6086938"/>
                </a:lnTo>
                <a:lnTo>
                  <a:pt x="5511892" y="6105606"/>
                </a:lnTo>
                <a:lnTo>
                  <a:pt x="5483552" y="6180069"/>
                </a:lnTo>
                <a:lnTo>
                  <a:pt x="5476367" y="6198737"/>
                </a:lnTo>
                <a:lnTo>
                  <a:pt x="5469182" y="6217195"/>
                </a:lnTo>
                <a:lnTo>
                  <a:pt x="5460800" y="6235864"/>
                </a:lnTo>
                <a:lnTo>
                  <a:pt x="5452816" y="6254322"/>
                </a:lnTo>
                <a:lnTo>
                  <a:pt x="5444434" y="6272571"/>
                </a:lnTo>
                <a:lnTo>
                  <a:pt x="5434856" y="6291029"/>
                </a:lnTo>
                <a:lnTo>
                  <a:pt x="5424876" y="6309278"/>
                </a:lnTo>
                <a:lnTo>
                  <a:pt x="5414499" y="6327527"/>
                </a:lnTo>
                <a:lnTo>
                  <a:pt x="5415696" y="6335288"/>
                </a:lnTo>
                <a:lnTo>
                  <a:pt x="5416096" y="6342629"/>
                </a:lnTo>
                <a:lnTo>
                  <a:pt x="5415696" y="6350390"/>
                </a:lnTo>
                <a:lnTo>
                  <a:pt x="5414099" y="6357731"/>
                </a:lnTo>
                <a:lnTo>
                  <a:pt x="5412104" y="6365073"/>
                </a:lnTo>
                <a:lnTo>
                  <a:pt x="5409309" y="6372624"/>
                </a:lnTo>
                <a:lnTo>
                  <a:pt x="5405318" y="6379965"/>
                </a:lnTo>
                <a:lnTo>
                  <a:pt x="5399730" y="6387307"/>
                </a:lnTo>
                <a:lnTo>
                  <a:pt x="5400128" y="6390034"/>
                </a:lnTo>
                <a:lnTo>
                  <a:pt x="5400128" y="6392761"/>
                </a:lnTo>
                <a:lnTo>
                  <a:pt x="5399730" y="6395278"/>
                </a:lnTo>
                <a:lnTo>
                  <a:pt x="5399330" y="6398004"/>
                </a:lnTo>
                <a:lnTo>
                  <a:pt x="5398133" y="6400522"/>
                </a:lnTo>
                <a:lnTo>
                  <a:pt x="5396936" y="6403039"/>
                </a:lnTo>
                <a:lnTo>
                  <a:pt x="5395340" y="6405556"/>
                </a:lnTo>
                <a:lnTo>
                  <a:pt x="5393743" y="6407863"/>
                </a:lnTo>
                <a:lnTo>
                  <a:pt x="5389751" y="6412478"/>
                </a:lnTo>
                <a:lnTo>
                  <a:pt x="5384962" y="6416882"/>
                </a:lnTo>
                <a:lnTo>
                  <a:pt x="5379772" y="6421497"/>
                </a:lnTo>
                <a:lnTo>
                  <a:pt x="5374583" y="6425902"/>
                </a:lnTo>
                <a:lnTo>
                  <a:pt x="5368596" y="6430307"/>
                </a:lnTo>
                <a:lnTo>
                  <a:pt x="5363407" y="6434921"/>
                </a:lnTo>
                <a:lnTo>
                  <a:pt x="5358617" y="6439536"/>
                </a:lnTo>
                <a:lnTo>
                  <a:pt x="5354227" y="6444360"/>
                </a:lnTo>
                <a:lnTo>
                  <a:pt x="5351035" y="6449185"/>
                </a:lnTo>
                <a:lnTo>
                  <a:pt x="5349436" y="6451702"/>
                </a:lnTo>
                <a:lnTo>
                  <a:pt x="5348239" y="6454429"/>
                </a:lnTo>
                <a:lnTo>
                  <a:pt x="5347440" y="6457156"/>
                </a:lnTo>
                <a:lnTo>
                  <a:pt x="5346642" y="6459672"/>
                </a:lnTo>
                <a:lnTo>
                  <a:pt x="5346642" y="6462609"/>
                </a:lnTo>
                <a:lnTo>
                  <a:pt x="5346642" y="6465336"/>
                </a:lnTo>
                <a:lnTo>
                  <a:pt x="5346642" y="6467853"/>
                </a:lnTo>
                <a:lnTo>
                  <a:pt x="5345845" y="6469951"/>
                </a:lnTo>
                <a:lnTo>
                  <a:pt x="5344248" y="6471838"/>
                </a:lnTo>
                <a:lnTo>
                  <a:pt x="5342252" y="6473097"/>
                </a:lnTo>
                <a:lnTo>
                  <a:pt x="5339457" y="6474145"/>
                </a:lnTo>
                <a:lnTo>
                  <a:pt x="5336264" y="6474565"/>
                </a:lnTo>
                <a:lnTo>
                  <a:pt x="5333072" y="6474985"/>
                </a:lnTo>
                <a:lnTo>
                  <a:pt x="5329080" y="6475195"/>
                </a:lnTo>
                <a:lnTo>
                  <a:pt x="5325089" y="6474985"/>
                </a:lnTo>
                <a:lnTo>
                  <a:pt x="5321096" y="6474985"/>
                </a:lnTo>
                <a:lnTo>
                  <a:pt x="5312714" y="6474355"/>
                </a:lnTo>
                <a:lnTo>
                  <a:pt x="5303933" y="6473726"/>
                </a:lnTo>
                <a:lnTo>
                  <a:pt x="5296350" y="6473307"/>
                </a:lnTo>
                <a:lnTo>
                  <a:pt x="5245657" y="6473097"/>
                </a:lnTo>
                <a:lnTo>
                  <a:pt x="5194566" y="6472887"/>
                </a:lnTo>
                <a:lnTo>
                  <a:pt x="5092383" y="6472677"/>
                </a:lnTo>
                <a:lnTo>
                  <a:pt x="5094778" y="6478550"/>
                </a:lnTo>
                <a:lnTo>
                  <a:pt x="5095177" y="6481068"/>
                </a:lnTo>
                <a:lnTo>
                  <a:pt x="5095577" y="6483375"/>
                </a:lnTo>
                <a:lnTo>
                  <a:pt x="5095577" y="6485263"/>
                </a:lnTo>
                <a:lnTo>
                  <a:pt x="5095577" y="6487150"/>
                </a:lnTo>
                <a:lnTo>
                  <a:pt x="5094778" y="6488829"/>
                </a:lnTo>
                <a:lnTo>
                  <a:pt x="5093980" y="6490297"/>
                </a:lnTo>
                <a:lnTo>
                  <a:pt x="5093182" y="6491346"/>
                </a:lnTo>
                <a:lnTo>
                  <a:pt x="5091584" y="6492394"/>
                </a:lnTo>
                <a:lnTo>
                  <a:pt x="5090387" y="6493234"/>
                </a:lnTo>
                <a:lnTo>
                  <a:pt x="5088791" y="6493863"/>
                </a:lnTo>
                <a:lnTo>
                  <a:pt x="5086795" y="6494282"/>
                </a:lnTo>
                <a:lnTo>
                  <a:pt x="5084799" y="6494702"/>
                </a:lnTo>
                <a:lnTo>
                  <a:pt x="5082803" y="6494911"/>
                </a:lnTo>
                <a:lnTo>
                  <a:pt x="5080408" y="6495121"/>
                </a:lnTo>
                <a:lnTo>
                  <a:pt x="5075220" y="6495121"/>
                </a:lnTo>
                <a:lnTo>
                  <a:pt x="5069631" y="6494702"/>
                </a:lnTo>
                <a:lnTo>
                  <a:pt x="5064043" y="6494073"/>
                </a:lnTo>
                <a:lnTo>
                  <a:pt x="5058455" y="6493443"/>
                </a:lnTo>
                <a:lnTo>
                  <a:pt x="5046879" y="6492184"/>
                </a:lnTo>
                <a:lnTo>
                  <a:pt x="5041292" y="6491765"/>
                </a:lnTo>
                <a:lnTo>
                  <a:pt x="5036104" y="6491555"/>
                </a:lnTo>
                <a:lnTo>
                  <a:pt x="5022132" y="6491975"/>
                </a:lnTo>
                <a:lnTo>
                  <a:pt x="5007763" y="6492814"/>
                </a:lnTo>
                <a:lnTo>
                  <a:pt x="4993394" y="6494073"/>
                </a:lnTo>
                <a:lnTo>
                  <a:pt x="4979424" y="6495541"/>
                </a:lnTo>
                <a:lnTo>
                  <a:pt x="4950686" y="6498268"/>
                </a:lnTo>
                <a:lnTo>
                  <a:pt x="4936315" y="6499316"/>
                </a:lnTo>
                <a:lnTo>
                  <a:pt x="4921945" y="6500155"/>
                </a:lnTo>
                <a:lnTo>
                  <a:pt x="4915160" y="6500365"/>
                </a:lnTo>
                <a:lnTo>
                  <a:pt x="4907577" y="6500575"/>
                </a:lnTo>
                <a:lnTo>
                  <a:pt x="4900790" y="6500575"/>
                </a:lnTo>
                <a:lnTo>
                  <a:pt x="4894005" y="6500365"/>
                </a:lnTo>
                <a:lnTo>
                  <a:pt x="4886820" y="6499946"/>
                </a:lnTo>
                <a:lnTo>
                  <a:pt x="4879635" y="6499526"/>
                </a:lnTo>
                <a:lnTo>
                  <a:pt x="4872850" y="6498687"/>
                </a:lnTo>
                <a:lnTo>
                  <a:pt x="4866064" y="6497848"/>
                </a:lnTo>
                <a:lnTo>
                  <a:pt x="4859278" y="6496589"/>
                </a:lnTo>
                <a:lnTo>
                  <a:pt x="4852493" y="6495331"/>
                </a:lnTo>
                <a:lnTo>
                  <a:pt x="4845708" y="6493653"/>
                </a:lnTo>
                <a:lnTo>
                  <a:pt x="4838922" y="6491765"/>
                </a:lnTo>
                <a:lnTo>
                  <a:pt x="4832137" y="6489458"/>
                </a:lnTo>
                <a:lnTo>
                  <a:pt x="4825750" y="6486731"/>
                </a:lnTo>
                <a:lnTo>
                  <a:pt x="4819364" y="6484004"/>
                </a:lnTo>
                <a:lnTo>
                  <a:pt x="4812578" y="6480858"/>
                </a:lnTo>
                <a:lnTo>
                  <a:pt x="4783839" y="6468692"/>
                </a:lnTo>
                <a:lnTo>
                  <a:pt x="4775857" y="6470580"/>
                </a:lnTo>
                <a:lnTo>
                  <a:pt x="4767873" y="6472048"/>
                </a:lnTo>
                <a:lnTo>
                  <a:pt x="4760689" y="6473097"/>
                </a:lnTo>
                <a:lnTo>
                  <a:pt x="4753104" y="6473936"/>
                </a:lnTo>
                <a:lnTo>
                  <a:pt x="4745520" y="6474355"/>
                </a:lnTo>
                <a:lnTo>
                  <a:pt x="4738735" y="6474775"/>
                </a:lnTo>
                <a:lnTo>
                  <a:pt x="4731950" y="6474775"/>
                </a:lnTo>
                <a:lnTo>
                  <a:pt x="4725164" y="6474565"/>
                </a:lnTo>
                <a:lnTo>
                  <a:pt x="4718777" y="6474145"/>
                </a:lnTo>
                <a:lnTo>
                  <a:pt x="4711991" y="6473516"/>
                </a:lnTo>
                <a:lnTo>
                  <a:pt x="4706006" y="6472677"/>
                </a:lnTo>
                <a:lnTo>
                  <a:pt x="4700017" y="6471419"/>
                </a:lnTo>
                <a:lnTo>
                  <a:pt x="4694430" y="6469741"/>
                </a:lnTo>
                <a:lnTo>
                  <a:pt x="4689240" y="6468063"/>
                </a:lnTo>
                <a:lnTo>
                  <a:pt x="4683653" y="6466385"/>
                </a:lnTo>
                <a:lnTo>
                  <a:pt x="4678463" y="6464287"/>
                </a:lnTo>
                <a:lnTo>
                  <a:pt x="4674072" y="6461980"/>
                </a:lnTo>
                <a:lnTo>
                  <a:pt x="4669682" y="6459463"/>
                </a:lnTo>
                <a:lnTo>
                  <a:pt x="4665291" y="6456736"/>
                </a:lnTo>
                <a:lnTo>
                  <a:pt x="4661699" y="6453590"/>
                </a:lnTo>
                <a:lnTo>
                  <a:pt x="4658106" y="6450233"/>
                </a:lnTo>
                <a:lnTo>
                  <a:pt x="4654515" y="6446878"/>
                </a:lnTo>
                <a:lnTo>
                  <a:pt x="4651321" y="6443312"/>
                </a:lnTo>
                <a:lnTo>
                  <a:pt x="4648527" y="6439536"/>
                </a:lnTo>
                <a:lnTo>
                  <a:pt x="4646133" y="6435341"/>
                </a:lnTo>
                <a:lnTo>
                  <a:pt x="4644137" y="6431146"/>
                </a:lnTo>
                <a:lnTo>
                  <a:pt x="4642141" y="6426951"/>
                </a:lnTo>
                <a:lnTo>
                  <a:pt x="4640544" y="6422336"/>
                </a:lnTo>
                <a:lnTo>
                  <a:pt x="4639745" y="6417512"/>
                </a:lnTo>
                <a:lnTo>
                  <a:pt x="4638947" y="6412478"/>
                </a:lnTo>
                <a:lnTo>
                  <a:pt x="4638548" y="6407443"/>
                </a:lnTo>
                <a:lnTo>
                  <a:pt x="4638548" y="6402200"/>
                </a:lnTo>
                <a:lnTo>
                  <a:pt x="4636153" y="6397585"/>
                </a:lnTo>
                <a:lnTo>
                  <a:pt x="4633759" y="6393180"/>
                </a:lnTo>
                <a:lnTo>
                  <a:pt x="4632162" y="6388566"/>
                </a:lnTo>
                <a:lnTo>
                  <a:pt x="4630964" y="6384161"/>
                </a:lnTo>
                <a:lnTo>
                  <a:pt x="4630565" y="6379336"/>
                </a:lnTo>
                <a:lnTo>
                  <a:pt x="4630964" y="6374931"/>
                </a:lnTo>
                <a:lnTo>
                  <a:pt x="4631363" y="6372624"/>
                </a:lnTo>
                <a:lnTo>
                  <a:pt x="4632162" y="6370317"/>
                </a:lnTo>
                <a:lnTo>
                  <a:pt x="4633359" y="6368010"/>
                </a:lnTo>
                <a:lnTo>
                  <a:pt x="4634557" y="6365492"/>
                </a:lnTo>
                <a:lnTo>
                  <a:pt x="4631363" y="6360878"/>
                </a:lnTo>
                <a:lnTo>
                  <a:pt x="4628570" y="6356263"/>
                </a:lnTo>
                <a:lnTo>
                  <a:pt x="4626973" y="6351439"/>
                </a:lnTo>
                <a:lnTo>
                  <a:pt x="4626174" y="6349132"/>
                </a:lnTo>
                <a:lnTo>
                  <a:pt x="4625775" y="6346614"/>
                </a:lnTo>
                <a:lnTo>
                  <a:pt x="4625377" y="6344307"/>
                </a:lnTo>
                <a:lnTo>
                  <a:pt x="4625775" y="6341790"/>
                </a:lnTo>
                <a:lnTo>
                  <a:pt x="4626174" y="6339483"/>
                </a:lnTo>
                <a:lnTo>
                  <a:pt x="4626574" y="6337175"/>
                </a:lnTo>
                <a:lnTo>
                  <a:pt x="4627771" y="6334868"/>
                </a:lnTo>
                <a:lnTo>
                  <a:pt x="4629367" y="6332351"/>
                </a:lnTo>
                <a:lnTo>
                  <a:pt x="4631363" y="6329834"/>
                </a:lnTo>
                <a:lnTo>
                  <a:pt x="4633759" y="6327527"/>
                </a:lnTo>
                <a:lnTo>
                  <a:pt x="4614998" y="6270473"/>
                </a:lnTo>
                <a:lnTo>
                  <a:pt x="4606217" y="6270473"/>
                </a:lnTo>
                <a:lnTo>
                  <a:pt x="4597036" y="6270054"/>
                </a:lnTo>
                <a:lnTo>
                  <a:pt x="4524790" y="6422965"/>
                </a:lnTo>
                <a:lnTo>
                  <a:pt x="4518005" y="6435341"/>
                </a:lnTo>
                <a:lnTo>
                  <a:pt x="4512017" y="6448136"/>
                </a:lnTo>
                <a:lnTo>
                  <a:pt x="4500443" y="6473516"/>
                </a:lnTo>
                <a:lnTo>
                  <a:pt x="4489265" y="6498687"/>
                </a:lnTo>
                <a:lnTo>
                  <a:pt x="4476892" y="6524067"/>
                </a:lnTo>
                <a:lnTo>
                  <a:pt x="4470905" y="6536443"/>
                </a:lnTo>
                <a:lnTo>
                  <a:pt x="4464118" y="6549028"/>
                </a:lnTo>
                <a:lnTo>
                  <a:pt x="4456934" y="6561613"/>
                </a:lnTo>
                <a:lnTo>
                  <a:pt x="4448951" y="6573779"/>
                </a:lnTo>
                <a:lnTo>
                  <a:pt x="4440968" y="6586155"/>
                </a:lnTo>
                <a:lnTo>
                  <a:pt x="4431788" y="6598321"/>
                </a:lnTo>
                <a:lnTo>
                  <a:pt x="4421810" y="6610486"/>
                </a:lnTo>
                <a:lnTo>
                  <a:pt x="4411430" y="6622233"/>
                </a:lnTo>
                <a:lnTo>
                  <a:pt x="4409036" y="6628106"/>
                </a:lnTo>
                <a:lnTo>
                  <a:pt x="4406242" y="6633559"/>
                </a:lnTo>
                <a:lnTo>
                  <a:pt x="4403050" y="6638594"/>
                </a:lnTo>
                <a:lnTo>
                  <a:pt x="4399456" y="6643628"/>
                </a:lnTo>
                <a:lnTo>
                  <a:pt x="4395465" y="6647823"/>
                </a:lnTo>
                <a:lnTo>
                  <a:pt x="4391075" y="6651808"/>
                </a:lnTo>
                <a:lnTo>
                  <a:pt x="4387881" y="6653486"/>
                </a:lnTo>
                <a:lnTo>
                  <a:pt x="4385087" y="6655164"/>
                </a:lnTo>
                <a:lnTo>
                  <a:pt x="4382293" y="6656842"/>
                </a:lnTo>
                <a:lnTo>
                  <a:pt x="4379499" y="6658311"/>
                </a:lnTo>
                <a:lnTo>
                  <a:pt x="4376306" y="6659569"/>
                </a:lnTo>
                <a:lnTo>
                  <a:pt x="4372713" y="6660828"/>
                </a:lnTo>
                <a:lnTo>
                  <a:pt x="4369520" y="6661877"/>
                </a:lnTo>
                <a:lnTo>
                  <a:pt x="4365528" y="6662925"/>
                </a:lnTo>
                <a:lnTo>
                  <a:pt x="4361537" y="6663555"/>
                </a:lnTo>
                <a:lnTo>
                  <a:pt x="4357147" y="6664184"/>
                </a:lnTo>
                <a:lnTo>
                  <a:pt x="4352756" y="6664813"/>
                </a:lnTo>
                <a:lnTo>
                  <a:pt x="4348365" y="6665023"/>
                </a:lnTo>
                <a:lnTo>
                  <a:pt x="4343575" y="6665232"/>
                </a:lnTo>
                <a:lnTo>
                  <a:pt x="4338386" y="6665232"/>
                </a:lnTo>
                <a:lnTo>
                  <a:pt x="4333197" y="6665023"/>
                </a:lnTo>
                <a:lnTo>
                  <a:pt x="4327609" y="6664813"/>
                </a:lnTo>
                <a:lnTo>
                  <a:pt x="4321622" y="6664184"/>
                </a:lnTo>
                <a:lnTo>
                  <a:pt x="4315636" y="6663555"/>
                </a:lnTo>
                <a:lnTo>
                  <a:pt x="4309248" y="6662716"/>
                </a:lnTo>
                <a:lnTo>
                  <a:pt x="4302861" y="6661666"/>
                </a:lnTo>
                <a:lnTo>
                  <a:pt x="4297673" y="6661037"/>
                </a:lnTo>
                <a:lnTo>
                  <a:pt x="4292883" y="6660198"/>
                </a:lnTo>
                <a:lnTo>
                  <a:pt x="4287295" y="6659779"/>
                </a:lnTo>
                <a:lnTo>
                  <a:pt x="4282106" y="6659569"/>
                </a:lnTo>
                <a:lnTo>
                  <a:pt x="4271329" y="6659359"/>
                </a:lnTo>
                <a:lnTo>
                  <a:pt x="4260551" y="6659359"/>
                </a:lnTo>
                <a:lnTo>
                  <a:pt x="4238199" y="6660198"/>
                </a:lnTo>
                <a:lnTo>
                  <a:pt x="4226624" y="6660408"/>
                </a:lnTo>
                <a:lnTo>
                  <a:pt x="4216245" y="6660828"/>
                </a:lnTo>
                <a:lnTo>
                  <a:pt x="4203074" y="6662086"/>
                </a:lnTo>
                <a:lnTo>
                  <a:pt x="4189902" y="6662925"/>
                </a:lnTo>
                <a:lnTo>
                  <a:pt x="4177529" y="6663135"/>
                </a:lnTo>
                <a:lnTo>
                  <a:pt x="4165554" y="6662925"/>
                </a:lnTo>
                <a:lnTo>
                  <a:pt x="4153180" y="6662296"/>
                </a:lnTo>
                <a:lnTo>
                  <a:pt x="4142004" y="6661247"/>
                </a:lnTo>
                <a:lnTo>
                  <a:pt x="4131227" y="6659359"/>
                </a:lnTo>
                <a:lnTo>
                  <a:pt x="4120051" y="6657262"/>
                </a:lnTo>
                <a:lnTo>
                  <a:pt x="4110072" y="6654745"/>
                </a:lnTo>
                <a:lnTo>
                  <a:pt x="4100094" y="6651808"/>
                </a:lnTo>
                <a:lnTo>
                  <a:pt x="4090513" y="6648452"/>
                </a:lnTo>
                <a:lnTo>
                  <a:pt x="4081333" y="6644677"/>
                </a:lnTo>
                <a:lnTo>
                  <a:pt x="4072552" y="6640062"/>
                </a:lnTo>
                <a:lnTo>
                  <a:pt x="4064169" y="6635447"/>
                </a:lnTo>
                <a:lnTo>
                  <a:pt x="4055388" y="6630204"/>
                </a:lnTo>
                <a:lnTo>
                  <a:pt x="4047804" y="6624330"/>
                </a:lnTo>
                <a:lnTo>
                  <a:pt x="4042217" y="6628525"/>
                </a:lnTo>
                <a:lnTo>
                  <a:pt x="4035830" y="6632720"/>
                </a:lnTo>
                <a:lnTo>
                  <a:pt x="4028644" y="6636706"/>
                </a:lnTo>
                <a:lnTo>
                  <a:pt x="4025452" y="6638384"/>
                </a:lnTo>
                <a:lnTo>
                  <a:pt x="4021860" y="6639852"/>
                </a:lnTo>
                <a:lnTo>
                  <a:pt x="4018267" y="6641320"/>
                </a:lnTo>
                <a:lnTo>
                  <a:pt x="4014675" y="6642159"/>
                </a:lnTo>
                <a:lnTo>
                  <a:pt x="4011082" y="6642789"/>
                </a:lnTo>
                <a:lnTo>
                  <a:pt x="4007490" y="6642789"/>
                </a:lnTo>
                <a:lnTo>
                  <a:pt x="4005495" y="6642789"/>
                </a:lnTo>
                <a:lnTo>
                  <a:pt x="4003898" y="6642579"/>
                </a:lnTo>
                <a:lnTo>
                  <a:pt x="4002301" y="6642159"/>
                </a:lnTo>
                <a:lnTo>
                  <a:pt x="4000305" y="6641530"/>
                </a:lnTo>
                <a:lnTo>
                  <a:pt x="3998309" y="6640901"/>
                </a:lnTo>
                <a:lnTo>
                  <a:pt x="3996713" y="6640062"/>
                </a:lnTo>
                <a:lnTo>
                  <a:pt x="3993520" y="6637964"/>
                </a:lnTo>
                <a:lnTo>
                  <a:pt x="3990327" y="6635867"/>
                </a:lnTo>
                <a:lnTo>
                  <a:pt x="3987134" y="6633559"/>
                </a:lnTo>
                <a:lnTo>
                  <a:pt x="3979949" y="6629365"/>
                </a:lnTo>
                <a:lnTo>
                  <a:pt x="3971966" y="6625169"/>
                </a:lnTo>
                <a:lnTo>
                  <a:pt x="3963184" y="6621184"/>
                </a:lnTo>
                <a:lnTo>
                  <a:pt x="3946420" y="6613003"/>
                </a:lnTo>
                <a:lnTo>
                  <a:pt x="3938038" y="6608599"/>
                </a:lnTo>
                <a:lnTo>
                  <a:pt x="3930454" y="6604403"/>
                </a:lnTo>
                <a:lnTo>
                  <a:pt x="3926862" y="6602096"/>
                </a:lnTo>
                <a:lnTo>
                  <a:pt x="3923668" y="6599789"/>
                </a:lnTo>
                <a:lnTo>
                  <a:pt x="3920874" y="6597482"/>
                </a:lnTo>
                <a:lnTo>
                  <a:pt x="3918479" y="6594964"/>
                </a:lnTo>
                <a:lnTo>
                  <a:pt x="3916084" y="6592448"/>
                </a:lnTo>
                <a:lnTo>
                  <a:pt x="3914488" y="6589721"/>
                </a:lnTo>
                <a:lnTo>
                  <a:pt x="3912891" y="6586994"/>
                </a:lnTo>
                <a:lnTo>
                  <a:pt x="3911694" y="6584267"/>
                </a:lnTo>
                <a:lnTo>
                  <a:pt x="3911295" y="6581330"/>
                </a:lnTo>
                <a:lnTo>
                  <a:pt x="3911295" y="6578394"/>
                </a:lnTo>
                <a:lnTo>
                  <a:pt x="3911694" y="6575248"/>
                </a:lnTo>
                <a:lnTo>
                  <a:pt x="3912891" y="6571682"/>
                </a:lnTo>
                <a:lnTo>
                  <a:pt x="3914488" y="6568326"/>
                </a:lnTo>
                <a:lnTo>
                  <a:pt x="3916883" y="6564760"/>
                </a:lnTo>
                <a:lnTo>
                  <a:pt x="3919677" y="6561194"/>
                </a:lnTo>
                <a:lnTo>
                  <a:pt x="3923269" y="6557418"/>
                </a:lnTo>
                <a:lnTo>
                  <a:pt x="3920076" y="6553643"/>
                </a:lnTo>
                <a:lnTo>
                  <a:pt x="3917282" y="6550287"/>
                </a:lnTo>
                <a:lnTo>
                  <a:pt x="3914488" y="6546931"/>
                </a:lnTo>
                <a:lnTo>
                  <a:pt x="3912093" y="6543574"/>
                </a:lnTo>
                <a:lnTo>
                  <a:pt x="3908101" y="6536233"/>
                </a:lnTo>
                <a:lnTo>
                  <a:pt x="3904509" y="6529311"/>
                </a:lnTo>
                <a:lnTo>
                  <a:pt x="3902114" y="6521970"/>
                </a:lnTo>
                <a:lnTo>
                  <a:pt x="3899320" y="6514838"/>
                </a:lnTo>
                <a:lnTo>
                  <a:pt x="3898122" y="6507707"/>
                </a:lnTo>
                <a:lnTo>
                  <a:pt x="3896924" y="6500365"/>
                </a:lnTo>
                <a:lnTo>
                  <a:pt x="3895328" y="6485682"/>
                </a:lnTo>
                <a:lnTo>
                  <a:pt x="3893732" y="6471419"/>
                </a:lnTo>
                <a:lnTo>
                  <a:pt x="3892934" y="6463868"/>
                </a:lnTo>
                <a:lnTo>
                  <a:pt x="3892136" y="6456736"/>
                </a:lnTo>
                <a:lnTo>
                  <a:pt x="3890938" y="6449394"/>
                </a:lnTo>
                <a:lnTo>
                  <a:pt x="3888943" y="6442263"/>
                </a:lnTo>
                <a:lnTo>
                  <a:pt x="3867388" y="6440585"/>
                </a:lnTo>
                <a:lnTo>
                  <a:pt x="3852221" y="6442263"/>
                </a:lnTo>
                <a:lnTo>
                  <a:pt x="3837053" y="6443941"/>
                </a:lnTo>
                <a:lnTo>
                  <a:pt x="3821486" y="6445199"/>
                </a:lnTo>
                <a:lnTo>
                  <a:pt x="3806318" y="6446038"/>
                </a:lnTo>
                <a:lnTo>
                  <a:pt x="3798334" y="6446458"/>
                </a:lnTo>
                <a:lnTo>
                  <a:pt x="3790751" y="6446458"/>
                </a:lnTo>
                <a:lnTo>
                  <a:pt x="3783167" y="6446458"/>
                </a:lnTo>
                <a:lnTo>
                  <a:pt x="3775583" y="6446038"/>
                </a:lnTo>
                <a:lnTo>
                  <a:pt x="3767600" y="6445619"/>
                </a:lnTo>
                <a:lnTo>
                  <a:pt x="3760016" y="6444990"/>
                </a:lnTo>
                <a:lnTo>
                  <a:pt x="3752432" y="6443941"/>
                </a:lnTo>
                <a:lnTo>
                  <a:pt x="3744449" y="6442683"/>
                </a:lnTo>
                <a:lnTo>
                  <a:pt x="3740059" y="6443941"/>
                </a:lnTo>
                <a:lnTo>
                  <a:pt x="3734869" y="6444990"/>
                </a:lnTo>
                <a:lnTo>
                  <a:pt x="3730479" y="6445619"/>
                </a:lnTo>
                <a:lnTo>
                  <a:pt x="3726088" y="6446248"/>
                </a:lnTo>
                <a:lnTo>
                  <a:pt x="3721299" y="6446458"/>
                </a:lnTo>
                <a:lnTo>
                  <a:pt x="3716908" y="6446668"/>
                </a:lnTo>
                <a:lnTo>
                  <a:pt x="3712517" y="6446668"/>
                </a:lnTo>
                <a:lnTo>
                  <a:pt x="3707727" y="6446458"/>
                </a:lnTo>
                <a:lnTo>
                  <a:pt x="3698547" y="6445619"/>
                </a:lnTo>
                <a:lnTo>
                  <a:pt x="3689366" y="6444570"/>
                </a:lnTo>
                <a:lnTo>
                  <a:pt x="3671005" y="6442053"/>
                </a:lnTo>
                <a:lnTo>
                  <a:pt x="3653443" y="6441004"/>
                </a:lnTo>
                <a:lnTo>
                  <a:pt x="3635880" y="6439536"/>
                </a:lnTo>
                <a:lnTo>
                  <a:pt x="3627099" y="6438487"/>
                </a:lnTo>
                <a:lnTo>
                  <a:pt x="3618717" y="6437439"/>
                </a:lnTo>
                <a:lnTo>
                  <a:pt x="3610733" y="6436180"/>
                </a:lnTo>
                <a:lnTo>
                  <a:pt x="3601952" y="6434502"/>
                </a:lnTo>
                <a:lnTo>
                  <a:pt x="3594368" y="6433034"/>
                </a:lnTo>
                <a:lnTo>
                  <a:pt x="3586386" y="6431146"/>
                </a:lnTo>
                <a:lnTo>
                  <a:pt x="3579200" y="6428839"/>
                </a:lnTo>
                <a:lnTo>
                  <a:pt x="3571218" y="6426321"/>
                </a:lnTo>
                <a:lnTo>
                  <a:pt x="3564432" y="6423595"/>
                </a:lnTo>
                <a:lnTo>
                  <a:pt x="3557646" y="6420448"/>
                </a:lnTo>
                <a:lnTo>
                  <a:pt x="3551660" y="6416673"/>
                </a:lnTo>
                <a:lnTo>
                  <a:pt x="3545672" y="6412897"/>
                </a:lnTo>
                <a:lnTo>
                  <a:pt x="3544475" y="6413107"/>
                </a:lnTo>
                <a:lnTo>
                  <a:pt x="3543277" y="6413316"/>
                </a:lnTo>
                <a:lnTo>
                  <a:pt x="3542080" y="6413316"/>
                </a:lnTo>
                <a:lnTo>
                  <a:pt x="3540483" y="6413316"/>
                </a:lnTo>
                <a:lnTo>
                  <a:pt x="3538487" y="6412687"/>
                </a:lnTo>
                <a:lnTo>
                  <a:pt x="3536093" y="6411848"/>
                </a:lnTo>
                <a:lnTo>
                  <a:pt x="3534096" y="6410800"/>
                </a:lnTo>
                <a:lnTo>
                  <a:pt x="3532101" y="6409541"/>
                </a:lnTo>
                <a:lnTo>
                  <a:pt x="3528109" y="6407024"/>
                </a:lnTo>
                <a:lnTo>
                  <a:pt x="3526114" y="6405766"/>
                </a:lnTo>
                <a:lnTo>
                  <a:pt x="3523718" y="6404927"/>
                </a:lnTo>
                <a:lnTo>
                  <a:pt x="3521723" y="6404507"/>
                </a:lnTo>
                <a:lnTo>
                  <a:pt x="3520525" y="6404507"/>
                </a:lnTo>
                <a:lnTo>
                  <a:pt x="3519727" y="6404507"/>
                </a:lnTo>
                <a:lnTo>
                  <a:pt x="3518530" y="6404717"/>
                </a:lnTo>
                <a:lnTo>
                  <a:pt x="3517333" y="6404927"/>
                </a:lnTo>
                <a:lnTo>
                  <a:pt x="3514937" y="6406185"/>
                </a:lnTo>
                <a:lnTo>
                  <a:pt x="3512542" y="6408073"/>
                </a:lnTo>
                <a:lnTo>
                  <a:pt x="3510148" y="6411009"/>
                </a:lnTo>
                <a:lnTo>
                  <a:pt x="3507354" y="6413316"/>
                </a:lnTo>
                <a:lnTo>
                  <a:pt x="3504958" y="6415414"/>
                </a:lnTo>
                <a:lnTo>
                  <a:pt x="3501765" y="6417302"/>
                </a:lnTo>
                <a:lnTo>
                  <a:pt x="3498573" y="6419190"/>
                </a:lnTo>
                <a:lnTo>
                  <a:pt x="3495379" y="6420658"/>
                </a:lnTo>
                <a:lnTo>
                  <a:pt x="3491787" y="6421917"/>
                </a:lnTo>
                <a:lnTo>
                  <a:pt x="3488194" y="6422755"/>
                </a:lnTo>
                <a:lnTo>
                  <a:pt x="3484602" y="6423385"/>
                </a:lnTo>
                <a:lnTo>
                  <a:pt x="3481408" y="6423805"/>
                </a:lnTo>
                <a:lnTo>
                  <a:pt x="3477816" y="6423805"/>
                </a:lnTo>
                <a:lnTo>
                  <a:pt x="3474623" y="6423595"/>
                </a:lnTo>
                <a:lnTo>
                  <a:pt x="3471829" y="6423175"/>
                </a:lnTo>
                <a:lnTo>
                  <a:pt x="3469434" y="6422546"/>
                </a:lnTo>
                <a:lnTo>
                  <a:pt x="3467438" y="6421497"/>
                </a:lnTo>
                <a:lnTo>
                  <a:pt x="3466241" y="6420029"/>
                </a:lnTo>
                <a:lnTo>
                  <a:pt x="3465443" y="6418351"/>
                </a:lnTo>
                <a:lnTo>
                  <a:pt x="3464645" y="6415834"/>
                </a:lnTo>
                <a:lnTo>
                  <a:pt x="3463846" y="6413526"/>
                </a:lnTo>
                <a:lnTo>
                  <a:pt x="3462249" y="6411219"/>
                </a:lnTo>
                <a:lnTo>
                  <a:pt x="3461052" y="6408912"/>
                </a:lnTo>
                <a:lnTo>
                  <a:pt x="3457460" y="6404927"/>
                </a:lnTo>
                <a:lnTo>
                  <a:pt x="3453069" y="6400731"/>
                </a:lnTo>
                <a:lnTo>
                  <a:pt x="3448279" y="6396956"/>
                </a:lnTo>
                <a:lnTo>
                  <a:pt x="3442292" y="6393390"/>
                </a:lnTo>
                <a:lnTo>
                  <a:pt x="3431116" y="6386468"/>
                </a:lnTo>
                <a:lnTo>
                  <a:pt x="3425926" y="6382902"/>
                </a:lnTo>
                <a:lnTo>
                  <a:pt x="3420339" y="6379336"/>
                </a:lnTo>
                <a:lnTo>
                  <a:pt x="3415549" y="6375770"/>
                </a:lnTo>
                <a:lnTo>
                  <a:pt x="3411158" y="6371995"/>
                </a:lnTo>
                <a:lnTo>
                  <a:pt x="3407166" y="6368010"/>
                </a:lnTo>
                <a:lnTo>
                  <a:pt x="3405570" y="6365912"/>
                </a:lnTo>
                <a:lnTo>
                  <a:pt x="3404372" y="6363815"/>
                </a:lnTo>
                <a:lnTo>
                  <a:pt x="3403574" y="6361507"/>
                </a:lnTo>
                <a:lnTo>
                  <a:pt x="3402776" y="6359410"/>
                </a:lnTo>
                <a:lnTo>
                  <a:pt x="3402377" y="6356892"/>
                </a:lnTo>
                <a:lnTo>
                  <a:pt x="3401977" y="6354585"/>
                </a:lnTo>
                <a:lnTo>
                  <a:pt x="3398784" y="6337175"/>
                </a:lnTo>
                <a:lnTo>
                  <a:pt x="3396788" y="6299210"/>
                </a:lnTo>
                <a:lnTo>
                  <a:pt x="3380423" y="6251176"/>
                </a:lnTo>
                <a:lnTo>
                  <a:pt x="3365255" y="6250546"/>
                </a:lnTo>
                <a:lnTo>
                  <a:pt x="3350088" y="6250127"/>
                </a:lnTo>
                <a:lnTo>
                  <a:pt x="3334122" y="6249917"/>
                </a:lnTo>
                <a:lnTo>
                  <a:pt x="3318954" y="6250127"/>
                </a:lnTo>
                <a:lnTo>
                  <a:pt x="3287820" y="6250337"/>
                </a:lnTo>
                <a:lnTo>
                  <a:pt x="3271854" y="6250127"/>
                </a:lnTo>
                <a:lnTo>
                  <a:pt x="3256686" y="6249917"/>
                </a:lnTo>
                <a:lnTo>
                  <a:pt x="3241519" y="6249078"/>
                </a:lnTo>
                <a:lnTo>
                  <a:pt x="3233935" y="6248449"/>
                </a:lnTo>
                <a:lnTo>
                  <a:pt x="3226750" y="6247610"/>
                </a:lnTo>
                <a:lnTo>
                  <a:pt x="3219565" y="6246771"/>
                </a:lnTo>
                <a:lnTo>
                  <a:pt x="3211981" y="6245722"/>
                </a:lnTo>
                <a:lnTo>
                  <a:pt x="3204796" y="6244254"/>
                </a:lnTo>
                <a:lnTo>
                  <a:pt x="3197612" y="6242786"/>
                </a:lnTo>
                <a:lnTo>
                  <a:pt x="3190827" y="6241107"/>
                </a:lnTo>
                <a:lnTo>
                  <a:pt x="3184041" y="6239220"/>
                </a:lnTo>
                <a:lnTo>
                  <a:pt x="3176856" y="6237122"/>
                </a:lnTo>
                <a:lnTo>
                  <a:pt x="3170469" y="6234605"/>
                </a:lnTo>
                <a:lnTo>
                  <a:pt x="3164084" y="6231878"/>
                </a:lnTo>
                <a:lnTo>
                  <a:pt x="3157697" y="6228942"/>
                </a:lnTo>
                <a:lnTo>
                  <a:pt x="3151310" y="6225376"/>
                </a:lnTo>
                <a:lnTo>
                  <a:pt x="3144924" y="6221810"/>
                </a:lnTo>
                <a:lnTo>
                  <a:pt x="3136142" y="6222859"/>
                </a:lnTo>
                <a:lnTo>
                  <a:pt x="3128160" y="6223698"/>
                </a:lnTo>
                <a:lnTo>
                  <a:pt x="3120177" y="6224327"/>
                </a:lnTo>
                <a:lnTo>
                  <a:pt x="3112593" y="6224537"/>
                </a:lnTo>
                <a:lnTo>
                  <a:pt x="3105408" y="6224537"/>
                </a:lnTo>
                <a:lnTo>
                  <a:pt x="3098622" y="6224118"/>
                </a:lnTo>
                <a:lnTo>
                  <a:pt x="3092636" y="6223698"/>
                </a:lnTo>
                <a:lnTo>
                  <a:pt x="3086648" y="6222859"/>
                </a:lnTo>
                <a:lnTo>
                  <a:pt x="3080660" y="6221810"/>
                </a:lnTo>
                <a:lnTo>
                  <a:pt x="3075472" y="6220552"/>
                </a:lnTo>
                <a:lnTo>
                  <a:pt x="3070283" y="6219083"/>
                </a:lnTo>
                <a:lnTo>
                  <a:pt x="3065892" y="6217615"/>
                </a:lnTo>
                <a:lnTo>
                  <a:pt x="3061501" y="6215727"/>
                </a:lnTo>
                <a:lnTo>
                  <a:pt x="3057111" y="6213840"/>
                </a:lnTo>
                <a:lnTo>
                  <a:pt x="3053119" y="6211742"/>
                </a:lnTo>
                <a:lnTo>
                  <a:pt x="3049128" y="6209225"/>
                </a:lnTo>
                <a:lnTo>
                  <a:pt x="3045535" y="6206917"/>
                </a:lnTo>
                <a:lnTo>
                  <a:pt x="3041943" y="6204401"/>
                </a:lnTo>
                <a:lnTo>
                  <a:pt x="3035955" y="6199156"/>
                </a:lnTo>
                <a:lnTo>
                  <a:pt x="3029969" y="6193493"/>
                </a:lnTo>
                <a:lnTo>
                  <a:pt x="3024380" y="6187410"/>
                </a:lnTo>
                <a:lnTo>
                  <a:pt x="3013603" y="6175244"/>
                </a:lnTo>
                <a:lnTo>
                  <a:pt x="3008414" y="6169162"/>
                </a:lnTo>
                <a:lnTo>
                  <a:pt x="3002827" y="6163498"/>
                </a:lnTo>
                <a:lnTo>
                  <a:pt x="2978478" y="6100572"/>
                </a:lnTo>
                <a:lnTo>
                  <a:pt x="2944550" y="6108123"/>
                </a:lnTo>
                <a:lnTo>
                  <a:pt x="2942555" y="6112318"/>
                </a:lnTo>
                <a:lnTo>
                  <a:pt x="2941357" y="6116723"/>
                </a:lnTo>
                <a:lnTo>
                  <a:pt x="2941756" y="6125952"/>
                </a:lnTo>
                <a:lnTo>
                  <a:pt x="2940958" y="6134762"/>
                </a:lnTo>
                <a:lnTo>
                  <a:pt x="2939760" y="6143781"/>
                </a:lnTo>
                <a:lnTo>
                  <a:pt x="2937764" y="6152381"/>
                </a:lnTo>
                <a:lnTo>
                  <a:pt x="2935370" y="6161191"/>
                </a:lnTo>
                <a:lnTo>
                  <a:pt x="2932177" y="6169581"/>
                </a:lnTo>
                <a:lnTo>
                  <a:pt x="2928185" y="6178181"/>
                </a:lnTo>
                <a:lnTo>
                  <a:pt x="2923795" y="6186571"/>
                </a:lnTo>
                <a:lnTo>
                  <a:pt x="2918605" y="6194961"/>
                </a:lnTo>
                <a:lnTo>
                  <a:pt x="2913416" y="6203142"/>
                </a:lnTo>
                <a:lnTo>
                  <a:pt x="2907429" y="6211322"/>
                </a:lnTo>
                <a:lnTo>
                  <a:pt x="2901442" y="6219503"/>
                </a:lnTo>
                <a:lnTo>
                  <a:pt x="2894656" y="6227473"/>
                </a:lnTo>
                <a:lnTo>
                  <a:pt x="2887472" y="6235654"/>
                </a:lnTo>
                <a:lnTo>
                  <a:pt x="2880287" y="6243415"/>
                </a:lnTo>
                <a:lnTo>
                  <a:pt x="2872703" y="6251596"/>
                </a:lnTo>
                <a:lnTo>
                  <a:pt x="2872703" y="6251805"/>
                </a:lnTo>
                <a:lnTo>
                  <a:pt x="2869510" y="6258517"/>
                </a:lnTo>
                <a:lnTo>
                  <a:pt x="2865917" y="6264810"/>
                </a:lnTo>
                <a:lnTo>
                  <a:pt x="2861527" y="6270473"/>
                </a:lnTo>
                <a:lnTo>
                  <a:pt x="2859131" y="6273200"/>
                </a:lnTo>
                <a:lnTo>
                  <a:pt x="2856737" y="6275717"/>
                </a:lnTo>
                <a:lnTo>
                  <a:pt x="2853544" y="6278234"/>
                </a:lnTo>
                <a:lnTo>
                  <a:pt x="2850749" y="6280542"/>
                </a:lnTo>
                <a:lnTo>
                  <a:pt x="2847955" y="6282849"/>
                </a:lnTo>
                <a:lnTo>
                  <a:pt x="2844763" y="6284947"/>
                </a:lnTo>
                <a:lnTo>
                  <a:pt x="2841170" y="6286834"/>
                </a:lnTo>
                <a:lnTo>
                  <a:pt x="2837578" y="6288512"/>
                </a:lnTo>
                <a:lnTo>
                  <a:pt x="2833986" y="6290190"/>
                </a:lnTo>
                <a:lnTo>
                  <a:pt x="2829994" y="6291868"/>
                </a:lnTo>
                <a:lnTo>
                  <a:pt x="2826003" y="6293337"/>
                </a:lnTo>
                <a:lnTo>
                  <a:pt x="2821611" y="6294595"/>
                </a:lnTo>
                <a:lnTo>
                  <a:pt x="2817221" y="6295854"/>
                </a:lnTo>
                <a:lnTo>
                  <a:pt x="2812431" y="6297112"/>
                </a:lnTo>
                <a:lnTo>
                  <a:pt x="2807642" y="6297951"/>
                </a:lnTo>
                <a:lnTo>
                  <a:pt x="2802851" y="6298790"/>
                </a:lnTo>
                <a:lnTo>
                  <a:pt x="2797662" y="6299629"/>
                </a:lnTo>
                <a:lnTo>
                  <a:pt x="2792474" y="6300259"/>
                </a:lnTo>
                <a:lnTo>
                  <a:pt x="2786486" y="6300678"/>
                </a:lnTo>
                <a:lnTo>
                  <a:pt x="2780899" y="6301097"/>
                </a:lnTo>
                <a:lnTo>
                  <a:pt x="2768923" y="6301307"/>
                </a:lnTo>
                <a:lnTo>
                  <a:pt x="2755752" y="6301307"/>
                </a:lnTo>
                <a:lnTo>
                  <a:pt x="2742579" y="6300678"/>
                </a:lnTo>
                <a:lnTo>
                  <a:pt x="2731004" y="6300259"/>
                </a:lnTo>
                <a:lnTo>
                  <a:pt x="2719429" y="6299839"/>
                </a:lnTo>
                <a:lnTo>
                  <a:pt x="2708252" y="6299839"/>
                </a:lnTo>
                <a:lnTo>
                  <a:pt x="2696677" y="6300049"/>
                </a:lnTo>
                <a:lnTo>
                  <a:pt x="2673526" y="6300468"/>
                </a:lnTo>
                <a:lnTo>
                  <a:pt x="2649977" y="6300678"/>
                </a:lnTo>
                <a:lnTo>
                  <a:pt x="2638800" y="6300678"/>
                </a:lnTo>
                <a:lnTo>
                  <a:pt x="2627225" y="6300468"/>
                </a:lnTo>
                <a:lnTo>
                  <a:pt x="2615650" y="6299839"/>
                </a:lnTo>
                <a:lnTo>
                  <a:pt x="2604474" y="6299000"/>
                </a:lnTo>
                <a:lnTo>
                  <a:pt x="2592898" y="6297742"/>
                </a:lnTo>
                <a:lnTo>
                  <a:pt x="2581722" y="6295644"/>
                </a:lnTo>
                <a:lnTo>
                  <a:pt x="2576133" y="6294595"/>
                </a:lnTo>
                <a:lnTo>
                  <a:pt x="2570546" y="6293547"/>
                </a:lnTo>
                <a:lnTo>
                  <a:pt x="2565356" y="6292078"/>
                </a:lnTo>
                <a:lnTo>
                  <a:pt x="2559370" y="6290610"/>
                </a:lnTo>
                <a:lnTo>
                  <a:pt x="2553382" y="6289351"/>
                </a:lnTo>
                <a:lnTo>
                  <a:pt x="2546995" y="6287883"/>
                </a:lnTo>
                <a:lnTo>
                  <a:pt x="2541407" y="6286415"/>
                </a:lnTo>
                <a:lnTo>
                  <a:pt x="2535420" y="6284737"/>
                </a:lnTo>
                <a:lnTo>
                  <a:pt x="2524244" y="6281171"/>
                </a:lnTo>
                <a:lnTo>
                  <a:pt x="2513466" y="6277185"/>
                </a:lnTo>
                <a:lnTo>
                  <a:pt x="2503488" y="6272990"/>
                </a:lnTo>
                <a:lnTo>
                  <a:pt x="2493509" y="6268585"/>
                </a:lnTo>
                <a:lnTo>
                  <a:pt x="2483930" y="6263971"/>
                </a:lnTo>
                <a:lnTo>
                  <a:pt x="2474749" y="6259146"/>
                </a:lnTo>
                <a:lnTo>
                  <a:pt x="2456388" y="6249498"/>
                </a:lnTo>
                <a:lnTo>
                  <a:pt x="2438426" y="6239639"/>
                </a:lnTo>
                <a:lnTo>
                  <a:pt x="2428448" y="6234815"/>
                </a:lnTo>
                <a:lnTo>
                  <a:pt x="2418868" y="6230410"/>
                </a:lnTo>
                <a:lnTo>
                  <a:pt x="2408890" y="6225795"/>
                </a:lnTo>
                <a:lnTo>
                  <a:pt x="2398112" y="6221810"/>
                </a:lnTo>
                <a:lnTo>
                  <a:pt x="2389730" y="6218454"/>
                </a:lnTo>
                <a:lnTo>
                  <a:pt x="2381746" y="6214679"/>
                </a:lnTo>
                <a:lnTo>
                  <a:pt x="2374962" y="6210903"/>
                </a:lnTo>
                <a:lnTo>
                  <a:pt x="2368974" y="6206498"/>
                </a:lnTo>
                <a:lnTo>
                  <a:pt x="2363386" y="6202093"/>
                </a:lnTo>
                <a:lnTo>
                  <a:pt x="2358596" y="6197688"/>
                </a:lnTo>
                <a:lnTo>
                  <a:pt x="2355003" y="6192864"/>
                </a:lnTo>
                <a:lnTo>
                  <a:pt x="2351810" y="6188040"/>
                </a:lnTo>
                <a:lnTo>
                  <a:pt x="2349416" y="6183215"/>
                </a:lnTo>
                <a:lnTo>
                  <a:pt x="2347819" y="6177971"/>
                </a:lnTo>
                <a:lnTo>
                  <a:pt x="2346622" y="6172728"/>
                </a:lnTo>
                <a:lnTo>
                  <a:pt x="2346222" y="6167484"/>
                </a:lnTo>
                <a:lnTo>
                  <a:pt x="2346222" y="6162030"/>
                </a:lnTo>
                <a:lnTo>
                  <a:pt x="2346622" y="6156366"/>
                </a:lnTo>
                <a:lnTo>
                  <a:pt x="2347420" y="6150913"/>
                </a:lnTo>
                <a:lnTo>
                  <a:pt x="2349017" y="6145250"/>
                </a:lnTo>
                <a:lnTo>
                  <a:pt x="2347021" y="6117562"/>
                </a:lnTo>
                <a:lnTo>
                  <a:pt x="2346622" y="6108123"/>
                </a:lnTo>
                <a:lnTo>
                  <a:pt x="2343428" y="6093230"/>
                </a:lnTo>
                <a:lnTo>
                  <a:pt x="2340634" y="6078547"/>
                </a:lnTo>
                <a:lnTo>
                  <a:pt x="2338240" y="6063655"/>
                </a:lnTo>
                <a:lnTo>
                  <a:pt x="2336642" y="6048972"/>
                </a:lnTo>
                <a:lnTo>
                  <a:pt x="2335046" y="6034079"/>
                </a:lnTo>
                <a:lnTo>
                  <a:pt x="2333849" y="6019396"/>
                </a:lnTo>
                <a:lnTo>
                  <a:pt x="2331853" y="5990030"/>
                </a:lnTo>
                <a:lnTo>
                  <a:pt x="2331853" y="5988143"/>
                </a:lnTo>
                <a:lnTo>
                  <a:pt x="2331853" y="5986465"/>
                </a:lnTo>
                <a:lnTo>
                  <a:pt x="2331055" y="5959616"/>
                </a:lnTo>
                <a:lnTo>
                  <a:pt x="2330656" y="5932558"/>
                </a:lnTo>
                <a:lnTo>
                  <a:pt x="2330257" y="5905919"/>
                </a:lnTo>
                <a:lnTo>
                  <a:pt x="2329458" y="5878860"/>
                </a:lnTo>
                <a:lnTo>
                  <a:pt x="2324269" y="5687773"/>
                </a:lnTo>
                <a:lnTo>
                  <a:pt x="2324269" y="5668685"/>
                </a:lnTo>
                <a:lnTo>
                  <a:pt x="2311097" y="5574086"/>
                </a:lnTo>
                <a:lnTo>
                  <a:pt x="2309101" y="5571150"/>
                </a:lnTo>
                <a:lnTo>
                  <a:pt x="2307505" y="5568003"/>
                </a:lnTo>
                <a:lnTo>
                  <a:pt x="2306307" y="5565066"/>
                </a:lnTo>
                <a:lnTo>
                  <a:pt x="2305509" y="5562130"/>
                </a:lnTo>
                <a:lnTo>
                  <a:pt x="2304711" y="5559193"/>
                </a:lnTo>
                <a:lnTo>
                  <a:pt x="2304312" y="5556257"/>
                </a:lnTo>
                <a:lnTo>
                  <a:pt x="2304312" y="5550174"/>
                </a:lnTo>
                <a:lnTo>
                  <a:pt x="2304711" y="5544301"/>
                </a:lnTo>
                <a:lnTo>
                  <a:pt x="2305509" y="5538218"/>
                </a:lnTo>
                <a:lnTo>
                  <a:pt x="2308303" y="5526262"/>
                </a:lnTo>
                <a:lnTo>
                  <a:pt x="2303513" y="5530038"/>
                </a:lnTo>
                <a:lnTo>
                  <a:pt x="2298723" y="5534023"/>
                </a:lnTo>
                <a:lnTo>
                  <a:pt x="2294732" y="5538218"/>
                </a:lnTo>
                <a:lnTo>
                  <a:pt x="2291538" y="5542203"/>
                </a:lnTo>
                <a:lnTo>
                  <a:pt x="2288345" y="5546398"/>
                </a:lnTo>
                <a:lnTo>
                  <a:pt x="2285552" y="5550384"/>
                </a:lnTo>
                <a:lnTo>
                  <a:pt x="2282757" y="5554788"/>
                </a:lnTo>
                <a:lnTo>
                  <a:pt x="2280761" y="5558984"/>
                </a:lnTo>
                <a:lnTo>
                  <a:pt x="2278766" y="5563179"/>
                </a:lnTo>
                <a:lnTo>
                  <a:pt x="2277169" y="5567374"/>
                </a:lnTo>
                <a:lnTo>
                  <a:pt x="2274774" y="5575974"/>
                </a:lnTo>
                <a:lnTo>
                  <a:pt x="2273177" y="5584574"/>
                </a:lnTo>
                <a:lnTo>
                  <a:pt x="2271980" y="5593383"/>
                </a:lnTo>
                <a:lnTo>
                  <a:pt x="2271182" y="5602193"/>
                </a:lnTo>
                <a:lnTo>
                  <a:pt x="2270783" y="5611003"/>
                </a:lnTo>
                <a:lnTo>
                  <a:pt x="2269985" y="5628622"/>
                </a:lnTo>
                <a:lnTo>
                  <a:pt x="2269585" y="5637432"/>
                </a:lnTo>
                <a:lnTo>
                  <a:pt x="2268388" y="5646242"/>
                </a:lnTo>
                <a:lnTo>
                  <a:pt x="2265993" y="5654841"/>
                </a:lnTo>
                <a:lnTo>
                  <a:pt x="2263598" y="5663442"/>
                </a:lnTo>
                <a:lnTo>
                  <a:pt x="2258409" y="5678754"/>
                </a:lnTo>
                <a:lnTo>
                  <a:pt x="2254417" y="5693856"/>
                </a:lnTo>
                <a:lnTo>
                  <a:pt x="2250426" y="5709168"/>
                </a:lnTo>
                <a:lnTo>
                  <a:pt x="2246833" y="5724271"/>
                </a:lnTo>
                <a:lnTo>
                  <a:pt x="2244040" y="5739583"/>
                </a:lnTo>
                <a:lnTo>
                  <a:pt x="2240847" y="5754895"/>
                </a:lnTo>
                <a:lnTo>
                  <a:pt x="2234859" y="5785729"/>
                </a:lnTo>
                <a:lnTo>
                  <a:pt x="2232065" y="5801041"/>
                </a:lnTo>
                <a:lnTo>
                  <a:pt x="2228872" y="5816353"/>
                </a:lnTo>
                <a:lnTo>
                  <a:pt x="2225679" y="5831665"/>
                </a:lnTo>
                <a:lnTo>
                  <a:pt x="2221687" y="5846978"/>
                </a:lnTo>
                <a:lnTo>
                  <a:pt x="2217297" y="5862080"/>
                </a:lnTo>
                <a:lnTo>
                  <a:pt x="2212107" y="5877182"/>
                </a:lnTo>
                <a:lnTo>
                  <a:pt x="2206520" y="5892495"/>
                </a:lnTo>
                <a:lnTo>
                  <a:pt x="2199335" y="5907597"/>
                </a:lnTo>
                <a:lnTo>
                  <a:pt x="2085976" y="6316620"/>
                </a:lnTo>
                <a:lnTo>
                  <a:pt x="2083581" y="6325219"/>
                </a:lnTo>
                <a:lnTo>
                  <a:pt x="2080787" y="6334029"/>
                </a:lnTo>
                <a:lnTo>
                  <a:pt x="2077194" y="6342629"/>
                </a:lnTo>
                <a:lnTo>
                  <a:pt x="2072804" y="6351229"/>
                </a:lnTo>
                <a:lnTo>
                  <a:pt x="2067615" y="6359410"/>
                </a:lnTo>
                <a:lnTo>
                  <a:pt x="2062825" y="6367800"/>
                </a:lnTo>
                <a:lnTo>
                  <a:pt x="2057237" y="6375980"/>
                </a:lnTo>
                <a:lnTo>
                  <a:pt x="2051649" y="6384370"/>
                </a:lnTo>
                <a:lnTo>
                  <a:pt x="2040073" y="6400731"/>
                </a:lnTo>
                <a:lnTo>
                  <a:pt x="2028099" y="6417092"/>
                </a:lnTo>
                <a:lnTo>
                  <a:pt x="2022910" y="6425482"/>
                </a:lnTo>
                <a:lnTo>
                  <a:pt x="2017721" y="6433663"/>
                </a:lnTo>
                <a:lnTo>
                  <a:pt x="2012931" y="6442263"/>
                </a:lnTo>
                <a:lnTo>
                  <a:pt x="2008540" y="6450653"/>
                </a:lnTo>
                <a:lnTo>
                  <a:pt x="2006145" y="6454219"/>
                </a:lnTo>
                <a:lnTo>
                  <a:pt x="2003751" y="6457575"/>
                </a:lnTo>
                <a:lnTo>
                  <a:pt x="2000158" y="6460722"/>
                </a:lnTo>
                <a:lnTo>
                  <a:pt x="1998162" y="6462190"/>
                </a:lnTo>
                <a:lnTo>
                  <a:pt x="1996167" y="6463448"/>
                </a:lnTo>
                <a:lnTo>
                  <a:pt x="1993772" y="6464706"/>
                </a:lnTo>
                <a:lnTo>
                  <a:pt x="1991377" y="6465756"/>
                </a:lnTo>
                <a:lnTo>
                  <a:pt x="1988583" y="6466595"/>
                </a:lnTo>
                <a:lnTo>
                  <a:pt x="1985789" y="6467433"/>
                </a:lnTo>
                <a:lnTo>
                  <a:pt x="1982595" y="6468063"/>
                </a:lnTo>
                <a:lnTo>
                  <a:pt x="1979402" y="6468482"/>
                </a:lnTo>
                <a:lnTo>
                  <a:pt x="1975810" y="6468692"/>
                </a:lnTo>
                <a:lnTo>
                  <a:pt x="1971419" y="6468692"/>
                </a:lnTo>
                <a:lnTo>
                  <a:pt x="1953457" y="6468482"/>
                </a:lnTo>
                <a:lnTo>
                  <a:pt x="1935096" y="6468482"/>
                </a:lnTo>
                <a:lnTo>
                  <a:pt x="1916736" y="6468692"/>
                </a:lnTo>
                <a:lnTo>
                  <a:pt x="1897976" y="6469111"/>
                </a:lnTo>
                <a:lnTo>
                  <a:pt x="1879615" y="6469531"/>
                </a:lnTo>
                <a:lnTo>
                  <a:pt x="1860855" y="6469951"/>
                </a:lnTo>
                <a:lnTo>
                  <a:pt x="1842494" y="6469951"/>
                </a:lnTo>
                <a:lnTo>
                  <a:pt x="1824133" y="6469741"/>
                </a:lnTo>
                <a:lnTo>
                  <a:pt x="1805771" y="6469111"/>
                </a:lnTo>
                <a:lnTo>
                  <a:pt x="1796990" y="6468692"/>
                </a:lnTo>
                <a:lnTo>
                  <a:pt x="1788208" y="6468063"/>
                </a:lnTo>
                <a:lnTo>
                  <a:pt x="1779427" y="6467224"/>
                </a:lnTo>
                <a:lnTo>
                  <a:pt x="1770247" y="6466175"/>
                </a:lnTo>
                <a:lnTo>
                  <a:pt x="1761465" y="6465126"/>
                </a:lnTo>
                <a:lnTo>
                  <a:pt x="1752684" y="6463658"/>
                </a:lnTo>
                <a:lnTo>
                  <a:pt x="1743903" y="6462190"/>
                </a:lnTo>
                <a:lnTo>
                  <a:pt x="1735121" y="6460302"/>
                </a:lnTo>
                <a:lnTo>
                  <a:pt x="1726740" y="6458414"/>
                </a:lnTo>
                <a:lnTo>
                  <a:pt x="1718358" y="6456107"/>
                </a:lnTo>
                <a:lnTo>
                  <a:pt x="1709576" y="6453590"/>
                </a:lnTo>
                <a:lnTo>
                  <a:pt x="1701593" y="6450653"/>
                </a:lnTo>
                <a:lnTo>
                  <a:pt x="1693610" y="6447507"/>
                </a:lnTo>
                <a:lnTo>
                  <a:pt x="1685627" y="6444151"/>
                </a:lnTo>
                <a:lnTo>
                  <a:pt x="1670459" y="6436599"/>
                </a:lnTo>
                <a:lnTo>
                  <a:pt x="1664072" y="6433453"/>
                </a:lnTo>
                <a:lnTo>
                  <a:pt x="1661279" y="6432404"/>
                </a:lnTo>
                <a:lnTo>
                  <a:pt x="1650502" y="6437858"/>
                </a:lnTo>
                <a:lnTo>
                  <a:pt x="1645312" y="6439956"/>
                </a:lnTo>
                <a:lnTo>
                  <a:pt x="1640523" y="6441633"/>
                </a:lnTo>
                <a:lnTo>
                  <a:pt x="1636531" y="6443312"/>
                </a:lnTo>
                <a:lnTo>
                  <a:pt x="1632540" y="6444360"/>
                </a:lnTo>
                <a:lnTo>
                  <a:pt x="1628948" y="6445409"/>
                </a:lnTo>
                <a:lnTo>
                  <a:pt x="1625355" y="6446038"/>
                </a:lnTo>
                <a:lnTo>
                  <a:pt x="1622561" y="6446458"/>
                </a:lnTo>
                <a:lnTo>
                  <a:pt x="1619767" y="6446668"/>
                </a:lnTo>
                <a:lnTo>
                  <a:pt x="1616973" y="6446668"/>
                </a:lnTo>
                <a:lnTo>
                  <a:pt x="1614977" y="6446458"/>
                </a:lnTo>
                <a:lnTo>
                  <a:pt x="1612583" y="6445829"/>
                </a:lnTo>
                <a:lnTo>
                  <a:pt x="1610586" y="6445199"/>
                </a:lnTo>
                <a:lnTo>
                  <a:pt x="1608990" y="6444360"/>
                </a:lnTo>
                <a:lnTo>
                  <a:pt x="1607393" y="6443312"/>
                </a:lnTo>
                <a:lnTo>
                  <a:pt x="1606196" y="6442263"/>
                </a:lnTo>
                <a:lnTo>
                  <a:pt x="1604999" y="6440794"/>
                </a:lnTo>
                <a:lnTo>
                  <a:pt x="1603402" y="6437858"/>
                </a:lnTo>
                <a:lnTo>
                  <a:pt x="1601805" y="6434292"/>
                </a:lnTo>
                <a:lnTo>
                  <a:pt x="1601007" y="6430517"/>
                </a:lnTo>
                <a:lnTo>
                  <a:pt x="1599809" y="6422126"/>
                </a:lnTo>
                <a:lnTo>
                  <a:pt x="1599011" y="6413526"/>
                </a:lnTo>
                <a:lnTo>
                  <a:pt x="1583045" y="6407234"/>
                </a:lnTo>
                <a:lnTo>
                  <a:pt x="1575062" y="6404087"/>
                </a:lnTo>
                <a:lnTo>
                  <a:pt x="1567479" y="6400731"/>
                </a:lnTo>
                <a:lnTo>
                  <a:pt x="1559895" y="6397375"/>
                </a:lnTo>
                <a:lnTo>
                  <a:pt x="1553109" y="6393809"/>
                </a:lnTo>
                <a:lnTo>
                  <a:pt x="1546323" y="6390243"/>
                </a:lnTo>
                <a:lnTo>
                  <a:pt x="1540735" y="6386468"/>
                </a:lnTo>
                <a:lnTo>
                  <a:pt x="1535945" y="6382273"/>
                </a:lnTo>
                <a:lnTo>
                  <a:pt x="1533551" y="6380175"/>
                </a:lnTo>
                <a:lnTo>
                  <a:pt x="1531555" y="6378078"/>
                </a:lnTo>
                <a:lnTo>
                  <a:pt x="1529958" y="6375980"/>
                </a:lnTo>
                <a:lnTo>
                  <a:pt x="1528361" y="6373673"/>
                </a:lnTo>
                <a:lnTo>
                  <a:pt x="1527164" y="6371365"/>
                </a:lnTo>
                <a:lnTo>
                  <a:pt x="1525967" y="6368849"/>
                </a:lnTo>
                <a:lnTo>
                  <a:pt x="1525567" y="6366331"/>
                </a:lnTo>
                <a:lnTo>
                  <a:pt x="1525168" y="6363605"/>
                </a:lnTo>
                <a:lnTo>
                  <a:pt x="1524769" y="6360878"/>
                </a:lnTo>
                <a:lnTo>
                  <a:pt x="1525168" y="6358151"/>
                </a:lnTo>
                <a:lnTo>
                  <a:pt x="1525567" y="6355424"/>
                </a:lnTo>
                <a:lnTo>
                  <a:pt x="1526366" y="6352487"/>
                </a:lnTo>
                <a:lnTo>
                  <a:pt x="1527563" y="6349341"/>
                </a:lnTo>
                <a:lnTo>
                  <a:pt x="1529159" y="6345985"/>
                </a:lnTo>
                <a:lnTo>
                  <a:pt x="1523971" y="6311795"/>
                </a:lnTo>
                <a:lnTo>
                  <a:pt x="1517983" y="6285156"/>
                </a:lnTo>
                <a:lnTo>
                  <a:pt x="1514791" y="6271732"/>
                </a:lnTo>
                <a:lnTo>
                  <a:pt x="1512395" y="6258308"/>
                </a:lnTo>
                <a:lnTo>
                  <a:pt x="1510000" y="6245093"/>
                </a:lnTo>
                <a:lnTo>
                  <a:pt x="1508404" y="6231668"/>
                </a:lnTo>
                <a:lnTo>
                  <a:pt x="1506807" y="6218244"/>
                </a:lnTo>
                <a:lnTo>
                  <a:pt x="1505610" y="6204820"/>
                </a:lnTo>
                <a:lnTo>
                  <a:pt x="1505211" y="6191396"/>
                </a:lnTo>
                <a:lnTo>
                  <a:pt x="1504812" y="6178181"/>
                </a:lnTo>
                <a:lnTo>
                  <a:pt x="1505211" y="6164757"/>
                </a:lnTo>
                <a:lnTo>
                  <a:pt x="1506408" y="6151332"/>
                </a:lnTo>
                <a:lnTo>
                  <a:pt x="1508005" y="6137908"/>
                </a:lnTo>
                <a:lnTo>
                  <a:pt x="1510399" y="6124694"/>
                </a:lnTo>
                <a:lnTo>
                  <a:pt x="1513592" y="6111269"/>
                </a:lnTo>
                <a:lnTo>
                  <a:pt x="1517983" y="6097845"/>
                </a:lnTo>
                <a:lnTo>
                  <a:pt x="1518383" y="6096167"/>
                </a:lnTo>
                <a:lnTo>
                  <a:pt x="1518383" y="6094698"/>
                </a:lnTo>
                <a:lnTo>
                  <a:pt x="1518383" y="6093021"/>
                </a:lnTo>
                <a:lnTo>
                  <a:pt x="1517983" y="6091552"/>
                </a:lnTo>
                <a:lnTo>
                  <a:pt x="1515988" y="6088406"/>
                </a:lnTo>
                <a:lnTo>
                  <a:pt x="1513992" y="6085469"/>
                </a:lnTo>
                <a:lnTo>
                  <a:pt x="1511597" y="6082742"/>
                </a:lnTo>
                <a:lnTo>
                  <a:pt x="1508803" y="6080016"/>
                </a:lnTo>
                <a:lnTo>
                  <a:pt x="1503215" y="6074562"/>
                </a:lnTo>
                <a:lnTo>
                  <a:pt x="1500820" y="6071835"/>
                </a:lnTo>
                <a:lnTo>
                  <a:pt x="1498824" y="6068899"/>
                </a:lnTo>
                <a:lnTo>
                  <a:pt x="1497228" y="6066172"/>
                </a:lnTo>
                <a:lnTo>
                  <a:pt x="1496829" y="6063445"/>
                </a:lnTo>
                <a:lnTo>
                  <a:pt x="1496829" y="6061977"/>
                </a:lnTo>
                <a:lnTo>
                  <a:pt x="1497228" y="6060508"/>
                </a:lnTo>
                <a:lnTo>
                  <a:pt x="1498026" y="6059040"/>
                </a:lnTo>
                <a:lnTo>
                  <a:pt x="1498824" y="6057572"/>
                </a:lnTo>
                <a:lnTo>
                  <a:pt x="1500022" y="6056104"/>
                </a:lnTo>
                <a:lnTo>
                  <a:pt x="1501618" y="6054635"/>
                </a:lnTo>
                <a:lnTo>
                  <a:pt x="1504013" y="6052747"/>
                </a:lnTo>
                <a:lnTo>
                  <a:pt x="1506408" y="6051279"/>
                </a:lnTo>
                <a:lnTo>
                  <a:pt x="1504812" y="6049601"/>
                </a:lnTo>
                <a:lnTo>
                  <a:pt x="1503614" y="6047923"/>
                </a:lnTo>
                <a:lnTo>
                  <a:pt x="1502815" y="6046245"/>
                </a:lnTo>
                <a:lnTo>
                  <a:pt x="1502416" y="6044567"/>
                </a:lnTo>
                <a:lnTo>
                  <a:pt x="1502017" y="6041421"/>
                </a:lnTo>
                <a:lnTo>
                  <a:pt x="1502416" y="6038274"/>
                </a:lnTo>
                <a:lnTo>
                  <a:pt x="1500022" y="6029465"/>
                </a:lnTo>
                <a:lnTo>
                  <a:pt x="1498425" y="6020865"/>
                </a:lnTo>
                <a:lnTo>
                  <a:pt x="1496829" y="6012055"/>
                </a:lnTo>
                <a:lnTo>
                  <a:pt x="1496031" y="6003245"/>
                </a:lnTo>
                <a:lnTo>
                  <a:pt x="1495231" y="5994436"/>
                </a:lnTo>
                <a:lnTo>
                  <a:pt x="1494832" y="5985836"/>
                </a:lnTo>
                <a:lnTo>
                  <a:pt x="1494832" y="5968216"/>
                </a:lnTo>
                <a:lnTo>
                  <a:pt x="1495231" y="5932977"/>
                </a:lnTo>
                <a:lnTo>
                  <a:pt x="1494832" y="5915357"/>
                </a:lnTo>
                <a:lnTo>
                  <a:pt x="1494433" y="5906758"/>
                </a:lnTo>
                <a:lnTo>
                  <a:pt x="1494034" y="5897948"/>
                </a:lnTo>
                <a:lnTo>
                  <a:pt x="1494034" y="5888299"/>
                </a:lnTo>
                <a:lnTo>
                  <a:pt x="1492837" y="5845299"/>
                </a:lnTo>
                <a:lnTo>
                  <a:pt x="1491639" y="5823905"/>
                </a:lnTo>
                <a:lnTo>
                  <a:pt x="1490841" y="5813417"/>
                </a:lnTo>
                <a:lnTo>
                  <a:pt x="1490043" y="5802719"/>
                </a:lnTo>
                <a:lnTo>
                  <a:pt x="1489644" y="5798943"/>
                </a:lnTo>
                <a:lnTo>
                  <a:pt x="1489644" y="5795378"/>
                </a:lnTo>
                <a:lnTo>
                  <a:pt x="1490043" y="5791602"/>
                </a:lnTo>
                <a:lnTo>
                  <a:pt x="1490841" y="5788456"/>
                </a:lnTo>
                <a:lnTo>
                  <a:pt x="1492039" y="5785519"/>
                </a:lnTo>
                <a:lnTo>
                  <a:pt x="1493635" y="5782792"/>
                </a:lnTo>
                <a:lnTo>
                  <a:pt x="1496031" y="5780275"/>
                </a:lnTo>
                <a:lnTo>
                  <a:pt x="1498425" y="5778178"/>
                </a:lnTo>
                <a:lnTo>
                  <a:pt x="1502017" y="5775870"/>
                </a:lnTo>
                <a:lnTo>
                  <a:pt x="1505610" y="5774192"/>
                </a:lnTo>
                <a:lnTo>
                  <a:pt x="1510000" y="5772724"/>
                </a:lnTo>
                <a:lnTo>
                  <a:pt x="1515190" y="5771676"/>
                </a:lnTo>
                <a:lnTo>
                  <a:pt x="1521176" y="5770836"/>
                </a:lnTo>
                <a:lnTo>
                  <a:pt x="1527962" y="5770207"/>
                </a:lnTo>
                <a:lnTo>
                  <a:pt x="1535147" y="5769997"/>
                </a:lnTo>
                <a:lnTo>
                  <a:pt x="1543130" y="5770207"/>
                </a:lnTo>
                <a:lnTo>
                  <a:pt x="1527164" y="5764963"/>
                </a:lnTo>
                <a:lnTo>
                  <a:pt x="1521575" y="5764753"/>
                </a:lnTo>
                <a:lnTo>
                  <a:pt x="1516387" y="5764544"/>
                </a:lnTo>
                <a:lnTo>
                  <a:pt x="1511996" y="5764124"/>
                </a:lnTo>
                <a:lnTo>
                  <a:pt x="1508005" y="5763705"/>
                </a:lnTo>
                <a:lnTo>
                  <a:pt x="1504412" y="5763076"/>
                </a:lnTo>
                <a:lnTo>
                  <a:pt x="1501219" y="5762446"/>
                </a:lnTo>
                <a:lnTo>
                  <a:pt x="1498824" y="5761607"/>
                </a:lnTo>
                <a:lnTo>
                  <a:pt x="1496430" y="5760558"/>
                </a:lnTo>
                <a:lnTo>
                  <a:pt x="1494832" y="5759510"/>
                </a:lnTo>
                <a:lnTo>
                  <a:pt x="1493236" y="5758251"/>
                </a:lnTo>
                <a:lnTo>
                  <a:pt x="1492039" y="5757202"/>
                </a:lnTo>
                <a:lnTo>
                  <a:pt x="1490841" y="5755944"/>
                </a:lnTo>
                <a:lnTo>
                  <a:pt x="1490442" y="5754685"/>
                </a:lnTo>
                <a:lnTo>
                  <a:pt x="1490043" y="5753217"/>
                </a:lnTo>
                <a:lnTo>
                  <a:pt x="1489644" y="5750490"/>
                </a:lnTo>
                <a:lnTo>
                  <a:pt x="1490043" y="5747344"/>
                </a:lnTo>
                <a:lnTo>
                  <a:pt x="1490841" y="5744407"/>
                </a:lnTo>
                <a:lnTo>
                  <a:pt x="1492837" y="5737695"/>
                </a:lnTo>
                <a:lnTo>
                  <a:pt x="1493635" y="5734759"/>
                </a:lnTo>
                <a:lnTo>
                  <a:pt x="1494034" y="5731612"/>
                </a:lnTo>
                <a:lnTo>
                  <a:pt x="1493635" y="5728885"/>
                </a:lnTo>
                <a:lnTo>
                  <a:pt x="1493236" y="5727417"/>
                </a:lnTo>
                <a:lnTo>
                  <a:pt x="1492837" y="5726159"/>
                </a:lnTo>
                <a:lnTo>
                  <a:pt x="1489644" y="5707071"/>
                </a:lnTo>
                <a:lnTo>
                  <a:pt x="1484854" y="5710007"/>
                </a:lnTo>
                <a:lnTo>
                  <a:pt x="1479665" y="5712734"/>
                </a:lnTo>
                <a:lnTo>
                  <a:pt x="1475673" y="5715671"/>
                </a:lnTo>
                <a:lnTo>
                  <a:pt x="1472081" y="5718607"/>
                </a:lnTo>
                <a:lnTo>
                  <a:pt x="1468488" y="5721544"/>
                </a:lnTo>
                <a:lnTo>
                  <a:pt x="1465295" y="5724690"/>
                </a:lnTo>
                <a:lnTo>
                  <a:pt x="1462502" y="5728046"/>
                </a:lnTo>
                <a:lnTo>
                  <a:pt x="1460106" y="5731193"/>
                </a:lnTo>
                <a:lnTo>
                  <a:pt x="1457711" y="5734339"/>
                </a:lnTo>
                <a:lnTo>
                  <a:pt x="1455716" y="5737695"/>
                </a:lnTo>
                <a:lnTo>
                  <a:pt x="1452124" y="5744407"/>
                </a:lnTo>
                <a:lnTo>
                  <a:pt x="1448930" y="5751329"/>
                </a:lnTo>
                <a:lnTo>
                  <a:pt x="1446136" y="5758041"/>
                </a:lnTo>
                <a:lnTo>
                  <a:pt x="1441745" y="5772095"/>
                </a:lnTo>
                <a:lnTo>
                  <a:pt x="1439351" y="5779017"/>
                </a:lnTo>
                <a:lnTo>
                  <a:pt x="1436557" y="5785939"/>
                </a:lnTo>
                <a:lnTo>
                  <a:pt x="1433363" y="5792651"/>
                </a:lnTo>
                <a:lnTo>
                  <a:pt x="1429372" y="5799363"/>
                </a:lnTo>
                <a:lnTo>
                  <a:pt x="1426977" y="5802509"/>
                </a:lnTo>
                <a:lnTo>
                  <a:pt x="1424183" y="5805656"/>
                </a:lnTo>
                <a:lnTo>
                  <a:pt x="1421389" y="5808802"/>
                </a:lnTo>
                <a:lnTo>
                  <a:pt x="1417797" y="5812158"/>
                </a:lnTo>
                <a:lnTo>
                  <a:pt x="1416599" y="5816143"/>
                </a:lnTo>
                <a:lnTo>
                  <a:pt x="1415002" y="5820129"/>
                </a:lnTo>
                <a:lnTo>
                  <a:pt x="1413007" y="5824114"/>
                </a:lnTo>
                <a:lnTo>
                  <a:pt x="1410612" y="5827890"/>
                </a:lnTo>
                <a:lnTo>
                  <a:pt x="1408217" y="5831875"/>
                </a:lnTo>
                <a:lnTo>
                  <a:pt x="1405423" y="5835441"/>
                </a:lnTo>
                <a:lnTo>
                  <a:pt x="1402230" y="5839007"/>
                </a:lnTo>
                <a:lnTo>
                  <a:pt x="1399037" y="5842573"/>
                </a:lnTo>
                <a:lnTo>
                  <a:pt x="1395444" y="5846139"/>
                </a:lnTo>
                <a:lnTo>
                  <a:pt x="1391852" y="5849704"/>
                </a:lnTo>
                <a:lnTo>
                  <a:pt x="1383071" y="5856417"/>
                </a:lnTo>
                <a:lnTo>
                  <a:pt x="1374289" y="5862919"/>
                </a:lnTo>
                <a:lnTo>
                  <a:pt x="1364710" y="5869422"/>
                </a:lnTo>
                <a:lnTo>
                  <a:pt x="1359520" y="5870890"/>
                </a:lnTo>
                <a:lnTo>
                  <a:pt x="1354731" y="5872148"/>
                </a:lnTo>
                <a:lnTo>
                  <a:pt x="1349143" y="5873197"/>
                </a:lnTo>
                <a:lnTo>
                  <a:pt x="1343953" y="5874036"/>
                </a:lnTo>
                <a:lnTo>
                  <a:pt x="1338765" y="5874665"/>
                </a:lnTo>
                <a:lnTo>
                  <a:pt x="1333975" y="5875295"/>
                </a:lnTo>
                <a:lnTo>
                  <a:pt x="1328786" y="5875714"/>
                </a:lnTo>
                <a:lnTo>
                  <a:pt x="1323597" y="5875924"/>
                </a:lnTo>
                <a:lnTo>
                  <a:pt x="1313219" y="5876133"/>
                </a:lnTo>
                <a:lnTo>
                  <a:pt x="1303240" y="5875924"/>
                </a:lnTo>
                <a:lnTo>
                  <a:pt x="1293262" y="5875295"/>
                </a:lnTo>
                <a:lnTo>
                  <a:pt x="1282883" y="5874665"/>
                </a:lnTo>
                <a:lnTo>
                  <a:pt x="1272904" y="5873616"/>
                </a:lnTo>
                <a:lnTo>
                  <a:pt x="1262527" y="5872358"/>
                </a:lnTo>
                <a:lnTo>
                  <a:pt x="1242170" y="5870051"/>
                </a:lnTo>
                <a:lnTo>
                  <a:pt x="1232191" y="5869002"/>
                </a:lnTo>
                <a:lnTo>
                  <a:pt x="1221814" y="5868163"/>
                </a:lnTo>
                <a:lnTo>
                  <a:pt x="1211834" y="5867533"/>
                </a:lnTo>
                <a:lnTo>
                  <a:pt x="1201456" y="5867324"/>
                </a:lnTo>
                <a:lnTo>
                  <a:pt x="1191078" y="5867953"/>
                </a:lnTo>
                <a:lnTo>
                  <a:pt x="1180302" y="5868372"/>
                </a:lnTo>
                <a:lnTo>
                  <a:pt x="1169525" y="5868372"/>
                </a:lnTo>
                <a:lnTo>
                  <a:pt x="1158747" y="5868163"/>
                </a:lnTo>
                <a:lnTo>
                  <a:pt x="1147172" y="5867533"/>
                </a:lnTo>
                <a:lnTo>
                  <a:pt x="1135996" y="5866694"/>
                </a:lnTo>
                <a:lnTo>
                  <a:pt x="1125219" y="5865646"/>
                </a:lnTo>
                <a:lnTo>
                  <a:pt x="1113643" y="5864177"/>
                </a:lnTo>
                <a:lnTo>
                  <a:pt x="1102467" y="5862290"/>
                </a:lnTo>
                <a:lnTo>
                  <a:pt x="1090892" y="5860402"/>
                </a:lnTo>
                <a:lnTo>
                  <a:pt x="1080115" y="5858304"/>
                </a:lnTo>
                <a:lnTo>
                  <a:pt x="1069337" y="5855997"/>
                </a:lnTo>
                <a:lnTo>
                  <a:pt x="1058161" y="5853480"/>
                </a:lnTo>
                <a:lnTo>
                  <a:pt x="1047384" y="5850753"/>
                </a:lnTo>
                <a:lnTo>
                  <a:pt x="1037006" y="5847817"/>
                </a:lnTo>
                <a:lnTo>
                  <a:pt x="1027028" y="5844251"/>
                </a:lnTo>
                <a:lnTo>
                  <a:pt x="1016649" y="5840894"/>
                </a:lnTo>
                <a:lnTo>
                  <a:pt x="1006670" y="5837539"/>
                </a:lnTo>
                <a:lnTo>
                  <a:pt x="997091" y="5833763"/>
                </a:lnTo>
                <a:lnTo>
                  <a:pt x="987910" y="5829987"/>
                </a:lnTo>
                <a:lnTo>
                  <a:pt x="978730" y="5825792"/>
                </a:lnTo>
                <a:lnTo>
                  <a:pt x="970348" y="5821597"/>
                </a:lnTo>
                <a:lnTo>
                  <a:pt x="962365" y="5817402"/>
                </a:lnTo>
                <a:lnTo>
                  <a:pt x="954382" y="5812997"/>
                </a:lnTo>
                <a:lnTo>
                  <a:pt x="947198" y="5808173"/>
                </a:lnTo>
                <a:lnTo>
                  <a:pt x="940412" y="5803558"/>
                </a:lnTo>
                <a:lnTo>
                  <a:pt x="934025" y="5798943"/>
                </a:lnTo>
                <a:lnTo>
                  <a:pt x="928038" y="5793909"/>
                </a:lnTo>
                <a:lnTo>
                  <a:pt x="922849" y="5789085"/>
                </a:lnTo>
                <a:lnTo>
                  <a:pt x="918458" y="5784051"/>
                </a:lnTo>
                <a:lnTo>
                  <a:pt x="914467" y="5779017"/>
                </a:lnTo>
                <a:lnTo>
                  <a:pt x="910874" y="5773773"/>
                </a:lnTo>
                <a:lnTo>
                  <a:pt x="908479" y="5772095"/>
                </a:lnTo>
                <a:lnTo>
                  <a:pt x="906883" y="5770207"/>
                </a:lnTo>
                <a:lnTo>
                  <a:pt x="906484" y="5768319"/>
                </a:lnTo>
                <a:lnTo>
                  <a:pt x="906883" y="5766222"/>
                </a:lnTo>
                <a:lnTo>
                  <a:pt x="903291" y="5763495"/>
                </a:lnTo>
                <a:lnTo>
                  <a:pt x="900097" y="5760349"/>
                </a:lnTo>
                <a:lnTo>
                  <a:pt x="897702" y="5757202"/>
                </a:lnTo>
                <a:lnTo>
                  <a:pt x="895707" y="5753846"/>
                </a:lnTo>
                <a:lnTo>
                  <a:pt x="894110" y="5750490"/>
                </a:lnTo>
                <a:lnTo>
                  <a:pt x="893311" y="5747134"/>
                </a:lnTo>
                <a:lnTo>
                  <a:pt x="891715" y="5739583"/>
                </a:lnTo>
                <a:lnTo>
                  <a:pt x="890118" y="5732032"/>
                </a:lnTo>
                <a:lnTo>
                  <a:pt x="889320" y="5727836"/>
                </a:lnTo>
                <a:lnTo>
                  <a:pt x="888123" y="5723432"/>
                </a:lnTo>
                <a:lnTo>
                  <a:pt x="886526" y="5719236"/>
                </a:lnTo>
                <a:lnTo>
                  <a:pt x="884531" y="5714832"/>
                </a:lnTo>
                <a:lnTo>
                  <a:pt x="881736" y="5710427"/>
                </a:lnTo>
                <a:lnTo>
                  <a:pt x="878543" y="5705393"/>
                </a:lnTo>
                <a:lnTo>
                  <a:pt x="873753" y="5716300"/>
                </a:lnTo>
                <a:lnTo>
                  <a:pt x="869363" y="5726998"/>
                </a:lnTo>
                <a:lnTo>
                  <a:pt x="860581" y="5747763"/>
                </a:lnTo>
                <a:lnTo>
                  <a:pt x="852598" y="5767900"/>
                </a:lnTo>
                <a:lnTo>
                  <a:pt x="845014" y="5787407"/>
                </a:lnTo>
                <a:lnTo>
                  <a:pt x="841023" y="5797056"/>
                </a:lnTo>
                <a:lnTo>
                  <a:pt x="836632" y="5806495"/>
                </a:lnTo>
                <a:lnTo>
                  <a:pt x="831843" y="5815934"/>
                </a:lnTo>
                <a:lnTo>
                  <a:pt x="826653" y="5825163"/>
                </a:lnTo>
                <a:lnTo>
                  <a:pt x="821464" y="5834182"/>
                </a:lnTo>
                <a:lnTo>
                  <a:pt x="815877" y="5843202"/>
                </a:lnTo>
                <a:lnTo>
                  <a:pt x="809490" y="5852221"/>
                </a:lnTo>
                <a:lnTo>
                  <a:pt x="802704" y="5860821"/>
                </a:lnTo>
                <a:lnTo>
                  <a:pt x="711698" y="6051489"/>
                </a:lnTo>
                <a:lnTo>
                  <a:pt x="712097" y="6051489"/>
                </a:lnTo>
                <a:lnTo>
                  <a:pt x="710501" y="6058411"/>
                </a:lnTo>
                <a:lnTo>
                  <a:pt x="708904" y="6065333"/>
                </a:lnTo>
                <a:lnTo>
                  <a:pt x="704513" y="6078967"/>
                </a:lnTo>
                <a:lnTo>
                  <a:pt x="699325" y="6092601"/>
                </a:lnTo>
                <a:lnTo>
                  <a:pt x="693337" y="6105816"/>
                </a:lnTo>
                <a:lnTo>
                  <a:pt x="686950" y="6119030"/>
                </a:lnTo>
                <a:lnTo>
                  <a:pt x="679765" y="6132245"/>
                </a:lnTo>
                <a:lnTo>
                  <a:pt x="671782" y="6145250"/>
                </a:lnTo>
                <a:lnTo>
                  <a:pt x="663002" y="6158045"/>
                </a:lnTo>
                <a:lnTo>
                  <a:pt x="654221" y="6170839"/>
                </a:lnTo>
                <a:lnTo>
                  <a:pt x="645039" y="6183635"/>
                </a:lnTo>
                <a:lnTo>
                  <a:pt x="635061" y="6196430"/>
                </a:lnTo>
                <a:lnTo>
                  <a:pt x="625082" y="6209015"/>
                </a:lnTo>
                <a:lnTo>
                  <a:pt x="604326" y="6234395"/>
                </a:lnTo>
                <a:lnTo>
                  <a:pt x="582772" y="6259356"/>
                </a:lnTo>
                <a:lnTo>
                  <a:pt x="580776" y="6261664"/>
                </a:lnTo>
                <a:lnTo>
                  <a:pt x="578381" y="6263971"/>
                </a:lnTo>
                <a:lnTo>
                  <a:pt x="575987" y="6265439"/>
                </a:lnTo>
                <a:lnTo>
                  <a:pt x="573990" y="6266698"/>
                </a:lnTo>
                <a:lnTo>
                  <a:pt x="571596" y="6267746"/>
                </a:lnTo>
                <a:lnTo>
                  <a:pt x="568403" y="6268376"/>
                </a:lnTo>
                <a:lnTo>
                  <a:pt x="566008" y="6268795"/>
                </a:lnTo>
                <a:lnTo>
                  <a:pt x="563613" y="6269005"/>
                </a:lnTo>
                <a:lnTo>
                  <a:pt x="561218" y="6269215"/>
                </a:lnTo>
                <a:lnTo>
                  <a:pt x="558424" y="6269215"/>
                </a:lnTo>
                <a:lnTo>
                  <a:pt x="553235" y="6268795"/>
                </a:lnTo>
                <a:lnTo>
                  <a:pt x="547247" y="6268376"/>
                </a:lnTo>
                <a:lnTo>
                  <a:pt x="541660" y="6268166"/>
                </a:lnTo>
                <a:lnTo>
                  <a:pt x="515316" y="6268376"/>
                </a:lnTo>
                <a:lnTo>
                  <a:pt x="489371" y="6268795"/>
                </a:lnTo>
                <a:lnTo>
                  <a:pt x="437481" y="6269635"/>
                </a:lnTo>
                <a:lnTo>
                  <a:pt x="414330" y="6270683"/>
                </a:lnTo>
                <a:lnTo>
                  <a:pt x="402356" y="6271312"/>
                </a:lnTo>
                <a:lnTo>
                  <a:pt x="390780" y="6271942"/>
                </a:lnTo>
                <a:lnTo>
                  <a:pt x="379204" y="6272151"/>
                </a:lnTo>
                <a:lnTo>
                  <a:pt x="367629" y="6272151"/>
                </a:lnTo>
                <a:lnTo>
                  <a:pt x="356852" y="6271942"/>
                </a:lnTo>
                <a:lnTo>
                  <a:pt x="346076" y="6271103"/>
                </a:lnTo>
                <a:lnTo>
                  <a:pt x="340487" y="6270683"/>
                </a:lnTo>
                <a:lnTo>
                  <a:pt x="335299" y="6269844"/>
                </a:lnTo>
                <a:lnTo>
                  <a:pt x="330109" y="6269005"/>
                </a:lnTo>
                <a:lnTo>
                  <a:pt x="325319" y="6268166"/>
                </a:lnTo>
                <a:lnTo>
                  <a:pt x="320131" y="6266908"/>
                </a:lnTo>
                <a:lnTo>
                  <a:pt x="315340" y="6265649"/>
                </a:lnTo>
                <a:lnTo>
                  <a:pt x="310950" y="6264181"/>
                </a:lnTo>
                <a:lnTo>
                  <a:pt x="306160" y="6262503"/>
                </a:lnTo>
                <a:lnTo>
                  <a:pt x="301770" y="6260405"/>
                </a:lnTo>
                <a:lnTo>
                  <a:pt x="297379" y="6258308"/>
                </a:lnTo>
                <a:lnTo>
                  <a:pt x="293388" y="6256000"/>
                </a:lnTo>
                <a:lnTo>
                  <a:pt x="289396" y="6253483"/>
                </a:lnTo>
                <a:lnTo>
                  <a:pt x="285404" y="6250756"/>
                </a:lnTo>
                <a:lnTo>
                  <a:pt x="281812" y="6247610"/>
                </a:lnTo>
                <a:lnTo>
                  <a:pt x="278220" y="6244044"/>
                </a:lnTo>
                <a:lnTo>
                  <a:pt x="274628" y="6240688"/>
                </a:lnTo>
                <a:lnTo>
                  <a:pt x="271434" y="6240688"/>
                </a:lnTo>
                <a:lnTo>
                  <a:pt x="267842" y="6241107"/>
                </a:lnTo>
                <a:lnTo>
                  <a:pt x="264649" y="6241527"/>
                </a:lnTo>
                <a:lnTo>
                  <a:pt x="261056" y="6242157"/>
                </a:lnTo>
                <a:lnTo>
                  <a:pt x="254669" y="6243625"/>
                </a:lnTo>
                <a:lnTo>
                  <a:pt x="248284" y="6245512"/>
                </a:lnTo>
                <a:lnTo>
                  <a:pt x="241498" y="6247610"/>
                </a:lnTo>
                <a:lnTo>
                  <a:pt x="235510" y="6249707"/>
                </a:lnTo>
                <a:lnTo>
                  <a:pt x="229124" y="6251805"/>
                </a:lnTo>
                <a:lnTo>
                  <a:pt x="222738" y="6253693"/>
                </a:lnTo>
                <a:lnTo>
                  <a:pt x="216351" y="6255371"/>
                </a:lnTo>
                <a:lnTo>
                  <a:pt x="209565" y="6256839"/>
                </a:lnTo>
                <a:lnTo>
                  <a:pt x="205973" y="6257259"/>
                </a:lnTo>
                <a:lnTo>
                  <a:pt x="202780" y="6257678"/>
                </a:lnTo>
                <a:lnTo>
                  <a:pt x="199188" y="6257888"/>
                </a:lnTo>
                <a:lnTo>
                  <a:pt x="195995" y="6258098"/>
                </a:lnTo>
                <a:lnTo>
                  <a:pt x="192402" y="6257888"/>
                </a:lnTo>
                <a:lnTo>
                  <a:pt x="188810" y="6257678"/>
                </a:lnTo>
                <a:lnTo>
                  <a:pt x="185218" y="6257259"/>
                </a:lnTo>
                <a:lnTo>
                  <a:pt x="181226" y="6256630"/>
                </a:lnTo>
                <a:lnTo>
                  <a:pt x="177235" y="6255791"/>
                </a:lnTo>
                <a:lnTo>
                  <a:pt x="173243" y="6254532"/>
                </a:lnTo>
                <a:lnTo>
                  <a:pt x="169251" y="6253273"/>
                </a:lnTo>
                <a:lnTo>
                  <a:pt x="165259" y="6251596"/>
                </a:lnTo>
                <a:lnTo>
                  <a:pt x="159672" y="6253693"/>
                </a:lnTo>
                <a:lnTo>
                  <a:pt x="153684" y="6255791"/>
                </a:lnTo>
                <a:lnTo>
                  <a:pt x="150891" y="6256839"/>
                </a:lnTo>
                <a:lnTo>
                  <a:pt x="148495" y="6258098"/>
                </a:lnTo>
                <a:lnTo>
                  <a:pt x="146499" y="6259356"/>
                </a:lnTo>
                <a:lnTo>
                  <a:pt x="145302" y="6260615"/>
                </a:lnTo>
                <a:lnTo>
                  <a:pt x="134126" y="6274669"/>
                </a:lnTo>
                <a:lnTo>
                  <a:pt x="124147" y="6286834"/>
                </a:lnTo>
                <a:lnTo>
                  <a:pt x="115366" y="6297532"/>
                </a:lnTo>
                <a:lnTo>
                  <a:pt x="106585" y="6306341"/>
                </a:lnTo>
                <a:lnTo>
                  <a:pt x="102593" y="6310327"/>
                </a:lnTo>
                <a:lnTo>
                  <a:pt x="98602" y="6313893"/>
                </a:lnTo>
                <a:lnTo>
                  <a:pt x="94610" y="6317459"/>
                </a:lnTo>
                <a:lnTo>
                  <a:pt x="90219" y="6320395"/>
                </a:lnTo>
                <a:lnTo>
                  <a:pt x="85828" y="6323122"/>
                </a:lnTo>
                <a:lnTo>
                  <a:pt x="81438" y="6325429"/>
                </a:lnTo>
                <a:lnTo>
                  <a:pt x="76249" y="6327527"/>
                </a:lnTo>
                <a:lnTo>
                  <a:pt x="71459" y="6329414"/>
                </a:lnTo>
                <a:lnTo>
                  <a:pt x="66270" y="6331093"/>
                </a:lnTo>
                <a:lnTo>
                  <a:pt x="61082" y="6332771"/>
                </a:lnTo>
                <a:lnTo>
                  <a:pt x="55094" y="6334029"/>
                </a:lnTo>
                <a:lnTo>
                  <a:pt x="49107" y="6334868"/>
                </a:lnTo>
                <a:lnTo>
                  <a:pt x="41922" y="6335707"/>
                </a:lnTo>
                <a:lnTo>
                  <a:pt x="34738" y="6336337"/>
                </a:lnTo>
                <a:lnTo>
                  <a:pt x="27154" y="6336966"/>
                </a:lnTo>
                <a:lnTo>
                  <a:pt x="19171" y="6337175"/>
                </a:lnTo>
                <a:lnTo>
                  <a:pt x="9990" y="6337385"/>
                </a:lnTo>
                <a:lnTo>
                  <a:pt x="810" y="6337595"/>
                </a:lnTo>
                <a:lnTo>
                  <a:pt x="0" y="6337587"/>
                </a:lnTo>
                <a:lnTo>
                  <a:pt x="0" y="111564"/>
                </a:lnTo>
                <a:lnTo>
                  <a:pt x="83" y="111364"/>
                </a:lnTo>
                <a:lnTo>
                  <a:pt x="6869" y="96196"/>
                </a:lnTo>
                <a:lnTo>
                  <a:pt x="12457" y="80629"/>
                </a:lnTo>
                <a:lnTo>
                  <a:pt x="17645" y="65062"/>
                </a:lnTo>
                <a:lnTo>
                  <a:pt x="20041" y="57478"/>
                </a:lnTo>
                <a:lnTo>
                  <a:pt x="22037" y="49096"/>
                </a:lnTo>
                <a:lnTo>
                  <a:pt x="23633" y="41512"/>
                </a:lnTo>
                <a:lnTo>
                  <a:pt x="24830" y="33529"/>
                </a:lnTo>
                <a:lnTo>
                  <a:pt x="26028" y="25147"/>
                </a:lnTo>
                <a:lnTo>
                  <a:pt x="26826" y="17164"/>
                </a:lnTo>
                <a:lnTo>
                  <a:pt x="26826" y="15168"/>
                </a:lnTo>
                <a:lnTo>
                  <a:pt x="27625" y="13172"/>
                </a:lnTo>
                <a:lnTo>
                  <a:pt x="28822" y="11575"/>
                </a:lnTo>
                <a:lnTo>
                  <a:pt x="30020" y="9580"/>
                </a:lnTo>
                <a:lnTo>
                  <a:pt x="33213" y="6387"/>
                </a:lnTo>
                <a:lnTo>
                  <a:pt x="36805" y="3991"/>
                </a:lnTo>
                <a:lnTo>
                  <a:pt x="39599" y="2794"/>
                </a:lnTo>
                <a:lnTo>
                  <a:pt x="43590" y="1597"/>
                </a:lnTo>
                <a:lnTo>
                  <a:pt x="48780" y="798"/>
                </a:lnTo>
                <a:lnTo>
                  <a:pt x="54368" y="399"/>
                </a:lnTo>
                <a:close/>
              </a:path>
            </a:pathLst>
          </a:custGeom>
          <a:solidFill>
            <a:schemeClr val="accent4"/>
          </a:solidFill>
          <a:effectLst/>
        </p:spPr>
        <p:txBody>
          <a:bodyPr wrap="square" lIns="1005840" anchor="ctr">
            <a:noAutofit/>
          </a:bodyPr>
          <a:lstStyle>
            <a:lvl1pPr marL="0" indent="0" algn="l">
              <a:buNone/>
              <a:defRPr>
                <a:solidFill>
                  <a:schemeClr val="tx1"/>
                </a:solidFill>
              </a:defRPr>
            </a:lvl1pPr>
          </a:lstStyle>
          <a:p>
            <a:r>
              <a:rPr lang="en-US" dirty="0"/>
              <a:t>Insert image</a:t>
            </a:r>
          </a:p>
        </p:txBody>
      </p:sp>
      <p:sp>
        <p:nvSpPr>
          <p:cNvPr id="2" name="Title 1">
            <a:extLst>
              <a:ext uri="{FF2B5EF4-FFF2-40B4-BE49-F238E27FC236}">
                <a16:creationId xmlns:a16="http://schemas.microsoft.com/office/drawing/2014/main" id="{5D407EF3-FF81-4A6B-BAD7-C162A3B126B0}"/>
              </a:ext>
            </a:extLst>
          </p:cNvPr>
          <p:cNvSpPr>
            <a:spLocks noGrp="1"/>
          </p:cNvSpPr>
          <p:nvPr>
            <p:ph type="title" hasCustomPrompt="1"/>
          </p:nvPr>
        </p:nvSpPr>
        <p:spPr>
          <a:xfrm>
            <a:off x="6717322" y="2647012"/>
            <a:ext cx="4950937" cy="1872028"/>
          </a:xfrm>
          <a:prstGeom prst="rect">
            <a:avLst/>
          </a:prstGeom>
        </p:spPr>
        <p:txBody>
          <a:bodyPr anchor="b"/>
          <a:lstStyle>
            <a:lvl1pPr>
              <a:defRPr sz="6000">
                <a:solidFill>
                  <a:schemeClr val="bg1"/>
                </a:solidFill>
              </a:defRPr>
            </a:lvl1pPr>
          </a:lstStyle>
          <a:p>
            <a:r>
              <a:rPr lang="en-US" dirty="0"/>
              <a:t>PRESENTATION TITLE</a:t>
            </a:r>
          </a:p>
        </p:txBody>
      </p:sp>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4546028"/>
            <a:ext cx="495093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44481" y="4519040"/>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199F2F76-158B-4940-BFEC-11EF1BD90E4A}"/>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476855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3762986"/>
            <a:ext cx="4938058"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5947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Picture Placeholder 3">
            <a:extLst>
              <a:ext uri="{FF2B5EF4-FFF2-40B4-BE49-F238E27FC236}">
                <a16:creationId xmlns:a16="http://schemas.microsoft.com/office/drawing/2014/main" id="{399E4CA7-ADDA-4FE1-8694-C9AB4ECEB40C}"/>
              </a:ext>
            </a:extLst>
          </p:cNvPr>
          <p:cNvSpPr>
            <a:spLocks noGrp="1"/>
          </p:cNvSpPr>
          <p:nvPr>
            <p:ph type="pic" sz="quarter" idx="13" hasCustomPrompt="1"/>
          </p:nvPr>
        </p:nvSpPr>
        <p:spPr>
          <a:xfrm>
            <a:off x="0" y="0"/>
            <a:ext cx="6470160" cy="6067396"/>
          </a:xfrm>
          <a:custGeom>
            <a:avLst/>
            <a:gdLst>
              <a:gd name="connsiteX0" fmla="*/ 0 w 5405070"/>
              <a:gd name="connsiteY0" fmla="*/ 0 h 5068607"/>
              <a:gd name="connsiteX1" fmla="*/ 5402164 w 5405070"/>
              <a:gd name="connsiteY1" fmla="*/ 0 h 5068607"/>
              <a:gd name="connsiteX2" fmla="*/ 5402723 w 5405070"/>
              <a:gd name="connsiteY2" fmla="*/ 134146 h 5068607"/>
              <a:gd name="connsiteX3" fmla="*/ 5403505 w 5405070"/>
              <a:gd name="connsiteY3" fmla="*/ 178731 h 5068607"/>
              <a:gd name="connsiteX4" fmla="*/ 5404288 w 5405070"/>
              <a:gd name="connsiteY4" fmla="*/ 222925 h 5068607"/>
              <a:gd name="connsiteX5" fmla="*/ 5405070 w 5405070"/>
              <a:gd name="connsiteY5" fmla="*/ 311703 h 5068607"/>
              <a:gd name="connsiteX6" fmla="*/ 5404679 w 5405070"/>
              <a:gd name="connsiteY6" fmla="*/ 400482 h 5068607"/>
              <a:gd name="connsiteX7" fmla="*/ 5403896 w 5405070"/>
              <a:gd name="connsiteY7" fmla="*/ 489261 h 5068607"/>
              <a:gd name="connsiteX8" fmla="*/ 5401550 w 5405070"/>
              <a:gd name="connsiteY8" fmla="*/ 578040 h 5068607"/>
              <a:gd name="connsiteX9" fmla="*/ 5398812 w 5405070"/>
              <a:gd name="connsiteY9" fmla="*/ 666428 h 5068607"/>
              <a:gd name="connsiteX10" fmla="*/ 5395292 w 5405070"/>
              <a:gd name="connsiteY10" fmla="*/ 754424 h 5068607"/>
              <a:gd name="connsiteX11" fmla="*/ 5391381 w 5405070"/>
              <a:gd name="connsiteY11" fmla="*/ 842812 h 5068607"/>
              <a:gd name="connsiteX12" fmla="*/ 5386688 w 5405070"/>
              <a:gd name="connsiteY12" fmla="*/ 931591 h 5068607"/>
              <a:gd name="connsiteX13" fmla="*/ 5381213 w 5405070"/>
              <a:gd name="connsiteY13" fmla="*/ 1019979 h 5068607"/>
              <a:gd name="connsiteX14" fmla="*/ 5374955 w 5405070"/>
              <a:gd name="connsiteY14" fmla="*/ 1107584 h 5068607"/>
              <a:gd name="connsiteX15" fmla="*/ 5368698 w 5405070"/>
              <a:gd name="connsiteY15" fmla="*/ 1195972 h 5068607"/>
              <a:gd name="connsiteX16" fmla="*/ 5362049 w 5405070"/>
              <a:gd name="connsiteY16" fmla="*/ 1284360 h 5068607"/>
              <a:gd name="connsiteX17" fmla="*/ 5355009 w 5405070"/>
              <a:gd name="connsiteY17" fmla="*/ 1372748 h 5068607"/>
              <a:gd name="connsiteX18" fmla="*/ 5340148 w 5405070"/>
              <a:gd name="connsiteY18" fmla="*/ 1548741 h 5068607"/>
              <a:gd name="connsiteX19" fmla="*/ 5336237 w 5405070"/>
              <a:gd name="connsiteY19" fmla="*/ 1595281 h 5068607"/>
              <a:gd name="connsiteX20" fmla="*/ 5332717 w 5405070"/>
              <a:gd name="connsiteY20" fmla="*/ 1641431 h 5068607"/>
              <a:gd name="connsiteX21" fmla="*/ 5325286 w 5405070"/>
              <a:gd name="connsiteY21" fmla="*/ 1734121 h 5068607"/>
              <a:gd name="connsiteX22" fmla="*/ 5326851 w 5405070"/>
              <a:gd name="connsiteY22" fmla="*/ 1751720 h 5068607"/>
              <a:gd name="connsiteX23" fmla="*/ 5328024 w 5405070"/>
              <a:gd name="connsiteY23" fmla="*/ 1768537 h 5068607"/>
              <a:gd name="connsiteX24" fmla="*/ 5328806 w 5405070"/>
              <a:gd name="connsiteY24" fmla="*/ 1785745 h 5068607"/>
              <a:gd name="connsiteX25" fmla="*/ 5328415 w 5405070"/>
              <a:gd name="connsiteY25" fmla="*/ 1802562 h 5068607"/>
              <a:gd name="connsiteX26" fmla="*/ 5328024 w 5405070"/>
              <a:gd name="connsiteY26" fmla="*/ 1810384 h 5068607"/>
              <a:gd name="connsiteX27" fmla="*/ 5327242 w 5405070"/>
              <a:gd name="connsiteY27" fmla="*/ 1818988 h 5068607"/>
              <a:gd name="connsiteX28" fmla="*/ 5325677 w 5405070"/>
              <a:gd name="connsiteY28" fmla="*/ 1827201 h 5068607"/>
              <a:gd name="connsiteX29" fmla="*/ 5324113 w 5405070"/>
              <a:gd name="connsiteY29" fmla="*/ 1835414 h 5068607"/>
              <a:gd name="connsiteX30" fmla="*/ 5322157 w 5405070"/>
              <a:gd name="connsiteY30" fmla="*/ 1843628 h 5068607"/>
              <a:gd name="connsiteX31" fmla="*/ 5319811 w 5405070"/>
              <a:gd name="connsiteY31" fmla="*/ 1851449 h 5068607"/>
              <a:gd name="connsiteX32" fmla="*/ 5317073 w 5405070"/>
              <a:gd name="connsiteY32" fmla="*/ 1859662 h 5068607"/>
              <a:gd name="connsiteX33" fmla="*/ 5313553 w 5405070"/>
              <a:gd name="connsiteY33" fmla="*/ 1867093 h 5068607"/>
              <a:gd name="connsiteX34" fmla="*/ 5308860 w 5405070"/>
              <a:gd name="connsiteY34" fmla="*/ 1926149 h 5068607"/>
              <a:gd name="connsiteX35" fmla="*/ 5304949 w 5405070"/>
              <a:gd name="connsiteY35" fmla="*/ 1985204 h 5068607"/>
              <a:gd name="connsiteX36" fmla="*/ 5301820 w 5405070"/>
              <a:gd name="connsiteY36" fmla="*/ 2044260 h 5068607"/>
              <a:gd name="connsiteX37" fmla="*/ 5298692 w 5405070"/>
              <a:gd name="connsiteY37" fmla="*/ 2102924 h 5068607"/>
              <a:gd name="connsiteX38" fmla="*/ 5293216 w 5405070"/>
              <a:gd name="connsiteY38" fmla="*/ 2221426 h 5068607"/>
              <a:gd name="connsiteX39" fmla="*/ 5288132 w 5405070"/>
              <a:gd name="connsiteY39" fmla="*/ 2339538 h 5068607"/>
              <a:gd name="connsiteX40" fmla="*/ 5282657 w 5405070"/>
              <a:gd name="connsiteY40" fmla="*/ 2457649 h 5068607"/>
              <a:gd name="connsiteX41" fmla="*/ 5279528 w 5405070"/>
              <a:gd name="connsiteY41" fmla="*/ 2517095 h 5068607"/>
              <a:gd name="connsiteX42" fmla="*/ 5276008 w 5405070"/>
              <a:gd name="connsiteY42" fmla="*/ 2575760 h 5068607"/>
              <a:gd name="connsiteX43" fmla="*/ 5272097 w 5405070"/>
              <a:gd name="connsiteY43" fmla="*/ 2634815 h 5068607"/>
              <a:gd name="connsiteX44" fmla="*/ 5267404 w 5405070"/>
              <a:gd name="connsiteY44" fmla="*/ 2693480 h 5068607"/>
              <a:gd name="connsiteX45" fmla="*/ 5261929 w 5405070"/>
              <a:gd name="connsiteY45" fmla="*/ 2752535 h 5068607"/>
              <a:gd name="connsiteX46" fmla="*/ 5255671 w 5405070"/>
              <a:gd name="connsiteY46" fmla="*/ 2811200 h 5068607"/>
              <a:gd name="connsiteX47" fmla="*/ 5254498 w 5405070"/>
              <a:gd name="connsiteY47" fmla="*/ 2842096 h 5068607"/>
              <a:gd name="connsiteX48" fmla="*/ 5253324 w 5405070"/>
              <a:gd name="connsiteY48" fmla="*/ 2872602 h 5068607"/>
              <a:gd name="connsiteX49" fmla="*/ 5251760 w 5405070"/>
              <a:gd name="connsiteY49" fmla="*/ 2903498 h 5068607"/>
              <a:gd name="connsiteX50" fmla="*/ 5249413 w 5405070"/>
              <a:gd name="connsiteY50" fmla="*/ 2934395 h 5068607"/>
              <a:gd name="connsiteX51" fmla="*/ 5247458 w 5405070"/>
              <a:gd name="connsiteY51" fmla="*/ 2964509 h 5068607"/>
              <a:gd name="connsiteX52" fmla="*/ 5244720 w 5405070"/>
              <a:gd name="connsiteY52" fmla="*/ 2995406 h 5068607"/>
              <a:gd name="connsiteX53" fmla="*/ 5241983 w 5405070"/>
              <a:gd name="connsiteY53" fmla="*/ 3025911 h 5068607"/>
              <a:gd name="connsiteX54" fmla="*/ 5238854 w 5405070"/>
              <a:gd name="connsiteY54" fmla="*/ 3056026 h 5068607"/>
              <a:gd name="connsiteX55" fmla="*/ 5235334 w 5405070"/>
              <a:gd name="connsiteY55" fmla="*/ 3086531 h 5068607"/>
              <a:gd name="connsiteX56" fmla="*/ 5231814 w 5405070"/>
              <a:gd name="connsiteY56" fmla="*/ 3116646 h 5068607"/>
              <a:gd name="connsiteX57" fmla="*/ 5227121 w 5405070"/>
              <a:gd name="connsiteY57" fmla="*/ 3147151 h 5068607"/>
              <a:gd name="connsiteX58" fmla="*/ 5222819 w 5405070"/>
              <a:gd name="connsiteY58" fmla="*/ 3177266 h 5068607"/>
              <a:gd name="connsiteX59" fmla="*/ 5218517 w 5405070"/>
              <a:gd name="connsiteY59" fmla="*/ 3207380 h 5068607"/>
              <a:gd name="connsiteX60" fmla="*/ 5213042 w 5405070"/>
              <a:gd name="connsiteY60" fmla="*/ 3237495 h 5068607"/>
              <a:gd name="connsiteX61" fmla="*/ 5207566 w 5405070"/>
              <a:gd name="connsiteY61" fmla="*/ 3267609 h 5068607"/>
              <a:gd name="connsiteX62" fmla="*/ 5201700 w 5405070"/>
              <a:gd name="connsiteY62" fmla="*/ 3297332 h 5068607"/>
              <a:gd name="connsiteX63" fmla="*/ 5204046 w 5405070"/>
              <a:gd name="connsiteY63" fmla="*/ 3314541 h 5068607"/>
              <a:gd name="connsiteX64" fmla="*/ 5205611 w 5405070"/>
              <a:gd name="connsiteY64" fmla="*/ 3332531 h 5068607"/>
              <a:gd name="connsiteX65" fmla="*/ 5206393 w 5405070"/>
              <a:gd name="connsiteY65" fmla="*/ 3350130 h 5068607"/>
              <a:gd name="connsiteX66" fmla="*/ 5206393 w 5405070"/>
              <a:gd name="connsiteY66" fmla="*/ 3367338 h 5068607"/>
              <a:gd name="connsiteX67" fmla="*/ 5205611 w 5405070"/>
              <a:gd name="connsiteY67" fmla="*/ 3384547 h 5068607"/>
              <a:gd name="connsiteX68" fmla="*/ 5204046 w 5405070"/>
              <a:gd name="connsiteY68" fmla="*/ 3402146 h 5068607"/>
              <a:gd name="connsiteX69" fmla="*/ 5201309 w 5405070"/>
              <a:gd name="connsiteY69" fmla="*/ 3419354 h 5068607"/>
              <a:gd name="connsiteX70" fmla="*/ 5197789 w 5405070"/>
              <a:gd name="connsiteY70" fmla="*/ 3436953 h 5068607"/>
              <a:gd name="connsiteX71" fmla="*/ 5198962 w 5405070"/>
              <a:gd name="connsiteY71" fmla="*/ 3449468 h 5068607"/>
              <a:gd name="connsiteX72" fmla="*/ 5199745 w 5405070"/>
              <a:gd name="connsiteY72" fmla="*/ 3462375 h 5068607"/>
              <a:gd name="connsiteX73" fmla="*/ 5200135 w 5405070"/>
              <a:gd name="connsiteY73" fmla="*/ 3474890 h 5068607"/>
              <a:gd name="connsiteX74" fmla="*/ 5200135 w 5405070"/>
              <a:gd name="connsiteY74" fmla="*/ 3487796 h 5068607"/>
              <a:gd name="connsiteX75" fmla="*/ 5199745 w 5405070"/>
              <a:gd name="connsiteY75" fmla="*/ 3500311 h 5068607"/>
              <a:gd name="connsiteX76" fmla="*/ 5199353 w 5405070"/>
              <a:gd name="connsiteY76" fmla="*/ 3512826 h 5068607"/>
              <a:gd name="connsiteX77" fmla="*/ 5198962 w 5405070"/>
              <a:gd name="connsiteY77" fmla="*/ 3525341 h 5068607"/>
              <a:gd name="connsiteX78" fmla="*/ 5197398 w 5405070"/>
              <a:gd name="connsiteY78" fmla="*/ 3537856 h 5068607"/>
              <a:gd name="connsiteX79" fmla="*/ 5196224 w 5405070"/>
              <a:gd name="connsiteY79" fmla="*/ 3549980 h 5068607"/>
              <a:gd name="connsiteX80" fmla="*/ 5194660 w 5405070"/>
              <a:gd name="connsiteY80" fmla="*/ 3562104 h 5068607"/>
              <a:gd name="connsiteX81" fmla="*/ 5190749 w 5405070"/>
              <a:gd name="connsiteY81" fmla="*/ 3586743 h 5068607"/>
              <a:gd name="connsiteX82" fmla="*/ 5185665 w 5405070"/>
              <a:gd name="connsiteY82" fmla="*/ 3611382 h 5068607"/>
              <a:gd name="connsiteX83" fmla="*/ 5180189 w 5405070"/>
              <a:gd name="connsiteY83" fmla="*/ 3635630 h 5068607"/>
              <a:gd name="connsiteX84" fmla="*/ 5158288 w 5405070"/>
              <a:gd name="connsiteY84" fmla="*/ 3647363 h 5068607"/>
              <a:gd name="connsiteX85" fmla="*/ 5162590 w 5405070"/>
              <a:gd name="connsiteY85" fmla="*/ 3646581 h 5068607"/>
              <a:gd name="connsiteX86" fmla="*/ 5167675 w 5405070"/>
              <a:gd name="connsiteY86" fmla="*/ 3644234 h 5068607"/>
              <a:gd name="connsiteX87" fmla="*/ 5173541 w 5405070"/>
              <a:gd name="connsiteY87" fmla="*/ 3640715 h 5068607"/>
              <a:gd name="connsiteX88" fmla="*/ 5180189 w 5405070"/>
              <a:gd name="connsiteY88" fmla="*/ 3635630 h 5068607"/>
              <a:gd name="connsiteX89" fmla="*/ 5177452 w 5405070"/>
              <a:gd name="connsiteY89" fmla="*/ 3651274 h 5068607"/>
              <a:gd name="connsiteX90" fmla="*/ 5174714 w 5405070"/>
              <a:gd name="connsiteY90" fmla="*/ 3666918 h 5068607"/>
              <a:gd name="connsiteX91" fmla="*/ 5171585 w 5405070"/>
              <a:gd name="connsiteY91" fmla="*/ 3681780 h 5068607"/>
              <a:gd name="connsiteX92" fmla="*/ 5168457 w 5405070"/>
              <a:gd name="connsiteY92" fmla="*/ 3695859 h 5068607"/>
              <a:gd name="connsiteX93" fmla="*/ 5164937 w 5405070"/>
              <a:gd name="connsiteY93" fmla="*/ 3709939 h 5068607"/>
              <a:gd name="connsiteX94" fmla="*/ 5161417 w 5405070"/>
              <a:gd name="connsiteY94" fmla="*/ 3722845 h 5068607"/>
              <a:gd name="connsiteX95" fmla="*/ 5157115 w 5405070"/>
              <a:gd name="connsiteY95" fmla="*/ 3735751 h 5068607"/>
              <a:gd name="connsiteX96" fmla="*/ 5152813 w 5405070"/>
              <a:gd name="connsiteY96" fmla="*/ 3747875 h 5068607"/>
              <a:gd name="connsiteX97" fmla="*/ 5148511 w 5405070"/>
              <a:gd name="connsiteY97" fmla="*/ 3759217 h 5068607"/>
              <a:gd name="connsiteX98" fmla="*/ 5143426 w 5405070"/>
              <a:gd name="connsiteY98" fmla="*/ 3770559 h 5068607"/>
              <a:gd name="connsiteX99" fmla="*/ 5138733 w 5405070"/>
              <a:gd name="connsiteY99" fmla="*/ 3781118 h 5068607"/>
              <a:gd name="connsiteX100" fmla="*/ 5133258 w 5405070"/>
              <a:gd name="connsiteY100" fmla="*/ 3791287 h 5068607"/>
              <a:gd name="connsiteX101" fmla="*/ 5127391 w 5405070"/>
              <a:gd name="connsiteY101" fmla="*/ 3801064 h 5068607"/>
              <a:gd name="connsiteX102" fmla="*/ 5121525 w 5405070"/>
              <a:gd name="connsiteY102" fmla="*/ 3810059 h 5068607"/>
              <a:gd name="connsiteX103" fmla="*/ 5115267 w 5405070"/>
              <a:gd name="connsiteY103" fmla="*/ 3818663 h 5068607"/>
              <a:gd name="connsiteX104" fmla="*/ 5109010 w 5405070"/>
              <a:gd name="connsiteY104" fmla="*/ 3827267 h 5068607"/>
              <a:gd name="connsiteX105" fmla="*/ 5102361 w 5405070"/>
              <a:gd name="connsiteY105" fmla="*/ 3834698 h 5068607"/>
              <a:gd name="connsiteX106" fmla="*/ 5095322 w 5405070"/>
              <a:gd name="connsiteY106" fmla="*/ 3841738 h 5068607"/>
              <a:gd name="connsiteX107" fmla="*/ 5087891 w 5405070"/>
              <a:gd name="connsiteY107" fmla="*/ 3847996 h 5068607"/>
              <a:gd name="connsiteX108" fmla="*/ 5080069 w 5405070"/>
              <a:gd name="connsiteY108" fmla="*/ 3854253 h 5068607"/>
              <a:gd name="connsiteX109" fmla="*/ 5072247 w 5405070"/>
              <a:gd name="connsiteY109" fmla="*/ 3859728 h 5068607"/>
              <a:gd name="connsiteX110" fmla="*/ 5064034 w 5405070"/>
              <a:gd name="connsiteY110" fmla="*/ 3864813 h 5068607"/>
              <a:gd name="connsiteX111" fmla="*/ 5055430 w 5405070"/>
              <a:gd name="connsiteY111" fmla="*/ 3869506 h 5068607"/>
              <a:gd name="connsiteX112" fmla="*/ 5046826 w 5405070"/>
              <a:gd name="connsiteY112" fmla="*/ 3873417 h 5068607"/>
              <a:gd name="connsiteX113" fmla="*/ 5037439 w 5405070"/>
              <a:gd name="connsiteY113" fmla="*/ 3876937 h 5068607"/>
              <a:gd name="connsiteX114" fmla="*/ 5028053 w 5405070"/>
              <a:gd name="connsiteY114" fmla="*/ 3880065 h 5068607"/>
              <a:gd name="connsiteX115" fmla="*/ 5018276 w 5405070"/>
              <a:gd name="connsiteY115" fmla="*/ 3882803 h 5068607"/>
              <a:gd name="connsiteX116" fmla="*/ 5008498 w 5405070"/>
              <a:gd name="connsiteY116" fmla="*/ 3885150 h 5068607"/>
              <a:gd name="connsiteX117" fmla="*/ 4997547 w 5405070"/>
              <a:gd name="connsiteY117" fmla="*/ 3886714 h 5068607"/>
              <a:gd name="connsiteX118" fmla="*/ 4986988 w 5405070"/>
              <a:gd name="connsiteY118" fmla="*/ 3887887 h 5068607"/>
              <a:gd name="connsiteX119" fmla="*/ 4975647 w 5405070"/>
              <a:gd name="connsiteY119" fmla="*/ 3888670 h 5068607"/>
              <a:gd name="connsiteX120" fmla="*/ 4964695 w 5405070"/>
              <a:gd name="connsiteY120" fmla="*/ 3888670 h 5068607"/>
              <a:gd name="connsiteX121" fmla="*/ 4958047 w 5405070"/>
              <a:gd name="connsiteY121" fmla="*/ 3888670 h 5068607"/>
              <a:gd name="connsiteX122" fmla="*/ 4951789 w 5405070"/>
              <a:gd name="connsiteY122" fmla="*/ 3889061 h 5068607"/>
              <a:gd name="connsiteX123" fmla="*/ 4945532 w 5405070"/>
              <a:gd name="connsiteY123" fmla="*/ 3889843 h 5068607"/>
              <a:gd name="connsiteX124" fmla="*/ 4939274 w 5405070"/>
              <a:gd name="connsiteY124" fmla="*/ 3891407 h 5068607"/>
              <a:gd name="connsiteX125" fmla="*/ 4927151 w 5405070"/>
              <a:gd name="connsiteY125" fmla="*/ 3894536 h 5068607"/>
              <a:gd name="connsiteX126" fmla="*/ 4915026 w 5405070"/>
              <a:gd name="connsiteY126" fmla="*/ 3898056 h 5068607"/>
              <a:gd name="connsiteX127" fmla="*/ 4891560 w 5405070"/>
              <a:gd name="connsiteY127" fmla="*/ 3905878 h 5068607"/>
              <a:gd name="connsiteX128" fmla="*/ 4879436 w 5405070"/>
              <a:gd name="connsiteY128" fmla="*/ 3910180 h 5068607"/>
              <a:gd name="connsiteX129" fmla="*/ 4867312 w 5405070"/>
              <a:gd name="connsiteY129" fmla="*/ 3913309 h 5068607"/>
              <a:gd name="connsiteX130" fmla="*/ 4849322 w 5405070"/>
              <a:gd name="connsiteY130" fmla="*/ 4068183 h 5068607"/>
              <a:gd name="connsiteX131" fmla="*/ 4849322 w 5405070"/>
              <a:gd name="connsiteY131" fmla="*/ 4094777 h 5068607"/>
              <a:gd name="connsiteX132" fmla="*/ 4849322 w 5405070"/>
              <a:gd name="connsiteY132" fmla="*/ 4120981 h 5068607"/>
              <a:gd name="connsiteX133" fmla="*/ 4849713 w 5405070"/>
              <a:gd name="connsiteY133" fmla="*/ 4173779 h 5068607"/>
              <a:gd name="connsiteX134" fmla="*/ 4850104 w 5405070"/>
              <a:gd name="connsiteY134" fmla="*/ 4226186 h 5068607"/>
              <a:gd name="connsiteX135" fmla="*/ 4850104 w 5405070"/>
              <a:gd name="connsiteY135" fmla="*/ 4252389 h 5068607"/>
              <a:gd name="connsiteX136" fmla="*/ 4850104 w 5405070"/>
              <a:gd name="connsiteY136" fmla="*/ 4278984 h 5068607"/>
              <a:gd name="connsiteX137" fmla="*/ 4849713 w 5405070"/>
              <a:gd name="connsiteY137" fmla="*/ 4305187 h 5068607"/>
              <a:gd name="connsiteX138" fmla="*/ 4848149 w 5405070"/>
              <a:gd name="connsiteY138" fmla="*/ 4331391 h 5068607"/>
              <a:gd name="connsiteX139" fmla="*/ 4846975 w 5405070"/>
              <a:gd name="connsiteY139" fmla="*/ 4357594 h 5068607"/>
              <a:gd name="connsiteX140" fmla="*/ 4844629 w 5405070"/>
              <a:gd name="connsiteY140" fmla="*/ 4383797 h 5068607"/>
              <a:gd name="connsiteX141" fmla="*/ 4841892 w 5405070"/>
              <a:gd name="connsiteY141" fmla="*/ 4410001 h 5068607"/>
              <a:gd name="connsiteX142" fmla="*/ 4838371 w 5405070"/>
              <a:gd name="connsiteY142" fmla="*/ 4435813 h 5068607"/>
              <a:gd name="connsiteX143" fmla="*/ 4834069 w 5405070"/>
              <a:gd name="connsiteY143" fmla="*/ 4461626 h 5068607"/>
              <a:gd name="connsiteX144" fmla="*/ 4828594 w 5405070"/>
              <a:gd name="connsiteY144" fmla="*/ 4487438 h 5068607"/>
              <a:gd name="connsiteX145" fmla="*/ 4829376 w 5405070"/>
              <a:gd name="connsiteY145" fmla="*/ 4503473 h 5068607"/>
              <a:gd name="connsiteX146" fmla="*/ 4829376 w 5405070"/>
              <a:gd name="connsiteY146" fmla="*/ 4519117 h 5068607"/>
              <a:gd name="connsiteX147" fmla="*/ 4829376 w 5405070"/>
              <a:gd name="connsiteY147" fmla="*/ 4534761 h 5068607"/>
              <a:gd name="connsiteX148" fmla="*/ 4828985 w 5405070"/>
              <a:gd name="connsiteY148" fmla="*/ 4550404 h 5068607"/>
              <a:gd name="connsiteX149" fmla="*/ 4828203 w 5405070"/>
              <a:gd name="connsiteY149" fmla="*/ 4566048 h 5068607"/>
              <a:gd name="connsiteX150" fmla="*/ 4827029 w 5405070"/>
              <a:gd name="connsiteY150" fmla="*/ 4581692 h 5068607"/>
              <a:gd name="connsiteX151" fmla="*/ 4823901 w 5405070"/>
              <a:gd name="connsiteY151" fmla="*/ 4612980 h 5068607"/>
              <a:gd name="connsiteX152" fmla="*/ 4819990 w 5405070"/>
              <a:gd name="connsiteY152" fmla="*/ 4643485 h 5068607"/>
              <a:gd name="connsiteX153" fmla="*/ 4816079 w 5405070"/>
              <a:gd name="connsiteY153" fmla="*/ 4674382 h 5068607"/>
              <a:gd name="connsiteX154" fmla="*/ 4811777 w 5405070"/>
              <a:gd name="connsiteY154" fmla="*/ 4705279 h 5068607"/>
              <a:gd name="connsiteX155" fmla="*/ 4808257 w 5405070"/>
              <a:gd name="connsiteY155" fmla="*/ 4735784 h 5068607"/>
              <a:gd name="connsiteX156" fmla="*/ 4809430 w 5405070"/>
              <a:gd name="connsiteY156" fmla="*/ 4743215 h 5068607"/>
              <a:gd name="connsiteX157" fmla="*/ 4810212 w 5405070"/>
              <a:gd name="connsiteY157" fmla="*/ 4750255 h 5068607"/>
              <a:gd name="connsiteX158" fmla="*/ 4810212 w 5405070"/>
              <a:gd name="connsiteY158" fmla="*/ 4756903 h 5068607"/>
              <a:gd name="connsiteX159" fmla="*/ 4810212 w 5405070"/>
              <a:gd name="connsiteY159" fmla="*/ 4763552 h 5068607"/>
              <a:gd name="connsiteX160" fmla="*/ 4809822 w 5405070"/>
              <a:gd name="connsiteY160" fmla="*/ 4769809 h 5068607"/>
              <a:gd name="connsiteX161" fmla="*/ 4809039 w 5405070"/>
              <a:gd name="connsiteY161" fmla="*/ 4776458 h 5068607"/>
              <a:gd name="connsiteX162" fmla="*/ 4807866 w 5405070"/>
              <a:gd name="connsiteY162" fmla="*/ 4782716 h 5068607"/>
              <a:gd name="connsiteX163" fmla="*/ 4805910 w 5405070"/>
              <a:gd name="connsiteY163" fmla="*/ 4788973 h 5068607"/>
              <a:gd name="connsiteX164" fmla="*/ 4802782 w 5405070"/>
              <a:gd name="connsiteY164" fmla="*/ 4801097 h 5068607"/>
              <a:gd name="connsiteX165" fmla="*/ 4798871 w 5405070"/>
              <a:gd name="connsiteY165" fmla="*/ 4813221 h 5068607"/>
              <a:gd name="connsiteX166" fmla="*/ 4794568 w 5405070"/>
              <a:gd name="connsiteY166" fmla="*/ 4825736 h 5068607"/>
              <a:gd name="connsiteX167" fmla="*/ 4791440 w 5405070"/>
              <a:gd name="connsiteY167" fmla="*/ 4837469 h 5068607"/>
              <a:gd name="connsiteX168" fmla="*/ 4789094 w 5405070"/>
              <a:gd name="connsiteY168" fmla="*/ 4853504 h 5068607"/>
              <a:gd name="connsiteX169" fmla="*/ 4786355 w 5405070"/>
              <a:gd name="connsiteY169" fmla="*/ 4868757 h 5068607"/>
              <a:gd name="connsiteX170" fmla="*/ 4783227 w 5405070"/>
              <a:gd name="connsiteY170" fmla="*/ 4883227 h 5068607"/>
              <a:gd name="connsiteX171" fmla="*/ 4779707 w 5405070"/>
              <a:gd name="connsiteY171" fmla="*/ 4897307 h 5068607"/>
              <a:gd name="connsiteX172" fmla="*/ 4775014 w 5405070"/>
              <a:gd name="connsiteY172" fmla="*/ 4910995 h 5068607"/>
              <a:gd name="connsiteX173" fmla="*/ 4770712 w 5405070"/>
              <a:gd name="connsiteY173" fmla="*/ 4924292 h 5068607"/>
              <a:gd name="connsiteX174" fmla="*/ 4765628 w 5405070"/>
              <a:gd name="connsiteY174" fmla="*/ 4936416 h 5068607"/>
              <a:gd name="connsiteX175" fmla="*/ 4760934 w 5405070"/>
              <a:gd name="connsiteY175" fmla="*/ 4948540 h 5068607"/>
              <a:gd name="connsiteX176" fmla="*/ 4755068 w 5405070"/>
              <a:gd name="connsiteY176" fmla="*/ 4960273 h 5068607"/>
              <a:gd name="connsiteX177" fmla="*/ 4748810 w 5405070"/>
              <a:gd name="connsiteY177" fmla="*/ 4971224 h 5068607"/>
              <a:gd name="connsiteX178" fmla="*/ 4742553 w 5405070"/>
              <a:gd name="connsiteY178" fmla="*/ 4981784 h 5068607"/>
              <a:gd name="connsiteX179" fmla="*/ 4735513 w 5405070"/>
              <a:gd name="connsiteY179" fmla="*/ 4991561 h 5068607"/>
              <a:gd name="connsiteX180" fmla="*/ 4728473 w 5405070"/>
              <a:gd name="connsiteY180" fmla="*/ 5000947 h 5068607"/>
              <a:gd name="connsiteX181" fmla="*/ 4720651 w 5405070"/>
              <a:gd name="connsiteY181" fmla="*/ 5009551 h 5068607"/>
              <a:gd name="connsiteX182" fmla="*/ 4713220 w 5405070"/>
              <a:gd name="connsiteY182" fmla="*/ 5017764 h 5068607"/>
              <a:gd name="connsiteX183" fmla="*/ 4704616 w 5405070"/>
              <a:gd name="connsiteY183" fmla="*/ 5025195 h 5068607"/>
              <a:gd name="connsiteX184" fmla="*/ 4696012 w 5405070"/>
              <a:gd name="connsiteY184" fmla="*/ 5032626 h 5068607"/>
              <a:gd name="connsiteX185" fmla="*/ 4687408 w 5405070"/>
              <a:gd name="connsiteY185" fmla="*/ 5038884 h 5068607"/>
              <a:gd name="connsiteX186" fmla="*/ 4678022 w 5405070"/>
              <a:gd name="connsiteY186" fmla="*/ 5044359 h 5068607"/>
              <a:gd name="connsiteX187" fmla="*/ 4668635 w 5405070"/>
              <a:gd name="connsiteY187" fmla="*/ 5049834 h 5068607"/>
              <a:gd name="connsiteX188" fmla="*/ 4658858 w 5405070"/>
              <a:gd name="connsiteY188" fmla="*/ 5054528 h 5068607"/>
              <a:gd name="connsiteX189" fmla="*/ 4648299 w 5405070"/>
              <a:gd name="connsiteY189" fmla="*/ 5058438 h 5068607"/>
              <a:gd name="connsiteX190" fmla="*/ 4638130 w 5405070"/>
              <a:gd name="connsiteY190" fmla="*/ 5061567 h 5068607"/>
              <a:gd name="connsiteX191" fmla="*/ 4627570 w 5405070"/>
              <a:gd name="connsiteY191" fmla="*/ 5064305 h 5068607"/>
              <a:gd name="connsiteX192" fmla="*/ 4616229 w 5405070"/>
              <a:gd name="connsiteY192" fmla="*/ 5066260 h 5068607"/>
              <a:gd name="connsiteX193" fmla="*/ 4604887 w 5405070"/>
              <a:gd name="connsiteY193" fmla="*/ 5067825 h 5068607"/>
              <a:gd name="connsiteX194" fmla="*/ 4593545 w 5405070"/>
              <a:gd name="connsiteY194" fmla="*/ 5068607 h 5068607"/>
              <a:gd name="connsiteX195" fmla="*/ 4581421 w 5405070"/>
              <a:gd name="connsiteY195" fmla="*/ 5068607 h 5068607"/>
              <a:gd name="connsiteX196" fmla="*/ 4569688 w 5405070"/>
              <a:gd name="connsiteY196" fmla="*/ 5068216 h 5068607"/>
              <a:gd name="connsiteX197" fmla="*/ 4557173 w 5405070"/>
              <a:gd name="connsiteY197" fmla="*/ 5066652 h 5068607"/>
              <a:gd name="connsiteX198" fmla="*/ 4544658 w 5405070"/>
              <a:gd name="connsiteY198" fmla="*/ 5065087 h 5068607"/>
              <a:gd name="connsiteX199" fmla="*/ 4532143 w 5405070"/>
              <a:gd name="connsiteY199" fmla="*/ 5062349 h 5068607"/>
              <a:gd name="connsiteX200" fmla="*/ 4495380 w 5405070"/>
              <a:gd name="connsiteY200" fmla="*/ 5061176 h 5068607"/>
              <a:gd name="connsiteX201" fmla="*/ 4459008 w 5405070"/>
              <a:gd name="connsiteY201" fmla="*/ 5059221 h 5068607"/>
              <a:gd name="connsiteX202" fmla="*/ 4440626 w 5405070"/>
              <a:gd name="connsiteY202" fmla="*/ 5058830 h 5068607"/>
              <a:gd name="connsiteX203" fmla="*/ 4422245 w 5405070"/>
              <a:gd name="connsiteY203" fmla="*/ 5058830 h 5068607"/>
              <a:gd name="connsiteX204" fmla="*/ 4404646 w 5405070"/>
              <a:gd name="connsiteY204" fmla="*/ 5058830 h 5068607"/>
              <a:gd name="connsiteX205" fmla="*/ 4386264 w 5405070"/>
              <a:gd name="connsiteY205" fmla="*/ 5060003 h 5068607"/>
              <a:gd name="connsiteX206" fmla="*/ 4380007 w 5405070"/>
              <a:gd name="connsiteY206" fmla="*/ 5060394 h 5068607"/>
              <a:gd name="connsiteX207" fmla="*/ 4374141 w 5405070"/>
              <a:gd name="connsiteY207" fmla="*/ 5060394 h 5068607"/>
              <a:gd name="connsiteX208" fmla="*/ 4368274 w 5405070"/>
              <a:gd name="connsiteY208" fmla="*/ 5060394 h 5068607"/>
              <a:gd name="connsiteX209" fmla="*/ 4363189 w 5405070"/>
              <a:gd name="connsiteY209" fmla="*/ 5060003 h 5068607"/>
              <a:gd name="connsiteX210" fmla="*/ 4358106 w 5405070"/>
              <a:gd name="connsiteY210" fmla="*/ 5059221 h 5068607"/>
              <a:gd name="connsiteX211" fmla="*/ 4353412 w 5405070"/>
              <a:gd name="connsiteY211" fmla="*/ 5058047 h 5068607"/>
              <a:gd name="connsiteX212" fmla="*/ 4348719 w 5405070"/>
              <a:gd name="connsiteY212" fmla="*/ 5056483 h 5068607"/>
              <a:gd name="connsiteX213" fmla="*/ 4344417 w 5405070"/>
              <a:gd name="connsiteY213" fmla="*/ 5055310 h 5068607"/>
              <a:gd name="connsiteX214" fmla="*/ 4340506 w 5405070"/>
              <a:gd name="connsiteY214" fmla="*/ 5052963 h 5068607"/>
              <a:gd name="connsiteX215" fmla="*/ 4336595 w 5405070"/>
              <a:gd name="connsiteY215" fmla="*/ 5050617 h 5068607"/>
              <a:gd name="connsiteX216" fmla="*/ 4333075 w 5405070"/>
              <a:gd name="connsiteY216" fmla="*/ 5048661 h 5068607"/>
              <a:gd name="connsiteX217" fmla="*/ 4329555 w 5405070"/>
              <a:gd name="connsiteY217" fmla="*/ 5045923 h 5068607"/>
              <a:gd name="connsiteX218" fmla="*/ 4326817 w 5405070"/>
              <a:gd name="connsiteY218" fmla="*/ 5042795 h 5068607"/>
              <a:gd name="connsiteX219" fmla="*/ 4323689 w 5405070"/>
              <a:gd name="connsiteY219" fmla="*/ 5039666 h 5068607"/>
              <a:gd name="connsiteX220" fmla="*/ 4321733 w 5405070"/>
              <a:gd name="connsiteY220" fmla="*/ 5036146 h 5068607"/>
              <a:gd name="connsiteX221" fmla="*/ 4319387 w 5405070"/>
              <a:gd name="connsiteY221" fmla="*/ 5032235 h 5068607"/>
              <a:gd name="connsiteX222" fmla="*/ 4317040 w 5405070"/>
              <a:gd name="connsiteY222" fmla="*/ 5027933 h 5068607"/>
              <a:gd name="connsiteX223" fmla="*/ 4315476 w 5405070"/>
              <a:gd name="connsiteY223" fmla="*/ 5024022 h 5068607"/>
              <a:gd name="connsiteX224" fmla="*/ 4313520 w 5405070"/>
              <a:gd name="connsiteY224" fmla="*/ 5019720 h 5068607"/>
              <a:gd name="connsiteX225" fmla="*/ 4312347 w 5405070"/>
              <a:gd name="connsiteY225" fmla="*/ 5014636 h 5068607"/>
              <a:gd name="connsiteX226" fmla="*/ 4309610 w 5405070"/>
              <a:gd name="connsiteY226" fmla="*/ 5004467 h 5068607"/>
              <a:gd name="connsiteX227" fmla="*/ 4308045 w 5405070"/>
              <a:gd name="connsiteY227" fmla="*/ 4993125 h 5068607"/>
              <a:gd name="connsiteX228" fmla="*/ 4307263 w 5405070"/>
              <a:gd name="connsiteY228" fmla="*/ 4981393 h 5068607"/>
              <a:gd name="connsiteX229" fmla="*/ 4307263 w 5405070"/>
              <a:gd name="connsiteY229" fmla="*/ 4968095 h 5068607"/>
              <a:gd name="connsiteX230" fmla="*/ 4307654 w 5405070"/>
              <a:gd name="connsiteY230" fmla="*/ 4954407 h 5068607"/>
              <a:gd name="connsiteX231" fmla="*/ 4309218 w 5405070"/>
              <a:gd name="connsiteY231" fmla="*/ 4940327 h 5068607"/>
              <a:gd name="connsiteX232" fmla="*/ 4302960 w 5405070"/>
              <a:gd name="connsiteY232" fmla="*/ 4935243 h 5068607"/>
              <a:gd name="connsiteX233" fmla="*/ 4297485 w 5405070"/>
              <a:gd name="connsiteY233" fmla="*/ 4929768 h 5068607"/>
              <a:gd name="connsiteX234" fmla="*/ 4292792 w 5405070"/>
              <a:gd name="connsiteY234" fmla="*/ 4924684 h 5068607"/>
              <a:gd name="connsiteX235" fmla="*/ 4288099 w 5405070"/>
              <a:gd name="connsiteY235" fmla="*/ 4918817 h 5068607"/>
              <a:gd name="connsiteX236" fmla="*/ 4284579 w 5405070"/>
              <a:gd name="connsiteY236" fmla="*/ 4912951 h 5068607"/>
              <a:gd name="connsiteX237" fmla="*/ 4281059 w 5405070"/>
              <a:gd name="connsiteY237" fmla="*/ 4907084 h 5068607"/>
              <a:gd name="connsiteX238" fmla="*/ 4278321 w 5405070"/>
              <a:gd name="connsiteY238" fmla="*/ 4900827 h 5068607"/>
              <a:gd name="connsiteX239" fmla="*/ 4275584 w 5405070"/>
              <a:gd name="connsiteY239" fmla="*/ 4894569 h 5068607"/>
              <a:gd name="connsiteX240" fmla="*/ 4273628 w 5405070"/>
              <a:gd name="connsiteY240" fmla="*/ 4887921 h 5068607"/>
              <a:gd name="connsiteX241" fmla="*/ 4272064 w 5405070"/>
              <a:gd name="connsiteY241" fmla="*/ 4881272 h 5068607"/>
              <a:gd name="connsiteX242" fmla="*/ 4270891 w 5405070"/>
              <a:gd name="connsiteY242" fmla="*/ 4874623 h 5068607"/>
              <a:gd name="connsiteX243" fmla="*/ 4269326 w 5405070"/>
              <a:gd name="connsiteY243" fmla="*/ 4867975 h 5068607"/>
              <a:gd name="connsiteX244" fmla="*/ 4268153 w 5405070"/>
              <a:gd name="connsiteY244" fmla="*/ 4853504 h 5068607"/>
              <a:gd name="connsiteX245" fmla="*/ 4267762 w 5405070"/>
              <a:gd name="connsiteY245" fmla="*/ 4839425 h 5068607"/>
              <a:gd name="connsiteX246" fmla="*/ 4267762 w 5405070"/>
              <a:gd name="connsiteY246" fmla="*/ 4824563 h 5068607"/>
              <a:gd name="connsiteX247" fmla="*/ 4268153 w 5405070"/>
              <a:gd name="connsiteY247" fmla="*/ 4810092 h 5068607"/>
              <a:gd name="connsiteX248" fmla="*/ 4268935 w 5405070"/>
              <a:gd name="connsiteY248" fmla="*/ 4779978 h 5068607"/>
              <a:gd name="connsiteX249" fmla="*/ 4269326 w 5405070"/>
              <a:gd name="connsiteY249" fmla="*/ 4765507 h 5068607"/>
              <a:gd name="connsiteX250" fmla="*/ 4268545 w 5405070"/>
              <a:gd name="connsiteY250" fmla="*/ 4751037 h 5068607"/>
              <a:gd name="connsiteX251" fmla="*/ 4267371 w 5405070"/>
              <a:gd name="connsiteY251" fmla="*/ 4736957 h 5068607"/>
              <a:gd name="connsiteX252" fmla="*/ 4266197 w 5405070"/>
              <a:gd name="connsiteY252" fmla="*/ 4730309 h 5068607"/>
              <a:gd name="connsiteX253" fmla="*/ 4265024 w 5405070"/>
              <a:gd name="connsiteY253" fmla="*/ 4722878 h 5068607"/>
              <a:gd name="connsiteX254" fmla="*/ 4263460 w 5405070"/>
              <a:gd name="connsiteY254" fmla="*/ 4717011 h 5068607"/>
              <a:gd name="connsiteX255" fmla="*/ 4262678 w 5405070"/>
              <a:gd name="connsiteY255" fmla="*/ 4711145 h 5068607"/>
              <a:gd name="connsiteX256" fmla="*/ 4262286 w 5405070"/>
              <a:gd name="connsiteY256" fmla="*/ 4704105 h 5068607"/>
              <a:gd name="connsiteX257" fmla="*/ 4262286 w 5405070"/>
              <a:gd name="connsiteY257" fmla="*/ 4697457 h 5068607"/>
              <a:gd name="connsiteX258" fmla="*/ 4262678 w 5405070"/>
              <a:gd name="connsiteY258" fmla="*/ 4684159 h 5068607"/>
              <a:gd name="connsiteX259" fmla="*/ 4264242 w 5405070"/>
              <a:gd name="connsiteY259" fmla="*/ 4670471 h 5068607"/>
              <a:gd name="connsiteX260" fmla="*/ 4267762 w 5405070"/>
              <a:gd name="connsiteY260" fmla="*/ 4642312 h 5068607"/>
              <a:gd name="connsiteX261" fmla="*/ 4269326 w 5405070"/>
              <a:gd name="connsiteY261" fmla="*/ 4628624 h 5068607"/>
              <a:gd name="connsiteX262" fmla="*/ 4270891 w 5405070"/>
              <a:gd name="connsiteY262" fmla="*/ 4614544 h 5068607"/>
              <a:gd name="connsiteX263" fmla="*/ 4263460 w 5405070"/>
              <a:gd name="connsiteY263" fmla="*/ 4593425 h 5068607"/>
              <a:gd name="connsiteX264" fmla="*/ 4255638 w 5405070"/>
              <a:gd name="connsiteY264" fmla="*/ 4571915 h 5068607"/>
              <a:gd name="connsiteX265" fmla="*/ 4253683 w 5405070"/>
              <a:gd name="connsiteY265" fmla="*/ 4566048 h 5068607"/>
              <a:gd name="connsiteX266" fmla="*/ 4252900 w 5405070"/>
              <a:gd name="connsiteY266" fmla="*/ 4559400 h 5068607"/>
              <a:gd name="connsiteX267" fmla="*/ 4252510 w 5405070"/>
              <a:gd name="connsiteY267" fmla="*/ 4552751 h 5068607"/>
              <a:gd name="connsiteX268" fmla="*/ 4252118 w 5405070"/>
              <a:gd name="connsiteY268" fmla="*/ 4545320 h 5068607"/>
              <a:gd name="connsiteX269" fmla="*/ 4252900 w 5405070"/>
              <a:gd name="connsiteY269" fmla="*/ 4530850 h 5068607"/>
              <a:gd name="connsiteX270" fmla="*/ 4253291 w 5405070"/>
              <a:gd name="connsiteY270" fmla="*/ 4516379 h 5068607"/>
              <a:gd name="connsiteX271" fmla="*/ 4253291 w 5405070"/>
              <a:gd name="connsiteY271" fmla="*/ 4509730 h 5068607"/>
              <a:gd name="connsiteX272" fmla="*/ 4252900 w 5405070"/>
              <a:gd name="connsiteY272" fmla="*/ 4503082 h 5068607"/>
              <a:gd name="connsiteX273" fmla="*/ 4252118 w 5405070"/>
              <a:gd name="connsiteY273" fmla="*/ 4497215 h 5068607"/>
              <a:gd name="connsiteX274" fmla="*/ 4250162 w 5405070"/>
              <a:gd name="connsiteY274" fmla="*/ 4492131 h 5068607"/>
              <a:gd name="connsiteX275" fmla="*/ 4248989 w 5405070"/>
              <a:gd name="connsiteY275" fmla="*/ 4489393 h 5068607"/>
              <a:gd name="connsiteX276" fmla="*/ 4247425 w 5405070"/>
              <a:gd name="connsiteY276" fmla="*/ 4487047 h 5068607"/>
              <a:gd name="connsiteX277" fmla="*/ 4246252 w 5405070"/>
              <a:gd name="connsiteY277" fmla="*/ 4484700 h 5068607"/>
              <a:gd name="connsiteX278" fmla="*/ 4243905 w 5405070"/>
              <a:gd name="connsiteY278" fmla="*/ 4483136 h 5068607"/>
              <a:gd name="connsiteX279" fmla="*/ 4242341 w 5405070"/>
              <a:gd name="connsiteY279" fmla="*/ 4481572 h 5068607"/>
              <a:gd name="connsiteX280" fmla="*/ 4239603 w 5405070"/>
              <a:gd name="connsiteY280" fmla="*/ 4480007 h 5068607"/>
              <a:gd name="connsiteX281" fmla="*/ 4236865 w 5405070"/>
              <a:gd name="connsiteY281" fmla="*/ 4479225 h 5068607"/>
              <a:gd name="connsiteX282" fmla="*/ 4233736 w 5405070"/>
              <a:gd name="connsiteY282" fmla="*/ 4478052 h 5068607"/>
              <a:gd name="connsiteX283" fmla="*/ 4230217 w 5405070"/>
              <a:gd name="connsiteY283" fmla="*/ 4477661 h 5068607"/>
              <a:gd name="connsiteX284" fmla="*/ 4227088 w 5405070"/>
              <a:gd name="connsiteY284" fmla="*/ 4477269 h 5068607"/>
              <a:gd name="connsiteX285" fmla="*/ 4224350 w 5405070"/>
              <a:gd name="connsiteY285" fmla="*/ 4477661 h 5068607"/>
              <a:gd name="connsiteX286" fmla="*/ 4221221 w 5405070"/>
              <a:gd name="connsiteY286" fmla="*/ 4478052 h 5068607"/>
              <a:gd name="connsiteX287" fmla="*/ 4218875 w 5405070"/>
              <a:gd name="connsiteY287" fmla="*/ 4479225 h 5068607"/>
              <a:gd name="connsiteX288" fmla="*/ 4216919 w 5405070"/>
              <a:gd name="connsiteY288" fmla="*/ 4480398 h 5068607"/>
              <a:gd name="connsiteX289" fmla="*/ 4214573 w 5405070"/>
              <a:gd name="connsiteY289" fmla="*/ 4482354 h 5068607"/>
              <a:gd name="connsiteX290" fmla="*/ 4212226 w 5405070"/>
              <a:gd name="connsiteY290" fmla="*/ 4483918 h 5068607"/>
              <a:gd name="connsiteX291" fmla="*/ 4208706 w 5405070"/>
              <a:gd name="connsiteY291" fmla="*/ 4488611 h 5068607"/>
              <a:gd name="connsiteX292" fmla="*/ 4205578 w 5405070"/>
              <a:gd name="connsiteY292" fmla="*/ 4493696 h 5068607"/>
              <a:gd name="connsiteX293" fmla="*/ 4202840 w 5405070"/>
              <a:gd name="connsiteY293" fmla="*/ 4499953 h 5068607"/>
              <a:gd name="connsiteX294" fmla="*/ 4200493 w 5405070"/>
              <a:gd name="connsiteY294" fmla="*/ 4506602 h 5068607"/>
              <a:gd name="connsiteX295" fmla="*/ 4195800 w 5405070"/>
              <a:gd name="connsiteY295" fmla="*/ 4521463 h 5068607"/>
              <a:gd name="connsiteX296" fmla="*/ 4191498 w 5405070"/>
              <a:gd name="connsiteY296" fmla="*/ 4536325 h 5068607"/>
              <a:gd name="connsiteX297" fmla="*/ 4189151 w 5405070"/>
              <a:gd name="connsiteY297" fmla="*/ 4542974 h 5068607"/>
              <a:gd name="connsiteX298" fmla="*/ 4186414 w 5405070"/>
              <a:gd name="connsiteY298" fmla="*/ 4549622 h 5068607"/>
              <a:gd name="connsiteX299" fmla="*/ 4183285 w 5405070"/>
              <a:gd name="connsiteY299" fmla="*/ 4555489 h 5068607"/>
              <a:gd name="connsiteX300" fmla="*/ 4179374 w 5405070"/>
              <a:gd name="connsiteY300" fmla="*/ 4560573 h 5068607"/>
              <a:gd name="connsiteX301" fmla="*/ 4179765 w 5405070"/>
              <a:gd name="connsiteY301" fmla="*/ 4575044 h 5068607"/>
              <a:gd name="connsiteX302" fmla="*/ 4180547 w 5405070"/>
              <a:gd name="connsiteY302" fmla="*/ 4589514 h 5068607"/>
              <a:gd name="connsiteX303" fmla="*/ 4180547 w 5405070"/>
              <a:gd name="connsiteY303" fmla="*/ 4596945 h 5068607"/>
              <a:gd name="connsiteX304" fmla="*/ 4180547 w 5405070"/>
              <a:gd name="connsiteY304" fmla="*/ 4603985 h 5068607"/>
              <a:gd name="connsiteX305" fmla="*/ 4180156 w 5405070"/>
              <a:gd name="connsiteY305" fmla="*/ 4610242 h 5068607"/>
              <a:gd name="connsiteX306" fmla="*/ 4179374 w 5405070"/>
              <a:gd name="connsiteY306" fmla="*/ 4616500 h 5068607"/>
              <a:gd name="connsiteX307" fmla="*/ 4177419 w 5405070"/>
              <a:gd name="connsiteY307" fmla="*/ 4621584 h 5068607"/>
              <a:gd name="connsiteX308" fmla="*/ 4175463 w 5405070"/>
              <a:gd name="connsiteY308" fmla="*/ 4626277 h 5068607"/>
              <a:gd name="connsiteX309" fmla="*/ 4173899 w 5405070"/>
              <a:gd name="connsiteY309" fmla="*/ 4628624 h 5068607"/>
              <a:gd name="connsiteX310" fmla="*/ 4172334 w 5405070"/>
              <a:gd name="connsiteY310" fmla="*/ 4630188 h 5068607"/>
              <a:gd name="connsiteX311" fmla="*/ 4170379 w 5405070"/>
              <a:gd name="connsiteY311" fmla="*/ 4632144 h 5068607"/>
              <a:gd name="connsiteX312" fmla="*/ 4168032 w 5405070"/>
              <a:gd name="connsiteY312" fmla="*/ 4633317 h 5068607"/>
              <a:gd name="connsiteX313" fmla="*/ 4166077 w 5405070"/>
              <a:gd name="connsiteY313" fmla="*/ 4634881 h 5068607"/>
              <a:gd name="connsiteX314" fmla="*/ 4163339 w 5405070"/>
              <a:gd name="connsiteY314" fmla="*/ 4635663 h 5068607"/>
              <a:gd name="connsiteX315" fmla="*/ 4160210 w 5405070"/>
              <a:gd name="connsiteY315" fmla="*/ 4636055 h 5068607"/>
              <a:gd name="connsiteX316" fmla="*/ 4157082 w 5405070"/>
              <a:gd name="connsiteY316" fmla="*/ 4636446 h 5068607"/>
              <a:gd name="connsiteX317" fmla="*/ 4153562 w 5405070"/>
              <a:gd name="connsiteY317" fmla="*/ 4636446 h 5068607"/>
              <a:gd name="connsiteX318" fmla="*/ 4149651 w 5405070"/>
              <a:gd name="connsiteY318" fmla="*/ 4636446 h 5068607"/>
              <a:gd name="connsiteX319" fmla="*/ 4144958 w 5405070"/>
              <a:gd name="connsiteY319" fmla="*/ 4636055 h 5068607"/>
              <a:gd name="connsiteX320" fmla="*/ 4140656 w 5405070"/>
              <a:gd name="connsiteY320" fmla="*/ 4634881 h 5068607"/>
              <a:gd name="connsiteX321" fmla="*/ 4137136 w 5405070"/>
              <a:gd name="connsiteY321" fmla="*/ 4636446 h 5068607"/>
              <a:gd name="connsiteX322" fmla="*/ 4133225 w 5405070"/>
              <a:gd name="connsiteY322" fmla="*/ 4638010 h 5068607"/>
              <a:gd name="connsiteX323" fmla="*/ 4129705 w 5405070"/>
              <a:gd name="connsiteY323" fmla="*/ 4638792 h 5068607"/>
              <a:gd name="connsiteX324" fmla="*/ 4125794 w 5405070"/>
              <a:gd name="connsiteY324" fmla="*/ 4639183 h 5068607"/>
              <a:gd name="connsiteX325" fmla="*/ 4116408 w 5405070"/>
              <a:gd name="connsiteY325" fmla="*/ 4643094 h 5068607"/>
              <a:gd name="connsiteX326" fmla="*/ 4106630 w 5405070"/>
              <a:gd name="connsiteY326" fmla="*/ 4647005 h 5068607"/>
              <a:gd name="connsiteX327" fmla="*/ 4096853 w 5405070"/>
              <a:gd name="connsiteY327" fmla="*/ 4650916 h 5068607"/>
              <a:gd name="connsiteX328" fmla="*/ 4087466 w 5405070"/>
              <a:gd name="connsiteY328" fmla="*/ 4654045 h 5068607"/>
              <a:gd name="connsiteX329" fmla="*/ 4077689 w 5405070"/>
              <a:gd name="connsiteY329" fmla="*/ 4657174 h 5068607"/>
              <a:gd name="connsiteX330" fmla="*/ 4068303 w 5405070"/>
              <a:gd name="connsiteY330" fmla="*/ 4659129 h 5068607"/>
              <a:gd name="connsiteX331" fmla="*/ 4058525 w 5405070"/>
              <a:gd name="connsiteY331" fmla="*/ 4661476 h 5068607"/>
              <a:gd name="connsiteX332" fmla="*/ 4048748 w 5405070"/>
              <a:gd name="connsiteY332" fmla="*/ 4663431 h 5068607"/>
              <a:gd name="connsiteX333" fmla="*/ 4039362 w 5405070"/>
              <a:gd name="connsiteY333" fmla="*/ 4664605 h 5068607"/>
              <a:gd name="connsiteX334" fmla="*/ 4029584 w 5405070"/>
              <a:gd name="connsiteY334" fmla="*/ 4665387 h 5068607"/>
              <a:gd name="connsiteX335" fmla="*/ 4010029 w 5405070"/>
              <a:gd name="connsiteY335" fmla="*/ 4667342 h 5068607"/>
              <a:gd name="connsiteX336" fmla="*/ 3990866 w 5405070"/>
              <a:gd name="connsiteY336" fmla="*/ 4667733 h 5068607"/>
              <a:gd name="connsiteX337" fmla="*/ 3970920 w 5405070"/>
              <a:gd name="connsiteY337" fmla="*/ 4667342 h 5068607"/>
              <a:gd name="connsiteX338" fmla="*/ 3951756 w 5405070"/>
              <a:gd name="connsiteY338" fmla="*/ 4666560 h 5068607"/>
              <a:gd name="connsiteX339" fmla="*/ 3932201 w 5405070"/>
              <a:gd name="connsiteY339" fmla="*/ 4664605 h 5068607"/>
              <a:gd name="connsiteX340" fmla="*/ 3912646 w 5405070"/>
              <a:gd name="connsiteY340" fmla="*/ 4662649 h 5068607"/>
              <a:gd name="connsiteX341" fmla="*/ 3893483 w 5405070"/>
              <a:gd name="connsiteY341" fmla="*/ 4661085 h 5068607"/>
              <a:gd name="connsiteX342" fmla="*/ 3854373 w 5405070"/>
              <a:gd name="connsiteY342" fmla="*/ 4656392 h 5068607"/>
              <a:gd name="connsiteX343" fmla="*/ 3835209 w 5405070"/>
              <a:gd name="connsiteY343" fmla="*/ 4654827 h 5068607"/>
              <a:gd name="connsiteX344" fmla="*/ 3815655 w 5405070"/>
              <a:gd name="connsiteY344" fmla="*/ 4653263 h 5068607"/>
              <a:gd name="connsiteX345" fmla="*/ 3811744 w 5405070"/>
              <a:gd name="connsiteY345" fmla="*/ 4652872 h 5068607"/>
              <a:gd name="connsiteX346" fmla="*/ 3808224 w 5405070"/>
              <a:gd name="connsiteY346" fmla="*/ 4652089 h 5068607"/>
              <a:gd name="connsiteX347" fmla="*/ 3804704 w 5405070"/>
              <a:gd name="connsiteY347" fmla="*/ 4650916 h 5068607"/>
              <a:gd name="connsiteX348" fmla="*/ 3801184 w 5405070"/>
              <a:gd name="connsiteY348" fmla="*/ 4649352 h 5068607"/>
              <a:gd name="connsiteX349" fmla="*/ 3798055 w 5405070"/>
              <a:gd name="connsiteY349" fmla="*/ 4647787 h 5068607"/>
              <a:gd name="connsiteX350" fmla="*/ 3795318 w 5405070"/>
              <a:gd name="connsiteY350" fmla="*/ 4645441 h 5068607"/>
              <a:gd name="connsiteX351" fmla="*/ 3792189 w 5405070"/>
              <a:gd name="connsiteY351" fmla="*/ 4643094 h 5068607"/>
              <a:gd name="connsiteX352" fmla="*/ 3789451 w 5405070"/>
              <a:gd name="connsiteY352" fmla="*/ 4640357 h 5068607"/>
              <a:gd name="connsiteX353" fmla="*/ 3784758 w 5405070"/>
              <a:gd name="connsiteY353" fmla="*/ 4634881 h 5068607"/>
              <a:gd name="connsiteX354" fmla="*/ 3780847 w 5405070"/>
              <a:gd name="connsiteY354" fmla="*/ 4627450 h 5068607"/>
              <a:gd name="connsiteX355" fmla="*/ 3776545 w 5405070"/>
              <a:gd name="connsiteY355" fmla="*/ 4620020 h 5068607"/>
              <a:gd name="connsiteX356" fmla="*/ 3773416 w 5405070"/>
              <a:gd name="connsiteY356" fmla="*/ 4611807 h 5068607"/>
              <a:gd name="connsiteX357" fmla="*/ 3770678 w 5405070"/>
              <a:gd name="connsiteY357" fmla="*/ 4603202 h 5068607"/>
              <a:gd name="connsiteX358" fmla="*/ 3768332 w 5405070"/>
              <a:gd name="connsiteY358" fmla="*/ 4593816 h 5068607"/>
              <a:gd name="connsiteX359" fmla="*/ 3765985 w 5405070"/>
              <a:gd name="connsiteY359" fmla="*/ 4584430 h 5068607"/>
              <a:gd name="connsiteX360" fmla="*/ 3764030 w 5405070"/>
              <a:gd name="connsiteY360" fmla="*/ 4575044 h 5068607"/>
              <a:gd name="connsiteX361" fmla="*/ 3761683 w 5405070"/>
              <a:gd name="connsiteY361" fmla="*/ 4555489 h 5068607"/>
              <a:gd name="connsiteX362" fmla="*/ 3759728 w 5405070"/>
              <a:gd name="connsiteY362" fmla="*/ 4537107 h 5068607"/>
              <a:gd name="connsiteX363" fmla="*/ 3757381 w 5405070"/>
              <a:gd name="connsiteY363" fmla="*/ 4506211 h 5068607"/>
              <a:gd name="connsiteX364" fmla="*/ 3755817 w 5405070"/>
              <a:gd name="connsiteY364" fmla="*/ 4475314 h 5068607"/>
              <a:gd name="connsiteX365" fmla="*/ 3754252 w 5405070"/>
              <a:gd name="connsiteY365" fmla="*/ 4444808 h 5068607"/>
              <a:gd name="connsiteX366" fmla="*/ 3753470 w 5405070"/>
              <a:gd name="connsiteY366" fmla="*/ 4413912 h 5068607"/>
              <a:gd name="connsiteX367" fmla="*/ 3752297 w 5405070"/>
              <a:gd name="connsiteY367" fmla="*/ 4352119 h 5068607"/>
              <a:gd name="connsiteX368" fmla="*/ 3750733 w 5405070"/>
              <a:gd name="connsiteY368" fmla="*/ 4290325 h 5068607"/>
              <a:gd name="connsiteX369" fmla="*/ 3745257 w 5405070"/>
              <a:gd name="connsiteY369" fmla="*/ 4261775 h 5068607"/>
              <a:gd name="connsiteX370" fmla="*/ 3740173 w 5405070"/>
              <a:gd name="connsiteY370" fmla="*/ 4233616 h 5068607"/>
              <a:gd name="connsiteX371" fmla="*/ 3734307 w 5405070"/>
              <a:gd name="connsiteY371" fmla="*/ 4205066 h 5068607"/>
              <a:gd name="connsiteX372" fmla="*/ 3731960 w 5405070"/>
              <a:gd name="connsiteY372" fmla="*/ 4190987 h 5068607"/>
              <a:gd name="connsiteX373" fmla="*/ 3730004 w 5405070"/>
              <a:gd name="connsiteY373" fmla="*/ 4176908 h 5068607"/>
              <a:gd name="connsiteX374" fmla="*/ 3727658 w 5405070"/>
              <a:gd name="connsiteY374" fmla="*/ 4162437 h 5068607"/>
              <a:gd name="connsiteX375" fmla="*/ 3726093 w 5405070"/>
              <a:gd name="connsiteY375" fmla="*/ 4148358 h 5068607"/>
              <a:gd name="connsiteX376" fmla="*/ 3725311 w 5405070"/>
              <a:gd name="connsiteY376" fmla="*/ 4133887 h 5068607"/>
              <a:gd name="connsiteX377" fmla="*/ 3725311 w 5405070"/>
              <a:gd name="connsiteY377" fmla="*/ 4119025 h 5068607"/>
              <a:gd name="connsiteX378" fmla="*/ 3725702 w 5405070"/>
              <a:gd name="connsiteY378" fmla="*/ 4104555 h 5068607"/>
              <a:gd name="connsiteX379" fmla="*/ 3726876 w 5405070"/>
              <a:gd name="connsiteY379" fmla="*/ 4089693 h 5068607"/>
              <a:gd name="connsiteX380" fmla="*/ 3728831 w 5405070"/>
              <a:gd name="connsiteY380" fmla="*/ 4075223 h 5068607"/>
              <a:gd name="connsiteX381" fmla="*/ 3731960 w 5405070"/>
              <a:gd name="connsiteY381" fmla="*/ 4059970 h 5068607"/>
              <a:gd name="connsiteX382" fmla="*/ 3724920 w 5405070"/>
              <a:gd name="connsiteY382" fmla="*/ 3898447 h 5068607"/>
              <a:gd name="connsiteX383" fmla="*/ 3717880 w 5405070"/>
              <a:gd name="connsiteY383" fmla="*/ 3736924 h 5068607"/>
              <a:gd name="connsiteX384" fmla="*/ 3714361 w 5405070"/>
              <a:gd name="connsiteY384" fmla="*/ 3732231 h 5068607"/>
              <a:gd name="connsiteX385" fmla="*/ 3711232 w 5405070"/>
              <a:gd name="connsiteY385" fmla="*/ 3727929 h 5068607"/>
              <a:gd name="connsiteX386" fmla="*/ 3708103 w 5405070"/>
              <a:gd name="connsiteY386" fmla="*/ 3724800 h 5068607"/>
              <a:gd name="connsiteX387" fmla="*/ 3705365 w 5405070"/>
              <a:gd name="connsiteY387" fmla="*/ 3722454 h 5068607"/>
              <a:gd name="connsiteX388" fmla="*/ 3702628 w 5405070"/>
              <a:gd name="connsiteY388" fmla="*/ 3720498 h 5068607"/>
              <a:gd name="connsiteX389" fmla="*/ 3699890 w 5405070"/>
              <a:gd name="connsiteY389" fmla="*/ 3719325 h 5068607"/>
              <a:gd name="connsiteX390" fmla="*/ 3697152 w 5405070"/>
              <a:gd name="connsiteY390" fmla="*/ 3718152 h 5068607"/>
              <a:gd name="connsiteX391" fmla="*/ 3694806 w 5405070"/>
              <a:gd name="connsiteY391" fmla="*/ 3718152 h 5068607"/>
              <a:gd name="connsiteX392" fmla="*/ 3692459 w 5405070"/>
              <a:gd name="connsiteY392" fmla="*/ 3718543 h 5068607"/>
              <a:gd name="connsiteX393" fmla="*/ 3689722 w 5405070"/>
              <a:gd name="connsiteY393" fmla="*/ 3719325 h 5068607"/>
              <a:gd name="connsiteX394" fmla="*/ 3687375 w 5405070"/>
              <a:gd name="connsiteY394" fmla="*/ 3720498 h 5068607"/>
              <a:gd name="connsiteX395" fmla="*/ 3685419 w 5405070"/>
              <a:gd name="connsiteY395" fmla="*/ 3721671 h 5068607"/>
              <a:gd name="connsiteX396" fmla="*/ 3680726 w 5405070"/>
              <a:gd name="connsiteY396" fmla="*/ 3725974 h 5068607"/>
              <a:gd name="connsiteX397" fmla="*/ 3676815 w 5405070"/>
              <a:gd name="connsiteY397" fmla="*/ 3730667 h 5068607"/>
              <a:gd name="connsiteX398" fmla="*/ 3668602 w 5405070"/>
              <a:gd name="connsiteY398" fmla="*/ 3741617 h 5068607"/>
              <a:gd name="connsiteX399" fmla="*/ 3664691 w 5405070"/>
              <a:gd name="connsiteY399" fmla="*/ 3746702 h 5068607"/>
              <a:gd name="connsiteX400" fmla="*/ 3660389 w 5405070"/>
              <a:gd name="connsiteY400" fmla="*/ 3751786 h 5068607"/>
              <a:gd name="connsiteX401" fmla="*/ 3656087 w 5405070"/>
              <a:gd name="connsiteY401" fmla="*/ 3755697 h 5068607"/>
              <a:gd name="connsiteX402" fmla="*/ 3654132 w 5405070"/>
              <a:gd name="connsiteY402" fmla="*/ 3757652 h 5068607"/>
              <a:gd name="connsiteX403" fmla="*/ 3651785 w 5405070"/>
              <a:gd name="connsiteY403" fmla="*/ 3758826 h 5068607"/>
              <a:gd name="connsiteX404" fmla="*/ 3649048 w 5405070"/>
              <a:gd name="connsiteY404" fmla="*/ 3759608 h 5068607"/>
              <a:gd name="connsiteX405" fmla="*/ 3647092 w 5405070"/>
              <a:gd name="connsiteY405" fmla="*/ 3760390 h 5068607"/>
              <a:gd name="connsiteX406" fmla="*/ 3644354 w 5405070"/>
              <a:gd name="connsiteY406" fmla="*/ 3760390 h 5068607"/>
              <a:gd name="connsiteX407" fmla="*/ 3641617 w 5405070"/>
              <a:gd name="connsiteY407" fmla="*/ 3759608 h 5068607"/>
              <a:gd name="connsiteX408" fmla="*/ 3629102 w 5405070"/>
              <a:gd name="connsiteY408" fmla="*/ 3768212 h 5068607"/>
              <a:gd name="connsiteX409" fmla="*/ 3622453 w 5405070"/>
              <a:gd name="connsiteY409" fmla="*/ 3771732 h 5068607"/>
              <a:gd name="connsiteX410" fmla="*/ 3616195 w 5405070"/>
              <a:gd name="connsiteY410" fmla="*/ 3775252 h 5068607"/>
              <a:gd name="connsiteX411" fmla="*/ 3609938 w 5405070"/>
              <a:gd name="connsiteY411" fmla="*/ 3778380 h 5068607"/>
              <a:gd name="connsiteX412" fmla="*/ 3603680 w 5405070"/>
              <a:gd name="connsiteY412" fmla="*/ 3781118 h 5068607"/>
              <a:gd name="connsiteX413" fmla="*/ 3597423 w 5405070"/>
              <a:gd name="connsiteY413" fmla="*/ 3783074 h 5068607"/>
              <a:gd name="connsiteX414" fmla="*/ 3591556 w 5405070"/>
              <a:gd name="connsiteY414" fmla="*/ 3783465 h 5068607"/>
              <a:gd name="connsiteX415" fmla="*/ 3588428 w 5405070"/>
              <a:gd name="connsiteY415" fmla="*/ 3783465 h 5068607"/>
              <a:gd name="connsiteX416" fmla="*/ 3585690 w 5405070"/>
              <a:gd name="connsiteY416" fmla="*/ 3783465 h 5068607"/>
              <a:gd name="connsiteX417" fmla="*/ 3582561 w 5405070"/>
              <a:gd name="connsiteY417" fmla="*/ 3782683 h 5068607"/>
              <a:gd name="connsiteX418" fmla="*/ 3579823 w 5405070"/>
              <a:gd name="connsiteY418" fmla="*/ 3781509 h 5068607"/>
              <a:gd name="connsiteX419" fmla="*/ 3577477 w 5405070"/>
              <a:gd name="connsiteY419" fmla="*/ 3780336 h 5068607"/>
              <a:gd name="connsiteX420" fmla="*/ 3574348 w 5405070"/>
              <a:gd name="connsiteY420" fmla="*/ 3778772 h 5068607"/>
              <a:gd name="connsiteX421" fmla="*/ 3571611 w 5405070"/>
              <a:gd name="connsiteY421" fmla="*/ 3776816 h 5068607"/>
              <a:gd name="connsiteX422" fmla="*/ 3569264 w 5405070"/>
              <a:gd name="connsiteY422" fmla="*/ 3774469 h 5068607"/>
              <a:gd name="connsiteX423" fmla="*/ 3566526 w 5405070"/>
              <a:gd name="connsiteY423" fmla="*/ 3771341 h 5068607"/>
              <a:gd name="connsiteX424" fmla="*/ 3563789 w 5405070"/>
              <a:gd name="connsiteY424" fmla="*/ 3768212 h 5068607"/>
              <a:gd name="connsiteX425" fmla="*/ 3561833 w 5405070"/>
              <a:gd name="connsiteY425" fmla="*/ 3764692 h 5068607"/>
              <a:gd name="connsiteX426" fmla="*/ 3559096 w 5405070"/>
              <a:gd name="connsiteY426" fmla="*/ 3760390 h 5068607"/>
              <a:gd name="connsiteX427" fmla="*/ 3556749 w 5405070"/>
              <a:gd name="connsiteY427" fmla="*/ 3755697 h 5068607"/>
              <a:gd name="connsiteX428" fmla="*/ 3554402 w 5405070"/>
              <a:gd name="connsiteY428" fmla="*/ 3750222 h 5068607"/>
              <a:gd name="connsiteX429" fmla="*/ 3550100 w 5405070"/>
              <a:gd name="connsiteY429" fmla="*/ 3738489 h 5068607"/>
              <a:gd name="connsiteX430" fmla="*/ 3543843 w 5405070"/>
              <a:gd name="connsiteY430" fmla="*/ 3749439 h 5068607"/>
              <a:gd name="connsiteX431" fmla="*/ 3537194 w 5405070"/>
              <a:gd name="connsiteY431" fmla="*/ 3759608 h 5068607"/>
              <a:gd name="connsiteX432" fmla="*/ 3530545 w 5405070"/>
              <a:gd name="connsiteY432" fmla="*/ 3768603 h 5068607"/>
              <a:gd name="connsiteX433" fmla="*/ 3523897 w 5405070"/>
              <a:gd name="connsiteY433" fmla="*/ 3776816 h 5068607"/>
              <a:gd name="connsiteX434" fmla="*/ 3516857 w 5405070"/>
              <a:gd name="connsiteY434" fmla="*/ 3783856 h 5068607"/>
              <a:gd name="connsiteX435" fmla="*/ 3509817 w 5405070"/>
              <a:gd name="connsiteY435" fmla="*/ 3790113 h 5068607"/>
              <a:gd name="connsiteX436" fmla="*/ 3502778 w 5405070"/>
              <a:gd name="connsiteY436" fmla="*/ 3795980 h 5068607"/>
              <a:gd name="connsiteX437" fmla="*/ 3495738 w 5405070"/>
              <a:gd name="connsiteY437" fmla="*/ 3800282 h 5068607"/>
              <a:gd name="connsiteX438" fmla="*/ 3488307 w 5405070"/>
              <a:gd name="connsiteY438" fmla="*/ 3804193 h 5068607"/>
              <a:gd name="connsiteX439" fmla="*/ 3480876 w 5405070"/>
              <a:gd name="connsiteY439" fmla="*/ 3807322 h 5068607"/>
              <a:gd name="connsiteX440" fmla="*/ 3473445 w 5405070"/>
              <a:gd name="connsiteY440" fmla="*/ 3810059 h 5068607"/>
              <a:gd name="connsiteX441" fmla="*/ 3466015 w 5405070"/>
              <a:gd name="connsiteY441" fmla="*/ 3812406 h 5068607"/>
              <a:gd name="connsiteX442" fmla="*/ 3458193 w 5405070"/>
              <a:gd name="connsiteY442" fmla="*/ 3813579 h 5068607"/>
              <a:gd name="connsiteX443" fmla="*/ 3450762 w 5405070"/>
              <a:gd name="connsiteY443" fmla="*/ 3814752 h 5068607"/>
              <a:gd name="connsiteX444" fmla="*/ 3442940 w 5405070"/>
              <a:gd name="connsiteY444" fmla="*/ 3815143 h 5068607"/>
              <a:gd name="connsiteX445" fmla="*/ 3435118 w 5405070"/>
              <a:gd name="connsiteY445" fmla="*/ 3815143 h 5068607"/>
              <a:gd name="connsiteX446" fmla="*/ 3427687 w 5405070"/>
              <a:gd name="connsiteY446" fmla="*/ 3814752 h 5068607"/>
              <a:gd name="connsiteX447" fmla="*/ 3419474 w 5405070"/>
              <a:gd name="connsiteY447" fmla="*/ 3813970 h 5068607"/>
              <a:gd name="connsiteX448" fmla="*/ 3412043 w 5405070"/>
              <a:gd name="connsiteY448" fmla="*/ 3812797 h 5068607"/>
              <a:gd name="connsiteX449" fmla="*/ 3403830 w 5405070"/>
              <a:gd name="connsiteY449" fmla="*/ 3811624 h 5068607"/>
              <a:gd name="connsiteX450" fmla="*/ 3387795 w 5405070"/>
              <a:gd name="connsiteY450" fmla="*/ 3808495 h 5068607"/>
              <a:gd name="connsiteX451" fmla="*/ 3371760 w 5405070"/>
              <a:gd name="connsiteY451" fmla="*/ 3804193 h 5068607"/>
              <a:gd name="connsiteX452" fmla="*/ 3340082 w 5405070"/>
              <a:gd name="connsiteY452" fmla="*/ 3796762 h 5068607"/>
              <a:gd name="connsiteX453" fmla="*/ 3324047 w 5405070"/>
              <a:gd name="connsiteY453" fmla="*/ 3793633 h 5068607"/>
              <a:gd name="connsiteX454" fmla="*/ 3308403 w 5405070"/>
              <a:gd name="connsiteY454" fmla="*/ 3790896 h 5068607"/>
              <a:gd name="connsiteX455" fmla="*/ 3299799 w 5405070"/>
              <a:gd name="connsiteY455" fmla="*/ 3765083 h 5068607"/>
              <a:gd name="connsiteX456" fmla="*/ 3291195 w 5405070"/>
              <a:gd name="connsiteY456" fmla="*/ 3739271 h 5068607"/>
              <a:gd name="connsiteX457" fmla="*/ 3273204 w 5405070"/>
              <a:gd name="connsiteY457" fmla="*/ 3688428 h 5068607"/>
              <a:gd name="connsiteX458" fmla="*/ 3264209 w 5405070"/>
              <a:gd name="connsiteY458" fmla="*/ 3662616 h 5068607"/>
              <a:gd name="connsiteX459" fmla="*/ 3255214 w 5405070"/>
              <a:gd name="connsiteY459" fmla="*/ 3637195 h 5068607"/>
              <a:gd name="connsiteX460" fmla="*/ 3247392 w 5405070"/>
              <a:gd name="connsiteY460" fmla="*/ 3611382 h 5068607"/>
              <a:gd name="connsiteX461" fmla="*/ 3239179 w 5405070"/>
              <a:gd name="connsiteY461" fmla="*/ 3584788 h 5068607"/>
              <a:gd name="connsiteX462" fmla="*/ 3232530 w 5405070"/>
              <a:gd name="connsiteY462" fmla="*/ 3558584 h 5068607"/>
              <a:gd name="connsiteX463" fmla="*/ 3226272 w 5405070"/>
              <a:gd name="connsiteY463" fmla="*/ 3532381 h 5068607"/>
              <a:gd name="connsiteX464" fmla="*/ 3223535 w 5405070"/>
              <a:gd name="connsiteY464" fmla="*/ 3518693 h 5068607"/>
              <a:gd name="connsiteX465" fmla="*/ 3221579 w 5405070"/>
              <a:gd name="connsiteY465" fmla="*/ 3505004 h 5068607"/>
              <a:gd name="connsiteX466" fmla="*/ 3219233 w 5405070"/>
              <a:gd name="connsiteY466" fmla="*/ 3491316 h 5068607"/>
              <a:gd name="connsiteX467" fmla="*/ 3217277 w 5405070"/>
              <a:gd name="connsiteY467" fmla="*/ 3477627 h 5068607"/>
              <a:gd name="connsiteX468" fmla="*/ 3215713 w 5405070"/>
              <a:gd name="connsiteY468" fmla="*/ 3463548 h 5068607"/>
              <a:gd name="connsiteX469" fmla="*/ 3214931 w 5405070"/>
              <a:gd name="connsiteY469" fmla="*/ 3449468 h 5068607"/>
              <a:gd name="connsiteX470" fmla="*/ 3213757 w 5405070"/>
              <a:gd name="connsiteY470" fmla="*/ 3434998 h 5068607"/>
              <a:gd name="connsiteX471" fmla="*/ 3213757 w 5405070"/>
              <a:gd name="connsiteY471" fmla="*/ 3420918 h 5068607"/>
              <a:gd name="connsiteX472" fmla="*/ 3213757 w 5405070"/>
              <a:gd name="connsiteY472" fmla="*/ 3406057 h 5068607"/>
              <a:gd name="connsiteX473" fmla="*/ 3214149 w 5405070"/>
              <a:gd name="connsiteY473" fmla="*/ 3391586 h 5068607"/>
              <a:gd name="connsiteX474" fmla="*/ 3215322 w 5405070"/>
              <a:gd name="connsiteY474" fmla="*/ 3376725 h 5068607"/>
              <a:gd name="connsiteX475" fmla="*/ 3216886 w 5405070"/>
              <a:gd name="connsiteY475" fmla="*/ 3361472 h 5068607"/>
              <a:gd name="connsiteX476" fmla="*/ 3213757 w 5405070"/>
              <a:gd name="connsiteY476" fmla="*/ 3355605 h 5068607"/>
              <a:gd name="connsiteX477" fmla="*/ 3211411 w 5405070"/>
              <a:gd name="connsiteY477" fmla="*/ 3350521 h 5068607"/>
              <a:gd name="connsiteX478" fmla="*/ 3209455 w 5405070"/>
              <a:gd name="connsiteY478" fmla="*/ 3344655 h 5068607"/>
              <a:gd name="connsiteX479" fmla="*/ 3207500 w 5405070"/>
              <a:gd name="connsiteY479" fmla="*/ 3338397 h 5068607"/>
              <a:gd name="connsiteX480" fmla="*/ 3205936 w 5405070"/>
              <a:gd name="connsiteY480" fmla="*/ 3332140 h 5068607"/>
              <a:gd name="connsiteX481" fmla="*/ 3204371 w 5405070"/>
              <a:gd name="connsiteY481" fmla="*/ 3325882 h 5068607"/>
              <a:gd name="connsiteX482" fmla="*/ 3202807 w 5405070"/>
              <a:gd name="connsiteY482" fmla="*/ 3312976 h 5068607"/>
              <a:gd name="connsiteX483" fmla="*/ 3202025 w 5405070"/>
              <a:gd name="connsiteY483" fmla="*/ 3299679 h 5068607"/>
              <a:gd name="connsiteX484" fmla="*/ 3200851 w 5405070"/>
              <a:gd name="connsiteY484" fmla="*/ 3285991 h 5068607"/>
              <a:gd name="connsiteX485" fmla="*/ 3200069 w 5405070"/>
              <a:gd name="connsiteY485" fmla="*/ 3259005 h 5068607"/>
              <a:gd name="connsiteX486" fmla="*/ 3199287 w 5405070"/>
              <a:gd name="connsiteY486" fmla="*/ 3245708 h 5068607"/>
              <a:gd name="connsiteX487" fmla="*/ 3197723 w 5405070"/>
              <a:gd name="connsiteY487" fmla="*/ 3232019 h 5068607"/>
              <a:gd name="connsiteX488" fmla="*/ 3195767 w 5405070"/>
              <a:gd name="connsiteY488" fmla="*/ 3219113 h 5068607"/>
              <a:gd name="connsiteX489" fmla="*/ 3194203 w 5405070"/>
              <a:gd name="connsiteY489" fmla="*/ 3212856 h 5068607"/>
              <a:gd name="connsiteX490" fmla="*/ 3192638 w 5405070"/>
              <a:gd name="connsiteY490" fmla="*/ 3207380 h 5068607"/>
              <a:gd name="connsiteX491" fmla="*/ 3190292 w 5405070"/>
              <a:gd name="connsiteY491" fmla="*/ 3201123 h 5068607"/>
              <a:gd name="connsiteX492" fmla="*/ 3187945 w 5405070"/>
              <a:gd name="connsiteY492" fmla="*/ 3195256 h 5068607"/>
              <a:gd name="connsiteX493" fmla="*/ 3185207 w 5405070"/>
              <a:gd name="connsiteY493" fmla="*/ 3189781 h 5068607"/>
              <a:gd name="connsiteX494" fmla="*/ 3181688 w 5405070"/>
              <a:gd name="connsiteY494" fmla="*/ 3184305 h 5068607"/>
              <a:gd name="connsiteX495" fmla="*/ 3178168 w 5405070"/>
              <a:gd name="connsiteY495" fmla="*/ 3179221 h 5068607"/>
              <a:gd name="connsiteX496" fmla="*/ 3174257 w 5405070"/>
              <a:gd name="connsiteY496" fmla="*/ 3174137 h 5068607"/>
              <a:gd name="connsiteX497" fmla="*/ 3169564 w 5405070"/>
              <a:gd name="connsiteY497" fmla="*/ 3169444 h 5068607"/>
              <a:gd name="connsiteX498" fmla="*/ 3164479 w 5405070"/>
              <a:gd name="connsiteY498" fmla="*/ 3164751 h 5068607"/>
              <a:gd name="connsiteX499" fmla="*/ 3162915 w 5405070"/>
              <a:gd name="connsiteY499" fmla="*/ 3259396 h 5068607"/>
              <a:gd name="connsiteX500" fmla="*/ 3161741 w 5405070"/>
              <a:gd name="connsiteY500" fmla="*/ 3306328 h 5068607"/>
              <a:gd name="connsiteX501" fmla="*/ 3160568 w 5405070"/>
              <a:gd name="connsiteY501" fmla="*/ 3353650 h 5068607"/>
              <a:gd name="connsiteX502" fmla="*/ 3158613 w 5405070"/>
              <a:gd name="connsiteY502" fmla="*/ 3400190 h 5068607"/>
              <a:gd name="connsiteX503" fmla="*/ 3156266 w 5405070"/>
              <a:gd name="connsiteY503" fmla="*/ 3447122 h 5068607"/>
              <a:gd name="connsiteX504" fmla="*/ 3154311 w 5405070"/>
              <a:gd name="connsiteY504" fmla="*/ 3494053 h 5068607"/>
              <a:gd name="connsiteX505" fmla="*/ 3151182 w 5405070"/>
              <a:gd name="connsiteY505" fmla="*/ 3540985 h 5068607"/>
              <a:gd name="connsiteX506" fmla="*/ 3147271 w 5405070"/>
              <a:gd name="connsiteY506" fmla="*/ 3587525 h 5068607"/>
              <a:gd name="connsiteX507" fmla="*/ 3143360 w 5405070"/>
              <a:gd name="connsiteY507" fmla="*/ 3634066 h 5068607"/>
              <a:gd name="connsiteX508" fmla="*/ 3139058 w 5405070"/>
              <a:gd name="connsiteY508" fmla="*/ 3680997 h 5068607"/>
              <a:gd name="connsiteX509" fmla="*/ 3133974 w 5405070"/>
              <a:gd name="connsiteY509" fmla="*/ 3727147 h 5068607"/>
              <a:gd name="connsiteX510" fmla="*/ 3128107 w 5405070"/>
              <a:gd name="connsiteY510" fmla="*/ 3773687 h 5068607"/>
              <a:gd name="connsiteX511" fmla="*/ 3121459 w 5405070"/>
              <a:gd name="connsiteY511" fmla="*/ 3819837 h 5068607"/>
              <a:gd name="connsiteX512" fmla="*/ 3114419 w 5405070"/>
              <a:gd name="connsiteY512" fmla="*/ 3865986 h 5068607"/>
              <a:gd name="connsiteX513" fmla="*/ 3106597 w 5405070"/>
              <a:gd name="connsiteY513" fmla="*/ 3912135 h 5068607"/>
              <a:gd name="connsiteX514" fmla="*/ 3105033 w 5405070"/>
              <a:gd name="connsiteY514" fmla="*/ 3936774 h 5068607"/>
              <a:gd name="connsiteX515" fmla="*/ 3103468 w 5405070"/>
              <a:gd name="connsiteY515" fmla="*/ 3961413 h 5068607"/>
              <a:gd name="connsiteX516" fmla="*/ 3100731 w 5405070"/>
              <a:gd name="connsiteY516" fmla="*/ 3985270 h 5068607"/>
              <a:gd name="connsiteX517" fmla="*/ 3097211 w 5405070"/>
              <a:gd name="connsiteY517" fmla="*/ 4009518 h 5068607"/>
              <a:gd name="connsiteX518" fmla="*/ 3092909 w 5405070"/>
              <a:gd name="connsiteY518" fmla="*/ 4032984 h 5068607"/>
              <a:gd name="connsiteX519" fmla="*/ 3088607 w 5405070"/>
              <a:gd name="connsiteY519" fmla="*/ 4056841 h 5068607"/>
              <a:gd name="connsiteX520" fmla="*/ 3083522 w 5405070"/>
              <a:gd name="connsiteY520" fmla="*/ 4079916 h 5068607"/>
              <a:gd name="connsiteX521" fmla="*/ 3078829 w 5405070"/>
              <a:gd name="connsiteY521" fmla="*/ 4102990 h 5068607"/>
              <a:gd name="connsiteX522" fmla="*/ 3072963 w 5405070"/>
              <a:gd name="connsiteY522" fmla="*/ 4126456 h 5068607"/>
              <a:gd name="connsiteX523" fmla="*/ 3067096 w 5405070"/>
              <a:gd name="connsiteY523" fmla="*/ 4149531 h 5068607"/>
              <a:gd name="connsiteX524" fmla="*/ 3055755 w 5405070"/>
              <a:gd name="connsiteY524" fmla="*/ 4195289 h 5068607"/>
              <a:gd name="connsiteX525" fmla="*/ 3043631 w 5405070"/>
              <a:gd name="connsiteY525" fmla="*/ 4241438 h 5068607"/>
              <a:gd name="connsiteX526" fmla="*/ 3031898 w 5405070"/>
              <a:gd name="connsiteY526" fmla="*/ 4287197 h 5068607"/>
              <a:gd name="connsiteX527" fmla="*/ 3031507 w 5405070"/>
              <a:gd name="connsiteY527" fmla="*/ 4298147 h 5068607"/>
              <a:gd name="connsiteX528" fmla="*/ 3030724 w 5405070"/>
              <a:gd name="connsiteY528" fmla="*/ 4308316 h 5068607"/>
              <a:gd name="connsiteX529" fmla="*/ 3028378 w 5405070"/>
              <a:gd name="connsiteY529" fmla="*/ 4318093 h 5068607"/>
              <a:gd name="connsiteX530" fmla="*/ 3026031 w 5405070"/>
              <a:gd name="connsiteY530" fmla="*/ 4327480 h 5068607"/>
              <a:gd name="connsiteX531" fmla="*/ 3022511 w 5405070"/>
              <a:gd name="connsiteY531" fmla="*/ 4336475 h 5068607"/>
              <a:gd name="connsiteX532" fmla="*/ 3018992 w 5405070"/>
              <a:gd name="connsiteY532" fmla="*/ 4344688 h 5068607"/>
              <a:gd name="connsiteX533" fmla="*/ 3014689 w 5405070"/>
              <a:gd name="connsiteY533" fmla="*/ 4353292 h 5068607"/>
              <a:gd name="connsiteX534" fmla="*/ 3009605 w 5405070"/>
              <a:gd name="connsiteY534" fmla="*/ 4361896 h 5068607"/>
              <a:gd name="connsiteX535" fmla="*/ 3006476 w 5405070"/>
              <a:gd name="connsiteY535" fmla="*/ 4365025 h 5068607"/>
              <a:gd name="connsiteX536" fmla="*/ 3002957 w 5405070"/>
              <a:gd name="connsiteY536" fmla="*/ 4368545 h 5068607"/>
              <a:gd name="connsiteX537" fmla="*/ 2997090 w 5405070"/>
              <a:gd name="connsiteY537" fmla="*/ 4375584 h 5068607"/>
              <a:gd name="connsiteX538" fmla="*/ 2991224 w 5405070"/>
              <a:gd name="connsiteY538" fmla="*/ 4384189 h 5068607"/>
              <a:gd name="connsiteX539" fmla="*/ 2986139 w 5405070"/>
              <a:gd name="connsiteY539" fmla="*/ 4392402 h 5068607"/>
              <a:gd name="connsiteX540" fmla="*/ 2981055 w 5405070"/>
              <a:gd name="connsiteY540" fmla="*/ 4401397 h 5068607"/>
              <a:gd name="connsiteX541" fmla="*/ 2976753 w 5405070"/>
              <a:gd name="connsiteY541" fmla="*/ 4410783 h 5068607"/>
              <a:gd name="connsiteX542" fmla="*/ 2967367 w 5405070"/>
              <a:gd name="connsiteY542" fmla="*/ 4429556 h 5068607"/>
              <a:gd name="connsiteX543" fmla="*/ 2962282 w 5405070"/>
              <a:gd name="connsiteY543" fmla="*/ 4438942 h 5068607"/>
              <a:gd name="connsiteX544" fmla="*/ 2957589 w 5405070"/>
              <a:gd name="connsiteY544" fmla="*/ 4447546 h 5068607"/>
              <a:gd name="connsiteX545" fmla="*/ 2951723 w 5405070"/>
              <a:gd name="connsiteY545" fmla="*/ 4455759 h 5068607"/>
              <a:gd name="connsiteX546" fmla="*/ 2945857 w 5405070"/>
              <a:gd name="connsiteY546" fmla="*/ 4463972 h 5068607"/>
              <a:gd name="connsiteX547" fmla="*/ 2939599 w 5405070"/>
              <a:gd name="connsiteY547" fmla="*/ 4470621 h 5068607"/>
              <a:gd name="connsiteX548" fmla="*/ 2936470 w 5405070"/>
              <a:gd name="connsiteY548" fmla="*/ 4474141 h 5068607"/>
              <a:gd name="connsiteX549" fmla="*/ 2932950 w 5405070"/>
              <a:gd name="connsiteY549" fmla="*/ 4476878 h 5068607"/>
              <a:gd name="connsiteX550" fmla="*/ 2929039 w 5405070"/>
              <a:gd name="connsiteY550" fmla="*/ 4479616 h 5068607"/>
              <a:gd name="connsiteX551" fmla="*/ 2924737 w 5405070"/>
              <a:gd name="connsiteY551" fmla="*/ 4482354 h 5068607"/>
              <a:gd name="connsiteX552" fmla="*/ 2920826 w 5405070"/>
              <a:gd name="connsiteY552" fmla="*/ 4483918 h 5068607"/>
              <a:gd name="connsiteX553" fmla="*/ 2916524 w 5405070"/>
              <a:gd name="connsiteY553" fmla="*/ 4486265 h 5068607"/>
              <a:gd name="connsiteX554" fmla="*/ 2913004 w 5405070"/>
              <a:gd name="connsiteY554" fmla="*/ 4498389 h 5068607"/>
              <a:gd name="connsiteX555" fmla="*/ 2908702 w 5405070"/>
              <a:gd name="connsiteY555" fmla="*/ 4509730 h 5068607"/>
              <a:gd name="connsiteX556" fmla="*/ 2904400 w 5405070"/>
              <a:gd name="connsiteY556" fmla="*/ 4519508 h 5068607"/>
              <a:gd name="connsiteX557" fmla="*/ 2898925 w 5405070"/>
              <a:gd name="connsiteY557" fmla="*/ 4528894 h 5068607"/>
              <a:gd name="connsiteX558" fmla="*/ 2893841 w 5405070"/>
              <a:gd name="connsiteY558" fmla="*/ 4537107 h 5068607"/>
              <a:gd name="connsiteX559" fmla="*/ 2887974 w 5405070"/>
              <a:gd name="connsiteY559" fmla="*/ 4544538 h 5068607"/>
              <a:gd name="connsiteX560" fmla="*/ 2881717 w 5405070"/>
              <a:gd name="connsiteY560" fmla="*/ 4551187 h 5068607"/>
              <a:gd name="connsiteX561" fmla="*/ 2875068 w 5405070"/>
              <a:gd name="connsiteY561" fmla="*/ 4557053 h 5068607"/>
              <a:gd name="connsiteX562" fmla="*/ 2868028 w 5405070"/>
              <a:gd name="connsiteY562" fmla="*/ 4562137 h 5068607"/>
              <a:gd name="connsiteX563" fmla="*/ 2860598 w 5405070"/>
              <a:gd name="connsiteY563" fmla="*/ 4566439 h 5068607"/>
              <a:gd name="connsiteX564" fmla="*/ 2852776 w 5405070"/>
              <a:gd name="connsiteY564" fmla="*/ 4569959 h 5068607"/>
              <a:gd name="connsiteX565" fmla="*/ 2844563 w 5405070"/>
              <a:gd name="connsiteY565" fmla="*/ 4573479 h 5068607"/>
              <a:gd name="connsiteX566" fmla="*/ 2836350 w 5405070"/>
              <a:gd name="connsiteY566" fmla="*/ 4576217 h 5068607"/>
              <a:gd name="connsiteX567" fmla="*/ 2827745 w 5405070"/>
              <a:gd name="connsiteY567" fmla="*/ 4578954 h 5068607"/>
              <a:gd name="connsiteX568" fmla="*/ 2818750 w 5405070"/>
              <a:gd name="connsiteY568" fmla="*/ 4581301 h 5068607"/>
              <a:gd name="connsiteX569" fmla="*/ 2809755 w 5405070"/>
              <a:gd name="connsiteY569" fmla="*/ 4582865 h 5068607"/>
              <a:gd name="connsiteX570" fmla="*/ 2794111 w 5405070"/>
              <a:gd name="connsiteY570" fmla="*/ 4585212 h 5068607"/>
              <a:gd name="connsiteX571" fmla="*/ 2778467 w 5405070"/>
              <a:gd name="connsiteY571" fmla="*/ 4586385 h 5068607"/>
              <a:gd name="connsiteX572" fmla="*/ 2763215 w 5405070"/>
              <a:gd name="connsiteY572" fmla="*/ 4587559 h 5068607"/>
              <a:gd name="connsiteX573" fmla="*/ 2747571 w 5405070"/>
              <a:gd name="connsiteY573" fmla="*/ 4587559 h 5068607"/>
              <a:gd name="connsiteX574" fmla="*/ 2732318 w 5405070"/>
              <a:gd name="connsiteY574" fmla="*/ 4587168 h 5068607"/>
              <a:gd name="connsiteX575" fmla="*/ 2716674 w 5405070"/>
              <a:gd name="connsiteY575" fmla="*/ 4585994 h 5068607"/>
              <a:gd name="connsiteX576" fmla="*/ 2701421 w 5405070"/>
              <a:gd name="connsiteY576" fmla="*/ 4584430 h 5068607"/>
              <a:gd name="connsiteX577" fmla="*/ 2685778 w 5405070"/>
              <a:gd name="connsiteY577" fmla="*/ 4582474 h 5068607"/>
              <a:gd name="connsiteX578" fmla="*/ 2655272 w 5405070"/>
              <a:gd name="connsiteY578" fmla="*/ 4578172 h 5068607"/>
              <a:gd name="connsiteX579" fmla="*/ 2624767 w 5405070"/>
              <a:gd name="connsiteY579" fmla="*/ 4573088 h 5068607"/>
              <a:gd name="connsiteX580" fmla="*/ 2593870 w 5405070"/>
              <a:gd name="connsiteY580" fmla="*/ 4568004 h 5068607"/>
              <a:gd name="connsiteX581" fmla="*/ 2579008 w 5405070"/>
              <a:gd name="connsiteY581" fmla="*/ 4565657 h 5068607"/>
              <a:gd name="connsiteX582" fmla="*/ 2563364 w 5405070"/>
              <a:gd name="connsiteY582" fmla="*/ 4563702 h 5068607"/>
              <a:gd name="connsiteX583" fmla="*/ 2554760 w 5405070"/>
              <a:gd name="connsiteY583" fmla="*/ 4562137 h 5068607"/>
              <a:gd name="connsiteX584" fmla="*/ 2546938 w 5405070"/>
              <a:gd name="connsiteY584" fmla="*/ 4559791 h 5068607"/>
              <a:gd name="connsiteX585" fmla="*/ 2539508 w 5405070"/>
              <a:gd name="connsiteY585" fmla="*/ 4556662 h 5068607"/>
              <a:gd name="connsiteX586" fmla="*/ 2532468 w 5405070"/>
              <a:gd name="connsiteY586" fmla="*/ 4553142 h 5068607"/>
              <a:gd name="connsiteX587" fmla="*/ 2526210 w 5405070"/>
              <a:gd name="connsiteY587" fmla="*/ 4548449 h 5068607"/>
              <a:gd name="connsiteX588" fmla="*/ 2519953 w 5405070"/>
              <a:gd name="connsiteY588" fmla="*/ 4543365 h 5068607"/>
              <a:gd name="connsiteX589" fmla="*/ 2514477 w 5405070"/>
              <a:gd name="connsiteY589" fmla="*/ 4537107 h 5068607"/>
              <a:gd name="connsiteX590" fmla="*/ 2509784 w 5405070"/>
              <a:gd name="connsiteY590" fmla="*/ 4530850 h 5068607"/>
              <a:gd name="connsiteX591" fmla="*/ 2504700 w 5405070"/>
              <a:gd name="connsiteY591" fmla="*/ 4523810 h 5068607"/>
              <a:gd name="connsiteX592" fmla="*/ 2500789 w 5405070"/>
              <a:gd name="connsiteY592" fmla="*/ 4515597 h 5068607"/>
              <a:gd name="connsiteX593" fmla="*/ 2496878 w 5405070"/>
              <a:gd name="connsiteY593" fmla="*/ 4507775 h 5068607"/>
              <a:gd name="connsiteX594" fmla="*/ 2493749 w 5405070"/>
              <a:gd name="connsiteY594" fmla="*/ 4498780 h 5068607"/>
              <a:gd name="connsiteX595" fmla="*/ 2490620 w 5405070"/>
              <a:gd name="connsiteY595" fmla="*/ 4489785 h 5068607"/>
              <a:gd name="connsiteX596" fmla="*/ 2488274 w 5405070"/>
              <a:gd name="connsiteY596" fmla="*/ 4480007 h 5068607"/>
              <a:gd name="connsiteX597" fmla="*/ 2485927 w 5405070"/>
              <a:gd name="connsiteY597" fmla="*/ 4470230 h 5068607"/>
              <a:gd name="connsiteX598" fmla="*/ 2484363 w 5405070"/>
              <a:gd name="connsiteY598" fmla="*/ 4460061 h 5068607"/>
              <a:gd name="connsiteX599" fmla="*/ 2478497 w 5405070"/>
              <a:gd name="connsiteY599" fmla="*/ 4424080 h 5068607"/>
              <a:gd name="connsiteX600" fmla="*/ 2472630 w 5405070"/>
              <a:gd name="connsiteY600" fmla="*/ 4388882 h 5068607"/>
              <a:gd name="connsiteX601" fmla="*/ 2460506 w 5405070"/>
              <a:gd name="connsiteY601" fmla="*/ 4318093 h 5068607"/>
              <a:gd name="connsiteX602" fmla="*/ 2448773 w 5405070"/>
              <a:gd name="connsiteY602" fmla="*/ 4247696 h 5068607"/>
              <a:gd name="connsiteX603" fmla="*/ 2442907 w 5405070"/>
              <a:gd name="connsiteY603" fmla="*/ 4212106 h 5068607"/>
              <a:gd name="connsiteX604" fmla="*/ 2437431 w 5405070"/>
              <a:gd name="connsiteY604" fmla="*/ 4176908 h 5068607"/>
              <a:gd name="connsiteX605" fmla="*/ 2432738 w 5405070"/>
              <a:gd name="connsiteY605" fmla="*/ 4140927 h 5068607"/>
              <a:gd name="connsiteX606" fmla="*/ 2428045 w 5405070"/>
              <a:gd name="connsiteY606" fmla="*/ 4105337 h 5068607"/>
              <a:gd name="connsiteX607" fmla="*/ 2424525 w 5405070"/>
              <a:gd name="connsiteY607" fmla="*/ 4069356 h 5068607"/>
              <a:gd name="connsiteX608" fmla="*/ 2421396 w 5405070"/>
              <a:gd name="connsiteY608" fmla="*/ 4033375 h 5068607"/>
              <a:gd name="connsiteX609" fmla="*/ 2419832 w 5405070"/>
              <a:gd name="connsiteY609" fmla="*/ 3997394 h 5068607"/>
              <a:gd name="connsiteX610" fmla="*/ 2418659 w 5405070"/>
              <a:gd name="connsiteY610" fmla="*/ 3979013 h 5068607"/>
              <a:gd name="connsiteX611" fmla="*/ 2418659 w 5405070"/>
              <a:gd name="connsiteY611" fmla="*/ 3961022 h 5068607"/>
              <a:gd name="connsiteX612" fmla="*/ 2418267 w 5405070"/>
              <a:gd name="connsiteY612" fmla="*/ 3942641 h 5068607"/>
              <a:gd name="connsiteX613" fmla="*/ 2418659 w 5405070"/>
              <a:gd name="connsiteY613" fmla="*/ 3924259 h 5068607"/>
              <a:gd name="connsiteX614" fmla="*/ 2419050 w 5405070"/>
              <a:gd name="connsiteY614" fmla="*/ 3905487 h 5068607"/>
              <a:gd name="connsiteX615" fmla="*/ 2420223 w 5405070"/>
              <a:gd name="connsiteY615" fmla="*/ 3887105 h 5068607"/>
              <a:gd name="connsiteX616" fmla="*/ 2402624 w 5405070"/>
              <a:gd name="connsiteY616" fmla="*/ 3837045 h 5068607"/>
              <a:gd name="connsiteX617" fmla="*/ 2366252 w 5405070"/>
              <a:gd name="connsiteY617" fmla="*/ 3812406 h 5068607"/>
              <a:gd name="connsiteX618" fmla="*/ 2326751 w 5405070"/>
              <a:gd name="connsiteY618" fmla="*/ 4137407 h 5068607"/>
              <a:gd name="connsiteX619" fmla="*/ 2327924 w 5405070"/>
              <a:gd name="connsiteY619" fmla="*/ 4148749 h 5068607"/>
              <a:gd name="connsiteX620" fmla="*/ 2328316 w 5405070"/>
              <a:gd name="connsiteY620" fmla="*/ 4159699 h 5068607"/>
              <a:gd name="connsiteX621" fmla="*/ 2328316 w 5405070"/>
              <a:gd name="connsiteY621" fmla="*/ 4171041 h 5068607"/>
              <a:gd name="connsiteX622" fmla="*/ 2328316 w 5405070"/>
              <a:gd name="connsiteY622" fmla="*/ 4181992 h 5068607"/>
              <a:gd name="connsiteX623" fmla="*/ 2327533 w 5405070"/>
              <a:gd name="connsiteY623" fmla="*/ 4192942 h 5068607"/>
              <a:gd name="connsiteX624" fmla="*/ 2326360 w 5405070"/>
              <a:gd name="connsiteY624" fmla="*/ 4203893 h 5068607"/>
              <a:gd name="connsiteX625" fmla="*/ 2324404 w 5405070"/>
              <a:gd name="connsiteY625" fmla="*/ 4225403 h 5068607"/>
              <a:gd name="connsiteX626" fmla="*/ 2320494 w 5405070"/>
              <a:gd name="connsiteY626" fmla="*/ 4247305 h 5068607"/>
              <a:gd name="connsiteX627" fmla="*/ 2316583 w 5405070"/>
              <a:gd name="connsiteY627" fmla="*/ 4268424 h 5068607"/>
              <a:gd name="connsiteX628" fmla="*/ 2308370 w 5405070"/>
              <a:gd name="connsiteY628" fmla="*/ 4311445 h 5068607"/>
              <a:gd name="connsiteX629" fmla="*/ 2308370 w 5405070"/>
              <a:gd name="connsiteY629" fmla="*/ 4325915 h 5068607"/>
              <a:gd name="connsiteX630" fmla="*/ 2306805 w 5405070"/>
              <a:gd name="connsiteY630" fmla="*/ 4340386 h 5068607"/>
              <a:gd name="connsiteX631" fmla="*/ 2305241 w 5405070"/>
              <a:gd name="connsiteY631" fmla="*/ 4354074 h 5068607"/>
              <a:gd name="connsiteX632" fmla="*/ 2302894 w 5405070"/>
              <a:gd name="connsiteY632" fmla="*/ 4368154 h 5068607"/>
              <a:gd name="connsiteX633" fmla="*/ 2299766 w 5405070"/>
              <a:gd name="connsiteY633" fmla="*/ 4381451 h 5068607"/>
              <a:gd name="connsiteX634" fmla="*/ 2296246 w 5405070"/>
              <a:gd name="connsiteY634" fmla="*/ 4394748 h 5068607"/>
              <a:gd name="connsiteX635" fmla="*/ 2291944 w 5405070"/>
              <a:gd name="connsiteY635" fmla="*/ 4408045 h 5068607"/>
              <a:gd name="connsiteX636" fmla="*/ 2287641 w 5405070"/>
              <a:gd name="connsiteY636" fmla="*/ 4420952 h 5068607"/>
              <a:gd name="connsiteX637" fmla="*/ 2278646 w 5405070"/>
              <a:gd name="connsiteY637" fmla="*/ 4447937 h 5068607"/>
              <a:gd name="connsiteX638" fmla="*/ 2274735 w 5405070"/>
              <a:gd name="connsiteY638" fmla="*/ 4460843 h 5068607"/>
              <a:gd name="connsiteX639" fmla="*/ 2270824 w 5405070"/>
              <a:gd name="connsiteY639" fmla="*/ 4474532 h 5068607"/>
              <a:gd name="connsiteX640" fmla="*/ 2266522 w 5405070"/>
              <a:gd name="connsiteY640" fmla="*/ 4487829 h 5068607"/>
              <a:gd name="connsiteX641" fmla="*/ 2263785 w 5405070"/>
              <a:gd name="connsiteY641" fmla="*/ 4501909 h 5068607"/>
              <a:gd name="connsiteX642" fmla="*/ 2261047 w 5405070"/>
              <a:gd name="connsiteY642" fmla="*/ 4515988 h 5068607"/>
              <a:gd name="connsiteX643" fmla="*/ 2259092 w 5405070"/>
              <a:gd name="connsiteY643" fmla="*/ 4530850 h 5068607"/>
              <a:gd name="connsiteX644" fmla="*/ 2258309 w 5405070"/>
              <a:gd name="connsiteY644" fmla="*/ 4533978 h 5068607"/>
              <a:gd name="connsiteX645" fmla="*/ 2257527 w 5405070"/>
              <a:gd name="connsiteY645" fmla="*/ 4536716 h 5068607"/>
              <a:gd name="connsiteX646" fmla="*/ 2255963 w 5405070"/>
              <a:gd name="connsiteY646" fmla="*/ 4540236 h 5068607"/>
              <a:gd name="connsiteX647" fmla="*/ 2254398 w 5405070"/>
              <a:gd name="connsiteY647" fmla="*/ 4543365 h 5068607"/>
              <a:gd name="connsiteX648" fmla="*/ 2249705 w 5405070"/>
              <a:gd name="connsiteY648" fmla="*/ 4550404 h 5068607"/>
              <a:gd name="connsiteX649" fmla="*/ 2243839 w 5405070"/>
              <a:gd name="connsiteY649" fmla="*/ 4557835 h 5068607"/>
              <a:gd name="connsiteX650" fmla="*/ 2236799 w 5405070"/>
              <a:gd name="connsiteY650" fmla="*/ 4565657 h 5068607"/>
              <a:gd name="connsiteX651" fmla="*/ 2229368 w 5405070"/>
              <a:gd name="connsiteY651" fmla="*/ 4573088 h 5068607"/>
              <a:gd name="connsiteX652" fmla="*/ 2220373 w 5405070"/>
              <a:gd name="connsiteY652" fmla="*/ 4580910 h 5068607"/>
              <a:gd name="connsiteX653" fmla="*/ 2211378 w 5405070"/>
              <a:gd name="connsiteY653" fmla="*/ 4588341 h 5068607"/>
              <a:gd name="connsiteX654" fmla="*/ 2201600 w 5405070"/>
              <a:gd name="connsiteY654" fmla="*/ 4595772 h 5068607"/>
              <a:gd name="connsiteX655" fmla="*/ 2191823 w 5405070"/>
              <a:gd name="connsiteY655" fmla="*/ 4603202 h 5068607"/>
              <a:gd name="connsiteX656" fmla="*/ 2182045 w 5405070"/>
              <a:gd name="connsiteY656" fmla="*/ 4609460 h 5068607"/>
              <a:gd name="connsiteX657" fmla="*/ 2172268 w 5405070"/>
              <a:gd name="connsiteY657" fmla="*/ 4614935 h 5068607"/>
              <a:gd name="connsiteX658" fmla="*/ 2162882 w 5405070"/>
              <a:gd name="connsiteY658" fmla="*/ 4620411 h 5068607"/>
              <a:gd name="connsiteX659" fmla="*/ 2153887 w 5405070"/>
              <a:gd name="connsiteY659" fmla="*/ 4624713 h 5068607"/>
              <a:gd name="connsiteX660" fmla="*/ 2145674 w 5405070"/>
              <a:gd name="connsiteY660" fmla="*/ 4627842 h 5068607"/>
              <a:gd name="connsiteX661" fmla="*/ 2138243 w 5405070"/>
              <a:gd name="connsiteY661" fmla="*/ 4630579 h 5068607"/>
              <a:gd name="connsiteX662" fmla="*/ 2126510 w 5405070"/>
              <a:gd name="connsiteY662" fmla="*/ 4633708 h 5068607"/>
              <a:gd name="connsiteX663" fmla="*/ 2114777 w 5405070"/>
              <a:gd name="connsiteY663" fmla="*/ 4637228 h 5068607"/>
              <a:gd name="connsiteX664" fmla="*/ 2090138 w 5405070"/>
              <a:gd name="connsiteY664" fmla="*/ 4645832 h 5068607"/>
              <a:gd name="connsiteX665" fmla="*/ 2077623 w 5405070"/>
              <a:gd name="connsiteY665" fmla="*/ 4649743 h 5068607"/>
              <a:gd name="connsiteX666" fmla="*/ 2065108 w 5405070"/>
              <a:gd name="connsiteY666" fmla="*/ 4653263 h 5068607"/>
              <a:gd name="connsiteX667" fmla="*/ 2052593 w 5405070"/>
              <a:gd name="connsiteY667" fmla="*/ 4657174 h 5068607"/>
              <a:gd name="connsiteX668" fmla="*/ 2039687 w 5405070"/>
              <a:gd name="connsiteY668" fmla="*/ 4660303 h 5068607"/>
              <a:gd name="connsiteX669" fmla="*/ 2027171 w 5405070"/>
              <a:gd name="connsiteY669" fmla="*/ 4662258 h 5068607"/>
              <a:gd name="connsiteX670" fmla="*/ 2014265 w 5405070"/>
              <a:gd name="connsiteY670" fmla="*/ 4663822 h 5068607"/>
              <a:gd name="connsiteX671" fmla="*/ 2008007 w 5405070"/>
              <a:gd name="connsiteY671" fmla="*/ 4664213 h 5068607"/>
              <a:gd name="connsiteX672" fmla="*/ 2001359 w 5405070"/>
              <a:gd name="connsiteY672" fmla="*/ 4664213 h 5068607"/>
              <a:gd name="connsiteX673" fmla="*/ 1995102 w 5405070"/>
              <a:gd name="connsiteY673" fmla="*/ 4664213 h 5068607"/>
              <a:gd name="connsiteX674" fmla="*/ 1988844 w 5405070"/>
              <a:gd name="connsiteY674" fmla="*/ 4663431 h 5068607"/>
              <a:gd name="connsiteX675" fmla="*/ 1982195 w 5405070"/>
              <a:gd name="connsiteY675" fmla="*/ 4662258 h 5068607"/>
              <a:gd name="connsiteX676" fmla="*/ 1975938 w 5405070"/>
              <a:gd name="connsiteY676" fmla="*/ 4661085 h 5068607"/>
              <a:gd name="connsiteX677" fmla="*/ 1969289 w 5405070"/>
              <a:gd name="connsiteY677" fmla="*/ 4659520 h 5068607"/>
              <a:gd name="connsiteX678" fmla="*/ 1963032 w 5405070"/>
              <a:gd name="connsiteY678" fmla="*/ 4657565 h 5068607"/>
              <a:gd name="connsiteX679" fmla="*/ 1956774 w 5405070"/>
              <a:gd name="connsiteY679" fmla="*/ 4654827 h 5068607"/>
              <a:gd name="connsiteX680" fmla="*/ 1950125 w 5405070"/>
              <a:gd name="connsiteY680" fmla="*/ 4652089 h 5068607"/>
              <a:gd name="connsiteX681" fmla="*/ 1943868 w 5405070"/>
              <a:gd name="connsiteY681" fmla="*/ 4648570 h 5068607"/>
              <a:gd name="connsiteX682" fmla="*/ 1937610 w 5405070"/>
              <a:gd name="connsiteY682" fmla="*/ 4644659 h 5068607"/>
              <a:gd name="connsiteX683" fmla="*/ 1941130 w 5405070"/>
              <a:gd name="connsiteY683" fmla="*/ 4631752 h 5068607"/>
              <a:gd name="connsiteX684" fmla="*/ 1939566 w 5405070"/>
              <a:gd name="connsiteY684" fmla="*/ 4630579 h 5068607"/>
              <a:gd name="connsiteX685" fmla="*/ 1938001 w 5405070"/>
              <a:gd name="connsiteY685" fmla="*/ 4638010 h 5068607"/>
              <a:gd name="connsiteX686" fmla="*/ 1937610 w 5405070"/>
              <a:gd name="connsiteY686" fmla="*/ 4644659 h 5068607"/>
              <a:gd name="connsiteX687" fmla="*/ 1934091 w 5405070"/>
              <a:gd name="connsiteY687" fmla="*/ 4641139 h 5068607"/>
              <a:gd name="connsiteX688" fmla="*/ 1930179 w 5405070"/>
              <a:gd name="connsiteY688" fmla="*/ 4638010 h 5068607"/>
              <a:gd name="connsiteX689" fmla="*/ 1926269 w 5405070"/>
              <a:gd name="connsiteY689" fmla="*/ 4635272 h 5068607"/>
              <a:gd name="connsiteX690" fmla="*/ 1922357 w 5405070"/>
              <a:gd name="connsiteY690" fmla="*/ 4632926 h 5068607"/>
              <a:gd name="connsiteX691" fmla="*/ 1918446 w 5405070"/>
              <a:gd name="connsiteY691" fmla="*/ 4630970 h 5068607"/>
              <a:gd name="connsiteX692" fmla="*/ 1914536 w 5405070"/>
              <a:gd name="connsiteY692" fmla="*/ 4629797 h 5068607"/>
              <a:gd name="connsiteX693" fmla="*/ 1910234 w 5405070"/>
              <a:gd name="connsiteY693" fmla="*/ 4629015 h 5068607"/>
              <a:gd name="connsiteX694" fmla="*/ 1906322 w 5405070"/>
              <a:gd name="connsiteY694" fmla="*/ 4628624 h 5068607"/>
              <a:gd name="connsiteX695" fmla="*/ 1902411 w 5405070"/>
              <a:gd name="connsiteY695" fmla="*/ 4627842 h 5068607"/>
              <a:gd name="connsiteX696" fmla="*/ 1898501 w 5405070"/>
              <a:gd name="connsiteY696" fmla="*/ 4627842 h 5068607"/>
              <a:gd name="connsiteX697" fmla="*/ 1889897 w 5405070"/>
              <a:gd name="connsiteY697" fmla="*/ 4628624 h 5068607"/>
              <a:gd name="connsiteX698" fmla="*/ 1881293 w 5405070"/>
              <a:gd name="connsiteY698" fmla="*/ 4629797 h 5068607"/>
              <a:gd name="connsiteX699" fmla="*/ 1873079 w 5405070"/>
              <a:gd name="connsiteY699" fmla="*/ 4630970 h 5068607"/>
              <a:gd name="connsiteX700" fmla="*/ 1864475 w 5405070"/>
              <a:gd name="connsiteY700" fmla="*/ 4632535 h 5068607"/>
              <a:gd name="connsiteX701" fmla="*/ 1855871 w 5405070"/>
              <a:gd name="connsiteY701" fmla="*/ 4633317 h 5068607"/>
              <a:gd name="connsiteX702" fmla="*/ 1847658 w 5405070"/>
              <a:gd name="connsiteY702" fmla="*/ 4633708 h 5068607"/>
              <a:gd name="connsiteX703" fmla="*/ 1843356 w 5405070"/>
              <a:gd name="connsiteY703" fmla="*/ 4633317 h 5068607"/>
              <a:gd name="connsiteX704" fmla="*/ 1839445 w 5405070"/>
              <a:gd name="connsiteY704" fmla="*/ 4632926 h 5068607"/>
              <a:gd name="connsiteX705" fmla="*/ 1835534 w 5405070"/>
              <a:gd name="connsiteY705" fmla="*/ 4632535 h 5068607"/>
              <a:gd name="connsiteX706" fmla="*/ 1831623 w 5405070"/>
              <a:gd name="connsiteY706" fmla="*/ 4630970 h 5068607"/>
              <a:gd name="connsiteX707" fmla="*/ 1827321 w 5405070"/>
              <a:gd name="connsiteY707" fmla="*/ 4629406 h 5068607"/>
              <a:gd name="connsiteX708" fmla="*/ 1823410 w 5405070"/>
              <a:gd name="connsiteY708" fmla="*/ 4627450 h 5068607"/>
              <a:gd name="connsiteX709" fmla="*/ 1819890 w 5405070"/>
              <a:gd name="connsiteY709" fmla="*/ 4624713 h 5068607"/>
              <a:gd name="connsiteX710" fmla="*/ 1815979 w 5405070"/>
              <a:gd name="connsiteY710" fmla="*/ 4622366 h 5068607"/>
              <a:gd name="connsiteX711" fmla="*/ 1812459 w 5405070"/>
              <a:gd name="connsiteY711" fmla="*/ 4618455 h 5068607"/>
              <a:gd name="connsiteX712" fmla="*/ 1808548 w 5405070"/>
              <a:gd name="connsiteY712" fmla="*/ 4614153 h 5068607"/>
              <a:gd name="connsiteX713" fmla="*/ 1802682 w 5405070"/>
              <a:gd name="connsiteY713" fmla="*/ 4606331 h 5068607"/>
              <a:gd name="connsiteX714" fmla="*/ 1796424 w 5405070"/>
              <a:gd name="connsiteY714" fmla="*/ 4597727 h 5068607"/>
              <a:gd name="connsiteX715" fmla="*/ 1790949 w 5405070"/>
              <a:gd name="connsiteY715" fmla="*/ 4588732 h 5068607"/>
              <a:gd name="connsiteX716" fmla="*/ 1786256 w 5405070"/>
              <a:gd name="connsiteY716" fmla="*/ 4579737 h 5068607"/>
              <a:gd name="connsiteX717" fmla="*/ 1781954 w 5405070"/>
              <a:gd name="connsiteY717" fmla="*/ 4570350 h 5068607"/>
              <a:gd name="connsiteX718" fmla="*/ 1778043 w 5405070"/>
              <a:gd name="connsiteY718" fmla="*/ 4560964 h 5068607"/>
              <a:gd name="connsiteX719" fmla="*/ 1774523 w 5405070"/>
              <a:gd name="connsiteY719" fmla="*/ 4551578 h 5068607"/>
              <a:gd name="connsiteX720" fmla="*/ 1771394 w 5405070"/>
              <a:gd name="connsiteY720" fmla="*/ 4541800 h 5068607"/>
              <a:gd name="connsiteX721" fmla="*/ 1768657 w 5405070"/>
              <a:gd name="connsiteY721" fmla="*/ 4532023 h 5068607"/>
              <a:gd name="connsiteX722" fmla="*/ 1766310 w 5405070"/>
              <a:gd name="connsiteY722" fmla="*/ 4522246 h 5068607"/>
              <a:gd name="connsiteX723" fmla="*/ 1763963 w 5405070"/>
              <a:gd name="connsiteY723" fmla="*/ 4512077 h 5068607"/>
              <a:gd name="connsiteX724" fmla="*/ 1762399 w 5405070"/>
              <a:gd name="connsiteY724" fmla="*/ 4502300 h 5068607"/>
              <a:gd name="connsiteX725" fmla="*/ 1759270 w 5405070"/>
              <a:gd name="connsiteY725" fmla="*/ 4481180 h 5068607"/>
              <a:gd name="connsiteX726" fmla="*/ 1757315 w 5405070"/>
              <a:gd name="connsiteY726" fmla="*/ 4460452 h 5068607"/>
              <a:gd name="connsiteX727" fmla="*/ 1755750 w 5405070"/>
              <a:gd name="connsiteY727" fmla="*/ 4439333 h 5068607"/>
              <a:gd name="connsiteX728" fmla="*/ 1754186 w 5405070"/>
              <a:gd name="connsiteY728" fmla="*/ 4417823 h 5068607"/>
              <a:gd name="connsiteX729" fmla="*/ 1752230 w 5405070"/>
              <a:gd name="connsiteY729" fmla="*/ 4375193 h 5068607"/>
              <a:gd name="connsiteX730" fmla="*/ 1750275 w 5405070"/>
              <a:gd name="connsiteY730" fmla="*/ 4354074 h 5068607"/>
              <a:gd name="connsiteX731" fmla="*/ 1747928 w 5405070"/>
              <a:gd name="connsiteY731" fmla="*/ 4333346 h 5068607"/>
              <a:gd name="connsiteX732" fmla="*/ 1744800 w 5405070"/>
              <a:gd name="connsiteY732" fmla="*/ 4312618 h 5068607"/>
              <a:gd name="connsiteX733" fmla="*/ 1743236 w 5405070"/>
              <a:gd name="connsiteY733" fmla="*/ 4302449 h 5068607"/>
              <a:gd name="connsiteX734" fmla="*/ 1740889 w 5405070"/>
              <a:gd name="connsiteY734" fmla="*/ 4292672 h 5068607"/>
              <a:gd name="connsiteX735" fmla="*/ 1737369 w 5405070"/>
              <a:gd name="connsiteY735" fmla="*/ 4275855 h 5068607"/>
              <a:gd name="connsiteX736" fmla="*/ 1734240 w 5405070"/>
              <a:gd name="connsiteY736" fmla="*/ 4259038 h 5068607"/>
              <a:gd name="connsiteX737" fmla="*/ 1731503 w 5405070"/>
              <a:gd name="connsiteY737" fmla="*/ 4241830 h 5068607"/>
              <a:gd name="connsiteX738" fmla="*/ 1728765 w 5405070"/>
              <a:gd name="connsiteY738" fmla="*/ 4225012 h 5068607"/>
              <a:gd name="connsiteX739" fmla="*/ 1727201 w 5405070"/>
              <a:gd name="connsiteY739" fmla="*/ 4207413 h 5068607"/>
              <a:gd name="connsiteX740" fmla="*/ 1725636 w 5405070"/>
              <a:gd name="connsiteY740" fmla="*/ 4189814 h 5068607"/>
              <a:gd name="connsiteX741" fmla="*/ 1723289 w 5405070"/>
              <a:gd name="connsiteY741" fmla="*/ 4154615 h 5068607"/>
              <a:gd name="connsiteX742" fmla="*/ 1721334 w 5405070"/>
              <a:gd name="connsiteY742" fmla="*/ 4119025 h 5068607"/>
              <a:gd name="connsiteX743" fmla="*/ 1719379 w 5405070"/>
              <a:gd name="connsiteY743" fmla="*/ 4083436 h 5068607"/>
              <a:gd name="connsiteX744" fmla="*/ 1717814 w 5405070"/>
              <a:gd name="connsiteY744" fmla="*/ 4047846 h 5068607"/>
              <a:gd name="connsiteX745" fmla="*/ 1715468 w 5405070"/>
              <a:gd name="connsiteY745" fmla="*/ 4012647 h 5068607"/>
              <a:gd name="connsiteX746" fmla="*/ 1715077 w 5405070"/>
              <a:gd name="connsiteY746" fmla="*/ 3938730 h 5068607"/>
              <a:gd name="connsiteX747" fmla="*/ 1715077 w 5405070"/>
              <a:gd name="connsiteY747" fmla="*/ 3864422 h 5068607"/>
              <a:gd name="connsiteX748" fmla="*/ 1708819 w 5405070"/>
              <a:gd name="connsiteY748" fmla="*/ 3857773 h 5068607"/>
              <a:gd name="connsiteX749" fmla="*/ 1704126 w 5405070"/>
              <a:gd name="connsiteY749" fmla="*/ 3850733 h 5068607"/>
              <a:gd name="connsiteX750" fmla="*/ 1699824 w 5405070"/>
              <a:gd name="connsiteY750" fmla="*/ 3843694 h 5068607"/>
              <a:gd name="connsiteX751" fmla="*/ 1696695 w 5405070"/>
              <a:gd name="connsiteY751" fmla="*/ 3835872 h 5068607"/>
              <a:gd name="connsiteX752" fmla="*/ 1694740 w 5405070"/>
              <a:gd name="connsiteY752" fmla="*/ 3828441 h 5068607"/>
              <a:gd name="connsiteX753" fmla="*/ 1693175 w 5405070"/>
              <a:gd name="connsiteY753" fmla="*/ 3821010 h 5068607"/>
              <a:gd name="connsiteX754" fmla="*/ 1692393 w 5405070"/>
              <a:gd name="connsiteY754" fmla="*/ 3812797 h 5068607"/>
              <a:gd name="connsiteX755" fmla="*/ 1692002 w 5405070"/>
              <a:gd name="connsiteY755" fmla="*/ 3804193 h 5068607"/>
              <a:gd name="connsiteX756" fmla="*/ 1692002 w 5405070"/>
              <a:gd name="connsiteY756" fmla="*/ 3796371 h 5068607"/>
              <a:gd name="connsiteX757" fmla="*/ 1692393 w 5405070"/>
              <a:gd name="connsiteY757" fmla="*/ 3787767 h 5068607"/>
              <a:gd name="connsiteX758" fmla="*/ 1693566 w 5405070"/>
              <a:gd name="connsiteY758" fmla="*/ 3770950 h 5068607"/>
              <a:gd name="connsiteX759" fmla="*/ 1695130 w 5405070"/>
              <a:gd name="connsiteY759" fmla="*/ 3754132 h 5068607"/>
              <a:gd name="connsiteX760" fmla="*/ 1696304 w 5405070"/>
              <a:gd name="connsiteY760" fmla="*/ 3737315 h 5068607"/>
              <a:gd name="connsiteX761" fmla="*/ 1679878 w 5405070"/>
              <a:gd name="connsiteY761" fmla="*/ 3637195 h 5068607"/>
              <a:gd name="connsiteX762" fmla="*/ 1676358 w 5405070"/>
              <a:gd name="connsiteY762" fmla="*/ 3626244 h 5068607"/>
              <a:gd name="connsiteX763" fmla="*/ 1672838 w 5405070"/>
              <a:gd name="connsiteY763" fmla="*/ 3616075 h 5068607"/>
              <a:gd name="connsiteX764" fmla="*/ 1669709 w 5405070"/>
              <a:gd name="connsiteY764" fmla="*/ 3605516 h 5068607"/>
              <a:gd name="connsiteX765" fmla="*/ 1666972 w 5405070"/>
              <a:gd name="connsiteY765" fmla="*/ 3595347 h 5068607"/>
              <a:gd name="connsiteX766" fmla="*/ 1664625 w 5405070"/>
              <a:gd name="connsiteY766" fmla="*/ 3584397 h 5068607"/>
              <a:gd name="connsiteX767" fmla="*/ 1663061 w 5405070"/>
              <a:gd name="connsiteY767" fmla="*/ 3573837 h 5068607"/>
              <a:gd name="connsiteX768" fmla="*/ 1661105 w 5405070"/>
              <a:gd name="connsiteY768" fmla="*/ 3563669 h 5068607"/>
              <a:gd name="connsiteX769" fmla="*/ 1659932 w 5405070"/>
              <a:gd name="connsiteY769" fmla="*/ 3552718 h 5068607"/>
              <a:gd name="connsiteX770" fmla="*/ 1657977 w 5405070"/>
              <a:gd name="connsiteY770" fmla="*/ 3530817 h 5068607"/>
              <a:gd name="connsiteX771" fmla="*/ 1657194 w 5405070"/>
              <a:gd name="connsiteY771" fmla="*/ 3509697 h 5068607"/>
              <a:gd name="connsiteX772" fmla="*/ 1656803 w 5405070"/>
              <a:gd name="connsiteY772" fmla="*/ 3488187 h 5068607"/>
              <a:gd name="connsiteX773" fmla="*/ 1656803 w 5405070"/>
              <a:gd name="connsiteY773" fmla="*/ 3466286 h 5068607"/>
              <a:gd name="connsiteX774" fmla="*/ 1657977 w 5405070"/>
              <a:gd name="connsiteY774" fmla="*/ 3422483 h 5068607"/>
              <a:gd name="connsiteX775" fmla="*/ 1658758 w 5405070"/>
              <a:gd name="connsiteY775" fmla="*/ 3379071 h 5068607"/>
              <a:gd name="connsiteX776" fmla="*/ 1659150 w 5405070"/>
              <a:gd name="connsiteY776" fmla="*/ 3357561 h 5068607"/>
              <a:gd name="connsiteX777" fmla="*/ 1658758 w 5405070"/>
              <a:gd name="connsiteY777" fmla="*/ 3335659 h 5068607"/>
              <a:gd name="connsiteX778" fmla="*/ 1657585 w 5405070"/>
              <a:gd name="connsiteY778" fmla="*/ 3314149 h 5068607"/>
              <a:gd name="connsiteX779" fmla="*/ 1655630 w 5405070"/>
              <a:gd name="connsiteY779" fmla="*/ 3293030 h 5068607"/>
              <a:gd name="connsiteX780" fmla="*/ 1666189 w 5405070"/>
              <a:gd name="connsiteY780" fmla="*/ 3284426 h 5068607"/>
              <a:gd name="connsiteX781" fmla="*/ 1665407 w 5405070"/>
              <a:gd name="connsiteY781" fmla="*/ 3281688 h 5068607"/>
              <a:gd name="connsiteX782" fmla="*/ 1655630 w 5405070"/>
              <a:gd name="connsiteY782" fmla="*/ 3293030 h 5068607"/>
              <a:gd name="connsiteX783" fmla="*/ 1653674 w 5405070"/>
              <a:gd name="connsiteY783" fmla="*/ 3289119 h 5068607"/>
              <a:gd name="connsiteX784" fmla="*/ 1651719 w 5405070"/>
              <a:gd name="connsiteY784" fmla="*/ 3285208 h 5068607"/>
              <a:gd name="connsiteX785" fmla="*/ 1648981 w 5405070"/>
              <a:gd name="connsiteY785" fmla="*/ 3277777 h 5068607"/>
              <a:gd name="connsiteX786" fmla="*/ 1647026 w 5405070"/>
              <a:gd name="connsiteY786" fmla="*/ 3269564 h 5068607"/>
              <a:gd name="connsiteX787" fmla="*/ 1645461 w 5405070"/>
              <a:gd name="connsiteY787" fmla="*/ 3261743 h 5068607"/>
              <a:gd name="connsiteX788" fmla="*/ 1644679 w 5405070"/>
              <a:gd name="connsiteY788" fmla="*/ 3253138 h 5068607"/>
              <a:gd name="connsiteX789" fmla="*/ 1644288 w 5405070"/>
              <a:gd name="connsiteY789" fmla="*/ 3244534 h 5068607"/>
              <a:gd name="connsiteX790" fmla="*/ 1643115 w 5405070"/>
              <a:gd name="connsiteY790" fmla="*/ 3227326 h 5068607"/>
              <a:gd name="connsiteX791" fmla="*/ 1642332 w 5405070"/>
              <a:gd name="connsiteY791" fmla="*/ 3209727 h 5068607"/>
              <a:gd name="connsiteX792" fmla="*/ 1641550 w 5405070"/>
              <a:gd name="connsiteY792" fmla="*/ 3201514 h 5068607"/>
              <a:gd name="connsiteX793" fmla="*/ 1639986 w 5405070"/>
              <a:gd name="connsiteY793" fmla="*/ 3193301 h 5068607"/>
              <a:gd name="connsiteX794" fmla="*/ 1638421 w 5405070"/>
              <a:gd name="connsiteY794" fmla="*/ 3185479 h 5068607"/>
              <a:gd name="connsiteX795" fmla="*/ 1635293 w 5405070"/>
              <a:gd name="connsiteY795" fmla="*/ 3177657 h 5068607"/>
              <a:gd name="connsiteX796" fmla="*/ 1633337 w 5405070"/>
              <a:gd name="connsiteY796" fmla="*/ 3173746 h 5068607"/>
              <a:gd name="connsiteX797" fmla="*/ 1631773 w 5405070"/>
              <a:gd name="connsiteY797" fmla="*/ 3170226 h 5068607"/>
              <a:gd name="connsiteX798" fmla="*/ 1629426 w 5405070"/>
              <a:gd name="connsiteY798" fmla="*/ 3166706 h 5068607"/>
              <a:gd name="connsiteX799" fmla="*/ 1626689 w 5405070"/>
              <a:gd name="connsiteY799" fmla="*/ 3163577 h 5068607"/>
              <a:gd name="connsiteX800" fmla="*/ 1604005 w 5405070"/>
              <a:gd name="connsiteY800" fmla="*/ 3386893 h 5068607"/>
              <a:gd name="connsiteX801" fmla="*/ 1604787 w 5405070"/>
              <a:gd name="connsiteY801" fmla="*/ 3409186 h 5068607"/>
              <a:gd name="connsiteX802" fmla="*/ 1604787 w 5405070"/>
              <a:gd name="connsiteY802" fmla="*/ 3431478 h 5068607"/>
              <a:gd name="connsiteX803" fmla="*/ 1604005 w 5405070"/>
              <a:gd name="connsiteY803" fmla="*/ 3453379 h 5068607"/>
              <a:gd name="connsiteX804" fmla="*/ 1602441 w 5405070"/>
              <a:gd name="connsiteY804" fmla="*/ 3475672 h 5068607"/>
              <a:gd name="connsiteX805" fmla="*/ 1600094 w 5405070"/>
              <a:gd name="connsiteY805" fmla="*/ 3497573 h 5068607"/>
              <a:gd name="connsiteX806" fmla="*/ 1597356 w 5405070"/>
              <a:gd name="connsiteY806" fmla="*/ 3519084 h 5068607"/>
              <a:gd name="connsiteX807" fmla="*/ 1594228 w 5405070"/>
              <a:gd name="connsiteY807" fmla="*/ 3540985 h 5068607"/>
              <a:gd name="connsiteX808" fmla="*/ 1591099 w 5405070"/>
              <a:gd name="connsiteY808" fmla="*/ 3562104 h 5068607"/>
              <a:gd name="connsiteX809" fmla="*/ 1584059 w 5405070"/>
              <a:gd name="connsiteY809" fmla="*/ 3605516 h 5068607"/>
              <a:gd name="connsiteX810" fmla="*/ 1577020 w 5405070"/>
              <a:gd name="connsiteY810" fmla="*/ 3648536 h 5068607"/>
              <a:gd name="connsiteX811" fmla="*/ 1574282 w 5405070"/>
              <a:gd name="connsiteY811" fmla="*/ 3670438 h 5068607"/>
              <a:gd name="connsiteX812" fmla="*/ 1571544 w 5405070"/>
              <a:gd name="connsiteY812" fmla="*/ 3691948 h 5068607"/>
              <a:gd name="connsiteX813" fmla="*/ 1569197 w 5405070"/>
              <a:gd name="connsiteY813" fmla="*/ 3713850 h 5068607"/>
              <a:gd name="connsiteX814" fmla="*/ 1568024 w 5405070"/>
              <a:gd name="connsiteY814" fmla="*/ 3736142 h 5068607"/>
              <a:gd name="connsiteX815" fmla="*/ 1562549 w 5405070"/>
              <a:gd name="connsiteY815" fmla="*/ 3773296 h 5068607"/>
              <a:gd name="connsiteX816" fmla="*/ 1557074 w 5405070"/>
              <a:gd name="connsiteY816" fmla="*/ 3810059 h 5068607"/>
              <a:gd name="connsiteX817" fmla="*/ 1551598 w 5405070"/>
              <a:gd name="connsiteY817" fmla="*/ 3847213 h 5068607"/>
              <a:gd name="connsiteX818" fmla="*/ 1544558 w 5405070"/>
              <a:gd name="connsiteY818" fmla="*/ 3883194 h 5068607"/>
              <a:gd name="connsiteX819" fmla="*/ 1537519 w 5405070"/>
              <a:gd name="connsiteY819" fmla="*/ 3918784 h 5068607"/>
              <a:gd name="connsiteX820" fmla="*/ 1530088 w 5405070"/>
              <a:gd name="connsiteY820" fmla="*/ 3954765 h 5068607"/>
              <a:gd name="connsiteX821" fmla="*/ 1525395 w 5405070"/>
              <a:gd name="connsiteY821" fmla="*/ 3971973 h 5068607"/>
              <a:gd name="connsiteX822" fmla="*/ 1521093 w 5405070"/>
              <a:gd name="connsiteY822" fmla="*/ 3989572 h 5068607"/>
              <a:gd name="connsiteX823" fmla="*/ 1516009 w 5405070"/>
              <a:gd name="connsiteY823" fmla="*/ 4006390 h 5068607"/>
              <a:gd name="connsiteX824" fmla="*/ 1511315 w 5405070"/>
              <a:gd name="connsiteY824" fmla="*/ 4023207 h 5068607"/>
              <a:gd name="connsiteX825" fmla="*/ 1505840 w 5405070"/>
              <a:gd name="connsiteY825" fmla="*/ 4040415 h 5068607"/>
              <a:gd name="connsiteX826" fmla="*/ 1499973 w 5405070"/>
              <a:gd name="connsiteY826" fmla="*/ 4056841 h 5068607"/>
              <a:gd name="connsiteX827" fmla="*/ 1494498 w 5405070"/>
              <a:gd name="connsiteY827" fmla="*/ 4073267 h 5068607"/>
              <a:gd name="connsiteX828" fmla="*/ 1488241 w 5405070"/>
              <a:gd name="connsiteY828" fmla="*/ 4089693 h 5068607"/>
              <a:gd name="connsiteX829" fmla="*/ 1481592 w 5405070"/>
              <a:gd name="connsiteY829" fmla="*/ 4105728 h 5068607"/>
              <a:gd name="connsiteX830" fmla="*/ 1474161 w 5405070"/>
              <a:gd name="connsiteY830" fmla="*/ 4121372 h 5068607"/>
              <a:gd name="connsiteX831" fmla="*/ 1467122 w 5405070"/>
              <a:gd name="connsiteY831" fmla="*/ 4137016 h 5068607"/>
              <a:gd name="connsiteX832" fmla="*/ 1459299 w 5405070"/>
              <a:gd name="connsiteY832" fmla="*/ 4152660 h 5068607"/>
              <a:gd name="connsiteX833" fmla="*/ 1451087 w 5405070"/>
              <a:gd name="connsiteY833" fmla="*/ 4167912 h 5068607"/>
              <a:gd name="connsiteX834" fmla="*/ 1442482 w 5405070"/>
              <a:gd name="connsiteY834" fmla="*/ 4182383 h 5068607"/>
              <a:gd name="connsiteX835" fmla="*/ 1433878 w 5405070"/>
              <a:gd name="connsiteY835" fmla="*/ 4197245 h 5068607"/>
              <a:gd name="connsiteX836" fmla="*/ 1424492 w 5405070"/>
              <a:gd name="connsiteY836" fmla="*/ 4212106 h 5068607"/>
              <a:gd name="connsiteX837" fmla="*/ 1414715 w 5405070"/>
              <a:gd name="connsiteY837" fmla="*/ 4225795 h 5068607"/>
              <a:gd name="connsiteX838" fmla="*/ 1404155 w 5405070"/>
              <a:gd name="connsiteY838" fmla="*/ 4239483 h 5068607"/>
              <a:gd name="connsiteX839" fmla="*/ 1393595 w 5405070"/>
              <a:gd name="connsiteY839" fmla="*/ 4253562 h 5068607"/>
              <a:gd name="connsiteX840" fmla="*/ 1381863 w 5405070"/>
              <a:gd name="connsiteY840" fmla="*/ 4266860 h 5068607"/>
              <a:gd name="connsiteX841" fmla="*/ 1371303 w 5405070"/>
              <a:gd name="connsiteY841" fmla="*/ 4278201 h 5068607"/>
              <a:gd name="connsiteX842" fmla="*/ 1360743 w 5405070"/>
              <a:gd name="connsiteY842" fmla="*/ 4289152 h 5068607"/>
              <a:gd name="connsiteX843" fmla="*/ 1349793 w 5405070"/>
              <a:gd name="connsiteY843" fmla="*/ 4298930 h 5068607"/>
              <a:gd name="connsiteX844" fmla="*/ 1338842 w 5405070"/>
              <a:gd name="connsiteY844" fmla="*/ 4307925 h 5068607"/>
              <a:gd name="connsiteX845" fmla="*/ 1327500 w 5405070"/>
              <a:gd name="connsiteY845" fmla="*/ 4315356 h 5068607"/>
              <a:gd name="connsiteX846" fmla="*/ 1316549 w 5405070"/>
              <a:gd name="connsiteY846" fmla="*/ 4322004 h 5068607"/>
              <a:gd name="connsiteX847" fmla="*/ 1305208 w 5405070"/>
              <a:gd name="connsiteY847" fmla="*/ 4327871 h 5068607"/>
              <a:gd name="connsiteX848" fmla="*/ 1293866 w 5405070"/>
              <a:gd name="connsiteY848" fmla="*/ 4332955 h 5068607"/>
              <a:gd name="connsiteX849" fmla="*/ 1282133 w 5405070"/>
              <a:gd name="connsiteY849" fmla="*/ 4336475 h 5068607"/>
              <a:gd name="connsiteX850" fmla="*/ 1270400 w 5405070"/>
              <a:gd name="connsiteY850" fmla="*/ 4339604 h 5068607"/>
              <a:gd name="connsiteX851" fmla="*/ 1258276 w 5405070"/>
              <a:gd name="connsiteY851" fmla="*/ 4340777 h 5068607"/>
              <a:gd name="connsiteX852" fmla="*/ 1246543 w 5405070"/>
              <a:gd name="connsiteY852" fmla="*/ 4341559 h 5068607"/>
              <a:gd name="connsiteX853" fmla="*/ 1234028 w 5405070"/>
              <a:gd name="connsiteY853" fmla="*/ 4341168 h 5068607"/>
              <a:gd name="connsiteX854" fmla="*/ 1221513 w 5405070"/>
              <a:gd name="connsiteY854" fmla="*/ 4339995 h 5068607"/>
              <a:gd name="connsiteX855" fmla="*/ 1208607 w 5405070"/>
              <a:gd name="connsiteY855" fmla="*/ 4337648 h 5068607"/>
              <a:gd name="connsiteX856" fmla="*/ 1195309 w 5405070"/>
              <a:gd name="connsiteY856" fmla="*/ 4334128 h 5068607"/>
              <a:gd name="connsiteX857" fmla="*/ 1182012 w 5405070"/>
              <a:gd name="connsiteY857" fmla="*/ 4333346 h 5068607"/>
              <a:gd name="connsiteX858" fmla="*/ 1169888 w 5405070"/>
              <a:gd name="connsiteY858" fmla="*/ 4332955 h 5068607"/>
              <a:gd name="connsiteX859" fmla="*/ 1156591 w 5405070"/>
              <a:gd name="connsiteY859" fmla="*/ 4332955 h 5068607"/>
              <a:gd name="connsiteX860" fmla="*/ 1143685 w 5405070"/>
              <a:gd name="connsiteY860" fmla="*/ 4332955 h 5068607"/>
              <a:gd name="connsiteX861" fmla="*/ 1117873 w 5405070"/>
              <a:gd name="connsiteY861" fmla="*/ 4333737 h 5068607"/>
              <a:gd name="connsiteX862" fmla="*/ 1092451 w 5405070"/>
              <a:gd name="connsiteY862" fmla="*/ 4334519 h 5068607"/>
              <a:gd name="connsiteX863" fmla="*/ 1079545 w 5405070"/>
              <a:gd name="connsiteY863" fmla="*/ 4334519 h 5068607"/>
              <a:gd name="connsiteX864" fmla="*/ 1066639 w 5405070"/>
              <a:gd name="connsiteY864" fmla="*/ 4334128 h 5068607"/>
              <a:gd name="connsiteX865" fmla="*/ 1053733 w 5405070"/>
              <a:gd name="connsiteY865" fmla="*/ 4333346 h 5068607"/>
              <a:gd name="connsiteX866" fmla="*/ 1041218 w 5405070"/>
              <a:gd name="connsiteY866" fmla="*/ 4331782 h 5068607"/>
              <a:gd name="connsiteX867" fmla="*/ 1028311 w 5405070"/>
              <a:gd name="connsiteY867" fmla="*/ 4329826 h 5068607"/>
              <a:gd name="connsiteX868" fmla="*/ 1015405 w 5405070"/>
              <a:gd name="connsiteY868" fmla="*/ 4326697 h 5068607"/>
              <a:gd name="connsiteX869" fmla="*/ 1002890 w 5405070"/>
              <a:gd name="connsiteY869" fmla="*/ 4323178 h 5068607"/>
              <a:gd name="connsiteX870" fmla="*/ 990375 w 5405070"/>
              <a:gd name="connsiteY870" fmla="*/ 4318093 h 5068607"/>
              <a:gd name="connsiteX871" fmla="*/ 957523 w 5405070"/>
              <a:gd name="connsiteY871" fmla="*/ 4311836 h 5068607"/>
              <a:gd name="connsiteX872" fmla="*/ 950483 w 5405070"/>
              <a:gd name="connsiteY872" fmla="*/ 4312618 h 5068607"/>
              <a:gd name="connsiteX873" fmla="*/ 943443 w 5405070"/>
              <a:gd name="connsiteY873" fmla="*/ 4313009 h 5068607"/>
              <a:gd name="connsiteX874" fmla="*/ 936795 w 5405070"/>
              <a:gd name="connsiteY874" fmla="*/ 4312618 h 5068607"/>
              <a:gd name="connsiteX875" fmla="*/ 930537 w 5405070"/>
              <a:gd name="connsiteY875" fmla="*/ 4311836 h 5068607"/>
              <a:gd name="connsiteX876" fmla="*/ 924280 w 5405070"/>
              <a:gd name="connsiteY876" fmla="*/ 4309880 h 5068607"/>
              <a:gd name="connsiteX877" fmla="*/ 918805 w 5405070"/>
              <a:gd name="connsiteY877" fmla="*/ 4307925 h 5068607"/>
              <a:gd name="connsiteX878" fmla="*/ 912938 w 5405070"/>
              <a:gd name="connsiteY878" fmla="*/ 4304796 h 5068607"/>
              <a:gd name="connsiteX879" fmla="*/ 907854 w 5405070"/>
              <a:gd name="connsiteY879" fmla="*/ 4301276 h 5068607"/>
              <a:gd name="connsiteX880" fmla="*/ 903161 w 5405070"/>
              <a:gd name="connsiteY880" fmla="*/ 4296583 h 5068607"/>
              <a:gd name="connsiteX881" fmla="*/ 898468 w 5405070"/>
              <a:gd name="connsiteY881" fmla="*/ 4291890 h 5068607"/>
              <a:gd name="connsiteX882" fmla="*/ 894165 w 5405070"/>
              <a:gd name="connsiteY882" fmla="*/ 4286023 h 5068607"/>
              <a:gd name="connsiteX883" fmla="*/ 890645 w 5405070"/>
              <a:gd name="connsiteY883" fmla="*/ 4279766 h 5068607"/>
              <a:gd name="connsiteX884" fmla="*/ 887126 w 5405070"/>
              <a:gd name="connsiteY884" fmla="*/ 4273117 h 5068607"/>
              <a:gd name="connsiteX885" fmla="*/ 884388 w 5405070"/>
              <a:gd name="connsiteY885" fmla="*/ 4266077 h 5068607"/>
              <a:gd name="connsiteX886" fmla="*/ 881650 w 5405070"/>
              <a:gd name="connsiteY886" fmla="*/ 4257864 h 5068607"/>
              <a:gd name="connsiteX887" fmla="*/ 879695 w 5405070"/>
              <a:gd name="connsiteY887" fmla="*/ 4249260 h 5068607"/>
              <a:gd name="connsiteX888" fmla="*/ 876175 w 5405070"/>
              <a:gd name="connsiteY888" fmla="*/ 4234399 h 5068607"/>
              <a:gd name="connsiteX889" fmla="*/ 872655 w 5405070"/>
              <a:gd name="connsiteY889" fmla="*/ 4219537 h 5068607"/>
              <a:gd name="connsiteX890" fmla="*/ 864833 w 5405070"/>
              <a:gd name="connsiteY890" fmla="*/ 4190205 h 5068607"/>
              <a:gd name="connsiteX891" fmla="*/ 856229 w 5405070"/>
              <a:gd name="connsiteY891" fmla="*/ 4160481 h 5068607"/>
              <a:gd name="connsiteX892" fmla="*/ 847625 w 5405070"/>
              <a:gd name="connsiteY892" fmla="*/ 4131540 h 5068607"/>
              <a:gd name="connsiteX893" fmla="*/ 843714 w 5405070"/>
              <a:gd name="connsiteY893" fmla="*/ 4116679 h 5068607"/>
              <a:gd name="connsiteX894" fmla="*/ 840194 w 5405070"/>
              <a:gd name="connsiteY894" fmla="*/ 4101817 h 5068607"/>
              <a:gd name="connsiteX895" fmla="*/ 837065 w 5405070"/>
              <a:gd name="connsiteY895" fmla="*/ 4086564 h 5068607"/>
              <a:gd name="connsiteX896" fmla="*/ 833937 w 5405070"/>
              <a:gd name="connsiteY896" fmla="*/ 4071312 h 5068607"/>
              <a:gd name="connsiteX897" fmla="*/ 831590 w 5405070"/>
              <a:gd name="connsiteY897" fmla="*/ 4056450 h 5068607"/>
              <a:gd name="connsiteX898" fmla="*/ 830417 w 5405070"/>
              <a:gd name="connsiteY898" fmla="*/ 4040806 h 5068607"/>
              <a:gd name="connsiteX899" fmla="*/ 828852 w 5405070"/>
              <a:gd name="connsiteY899" fmla="*/ 4024771 h 5068607"/>
              <a:gd name="connsiteX900" fmla="*/ 828852 w 5405070"/>
              <a:gd name="connsiteY900" fmla="*/ 4008736 h 5068607"/>
              <a:gd name="connsiteX901" fmla="*/ 822204 w 5405070"/>
              <a:gd name="connsiteY901" fmla="*/ 3993092 h 5068607"/>
              <a:gd name="connsiteX902" fmla="*/ 816337 w 5405070"/>
              <a:gd name="connsiteY902" fmla="*/ 3977057 h 5068607"/>
              <a:gd name="connsiteX903" fmla="*/ 810862 w 5405070"/>
              <a:gd name="connsiteY903" fmla="*/ 3960240 h 5068607"/>
              <a:gd name="connsiteX904" fmla="*/ 805386 w 5405070"/>
              <a:gd name="connsiteY904" fmla="*/ 3944205 h 5068607"/>
              <a:gd name="connsiteX905" fmla="*/ 800302 w 5405070"/>
              <a:gd name="connsiteY905" fmla="*/ 3927779 h 5068607"/>
              <a:gd name="connsiteX906" fmla="*/ 796391 w 5405070"/>
              <a:gd name="connsiteY906" fmla="*/ 3910962 h 5068607"/>
              <a:gd name="connsiteX907" fmla="*/ 792480 w 5405070"/>
              <a:gd name="connsiteY907" fmla="*/ 3894536 h 5068607"/>
              <a:gd name="connsiteX908" fmla="*/ 788960 w 5405070"/>
              <a:gd name="connsiteY908" fmla="*/ 3876937 h 5068607"/>
              <a:gd name="connsiteX909" fmla="*/ 785441 w 5405070"/>
              <a:gd name="connsiteY909" fmla="*/ 3860120 h 5068607"/>
              <a:gd name="connsiteX910" fmla="*/ 782703 w 5405070"/>
              <a:gd name="connsiteY910" fmla="*/ 3842520 h 5068607"/>
              <a:gd name="connsiteX911" fmla="*/ 779965 w 5405070"/>
              <a:gd name="connsiteY911" fmla="*/ 3825703 h 5068607"/>
              <a:gd name="connsiteX912" fmla="*/ 777619 w 5405070"/>
              <a:gd name="connsiteY912" fmla="*/ 3808104 h 5068607"/>
              <a:gd name="connsiteX913" fmla="*/ 776054 w 5405070"/>
              <a:gd name="connsiteY913" fmla="*/ 3790504 h 5068607"/>
              <a:gd name="connsiteX914" fmla="*/ 774099 w 5405070"/>
              <a:gd name="connsiteY914" fmla="*/ 3772514 h 5068607"/>
              <a:gd name="connsiteX915" fmla="*/ 771361 w 5405070"/>
              <a:gd name="connsiteY915" fmla="*/ 3736924 h 5068607"/>
              <a:gd name="connsiteX916" fmla="*/ 769797 w 5405070"/>
              <a:gd name="connsiteY916" fmla="*/ 3732231 h 5068607"/>
              <a:gd name="connsiteX917" fmla="*/ 768232 w 5405070"/>
              <a:gd name="connsiteY917" fmla="*/ 3726756 h 5068607"/>
              <a:gd name="connsiteX918" fmla="*/ 767450 w 5405070"/>
              <a:gd name="connsiteY918" fmla="*/ 3720498 h 5068607"/>
              <a:gd name="connsiteX919" fmla="*/ 767059 w 5405070"/>
              <a:gd name="connsiteY919" fmla="*/ 3714241 h 5068607"/>
              <a:gd name="connsiteX920" fmla="*/ 767059 w 5405070"/>
              <a:gd name="connsiteY920" fmla="*/ 3701334 h 5068607"/>
              <a:gd name="connsiteX921" fmla="*/ 766668 w 5405070"/>
              <a:gd name="connsiteY921" fmla="*/ 3694686 h 5068607"/>
              <a:gd name="connsiteX922" fmla="*/ 766668 w 5405070"/>
              <a:gd name="connsiteY922" fmla="*/ 3688428 h 5068607"/>
              <a:gd name="connsiteX923" fmla="*/ 765495 w 5405070"/>
              <a:gd name="connsiteY923" fmla="*/ 3682171 h 5068607"/>
              <a:gd name="connsiteX924" fmla="*/ 764321 w 5405070"/>
              <a:gd name="connsiteY924" fmla="*/ 3676695 h 5068607"/>
              <a:gd name="connsiteX925" fmla="*/ 761975 w 5405070"/>
              <a:gd name="connsiteY925" fmla="*/ 3672002 h 5068607"/>
              <a:gd name="connsiteX926" fmla="*/ 760802 w 5405070"/>
              <a:gd name="connsiteY926" fmla="*/ 3670047 h 5068607"/>
              <a:gd name="connsiteX927" fmla="*/ 758846 w 5405070"/>
              <a:gd name="connsiteY927" fmla="*/ 3668482 h 5068607"/>
              <a:gd name="connsiteX928" fmla="*/ 757282 w 5405070"/>
              <a:gd name="connsiteY928" fmla="*/ 3666527 h 5068607"/>
              <a:gd name="connsiteX929" fmla="*/ 754935 w 5405070"/>
              <a:gd name="connsiteY929" fmla="*/ 3665354 h 5068607"/>
              <a:gd name="connsiteX930" fmla="*/ 752588 w 5405070"/>
              <a:gd name="connsiteY930" fmla="*/ 3663789 h 5068607"/>
              <a:gd name="connsiteX931" fmla="*/ 750242 w 5405070"/>
              <a:gd name="connsiteY931" fmla="*/ 3663007 h 5068607"/>
              <a:gd name="connsiteX932" fmla="*/ 747113 w 5405070"/>
              <a:gd name="connsiteY932" fmla="*/ 3662616 h 5068607"/>
              <a:gd name="connsiteX933" fmla="*/ 743202 w 5405070"/>
              <a:gd name="connsiteY933" fmla="*/ 3662225 h 5068607"/>
              <a:gd name="connsiteX934" fmla="*/ 739291 w 5405070"/>
              <a:gd name="connsiteY934" fmla="*/ 3662616 h 5068607"/>
              <a:gd name="connsiteX935" fmla="*/ 735380 w 5405070"/>
              <a:gd name="connsiteY935" fmla="*/ 3663007 h 5068607"/>
              <a:gd name="connsiteX936" fmla="*/ 731469 w 5405070"/>
              <a:gd name="connsiteY936" fmla="*/ 3681389 h 5068607"/>
              <a:gd name="connsiteX937" fmla="*/ 727167 w 5405070"/>
              <a:gd name="connsiteY937" fmla="*/ 3699379 h 5068607"/>
              <a:gd name="connsiteX938" fmla="*/ 722865 w 5405070"/>
              <a:gd name="connsiteY938" fmla="*/ 3717369 h 5068607"/>
              <a:gd name="connsiteX939" fmla="*/ 720128 w 5405070"/>
              <a:gd name="connsiteY939" fmla="*/ 3725974 h 5068607"/>
              <a:gd name="connsiteX940" fmla="*/ 716999 w 5405070"/>
              <a:gd name="connsiteY940" fmla="*/ 3733795 h 5068607"/>
              <a:gd name="connsiteX941" fmla="*/ 713870 w 5405070"/>
              <a:gd name="connsiteY941" fmla="*/ 3742008 h 5068607"/>
              <a:gd name="connsiteX942" fmla="*/ 709959 w 5405070"/>
              <a:gd name="connsiteY942" fmla="*/ 3749830 h 5068607"/>
              <a:gd name="connsiteX943" fmla="*/ 706048 w 5405070"/>
              <a:gd name="connsiteY943" fmla="*/ 3757261 h 5068607"/>
              <a:gd name="connsiteX944" fmla="*/ 700964 w 5405070"/>
              <a:gd name="connsiteY944" fmla="*/ 3763910 h 5068607"/>
              <a:gd name="connsiteX945" fmla="*/ 696271 w 5405070"/>
              <a:gd name="connsiteY945" fmla="*/ 3770167 h 5068607"/>
              <a:gd name="connsiteX946" fmla="*/ 690404 w 5405070"/>
              <a:gd name="connsiteY946" fmla="*/ 3775643 h 5068607"/>
              <a:gd name="connsiteX947" fmla="*/ 683756 w 5405070"/>
              <a:gd name="connsiteY947" fmla="*/ 3781118 h 5068607"/>
              <a:gd name="connsiteX948" fmla="*/ 676325 w 5405070"/>
              <a:gd name="connsiteY948" fmla="*/ 3786202 h 5068607"/>
              <a:gd name="connsiteX949" fmla="*/ 678280 w 5405070"/>
              <a:gd name="connsiteY949" fmla="*/ 3796762 h 5068607"/>
              <a:gd name="connsiteX950" fmla="*/ 680627 w 5405070"/>
              <a:gd name="connsiteY950" fmla="*/ 3808104 h 5068607"/>
              <a:gd name="connsiteX951" fmla="*/ 681800 w 5405070"/>
              <a:gd name="connsiteY951" fmla="*/ 3819446 h 5068607"/>
              <a:gd name="connsiteX952" fmla="*/ 682191 w 5405070"/>
              <a:gd name="connsiteY952" fmla="*/ 3825312 h 5068607"/>
              <a:gd name="connsiteX953" fmla="*/ 682191 w 5405070"/>
              <a:gd name="connsiteY953" fmla="*/ 3830787 h 5068607"/>
              <a:gd name="connsiteX954" fmla="*/ 682191 w 5405070"/>
              <a:gd name="connsiteY954" fmla="*/ 3835872 h 5068607"/>
              <a:gd name="connsiteX955" fmla="*/ 681409 w 5405070"/>
              <a:gd name="connsiteY955" fmla="*/ 3841347 h 5068607"/>
              <a:gd name="connsiteX956" fmla="*/ 680627 w 5405070"/>
              <a:gd name="connsiteY956" fmla="*/ 3845649 h 5068607"/>
              <a:gd name="connsiteX957" fmla="*/ 679062 w 5405070"/>
              <a:gd name="connsiteY957" fmla="*/ 3850342 h 5068607"/>
              <a:gd name="connsiteX958" fmla="*/ 677498 w 5405070"/>
              <a:gd name="connsiteY958" fmla="*/ 3853862 h 5068607"/>
              <a:gd name="connsiteX959" fmla="*/ 674760 w 5405070"/>
              <a:gd name="connsiteY959" fmla="*/ 3857382 h 5068607"/>
              <a:gd name="connsiteX960" fmla="*/ 671632 w 5405070"/>
              <a:gd name="connsiteY960" fmla="*/ 3860120 h 5068607"/>
              <a:gd name="connsiteX961" fmla="*/ 667721 w 5405070"/>
              <a:gd name="connsiteY961" fmla="*/ 3862466 h 5068607"/>
              <a:gd name="connsiteX962" fmla="*/ 659117 w 5405070"/>
              <a:gd name="connsiteY962" fmla="*/ 3866377 h 5068607"/>
              <a:gd name="connsiteX963" fmla="*/ 650903 w 5405070"/>
              <a:gd name="connsiteY963" fmla="*/ 3871070 h 5068607"/>
              <a:gd name="connsiteX964" fmla="*/ 643082 w 5405070"/>
              <a:gd name="connsiteY964" fmla="*/ 3876155 h 5068607"/>
              <a:gd name="connsiteX965" fmla="*/ 635651 w 5405070"/>
              <a:gd name="connsiteY965" fmla="*/ 3882021 h 5068607"/>
              <a:gd name="connsiteX966" fmla="*/ 628220 w 5405070"/>
              <a:gd name="connsiteY966" fmla="*/ 3888278 h 5068607"/>
              <a:gd name="connsiteX967" fmla="*/ 621180 w 5405070"/>
              <a:gd name="connsiteY967" fmla="*/ 3894536 h 5068607"/>
              <a:gd name="connsiteX968" fmla="*/ 614140 w 5405070"/>
              <a:gd name="connsiteY968" fmla="*/ 3901185 h 5068607"/>
              <a:gd name="connsiteX969" fmla="*/ 607492 w 5405070"/>
              <a:gd name="connsiteY969" fmla="*/ 3908224 h 5068607"/>
              <a:gd name="connsiteX970" fmla="*/ 593803 w 5405070"/>
              <a:gd name="connsiteY970" fmla="*/ 3922695 h 5068607"/>
              <a:gd name="connsiteX971" fmla="*/ 580897 w 5405070"/>
              <a:gd name="connsiteY971" fmla="*/ 3937166 h 5068607"/>
              <a:gd name="connsiteX972" fmla="*/ 567600 w 5405070"/>
              <a:gd name="connsiteY972" fmla="*/ 3951636 h 5068607"/>
              <a:gd name="connsiteX973" fmla="*/ 560951 w 5405070"/>
              <a:gd name="connsiteY973" fmla="*/ 3958676 h 5068607"/>
              <a:gd name="connsiteX974" fmla="*/ 553912 w 5405070"/>
              <a:gd name="connsiteY974" fmla="*/ 3965324 h 5068607"/>
              <a:gd name="connsiteX975" fmla="*/ 515584 w 5405070"/>
              <a:gd name="connsiteY975" fmla="*/ 3969627 h 5068607"/>
              <a:gd name="connsiteX976" fmla="*/ 476866 w 5405070"/>
              <a:gd name="connsiteY976" fmla="*/ 3974320 h 5068607"/>
              <a:gd name="connsiteX977" fmla="*/ 457702 w 5405070"/>
              <a:gd name="connsiteY977" fmla="*/ 3976666 h 5068607"/>
              <a:gd name="connsiteX978" fmla="*/ 437756 w 5405070"/>
              <a:gd name="connsiteY978" fmla="*/ 3977840 h 5068607"/>
              <a:gd name="connsiteX979" fmla="*/ 418592 w 5405070"/>
              <a:gd name="connsiteY979" fmla="*/ 3979013 h 5068607"/>
              <a:gd name="connsiteX980" fmla="*/ 399428 w 5405070"/>
              <a:gd name="connsiteY980" fmla="*/ 3980186 h 5068607"/>
              <a:gd name="connsiteX981" fmla="*/ 379874 w 5405070"/>
              <a:gd name="connsiteY981" fmla="*/ 3980968 h 5068607"/>
              <a:gd name="connsiteX982" fmla="*/ 360710 w 5405070"/>
              <a:gd name="connsiteY982" fmla="*/ 3980968 h 5068607"/>
              <a:gd name="connsiteX983" fmla="*/ 341546 w 5405070"/>
              <a:gd name="connsiteY983" fmla="*/ 3980186 h 5068607"/>
              <a:gd name="connsiteX984" fmla="*/ 321992 w 5405070"/>
              <a:gd name="connsiteY984" fmla="*/ 3978622 h 5068607"/>
              <a:gd name="connsiteX985" fmla="*/ 302828 w 5405070"/>
              <a:gd name="connsiteY985" fmla="*/ 3977057 h 5068607"/>
              <a:gd name="connsiteX986" fmla="*/ 283664 w 5405070"/>
              <a:gd name="connsiteY986" fmla="*/ 3974320 h 5068607"/>
              <a:gd name="connsiteX987" fmla="*/ 264109 w 5405070"/>
              <a:gd name="connsiteY987" fmla="*/ 3970800 h 5068607"/>
              <a:gd name="connsiteX988" fmla="*/ 244946 w 5405070"/>
              <a:gd name="connsiteY988" fmla="*/ 3966107 h 5068607"/>
              <a:gd name="connsiteX989" fmla="*/ 238297 w 5405070"/>
              <a:gd name="connsiteY989" fmla="*/ 3964151 h 5068607"/>
              <a:gd name="connsiteX990" fmla="*/ 232822 w 5405070"/>
              <a:gd name="connsiteY990" fmla="*/ 3961413 h 5068607"/>
              <a:gd name="connsiteX991" fmla="*/ 227737 w 5405070"/>
              <a:gd name="connsiteY991" fmla="*/ 3957894 h 5068607"/>
              <a:gd name="connsiteX992" fmla="*/ 223435 w 5405070"/>
              <a:gd name="connsiteY992" fmla="*/ 3953592 h 5068607"/>
              <a:gd name="connsiteX993" fmla="*/ 219915 w 5405070"/>
              <a:gd name="connsiteY993" fmla="*/ 3949290 h 5068607"/>
              <a:gd name="connsiteX994" fmla="*/ 216787 w 5405070"/>
              <a:gd name="connsiteY994" fmla="*/ 3944205 h 5068607"/>
              <a:gd name="connsiteX995" fmla="*/ 214049 w 5405070"/>
              <a:gd name="connsiteY995" fmla="*/ 3939121 h 5068607"/>
              <a:gd name="connsiteX996" fmla="*/ 211702 w 5405070"/>
              <a:gd name="connsiteY996" fmla="*/ 3933255 h 5068607"/>
              <a:gd name="connsiteX997" fmla="*/ 210138 w 5405070"/>
              <a:gd name="connsiteY997" fmla="*/ 3926997 h 5068607"/>
              <a:gd name="connsiteX998" fmla="*/ 208574 w 5405070"/>
              <a:gd name="connsiteY998" fmla="*/ 3920739 h 5068607"/>
              <a:gd name="connsiteX999" fmla="*/ 205836 w 5405070"/>
              <a:gd name="connsiteY999" fmla="*/ 3907833 h 5068607"/>
              <a:gd name="connsiteX1000" fmla="*/ 202316 w 5405070"/>
              <a:gd name="connsiteY1000" fmla="*/ 3881239 h 5068607"/>
              <a:gd name="connsiteX1001" fmla="*/ 196059 w 5405070"/>
              <a:gd name="connsiteY1001" fmla="*/ 3832352 h 5068607"/>
              <a:gd name="connsiteX1002" fmla="*/ 189801 w 5405070"/>
              <a:gd name="connsiteY1002" fmla="*/ 3784247 h 5068607"/>
              <a:gd name="connsiteX1003" fmla="*/ 178850 w 5405070"/>
              <a:gd name="connsiteY1003" fmla="*/ 3687646 h 5068607"/>
              <a:gd name="connsiteX1004" fmla="*/ 142087 w 5405070"/>
              <a:gd name="connsiteY1004" fmla="*/ 3236712 h 5068607"/>
              <a:gd name="connsiteX1005" fmla="*/ 138958 w 5405070"/>
              <a:gd name="connsiteY1005" fmla="*/ 3228108 h 5068607"/>
              <a:gd name="connsiteX1006" fmla="*/ 137003 w 5405070"/>
              <a:gd name="connsiteY1006" fmla="*/ 3220286 h 5068607"/>
              <a:gd name="connsiteX1007" fmla="*/ 135047 w 5405070"/>
              <a:gd name="connsiteY1007" fmla="*/ 3211682 h 5068607"/>
              <a:gd name="connsiteX1008" fmla="*/ 133874 w 5405070"/>
              <a:gd name="connsiteY1008" fmla="*/ 3203860 h 5068607"/>
              <a:gd name="connsiteX1009" fmla="*/ 128399 w 5405070"/>
              <a:gd name="connsiteY1009" fmla="*/ 3182350 h 5068607"/>
              <a:gd name="connsiteX1010" fmla="*/ 122924 w 5405070"/>
              <a:gd name="connsiteY1010" fmla="*/ 3160840 h 5068607"/>
              <a:gd name="connsiteX1011" fmla="*/ 118230 w 5405070"/>
              <a:gd name="connsiteY1011" fmla="*/ 3139329 h 5068607"/>
              <a:gd name="connsiteX1012" fmla="*/ 114319 w 5405070"/>
              <a:gd name="connsiteY1012" fmla="*/ 3118210 h 5068607"/>
              <a:gd name="connsiteX1013" fmla="*/ 110017 w 5405070"/>
              <a:gd name="connsiteY1013" fmla="*/ 3096309 h 5068607"/>
              <a:gd name="connsiteX1014" fmla="*/ 106889 w 5405070"/>
              <a:gd name="connsiteY1014" fmla="*/ 3074799 h 5068607"/>
              <a:gd name="connsiteX1015" fmla="*/ 103760 w 5405070"/>
              <a:gd name="connsiteY1015" fmla="*/ 3052897 h 5068607"/>
              <a:gd name="connsiteX1016" fmla="*/ 101804 w 5405070"/>
              <a:gd name="connsiteY1016" fmla="*/ 3030996 h 5068607"/>
              <a:gd name="connsiteX1017" fmla="*/ 99849 w 5405070"/>
              <a:gd name="connsiteY1017" fmla="*/ 3009094 h 5068607"/>
              <a:gd name="connsiteX1018" fmla="*/ 98675 w 5405070"/>
              <a:gd name="connsiteY1018" fmla="*/ 2987193 h 5068607"/>
              <a:gd name="connsiteX1019" fmla="*/ 97502 w 5405070"/>
              <a:gd name="connsiteY1019" fmla="*/ 2965683 h 5068607"/>
              <a:gd name="connsiteX1020" fmla="*/ 97111 w 5405070"/>
              <a:gd name="connsiteY1020" fmla="*/ 2943390 h 5068607"/>
              <a:gd name="connsiteX1021" fmla="*/ 97111 w 5405070"/>
              <a:gd name="connsiteY1021" fmla="*/ 2921489 h 5068607"/>
              <a:gd name="connsiteX1022" fmla="*/ 97502 w 5405070"/>
              <a:gd name="connsiteY1022" fmla="*/ 2899196 h 5068607"/>
              <a:gd name="connsiteX1023" fmla="*/ 98675 w 5405070"/>
              <a:gd name="connsiteY1023" fmla="*/ 2876904 h 5068607"/>
              <a:gd name="connsiteX1024" fmla="*/ 99849 w 5405070"/>
              <a:gd name="connsiteY1024" fmla="*/ 2854611 h 5068607"/>
              <a:gd name="connsiteX1025" fmla="*/ 99067 w 5405070"/>
              <a:gd name="connsiteY1025" fmla="*/ 2846007 h 5068607"/>
              <a:gd name="connsiteX1026" fmla="*/ 98675 w 5405070"/>
              <a:gd name="connsiteY1026" fmla="*/ 2838185 h 5068607"/>
              <a:gd name="connsiteX1027" fmla="*/ 98675 w 5405070"/>
              <a:gd name="connsiteY1027" fmla="*/ 2829581 h 5068607"/>
              <a:gd name="connsiteX1028" fmla="*/ 99067 w 5405070"/>
              <a:gd name="connsiteY1028" fmla="*/ 2820977 h 5068607"/>
              <a:gd name="connsiteX1029" fmla="*/ 99849 w 5405070"/>
              <a:gd name="connsiteY1029" fmla="*/ 2812764 h 5068607"/>
              <a:gd name="connsiteX1030" fmla="*/ 101413 w 5405070"/>
              <a:gd name="connsiteY1030" fmla="*/ 2803769 h 5068607"/>
              <a:gd name="connsiteX1031" fmla="*/ 103369 w 5405070"/>
              <a:gd name="connsiteY1031" fmla="*/ 2794774 h 5068607"/>
              <a:gd name="connsiteX1032" fmla="*/ 106106 w 5405070"/>
              <a:gd name="connsiteY1032" fmla="*/ 2786169 h 5068607"/>
              <a:gd name="connsiteX1033" fmla="*/ 103369 w 5405070"/>
              <a:gd name="connsiteY1033" fmla="*/ 2761922 h 5068607"/>
              <a:gd name="connsiteX1034" fmla="*/ 99849 w 5405070"/>
              <a:gd name="connsiteY1034" fmla="*/ 2756055 h 5068607"/>
              <a:gd name="connsiteX1035" fmla="*/ 96720 w 5405070"/>
              <a:gd name="connsiteY1035" fmla="*/ 2750189 h 5068607"/>
              <a:gd name="connsiteX1036" fmla="*/ 93982 w 5405070"/>
              <a:gd name="connsiteY1036" fmla="*/ 2744322 h 5068607"/>
              <a:gd name="connsiteX1037" fmla="*/ 92027 w 5405070"/>
              <a:gd name="connsiteY1037" fmla="*/ 2738456 h 5068607"/>
              <a:gd name="connsiteX1038" fmla="*/ 89680 w 5405070"/>
              <a:gd name="connsiteY1038" fmla="*/ 2732589 h 5068607"/>
              <a:gd name="connsiteX1039" fmla="*/ 87725 w 5405070"/>
              <a:gd name="connsiteY1039" fmla="*/ 2726332 h 5068607"/>
              <a:gd name="connsiteX1040" fmla="*/ 84987 w 5405070"/>
              <a:gd name="connsiteY1040" fmla="*/ 2714208 h 5068607"/>
              <a:gd name="connsiteX1041" fmla="*/ 83423 w 5405070"/>
              <a:gd name="connsiteY1041" fmla="*/ 2701693 h 5068607"/>
              <a:gd name="connsiteX1042" fmla="*/ 82640 w 5405070"/>
              <a:gd name="connsiteY1042" fmla="*/ 2688787 h 5068607"/>
              <a:gd name="connsiteX1043" fmla="*/ 81858 w 5405070"/>
              <a:gd name="connsiteY1043" fmla="*/ 2675489 h 5068607"/>
              <a:gd name="connsiteX1044" fmla="*/ 81467 w 5405070"/>
              <a:gd name="connsiteY1044" fmla="*/ 2662583 h 5068607"/>
              <a:gd name="connsiteX1045" fmla="*/ 82640 w 5405070"/>
              <a:gd name="connsiteY1045" fmla="*/ 2636380 h 5068607"/>
              <a:gd name="connsiteX1046" fmla="*/ 83032 w 5405070"/>
              <a:gd name="connsiteY1046" fmla="*/ 2610176 h 5068607"/>
              <a:gd name="connsiteX1047" fmla="*/ 83032 w 5405070"/>
              <a:gd name="connsiteY1047" fmla="*/ 2596879 h 5068607"/>
              <a:gd name="connsiteX1048" fmla="*/ 81858 w 5405070"/>
              <a:gd name="connsiteY1048" fmla="*/ 2583191 h 5068607"/>
              <a:gd name="connsiteX1049" fmla="*/ 80685 w 5405070"/>
              <a:gd name="connsiteY1049" fmla="*/ 2570284 h 5068607"/>
              <a:gd name="connsiteX1050" fmla="*/ 78338 w 5405070"/>
              <a:gd name="connsiteY1050" fmla="*/ 2557378 h 5068607"/>
              <a:gd name="connsiteX1051" fmla="*/ 76774 w 5405070"/>
              <a:gd name="connsiteY1051" fmla="*/ 2562854 h 5068607"/>
              <a:gd name="connsiteX1052" fmla="*/ 75210 w 5405070"/>
              <a:gd name="connsiteY1052" fmla="*/ 2568720 h 5068607"/>
              <a:gd name="connsiteX1053" fmla="*/ 72863 w 5405070"/>
              <a:gd name="connsiteY1053" fmla="*/ 2579671 h 5068607"/>
              <a:gd name="connsiteX1054" fmla="*/ 71299 w 5405070"/>
              <a:gd name="connsiteY1054" fmla="*/ 2591404 h 5068607"/>
              <a:gd name="connsiteX1055" fmla="*/ 70517 w 5405070"/>
              <a:gd name="connsiteY1055" fmla="*/ 2603136 h 5068607"/>
              <a:gd name="connsiteX1056" fmla="*/ 70517 w 5405070"/>
              <a:gd name="connsiteY1056" fmla="*/ 2614478 h 5068607"/>
              <a:gd name="connsiteX1057" fmla="*/ 70517 w 5405070"/>
              <a:gd name="connsiteY1057" fmla="*/ 2626602 h 5068607"/>
              <a:gd name="connsiteX1058" fmla="*/ 70908 w 5405070"/>
              <a:gd name="connsiteY1058" fmla="*/ 2649677 h 5068607"/>
              <a:gd name="connsiteX1059" fmla="*/ 70908 w 5405070"/>
              <a:gd name="connsiteY1059" fmla="*/ 2661410 h 5068607"/>
              <a:gd name="connsiteX1060" fmla="*/ 70908 w 5405070"/>
              <a:gd name="connsiteY1060" fmla="*/ 2673143 h 5068607"/>
              <a:gd name="connsiteX1061" fmla="*/ 70126 w 5405070"/>
              <a:gd name="connsiteY1061" fmla="*/ 2684093 h 5068607"/>
              <a:gd name="connsiteX1062" fmla="*/ 68561 w 5405070"/>
              <a:gd name="connsiteY1062" fmla="*/ 2695435 h 5068607"/>
              <a:gd name="connsiteX1063" fmla="*/ 66606 w 5405070"/>
              <a:gd name="connsiteY1063" fmla="*/ 2706386 h 5068607"/>
              <a:gd name="connsiteX1064" fmla="*/ 65041 w 5405070"/>
              <a:gd name="connsiteY1064" fmla="*/ 2711861 h 5068607"/>
              <a:gd name="connsiteX1065" fmla="*/ 63477 w 5405070"/>
              <a:gd name="connsiteY1065" fmla="*/ 2716945 h 5068607"/>
              <a:gd name="connsiteX1066" fmla="*/ 61130 w 5405070"/>
              <a:gd name="connsiteY1066" fmla="*/ 2722030 h 5068607"/>
              <a:gd name="connsiteX1067" fmla="*/ 58784 w 5405070"/>
              <a:gd name="connsiteY1067" fmla="*/ 2727505 h 5068607"/>
              <a:gd name="connsiteX1068" fmla="*/ 56046 w 5405070"/>
              <a:gd name="connsiteY1068" fmla="*/ 2732198 h 5068607"/>
              <a:gd name="connsiteX1069" fmla="*/ 52917 w 5405070"/>
              <a:gd name="connsiteY1069" fmla="*/ 2737282 h 5068607"/>
              <a:gd name="connsiteX1070" fmla="*/ 50962 w 5405070"/>
              <a:gd name="connsiteY1070" fmla="*/ 2786169 h 5068607"/>
              <a:gd name="connsiteX1071" fmla="*/ 48224 w 5405070"/>
              <a:gd name="connsiteY1071" fmla="*/ 2835057 h 5068607"/>
              <a:gd name="connsiteX1072" fmla="*/ 45095 w 5405070"/>
              <a:gd name="connsiteY1072" fmla="*/ 2883944 h 5068607"/>
              <a:gd name="connsiteX1073" fmla="*/ 41575 w 5405070"/>
              <a:gd name="connsiteY1073" fmla="*/ 2932439 h 5068607"/>
              <a:gd name="connsiteX1074" fmla="*/ 38056 w 5405070"/>
              <a:gd name="connsiteY1074" fmla="*/ 2981718 h 5068607"/>
              <a:gd name="connsiteX1075" fmla="*/ 34145 w 5405070"/>
              <a:gd name="connsiteY1075" fmla="*/ 3030214 h 5068607"/>
              <a:gd name="connsiteX1076" fmla="*/ 25932 w 5405070"/>
              <a:gd name="connsiteY1076" fmla="*/ 3127597 h 5068607"/>
              <a:gd name="connsiteX1077" fmla="*/ 16545 w 5405070"/>
              <a:gd name="connsiteY1077" fmla="*/ 3224197 h 5068607"/>
              <a:gd name="connsiteX1078" fmla="*/ 6377 w 5405070"/>
              <a:gd name="connsiteY1078" fmla="*/ 3320798 h 5068607"/>
              <a:gd name="connsiteX1079" fmla="*/ 0 w 5405070"/>
              <a:gd name="connsiteY1079" fmla="*/ 3375329 h 5068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Lst>
            <a:rect l="l" t="t" r="r" b="b"/>
            <a:pathLst>
              <a:path w="5405070" h="5068607">
                <a:moveTo>
                  <a:pt x="0" y="0"/>
                </a:moveTo>
                <a:lnTo>
                  <a:pt x="5402164" y="0"/>
                </a:lnTo>
                <a:lnTo>
                  <a:pt x="5402723" y="134146"/>
                </a:lnTo>
                <a:lnTo>
                  <a:pt x="5403505" y="178731"/>
                </a:lnTo>
                <a:lnTo>
                  <a:pt x="5404288" y="222925"/>
                </a:lnTo>
                <a:lnTo>
                  <a:pt x="5405070" y="311703"/>
                </a:lnTo>
                <a:lnTo>
                  <a:pt x="5404679" y="400482"/>
                </a:lnTo>
                <a:lnTo>
                  <a:pt x="5403896" y="489261"/>
                </a:lnTo>
                <a:lnTo>
                  <a:pt x="5401550" y="578040"/>
                </a:lnTo>
                <a:lnTo>
                  <a:pt x="5398812" y="666428"/>
                </a:lnTo>
                <a:lnTo>
                  <a:pt x="5395292" y="754424"/>
                </a:lnTo>
                <a:lnTo>
                  <a:pt x="5391381" y="842812"/>
                </a:lnTo>
                <a:lnTo>
                  <a:pt x="5386688" y="931591"/>
                </a:lnTo>
                <a:lnTo>
                  <a:pt x="5381213" y="1019979"/>
                </a:lnTo>
                <a:lnTo>
                  <a:pt x="5374955" y="1107584"/>
                </a:lnTo>
                <a:lnTo>
                  <a:pt x="5368698" y="1195972"/>
                </a:lnTo>
                <a:lnTo>
                  <a:pt x="5362049" y="1284360"/>
                </a:lnTo>
                <a:lnTo>
                  <a:pt x="5355009" y="1372748"/>
                </a:lnTo>
                <a:lnTo>
                  <a:pt x="5340148" y="1548741"/>
                </a:lnTo>
                <a:lnTo>
                  <a:pt x="5336237" y="1595281"/>
                </a:lnTo>
                <a:lnTo>
                  <a:pt x="5332717" y="1641431"/>
                </a:lnTo>
                <a:lnTo>
                  <a:pt x="5325286" y="1734121"/>
                </a:lnTo>
                <a:lnTo>
                  <a:pt x="5326851" y="1751720"/>
                </a:lnTo>
                <a:lnTo>
                  <a:pt x="5328024" y="1768537"/>
                </a:lnTo>
                <a:lnTo>
                  <a:pt x="5328806" y="1785745"/>
                </a:lnTo>
                <a:lnTo>
                  <a:pt x="5328415" y="1802562"/>
                </a:lnTo>
                <a:lnTo>
                  <a:pt x="5328024" y="1810384"/>
                </a:lnTo>
                <a:lnTo>
                  <a:pt x="5327242" y="1818988"/>
                </a:lnTo>
                <a:lnTo>
                  <a:pt x="5325677" y="1827201"/>
                </a:lnTo>
                <a:lnTo>
                  <a:pt x="5324113" y="1835414"/>
                </a:lnTo>
                <a:lnTo>
                  <a:pt x="5322157" y="1843628"/>
                </a:lnTo>
                <a:lnTo>
                  <a:pt x="5319811" y="1851449"/>
                </a:lnTo>
                <a:lnTo>
                  <a:pt x="5317073" y="1859662"/>
                </a:lnTo>
                <a:lnTo>
                  <a:pt x="5313553" y="1867093"/>
                </a:lnTo>
                <a:lnTo>
                  <a:pt x="5308860" y="1926149"/>
                </a:lnTo>
                <a:lnTo>
                  <a:pt x="5304949" y="1985204"/>
                </a:lnTo>
                <a:lnTo>
                  <a:pt x="5301820" y="2044260"/>
                </a:lnTo>
                <a:lnTo>
                  <a:pt x="5298692" y="2102924"/>
                </a:lnTo>
                <a:lnTo>
                  <a:pt x="5293216" y="2221426"/>
                </a:lnTo>
                <a:lnTo>
                  <a:pt x="5288132" y="2339538"/>
                </a:lnTo>
                <a:lnTo>
                  <a:pt x="5282657" y="2457649"/>
                </a:lnTo>
                <a:lnTo>
                  <a:pt x="5279528" y="2517095"/>
                </a:lnTo>
                <a:lnTo>
                  <a:pt x="5276008" y="2575760"/>
                </a:lnTo>
                <a:lnTo>
                  <a:pt x="5272097" y="2634815"/>
                </a:lnTo>
                <a:lnTo>
                  <a:pt x="5267404" y="2693480"/>
                </a:lnTo>
                <a:lnTo>
                  <a:pt x="5261929" y="2752535"/>
                </a:lnTo>
                <a:lnTo>
                  <a:pt x="5255671" y="2811200"/>
                </a:lnTo>
                <a:lnTo>
                  <a:pt x="5254498" y="2842096"/>
                </a:lnTo>
                <a:lnTo>
                  <a:pt x="5253324" y="2872602"/>
                </a:lnTo>
                <a:lnTo>
                  <a:pt x="5251760" y="2903498"/>
                </a:lnTo>
                <a:lnTo>
                  <a:pt x="5249413" y="2934395"/>
                </a:lnTo>
                <a:lnTo>
                  <a:pt x="5247458" y="2964509"/>
                </a:lnTo>
                <a:lnTo>
                  <a:pt x="5244720" y="2995406"/>
                </a:lnTo>
                <a:lnTo>
                  <a:pt x="5241983" y="3025911"/>
                </a:lnTo>
                <a:lnTo>
                  <a:pt x="5238854" y="3056026"/>
                </a:lnTo>
                <a:lnTo>
                  <a:pt x="5235334" y="3086531"/>
                </a:lnTo>
                <a:lnTo>
                  <a:pt x="5231814" y="3116646"/>
                </a:lnTo>
                <a:lnTo>
                  <a:pt x="5227121" y="3147151"/>
                </a:lnTo>
                <a:lnTo>
                  <a:pt x="5222819" y="3177266"/>
                </a:lnTo>
                <a:lnTo>
                  <a:pt x="5218517" y="3207380"/>
                </a:lnTo>
                <a:lnTo>
                  <a:pt x="5213042" y="3237495"/>
                </a:lnTo>
                <a:lnTo>
                  <a:pt x="5207566" y="3267609"/>
                </a:lnTo>
                <a:lnTo>
                  <a:pt x="5201700" y="3297332"/>
                </a:lnTo>
                <a:lnTo>
                  <a:pt x="5204046" y="3314541"/>
                </a:lnTo>
                <a:lnTo>
                  <a:pt x="5205611" y="3332531"/>
                </a:lnTo>
                <a:lnTo>
                  <a:pt x="5206393" y="3350130"/>
                </a:lnTo>
                <a:lnTo>
                  <a:pt x="5206393" y="3367338"/>
                </a:lnTo>
                <a:lnTo>
                  <a:pt x="5205611" y="3384547"/>
                </a:lnTo>
                <a:lnTo>
                  <a:pt x="5204046" y="3402146"/>
                </a:lnTo>
                <a:lnTo>
                  <a:pt x="5201309" y="3419354"/>
                </a:lnTo>
                <a:lnTo>
                  <a:pt x="5197789" y="3436953"/>
                </a:lnTo>
                <a:lnTo>
                  <a:pt x="5198962" y="3449468"/>
                </a:lnTo>
                <a:lnTo>
                  <a:pt x="5199745" y="3462375"/>
                </a:lnTo>
                <a:lnTo>
                  <a:pt x="5200135" y="3474890"/>
                </a:lnTo>
                <a:lnTo>
                  <a:pt x="5200135" y="3487796"/>
                </a:lnTo>
                <a:lnTo>
                  <a:pt x="5199745" y="3500311"/>
                </a:lnTo>
                <a:lnTo>
                  <a:pt x="5199353" y="3512826"/>
                </a:lnTo>
                <a:lnTo>
                  <a:pt x="5198962" y="3525341"/>
                </a:lnTo>
                <a:lnTo>
                  <a:pt x="5197398" y="3537856"/>
                </a:lnTo>
                <a:lnTo>
                  <a:pt x="5196224" y="3549980"/>
                </a:lnTo>
                <a:lnTo>
                  <a:pt x="5194660" y="3562104"/>
                </a:lnTo>
                <a:lnTo>
                  <a:pt x="5190749" y="3586743"/>
                </a:lnTo>
                <a:lnTo>
                  <a:pt x="5185665" y="3611382"/>
                </a:lnTo>
                <a:lnTo>
                  <a:pt x="5180189" y="3635630"/>
                </a:lnTo>
                <a:lnTo>
                  <a:pt x="5158288" y="3647363"/>
                </a:lnTo>
                <a:lnTo>
                  <a:pt x="5162590" y="3646581"/>
                </a:lnTo>
                <a:lnTo>
                  <a:pt x="5167675" y="3644234"/>
                </a:lnTo>
                <a:lnTo>
                  <a:pt x="5173541" y="3640715"/>
                </a:lnTo>
                <a:lnTo>
                  <a:pt x="5180189" y="3635630"/>
                </a:lnTo>
                <a:lnTo>
                  <a:pt x="5177452" y="3651274"/>
                </a:lnTo>
                <a:lnTo>
                  <a:pt x="5174714" y="3666918"/>
                </a:lnTo>
                <a:lnTo>
                  <a:pt x="5171585" y="3681780"/>
                </a:lnTo>
                <a:lnTo>
                  <a:pt x="5168457" y="3695859"/>
                </a:lnTo>
                <a:lnTo>
                  <a:pt x="5164937" y="3709939"/>
                </a:lnTo>
                <a:lnTo>
                  <a:pt x="5161417" y="3722845"/>
                </a:lnTo>
                <a:lnTo>
                  <a:pt x="5157115" y="3735751"/>
                </a:lnTo>
                <a:lnTo>
                  <a:pt x="5152813" y="3747875"/>
                </a:lnTo>
                <a:lnTo>
                  <a:pt x="5148511" y="3759217"/>
                </a:lnTo>
                <a:lnTo>
                  <a:pt x="5143426" y="3770559"/>
                </a:lnTo>
                <a:lnTo>
                  <a:pt x="5138733" y="3781118"/>
                </a:lnTo>
                <a:lnTo>
                  <a:pt x="5133258" y="3791287"/>
                </a:lnTo>
                <a:lnTo>
                  <a:pt x="5127391" y="3801064"/>
                </a:lnTo>
                <a:lnTo>
                  <a:pt x="5121525" y="3810059"/>
                </a:lnTo>
                <a:lnTo>
                  <a:pt x="5115267" y="3818663"/>
                </a:lnTo>
                <a:lnTo>
                  <a:pt x="5109010" y="3827267"/>
                </a:lnTo>
                <a:lnTo>
                  <a:pt x="5102361" y="3834698"/>
                </a:lnTo>
                <a:lnTo>
                  <a:pt x="5095322" y="3841738"/>
                </a:lnTo>
                <a:lnTo>
                  <a:pt x="5087891" y="3847996"/>
                </a:lnTo>
                <a:lnTo>
                  <a:pt x="5080069" y="3854253"/>
                </a:lnTo>
                <a:lnTo>
                  <a:pt x="5072247" y="3859728"/>
                </a:lnTo>
                <a:lnTo>
                  <a:pt x="5064034" y="3864813"/>
                </a:lnTo>
                <a:lnTo>
                  <a:pt x="5055430" y="3869506"/>
                </a:lnTo>
                <a:lnTo>
                  <a:pt x="5046826" y="3873417"/>
                </a:lnTo>
                <a:lnTo>
                  <a:pt x="5037439" y="3876937"/>
                </a:lnTo>
                <a:lnTo>
                  <a:pt x="5028053" y="3880065"/>
                </a:lnTo>
                <a:lnTo>
                  <a:pt x="5018276" y="3882803"/>
                </a:lnTo>
                <a:lnTo>
                  <a:pt x="5008498" y="3885150"/>
                </a:lnTo>
                <a:lnTo>
                  <a:pt x="4997547" y="3886714"/>
                </a:lnTo>
                <a:lnTo>
                  <a:pt x="4986988" y="3887887"/>
                </a:lnTo>
                <a:lnTo>
                  <a:pt x="4975647" y="3888670"/>
                </a:lnTo>
                <a:lnTo>
                  <a:pt x="4964695" y="3888670"/>
                </a:lnTo>
                <a:lnTo>
                  <a:pt x="4958047" y="3888670"/>
                </a:lnTo>
                <a:lnTo>
                  <a:pt x="4951789" y="3889061"/>
                </a:lnTo>
                <a:lnTo>
                  <a:pt x="4945532" y="3889843"/>
                </a:lnTo>
                <a:lnTo>
                  <a:pt x="4939274" y="3891407"/>
                </a:lnTo>
                <a:lnTo>
                  <a:pt x="4927151" y="3894536"/>
                </a:lnTo>
                <a:lnTo>
                  <a:pt x="4915026" y="3898056"/>
                </a:lnTo>
                <a:lnTo>
                  <a:pt x="4891560" y="3905878"/>
                </a:lnTo>
                <a:lnTo>
                  <a:pt x="4879436" y="3910180"/>
                </a:lnTo>
                <a:lnTo>
                  <a:pt x="4867312" y="3913309"/>
                </a:lnTo>
                <a:lnTo>
                  <a:pt x="4849322" y="4068183"/>
                </a:lnTo>
                <a:lnTo>
                  <a:pt x="4849322" y="4094777"/>
                </a:lnTo>
                <a:lnTo>
                  <a:pt x="4849322" y="4120981"/>
                </a:lnTo>
                <a:lnTo>
                  <a:pt x="4849713" y="4173779"/>
                </a:lnTo>
                <a:lnTo>
                  <a:pt x="4850104" y="4226186"/>
                </a:lnTo>
                <a:lnTo>
                  <a:pt x="4850104" y="4252389"/>
                </a:lnTo>
                <a:lnTo>
                  <a:pt x="4850104" y="4278984"/>
                </a:lnTo>
                <a:lnTo>
                  <a:pt x="4849713" y="4305187"/>
                </a:lnTo>
                <a:lnTo>
                  <a:pt x="4848149" y="4331391"/>
                </a:lnTo>
                <a:lnTo>
                  <a:pt x="4846975" y="4357594"/>
                </a:lnTo>
                <a:lnTo>
                  <a:pt x="4844629" y="4383797"/>
                </a:lnTo>
                <a:lnTo>
                  <a:pt x="4841892" y="4410001"/>
                </a:lnTo>
                <a:lnTo>
                  <a:pt x="4838371" y="4435813"/>
                </a:lnTo>
                <a:lnTo>
                  <a:pt x="4834069" y="4461626"/>
                </a:lnTo>
                <a:lnTo>
                  <a:pt x="4828594" y="4487438"/>
                </a:lnTo>
                <a:lnTo>
                  <a:pt x="4829376" y="4503473"/>
                </a:lnTo>
                <a:lnTo>
                  <a:pt x="4829376" y="4519117"/>
                </a:lnTo>
                <a:lnTo>
                  <a:pt x="4829376" y="4534761"/>
                </a:lnTo>
                <a:lnTo>
                  <a:pt x="4828985" y="4550404"/>
                </a:lnTo>
                <a:lnTo>
                  <a:pt x="4828203" y="4566048"/>
                </a:lnTo>
                <a:lnTo>
                  <a:pt x="4827029" y="4581692"/>
                </a:lnTo>
                <a:lnTo>
                  <a:pt x="4823901" y="4612980"/>
                </a:lnTo>
                <a:lnTo>
                  <a:pt x="4819990" y="4643485"/>
                </a:lnTo>
                <a:lnTo>
                  <a:pt x="4816079" y="4674382"/>
                </a:lnTo>
                <a:lnTo>
                  <a:pt x="4811777" y="4705279"/>
                </a:lnTo>
                <a:lnTo>
                  <a:pt x="4808257" y="4735784"/>
                </a:lnTo>
                <a:lnTo>
                  <a:pt x="4809430" y="4743215"/>
                </a:lnTo>
                <a:lnTo>
                  <a:pt x="4810212" y="4750255"/>
                </a:lnTo>
                <a:lnTo>
                  <a:pt x="4810212" y="4756903"/>
                </a:lnTo>
                <a:lnTo>
                  <a:pt x="4810212" y="4763552"/>
                </a:lnTo>
                <a:lnTo>
                  <a:pt x="4809822" y="4769809"/>
                </a:lnTo>
                <a:lnTo>
                  <a:pt x="4809039" y="4776458"/>
                </a:lnTo>
                <a:lnTo>
                  <a:pt x="4807866" y="4782716"/>
                </a:lnTo>
                <a:lnTo>
                  <a:pt x="4805910" y="4788973"/>
                </a:lnTo>
                <a:lnTo>
                  <a:pt x="4802782" y="4801097"/>
                </a:lnTo>
                <a:lnTo>
                  <a:pt x="4798871" y="4813221"/>
                </a:lnTo>
                <a:lnTo>
                  <a:pt x="4794568" y="4825736"/>
                </a:lnTo>
                <a:lnTo>
                  <a:pt x="4791440" y="4837469"/>
                </a:lnTo>
                <a:lnTo>
                  <a:pt x="4789094" y="4853504"/>
                </a:lnTo>
                <a:lnTo>
                  <a:pt x="4786355" y="4868757"/>
                </a:lnTo>
                <a:lnTo>
                  <a:pt x="4783227" y="4883227"/>
                </a:lnTo>
                <a:lnTo>
                  <a:pt x="4779707" y="4897307"/>
                </a:lnTo>
                <a:lnTo>
                  <a:pt x="4775014" y="4910995"/>
                </a:lnTo>
                <a:lnTo>
                  <a:pt x="4770712" y="4924292"/>
                </a:lnTo>
                <a:lnTo>
                  <a:pt x="4765628" y="4936416"/>
                </a:lnTo>
                <a:lnTo>
                  <a:pt x="4760934" y="4948540"/>
                </a:lnTo>
                <a:lnTo>
                  <a:pt x="4755068" y="4960273"/>
                </a:lnTo>
                <a:lnTo>
                  <a:pt x="4748810" y="4971224"/>
                </a:lnTo>
                <a:lnTo>
                  <a:pt x="4742553" y="4981784"/>
                </a:lnTo>
                <a:lnTo>
                  <a:pt x="4735513" y="4991561"/>
                </a:lnTo>
                <a:lnTo>
                  <a:pt x="4728473" y="5000947"/>
                </a:lnTo>
                <a:lnTo>
                  <a:pt x="4720651" y="5009551"/>
                </a:lnTo>
                <a:lnTo>
                  <a:pt x="4713220" y="5017764"/>
                </a:lnTo>
                <a:lnTo>
                  <a:pt x="4704616" y="5025195"/>
                </a:lnTo>
                <a:lnTo>
                  <a:pt x="4696012" y="5032626"/>
                </a:lnTo>
                <a:lnTo>
                  <a:pt x="4687408" y="5038884"/>
                </a:lnTo>
                <a:lnTo>
                  <a:pt x="4678022" y="5044359"/>
                </a:lnTo>
                <a:lnTo>
                  <a:pt x="4668635" y="5049834"/>
                </a:lnTo>
                <a:lnTo>
                  <a:pt x="4658858" y="5054528"/>
                </a:lnTo>
                <a:lnTo>
                  <a:pt x="4648299" y="5058438"/>
                </a:lnTo>
                <a:lnTo>
                  <a:pt x="4638130" y="5061567"/>
                </a:lnTo>
                <a:lnTo>
                  <a:pt x="4627570" y="5064305"/>
                </a:lnTo>
                <a:lnTo>
                  <a:pt x="4616229" y="5066260"/>
                </a:lnTo>
                <a:lnTo>
                  <a:pt x="4604887" y="5067825"/>
                </a:lnTo>
                <a:lnTo>
                  <a:pt x="4593545" y="5068607"/>
                </a:lnTo>
                <a:lnTo>
                  <a:pt x="4581421" y="5068607"/>
                </a:lnTo>
                <a:lnTo>
                  <a:pt x="4569688" y="5068216"/>
                </a:lnTo>
                <a:lnTo>
                  <a:pt x="4557173" y="5066652"/>
                </a:lnTo>
                <a:lnTo>
                  <a:pt x="4544658" y="5065087"/>
                </a:lnTo>
                <a:lnTo>
                  <a:pt x="4532143" y="5062349"/>
                </a:lnTo>
                <a:lnTo>
                  <a:pt x="4495380" y="5061176"/>
                </a:lnTo>
                <a:lnTo>
                  <a:pt x="4459008" y="5059221"/>
                </a:lnTo>
                <a:lnTo>
                  <a:pt x="4440626" y="5058830"/>
                </a:lnTo>
                <a:lnTo>
                  <a:pt x="4422245" y="5058830"/>
                </a:lnTo>
                <a:lnTo>
                  <a:pt x="4404646" y="5058830"/>
                </a:lnTo>
                <a:lnTo>
                  <a:pt x="4386264" y="5060003"/>
                </a:lnTo>
                <a:lnTo>
                  <a:pt x="4380007" y="5060394"/>
                </a:lnTo>
                <a:lnTo>
                  <a:pt x="4374141" y="5060394"/>
                </a:lnTo>
                <a:lnTo>
                  <a:pt x="4368274" y="5060394"/>
                </a:lnTo>
                <a:lnTo>
                  <a:pt x="4363189" y="5060003"/>
                </a:lnTo>
                <a:lnTo>
                  <a:pt x="4358106" y="5059221"/>
                </a:lnTo>
                <a:lnTo>
                  <a:pt x="4353412" y="5058047"/>
                </a:lnTo>
                <a:lnTo>
                  <a:pt x="4348719" y="5056483"/>
                </a:lnTo>
                <a:lnTo>
                  <a:pt x="4344417" y="5055310"/>
                </a:lnTo>
                <a:lnTo>
                  <a:pt x="4340506" y="5052963"/>
                </a:lnTo>
                <a:lnTo>
                  <a:pt x="4336595" y="5050617"/>
                </a:lnTo>
                <a:lnTo>
                  <a:pt x="4333075" y="5048661"/>
                </a:lnTo>
                <a:lnTo>
                  <a:pt x="4329555" y="5045923"/>
                </a:lnTo>
                <a:lnTo>
                  <a:pt x="4326817" y="5042795"/>
                </a:lnTo>
                <a:lnTo>
                  <a:pt x="4323689" y="5039666"/>
                </a:lnTo>
                <a:lnTo>
                  <a:pt x="4321733" y="5036146"/>
                </a:lnTo>
                <a:lnTo>
                  <a:pt x="4319387" y="5032235"/>
                </a:lnTo>
                <a:lnTo>
                  <a:pt x="4317040" y="5027933"/>
                </a:lnTo>
                <a:lnTo>
                  <a:pt x="4315476" y="5024022"/>
                </a:lnTo>
                <a:lnTo>
                  <a:pt x="4313520" y="5019720"/>
                </a:lnTo>
                <a:lnTo>
                  <a:pt x="4312347" y="5014636"/>
                </a:lnTo>
                <a:lnTo>
                  <a:pt x="4309610" y="5004467"/>
                </a:lnTo>
                <a:lnTo>
                  <a:pt x="4308045" y="4993125"/>
                </a:lnTo>
                <a:lnTo>
                  <a:pt x="4307263" y="4981393"/>
                </a:lnTo>
                <a:lnTo>
                  <a:pt x="4307263" y="4968095"/>
                </a:lnTo>
                <a:lnTo>
                  <a:pt x="4307654" y="4954407"/>
                </a:lnTo>
                <a:lnTo>
                  <a:pt x="4309218" y="4940327"/>
                </a:lnTo>
                <a:lnTo>
                  <a:pt x="4302960" y="4935243"/>
                </a:lnTo>
                <a:lnTo>
                  <a:pt x="4297485" y="4929768"/>
                </a:lnTo>
                <a:lnTo>
                  <a:pt x="4292792" y="4924684"/>
                </a:lnTo>
                <a:lnTo>
                  <a:pt x="4288099" y="4918817"/>
                </a:lnTo>
                <a:lnTo>
                  <a:pt x="4284579" y="4912951"/>
                </a:lnTo>
                <a:lnTo>
                  <a:pt x="4281059" y="4907084"/>
                </a:lnTo>
                <a:lnTo>
                  <a:pt x="4278321" y="4900827"/>
                </a:lnTo>
                <a:lnTo>
                  <a:pt x="4275584" y="4894569"/>
                </a:lnTo>
                <a:lnTo>
                  <a:pt x="4273628" y="4887921"/>
                </a:lnTo>
                <a:lnTo>
                  <a:pt x="4272064" y="4881272"/>
                </a:lnTo>
                <a:lnTo>
                  <a:pt x="4270891" y="4874623"/>
                </a:lnTo>
                <a:lnTo>
                  <a:pt x="4269326" y="4867975"/>
                </a:lnTo>
                <a:lnTo>
                  <a:pt x="4268153" y="4853504"/>
                </a:lnTo>
                <a:lnTo>
                  <a:pt x="4267762" y="4839425"/>
                </a:lnTo>
                <a:lnTo>
                  <a:pt x="4267762" y="4824563"/>
                </a:lnTo>
                <a:lnTo>
                  <a:pt x="4268153" y="4810092"/>
                </a:lnTo>
                <a:lnTo>
                  <a:pt x="4268935" y="4779978"/>
                </a:lnTo>
                <a:lnTo>
                  <a:pt x="4269326" y="4765507"/>
                </a:lnTo>
                <a:lnTo>
                  <a:pt x="4268545" y="4751037"/>
                </a:lnTo>
                <a:lnTo>
                  <a:pt x="4267371" y="4736957"/>
                </a:lnTo>
                <a:lnTo>
                  <a:pt x="4266197" y="4730309"/>
                </a:lnTo>
                <a:lnTo>
                  <a:pt x="4265024" y="4722878"/>
                </a:lnTo>
                <a:lnTo>
                  <a:pt x="4263460" y="4717011"/>
                </a:lnTo>
                <a:lnTo>
                  <a:pt x="4262678" y="4711145"/>
                </a:lnTo>
                <a:lnTo>
                  <a:pt x="4262286" y="4704105"/>
                </a:lnTo>
                <a:lnTo>
                  <a:pt x="4262286" y="4697457"/>
                </a:lnTo>
                <a:lnTo>
                  <a:pt x="4262678" y="4684159"/>
                </a:lnTo>
                <a:lnTo>
                  <a:pt x="4264242" y="4670471"/>
                </a:lnTo>
                <a:lnTo>
                  <a:pt x="4267762" y="4642312"/>
                </a:lnTo>
                <a:lnTo>
                  <a:pt x="4269326" y="4628624"/>
                </a:lnTo>
                <a:lnTo>
                  <a:pt x="4270891" y="4614544"/>
                </a:lnTo>
                <a:lnTo>
                  <a:pt x="4263460" y="4593425"/>
                </a:lnTo>
                <a:lnTo>
                  <a:pt x="4255638" y="4571915"/>
                </a:lnTo>
                <a:lnTo>
                  <a:pt x="4253683" y="4566048"/>
                </a:lnTo>
                <a:lnTo>
                  <a:pt x="4252900" y="4559400"/>
                </a:lnTo>
                <a:lnTo>
                  <a:pt x="4252510" y="4552751"/>
                </a:lnTo>
                <a:lnTo>
                  <a:pt x="4252118" y="4545320"/>
                </a:lnTo>
                <a:lnTo>
                  <a:pt x="4252900" y="4530850"/>
                </a:lnTo>
                <a:lnTo>
                  <a:pt x="4253291" y="4516379"/>
                </a:lnTo>
                <a:lnTo>
                  <a:pt x="4253291" y="4509730"/>
                </a:lnTo>
                <a:lnTo>
                  <a:pt x="4252900" y="4503082"/>
                </a:lnTo>
                <a:lnTo>
                  <a:pt x="4252118" y="4497215"/>
                </a:lnTo>
                <a:lnTo>
                  <a:pt x="4250162" y="4492131"/>
                </a:lnTo>
                <a:lnTo>
                  <a:pt x="4248989" y="4489393"/>
                </a:lnTo>
                <a:lnTo>
                  <a:pt x="4247425" y="4487047"/>
                </a:lnTo>
                <a:lnTo>
                  <a:pt x="4246252" y="4484700"/>
                </a:lnTo>
                <a:lnTo>
                  <a:pt x="4243905" y="4483136"/>
                </a:lnTo>
                <a:lnTo>
                  <a:pt x="4242341" y="4481572"/>
                </a:lnTo>
                <a:lnTo>
                  <a:pt x="4239603" y="4480007"/>
                </a:lnTo>
                <a:lnTo>
                  <a:pt x="4236865" y="4479225"/>
                </a:lnTo>
                <a:lnTo>
                  <a:pt x="4233736" y="4478052"/>
                </a:lnTo>
                <a:lnTo>
                  <a:pt x="4230217" y="4477661"/>
                </a:lnTo>
                <a:lnTo>
                  <a:pt x="4227088" y="4477269"/>
                </a:lnTo>
                <a:lnTo>
                  <a:pt x="4224350" y="4477661"/>
                </a:lnTo>
                <a:lnTo>
                  <a:pt x="4221221" y="4478052"/>
                </a:lnTo>
                <a:lnTo>
                  <a:pt x="4218875" y="4479225"/>
                </a:lnTo>
                <a:lnTo>
                  <a:pt x="4216919" y="4480398"/>
                </a:lnTo>
                <a:lnTo>
                  <a:pt x="4214573" y="4482354"/>
                </a:lnTo>
                <a:lnTo>
                  <a:pt x="4212226" y="4483918"/>
                </a:lnTo>
                <a:lnTo>
                  <a:pt x="4208706" y="4488611"/>
                </a:lnTo>
                <a:lnTo>
                  <a:pt x="4205578" y="4493696"/>
                </a:lnTo>
                <a:lnTo>
                  <a:pt x="4202840" y="4499953"/>
                </a:lnTo>
                <a:lnTo>
                  <a:pt x="4200493" y="4506602"/>
                </a:lnTo>
                <a:lnTo>
                  <a:pt x="4195800" y="4521463"/>
                </a:lnTo>
                <a:lnTo>
                  <a:pt x="4191498" y="4536325"/>
                </a:lnTo>
                <a:lnTo>
                  <a:pt x="4189151" y="4542974"/>
                </a:lnTo>
                <a:lnTo>
                  <a:pt x="4186414" y="4549622"/>
                </a:lnTo>
                <a:lnTo>
                  <a:pt x="4183285" y="4555489"/>
                </a:lnTo>
                <a:lnTo>
                  <a:pt x="4179374" y="4560573"/>
                </a:lnTo>
                <a:lnTo>
                  <a:pt x="4179765" y="4575044"/>
                </a:lnTo>
                <a:lnTo>
                  <a:pt x="4180547" y="4589514"/>
                </a:lnTo>
                <a:lnTo>
                  <a:pt x="4180547" y="4596945"/>
                </a:lnTo>
                <a:lnTo>
                  <a:pt x="4180547" y="4603985"/>
                </a:lnTo>
                <a:lnTo>
                  <a:pt x="4180156" y="4610242"/>
                </a:lnTo>
                <a:lnTo>
                  <a:pt x="4179374" y="4616500"/>
                </a:lnTo>
                <a:lnTo>
                  <a:pt x="4177419" y="4621584"/>
                </a:lnTo>
                <a:lnTo>
                  <a:pt x="4175463" y="4626277"/>
                </a:lnTo>
                <a:lnTo>
                  <a:pt x="4173899" y="4628624"/>
                </a:lnTo>
                <a:lnTo>
                  <a:pt x="4172334" y="4630188"/>
                </a:lnTo>
                <a:lnTo>
                  <a:pt x="4170379" y="4632144"/>
                </a:lnTo>
                <a:lnTo>
                  <a:pt x="4168032" y="4633317"/>
                </a:lnTo>
                <a:lnTo>
                  <a:pt x="4166077" y="4634881"/>
                </a:lnTo>
                <a:lnTo>
                  <a:pt x="4163339" y="4635663"/>
                </a:lnTo>
                <a:lnTo>
                  <a:pt x="4160210" y="4636055"/>
                </a:lnTo>
                <a:lnTo>
                  <a:pt x="4157082" y="4636446"/>
                </a:lnTo>
                <a:lnTo>
                  <a:pt x="4153562" y="4636446"/>
                </a:lnTo>
                <a:lnTo>
                  <a:pt x="4149651" y="4636446"/>
                </a:lnTo>
                <a:lnTo>
                  <a:pt x="4144958" y="4636055"/>
                </a:lnTo>
                <a:lnTo>
                  <a:pt x="4140656" y="4634881"/>
                </a:lnTo>
                <a:lnTo>
                  <a:pt x="4137136" y="4636446"/>
                </a:lnTo>
                <a:lnTo>
                  <a:pt x="4133225" y="4638010"/>
                </a:lnTo>
                <a:lnTo>
                  <a:pt x="4129705" y="4638792"/>
                </a:lnTo>
                <a:lnTo>
                  <a:pt x="4125794" y="4639183"/>
                </a:lnTo>
                <a:lnTo>
                  <a:pt x="4116408" y="4643094"/>
                </a:lnTo>
                <a:lnTo>
                  <a:pt x="4106630" y="4647005"/>
                </a:lnTo>
                <a:lnTo>
                  <a:pt x="4096853" y="4650916"/>
                </a:lnTo>
                <a:lnTo>
                  <a:pt x="4087466" y="4654045"/>
                </a:lnTo>
                <a:lnTo>
                  <a:pt x="4077689" y="4657174"/>
                </a:lnTo>
                <a:lnTo>
                  <a:pt x="4068303" y="4659129"/>
                </a:lnTo>
                <a:lnTo>
                  <a:pt x="4058525" y="4661476"/>
                </a:lnTo>
                <a:lnTo>
                  <a:pt x="4048748" y="4663431"/>
                </a:lnTo>
                <a:lnTo>
                  <a:pt x="4039362" y="4664605"/>
                </a:lnTo>
                <a:lnTo>
                  <a:pt x="4029584" y="4665387"/>
                </a:lnTo>
                <a:lnTo>
                  <a:pt x="4010029" y="4667342"/>
                </a:lnTo>
                <a:lnTo>
                  <a:pt x="3990866" y="4667733"/>
                </a:lnTo>
                <a:lnTo>
                  <a:pt x="3970920" y="4667342"/>
                </a:lnTo>
                <a:lnTo>
                  <a:pt x="3951756" y="4666560"/>
                </a:lnTo>
                <a:lnTo>
                  <a:pt x="3932201" y="4664605"/>
                </a:lnTo>
                <a:lnTo>
                  <a:pt x="3912646" y="4662649"/>
                </a:lnTo>
                <a:lnTo>
                  <a:pt x="3893483" y="4661085"/>
                </a:lnTo>
                <a:lnTo>
                  <a:pt x="3854373" y="4656392"/>
                </a:lnTo>
                <a:lnTo>
                  <a:pt x="3835209" y="4654827"/>
                </a:lnTo>
                <a:lnTo>
                  <a:pt x="3815655" y="4653263"/>
                </a:lnTo>
                <a:lnTo>
                  <a:pt x="3811744" y="4652872"/>
                </a:lnTo>
                <a:lnTo>
                  <a:pt x="3808224" y="4652089"/>
                </a:lnTo>
                <a:lnTo>
                  <a:pt x="3804704" y="4650916"/>
                </a:lnTo>
                <a:lnTo>
                  <a:pt x="3801184" y="4649352"/>
                </a:lnTo>
                <a:lnTo>
                  <a:pt x="3798055" y="4647787"/>
                </a:lnTo>
                <a:lnTo>
                  <a:pt x="3795318" y="4645441"/>
                </a:lnTo>
                <a:lnTo>
                  <a:pt x="3792189" y="4643094"/>
                </a:lnTo>
                <a:lnTo>
                  <a:pt x="3789451" y="4640357"/>
                </a:lnTo>
                <a:lnTo>
                  <a:pt x="3784758" y="4634881"/>
                </a:lnTo>
                <a:lnTo>
                  <a:pt x="3780847" y="4627450"/>
                </a:lnTo>
                <a:lnTo>
                  <a:pt x="3776545" y="4620020"/>
                </a:lnTo>
                <a:lnTo>
                  <a:pt x="3773416" y="4611807"/>
                </a:lnTo>
                <a:lnTo>
                  <a:pt x="3770678" y="4603202"/>
                </a:lnTo>
                <a:lnTo>
                  <a:pt x="3768332" y="4593816"/>
                </a:lnTo>
                <a:lnTo>
                  <a:pt x="3765985" y="4584430"/>
                </a:lnTo>
                <a:lnTo>
                  <a:pt x="3764030" y="4575044"/>
                </a:lnTo>
                <a:lnTo>
                  <a:pt x="3761683" y="4555489"/>
                </a:lnTo>
                <a:lnTo>
                  <a:pt x="3759728" y="4537107"/>
                </a:lnTo>
                <a:lnTo>
                  <a:pt x="3757381" y="4506211"/>
                </a:lnTo>
                <a:lnTo>
                  <a:pt x="3755817" y="4475314"/>
                </a:lnTo>
                <a:lnTo>
                  <a:pt x="3754252" y="4444808"/>
                </a:lnTo>
                <a:lnTo>
                  <a:pt x="3753470" y="4413912"/>
                </a:lnTo>
                <a:lnTo>
                  <a:pt x="3752297" y="4352119"/>
                </a:lnTo>
                <a:lnTo>
                  <a:pt x="3750733" y="4290325"/>
                </a:lnTo>
                <a:lnTo>
                  <a:pt x="3745257" y="4261775"/>
                </a:lnTo>
                <a:lnTo>
                  <a:pt x="3740173" y="4233616"/>
                </a:lnTo>
                <a:lnTo>
                  <a:pt x="3734307" y="4205066"/>
                </a:lnTo>
                <a:lnTo>
                  <a:pt x="3731960" y="4190987"/>
                </a:lnTo>
                <a:lnTo>
                  <a:pt x="3730004" y="4176908"/>
                </a:lnTo>
                <a:lnTo>
                  <a:pt x="3727658" y="4162437"/>
                </a:lnTo>
                <a:lnTo>
                  <a:pt x="3726093" y="4148358"/>
                </a:lnTo>
                <a:lnTo>
                  <a:pt x="3725311" y="4133887"/>
                </a:lnTo>
                <a:lnTo>
                  <a:pt x="3725311" y="4119025"/>
                </a:lnTo>
                <a:lnTo>
                  <a:pt x="3725702" y="4104555"/>
                </a:lnTo>
                <a:lnTo>
                  <a:pt x="3726876" y="4089693"/>
                </a:lnTo>
                <a:lnTo>
                  <a:pt x="3728831" y="4075223"/>
                </a:lnTo>
                <a:lnTo>
                  <a:pt x="3731960" y="4059970"/>
                </a:lnTo>
                <a:lnTo>
                  <a:pt x="3724920" y="3898447"/>
                </a:lnTo>
                <a:lnTo>
                  <a:pt x="3717880" y="3736924"/>
                </a:lnTo>
                <a:lnTo>
                  <a:pt x="3714361" y="3732231"/>
                </a:lnTo>
                <a:lnTo>
                  <a:pt x="3711232" y="3727929"/>
                </a:lnTo>
                <a:lnTo>
                  <a:pt x="3708103" y="3724800"/>
                </a:lnTo>
                <a:lnTo>
                  <a:pt x="3705365" y="3722454"/>
                </a:lnTo>
                <a:lnTo>
                  <a:pt x="3702628" y="3720498"/>
                </a:lnTo>
                <a:lnTo>
                  <a:pt x="3699890" y="3719325"/>
                </a:lnTo>
                <a:lnTo>
                  <a:pt x="3697152" y="3718152"/>
                </a:lnTo>
                <a:lnTo>
                  <a:pt x="3694806" y="3718152"/>
                </a:lnTo>
                <a:lnTo>
                  <a:pt x="3692459" y="3718543"/>
                </a:lnTo>
                <a:lnTo>
                  <a:pt x="3689722" y="3719325"/>
                </a:lnTo>
                <a:lnTo>
                  <a:pt x="3687375" y="3720498"/>
                </a:lnTo>
                <a:lnTo>
                  <a:pt x="3685419" y="3721671"/>
                </a:lnTo>
                <a:lnTo>
                  <a:pt x="3680726" y="3725974"/>
                </a:lnTo>
                <a:lnTo>
                  <a:pt x="3676815" y="3730667"/>
                </a:lnTo>
                <a:lnTo>
                  <a:pt x="3668602" y="3741617"/>
                </a:lnTo>
                <a:lnTo>
                  <a:pt x="3664691" y="3746702"/>
                </a:lnTo>
                <a:lnTo>
                  <a:pt x="3660389" y="3751786"/>
                </a:lnTo>
                <a:lnTo>
                  <a:pt x="3656087" y="3755697"/>
                </a:lnTo>
                <a:lnTo>
                  <a:pt x="3654132" y="3757652"/>
                </a:lnTo>
                <a:lnTo>
                  <a:pt x="3651785" y="3758826"/>
                </a:lnTo>
                <a:lnTo>
                  <a:pt x="3649048" y="3759608"/>
                </a:lnTo>
                <a:lnTo>
                  <a:pt x="3647092" y="3760390"/>
                </a:lnTo>
                <a:lnTo>
                  <a:pt x="3644354" y="3760390"/>
                </a:lnTo>
                <a:lnTo>
                  <a:pt x="3641617" y="3759608"/>
                </a:lnTo>
                <a:lnTo>
                  <a:pt x="3629102" y="3768212"/>
                </a:lnTo>
                <a:lnTo>
                  <a:pt x="3622453" y="3771732"/>
                </a:lnTo>
                <a:lnTo>
                  <a:pt x="3616195" y="3775252"/>
                </a:lnTo>
                <a:lnTo>
                  <a:pt x="3609938" y="3778380"/>
                </a:lnTo>
                <a:lnTo>
                  <a:pt x="3603680" y="3781118"/>
                </a:lnTo>
                <a:lnTo>
                  <a:pt x="3597423" y="3783074"/>
                </a:lnTo>
                <a:lnTo>
                  <a:pt x="3591556" y="3783465"/>
                </a:lnTo>
                <a:lnTo>
                  <a:pt x="3588428" y="3783465"/>
                </a:lnTo>
                <a:lnTo>
                  <a:pt x="3585690" y="3783465"/>
                </a:lnTo>
                <a:lnTo>
                  <a:pt x="3582561" y="3782683"/>
                </a:lnTo>
                <a:lnTo>
                  <a:pt x="3579823" y="3781509"/>
                </a:lnTo>
                <a:lnTo>
                  <a:pt x="3577477" y="3780336"/>
                </a:lnTo>
                <a:lnTo>
                  <a:pt x="3574348" y="3778772"/>
                </a:lnTo>
                <a:lnTo>
                  <a:pt x="3571611" y="3776816"/>
                </a:lnTo>
                <a:lnTo>
                  <a:pt x="3569264" y="3774469"/>
                </a:lnTo>
                <a:lnTo>
                  <a:pt x="3566526" y="3771341"/>
                </a:lnTo>
                <a:lnTo>
                  <a:pt x="3563789" y="3768212"/>
                </a:lnTo>
                <a:lnTo>
                  <a:pt x="3561833" y="3764692"/>
                </a:lnTo>
                <a:lnTo>
                  <a:pt x="3559096" y="3760390"/>
                </a:lnTo>
                <a:lnTo>
                  <a:pt x="3556749" y="3755697"/>
                </a:lnTo>
                <a:lnTo>
                  <a:pt x="3554402" y="3750222"/>
                </a:lnTo>
                <a:lnTo>
                  <a:pt x="3550100" y="3738489"/>
                </a:lnTo>
                <a:lnTo>
                  <a:pt x="3543843" y="3749439"/>
                </a:lnTo>
                <a:lnTo>
                  <a:pt x="3537194" y="3759608"/>
                </a:lnTo>
                <a:lnTo>
                  <a:pt x="3530545" y="3768603"/>
                </a:lnTo>
                <a:lnTo>
                  <a:pt x="3523897" y="3776816"/>
                </a:lnTo>
                <a:lnTo>
                  <a:pt x="3516857" y="3783856"/>
                </a:lnTo>
                <a:lnTo>
                  <a:pt x="3509817" y="3790113"/>
                </a:lnTo>
                <a:lnTo>
                  <a:pt x="3502778" y="3795980"/>
                </a:lnTo>
                <a:lnTo>
                  <a:pt x="3495738" y="3800282"/>
                </a:lnTo>
                <a:lnTo>
                  <a:pt x="3488307" y="3804193"/>
                </a:lnTo>
                <a:lnTo>
                  <a:pt x="3480876" y="3807322"/>
                </a:lnTo>
                <a:lnTo>
                  <a:pt x="3473445" y="3810059"/>
                </a:lnTo>
                <a:lnTo>
                  <a:pt x="3466015" y="3812406"/>
                </a:lnTo>
                <a:lnTo>
                  <a:pt x="3458193" y="3813579"/>
                </a:lnTo>
                <a:lnTo>
                  <a:pt x="3450762" y="3814752"/>
                </a:lnTo>
                <a:lnTo>
                  <a:pt x="3442940" y="3815143"/>
                </a:lnTo>
                <a:lnTo>
                  <a:pt x="3435118" y="3815143"/>
                </a:lnTo>
                <a:lnTo>
                  <a:pt x="3427687" y="3814752"/>
                </a:lnTo>
                <a:lnTo>
                  <a:pt x="3419474" y="3813970"/>
                </a:lnTo>
                <a:lnTo>
                  <a:pt x="3412043" y="3812797"/>
                </a:lnTo>
                <a:lnTo>
                  <a:pt x="3403830" y="3811624"/>
                </a:lnTo>
                <a:lnTo>
                  <a:pt x="3387795" y="3808495"/>
                </a:lnTo>
                <a:lnTo>
                  <a:pt x="3371760" y="3804193"/>
                </a:lnTo>
                <a:lnTo>
                  <a:pt x="3340082" y="3796762"/>
                </a:lnTo>
                <a:lnTo>
                  <a:pt x="3324047" y="3793633"/>
                </a:lnTo>
                <a:lnTo>
                  <a:pt x="3308403" y="3790896"/>
                </a:lnTo>
                <a:lnTo>
                  <a:pt x="3299799" y="3765083"/>
                </a:lnTo>
                <a:lnTo>
                  <a:pt x="3291195" y="3739271"/>
                </a:lnTo>
                <a:lnTo>
                  <a:pt x="3273204" y="3688428"/>
                </a:lnTo>
                <a:lnTo>
                  <a:pt x="3264209" y="3662616"/>
                </a:lnTo>
                <a:lnTo>
                  <a:pt x="3255214" y="3637195"/>
                </a:lnTo>
                <a:lnTo>
                  <a:pt x="3247392" y="3611382"/>
                </a:lnTo>
                <a:lnTo>
                  <a:pt x="3239179" y="3584788"/>
                </a:lnTo>
                <a:lnTo>
                  <a:pt x="3232530" y="3558584"/>
                </a:lnTo>
                <a:lnTo>
                  <a:pt x="3226272" y="3532381"/>
                </a:lnTo>
                <a:lnTo>
                  <a:pt x="3223535" y="3518693"/>
                </a:lnTo>
                <a:lnTo>
                  <a:pt x="3221579" y="3505004"/>
                </a:lnTo>
                <a:lnTo>
                  <a:pt x="3219233" y="3491316"/>
                </a:lnTo>
                <a:lnTo>
                  <a:pt x="3217277" y="3477627"/>
                </a:lnTo>
                <a:lnTo>
                  <a:pt x="3215713" y="3463548"/>
                </a:lnTo>
                <a:lnTo>
                  <a:pt x="3214931" y="3449468"/>
                </a:lnTo>
                <a:lnTo>
                  <a:pt x="3213757" y="3434998"/>
                </a:lnTo>
                <a:lnTo>
                  <a:pt x="3213757" y="3420918"/>
                </a:lnTo>
                <a:lnTo>
                  <a:pt x="3213757" y="3406057"/>
                </a:lnTo>
                <a:lnTo>
                  <a:pt x="3214149" y="3391586"/>
                </a:lnTo>
                <a:lnTo>
                  <a:pt x="3215322" y="3376725"/>
                </a:lnTo>
                <a:lnTo>
                  <a:pt x="3216886" y="3361472"/>
                </a:lnTo>
                <a:lnTo>
                  <a:pt x="3213757" y="3355605"/>
                </a:lnTo>
                <a:lnTo>
                  <a:pt x="3211411" y="3350521"/>
                </a:lnTo>
                <a:lnTo>
                  <a:pt x="3209455" y="3344655"/>
                </a:lnTo>
                <a:lnTo>
                  <a:pt x="3207500" y="3338397"/>
                </a:lnTo>
                <a:lnTo>
                  <a:pt x="3205936" y="3332140"/>
                </a:lnTo>
                <a:lnTo>
                  <a:pt x="3204371" y="3325882"/>
                </a:lnTo>
                <a:lnTo>
                  <a:pt x="3202807" y="3312976"/>
                </a:lnTo>
                <a:lnTo>
                  <a:pt x="3202025" y="3299679"/>
                </a:lnTo>
                <a:lnTo>
                  <a:pt x="3200851" y="3285991"/>
                </a:lnTo>
                <a:lnTo>
                  <a:pt x="3200069" y="3259005"/>
                </a:lnTo>
                <a:lnTo>
                  <a:pt x="3199287" y="3245708"/>
                </a:lnTo>
                <a:lnTo>
                  <a:pt x="3197723" y="3232019"/>
                </a:lnTo>
                <a:lnTo>
                  <a:pt x="3195767" y="3219113"/>
                </a:lnTo>
                <a:lnTo>
                  <a:pt x="3194203" y="3212856"/>
                </a:lnTo>
                <a:lnTo>
                  <a:pt x="3192638" y="3207380"/>
                </a:lnTo>
                <a:lnTo>
                  <a:pt x="3190292" y="3201123"/>
                </a:lnTo>
                <a:lnTo>
                  <a:pt x="3187945" y="3195256"/>
                </a:lnTo>
                <a:lnTo>
                  <a:pt x="3185207" y="3189781"/>
                </a:lnTo>
                <a:lnTo>
                  <a:pt x="3181688" y="3184305"/>
                </a:lnTo>
                <a:lnTo>
                  <a:pt x="3178168" y="3179221"/>
                </a:lnTo>
                <a:lnTo>
                  <a:pt x="3174257" y="3174137"/>
                </a:lnTo>
                <a:lnTo>
                  <a:pt x="3169564" y="3169444"/>
                </a:lnTo>
                <a:lnTo>
                  <a:pt x="3164479" y="3164751"/>
                </a:lnTo>
                <a:lnTo>
                  <a:pt x="3162915" y="3259396"/>
                </a:lnTo>
                <a:lnTo>
                  <a:pt x="3161741" y="3306328"/>
                </a:lnTo>
                <a:lnTo>
                  <a:pt x="3160568" y="3353650"/>
                </a:lnTo>
                <a:lnTo>
                  <a:pt x="3158613" y="3400190"/>
                </a:lnTo>
                <a:lnTo>
                  <a:pt x="3156266" y="3447122"/>
                </a:lnTo>
                <a:lnTo>
                  <a:pt x="3154311" y="3494053"/>
                </a:lnTo>
                <a:lnTo>
                  <a:pt x="3151182" y="3540985"/>
                </a:lnTo>
                <a:lnTo>
                  <a:pt x="3147271" y="3587525"/>
                </a:lnTo>
                <a:lnTo>
                  <a:pt x="3143360" y="3634066"/>
                </a:lnTo>
                <a:lnTo>
                  <a:pt x="3139058" y="3680997"/>
                </a:lnTo>
                <a:lnTo>
                  <a:pt x="3133974" y="3727147"/>
                </a:lnTo>
                <a:lnTo>
                  <a:pt x="3128107" y="3773687"/>
                </a:lnTo>
                <a:lnTo>
                  <a:pt x="3121459" y="3819837"/>
                </a:lnTo>
                <a:lnTo>
                  <a:pt x="3114419" y="3865986"/>
                </a:lnTo>
                <a:lnTo>
                  <a:pt x="3106597" y="3912135"/>
                </a:lnTo>
                <a:lnTo>
                  <a:pt x="3105033" y="3936774"/>
                </a:lnTo>
                <a:lnTo>
                  <a:pt x="3103468" y="3961413"/>
                </a:lnTo>
                <a:lnTo>
                  <a:pt x="3100731" y="3985270"/>
                </a:lnTo>
                <a:lnTo>
                  <a:pt x="3097211" y="4009518"/>
                </a:lnTo>
                <a:lnTo>
                  <a:pt x="3092909" y="4032984"/>
                </a:lnTo>
                <a:lnTo>
                  <a:pt x="3088607" y="4056841"/>
                </a:lnTo>
                <a:lnTo>
                  <a:pt x="3083522" y="4079916"/>
                </a:lnTo>
                <a:lnTo>
                  <a:pt x="3078829" y="4102990"/>
                </a:lnTo>
                <a:lnTo>
                  <a:pt x="3072963" y="4126456"/>
                </a:lnTo>
                <a:lnTo>
                  <a:pt x="3067096" y="4149531"/>
                </a:lnTo>
                <a:lnTo>
                  <a:pt x="3055755" y="4195289"/>
                </a:lnTo>
                <a:lnTo>
                  <a:pt x="3043631" y="4241438"/>
                </a:lnTo>
                <a:lnTo>
                  <a:pt x="3031898" y="4287197"/>
                </a:lnTo>
                <a:lnTo>
                  <a:pt x="3031507" y="4298147"/>
                </a:lnTo>
                <a:lnTo>
                  <a:pt x="3030724" y="4308316"/>
                </a:lnTo>
                <a:lnTo>
                  <a:pt x="3028378" y="4318093"/>
                </a:lnTo>
                <a:lnTo>
                  <a:pt x="3026031" y="4327480"/>
                </a:lnTo>
                <a:lnTo>
                  <a:pt x="3022511" y="4336475"/>
                </a:lnTo>
                <a:lnTo>
                  <a:pt x="3018992" y="4344688"/>
                </a:lnTo>
                <a:lnTo>
                  <a:pt x="3014689" y="4353292"/>
                </a:lnTo>
                <a:lnTo>
                  <a:pt x="3009605" y="4361896"/>
                </a:lnTo>
                <a:lnTo>
                  <a:pt x="3006476" y="4365025"/>
                </a:lnTo>
                <a:lnTo>
                  <a:pt x="3002957" y="4368545"/>
                </a:lnTo>
                <a:lnTo>
                  <a:pt x="2997090" y="4375584"/>
                </a:lnTo>
                <a:lnTo>
                  <a:pt x="2991224" y="4384189"/>
                </a:lnTo>
                <a:lnTo>
                  <a:pt x="2986139" y="4392402"/>
                </a:lnTo>
                <a:lnTo>
                  <a:pt x="2981055" y="4401397"/>
                </a:lnTo>
                <a:lnTo>
                  <a:pt x="2976753" y="4410783"/>
                </a:lnTo>
                <a:lnTo>
                  <a:pt x="2967367" y="4429556"/>
                </a:lnTo>
                <a:lnTo>
                  <a:pt x="2962282" y="4438942"/>
                </a:lnTo>
                <a:lnTo>
                  <a:pt x="2957589" y="4447546"/>
                </a:lnTo>
                <a:lnTo>
                  <a:pt x="2951723" y="4455759"/>
                </a:lnTo>
                <a:lnTo>
                  <a:pt x="2945857" y="4463972"/>
                </a:lnTo>
                <a:lnTo>
                  <a:pt x="2939599" y="4470621"/>
                </a:lnTo>
                <a:lnTo>
                  <a:pt x="2936470" y="4474141"/>
                </a:lnTo>
                <a:lnTo>
                  <a:pt x="2932950" y="4476878"/>
                </a:lnTo>
                <a:lnTo>
                  <a:pt x="2929039" y="4479616"/>
                </a:lnTo>
                <a:lnTo>
                  <a:pt x="2924737" y="4482354"/>
                </a:lnTo>
                <a:lnTo>
                  <a:pt x="2920826" y="4483918"/>
                </a:lnTo>
                <a:lnTo>
                  <a:pt x="2916524" y="4486265"/>
                </a:lnTo>
                <a:lnTo>
                  <a:pt x="2913004" y="4498389"/>
                </a:lnTo>
                <a:lnTo>
                  <a:pt x="2908702" y="4509730"/>
                </a:lnTo>
                <a:lnTo>
                  <a:pt x="2904400" y="4519508"/>
                </a:lnTo>
                <a:lnTo>
                  <a:pt x="2898925" y="4528894"/>
                </a:lnTo>
                <a:lnTo>
                  <a:pt x="2893841" y="4537107"/>
                </a:lnTo>
                <a:lnTo>
                  <a:pt x="2887974" y="4544538"/>
                </a:lnTo>
                <a:lnTo>
                  <a:pt x="2881717" y="4551187"/>
                </a:lnTo>
                <a:lnTo>
                  <a:pt x="2875068" y="4557053"/>
                </a:lnTo>
                <a:lnTo>
                  <a:pt x="2868028" y="4562137"/>
                </a:lnTo>
                <a:lnTo>
                  <a:pt x="2860598" y="4566439"/>
                </a:lnTo>
                <a:lnTo>
                  <a:pt x="2852776" y="4569959"/>
                </a:lnTo>
                <a:lnTo>
                  <a:pt x="2844563" y="4573479"/>
                </a:lnTo>
                <a:lnTo>
                  <a:pt x="2836350" y="4576217"/>
                </a:lnTo>
                <a:lnTo>
                  <a:pt x="2827745" y="4578954"/>
                </a:lnTo>
                <a:lnTo>
                  <a:pt x="2818750" y="4581301"/>
                </a:lnTo>
                <a:lnTo>
                  <a:pt x="2809755" y="4582865"/>
                </a:lnTo>
                <a:lnTo>
                  <a:pt x="2794111" y="4585212"/>
                </a:lnTo>
                <a:lnTo>
                  <a:pt x="2778467" y="4586385"/>
                </a:lnTo>
                <a:lnTo>
                  <a:pt x="2763215" y="4587559"/>
                </a:lnTo>
                <a:lnTo>
                  <a:pt x="2747571" y="4587559"/>
                </a:lnTo>
                <a:lnTo>
                  <a:pt x="2732318" y="4587168"/>
                </a:lnTo>
                <a:lnTo>
                  <a:pt x="2716674" y="4585994"/>
                </a:lnTo>
                <a:lnTo>
                  <a:pt x="2701421" y="4584430"/>
                </a:lnTo>
                <a:lnTo>
                  <a:pt x="2685778" y="4582474"/>
                </a:lnTo>
                <a:lnTo>
                  <a:pt x="2655272" y="4578172"/>
                </a:lnTo>
                <a:lnTo>
                  <a:pt x="2624767" y="4573088"/>
                </a:lnTo>
                <a:lnTo>
                  <a:pt x="2593870" y="4568004"/>
                </a:lnTo>
                <a:lnTo>
                  <a:pt x="2579008" y="4565657"/>
                </a:lnTo>
                <a:lnTo>
                  <a:pt x="2563364" y="4563702"/>
                </a:lnTo>
                <a:lnTo>
                  <a:pt x="2554760" y="4562137"/>
                </a:lnTo>
                <a:lnTo>
                  <a:pt x="2546938" y="4559791"/>
                </a:lnTo>
                <a:lnTo>
                  <a:pt x="2539508" y="4556662"/>
                </a:lnTo>
                <a:lnTo>
                  <a:pt x="2532468" y="4553142"/>
                </a:lnTo>
                <a:lnTo>
                  <a:pt x="2526210" y="4548449"/>
                </a:lnTo>
                <a:lnTo>
                  <a:pt x="2519953" y="4543365"/>
                </a:lnTo>
                <a:lnTo>
                  <a:pt x="2514477" y="4537107"/>
                </a:lnTo>
                <a:lnTo>
                  <a:pt x="2509784" y="4530850"/>
                </a:lnTo>
                <a:lnTo>
                  <a:pt x="2504700" y="4523810"/>
                </a:lnTo>
                <a:lnTo>
                  <a:pt x="2500789" y="4515597"/>
                </a:lnTo>
                <a:lnTo>
                  <a:pt x="2496878" y="4507775"/>
                </a:lnTo>
                <a:lnTo>
                  <a:pt x="2493749" y="4498780"/>
                </a:lnTo>
                <a:lnTo>
                  <a:pt x="2490620" y="4489785"/>
                </a:lnTo>
                <a:lnTo>
                  <a:pt x="2488274" y="4480007"/>
                </a:lnTo>
                <a:lnTo>
                  <a:pt x="2485927" y="4470230"/>
                </a:lnTo>
                <a:lnTo>
                  <a:pt x="2484363" y="4460061"/>
                </a:lnTo>
                <a:lnTo>
                  <a:pt x="2478497" y="4424080"/>
                </a:lnTo>
                <a:lnTo>
                  <a:pt x="2472630" y="4388882"/>
                </a:lnTo>
                <a:lnTo>
                  <a:pt x="2460506" y="4318093"/>
                </a:lnTo>
                <a:lnTo>
                  <a:pt x="2448773" y="4247696"/>
                </a:lnTo>
                <a:lnTo>
                  <a:pt x="2442907" y="4212106"/>
                </a:lnTo>
                <a:lnTo>
                  <a:pt x="2437431" y="4176908"/>
                </a:lnTo>
                <a:lnTo>
                  <a:pt x="2432738" y="4140927"/>
                </a:lnTo>
                <a:lnTo>
                  <a:pt x="2428045" y="4105337"/>
                </a:lnTo>
                <a:lnTo>
                  <a:pt x="2424525" y="4069356"/>
                </a:lnTo>
                <a:lnTo>
                  <a:pt x="2421396" y="4033375"/>
                </a:lnTo>
                <a:lnTo>
                  <a:pt x="2419832" y="3997394"/>
                </a:lnTo>
                <a:lnTo>
                  <a:pt x="2418659" y="3979013"/>
                </a:lnTo>
                <a:lnTo>
                  <a:pt x="2418659" y="3961022"/>
                </a:lnTo>
                <a:lnTo>
                  <a:pt x="2418267" y="3942641"/>
                </a:lnTo>
                <a:lnTo>
                  <a:pt x="2418659" y="3924259"/>
                </a:lnTo>
                <a:lnTo>
                  <a:pt x="2419050" y="3905487"/>
                </a:lnTo>
                <a:lnTo>
                  <a:pt x="2420223" y="3887105"/>
                </a:lnTo>
                <a:lnTo>
                  <a:pt x="2402624" y="3837045"/>
                </a:lnTo>
                <a:lnTo>
                  <a:pt x="2366252" y="3812406"/>
                </a:lnTo>
                <a:lnTo>
                  <a:pt x="2326751" y="4137407"/>
                </a:lnTo>
                <a:lnTo>
                  <a:pt x="2327924" y="4148749"/>
                </a:lnTo>
                <a:lnTo>
                  <a:pt x="2328316" y="4159699"/>
                </a:lnTo>
                <a:lnTo>
                  <a:pt x="2328316" y="4171041"/>
                </a:lnTo>
                <a:lnTo>
                  <a:pt x="2328316" y="4181992"/>
                </a:lnTo>
                <a:lnTo>
                  <a:pt x="2327533" y="4192942"/>
                </a:lnTo>
                <a:lnTo>
                  <a:pt x="2326360" y="4203893"/>
                </a:lnTo>
                <a:lnTo>
                  <a:pt x="2324404" y="4225403"/>
                </a:lnTo>
                <a:lnTo>
                  <a:pt x="2320494" y="4247305"/>
                </a:lnTo>
                <a:lnTo>
                  <a:pt x="2316583" y="4268424"/>
                </a:lnTo>
                <a:lnTo>
                  <a:pt x="2308370" y="4311445"/>
                </a:lnTo>
                <a:lnTo>
                  <a:pt x="2308370" y="4325915"/>
                </a:lnTo>
                <a:lnTo>
                  <a:pt x="2306805" y="4340386"/>
                </a:lnTo>
                <a:lnTo>
                  <a:pt x="2305241" y="4354074"/>
                </a:lnTo>
                <a:lnTo>
                  <a:pt x="2302894" y="4368154"/>
                </a:lnTo>
                <a:lnTo>
                  <a:pt x="2299766" y="4381451"/>
                </a:lnTo>
                <a:lnTo>
                  <a:pt x="2296246" y="4394748"/>
                </a:lnTo>
                <a:lnTo>
                  <a:pt x="2291944" y="4408045"/>
                </a:lnTo>
                <a:lnTo>
                  <a:pt x="2287641" y="4420952"/>
                </a:lnTo>
                <a:lnTo>
                  <a:pt x="2278646" y="4447937"/>
                </a:lnTo>
                <a:lnTo>
                  <a:pt x="2274735" y="4460843"/>
                </a:lnTo>
                <a:lnTo>
                  <a:pt x="2270824" y="4474532"/>
                </a:lnTo>
                <a:lnTo>
                  <a:pt x="2266522" y="4487829"/>
                </a:lnTo>
                <a:lnTo>
                  <a:pt x="2263785" y="4501909"/>
                </a:lnTo>
                <a:lnTo>
                  <a:pt x="2261047" y="4515988"/>
                </a:lnTo>
                <a:lnTo>
                  <a:pt x="2259092" y="4530850"/>
                </a:lnTo>
                <a:lnTo>
                  <a:pt x="2258309" y="4533978"/>
                </a:lnTo>
                <a:lnTo>
                  <a:pt x="2257527" y="4536716"/>
                </a:lnTo>
                <a:lnTo>
                  <a:pt x="2255963" y="4540236"/>
                </a:lnTo>
                <a:lnTo>
                  <a:pt x="2254398" y="4543365"/>
                </a:lnTo>
                <a:lnTo>
                  <a:pt x="2249705" y="4550404"/>
                </a:lnTo>
                <a:lnTo>
                  <a:pt x="2243839" y="4557835"/>
                </a:lnTo>
                <a:lnTo>
                  <a:pt x="2236799" y="4565657"/>
                </a:lnTo>
                <a:lnTo>
                  <a:pt x="2229368" y="4573088"/>
                </a:lnTo>
                <a:lnTo>
                  <a:pt x="2220373" y="4580910"/>
                </a:lnTo>
                <a:lnTo>
                  <a:pt x="2211378" y="4588341"/>
                </a:lnTo>
                <a:lnTo>
                  <a:pt x="2201600" y="4595772"/>
                </a:lnTo>
                <a:lnTo>
                  <a:pt x="2191823" y="4603202"/>
                </a:lnTo>
                <a:lnTo>
                  <a:pt x="2182045" y="4609460"/>
                </a:lnTo>
                <a:lnTo>
                  <a:pt x="2172268" y="4614935"/>
                </a:lnTo>
                <a:lnTo>
                  <a:pt x="2162882" y="4620411"/>
                </a:lnTo>
                <a:lnTo>
                  <a:pt x="2153887" y="4624713"/>
                </a:lnTo>
                <a:lnTo>
                  <a:pt x="2145674" y="4627842"/>
                </a:lnTo>
                <a:lnTo>
                  <a:pt x="2138243" y="4630579"/>
                </a:lnTo>
                <a:lnTo>
                  <a:pt x="2126510" y="4633708"/>
                </a:lnTo>
                <a:lnTo>
                  <a:pt x="2114777" y="4637228"/>
                </a:lnTo>
                <a:lnTo>
                  <a:pt x="2090138" y="4645832"/>
                </a:lnTo>
                <a:lnTo>
                  <a:pt x="2077623" y="4649743"/>
                </a:lnTo>
                <a:lnTo>
                  <a:pt x="2065108" y="4653263"/>
                </a:lnTo>
                <a:lnTo>
                  <a:pt x="2052593" y="4657174"/>
                </a:lnTo>
                <a:lnTo>
                  <a:pt x="2039687" y="4660303"/>
                </a:lnTo>
                <a:lnTo>
                  <a:pt x="2027171" y="4662258"/>
                </a:lnTo>
                <a:lnTo>
                  <a:pt x="2014265" y="4663822"/>
                </a:lnTo>
                <a:lnTo>
                  <a:pt x="2008007" y="4664213"/>
                </a:lnTo>
                <a:lnTo>
                  <a:pt x="2001359" y="4664213"/>
                </a:lnTo>
                <a:lnTo>
                  <a:pt x="1995102" y="4664213"/>
                </a:lnTo>
                <a:lnTo>
                  <a:pt x="1988844" y="4663431"/>
                </a:lnTo>
                <a:lnTo>
                  <a:pt x="1982195" y="4662258"/>
                </a:lnTo>
                <a:lnTo>
                  <a:pt x="1975938" y="4661085"/>
                </a:lnTo>
                <a:lnTo>
                  <a:pt x="1969289" y="4659520"/>
                </a:lnTo>
                <a:lnTo>
                  <a:pt x="1963032" y="4657565"/>
                </a:lnTo>
                <a:lnTo>
                  <a:pt x="1956774" y="4654827"/>
                </a:lnTo>
                <a:lnTo>
                  <a:pt x="1950125" y="4652089"/>
                </a:lnTo>
                <a:lnTo>
                  <a:pt x="1943868" y="4648570"/>
                </a:lnTo>
                <a:lnTo>
                  <a:pt x="1937610" y="4644659"/>
                </a:lnTo>
                <a:lnTo>
                  <a:pt x="1941130" y="4631752"/>
                </a:lnTo>
                <a:lnTo>
                  <a:pt x="1939566" y="4630579"/>
                </a:lnTo>
                <a:lnTo>
                  <a:pt x="1938001" y="4638010"/>
                </a:lnTo>
                <a:lnTo>
                  <a:pt x="1937610" y="4644659"/>
                </a:lnTo>
                <a:lnTo>
                  <a:pt x="1934091" y="4641139"/>
                </a:lnTo>
                <a:lnTo>
                  <a:pt x="1930179" y="4638010"/>
                </a:lnTo>
                <a:lnTo>
                  <a:pt x="1926269" y="4635272"/>
                </a:lnTo>
                <a:lnTo>
                  <a:pt x="1922357" y="4632926"/>
                </a:lnTo>
                <a:lnTo>
                  <a:pt x="1918446" y="4630970"/>
                </a:lnTo>
                <a:lnTo>
                  <a:pt x="1914536" y="4629797"/>
                </a:lnTo>
                <a:lnTo>
                  <a:pt x="1910234" y="4629015"/>
                </a:lnTo>
                <a:lnTo>
                  <a:pt x="1906322" y="4628624"/>
                </a:lnTo>
                <a:lnTo>
                  <a:pt x="1902411" y="4627842"/>
                </a:lnTo>
                <a:lnTo>
                  <a:pt x="1898501" y="4627842"/>
                </a:lnTo>
                <a:lnTo>
                  <a:pt x="1889897" y="4628624"/>
                </a:lnTo>
                <a:lnTo>
                  <a:pt x="1881293" y="4629797"/>
                </a:lnTo>
                <a:lnTo>
                  <a:pt x="1873079" y="4630970"/>
                </a:lnTo>
                <a:lnTo>
                  <a:pt x="1864475" y="4632535"/>
                </a:lnTo>
                <a:lnTo>
                  <a:pt x="1855871" y="4633317"/>
                </a:lnTo>
                <a:lnTo>
                  <a:pt x="1847658" y="4633708"/>
                </a:lnTo>
                <a:lnTo>
                  <a:pt x="1843356" y="4633317"/>
                </a:lnTo>
                <a:lnTo>
                  <a:pt x="1839445" y="4632926"/>
                </a:lnTo>
                <a:lnTo>
                  <a:pt x="1835534" y="4632535"/>
                </a:lnTo>
                <a:lnTo>
                  <a:pt x="1831623" y="4630970"/>
                </a:lnTo>
                <a:lnTo>
                  <a:pt x="1827321" y="4629406"/>
                </a:lnTo>
                <a:lnTo>
                  <a:pt x="1823410" y="4627450"/>
                </a:lnTo>
                <a:lnTo>
                  <a:pt x="1819890" y="4624713"/>
                </a:lnTo>
                <a:lnTo>
                  <a:pt x="1815979" y="4622366"/>
                </a:lnTo>
                <a:lnTo>
                  <a:pt x="1812459" y="4618455"/>
                </a:lnTo>
                <a:lnTo>
                  <a:pt x="1808548" y="4614153"/>
                </a:lnTo>
                <a:lnTo>
                  <a:pt x="1802682" y="4606331"/>
                </a:lnTo>
                <a:lnTo>
                  <a:pt x="1796424" y="4597727"/>
                </a:lnTo>
                <a:lnTo>
                  <a:pt x="1790949" y="4588732"/>
                </a:lnTo>
                <a:lnTo>
                  <a:pt x="1786256" y="4579737"/>
                </a:lnTo>
                <a:lnTo>
                  <a:pt x="1781954" y="4570350"/>
                </a:lnTo>
                <a:lnTo>
                  <a:pt x="1778043" y="4560964"/>
                </a:lnTo>
                <a:lnTo>
                  <a:pt x="1774523" y="4551578"/>
                </a:lnTo>
                <a:lnTo>
                  <a:pt x="1771394" y="4541800"/>
                </a:lnTo>
                <a:lnTo>
                  <a:pt x="1768657" y="4532023"/>
                </a:lnTo>
                <a:lnTo>
                  <a:pt x="1766310" y="4522246"/>
                </a:lnTo>
                <a:lnTo>
                  <a:pt x="1763963" y="4512077"/>
                </a:lnTo>
                <a:lnTo>
                  <a:pt x="1762399" y="4502300"/>
                </a:lnTo>
                <a:lnTo>
                  <a:pt x="1759270" y="4481180"/>
                </a:lnTo>
                <a:lnTo>
                  <a:pt x="1757315" y="4460452"/>
                </a:lnTo>
                <a:lnTo>
                  <a:pt x="1755750" y="4439333"/>
                </a:lnTo>
                <a:lnTo>
                  <a:pt x="1754186" y="4417823"/>
                </a:lnTo>
                <a:lnTo>
                  <a:pt x="1752230" y="4375193"/>
                </a:lnTo>
                <a:lnTo>
                  <a:pt x="1750275" y="4354074"/>
                </a:lnTo>
                <a:lnTo>
                  <a:pt x="1747928" y="4333346"/>
                </a:lnTo>
                <a:lnTo>
                  <a:pt x="1744800" y="4312618"/>
                </a:lnTo>
                <a:lnTo>
                  <a:pt x="1743236" y="4302449"/>
                </a:lnTo>
                <a:lnTo>
                  <a:pt x="1740889" y="4292672"/>
                </a:lnTo>
                <a:lnTo>
                  <a:pt x="1737369" y="4275855"/>
                </a:lnTo>
                <a:lnTo>
                  <a:pt x="1734240" y="4259038"/>
                </a:lnTo>
                <a:lnTo>
                  <a:pt x="1731503" y="4241830"/>
                </a:lnTo>
                <a:lnTo>
                  <a:pt x="1728765" y="4225012"/>
                </a:lnTo>
                <a:lnTo>
                  <a:pt x="1727201" y="4207413"/>
                </a:lnTo>
                <a:lnTo>
                  <a:pt x="1725636" y="4189814"/>
                </a:lnTo>
                <a:lnTo>
                  <a:pt x="1723289" y="4154615"/>
                </a:lnTo>
                <a:lnTo>
                  <a:pt x="1721334" y="4119025"/>
                </a:lnTo>
                <a:lnTo>
                  <a:pt x="1719379" y="4083436"/>
                </a:lnTo>
                <a:lnTo>
                  <a:pt x="1717814" y="4047846"/>
                </a:lnTo>
                <a:lnTo>
                  <a:pt x="1715468" y="4012647"/>
                </a:lnTo>
                <a:lnTo>
                  <a:pt x="1715077" y="3938730"/>
                </a:lnTo>
                <a:lnTo>
                  <a:pt x="1715077" y="3864422"/>
                </a:lnTo>
                <a:lnTo>
                  <a:pt x="1708819" y="3857773"/>
                </a:lnTo>
                <a:lnTo>
                  <a:pt x="1704126" y="3850733"/>
                </a:lnTo>
                <a:lnTo>
                  <a:pt x="1699824" y="3843694"/>
                </a:lnTo>
                <a:lnTo>
                  <a:pt x="1696695" y="3835872"/>
                </a:lnTo>
                <a:lnTo>
                  <a:pt x="1694740" y="3828441"/>
                </a:lnTo>
                <a:lnTo>
                  <a:pt x="1693175" y="3821010"/>
                </a:lnTo>
                <a:lnTo>
                  <a:pt x="1692393" y="3812797"/>
                </a:lnTo>
                <a:lnTo>
                  <a:pt x="1692002" y="3804193"/>
                </a:lnTo>
                <a:lnTo>
                  <a:pt x="1692002" y="3796371"/>
                </a:lnTo>
                <a:lnTo>
                  <a:pt x="1692393" y="3787767"/>
                </a:lnTo>
                <a:lnTo>
                  <a:pt x="1693566" y="3770950"/>
                </a:lnTo>
                <a:lnTo>
                  <a:pt x="1695130" y="3754132"/>
                </a:lnTo>
                <a:lnTo>
                  <a:pt x="1696304" y="3737315"/>
                </a:lnTo>
                <a:lnTo>
                  <a:pt x="1679878" y="3637195"/>
                </a:lnTo>
                <a:lnTo>
                  <a:pt x="1676358" y="3626244"/>
                </a:lnTo>
                <a:lnTo>
                  <a:pt x="1672838" y="3616075"/>
                </a:lnTo>
                <a:lnTo>
                  <a:pt x="1669709" y="3605516"/>
                </a:lnTo>
                <a:lnTo>
                  <a:pt x="1666972" y="3595347"/>
                </a:lnTo>
                <a:lnTo>
                  <a:pt x="1664625" y="3584397"/>
                </a:lnTo>
                <a:lnTo>
                  <a:pt x="1663061" y="3573837"/>
                </a:lnTo>
                <a:lnTo>
                  <a:pt x="1661105" y="3563669"/>
                </a:lnTo>
                <a:lnTo>
                  <a:pt x="1659932" y="3552718"/>
                </a:lnTo>
                <a:lnTo>
                  <a:pt x="1657977" y="3530817"/>
                </a:lnTo>
                <a:lnTo>
                  <a:pt x="1657194" y="3509697"/>
                </a:lnTo>
                <a:lnTo>
                  <a:pt x="1656803" y="3488187"/>
                </a:lnTo>
                <a:lnTo>
                  <a:pt x="1656803" y="3466286"/>
                </a:lnTo>
                <a:lnTo>
                  <a:pt x="1657977" y="3422483"/>
                </a:lnTo>
                <a:lnTo>
                  <a:pt x="1658758" y="3379071"/>
                </a:lnTo>
                <a:lnTo>
                  <a:pt x="1659150" y="3357561"/>
                </a:lnTo>
                <a:lnTo>
                  <a:pt x="1658758" y="3335659"/>
                </a:lnTo>
                <a:lnTo>
                  <a:pt x="1657585" y="3314149"/>
                </a:lnTo>
                <a:lnTo>
                  <a:pt x="1655630" y="3293030"/>
                </a:lnTo>
                <a:lnTo>
                  <a:pt x="1666189" y="3284426"/>
                </a:lnTo>
                <a:lnTo>
                  <a:pt x="1665407" y="3281688"/>
                </a:lnTo>
                <a:lnTo>
                  <a:pt x="1655630" y="3293030"/>
                </a:lnTo>
                <a:lnTo>
                  <a:pt x="1653674" y="3289119"/>
                </a:lnTo>
                <a:lnTo>
                  <a:pt x="1651719" y="3285208"/>
                </a:lnTo>
                <a:lnTo>
                  <a:pt x="1648981" y="3277777"/>
                </a:lnTo>
                <a:lnTo>
                  <a:pt x="1647026" y="3269564"/>
                </a:lnTo>
                <a:lnTo>
                  <a:pt x="1645461" y="3261743"/>
                </a:lnTo>
                <a:lnTo>
                  <a:pt x="1644679" y="3253138"/>
                </a:lnTo>
                <a:lnTo>
                  <a:pt x="1644288" y="3244534"/>
                </a:lnTo>
                <a:lnTo>
                  <a:pt x="1643115" y="3227326"/>
                </a:lnTo>
                <a:lnTo>
                  <a:pt x="1642332" y="3209727"/>
                </a:lnTo>
                <a:lnTo>
                  <a:pt x="1641550" y="3201514"/>
                </a:lnTo>
                <a:lnTo>
                  <a:pt x="1639986" y="3193301"/>
                </a:lnTo>
                <a:lnTo>
                  <a:pt x="1638421" y="3185479"/>
                </a:lnTo>
                <a:lnTo>
                  <a:pt x="1635293" y="3177657"/>
                </a:lnTo>
                <a:lnTo>
                  <a:pt x="1633337" y="3173746"/>
                </a:lnTo>
                <a:lnTo>
                  <a:pt x="1631773" y="3170226"/>
                </a:lnTo>
                <a:lnTo>
                  <a:pt x="1629426" y="3166706"/>
                </a:lnTo>
                <a:lnTo>
                  <a:pt x="1626689" y="3163577"/>
                </a:lnTo>
                <a:lnTo>
                  <a:pt x="1604005" y="3386893"/>
                </a:lnTo>
                <a:lnTo>
                  <a:pt x="1604787" y="3409186"/>
                </a:lnTo>
                <a:lnTo>
                  <a:pt x="1604787" y="3431478"/>
                </a:lnTo>
                <a:lnTo>
                  <a:pt x="1604005" y="3453379"/>
                </a:lnTo>
                <a:lnTo>
                  <a:pt x="1602441" y="3475672"/>
                </a:lnTo>
                <a:lnTo>
                  <a:pt x="1600094" y="3497573"/>
                </a:lnTo>
                <a:lnTo>
                  <a:pt x="1597356" y="3519084"/>
                </a:lnTo>
                <a:lnTo>
                  <a:pt x="1594228" y="3540985"/>
                </a:lnTo>
                <a:lnTo>
                  <a:pt x="1591099" y="3562104"/>
                </a:lnTo>
                <a:lnTo>
                  <a:pt x="1584059" y="3605516"/>
                </a:lnTo>
                <a:lnTo>
                  <a:pt x="1577020" y="3648536"/>
                </a:lnTo>
                <a:lnTo>
                  <a:pt x="1574282" y="3670438"/>
                </a:lnTo>
                <a:lnTo>
                  <a:pt x="1571544" y="3691948"/>
                </a:lnTo>
                <a:lnTo>
                  <a:pt x="1569197" y="3713850"/>
                </a:lnTo>
                <a:lnTo>
                  <a:pt x="1568024" y="3736142"/>
                </a:lnTo>
                <a:lnTo>
                  <a:pt x="1562549" y="3773296"/>
                </a:lnTo>
                <a:lnTo>
                  <a:pt x="1557074" y="3810059"/>
                </a:lnTo>
                <a:lnTo>
                  <a:pt x="1551598" y="3847213"/>
                </a:lnTo>
                <a:lnTo>
                  <a:pt x="1544558" y="3883194"/>
                </a:lnTo>
                <a:lnTo>
                  <a:pt x="1537519" y="3918784"/>
                </a:lnTo>
                <a:lnTo>
                  <a:pt x="1530088" y="3954765"/>
                </a:lnTo>
                <a:lnTo>
                  <a:pt x="1525395" y="3971973"/>
                </a:lnTo>
                <a:lnTo>
                  <a:pt x="1521093" y="3989572"/>
                </a:lnTo>
                <a:lnTo>
                  <a:pt x="1516009" y="4006390"/>
                </a:lnTo>
                <a:lnTo>
                  <a:pt x="1511315" y="4023207"/>
                </a:lnTo>
                <a:lnTo>
                  <a:pt x="1505840" y="4040415"/>
                </a:lnTo>
                <a:lnTo>
                  <a:pt x="1499973" y="4056841"/>
                </a:lnTo>
                <a:lnTo>
                  <a:pt x="1494498" y="4073267"/>
                </a:lnTo>
                <a:lnTo>
                  <a:pt x="1488241" y="4089693"/>
                </a:lnTo>
                <a:lnTo>
                  <a:pt x="1481592" y="4105728"/>
                </a:lnTo>
                <a:lnTo>
                  <a:pt x="1474161" y="4121372"/>
                </a:lnTo>
                <a:lnTo>
                  <a:pt x="1467122" y="4137016"/>
                </a:lnTo>
                <a:lnTo>
                  <a:pt x="1459299" y="4152660"/>
                </a:lnTo>
                <a:lnTo>
                  <a:pt x="1451087" y="4167912"/>
                </a:lnTo>
                <a:lnTo>
                  <a:pt x="1442482" y="4182383"/>
                </a:lnTo>
                <a:lnTo>
                  <a:pt x="1433878" y="4197245"/>
                </a:lnTo>
                <a:lnTo>
                  <a:pt x="1424492" y="4212106"/>
                </a:lnTo>
                <a:lnTo>
                  <a:pt x="1414715" y="4225795"/>
                </a:lnTo>
                <a:lnTo>
                  <a:pt x="1404155" y="4239483"/>
                </a:lnTo>
                <a:lnTo>
                  <a:pt x="1393595" y="4253562"/>
                </a:lnTo>
                <a:lnTo>
                  <a:pt x="1381863" y="4266860"/>
                </a:lnTo>
                <a:lnTo>
                  <a:pt x="1371303" y="4278201"/>
                </a:lnTo>
                <a:lnTo>
                  <a:pt x="1360743" y="4289152"/>
                </a:lnTo>
                <a:lnTo>
                  <a:pt x="1349793" y="4298930"/>
                </a:lnTo>
                <a:lnTo>
                  <a:pt x="1338842" y="4307925"/>
                </a:lnTo>
                <a:lnTo>
                  <a:pt x="1327500" y="4315356"/>
                </a:lnTo>
                <a:lnTo>
                  <a:pt x="1316549" y="4322004"/>
                </a:lnTo>
                <a:lnTo>
                  <a:pt x="1305208" y="4327871"/>
                </a:lnTo>
                <a:lnTo>
                  <a:pt x="1293866" y="4332955"/>
                </a:lnTo>
                <a:lnTo>
                  <a:pt x="1282133" y="4336475"/>
                </a:lnTo>
                <a:lnTo>
                  <a:pt x="1270400" y="4339604"/>
                </a:lnTo>
                <a:lnTo>
                  <a:pt x="1258276" y="4340777"/>
                </a:lnTo>
                <a:lnTo>
                  <a:pt x="1246543" y="4341559"/>
                </a:lnTo>
                <a:lnTo>
                  <a:pt x="1234028" y="4341168"/>
                </a:lnTo>
                <a:lnTo>
                  <a:pt x="1221513" y="4339995"/>
                </a:lnTo>
                <a:lnTo>
                  <a:pt x="1208607" y="4337648"/>
                </a:lnTo>
                <a:lnTo>
                  <a:pt x="1195309" y="4334128"/>
                </a:lnTo>
                <a:lnTo>
                  <a:pt x="1182012" y="4333346"/>
                </a:lnTo>
                <a:lnTo>
                  <a:pt x="1169888" y="4332955"/>
                </a:lnTo>
                <a:lnTo>
                  <a:pt x="1156591" y="4332955"/>
                </a:lnTo>
                <a:lnTo>
                  <a:pt x="1143685" y="4332955"/>
                </a:lnTo>
                <a:lnTo>
                  <a:pt x="1117873" y="4333737"/>
                </a:lnTo>
                <a:lnTo>
                  <a:pt x="1092451" y="4334519"/>
                </a:lnTo>
                <a:lnTo>
                  <a:pt x="1079545" y="4334519"/>
                </a:lnTo>
                <a:lnTo>
                  <a:pt x="1066639" y="4334128"/>
                </a:lnTo>
                <a:lnTo>
                  <a:pt x="1053733" y="4333346"/>
                </a:lnTo>
                <a:lnTo>
                  <a:pt x="1041218" y="4331782"/>
                </a:lnTo>
                <a:lnTo>
                  <a:pt x="1028311" y="4329826"/>
                </a:lnTo>
                <a:lnTo>
                  <a:pt x="1015405" y="4326697"/>
                </a:lnTo>
                <a:lnTo>
                  <a:pt x="1002890" y="4323178"/>
                </a:lnTo>
                <a:lnTo>
                  <a:pt x="990375" y="4318093"/>
                </a:lnTo>
                <a:lnTo>
                  <a:pt x="957523" y="4311836"/>
                </a:lnTo>
                <a:lnTo>
                  <a:pt x="950483" y="4312618"/>
                </a:lnTo>
                <a:lnTo>
                  <a:pt x="943443" y="4313009"/>
                </a:lnTo>
                <a:lnTo>
                  <a:pt x="936795" y="4312618"/>
                </a:lnTo>
                <a:lnTo>
                  <a:pt x="930537" y="4311836"/>
                </a:lnTo>
                <a:lnTo>
                  <a:pt x="924280" y="4309880"/>
                </a:lnTo>
                <a:lnTo>
                  <a:pt x="918805" y="4307925"/>
                </a:lnTo>
                <a:lnTo>
                  <a:pt x="912938" y="4304796"/>
                </a:lnTo>
                <a:lnTo>
                  <a:pt x="907854" y="4301276"/>
                </a:lnTo>
                <a:lnTo>
                  <a:pt x="903161" y="4296583"/>
                </a:lnTo>
                <a:lnTo>
                  <a:pt x="898468" y="4291890"/>
                </a:lnTo>
                <a:lnTo>
                  <a:pt x="894165" y="4286023"/>
                </a:lnTo>
                <a:lnTo>
                  <a:pt x="890645" y="4279766"/>
                </a:lnTo>
                <a:lnTo>
                  <a:pt x="887126" y="4273117"/>
                </a:lnTo>
                <a:lnTo>
                  <a:pt x="884388" y="4266077"/>
                </a:lnTo>
                <a:lnTo>
                  <a:pt x="881650" y="4257864"/>
                </a:lnTo>
                <a:lnTo>
                  <a:pt x="879695" y="4249260"/>
                </a:lnTo>
                <a:lnTo>
                  <a:pt x="876175" y="4234399"/>
                </a:lnTo>
                <a:lnTo>
                  <a:pt x="872655" y="4219537"/>
                </a:lnTo>
                <a:lnTo>
                  <a:pt x="864833" y="4190205"/>
                </a:lnTo>
                <a:lnTo>
                  <a:pt x="856229" y="4160481"/>
                </a:lnTo>
                <a:lnTo>
                  <a:pt x="847625" y="4131540"/>
                </a:lnTo>
                <a:lnTo>
                  <a:pt x="843714" y="4116679"/>
                </a:lnTo>
                <a:lnTo>
                  <a:pt x="840194" y="4101817"/>
                </a:lnTo>
                <a:lnTo>
                  <a:pt x="837065" y="4086564"/>
                </a:lnTo>
                <a:lnTo>
                  <a:pt x="833937" y="4071312"/>
                </a:lnTo>
                <a:lnTo>
                  <a:pt x="831590" y="4056450"/>
                </a:lnTo>
                <a:lnTo>
                  <a:pt x="830417" y="4040806"/>
                </a:lnTo>
                <a:lnTo>
                  <a:pt x="828852" y="4024771"/>
                </a:lnTo>
                <a:lnTo>
                  <a:pt x="828852" y="4008736"/>
                </a:lnTo>
                <a:lnTo>
                  <a:pt x="822204" y="3993092"/>
                </a:lnTo>
                <a:lnTo>
                  <a:pt x="816337" y="3977057"/>
                </a:lnTo>
                <a:lnTo>
                  <a:pt x="810862" y="3960240"/>
                </a:lnTo>
                <a:lnTo>
                  <a:pt x="805386" y="3944205"/>
                </a:lnTo>
                <a:lnTo>
                  <a:pt x="800302" y="3927779"/>
                </a:lnTo>
                <a:lnTo>
                  <a:pt x="796391" y="3910962"/>
                </a:lnTo>
                <a:lnTo>
                  <a:pt x="792480" y="3894536"/>
                </a:lnTo>
                <a:lnTo>
                  <a:pt x="788960" y="3876937"/>
                </a:lnTo>
                <a:lnTo>
                  <a:pt x="785441" y="3860120"/>
                </a:lnTo>
                <a:lnTo>
                  <a:pt x="782703" y="3842520"/>
                </a:lnTo>
                <a:lnTo>
                  <a:pt x="779965" y="3825703"/>
                </a:lnTo>
                <a:lnTo>
                  <a:pt x="777619" y="3808104"/>
                </a:lnTo>
                <a:lnTo>
                  <a:pt x="776054" y="3790504"/>
                </a:lnTo>
                <a:lnTo>
                  <a:pt x="774099" y="3772514"/>
                </a:lnTo>
                <a:lnTo>
                  <a:pt x="771361" y="3736924"/>
                </a:lnTo>
                <a:lnTo>
                  <a:pt x="769797" y="3732231"/>
                </a:lnTo>
                <a:lnTo>
                  <a:pt x="768232" y="3726756"/>
                </a:lnTo>
                <a:lnTo>
                  <a:pt x="767450" y="3720498"/>
                </a:lnTo>
                <a:lnTo>
                  <a:pt x="767059" y="3714241"/>
                </a:lnTo>
                <a:lnTo>
                  <a:pt x="767059" y="3701334"/>
                </a:lnTo>
                <a:lnTo>
                  <a:pt x="766668" y="3694686"/>
                </a:lnTo>
                <a:lnTo>
                  <a:pt x="766668" y="3688428"/>
                </a:lnTo>
                <a:lnTo>
                  <a:pt x="765495" y="3682171"/>
                </a:lnTo>
                <a:lnTo>
                  <a:pt x="764321" y="3676695"/>
                </a:lnTo>
                <a:lnTo>
                  <a:pt x="761975" y="3672002"/>
                </a:lnTo>
                <a:lnTo>
                  <a:pt x="760802" y="3670047"/>
                </a:lnTo>
                <a:lnTo>
                  <a:pt x="758846" y="3668482"/>
                </a:lnTo>
                <a:lnTo>
                  <a:pt x="757282" y="3666527"/>
                </a:lnTo>
                <a:lnTo>
                  <a:pt x="754935" y="3665354"/>
                </a:lnTo>
                <a:lnTo>
                  <a:pt x="752588" y="3663789"/>
                </a:lnTo>
                <a:lnTo>
                  <a:pt x="750242" y="3663007"/>
                </a:lnTo>
                <a:lnTo>
                  <a:pt x="747113" y="3662616"/>
                </a:lnTo>
                <a:lnTo>
                  <a:pt x="743202" y="3662225"/>
                </a:lnTo>
                <a:lnTo>
                  <a:pt x="739291" y="3662616"/>
                </a:lnTo>
                <a:lnTo>
                  <a:pt x="735380" y="3663007"/>
                </a:lnTo>
                <a:lnTo>
                  <a:pt x="731469" y="3681389"/>
                </a:lnTo>
                <a:lnTo>
                  <a:pt x="727167" y="3699379"/>
                </a:lnTo>
                <a:lnTo>
                  <a:pt x="722865" y="3717369"/>
                </a:lnTo>
                <a:lnTo>
                  <a:pt x="720128" y="3725974"/>
                </a:lnTo>
                <a:lnTo>
                  <a:pt x="716999" y="3733795"/>
                </a:lnTo>
                <a:lnTo>
                  <a:pt x="713870" y="3742008"/>
                </a:lnTo>
                <a:lnTo>
                  <a:pt x="709959" y="3749830"/>
                </a:lnTo>
                <a:lnTo>
                  <a:pt x="706048" y="3757261"/>
                </a:lnTo>
                <a:lnTo>
                  <a:pt x="700964" y="3763910"/>
                </a:lnTo>
                <a:lnTo>
                  <a:pt x="696271" y="3770167"/>
                </a:lnTo>
                <a:lnTo>
                  <a:pt x="690404" y="3775643"/>
                </a:lnTo>
                <a:lnTo>
                  <a:pt x="683756" y="3781118"/>
                </a:lnTo>
                <a:lnTo>
                  <a:pt x="676325" y="3786202"/>
                </a:lnTo>
                <a:lnTo>
                  <a:pt x="678280" y="3796762"/>
                </a:lnTo>
                <a:lnTo>
                  <a:pt x="680627" y="3808104"/>
                </a:lnTo>
                <a:lnTo>
                  <a:pt x="681800" y="3819446"/>
                </a:lnTo>
                <a:lnTo>
                  <a:pt x="682191" y="3825312"/>
                </a:lnTo>
                <a:lnTo>
                  <a:pt x="682191" y="3830787"/>
                </a:lnTo>
                <a:lnTo>
                  <a:pt x="682191" y="3835872"/>
                </a:lnTo>
                <a:lnTo>
                  <a:pt x="681409" y="3841347"/>
                </a:lnTo>
                <a:lnTo>
                  <a:pt x="680627" y="3845649"/>
                </a:lnTo>
                <a:lnTo>
                  <a:pt x="679062" y="3850342"/>
                </a:lnTo>
                <a:lnTo>
                  <a:pt x="677498" y="3853862"/>
                </a:lnTo>
                <a:lnTo>
                  <a:pt x="674760" y="3857382"/>
                </a:lnTo>
                <a:lnTo>
                  <a:pt x="671632" y="3860120"/>
                </a:lnTo>
                <a:lnTo>
                  <a:pt x="667721" y="3862466"/>
                </a:lnTo>
                <a:lnTo>
                  <a:pt x="659117" y="3866377"/>
                </a:lnTo>
                <a:lnTo>
                  <a:pt x="650903" y="3871070"/>
                </a:lnTo>
                <a:lnTo>
                  <a:pt x="643082" y="3876155"/>
                </a:lnTo>
                <a:lnTo>
                  <a:pt x="635651" y="3882021"/>
                </a:lnTo>
                <a:lnTo>
                  <a:pt x="628220" y="3888278"/>
                </a:lnTo>
                <a:lnTo>
                  <a:pt x="621180" y="3894536"/>
                </a:lnTo>
                <a:lnTo>
                  <a:pt x="614140" y="3901185"/>
                </a:lnTo>
                <a:lnTo>
                  <a:pt x="607492" y="3908224"/>
                </a:lnTo>
                <a:lnTo>
                  <a:pt x="593803" y="3922695"/>
                </a:lnTo>
                <a:lnTo>
                  <a:pt x="580897" y="3937166"/>
                </a:lnTo>
                <a:lnTo>
                  <a:pt x="567600" y="3951636"/>
                </a:lnTo>
                <a:lnTo>
                  <a:pt x="560951" y="3958676"/>
                </a:lnTo>
                <a:lnTo>
                  <a:pt x="553912" y="3965324"/>
                </a:lnTo>
                <a:lnTo>
                  <a:pt x="515584" y="3969627"/>
                </a:lnTo>
                <a:lnTo>
                  <a:pt x="476866" y="3974320"/>
                </a:lnTo>
                <a:lnTo>
                  <a:pt x="457702" y="3976666"/>
                </a:lnTo>
                <a:lnTo>
                  <a:pt x="437756" y="3977840"/>
                </a:lnTo>
                <a:lnTo>
                  <a:pt x="418592" y="3979013"/>
                </a:lnTo>
                <a:lnTo>
                  <a:pt x="399428" y="3980186"/>
                </a:lnTo>
                <a:lnTo>
                  <a:pt x="379874" y="3980968"/>
                </a:lnTo>
                <a:lnTo>
                  <a:pt x="360710" y="3980968"/>
                </a:lnTo>
                <a:lnTo>
                  <a:pt x="341546" y="3980186"/>
                </a:lnTo>
                <a:lnTo>
                  <a:pt x="321992" y="3978622"/>
                </a:lnTo>
                <a:lnTo>
                  <a:pt x="302828" y="3977057"/>
                </a:lnTo>
                <a:lnTo>
                  <a:pt x="283664" y="3974320"/>
                </a:lnTo>
                <a:lnTo>
                  <a:pt x="264109" y="3970800"/>
                </a:lnTo>
                <a:lnTo>
                  <a:pt x="244946" y="3966107"/>
                </a:lnTo>
                <a:lnTo>
                  <a:pt x="238297" y="3964151"/>
                </a:lnTo>
                <a:lnTo>
                  <a:pt x="232822" y="3961413"/>
                </a:lnTo>
                <a:lnTo>
                  <a:pt x="227737" y="3957894"/>
                </a:lnTo>
                <a:lnTo>
                  <a:pt x="223435" y="3953592"/>
                </a:lnTo>
                <a:lnTo>
                  <a:pt x="219915" y="3949290"/>
                </a:lnTo>
                <a:lnTo>
                  <a:pt x="216787" y="3944205"/>
                </a:lnTo>
                <a:lnTo>
                  <a:pt x="214049" y="3939121"/>
                </a:lnTo>
                <a:lnTo>
                  <a:pt x="211702" y="3933255"/>
                </a:lnTo>
                <a:lnTo>
                  <a:pt x="210138" y="3926997"/>
                </a:lnTo>
                <a:lnTo>
                  <a:pt x="208574" y="3920739"/>
                </a:lnTo>
                <a:lnTo>
                  <a:pt x="205836" y="3907833"/>
                </a:lnTo>
                <a:lnTo>
                  <a:pt x="202316" y="3881239"/>
                </a:lnTo>
                <a:lnTo>
                  <a:pt x="196059" y="3832352"/>
                </a:lnTo>
                <a:lnTo>
                  <a:pt x="189801" y="3784247"/>
                </a:lnTo>
                <a:lnTo>
                  <a:pt x="178850" y="3687646"/>
                </a:lnTo>
                <a:lnTo>
                  <a:pt x="142087" y="3236712"/>
                </a:lnTo>
                <a:lnTo>
                  <a:pt x="138958" y="3228108"/>
                </a:lnTo>
                <a:lnTo>
                  <a:pt x="137003" y="3220286"/>
                </a:lnTo>
                <a:lnTo>
                  <a:pt x="135047" y="3211682"/>
                </a:lnTo>
                <a:lnTo>
                  <a:pt x="133874" y="3203860"/>
                </a:lnTo>
                <a:lnTo>
                  <a:pt x="128399" y="3182350"/>
                </a:lnTo>
                <a:lnTo>
                  <a:pt x="122924" y="3160840"/>
                </a:lnTo>
                <a:lnTo>
                  <a:pt x="118230" y="3139329"/>
                </a:lnTo>
                <a:lnTo>
                  <a:pt x="114319" y="3118210"/>
                </a:lnTo>
                <a:lnTo>
                  <a:pt x="110017" y="3096309"/>
                </a:lnTo>
                <a:lnTo>
                  <a:pt x="106889" y="3074799"/>
                </a:lnTo>
                <a:lnTo>
                  <a:pt x="103760" y="3052897"/>
                </a:lnTo>
                <a:lnTo>
                  <a:pt x="101804" y="3030996"/>
                </a:lnTo>
                <a:lnTo>
                  <a:pt x="99849" y="3009094"/>
                </a:lnTo>
                <a:lnTo>
                  <a:pt x="98675" y="2987193"/>
                </a:lnTo>
                <a:lnTo>
                  <a:pt x="97502" y="2965683"/>
                </a:lnTo>
                <a:lnTo>
                  <a:pt x="97111" y="2943390"/>
                </a:lnTo>
                <a:lnTo>
                  <a:pt x="97111" y="2921489"/>
                </a:lnTo>
                <a:lnTo>
                  <a:pt x="97502" y="2899196"/>
                </a:lnTo>
                <a:lnTo>
                  <a:pt x="98675" y="2876904"/>
                </a:lnTo>
                <a:lnTo>
                  <a:pt x="99849" y="2854611"/>
                </a:lnTo>
                <a:lnTo>
                  <a:pt x="99067" y="2846007"/>
                </a:lnTo>
                <a:lnTo>
                  <a:pt x="98675" y="2838185"/>
                </a:lnTo>
                <a:lnTo>
                  <a:pt x="98675" y="2829581"/>
                </a:lnTo>
                <a:lnTo>
                  <a:pt x="99067" y="2820977"/>
                </a:lnTo>
                <a:lnTo>
                  <a:pt x="99849" y="2812764"/>
                </a:lnTo>
                <a:lnTo>
                  <a:pt x="101413" y="2803769"/>
                </a:lnTo>
                <a:lnTo>
                  <a:pt x="103369" y="2794774"/>
                </a:lnTo>
                <a:lnTo>
                  <a:pt x="106106" y="2786169"/>
                </a:lnTo>
                <a:lnTo>
                  <a:pt x="103369" y="2761922"/>
                </a:lnTo>
                <a:lnTo>
                  <a:pt x="99849" y="2756055"/>
                </a:lnTo>
                <a:lnTo>
                  <a:pt x="96720" y="2750189"/>
                </a:lnTo>
                <a:lnTo>
                  <a:pt x="93982" y="2744322"/>
                </a:lnTo>
                <a:lnTo>
                  <a:pt x="92027" y="2738456"/>
                </a:lnTo>
                <a:lnTo>
                  <a:pt x="89680" y="2732589"/>
                </a:lnTo>
                <a:lnTo>
                  <a:pt x="87725" y="2726332"/>
                </a:lnTo>
                <a:lnTo>
                  <a:pt x="84987" y="2714208"/>
                </a:lnTo>
                <a:lnTo>
                  <a:pt x="83423" y="2701693"/>
                </a:lnTo>
                <a:lnTo>
                  <a:pt x="82640" y="2688787"/>
                </a:lnTo>
                <a:lnTo>
                  <a:pt x="81858" y="2675489"/>
                </a:lnTo>
                <a:lnTo>
                  <a:pt x="81467" y="2662583"/>
                </a:lnTo>
                <a:lnTo>
                  <a:pt x="82640" y="2636380"/>
                </a:lnTo>
                <a:lnTo>
                  <a:pt x="83032" y="2610176"/>
                </a:lnTo>
                <a:lnTo>
                  <a:pt x="83032" y="2596879"/>
                </a:lnTo>
                <a:lnTo>
                  <a:pt x="81858" y="2583191"/>
                </a:lnTo>
                <a:lnTo>
                  <a:pt x="80685" y="2570284"/>
                </a:lnTo>
                <a:lnTo>
                  <a:pt x="78338" y="2557378"/>
                </a:lnTo>
                <a:lnTo>
                  <a:pt x="76774" y="2562854"/>
                </a:lnTo>
                <a:lnTo>
                  <a:pt x="75210" y="2568720"/>
                </a:lnTo>
                <a:lnTo>
                  <a:pt x="72863" y="2579671"/>
                </a:lnTo>
                <a:lnTo>
                  <a:pt x="71299" y="2591404"/>
                </a:lnTo>
                <a:lnTo>
                  <a:pt x="70517" y="2603136"/>
                </a:lnTo>
                <a:lnTo>
                  <a:pt x="70517" y="2614478"/>
                </a:lnTo>
                <a:lnTo>
                  <a:pt x="70517" y="2626602"/>
                </a:lnTo>
                <a:lnTo>
                  <a:pt x="70908" y="2649677"/>
                </a:lnTo>
                <a:lnTo>
                  <a:pt x="70908" y="2661410"/>
                </a:lnTo>
                <a:lnTo>
                  <a:pt x="70908" y="2673143"/>
                </a:lnTo>
                <a:lnTo>
                  <a:pt x="70126" y="2684093"/>
                </a:lnTo>
                <a:lnTo>
                  <a:pt x="68561" y="2695435"/>
                </a:lnTo>
                <a:lnTo>
                  <a:pt x="66606" y="2706386"/>
                </a:lnTo>
                <a:lnTo>
                  <a:pt x="65041" y="2711861"/>
                </a:lnTo>
                <a:lnTo>
                  <a:pt x="63477" y="2716945"/>
                </a:lnTo>
                <a:lnTo>
                  <a:pt x="61130" y="2722030"/>
                </a:lnTo>
                <a:lnTo>
                  <a:pt x="58784" y="2727505"/>
                </a:lnTo>
                <a:lnTo>
                  <a:pt x="56046" y="2732198"/>
                </a:lnTo>
                <a:lnTo>
                  <a:pt x="52917" y="2737282"/>
                </a:lnTo>
                <a:lnTo>
                  <a:pt x="50962" y="2786169"/>
                </a:lnTo>
                <a:lnTo>
                  <a:pt x="48224" y="2835057"/>
                </a:lnTo>
                <a:lnTo>
                  <a:pt x="45095" y="2883944"/>
                </a:lnTo>
                <a:lnTo>
                  <a:pt x="41575" y="2932439"/>
                </a:lnTo>
                <a:lnTo>
                  <a:pt x="38056" y="2981718"/>
                </a:lnTo>
                <a:lnTo>
                  <a:pt x="34145" y="3030214"/>
                </a:lnTo>
                <a:lnTo>
                  <a:pt x="25932" y="3127597"/>
                </a:lnTo>
                <a:lnTo>
                  <a:pt x="16545" y="3224197"/>
                </a:lnTo>
                <a:lnTo>
                  <a:pt x="6377" y="3320798"/>
                </a:lnTo>
                <a:lnTo>
                  <a:pt x="0" y="337532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10" name="Title 1">
            <a:extLst>
              <a:ext uri="{FF2B5EF4-FFF2-40B4-BE49-F238E27FC236}">
                <a16:creationId xmlns:a16="http://schemas.microsoft.com/office/drawing/2014/main" id="{346305D7-8853-41A9-B459-9FF08CB3DA15}"/>
              </a:ext>
            </a:extLst>
          </p:cNvPr>
          <p:cNvSpPr>
            <a:spLocks noGrp="1"/>
          </p:cNvSpPr>
          <p:nvPr>
            <p:ph type="title" hasCustomPrompt="1"/>
          </p:nvPr>
        </p:nvSpPr>
        <p:spPr>
          <a:xfrm>
            <a:off x="6717322" y="1863970"/>
            <a:ext cx="4938058" cy="1872028"/>
          </a:xfrm>
          <a:prstGeom prst="rect">
            <a:avLst/>
          </a:prstGeom>
        </p:spPr>
        <p:txBody>
          <a:bodyPr anchor="b"/>
          <a:lstStyle>
            <a:lvl1pPr>
              <a:defRPr sz="6000"/>
            </a:lvl1pPr>
          </a:lstStyle>
          <a:p>
            <a:r>
              <a:rPr lang="en-US" dirty="0"/>
              <a:t>PRESENTATION TITLE</a:t>
            </a:r>
          </a:p>
        </p:txBody>
      </p:sp>
      <p:sp>
        <p:nvSpPr>
          <p:cNvPr id="6" name="Slide Number Placeholder 5">
            <a:extLst>
              <a:ext uri="{FF2B5EF4-FFF2-40B4-BE49-F238E27FC236}">
                <a16:creationId xmlns:a16="http://schemas.microsoft.com/office/drawing/2014/main" id="{1D01AF6C-282A-674A-A003-3BF954A9DCE8}"/>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4267519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Picture with Captio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11EDBA5-2518-495B-9A60-AC195653D76C}"/>
              </a:ext>
            </a:extLst>
          </p:cNvPr>
          <p:cNvSpPr/>
          <p:nvPr userDrawn="1"/>
        </p:nvSpPr>
        <p:spPr>
          <a:xfrm>
            <a:off x="0"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p:cNvSpPr>
            <a:spLocks noGrp="1"/>
          </p:cNvSpPr>
          <p:nvPr>
            <p:ph type="title"/>
          </p:nvPr>
        </p:nvSpPr>
        <p:spPr>
          <a:xfrm>
            <a:off x="608639"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608639" y="2406770"/>
            <a:ext cx="3932237" cy="3660626"/>
          </a:xfrm>
        </p:spPr>
        <p:txBody>
          <a:bodyPr lIns="0" rIns="0">
            <a:normAutofit/>
          </a:bodyPr>
          <a:lstStyle>
            <a:lvl1pPr marL="0" indent="0" algn="just">
              <a:lnSpc>
                <a:spcPct val="100000"/>
              </a:lnSpc>
              <a:spcBef>
                <a:spcPts val="2400"/>
              </a:spcBef>
              <a:buNone/>
              <a:defRPr sz="16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11" name="Straight Connector 10">
            <a:extLst>
              <a:ext uri="{FF2B5EF4-FFF2-40B4-BE49-F238E27FC236}">
                <a16:creationId xmlns:a16="http://schemas.microsoft.com/office/drawing/2014/main" id="{161E9A9A-8C58-409D-8F09-D03B2518B76E}"/>
              </a:ext>
            </a:extLst>
          </p:cNvPr>
          <p:cNvCxnSpPr>
            <a:cxnSpLocks/>
          </p:cNvCxnSpPr>
          <p:nvPr userDrawn="1"/>
        </p:nvCxnSpPr>
        <p:spPr>
          <a:xfrm>
            <a:off x="608639"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Slide Number Placeholder 5">
            <a:extLst>
              <a:ext uri="{FF2B5EF4-FFF2-40B4-BE49-F238E27FC236}">
                <a16:creationId xmlns:a16="http://schemas.microsoft.com/office/drawing/2014/main" id="{866E3799-C0DC-440A-BD4F-D7D7A57C971B}"/>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14" name="Picture Placeholder 13">
            <a:extLst>
              <a:ext uri="{FF2B5EF4-FFF2-40B4-BE49-F238E27FC236}">
                <a16:creationId xmlns:a16="http://schemas.microsoft.com/office/drawing/2014/main" id="{93CFD454-5819-4385-8EB4-A49E7C5B5398}"/>
              </a:ext>
            </a:extLst>
          </p:cNvPr>
          <p:cNvSpPr>
            <a:spLocks noGrp="1"/>
          </p:cNvSpPr>
          <p:nvPr>
            <p:ph type="pic" idx="1"/>
          </p:nvPr>
        </p:nvSpPr>
        <p:spPr>
          <a:xfrm>
            <a:off x="5758155" y="457200"/>
            <a:ext cx="5979492" cy="5913566"/>
          </a:xfrm>
          <a:custGeom>
            <a:avLst/>
            <a:gdLst>
              <a:gd name="connsiteX0" fmla="*/ 1130405 w 5979492"/>
              <a:gd name="connsiteY0" fmla="*/ 1793782 h 5913566"/>
              <a:gd name="connsiteX1" fmla="*/ 1128704 w 5979492"/>
              <a:gd name="connsiteY1" fmla="*/ 1797067 h 5913566"/>
              <a:gd name="connsiteX2" fmla="*/ 1127570 w 5979492"/>
              <a:gd name="connsiteY2" fmla="*/ 1800353 h 5913566"/>
              <a:gd name="connsiteX3" fmla="*/ 1126719 w 5979492"/>
              <a:gd name="connsiteY3" fmla="*/ 1803091 h 5913566"/>
              <a:gd name="connsiteX4" fmla="*/ 1127570 w 5979492"/>
              <a:gd name="connsiteY4" fmla="*/ 1801995 h 5913566"/>
              <a:gd name="connsiteX5" fmla="*/ 1128420 w 5979492"/>
              <a:gd name="connsiteY5" fmla="*/ 1800627 h 5913566"/>
              <a:gd name="connsiteX6" fmla="*/ 1129271 w 5979492"/>
              <a:gd name="connsiteY6" fmla="*/ 1799258 h 5913566"/>
              <a:gd name="connsiteX7" fmla="*/ 1130405 w 5979492"/>
              <a:gd name="connsiteY7" fmla="*/ 1797889 h 5913566"/>
              <a:gd name="connsiteX8" fmla="*/ 1131822 w 5979492"/>
              <a:gd name="connsiteY8" fmla="*/ 1796794 h 5913566"/>
              <a:gd name="connsiteX9" fmla="*/ 1133241 w 5979492"/>
              <a:gd name="connsiteY9" fmla="*/ 1795972 h 5913566"/>
              <a:gd name="connsiteX10" fmla="*/ 1130405 w 5979492"/>
              <a:gd name="connsiteY10" fmla="*/ 1794056 h 5913566"/>
              <a:gd name="connsiteX11" fmla="*/ 2703956 w 5979492"/>
              <a:gd name="connsiteY11" fmla="*/ 0 h 5913566"/>
              <a:gd name="connsiteX12" fmla="*/ 2713879 w 5979492"/>
              <a:gd name="connsiteY12" fmla="*/ 0 h 5913566"/>
              <a:gd name="connsiteX13" fmla="*/ 2723802 w 5979492"/>
              <a:gd name="connsiteY13" fmla="*/ 0 h 5913566"/>
              <a:gd name="connsiteX14" fmla="*/ 2733442 w 5979492"/>
              <a:gd name="connsiteY14" fmla="*/ 0 h 5913566"/>
              <a:gd name="connsiteX15" fmla="*/ 2743365 w 5979492"/>
              <a:gd name="connsiteY15" fmla="*/ 548 h 5913566"/>
              <a:gd name="connsiteX16" fmla="*/ 2763211 w 5979492"/>
              <a:gd name="connsiteY16" fmla="*/ 1643 h 5913566"/>
              <a:gd name="connsiteX17" fmla="*/ 2782775 w 5979492"/>
              <a:gd name="connsiteY17" fmla="*/ 3560 h 5913566"/>
              <a:gd name="connsiteX18" fmla="*/ 2802621 w 5979492"/>
              <a:gd name="connsiteY18" fmla="*/ 5476 h 5913566"/>
              <a:gd name="connsiteX19" fmla="*/ 2822468 w 5979492"/>
              <a:gd name="connsiteY19" fmla="*/ 8213 h 5913566"/>
              <a:gd name="connsiteX20" fmla="*/ 2842315 w 5979492"/>
              <a:gd name="connsiteY20" fmla="*/ 11225 h 5913566"/>
              <a:gd name="connsiteX21" fmla="*/ 2862161 w 5979492"/>
              <a:gd name="connsiteY21" fmla="*/ 14511 h 5913566"/>
              <a:gd name="connsiteX22" fmla="*/ 2902137 w 5979492"/>
              <a:gd name="connsiteY22" fmla="*/ 21629 h 5913566"/>
              <a:gd name="connsiteX23" fmla="*/ 2916031 w 5979492"/>
              <a:gd name="connsiteY23" fmla="*/ 24640 h 5913566"/>
              <a:gd name="connsiteX24" fmla="*/ 2929923 w 5979492"/>
              <a:gd name="connsiteY24" fmla="*/ 27652 h 5913566"/>
              <a:gd name="connsiteX25" fmla="*/ 2943532 w 5979492"/>
              <a:gd name="connsiteY25" fmla="*/ 31211 h 5913566"/>
              <a:gd name="connsiteX26" fmla="*/ 2956858 w 5979492"/>
              <a:gd name="connsiteY26" fmla="*/ 35318 h 5913566"/>
              <a:gd name="connsiteX27" fmla="*/ 2969900 w 5979492"/>
              <a:gd name="connsiteY27" fmla="*/ 39424 h 5913566"/>
              <a:gd name="connsiteX28" fmla="*/ 2982942 w 5979492"/>
              <a:gd name="connsiteY28" fmla="*/ 43804 h 5913566"/>
              <a:gd name="connsiteX29" fmla="*/ 2995700 w 5979492"/>
              <a:gd name="connsiteY29" fmla="*/ 48732 h 5913566"/>
              <a:gd name="connsiteX30" fmla="*/ 3008459 w 5979492"/>
              <a:gd name="connsiteY30" fmla="*/ 53660 h 5913566"/>
              <a:gd name="connsiteX31" fmla="*/ 3020934 w 5979492"/>
              <a:gd name="connsiteY31" fmla="*/ 58862 h 5913566"/>
              <a:gd name="connsiteX32" fmla="*/ 3033125 w 5979492"/>
              <a:gd name="connsiteY32" fmla="*/ 64338 h 5913566"/>
              <a:gd name="connsiteX33" fmla="*/ 3045317 w 5979492"/>
              <a:gd name="connsiteY33" fmla="*/ 70361 h 5913566"/>
              <a:gd name="connsiteX34" fmla="*/ 3057225 w 5979492"/>
              <a:gd name="connsiteY34" fmla="*/ 76110 h 5913566"/>
              <a:gd name="connsiteX35" fmla="*/ 3069133 w 5979492"/>
              <a:gd name="connsiteY35" fmla="*/ 82407 h 5913566"/>
              <a:gd name="connsiteX36" fmla="*/ 3080757 w 5979492"/>
              <a:gd name="connsiteY36" fmla="*/ 88704 h 5913566"/>
              <a:gd name="connsiteX37" fmla="*/ 3092382 w 5979492"/>
              <a:gd name="connsiteY37" fmla="*/ 95274 h 5913566"/>
              <a:gd name="connsiteX38" fmla="*/ 3104005 w 5979492"/>
              <a:gd name="connsiteY38" fmla="*/ 101845 h 5913566"/>
              <a:gd name="connsiteX39" fmla="*/ 3126687 w 5979492"/>
              <a:gd name="connsiteY39" fmla="*/ 115534 h 5913566"/>
              <a:gd name="connsiteX40" fmla="*/ 3149369 w 5979492"/>
              <a:gd name="connsiteY40" fmla="*/ 129497 h 5913566"/>
              <a:gd name="connsiteX41" fmla="*/ 3171768 w 5979492"/>
              <a:gd name="connsiteY41" fmla="*/ 144006 h 5913566"/>
              <a:gd name="connsiteX42" fmla="*/ 3193883 w 5979492"/>
              <a:gd name="connsiteY42" fmla="*/ 158243 h 5913566"/>
              <a:gd name="connsiteX43" fmla="*/ 3237828 w 5979492"/>
              <a:gd name="connsiteY43" fmla="*/ 186990 h 5913566"/>
              <a:gd name="connsiteX44" fmla="*/ 3260227 w 5979492"/>
              <a:gd name="connsiteY44" fmla="*/ 201499 h 5913566"/>
              <a:gd name="connsiteX45" fmla="*/ 3282342 w 5979492"/>
              <a:gd name="connsiteY45" fmla="*/ 215188 h 5913566"/>
              <a:gd name="connsiteX46" fmla="*/ 3317215 w 5979492"/>
              <a:gd name="connsiteY46" fmla="*/ 235722 h 5913566"/>
              <a:gd name="connsiteX47" fmla="*/ 3334226 w 5979492"/>
              <a:gd name="connsiteY47" fmla="*/ 245851 h 5913566"/>
              <a:gd name="connsiteX48" fmla="*/ 3351521 w 5979492"/>
              <a:gd name="connsiteY48" fmla="*/ 255434 h 5913566"/>
              <a:gd name="connsiteX49" fmla="*/ 3369100 w 5979492"/>
              <a:gd name="connsiteY49" fmla="*/ 265016 h 5913566"/>
              <a:gd name="connsiteX50" fmla="*/ 3386111 w 5979492"/>
              <a:gd name="connsiteY50" fmla="*/ 274324 h 5913566"/>
              <a:gd name="connsiteX51" fmla="*/ 3403689 w 5979492"/>
              <a:gd name="connsiteY51" fmla="*/ 283359 h 5913566"/>
              <a:gd name="connsiteX52" fmla="*/ 3421551 w 5979492"/>
              <a:gd name="connsiteY52" fmla="*/ 291846 h 5913566"/>
              <a:gd name="connsiteX53" fmla="*/ 3439129 w 5979492"/>
              <a:gd name="connsiteY53" fmla="*/ 300059 h 5913566"/>
              <a:gd name="connsiteX54" fmla="*/ 3456992 w 5979492"/>
              <a:gd name="connsiteY54" fmla="*/ 308272 h 5913566"/>
              <a:gd name="connsiteX55" fmla="*/ 3475420 w 5979492"/>
              <a:gd name="connsiteY55" fmla="*/ 315938 h 5913566"/>
              <a:gd name="connsiteX56" fmla="*/ 3493850 w 5979492"/>
              <a:gd name="connsiteY56" fmla="*/ 323056 h 5913566"/>
              <a:gd name="connsiteX57" fmla="*/ 3511995 w 5979492"/>
              <a:gd name="connsiteY57" fmla="*/ 329901 h 5913566"/>
              <a:gd name="connsiteX58" fmla="*/ 3530991 w 5979492"/>
              <a:gd name="connsiteY58" fmla="*/ 336472 h 5913566"/>
              <a:gd name="connsiteX59" fmla="*/ 3549987 w 5979492"/>
              <a:gd name="connsiteY59" fmla="*/ 342495 h 5913566"/>
              <a:gd name="connsiteX60" fmla="*/ 3569550 w 5979492"/>
              <a:gd name="connsiteY60" fmla="*/ 348244 h 5913566"/>
              <a:gd name="connsiteX61" fmla="*/ 3588829 w 5979492"/>
              <a:gd name="connsiteY61" fmla="*/ 353719 h 5913566"/>
              <a:gd name="connsiteX62" fmla="*/ 3607542 w 5979492"/>
              <a:gd name="connsiteY62" fmla="*/ 359469 h 5913566"/>
              <a:gd name="connsiteX63" fmla="*/ 3626538 w 5979492"/>
              <a:gd name="connsiteY63" fmla="*/ 365765 h 5913566"/>
              <a:gd name="connsiteX64" fmla="*/ 3644967 w 5979492"/>
              <a:gd name="connsiteY64" fmla="*/ 372336 h 5913566"/>
              <a:gd name="connsiteX65" fmla="*/ 3663396 w 5979492"/>
              <a:gd name="connsiteY65" fmla="*/ 379181 h 5913566"/>
              <a:gd name="connsiteX66" fmla="*/ 3681258 w 5979492"/>
              <a:gd name="connsiteY66" fmla="*/ 386299 h 5913566"/>
              <a:gd name="connsiteX67" fmla="*/ 3699120 w 5979492"/>
              <a:gd name="connsiteY67" fmla="*/ 393965 h 5913566"/>
              <a:gd name="connsiteX68" fmla="*/ 3716981 w 5979492"/>
              <a:gd name="connsiteY68" fmla="*/ 402178 h 5913566"/>
              <a:gd name="connsiteX69" fmla="*/ 3733993 w 5979492"/>
              <a:gd name="connsiteY69" fmla="*/ 410939 h 5913566"/>
              <a:gd name="connsiteX70" fmla="*/ 3751288 w 5979492"/>
              <a:gd name="connsiteY70" fmla="*/ 419700 h 5913566"/>
              <a:gd name="connsiteX71" fmla="*/ 3768015 w 5979492"/>
              <a:gd name="connsiteY71" fmla="*/ 429555 h 5913566"/>
              <a:gd name="connsiteX72" fmla="*/ 3784460 w 5979492"/>
              <a:gd name="connsiteY72" fmla="*/ 439411 h 5913566"/>
              <a:gd name="connsiteX73" fmla="*/ 3800621 w 5979492"/>
              <a:gd name="connsiteY73" fmla="*/ 450088 h 5913566"/>
              <a:gd name="connsiteX74" fmla="*/ 3816215 w 5979492"/>
              <a:gd name="connsiteY74" fmla="*/ 461313 h 5913566"/>
              <a:gd name="connsiteX75" fmla="*/ 3831525 w 5979492"/>
              <a:gd name="connsiteY75" fmla="*/ 473085 h 5913566"/>
              <a:gd name="connsiteX76" fmla="*/ 3839463 w 5979492"/>
              <a:gd name="connsiteY76" fmla="*/ 479383 h 5913566"/>
              <a:gd name="connsiteX77" fmla="*/ 3846835 w 5979492"/>
              <a:gd name="connsiteY77" fmla="*/ 485679 h 5913566"/>
              <a:gd name="connsiteX78" fmla="*/ 3850804 w 5979492"/>
              <a:gd name="connsiteY78" fmla="*/ 483763 h 5913566"/>
              <a:gd name="connsiteX79" fmla="*/ 3854491 w 5979492"/>
              <a:gd name="connsiteY79" fmla="*/ 482941 h 5913566"/>
              <a:gd name="connsiteX80" fmla="*/ 3857893 w 5979492"/>
              <a:gd name="connsiteY80" fmla="*/ 482668 h 5913566"/>
              <a:gd name="connsiteX81" fmla="*/ 3861295 w 5979492"/>
              <a:gd name="connsiteY81" fmla="*/ 482941 h 5913566"/>
              <a:gd name="connsiteX82" fmla="*/ 3864413 w 5979492"/>
              <a:gd name="connsiteY82" fmla="*/ 483489 h 5913566"/>
              <a:gd name="connsiteX83" fmla="*/ 3867533 w 5979492"/>
              <a:gd name="connsiteY83" fmla="*/ 484584 h 5913566"/>
              <a:gd name="connsiteX84" fmla="*/ 3870084 w 5979492"/>
              <a:gd name="connsiteY84" fmla="*/ 485953 h 5913566"/>
              <a:gd name="connsiteX85" fmla="*/ 3873203 w 5979492"/>
              <a:gd name="connsiteY85" fmla="*/ 487596 h 5913566"/>
              <a:gd name="connsiteX86" fmla="*/ 3878022 w 5979492"/>
              <a:gd name="connsiteY86" fmla="*/ 491155 h 5913566"/>
              <a:gd name="connsiteX87" fmla="*/ 3883410 w 5979492"/>
              <a:gd name="connsiteY87" fmla="*/ 494988 h 5913566"/>
              <a:gd name="connsiteX88" fmla="*/ 3888513 w 5979492"/>
              <a:gd name="connsiteY88" fmla="*/ 498820 h 5913566"/>
              <a:gd name="connsiteX89" fmla="*/ 3891348 w 5979492"/>
              <a:gd name="connsiteY89" fmla="*/ 500190 h 5913566"/>
              <a:gd name="connsiteX90" fmla="*/ 3894183 w 5979492"/>
              <a:gd name="connsiteY90" fmla="*/ 501558 h 5913566"/>
              <a:gd name="connsiteX91" fmla="*/ 3901271 w 5979492"/>
              <a:gd name="connsiteY91" fmla="*/ 503475 h 5913566"/>
              <a:gd name="connsiteX92" fmla="*/ 3908076 w 5979492"/>
              <a:gd name="connsiteY92" fmla="*/ 505665 h 5913566"/>
              <a:gd name="connsiteX93" fmla="*/ 3914597 w 5979492"/>
              <a:gd name="connsiteY93" fmla="*/ 507856 h 5913566"/>
              <a:gd name="connsiteX94" fmla="*/ 3921402 w 5979492"/>
              <a:gd name="connsiteY94" fmla="*/ 510319 h 5913566"/>
              <a:gd name="connsiteX95" fmla="*/ 3934444 w 5979492"/>
              <a:gd name="connsiteY95" fmla="*/ 515521 h 5913566"/>
              <a:gd name="connsiteX96" fmla="*/ 3947202 w 5979492"/>
              <a:gd name="connsiteY96" fmla="*/ 521270 h 5913566"/>
              <a:gd name="connsiteX97" fmla="*/ 3959677 w 5979492"/>
              <a:gd name="connsiteY97" fmla="*/ 527567 h 5913566"/>
              <a:gd name="connsiteX98" fmla="*/ 3971869 w 5979492"/>
              <a:gd name="connsiteY98" fmla="*/ 534138 h 5913566"/>
              <a:gd name="connsiteX99" fmla="*/ 3984060 w 5979492"/>
              <a:gd name="connsiteY99" fmla="*/ 540982 h 5913566"/>
              <a:gd name="connsiteX100" fmla="*/ 3995685 w 5979492"/>
              <a:gd name="connsiteY100" fmla="*/ 548100 h 5913566"/>
              <a:gd name="connsiteX101" fmla="*/ 4019501 w 5979492"/>
              <a:gd name="connsiteY101" fmla="*/ 562611 h 5913566"/>
              <a:gd name="connsiteX102" fmla="*/ 4043599 w 5979492"/>
              <a:gd name="connsiteY102" fmla="*/ 576847 h 5913566"/>
              <a:gd name="connsiteX103" fmla="*/ 4055507 w 5979492"/>
              <a:gd name="connsiteY103" fmla="*/ 583691 h 5913566"/>
              <a:gd name="connsiteX104" fmla="*/ 4067699 w 5979492"/>
              <a:gd name="connsiteY104" fmla="*/ 590536 h 5913566"/>
              <a:gd name="connsiteX105" fmla="*/ 4079891 w 5979492"/>
              <a:gd name="connsiteY105" fmla="*/ 596832 h 5913566"/>
              <a:gd name="connsiteX106" fmla="*/ 4092649 w 5979492"/>
              <a:gd name="connsiteY106" fmla="*/ 602582 h 5913566"/>
              <a:gd name="connsiteX107" fmla="*/ 4134894 w 5979492"/>
              <a:gd name="connsiteY107" fmla="*/ 629412 h 5913566"/>
              <a:gd name="connsiteX108" fmla="*/ 4177139 w 5979492"/>
              <a:gd name="connsiteY108" fmla="*/ 655968 h 5913566"/>
              <a:gd name="connsiteX109" fmla="*/ 4219383 w 5979492"/>
              <a:gd name="connsiteY109" fmla="*/ 683072 h 5913566"/>
              <a:gd name="connsiteX110" fmla="*/ 4261062 w 5979492"/>
              <a:gd name="connsiteY110" fmla="*/ 710176 h 5913566"/>
              <a:gd name="connsiteX111" fmla="*/ 4281759 w 5979492"/>
              <a:gd name="connsiteY111" fmla="*/ 724139 h 5913566"/>
              <a:gd name="connsiteX112" fmla="*/ 4302172 w 5979492"/>
              <a:gd name="connsiteY112" fmla="*/ 738101 h 5913566"/>
              <a:gd name="connsiteX113" fmla="*/ 4322586 w 5979492"/>
              <a:gd name="connsiteY113" fmla="*/ 752337 h 5913566"/>
              <a:gd name="connsiteX114" fmla="*/ 4342999 w 5979492"/>
              <a:gd name="connsiteY114" fmla="*/ 766848 h 5913566"/>
              <a:gd name="connsiteX115" fmla="*/ 4363130 w 5979492"/>
              <a:gd name="connsiteY115" fmla="*/ 781358 h 5913566"/>
              <a:gd name="connsiteX116" fmla="*/ 4382977 w 5979492"/>
              <a:gd name="connsiteY116" fmla="*/ 796141 h 5913566"/>
              <a:gd name="connsiteX117" fmla="*/ 4402539 w 5979492"/>
              <a:gd name="connsiteY117" fmla="*/ 811473 h 5913566"/>
              <a:gd name="connsiteX118" fmla="*/ 4421819 w 5979492"/>
              <a:gd name="connsiteY118" fmla="*/ 827079 h 5913566"/>
              <a:gd name="connsiteX119" fmla="*/ 4431459 w 5979492"/>
              <a:gd name="connsiteY119" fmla="*/ 835018 h 5913566"/>
              <a:gd name="connsiteX120" fmla="*/ 4441382 w 5979492"/>
              <a:gd name="connsiteY120" fmla="*/ 842958 h 5913566"/>
              <a:gd name="connsiteX121" fmla="*/ 4460662 w 5979492"/>
              <a:gd name="connsiteY121" fmla="*/ 858837 h 5913566"/>
              <a:gd name="connsiteX122" fmla="*/ 4479941 w 5979492"/>
              <a:gd name="connsiteY122" fmla="*/ 875263 h 5913566"/>
              <a:gd name="connsiteX123" fmla="*/ 4499504 w 5979492"/>
              <a:gd name="connsiteY123" fmla="*/ 891142 h 5913566"/>
              <a:gd name="connsiteX124" fmla="*/ 4509143 w 5979492"/>
              <a:gd name="connsiteY124" fmla="*/ 899081 h 5913566"/>
              <a:gd name="connsiteX125" fmla="*/ 4518783 w 5979492"/>
              <a:gd name="connsiteY125" fmla="*/ 906747 h 5913566"/>
              <a:gd name="connsiteX126" fmla="*/ 4528991 w 5979492"/>
              <a:gd name="connsiteY126" fmla="*/ 914413 h 5913566"/>
              <a:gd name="connsiteX127" fmla="*/ 4539481 w 5979492"/>
              <a:gd name="connsiteY127" fmla="*/ 921531 h 5913566"/>
              <a:gd name="connsiteX128" fmla="*/ 4549971 w 5979492"/>
              <a:gd name="connsiteY128" fmla="*/ 928649 h 5913566"/>
              <a:gd name="connsiteX129" fmla="*/ 4560745 w 5979492"/>
              <a:gd name="connsiteY129" fmla="*/ 935494 h 5913566"/>
              <a:gd name="connsiteX130" fmla="*/ 4572085 w 5979492"/>
              <a:gd name="connsiteY130" fmla="*/ 942065 h 5913566"/>
              <a:gd name="connsiteX131" fmla="*/ 4583143 w 5979492"/>
              <a:gd name="connsiteY131" fmla="*/ 948088 h 5913566"/>
              <a:gd name="connsiteX132" fmla="*/ 4588247 w 5979492"/>
              <a:gd name="connsiteY132" fmla="*/ 954384 h 5913566"/>
              <a:gd name="connsiteX133" fmla="*/ 4593633 w 5979492"/>
              <a:gd name="connsiteY133" fmla="*/ 960681 h 5913566"/>
              <a:gd name="connsiteX134" fmla="*/ 4599021 w 5979492"/>
              <a:gd name="connsiteY134" fmla="*/ 966704 h 5913566"/>
              <a:gd name="connsiteX135" fmla="*/ 4604691 w 5979492"/>
              <a:gd name="connsiteY135" fmla="*/ 972728 h 5913566"/>
              <a:gd name="connsiteX136" fmla="*/ 4610078 w 5979492"/>
              <a:gd name="connsiteY136" fmla="*/ 978476 h 5913566"/>
              <a:gd name="connsiteX137" fmla="*/ 4616032 w 5979492"/>
              <a:gd name="connsiteY137" fmla="*/ 984226 h 5913566"/>
              <a:gd name="connsiteX138" fmla="*/ 4627940 w 5979492"/>
              <a:gd name="connsiteY138" fmla="*/ 995451 h 5913566"/>
              <a:gd name="connsiteX139" fmla="*/ 4640415 w 5979492"/>
              <a:gd name="connsiteY139" fmla="*/ 1006128 h 5913566"/>
              <a:gd name="connsiteX140" fmla="*/ 4653173 w 5979492"/>
              <a:gd name="connsiteY140" fmla="*/ 1016258 h 5913566"/>
              <a:gd name="connsiteX141" fmla="*/ 4666215 w 5979492"/>
              <a:gd name="connsiteY141" fmla="*/ 1026388 h 5913566"/>
              <a:gd name="connsiteX142" fmla="*/ 4679257 w 5979492"/>
              <a:gd name="connsiteY142" fmla="*/ 1035969 h 5913566"/>
              <a:gd name="connsiteX143" fmla="*/ 4705909 w 5979492"/>
              <a:gd name="connsiteY143" fmla="*/ 1055134 h 5913566"/>
              <a:gd name="connsiteX144" fmla="*/ 4732843 w 5979492"/>
              <a:gd name="connsiteY144" fmla="*/ 1074298 h 5913566"/>
              <a:gd name="connsiteX145" fmla="*/ 4745885 w 5979492"/>
              <a:gd name="connsiteY145" fmla="*/ 1084154 h 5913566"/>
              <a:gd name="connsiteX146" fmla="*/ 4758927 w 5979492"/>
              <a:gd name="connsiteY146" fmla="*/ 1094010 h 5913566"/>
              <a:gd name="connsiteX147" fmla="*/ 4771969 w 5979492"/>
              <a:gd name="connsiteY147" fmla="*/ 1104414 h 5913566"/>
              <a:gd name="connsiteX148" fmla="*/ 4784445 w 5979492"/>
              <a:gd name="connsiteY148" fmla="*/ 1114817 h 5913566"/>
              <a:gd name="connsiteX149" fmla="*/ 4792383 w 5979492"/>
              <a:gd name="connsiteY149" fmla="*/ 1121662 h 5913566"/>
              <a:gd name="connsiteX150" fmla="*/ 4801172 w 5979492"/>
              <a:gd name="connsiteY150" fmla="*/ 1128233 h 5913566"/>
              <a:gd name="connsiteX151" fmla="*/ 4809395 w 5979492"/>
              <a:gd name="connsiteY151" fmla="*/ 1134803 h 5913566"/>
              <a:gd name="connsiteX152" fmla="*/ 4817333 w 5979492"/>
              <a:gd name="connsiteY152" fmla="*/ 1141647 h 5913566"/>
              <a:gd name="connsiteX153" fmla="*/ 4824988 w 5979492"/>
              <a:gd name="connsiteY153" fmla="*/ 1148492 h 5913566"/>
              <a:gd name="connsiteX154" fmla="*/ 4828957 w 5979492"/>
              <a:gd name="connsiteY154" fmla="*/ 1152325 h 5913566"/>
              <a:gd name="connsiteX155" fmla="*/ 4832359 w 5979492"/>
              <a:gd name="connsiteY155" fmla="*/ 1155883 h 5913566"/>
              <a:gd name="connsiteX156" fmla="*/ 4835762 w 5979492"/>
              <a:gd name="connsiteY156" fmla="*/ 1159991 h 5913566"/>
              <a:gd name="connsiteX157" fmla="*/ 4838881 w 5979492"/>
              <a:gd name="connsiteY157" fmla="*/ 1163823 h 5913566"/>
              <a:gd name="connsiteX158" fmla="*/ 4841999 w 5979492"/>
              <a:gd name="connsiteY158" fmla="*/ 1168204 h 5913566"/>
              <a:gd name="connsiteX159" fmla="*/ 4844835 w 5979492"/>
              <a:gd name="connsiteY159" fmla="*/ 1172858 h 5913566"/>
              <a:gd name="connsiteX160" fmla="*/ 4946619 w 5979492"/>
              <a:gd name="connsiteY160" fmla="*/ 1258276 h 5913566"/>
              <a:gd name="connsiteX161" fmla="*/ 5026289 w 5979492"/>
              <a:gd name="connsiteY161" fmla="*/ 1327815 h 5913566"/>
              <a:gd name="connsiteX162" fmla="*/ 5105675 w 5979492"/>
              <a:gd name="connsiteY162" fmla="*/ 1397902 h 5913566"/>
              <a:gd name="connsiteX163" fmla="*/ 5123821 w 5979492"/>
              <a:gd name="connsiteY163" fmla="*/ 1426649 h 5913566"/>
              <a:gd name="connsiteX164" fmla="*/ 5132327 w 5979492"/>
              <a:gd name="connsiteY164" fmla="*/ 1431029 h 5913566"/>
              <a:gd name="connsiteX165" fmla="*/ 5140832 w 5979492"/>
              <a:gd name="connsiteY165" fmla="*/ 1435409 h 5913566"/>
              <a:gd name="connsiteX166" fmla="*/ 5149054 w 5979492"/>
              <a:gd name="connsiteY166" fmla="*/ 1440063 h 5913566"/>
              <a:gd name="connsiteX167" fmla="*/ 5156993 w 5979492"/>
              <a:gd name="connsiteY167" fmla="*/ 1444991 h 5913566"/>
              <a:gd name="connsiteX168" fmla="*/ 5164648 w 5979492"/>
              <a:gd name="connsiteY168" fmla="*/ 1450193 h 5913566"/>
              <a:gd name="connsiteX169" fmla="*/ 5172587 w 5979492"/>
              <a:gd name="connsiteY169" fmla="*/ 1455121 h 5913566"/>
              <a:gd name="connsiteX170" fmla="*/ 5179958 w 5979492"/>
              <a:gd name="connsiteY170" fmla="*/ 1460597 h 5913566"/>
              <a:gd name="connsiteX171" fmla="*/ 5187330 w 5979492"/>
              <a:gd name="connsiteY171" fmla="*/ 1466072 h 5913566"/>
              <a:gd name="connsiteX172" fmla="*/ 5194701 w 5979492"/>
              <a:gd name="connsiteY172" fmla="*/ 1471548 h 5913566"/>
              <a:gd name="connsiteX173" fmla="*/ 5201790 w 5979492"/>
              <a:gd name="connsiteY173" fmla="*/ 1477297 h 5913566"/>
              <a:gd name="connsiteX174" fmla="*/ 5215399 w 5979492"/>
              <a:gd name="connsiteY174" fmla="*/ 1489070 h 5913566"/>
              <a:gd name="connsiteX175" fmla="*/ 5228724 w 5979492"/>
              <a:gd name="connsiteY175" fmla="*/ 1501389 h 5913566"/>
              <a:gd name="connsiteX176" fmla="*/ 5241766 w 5979492"/>
              <a:gd name="connsiteY176" fmla="*/ 1513709 h 5913566"/>
              <a:gd name="connsiteX177" fmla="*/ 5254524 w 5979492"/>
              <a:gd name="connsiteY177" fmla="*/ 1526577 h 5913566"/>
              <a:gd name="connsiteX178" fmla="*/ 5266716 w 5979492"/>
              <a:gd name="connsiteY178" fmla="*/ 1539718 h 5913566"/>
              <a:gd name="connsiteX179" fmla="*/ 5279191 w 5979492"/>
              <a:gd name="connsiteY179" fmla="*/ 1552859 h 5913566"/>
              <a:gd name="connsiteX180" fmla="*/ 5291099 w 5979492"/>
              <a:gd name="connsiteY180" fmla="*/ 1566275 h 5913566"/>
              <a:gd name="connsiteX181" fmla="*/ 5314631 w 5979492"/>
              <a:gd name="connsiteY181" fmla="*/ 1593378 h 5913566"/>
              <a:gd name="connsiteX182" fmla="*/ 5338731 w 5979492"/>
              <a:gd name="connsiteY182" fmla="*/ 1620208 h 5913566"/>
              <a:gd name="connsiteX183" fmla="*/ 5350922 w 5979492"/>
              <a:gd name="connsiteY183" fmla="*/ 1627326 h 5913566"/>
              <a:gd name="connsiteX184" fmla="*/ 5362831 w 5979492"/>
              <a:gd name="connsiteY184" fmla="*/ 1635266 h 5913566"/>
              <a:gd name="connsiteX185" fmla="*/ 5368785 w 5979492"/>
              <a:gd name="connsiteY185" fmla="*/ 1639099 h 5913566"/>
              <a:gd name="connsiteX186" fmla="*/ 5373887 w 5979492"/>
              <a:gd name="connsiteY186" fmla="*/ 1643479 h 5913566"/>
              <a:gd name="connsiteX187" fmla="*/ 5379558 w 5979492"/>
              <a:gd name="connsiteY187" fmla="*/ 1647860 h 5913566"/>
              <a:gd name="connsiteX188" fmla="*/ 5384661 w 5979492"/>
              <a:gd name="connsiteY188" fmla="*/ 1651966 h 5913566"/>
              <a:gd name="connsiteX189" fmla="*/ 5389765 w 5979492"/>
              <a:gd name="connsiteY189" fmla="*/ 1656621 h 5913566"/>
              <a:gd name="connsiteX190" fmla="*/ 5394869 w 5979492"/>
              <a:gd name="connsiteY190" fmla="*/ 1661549 h 5913566"/>
              <a:gd name="connsiteX191" fmla="*/ 5399405 w 5979492"/>
              <a:gd name="connsiteY191" fmla="*/ 1666477 h 5913566"/>
              <a:gd name="connsiteX192" fmla="*/ 5403941 w 5979492"/>
              <a:gd name="connsiteY192" fmla="*/ 1671405 h 5913566"/>
              <a:gd name="connsiteX193" fmla="*/ 5408477 w 5979492"/>
              <a:gd name="connsiteY193" fmla="*/ 1676606 h 5913566"/>
              <a:gd name="connsiteX194" fmla="*/ 5412447 w 5979492"/>
              <a:gd name="connsiteY194" fmla="*/ 1682081 h 5913566"/>
              <a:gd name="connsiteX195" fmla="*/ 5416416 w 5979492"/>
              <a:gd name="connsiteY195" fmla="*/ 1687831 h 5913566"/>
              <a:gd name="connsiteX196" fmla="*/ 5420101 w 5979492"/>
              <a:gd name="connsiteY196" fmla="*/ 1693854 h 5913566"/>
              <a:gd name="connsiteX197" fmla="*/ 5429174 w 5979492"/>
              <a:gd name="connsiteY197" fmla="*/ 1699877 h 5913566"/>
              <a:gd name="connsiteX198" fmla="*/ 5437964 w 5979492"/>
              <a:gd name="connsiteY198" fmla="*/ 1706174 h 5913566"/>
              <a:gd name="connsiteX199" fmla="*/ 5446469 w 5979492"/>
              <a:gd name="connsiteY199" fmla="*/ 1712471 h 5913566"/>
              <a:gd name="connsiteX200" fmla="*/ 5455258 w 5979492"/>
              <a:gd name="connsiteY200" fmla="*/ 1718767 h 5913566"/>
              <a:gd name="connsiteX201" fmla="*/ 5463197 w 5979492"/>
              <a:gd name="connsiteY201" fmla="*/ 1725338 h 5913566"/>
              <a:gd name="connsiteX202" fmla="*/ 5471419 w 5979492"/>
              <a:gd name="connsiteY202" fmla="*/ 1732183 h 5913566"/>
              <a:gd name="connsiteX203" fmla="*/ 5479074 w 5979492"/>
              <a:gd name="connsiteY203" fmla="*/ 1739027 h 5913566"/>
              <a:gd name="connsiteX204" fmla="*/ 5486729 w 5979492"/>
              <a:gd name="connsiteY204" fmla="*/ 1746419 h 5913566"/>
              <a:gd name="connsiteX205" fmla="*/ 5494101 w 5979492"/>
              <a:gd name="connsiteY205" fmla="*/ 1753811 h 5913566"/>
              <a:gd name="connsiteX206" fmla="*/ 5500906 w 5979492"/>
              <a:gd name="connsiteY206" fmla="*/ 1761477 h 5913566"/>
              <a:gd name="connsiteX207" fmla="*/ 5507427 w 5979492"/>
              <a:gd name="connsiteY207" fmla="*/ 1769416 h 5913566"/>
              <a:gd name="connsiteX208" fmla="*/ 5513948 w 5979492"/>
              <a:gd name="connsiteY208" fmla="*/ 1777630 h 5913566"/>
              <a:gd name="connsiteX209" fmla="*/ 5519619 w 5979492"/>
              <a:gd name="connsiteY209" fmla="*/ 1786391 h 5913566"/>
              <a:gd name="connsiteX210" fmla="*/ 5525005 w 5979492"/>
              <a:gd name="connsiteY210" fmla="*/ 1795151 h 5913566"/>
              <a:gd name="connsiteX211" fmla="*/ 5530108 w 5979492"/>
              <a:gd name="connsiteY211" fmla="*/ 1804186 h 5913566"/>
              <a:gd name="connsiteX212" fmla="*/ 5534929 w 5979492"/>
              <a:gd name="connsiteY212" fmla="*/ 1813768 h 5913566"/>
              <a:gd name="connsiteX213" fmla="*/ 5553641 w 5979492"/>
              <a:gd name="connsiteY213" fmla="*/ 1829921 h 5913566"/>
              <a:gd name="connsiteX214" fmla="*/ 5562997 w 5979492"/>
              <a:gd name="connsiteY214" fmla="*/ 1833206 h 5913566"/>
              <a:gd name="connsiteX215" fmla="*/ 5572353 w 5979492"/>
              <a:gd name="connsiteY215" fmla="*/ 1837039 h 5913566"/>
              <a:gd name="connsiteX216" fmla="*/ 5580859 w 5979492"/>
              <a:gd name="connsiteY216" fmla="*/ 1840872 h 5913566"/>
              <a:gd name="connsiteX217" fmla="*/ 5588798 w 5979492"/>
              <a:gd name="connsiteY217" fmla="*/ 1845526 h 5913566"/>
              <a:gd name="connsiteX218" fmla="*/ 5596453 w 5979492"/>
              <a:gd name="connsiteY218" fmla="*/ 1850728 h 5913566"/>
              <a:gd name="connsiteX219" fmla="*/ 5604108 w 5979492"/>
              <a:gd name="connsiteY219" fmla="*/ 1855656 h 5913566"/>
              <a:gd name="connsiteX220" fmla="*/ 5610913 w 5979492"/>
              <a:gd name="connsiteY220" fmla="*/ 1861405 h 5913566"/>
              <a:gd name="connsiteX221" fmla="*/ 5617433 w 5979492"/>
              <a:gd name="connsiteY221" fmla="*/ 1867702 h 5913566"/>
              <a:gd name="connsiteX222" fmla="*/ 5623671 w 5979492"/>
              <a:gd name="connsiteY222" fmla="*/ 1873999 h 5913566"/>
              <a:gd name="connsiteX223" fmla="*/ 5629342 w 5979492"/>
              <a:gd name="connsiteY223" fmla="*/ 1880570 h 5913566"/>
              <a:gd name="connsiteX224" fmla="*/ 5635013 w 5979492"/>
              <a:gd name="connsiteY224" fmla="*/ 1887414 h 5913566"/>
              <a:gd name="connsiteX225" fmla="*/ 5640399 w 5979492"/>
              <a:gd name="connsiteY225" fmla="*/ 1894806 h 5913566"/>
              <a:gd name="connsiteX226" fmla="*/ 5645785 w 5979492"/>
              <a:gd name="connsiteY226" fmla="*/ 1902198 h 5913566"/>
              <a:gd name="connsiteX227" fmla="*/ 5650889 w 5979492"/>
              <a:gd name="connsiteY227" fmla="*/ 1909590 h 5913566"/>
              <a:gd name="connsiteX228" fmla="*/ 5655426 w 5979492"/>
              <a:gd name="connsiteY228" fmla="*/ 1917256 h 5913566"/>
              <a:gd name="connsiteX229" fmla="*/ 5659963 w 5979492"/>
              <a:gd name="connsiteY229" fmla="*/ 1925195 h 5913566"/>
              <a:gd name="connsiteX230" fmla="*/ 5744735 w 5979492"/>
              <a:gd name="connsiteY230" fmla="*/ 2026766 h 5913566"/>
              <a:gd name="connsiteX231" fmla="*/ 5839432 w 5979492"/>
              <a:gd name="connsiteY231" fmla="*/ 2139288 h 5913566"/>
              <a:gd name="connsiteX232" fmla="*/ 5886497 w 5979492"/>
              <a:gd name="connsiteY232" fmla="*/ 2195686 h 5913566"/>
              <a:gd name="connsiteX233" fmla="*/ 5909463 w 5979492"/>
              <a:gd name="connsiteY233" fmla="*/ 2224158 h 5913566"/>
              <a:gd name="connsiteX234" fmla="*/ 5932711 w 5979492"/>
              <a:gd name="connsiteY234" fmla="*/ 2252631 h 5913566"/>
              <a:gd name="connsiteX235" fmla="*/ 5937815 w 5979492"/>
              <a:gd name="connsiteY235" fmla="*/ 2258928 h 5913566"/>
              <a:gd name="connsiteX236" fmla="*/ 5942917 w 5979492"/>
              <a:gd name="connsiteY236" fmla="*/ 2265225 h 5913566"/>
              <a:gd name="connsiteX237" fmla="*/ 5948021 w 5979492"/>
              <a:gd name="connsiteY237" fmla="*/ 2272070 h 5913566"/>
              <a:gd name="connsiteX238" fmla="*/ 5950289 w 5979492"/>
              <a:gd name="connsiteY238" fmla="*/ 2275628 h 5913566"/>
              <a:gd name="connsiteX239" fmla="*/ 5952274 w 5979492"/>
              <a:gd name="connsiteY239" fmla="*/ 2279188 h 5913566"/>
              <a:gd name="connsiteX240" fmla="*/ 5953975 w 5979492"/>
              <a:gd name="connsiteY240" fmla="*/ 2283021 h 5913566"/>
              <a:gd name="connsiteX241" fmla="*/ 5955392 w 5979492"/>
              <a:gd name="connsiteY241" fmla="*/ 2286579 h 5913566"/>
              <a:gd name="connsiteX242" fmla="*/ 5956810 w 5979492"/>
              <a:gd name="connsiteY242" fmla="*/ 2290686 h 5913566"/>
              <a:gd name="connsiteX243" fmla="*/ 5957661 w 5979492"/>
              <a:gd name="connsiteY243" fmla="*/ 2294793 h 5913566"/>
              <a:gd name="connsiteX244" fmla="*/ 5958229 w 5979492"/>
              <a:gd name="connsiteY244" fmla="*/ 2298900 h 5913566"/>
              <a:gd name="connsiteX245" fmla="*/ 5957945 w 5979492"/>
              <a:gd name="connsiteY245" fmla="*/ 2303280 h 5913566"/>
              <a:gd name="connsiteX246" fmla="*/ 5957661 w 5979492"/>
              <a:gd name="connsiteY246" fmla="*/ 2307661 h 5913566"/>
              <a:gd name="connsiteX247" fmla="*/ 5956243 w 5979492"/>
              <a:gd name="connsiteY247" fmla="*/ 2312041 h 5913566"/>
              <a:gd name="connsiteX248" fmla="*/ 5959363 w 5979492"/>
              <a:gd name="connsiteY248" fmla="*/ 2317516 h 5913566"/>
              <a:gd name="connsiteX249" fmla="*/ 5961913 w 5979492"/>
              <a:gd name="connsiteY249" fmla="*/ 2322992 h 5913566"/>
              <a:gd name="connsiteX250" fmla="*/ 5964465 w 5979492"/>
              <a:gd name="connsiteY250" fmla="*/ 2328193 h 5913566"/>
              <a:gd name="connsiteX251" fmla="*/ 5966733 w 5979492"/>
              <a:gd name="connsiteY251" fmla="*/ 2333669 h 5913566"/>
              <a:gd name="connsiteX252" fmla="*/ 5968435 w 5979492"/>
              <a:gd name="connsiteY252" fmla="*/ 2339144 h 5913566"/>
              <a:gd name="connsiteX253" fmla="*/ 5970419 w 5979492"/>
              <a:gd name="connsiteY253" fmla="*/ 2344347 h 5913566"/>
              <a:gd name="connsiteX254" fmla="*/ 5971553 w 5979492"/>
              <a:gd name="connsiteY254" fmla="*/ 2349822 h 5913566"/>
              <a:gd name="connsiteX255" fmla="*/ 5972687 w 5979492"/>
              <a:gd name="connsiteY255" fmla="*/ 2355298 h 5913566"/>
              <a:gd name="connsiteX256" fmla="*/ 5973821 w 5979492"/>
              <a:gd name="connsiteY256" fmla="*/ 2361046 h 5913566"/>
              <a:gd name="connsiteX257" fmla="*/ 5974389 w 5979492"/>
              <a:gd name="connsiteY257" fmla="*/ 2366522 h 5913566"/>
              <a:gd name="connsiteX258" fmla="*/ 5975523 w 5979492"/>
              <a:gd name="connsiteY258" fmla="*/ 2377473 h 5913566"/>
              <a:gd name="connsiteX259" fmla="*/ 5976373 w 5979492"/>
              <a:gd name="connsiteY259" fmla="*/ 2388424 h 5913566"/>
              <a:gd name="connsiteX260" fmla="*/ 5976373 w 5979492"/>
              <a:gd name="connsiteY260" fmla="*/ 2399649 h 5913566"/>
              <a:gd name="connsiteX261" fmla="*/ 5975806 w 5979492"/>
              <a:gd name="connsiteY261" fmla="*/ 2410874 h 5913566"/>
              <a:gd name="connsiteX262" fmla="*/ 5975523 w 5979492"/>
              <a:gd name="connsiteY262" fmla="*/ 2422099 h 5913566"/>
              <a:gd name="connsiteX263" fmla="*/ 5974389 w 5979492"/>
              <a:gd name="connsiteY263" fmla="*/ 2444274 h 5913566"/>
              <a:gd name="connsiteX264" fmla="*/ 5974105 w 5979492"/>
              <a:gd name="connsiteY264" fmla="*/ 2455773 h 5913566"/>
              <a:gd name="connsiteX265" fmla="*/ 5973821 w 5979492"/>
              <a:gd name="connsiteY265" fmla="*/ 2466724 h 5913566"/>
              <a:gd name="connsiteX266" fmla="*/ 5974105 w 5979492"/>
              <a:gd name="connsiteY266" fmla="*/ 2477949 h 5913566"/>
              <a:gd name="connsiteX267" fmla="*/ 5974671 w 5979492"/>
              <a:gd name="connsiteY267" fmla="*/ 2488900 h 5913566"/>
              <a:gd name="connsiteX268" fmla="*/ 5976940 w 5979492"/>
              <a:gd name="connsiteY268" fmla="*/ 2503684 h 5913566"/>
              <a:gd name="connsiteX269" fmla="*/ 5978642 w 5979492"/>
              <a:gd name="connsiteY269" fmla="*/ 2518468 h 5913566"/>
              <a:gd name="connsiteX270" fmla="*/ 5979208 w 5979492"/>
              <a:gd name="connsiteY270" fmla="*/ 2525586 h 5913566"/>
              <a:gd name="connsiteX271" fmla="*/ 5979492 w 5979492"/>
              <a:gd name="connsiteY271" fmla="*/ 2532705 h 5913566"/>
              <a:gd name="connsiteX272" fmla="*/ 5979492 w 5979492"/>
              <a:gd name="connsiteY272" fmla="*/ 2539823 h 5913566"/>
              <a:gd name="connsiteX273" fmla="*/ 5978925 w 5979492"/>
              <a:gd name="connsiteY273" fmla="*/ 2546667 h 5913566"/>
              <a:gd name="connsiteX274" fmla="*/ 5978358 w 5979492"/>
              <a:gd name="connsiteY274" fmla="*/ 2550226 h 5913566"/>
              <a:gd name="connsiteX275" fmla="*/ 5977791 w 5979492"/>
              <a:gd name="connsiteY275" fmla="*/ 2553237 h 5913566"/>
              <a:gd name="connsiteX276" fmla="*/ 5976657 w 5979492"/>
              <a:gd name="connsiteY276" fmla="*/ 2556797 h 5913566"/>
              <a:gd name="connsiteX277" fmla="*/ 5975523 w 5979492"/>
              <a:gd name="connsiteY277" fmla="*/ 2559808 h 5913566"/>
              <a:gd name="connsiteX278" fmla="*/ 5974105 w 5979492"/>
              <a:gd name="connsiteY278" fmla="*/ 2563368 h 5913566"/>
              <a:gd name="connsiteX279" fmla="*/ 5972687 w 5979492"/>
              <a:gd name="connsiteY279" fmla="*/ 2566379 h 5913566"/>
              <a:gd name="connsiteX280" fmla="*/ 5970987 w 5979492"/>
              <a:gd name="connsiteY280" fmla="*/ 2569391 h 5913566"/>
              <a:gd name="connsiteX281" fmla="*/ 5968718 w 5979492"/>
              <a:gd name="connsiteY281" fmla="*/ 2572402 h 5913566"/>
              <a:gd name="connsiteX282" fmla="*/ 5966450 w 5979492"/>
              <a:gd name="connsiteY282" fmla="*/ 2575414 h 5913566"/>
              <a:gd name="connsiteX283" fmla="*/ 5964182 w 5979492"/>
              <a:gd name="connsiteY283" fmla="*/ 2578151 h 5913566"/>
              <a:gd name="connsiteX284" fmla="*/ 5961063 w 5979492"/>
              <a:gd name="connsiteY284" fmla="*/ 2581163 h 5913566"/>
              <a:gd name="connsiteX285" fmla="*/ 5957945 w 5979492"/>
              <a:gd name="connsiteY285" fmla="*/ 2583900 h 5913566"/>
              <a:gd name="connsiteX286" fmla="*/ 5954258 w 5979492"/>
              <a:gd name="connsiteY286" fmla="*/ 2586638 h 5913566"/>
              <a:gd name="connsiteX287" fmla="*/ 5950856 w 5979492"/>
              <a:gd name="connsiteY287" fmla="*/ 2589102 h 5913566"/>
              <a:gd name="connsiteX288" fmla="*/ 5946603 w 5979492"/>
              <a:gd name="connsiteY288" fmla="*/ 2591293 h 5913566"/>
              <a:gd name="connsiteX289" fmla="*/ 5942067 w 5979492"/>
              <a:gd name="connsiteY289" fmla="*/ 2594030 h 5913566"/>
              <a:gd name="connsiteX290" fmla="*/ 5940933 w 5979492"/>
              <a:gd name="connsiteY290" fmla="*/ 2588007 h 5913566"/>
              <a:gd name="connsiteX291" fmla="*/ 5940649 w 5979492"/>
              <a:gd name="connsiteY291" fmla="*/ 2584995 h 5913566"/>
              <a:gd name="connsiteX292" fmla="*/ 5939799 w 5979492"/>
              <a:gd name="connsiteY292" fmla="*/ 2582532 h 5913566"/>
              <a:gd name="connsiteX293" fmla="*/ 5940649 w 5979492"/>
              <a:gd name="connsiteY293" fmla="*/ 2588281 h 5913566"/>
              <a:gd name="connsiteX294" fmla="*/ 5942067 w 5979492"/>
              <a:gd name="connsiteY294" fmla="*/ 2594030 h 5913566"/>
              <a:gd name="connsiteX295" fmla="*/ 5939515 w 5979492"/>
              <a:gd name="connsiteY295" fmla="*/ 2593209 h 5913566"/>
              <a:gd name="connsiteX296" fmla="*/ 5931576 w 5979492"/>
              <a:gd name="connsiteY296" fmla="*/ 2596768 h 5913566"/>
              <a:gd name="connsiteX297" fmla="*/ 5923355 w 5979492"/>
              <a:gd name="connsiteY297" fmla="*/ 2600874 h 5913566"/>
              <a:gd name="connsiteX298" fmla="*/ 5925623 w 5979492"/>
              <a:gd name="connsiteY298" fmla="*/ 2600874 h 5913566"/>
              <a:gd name="connsiteX299" fmla="*/ 5927608 w 5979492"/>
              <a:gd name="connsiteY299" fmla="*/ 2600601 h 5913566"/>
              <a:gd name="connsiteX300" fmla="*/ 5929592 w 5979492"/>
              <a:gd name="connsiteY300" fmla="*/ 2600054 h 5913566"/>
              <a:gd name="connsiteX301" fmla="*/ 5931576 w 5979492"/>
              <a:gd name="connsiteY301" fmla="*/ 2599232 h 5913566"/>
              <a:gd name="connsiteX302" fmla="*/ 5933561 w 5979492"/>
              <a:gd name="connsiteY302" fmla="*/ 2597863 h 5913566"/>
              <a:gd name="connsiteX303" fmla="*/ 5935547 w 5979492"/>
              <a:gd name="connsiteY303" fmla="*/ 2596494 h 5913566"/>
              <a:gd name="connsiteX304" fmla="*/ 5937531 w 5979492"/>
              <a:gd name="connsiteY304" fmla="*/ 2594851 h 5913566"/>
              <a:gd name="connsiteX305" fmla="*/ 5939515 w 5979492"/>
              <a:gd name="connsiteY305" fmla="*/ 2593209 h 5913566"/>
              <a:gd name="connsiteX306" fmla="*/ 5937531 w 5979492"/>
              <a:gd name="connsiteY306" fmla="*/ 2599232 h 5913566"/>
              <a:gd name="connsiteX307" fmla="*/ 5934979 w 5979492"/>
              <a:gd name="connsiteY307" fmla="*/ 2605529 h 5913566"/>
              <a:gd name="connsiteX308" fmla="*/ 5932711 w 5979492"/>
              <a:gd name="connsiteY308" fmla="*/ 2611825 h 5913566"/>
              <a:gd name="connsiteX309" fmla="*/ 5929592 w 5979492"/>
              <a:gd name="connsiteY309" fmla="*/ 2617849 h 5913566"/>
              <a:gd name="connsiteX310" fmla="*/ 5926473 w 5979492"/>
              <a:gd name="connsiteY310" fmla="*/ 2623872 h 5913566"/>
              <a:gd name="connsiteX311" fmla="*/ 5923071 w 5979492"/>
              <a:gd name="connsiteY311" fmla="*/ 2629622 h 5913566"/>
              <a:gd name="connsiteX312" fmla="*/ 5919385 w 5979492"/>
              <a:gd name="connsiteY312" fmla="*/ 2635644 h 5913566"/>
              <a:gd name="connsiteX313" fmla="*/ 5915416 w 5979492"/>
              <a:gd name="connsiteY313" fmla="*/ 2641668 h 5913566"/>
              <a:gd name="connsiteX314" fmla="*/ 5911447 w 5979492"/>
              <a:gd name="connsiteY314" fmla="*/ 2647416 h 5913566"/>
              <a:gd name="connsiteX315" fmla="*/ 5906910 w 5979492"/>
              <a:gd name="connsiteY315" fmla="*/ 2652892 h 5913566"/>
              <a:gd name="connsiteX316" fmla="*/ 5902090 w 5979492"/>
              <a:gd name="connsiteY316" fmla="*/ 2658367 h 5913566"/>
              <a:gd name="connsiteX317" fmla="*/ 5897271 w 5979492"/>
              <a:gd name="connsiteY317" fmla="*/ 2663843 h 5913566"/>
              <a:gd name="connsiteX318" fmla="*/ 5892167 w 5979492"/>
              <a:gd name="connsiteY318" fmla="*/ 2669045 h 5913566"/>
              <a:gd name="connsiteX319" fmla="*/ 5887063 w 5979492"/>
              <a:gd name="connsiteY319" fmla="*/ 2673973 h 5913566"/>
              <a:gd name="connsiteX320" fmla="*/ 5881393 w 5979492"/>
              <a:gd name="connsiteY320" fmla="*/ 2678901 h 5913566"/>
              <a:gd name="connsiteX321" fmla="*/ 5876006 w 5979492"/>
              <a:gd name="connsiteY321" fmla="*/ 2683555 h 5913566"/>
              <a:gd name="connsiteX322" fmla="*/ 5870053 w 5979492"/>
              <a:gd name="connsiteY322" fmla="*/ 2688210 h 5913566"/>
              <a:gd name="connsiteX323" fmla="*/ 5864099 w 5979492"/>
              <a:gd name="connsiteY323" fmla="*/ 2692316 h 5913566"/>
              <a:gd name="connsiteX324" fmla="*/ 5858145 w 5979492"/>
              <a:gd name="connsiteY324" fmla="*/ 2696423 h 5913566"/>
              <a:gd name="connsiteX325" fmla="*/ 5852474 w 5979492"/>
              <a:gd name="connsiteY325" fmla="*/ 2700256 h 5913566"/>
              <a:gd name="connsiteX326" fmla="*/ 5846237 w 5979492"/>
              <a:gd name="connsiteY326" fmla="*/ 2703814 h 5913566"/>
              <a:gd name="connsiteX327" fmla="*/ 5839715 w 5979492"/>
              <a:gd name="connsiteY327" fmla="*/ 2707374 h 5913566"/>
              <a:gd name="connsiteX328" fmla="*/ 5833479 w 5979492"/>
              <a:gd name="connsiteY328" fmla="*/ 2710385 h 5913566"/>
              <a:gd name="connsiteX329" fmla="*/ 5826957 w 5979492"/>
              <a:gd name="connsiteY329" fmla="*/ 2713123 h 5913566"/>
              <a:gd name="connsiteX330" fmla="*/ 5820435 w 5979492"/>
              <a:gd name="connsiteY330" fmla="*/ 2715587 h 5913566"/>
              <a:gd name="connsiteX331" fmla="*/ 5813915 w 5979492"/>
              <a:gd name="connsiteY331" fmla="*/ 2717777 h 5913566"/>
              <a:gd name="connsiteX332" fmla="*/ 5807110 w 5979492"/>
              <a:gd name="connsiteY332" fmla="*/ 2719968 h 5913566"/>
              <a:gd name="connsiteX333" fmla="*/ 5800589 w 5979492"/>
              <a:gd name="connsiteY333" fmla="*/ 2721610 h 5913566"/>
              <a:gd name="connsiteX334" fmla="*/ 5793785 w 5979492"/>
              <a:gd name="connsiteY334" fmla="*/ 2722705 h 5913566"/>
              <a:gd name="connsiteX335" fmla="*/ 5787263 w 5979492"/>
              <a:gd name="connsiteY335" fmla="*/ 2723800 h 5913566"/>
              <a:gd name="connsiteX336" fmla="*/ 5780742 w 5979492"/>
              <a:gd name="connsiteY336" fmla="*/ 2724348 h 5913566"/>
              <a:gd name="connsiteX337" fmla="*/ 5773937 w 5979492"/>
              <a:gd name="connsiteY337" fmla="*/ 2724622 h 5913566"/>
              <a:gd name="connsiteX338" fmla="*/ 5755226 w 5979492"/>
              <a:gd name="connsiteY338" fmla="*/ 2724896 h 5913566"/>
              <a:gd name="connsiteX339" fmla="*/ 5736513 w 5979492"/>
              <a:gd name="connsiteY339" fmla="*/ 2725991 h 5913566"/>
              <a:gd name="connsiteX340" fmla="*/ 5698521 w 5979492"/>
              <a:gd name="connsiteY340" fmla="*/ 2728454 h 5913566"/>
              <a:gd name="connsiteX341" fmla="*/ 5679808 w 5979492"/>
              <a:gd name="connsiteY341" fmla="*/ 2729549 h 5913566"/>
              <a:gd name="connsiteX342" fmla="*/ 5660813 w 5979492"/>
              <a:gd name="connsiteY342" fmla="*/ 2730644 h 5913566"/>
              <a:gd name="connsiteX343" fmla="*/ 5641817 w 5979492"/>
              <a:gd name="connsiteY343" fmla="*/ 2730919 h 5913566"/>
              <a:gd name="connsiteX344" fmla="*/ 5632745 w 5979492"/>
              <a:gd name="connsiteY344" fmla="*/ 2730919 h 5913566"/>
              <a:gd name="connsiteX345" fmla="*/ 5623103 w 5979492"/>
              <a:gd name="connsiteY345" fmla="*/ 2730919 h 5913566"/>
              <a:gd name="connsiteX346" fmla="*/ 5614031 w 5979492"/>
              <a:gd name="connsiteY346" fmla="*/ 2730644 h 5913566"/>
              <a:gd name="connsiteX347" fmla="*/ 5604958 w 5979492"/>
              <a:gd name="connsiteY347" fmla="*/ 2730097 h 5913566"/>
              <a:gd name="connsiteX348" fmla="*/ 5595319 w 5979492"/>
              <a:gd name="connsiteY348" fmla="*/ 2729276 h 5913566"/>
              <a:gd name="connsiteX349" fmla="*/ 5586247 w 5979492"/>
              <a:gd name="connsiteY349" fmla="*/ 2728181 h 5913566"/>
              <a:gd name="connsiteX350" fmla="*/ 5576890 w 5979492"/>
              <a:gd name="connsiteY350" fmla="*/ 2726812 h 5913566"/>
              <a:gd name="connsiteX351" fmla="*/ 5568101 w 5979492"/>
              <a:gd name="connsiteY351" fmla="*/ 2724896 h 5913566"/>
              <a:gd name="connsiteX352" fmla="*/ 5559029 w 5979492"/>
              <a:gd name="connsiteY352" fmla="*/ 2722979 h 5913566"/>
              <a:gd name="connsiteX353" fmla="*/ 5549955 w 5979492"/>
              <a:gd name="connsiteY353" fmla="*/ 2720788 h 5913566"/>
              <a:gd name="connsiteX354" fmla="*/ 5541166 w 5979492"/>
              <a:gd name="connsiteY354" fmla="*/ 2717777 h 5913566"/>
              <a:gd name="connsiteX355" fmla="*/ 5532377 w 5979492"/>
              <a:gd name="connsiteY355" fmla="*/ 2714765 h 5913566"/>
              <a:gd name="connsiteX356" fmla="*/ 5523303 w 5979492"/>
              <a:gd name="connsiteY356" fmla="*/ 2711207 h 5913566"/>
              <a:gd name="connsiteX357" fmla="*/ 5514799 w 5979492"/>
              <a:gd name="connsiteY357" fmla="*/ 2707374 h 5913566"/>
              <a:gd name="connsiteX358" fmla="*/ 5506009 w 5979492"/>
              <a:gd name="connsiteY358" fmla="*/ 2702719 h 5913566"/>
              <a:gd name="connsiteX359" fmla="*/ 5497219 w 5979492"/>
              <a:gd name="connsiteY359" fmla="*/ 2697518 h 5913566"/>
              <a:gd name="connsiteX360" fmla="*/ 5488998 w 5979492"/>
              <a:gd name="connsiteY360" fmla="*/ 2692042 h 5913566"/>
              <a:gd name="connsiteX361" fmla="*/ 5480776 w 5979492"/>
              <a:gd name="connsiteY361" fmla="*/ 2686019 h 5913566"/>
              <a:gd name="connsiteX362" fmla="*/ 5472269 w 5979492"/>
              <a:gd name="connsiteY362" fmla="*/ 2683829 h 5913566"/>
              <a:gd name="connsiteX363" fmla="*/ 5464331 w 5979492"/>
              <a:gd name="connsiteY363" fmla="*/ 2681639 h 5913566"/>
              <a:gd name="connsiteX364" fmla="*/ 5456961 w 5979492"/>
              <a:gd name="connsiteY364" fmla="*/ 2678354 h 5913566"/>
              <a:gd name="connsiteX365" fmla="*/ 5449305 w 5979492"/>
              <a:gd name="connsiteY365" fmla="*/ 2675342 h 5913566"/>
              <a:gd name="connsiteX366" fmla="*/ 5442217 w 5979492"/>
              <a:gd name="connsiteY366" fmla="*/ 2671783 h 5913566"/>
              <a:gd name="connsiteX367" fmla="*/ 5435129 w 5979492"/>
              <a:gd name="connsiteY367" fmla="*/ 2668223 h 5913566"/>
              <a:gd name="connsiteX368" fmla="*/ 5428324 w 5979492"/>
              <a:gd name="connsiteY368" fmla="*/ 2664117 h 5913566"/>
              <a:gd name="connsiteX369" fmla="*/ 5421519 w 5979492"/>
              <a:gd name="connsiteY369" fmla="*/ 2659737 h 5913566"/>
              <a:gd name="connsiteX370" fmla="*/ 5408195 w 5979492"/>
              <a:gd name="connsiteY370" fmla="*/ 2650976 h 5913566"/>
              <a:gd name="connsiteX371" fmla="*/ 5395151 w 5979492"/>
              <a:gd name="connsiteY371" fmla="*/ 2641941 h 5913566"/>
              <a:gd name="connsiteX372" fmla="*/ 5382111 w 5979492"/>
              <a:gd name="connsiteY372" fmla="*/ 2632907 h 5913566"/>
              <a:gd name="connsiteX373" fmla="*/ 5368785 w 5979492"/>
              <a:gd name="connsiteY373" fmla="*/ 2624146 h 5913566"/>
              <a:gd name="connsiteX374" fmla="*/ 5321435 w 5979492"/>
              <a:gd name="connsiteY374" fmla="*/ 2591566 h 5913566"/>
              <a:gd name="connsiteX375" fmla="*/ 5251406 w 5979492"/>
              <a:gd name="connsiteY375" fmla="*/ 2551047 h 5913566"/>
              <a:gd name="connsiteX376" fmla="*/ 5218801 w 5979492"/>
              <a:gd name="connsiteY376" fmla="*/ 2523122 h 5913566"/>
              <a:gd name="connsiteX377" fmla="*/ 5207743 w 5979492"/>
              <a:gd name="connsiteY377" fmla="*/ 2518468 h 5913566"/>
              <a:gd name="connsiteX378" fmla="*/ 5196685 w 5979492"/>
              <a:gd name="connsiteY378" fmla="*/ 2513814 h 5913566"/>
              <a:gd name="connsiteX379" fmla="*/ 5185913 w 5979492"/>
              <a:gd name="connsiteY379" fmla="*/ 2508886 h 5913566"/>
              <a:gd name="connsiteX380" fmla="*/ 5175422 w 5979492"/>
              <a:gd name="connsiteY380" fmla="*/ 2504232 h 5913566"/>
              <a:gd name="connsiteX381" fmla="*/ 5170035 w 5979492"/>
              <a:gd name="connsiteY381" fmla="*/ 2501220 h 5913566"/>
              <a:gd name="connsiteX382" fmla="*/ 5164931 w 5979492"/>
              <a:gd name="connsiteY382" fmla="*/ 2498482 h 5913566"/>
              <a:gd name="connsiteX383" fmla="*/ 5160111 w 5979492"/>
              <a:gd name="connsiteY383" fmla="*/ 2495197 h 5913566"/>
              <a:gd name="connsiteX384" fmla="*/ 5155292 w 5979492"/>
              <a:gd name="connsiteY384" fmla="*/ 2491911 h 5913566"/>
              <a:gd name="connsiteX385" fmla="*/ 5150756 w 5979492"/>
              <a:gd name="connsiteY385" fmla="*/ 2488353 h 5913566"/>
              <a:gd name="connsiteX386" fmla="*/ 5146503 w 5979492"/>
              <a:gd name="connsiteY386" fmla="*/ 2484520 h 5913566"/>
              <a:gd name="connsiteX387" fmla="*/ 5142249 w 5979492"/>
              <a:gd name="connsiteY387" fmla="*/ 2480413 h 5913566"/>
              <a:gd name="connsiteX388" fmla="*/ 5138281 w 5979492"/>
              <a:gd name="connsiteY388" fmla="*/ 2475759 h 5913566"/>
              <a:gd name="connsiteX389" fmla="*/ 5131759 w 5979492"/>
              <a:gd name="connsiteY389" fmla="*/ 2468914 h 5913566"/>
              <a:gd name="connsiteX390" fmla="*/ 5125522 w 5979492"/>
              <a:gd name="connsiteY390" fmla="*/ 2461796 h 5913566"/>
              <a:gd name="connsiteX391" fmla="*/ 5119285 w 5979492"/>
              <a:gd name="connsiteY391" fmla="*/ 2454678 h 5913566"/>
              <a:gd name="connsiteX392" fmla="*/ 5113047 w 5979492"/>
              <a:gd name="connsiteY392" fmla="*/ 2447560 h 5913566"/>
              <a:gd name="connsiteX393" fmla="*/ 5106527 w 5979492"/>
              <a:gd name="connsiteY393" fmla="*/ 2440716 h 5913566"/>
              <a:gd name="connsiteX394" fmla="*/ 5099722 w 5979492"/>
              <a:gd name="connsiteY394" fmla="*/ 2434145 h 5913566"/>
              <a:gd name="connsiteX395" fmla="*/ 5096319 w 5979492"/>
              <a:gd name="connsiteY395" fmla="*/ 2431133 h 5913566"/>
              <a:gd name="connsiteX396" fmla="*/ 5092633 w 5979492"/>
              <a:gd name="connsiteY396" fmla="*/ 2428395 h 5913566"/>
              <a:gd name="connsiteX397" fmla="*/ 5088947 w 5979492"/>
              <a:gd name="connsiteY397" fmla="*/ 2425658 h 5913566"/>
              <a:gd name="connsiteX398" fmla="*/ 5084695 w 5979492"/>
              <a:gd name="connsiteY398" fmla="*/ 2423194 h 5913566"/>
              <a:gd name="connsiteX399" fmla="*/ 5080725 w 5979492"/>
              <a:gd name="connsiteY399" fmla="*/ 2421004 h 5913566"/>
              <a:gd name="connsiteX400" fmla="*/ 5076756 w 5979492"/>
              <a:gd name="connsiteY400" fmla="*/ 2418266 h 5913566"/>
              <a:gd name="connsiteX401" fmla="*/ 5068533 w 5979492"/>
              <a:gd name="connsiteY401" fmla="*/ 2412516 h 5913566"/>
              <a:gd name="connsiteX402" fmla="*/ 5063997 w 5979492"/>
              <a:gd name="connsiteY402" fmla="*/ 2410053 h 5913566"/>
              <a:gd name="connsiteX403" fmla="*/ 5059461 w 5979492"/>
              <a:gd name="connsiteY403" fmla="*/ 2407315 h 5913566"/>
              <a:gd name="connsiteX404" fmla="*/ 5055209 w 5979492"/>
              <a:gd name="connsiteY404" fmla="*/ 2405125 h 5913566"/>
              <a:gd name="connsiteX405" fmla="*/ 5050388 w 5979492"/>
              <a:gd name="connsiteY405" fmla="*/ 2403482 h 5913566"/>
              <a:gd name="connsiteX406" fmla="*/ 5045569 w 5979492"/>
              <a:gd name="connsiteY406" fmla="*/ 2402387 h 5913566"/>
              <a:gd name="connsiteX407" fmla="*/ 5043301 w 5979492"/>
              <a:gd name="connsiteY407" fmla="*/ 2401840 h 5913566"/>
              <a:gd name="connsiteX408" fmla="*/ 5040749 w 5979492"/>
              <a:gd name="connsiteY408" fmla="*/ 2401840 h 5913566"/>
              <a:gd name="connsiteX409" fmla="*/ 5038481 w 5979492"/>
              <a:gd name="connsiteY409" fmla="*/ 2401840 h 5913566"/>
              <a:gd name="connsiteX410" fmla="*/ 5036213 w 5979492"/>
              <a:gd name="connsiteY410" fmla="*/ 2401840 h 5913566"/>
              <a:gd name="connsiteX411" fmla="*/ 5033377 w 5979492"/>
              <a:gd name="connsiteY411" fmla="*/ 2402387 h 5913566"/>
              <a:gd name="connsiteX412" fmla="*/ 5031109 w 5979492"/>
              <a:gd name="connsiteY412" fmla="*/ 2402935 h 5913566"/>
              <a:gd name="connsiteX413" fmla="*/ 5028841 w 5979492"/>
              <a:gd name="connsiteY413" fmla="*/ 2403756 h 5913566"/>
              <a:gd name="connsiteX414" fmla="*/ 5026006 w 5979492"/>
              <a:gd name="connsiteY414" fmla="*/ 2404851 h 5913566"/>
              <a:gd name="connsiteX415" fmla="*/ 5023737 w 5979492"/>
              <a:gd name="connsiteY415" fmla="*/ 2406220 h 5913566"/>
              <a:gd name="connsiteX416" fmla="*/ 5020903 w 5979492"/>
              <a:gd name="connsiteY416" fmla="*/ 2408136 h 5913566"/>
              <a:gd name="connsiteX417" fmla="*/ 5018635 w 5979492"/>
              <a:gd name="connsiteY417" fmla="*/ 2410326 h 5913566"/>
              <a:gd name="connsiteX418" fmla="*/ 5016082 w 5979492"/>
              <a:gd name="connsiteY418" fmla="*/ 2412516 h 5913566"/>
              <a:gd name="connsiteX419" fmla="*/ 5013531 w 5979492"/>
              <a:gd name="connsiteY419" fmla="*/ 2415254 h 5913566"/>
              <a:gd name="connsiteX420" fmla="*/ 5010979 w 5979492"/>
              <a:gd name="connsiteY420" fmla="*/ 2418266 h 5913566"/>
              <a:gd name="connsiteX421" fmla="*/ 5012113 w 5979492"/>
              <a:gd name="connsiteY421" fmla="*/ 2419635 h 5913566"/>
              <a:gd name="connsiteX422" fmla="*/ 5012680 w 5979492"/>
              <a:gd name="connsiteY422" fmla="*/ 2421551 h 5913566"/>
              <a:gd name="connsiteX423" fmla="*/ 5012964 w 5979492"/>
              <a:gd name="connsiteY423" fmla="*/ 2422920 h 5913566"/>
              <a:gd name="connsiteX424" fmla="*/ 5012964 w 5979492"/>
              <a:gd name="connsiteY424" fmla="*/ 2424289 h 5913566"/>
              <a:gd name="connsiteX425" fmla="*/ 5012964 w 5979492"/>
              <a:gd name="connsiteY425" fmla="*/ 2425658 h 5913566"/>
              <a:gd name="connsiteX426" fmla="*/ 5012397 w 5979492"/>
              <a:gd name="connsiteY426" fmla="*/ 2427300 h 5913566"/>
              <a:gd name="connsiteX427" fmla="*/ 5011546 w 5979492"/>
              <a:gd name="connsiteY427" fmla="*/ 2428943 h 5913566"/>
              <a:gd name="connsiteX428" fmla="*/ 5010411 w 5979492"/>
              <a:gd name="connsiteY428" fmla="*/ 2430312 h 5913566"/>
              <a:gd name="connsiteX429" fmla="*/ 5012680 w 5979492"/>
              <a:gd name="connsiteY429" fmla="*/ 2435788 h 5913566"/>
              <a:gd name="connsiteX430" fmla="*/ 5013247 w 5979492"/>
              <a:gd name="connsiteY430" fmla="*/ 2438526 h 5913566"/>
              <a:gd name="connsiteX431" fmla="*/ 5014098 w 5979492"/>
              <a:gd name="connsiteY431" fmla="*/ 2441263 h 5913566"/>
              <a:gd name="connsiteX432" fmla="*/ 5014381 w 5979492"/>
              <a:gd name="connsiteY432" fmla="*/ 2444001 h 5913566"/>
              <a:gd name="connsiteX433" fmla="*/ 5014665 w 5979492"/>
              <a:gd name="connsiteY433" fmla="*/ 2447012 h 5913566"/>
              <a:gd name="connsiteX434" fmla="*/ 5014665 w 5979492"/>
              <a:gd name="connsiteY434" fmla="*/ 2452214 h 5913566"/>
              <a:gd name="connsiteX435" fmla="*/ 5014098 w 5979492"/>
              <a:gd name="connsiteY435" fmla="*/ 2457690 h 5913566"/>
              <a:gd name="connsiteX436" fmla="*/ 5012964 w 5979492"/>
              <a:gd name="connsiteY436" fmla="*/ 2463166 h 5913566"/>
              <a:gd name="connsiteX437" fmla="*/ 5010979 w 5979492"/>
              <a:gd name="connsiteY437" fmla="*/ 2468641 h 5913566"/>
              <a:gd name="connsiteX438" fmla="*/ 5008427 w 5979492"/>
              <a:gd name="connsiteY438" fmla="*/ 2473842 h 5913566"/>
              <a:gd name="connsiteX439" fmla="*/ 5007293 w 5979492"/>
              <a:gd name="connsiteY439" fmla="*/ 2478223 h 5913566"/>
              <a:gd name="connsiteX440" fmla="*/ 5005593 w 5979492"/>
              <a:gd name="connsiteY440" fmla="*/ 2482056 h 5913566"/>
              <a:gd name="connsiteX441" fmla="*/ 5003607 w 5979492"/>
              <a:gd name="connsiteY441" fmla="*/ 2485888 h 5913566"/>
              <a:gd name="connsiteX442" fmla="*/ 5000772 w 5979492"/>
              <a:gd name="connsiteY442" fmla="*/ 2489174 h 5913566"/>
              <a:gd name="connsiteX443" fmla="*/ 4998221 w 5979492"/>
              <a:gd name="connsiteY443" fmla="*/ 2492733 h 5913566"/>
              <a:gd name="connsiteX444" fmla="*/ 4994819 w 5979492"/>
              <a:gd name="connsiteY444" fmla="*/ 2496019 h 5913566"/>
              <a:gd name="connsiteX445" fmla="*/ 4988581 w 5979492"/>
              <a:gd name="connsiteY445" fmla="*/ 2502589 h 5913566"/>
              <a:gd name="connsiteX446" fmla="*/ 4985745 w 5979492"/>
              <a:gd name="connsiteY446" fmla="*/ 2505875 h 5913566"/>
              <a:gd name="connsiteX447" fmla="*/ 4982627 w 5979492"/>
              <a:gd name="connsiteY447" fmla="*/ 2509160 h 5913566"/>
              <a:gd name="connsiteX448" fmla="*/ 4980359 w 5979492"/>
              <a:gd name="connsiteY448" fmla="*/ 2512993 h 5913566"/>
              <a:gd name="connsiteX449" fmla="*/ 4978090 w 5979492"/>
              <a:gd name="connsiteY449" fmla="*/ 2516826 h 5913566"/>
              <a:gd name="connsiteX450" fmla="*/ 4976106 w 5979492"/>
              <a:gd name="connsiteY450" fmla="*/ 2520384 h 5913566"/>
              <a:gd name="connsiteX451" fmla="*/ 4974972 w 5979492"/>
              <a:gd name="connsiteY451" fmla="*/ 2524765 h 5913566"/>
              <a:gd name="connsiteX452" fmla="*/ 4974688 w 5979492"/>
              <a:gd name="connsiteY452" fmla="*/ 2526955 h 5913566"/>
              <a:gd name="connsiteX453" fmla="*/ 4974405 w 5979492"/>
              <a:gd name="connsiteY453" fmla="*/ 2529145 h 5913566"/>
              <a:gd name="connsiteX454" fmla="*/ 4974405 w 5979492"/>
              <a:gd name="connsiteY454" fmla="*/ 2531609 h 5913566"/>
              <a:gd name="connsiteX455" fmla="*/ 4974405 w 5979492"/>
              <a:gd name="connsiteY455" fmla="*/ 2533800 h 5913566"/>
              <a:gd name="connsiteX456" fmla="*/ 4982059 w 5979492"/>
              <a:gd name="connsiteY456" fmla="*/ 2537358 h 5913566"/>
              <a:gd name="connsiteX457" fmla="*/ 4988297 w 5979492"/>
              <a:gd name="connsiteY457" fmla="*/ 2540644 h 5913566"/>
              <a:gd name="connsiteX458" fmla="*/ 4990849 w 5979492"/>
              <a:gd name="connsiteY458" fmla="*/ 2542561 h 5913566"/>
              <a:gd name="connsiteX459" fmla="*/ 4993117 w 5979492"/>
              <a:gd name="connsiteY459" fmla="*/ 2544203 h 5913566"/>
              <a:gd name="connsiteX460" fmla="*/ 4994819 w 5979492"/>
              <a:gd name="connsiteY460" fmla="*/ 2545846 h 5913566"/>
              <a:gd name="connsiteX461" fmla="*/ 4996519 w 5979492"/>
              <a:gd name="connsiteY461" fmla="*/ 2547214 h 5913566"/>
              <a:gd name="connsiteX462" fmla="*/ 4997937 w 5979492"/>
              <a:gd name="connsiteY462" fmla="*/ 2549131 h 5913566"/>
              <a:gd name="connsiteX463" fmla="*/ 4998787 w 5979492"/>
              <a:gd name="connsiteY463" fmla="*/ 2550774 h 5913566"/>
              <a:gd name="connsiteX464" fmla="*/ 4999355 w 5979492"/>
              <a:gd name="connsiteY464" fmla="*/ 2552416 h 5913566"/>
              <a:gd name="connsiteX465" fmla="*/ 4999922 w 5979492"/>
              <a:gd name="connsiteY465" fmla="*/ 2554332 h 5913566"/>
              <a:gd name="connsiteX466" fmla="*/ 4999922 w 5979492"/>
              <a:gd name="connsiteY466" fmla="*/ 2555702 h 5913566"/>
              <a:gd name="connsiteX467" fmla="*/ 4999922 w 5979492"/>
              <a:gd name="connsiteY467" fmla="*/ 2557344 h 5913566"/>
              <a:gd name="connsiteX468" fmla="*/ 4999638 w 5979492"/>
              <a:gd name="connsiteY468" fmla="*/ 2558987 h 5913566"/>
              <a:gd name="connsiteX469" fmla="*/ 4999355 w 5979492"/>
              <a:gd name="connsiteY469" fmla="*/ 2560903 h 5913566"/>
              <a:gd name="connsiteX470" fmla="*/ 4997937 w 5979492"/>
              <a:gd name="connsiteY470" fmla="*/ 2563915 h 5913566"/>
              <a:gd name="connsiteX471" fmla="*/ 4995669 w 5979492"/>
              <a:gd name="connsiteY471" fmla="*/ 2567474 h 5913566"/>
              <a:gd name="connsiteX472" fmla="*/ 4992833 w 5979492"/>
              <a:gd name="connsiteY472" fmla="*/ 2570486 h 5913566"/>
              <a:gd name="connsiteX473" fmla="*/ 4989715 w 5979492"/>
              <a:gd name="connsiteY473" fmla="*/ 2574045 h 5913566"/>
              <a:gd name="connsiteX474" fmla="*/ 4986029 w 5979492"/>
              <a:gd name="connsiteY474" fmla="*/ 2577330 h 5913566"/>
              <a:gd name="connsiteX475" fmla="*/ 4982059 w 5979492"/>
              <a:gd name="connsiteY475" fmla="*/ 2580615 h 5913566"/>
              <a:gd name="connsiteX476" fmla="*/ 4973837 w 5979492"/>
              <a:gd name="connsiteY476" fmla="*/ 2587460 h 5913566"/>
              <a:gd name="connsiteX477" fmla="*/ 4964765 w 5979492"/>
              <a:gd name="connsiteY477" fmla="*/ 2594851 h 5913566"/>
              <a:gd name="connsiteX478" fmla="*/ 4955409 w 5979492"/>
              <a:gd name="connsiteY478" fmla="*/ 2601696 h 5913566"/>
              <a:gd name="connsiteX479" fmla="*/ 4946335 w 5979492"/>
              <a:gd name="connsiteY479" fmla="*/ 2608267 h 5913566"/>
              <a:gd name="connsiteX480" fmla="*/ 4936696 w 5979492"/>
              <a:gd name="connsiteY480" fmla="*/ 2614290 h 5913566"/>
              <a:gd name="connsiteX481" fmla="*/ 4927340 w 5979492"/>
              <a:gd name="connsiteY481" fmla="*/ 2619765 h 5913566"/>
              <a:gd name="connsiteX482" fmla="*/ 4917983 w 5979492"/>
              <a:gd name="connsiteY482" fmla="*/ 2624967 h 5913566"/>
              <a:gd name="connsiteX483" fmla="*/ 4908061 w 5979492"/>
              <a:gd name="connsiteY483" fmla="*/ 2629622 h 5913566"/>
              <a:gd name="connsiteX484" fmla="*/ 4898704 w 5979492"/>
              <a:gd name="connsiteY484" fmla="*/ 2634002 h 5913566"/>
              <a:gd name="connsiteX485" fmla="*/ 4888781 w 5979492"/>
              <a:gd name="connsiteY485" fmla="*/ 2638108 h 5913566"/>
              <a:gd name="connsiteX486" fmla="*/ 4878857 w 5979492"/>
              <a:gd name="connsiteY486" fmla="*/ 2641394 h 5913566"/>
              <a:gd name="connsiteX487" fmla="*/ 4868935 w 5979492"/>
              <a:gd name="connsiteY487" fmla="*/ 2644679 h 5913566"/>
              <a:gd name="connsiteX488" fmla="*/ 4859011 w 5979492"/>
              <a:gd name="connsiteY488" fmla="*/ 2647416 h 5913566"/>
              <a:gd name="connsiteX489" fmla="*/ 4848804 w 5979492"/>
              <a:gd name="connsiteY489" fmla="*/ 2650154 h 5913566"/>
              <a:gd name="connsiteX490" fmla="*/ 4838597 w 5979492"/>
              <a:gd name="connsiteY490" fmla="*/ 2652071 h 5913566"/>
              <a:gd name="connsiteX491" fmla="*/ 4828674 w 5979492"/>
              <a:gd name="connsiteY491" fmla="*/ 2653714 h 5913566"/>
              <a:gd name="connsiteX492" fmla="*/ 4818183 w 5979492"/>
              <a:gd name="connsiteY492" fmla="*/ 2655082 h 5913566"/>
              <a:gd name="connsiteX493" fmla="*/ 4808261 w 5979492"/>
              <a:gd name="connsiteY493" fmla="*/ 2656177 h 5913566"/>
              <a:gd name="connsiteX494" fmla="*/ 4797769 w 5979492"/>
              <a:gd name="connsiteY494" fmla="*/ 2656999 h 5913566"/>
              <a:gd name="connsiteX495" fmla="*/ 4787280 w 5979492"/>
              <a:gd name="connsiteY495" fmla="*/ 2657273 h 5913566"/>
              <a:gd name="connsiteX496" fmla="*/ 4776789 w 5979492"/>
              <a:gd name="connsiteY496" fmla="*/ 2657547 h 5913566"/>
              <a:gd name="connsiteX497" fmla="*/ 4766299 w 5979492"/>
              <a:gd name="connsiteY497" fmla="*/ 2657273 h 5913566"/>
              <a:gd name="connsiteX498" fmla="*/ 4755809 w 5979492"/>
              <a:gd name="connsiteY498" fmla="*/ 2656725 h 5913566"/>
              <a:gd name="connsiteX499" fmla="*/ 4745035 w 5979492"/>
              <a:gd name="connsiteY499" fmla="*/ 2656177 h 5913566"/>
              <a:gd name="connsiteX500" fmla="*/ 4734261 w 5979492"/>
              <a:gd name="connsiteY500" fmla="*/ 2654809 h 5913566"/>
              <a:gd name="connsiteX501" fmla="*/ 4723771 w 5979492"/>
              <a:gd name="connsiteY501" fmla="*/ 2653439 h 5913566"/>
              <a:gd name="connsiteX502" fmla="*/ 4712713 w 5979492"/>
              <a:gd name="connsiteY502" fmla="*/ 2652071 h 5913566"/>
              <a:gd name="connsiteX503" fmla="*/ 4702223 w 5979492"/>
              <a:gd name="connsiteY503" fmla="*/ 2650154 h 5913566"/>
              <a:gd name="connsiteX504" fmla="*/ 4691165 w 5979492"/>
              <a:gd name="connsiteY504" fmla="*/ 2647964 h 5913566"/>
              <a:gd name="connsiteX505" fmla="*/ 4680109 w 5979492"/>
              <a:gd name="connsiteY505" fmla="*/ 2645774 h 5913566"/>
              <a:gd name="connsiteX506" fmla="*/ 4669051 w 5979492"/>
              <a:gd name="connsiteY506" fmla="*/ 2643310 h 5913566"/>
              <a:gd name="connsiteX507" fmla="*/ 4658277 w 5979492"/>
              <a:gd name="connsiteY507" fmla="*/ 2640298 h 5913566"/>
              <a:gd name="connsiteX508" fmla="*/ 4647219 w 5979492"/>
              <a:gd name="connsiteY508" fmla="*/ 2637560 h 5913566"/>
              <a:gd name="connsiteX509" fmla="*/ 4647787 w 5979492"/>
              <a:gd name="connsiteY509" fmla="*/ 2670414 h 5913566"/>
              <a:gd name="connsiteX510" fmla="*/ 4761479 w 5979492"/>
              <a:gd name="connsiteY510" fmla="*/ 2774449 h 5913566"/>
              <a:gd name="connsiteX511" fmla="*/ 4770551 w 5979492"/>
              <a:gd name="connsiteY511" fmla="*/ 2784305 h 5913566"/>
              <a:gd name="connsiteX512" fmla="*/ 4779625 w 5979492"/>
              <a:gd name="connsiteY512" fmla="*/ 2793340 h 5913566"/>
              <a:gd name="connsiteX513" fmla="*/ 4789548 w 5979492"/>
              <a:gd name="connsiteY513" fmla="*/ 2802648 h 5913566"/>
              <a:gd name="connsiteX514" fmla="*/ 4799188 w 5979492"/>
              <a:gd name="connsiteY514" fmla="*/ 2811409 h 5913566"/>
              <a:gd name="connsiteX515" fmla="*/ 4819035 w 5979492"/>
              <a:gd name="connsiteY515" fmla="*/ 2829204 h 5913566"/>
              <a:gd name="connsiteX516" fmla="*/ 4838881 w 5979492"/>
              <a:gd name="connsiteY516" fmla="*/ 2847000 h 5913566"/>
              <a:gd name="connsiteX517" fmla="*/ 4848804 w 5979492"/>
              <a:gd name="connsiteY517" fmla="*/ 2855761 h 5913566"/>
              <a:gd name="connsiteX518" fmla="*/ 4858161 w 5979492"/>
              <a:gd name="connsiteY518" fmla="*/ 2864521 h 5913566"/>
              <a:gd name="connsiteX519" fmla="*/ 4867801 w 5979492"/>
              <a:gd name="connsiteY519" fmla="*/ 2874103 h 5913566"/>
              <a:gd name="connsiteX520" fmla="*/ 4876873 w 5979492"/>
              <a:gd name="connsiteY520" fmla="*/ 2883412 h 5913566"/>
              <a:gd name="connsiteX521" fmla="*/ 4885945 w 5979492"/>
              <a:gd name="connsiteY521" fmla="*/ 2893267 h 5913566"/>
              <a:gd name="connsiteX522" fmla="*/ 4894167 w 5979492"/>
              <a:gd name="connsiteY522" fmla="*/ 2903398 h 5913566"/>
              <a:gd name="connsiteX523" fmla="*/ 4902106 w 5979492"/>
              <a:gd name="connsiteY523" fmla="*/ 2913527 h 5913566"/>
              <a:gd name="connsiteX524" fmla="*/ 4906075 w 5979492"/>
              <a:gd name="connsiteY524" fmla="*/ 2919002 h 5913566"/>
              <a:gd name="connsiteX525" fmla="*/ 4909477 w 5979492"/>
              <a:gd name="connsiteY525" fmla="*/ 2924478 h 5913566"/>
              <a:gd name="connsiteX526" fmla="*/ 4912597 w 5979492"/>
              <a:gd name="connsiteY526" fmla="*/ 2926121 h 5913566"/>
              <a:gd name="connsiteX527" fmla="*/ 4914865 w 5979492"/>
              <a:gd name="connsiteY527" fmla="*/ 2927763 h 5913566"/>
              <a:gd name="connsiteX528" fmla="*/ 4916849 w 5979492"/>
              <a:gd name="connsiteY528" fmla="*/ 2929953 h 5913566"/>
              <a:gd name="connsiteX529" fmla="*/ 4918835 w 5979492"/>
              <a:gd name="connsiteY529" fmla="*/ 2931870 h 5913566"/>
              <a:gd name="connsiteX530" fmla="*/ 4920251 w 5979492"/>
              <a:gd name="connsiteY530" fmla="*/ 2934061 h 5913566"/>
              <a:gd name="connsiteX531" fmla="*/ 4921385 w 5979492"/>
              <a:gd name="connsiteY531" fmla="*/ 2936524 h 5913566"/>
              <a:gd name="connsiteX532" fmla="*/ 4922237 w 5979492"/>
              <a:gd name="connsiteY532" fmla="*/ 2938714 h 5913566"/>
              <a:gd name="connsiteX533" fmla="*/ 4922803 w 5979492"/>
              <a:gd name="connsiteY533" fmla="*/ 2941452 h 5913566"/>
              <a:gd name="connsiteX534" fmla="*/ 4923371 w 5979492"/>
              <a:gd name="connsiteY534" fmla="*/ 2943917 h 5913566"/>
              <a:gd name="connsiteX535" fmla="*/ 4923654 w 5979492"/>
              <a:gd name="connsiteY535" fmla="*/ 2946380 h 5913566"/>
              <a:gd name="connsiteX536" fmla="*/ 4923937 w 5979492"/>
              <a:gd name="connsiteY536" fmla="*/ 2951582 h 5913566"/>
              <a:gd name="connsiteX537" fmla="*/ 4923937 w 5979492"/>
              <a:gd name="connsiteY537" fmla="*/ 2957058 h 5913566"/>
              <a:gd name="connsiteX538" fmla="*/ 4923654 w 5979492"/>
              <a:gd name="connsiteY538" fmla="*/ 2962533 h 5913566"/>
              <a:gd name="connsiteX539" fmla="*/ 4923371 w 5979492"/>
              <a:gd name="connsiteY539" fmla="*/ 2968009 h 5913566"/>
              <a:gd name="connsiteX540" fmla="*/ 4923371 w 5979492"/>
              <a:gd name="connsiteY540" fmla="*/ 2973484 h 5913566"/>
              <a:gd name="connsiteX541" fmla="*/ 4923937 w 5979492"/>
              <a:gd name="connsiteY541" fmla="*/ 2978412 h 5913566"/>
              <a:gd name="connsiteX542" fmla="*/ 4924505 w 5979492"/>
              <a:gd name="connsiteY542" fmla="*/ 2981150 h 5913566"/>
              <a:gd name="connsiteX543" fmla="*/ 4925355 w 5979492"/>
              <a:gd name="connsiteY543" fmla="*/ 2983340 h 5913566"/>
              <a:gd name="connsiteX544" fmla="*/ 4926206 w 5979492"/>
              <a:gd name="connsiteY544" fmla="*/ 2986078 h 5913566"/>
              <a:gd name="connsiteX545" fmla="*/ 4927340 w 5979492"/>
              <a:gd name="connsiteY545" fmla="*/ 2988268 h 5913566"/>
              <a:gd name="connsiteX546" fmla="*/ 4928757 w 5979492"/>
              <a:gd name="connsiteY546" fmla="*/ 2990184 h 5913566"/>
              <a:gd name="connsiteX547" fmla="*/ 4930459 w 5979492"/>
              <a:gd name="connsiteY547" fmla="*/ 2992374 h 5913566"/>
              <a:gd name="connsiteX548" fmla="*/ 4933011 w 5979492"/>
              <a:gd name="connsiteY548" fmla="*/ 2994291 h 5913566"/>
              <a:gd name="connsiteX549" fmla="*/ 4935279 w 5979492"/>
              <a:gd name="connsiteY549" fmla="*/ 2995934 h 5913566"/>
              <a:gd name="connsiteX550" fmla="*/ 4938397 w 5979492"/>
              <a:gd name="connsiteY550" fmla="*/ 2997577 h 5913566"/>
              <a:gd name="connsiteX551" fmla="*/ 4941516 w 5979492"/>
              <a:gd name="connsiteY551" fmla="*/ 2999219 h 5913566"/>
              <a:gd name="connsiteX552" fmla="*/ 4946053 w 5979492"/>
              <a:gd name="connsiteY552" fmla="*/ 2999219 h 5913566"/>
              <a:gd name="connsiteX553" fmla="*/ 4950589 w 5979492"/>
              <a:gd name="connsiteY553" fmla="*/ 2999219 h 5913566"/>
              <a:gd name="connsiteX554" fmla="*/ 4959377 w 5979492"/>
              <a:gd name="connsiteY554" fmla="*/ 2998672 h 5913566"/>
              <a:gd name="connsiteX555" fmla="*/ 4967883 w 5979492"/>
              <a:gd name="connsiteY555" fmla="*/ 2997850 h 5913566"/>
              <a:gd name="connsiteX556" fmla="*/ 4972419 w 5979492"/>
              <a:gd name="connsiteY556" fmla="*/ 2997850 h 5913566"/>
              <a:gd name="connsiteX557" fmla="*/ 4976956 w 5979492"/>
              <a:gd name="connsiteY557" fmla="*/ 2997850 h 5913566"/>
              <a:gd name="connsiteX558" fmla="*/ 4980925 w 5979492"/>
              <a:gd name="connsiteY558" fmla="*/ 2998398 h 5913566"/>
              <a:gd name="connsiteX559" fmla="*/ 4985461 w 5979492"/>
              <a:gd name="connsiteY559" fmla="*/ 2998945 h 5913566"/>
              <a:gd name="connsiteX560" fmla="*/ 4989715 w 5979492"/>
              <a:gd name="connsiteY560" fmla="*/ 3000040 h 5913566"/>
              <a:gd name="connsiteX561" fmla="*/ 4993401 w 5979492"/>
              <a:gd name="connsiteY561" fmla="*/ 3001410 h 5913566"/>
              <a:gd name="connsiteX562" fmla="*/ 4997653 w 5979492"/>
              <a:gd name="connsiteY562" fmla="*/ 3003052 h 5913566"/>
              <a:gd name="connsiteX563" fmla="*/ 5001339 w 5979492"/>
              <a:gd name="connsiteY563" fmla="*/ 3005790 h 5913566"/>
              <a:gd name="connsiteX564" fmla="*/ 5005025 w 5979492"/>
              <a:gd name="connsiteY564" fmla="*/ 3008801 h 5913566"/>
              <a:gd name="connsiteX565" fmla="*/ 5008427 w 5979492"/>
              <a:gd name="connsiteY565" fmla="*/ 3012634 h 5913566"/>
              <a:gd name="connsiteX566" fmla="*/ 5018635 w 5979492"/>
              <a:gd name="connsiteY566" fmla="*/ 3024133 h 5913566"/>
              <a:gd name="connsiteX567" fmla="*/ 5028841 w 5979492"/>
              <a:gd name="connsiteY567" fmla="*/ 3035084 h 5913566"/>
              <a:gd name="connsiteX568" fmla="*/ 5039331 w 5979492"/>
              <a:gd name="connsiteY568" fmla="*/ 3046035 h 5913566"/>
              <a:gd name="connsiteX569" fmla="*/ 5050388 w 5979492"/>
              <a:gd name="connsiteY569" fmla="*/ 3056986 h 5913566"/>
              <a:gd name="connsiteX570" fmla="*/ 5072503 w 5979492"/>
              <a:gd name="connsiteY570" fmla="*/ 3078067 h 5913566"/>
              <a:gd name="connsiteX571" fmla="*/ 5094901 w 5979492"/>
              <a:gd name="connsiteY571" fmla="*/ 3099147 h 5913566"/>
              <a:gd name="connsiteX572" fmla="*/ 5105675 w 5979492"/>
              <a:gd name="connsiteY572" fmla="*/ 3109825 h 5913566"/>
              <a:gd name="connsiteX573" fmla="*/ 5116449 w 5979492"/>
              <a:gd name="connsiteY573" fmla="*/ 3120776 h 5913566"/>
              <a:gd name="connsiteX574" fmla="*/ 5126940 w 5979492"/>
              <a:gd name="connsiteY574" fmla="*/ 3132000 h 5913566"/>
              <a:gd name="connsiteX575" fmla="*/ 5136579 w 5979492"/>
              <a:gd name="connsiteY575" fmla="*/ 3143226 h 5913566"/>
              <a:gd name="connsiteX576" fmla="*/ 5146503 w 5979492"/>
              <a:gd name="connsiteY576" fmla="*/ 3154998 h 5913566"/>
              <a:gd name="connsiteX577" fmla="*/ 5150756 w 5979492"/>
              <a:gd name="connsiteY577" fmla="*/ 3161021 h 5913566"/>
              <a:gd name="connsiteX578" fmla="*/ 5155292 w 5979492"/>
              <a:gd name="connsiteY578" fmla="*/ 3167044 h 5913566"/>
              <a:gd name="connsiteX579" fmla="*/ 5159829 w 5979492"/>
              <a:gd name="connsiteY579" fmla="*/ 3173341 h 5913566"/>
              <a:gd name="connsiteX580" fmla="*/ 5163797 w 5979492"/>
              <a:gd name="connsiteY580" fmla="*/ 3179637 h 5913566"/>
              <a:gd name="connsiteX581" fmla="*/ 5167767 w 5979492"/>
              <a:gd name="connsiteY581" fmla="*/ 3186208 h 5913566"/>
              <a:gd name="connsiteX582" fmla="*/ 5171453 w 5979492"/>
              <a:gd name="connsiteY582" fmla="*/ 3192779 h 5913566"/>
              <a:gd name="connsiteX583" fmla="*/ 5177974 w 5979492"/>
              <a:gd name="connsiteY583" fmla="*/ 3199897 h 5913566"/>
              <a:gd name="connsiteX584" fmla="*/ 5184495 w 5979492"/>
              <a:gd name="connsiteY584" fmla="*/ 3206742 h 5913566"/>
              <a:gd name="connsiteX585" fmla="*/ 5191299 w 5979492"/>
              <a:gd name="connsiteY585" fmla="*/ 3213586 h 5913566"/>
              <a:gd name="connsiteX586" fmla="*/ 5194985 w 5979492"/>
              <a:gd name="connsiteY586" fmla="*/ 3217145 h 5913566"/>
              <a:gd name="connsiteX587" fmla="*/ 5198954 w 5979492"/>
              <a:gd name="connsiteY587" fmla="*/ 3219883 h 5913566"/>
              <a:gd name="connsiteX588" fmla="*/ 5208311 w 5979492"/>
              <a:gd name="connsiteY588" fmla="*/ 3227822 h 5913566"/>
              <a:gd name="connsiteX589" fmla="*/ 5217383 w 5979492"/>
              <a:gd name="connsiteY589" fmla="*/ 3235214 h 5913566"/>
              <a:gd name="connsiteX590" fmla="*/ 5226456 w 5979492"/>
              <a:gd name="connsiteY590" fmla="*/ 3242880 h 5913566"/>
              <a:gd name="connsiteX591" fmla="*/ 5234961 w 5979492"/>
              <a:gd name="connsiteY591" fmla="*/ 3250819 h 5913566"/>
              <a:gd name="connsiteX592" fmla="*/ 5243183 w 5979492"/>
              <a:gd name="connsiteY592" fmla="*/ 3258759 h 5913566"/>
              <a:gd name="connsiteX593" fmla="*/ 5251122 w 5979492"/>
              <a:gd name="connsiteY593" fmla="*/ 3266972 h 5913566"/>
              <a:gd name="connsiteX594" fmla="*/ 5258495 w 5979492"/>
              <a:gd name="connsiteY594" fmla="*/ 3274912 h 5913566"/>
              <a:gd name="connsiteX595" fmla="*/ 5265582 w 5979492"/>
              <a:gd name="connsiteY595" fmla="*/ 3283125 h 5913566"/>
              <a:gd name="connsiteX596" fmla="*/ 5272387 w 5979492"/>
              <a:gd name="connsiteY596" fmla="*/ 3291886 h 5913566"/>
              <a:gd name="connsiteX597" fmla="*/ 5278624 w 5979492"/>
              <a:gd name="connsiteY597" fmla="*/ 3300373 h 5913566"/>
              <a:gd name="connsiteX598" fmla="*/ 5284579 w 5979492"/>
              <a:gd name="connsiteY598" fmla="*/ 3309134 h 5913566"/>
              <a:gd name="connsiteX599" fmla="*/ 5290249 w 5979492"/>
              <a:gd name="connsiteY599" fmla="*/ 3317895 h 5913566"/>
              <a:gd name="connsiteX600" fmla="*/ 5295351 w 5979492"/>
              <a:gd name="connsiteY600" fmla="*/ 3326656 h 5913566"/>
              <a:gd name="connsiteX601" fmla="*/ 5300172 w 5979492"/>
              <a:gd name="connsiteY601" fmla="*/ 3335964 h 5913566"/>
              <a:gd name="connsiteX602" fmla="*/ 5304708 w 5979492"/>
              <a:gd name="connsiteY602" fmla="*/ 3344998 h 5913566"/>
              <a:gd name="connsiteX603" fmla="*/ 5308677 w 5979492"/>
              <a:gd name="connsiteY603" fmla="*/ 3354581 h 5913566"/>
              <a:gd name="connsiteX604" fmla="*/ 5312363 w 5979492"/>
              <a:gd name="connsiteY604" fmla="*/ 3363889 h 5913566"/>
              <a:gd name="connsiteX605" fmla="*/ 5315482 w 5979492"/>
              <a:gd name="connsiteY605" fmla="*/ 3373471 h 5913566"/>
              <a:gd name="connsiteX606" fmla="*/ 5318601 w 5979492"/>
              <a:gd name="connsiteY606" fmla="*/ 3383054 h 5913566"/>
              <a:gd name="connsiteX607" fmla="*/ 5320869 w 5979492"/>
              <a:gd name="connsiteY607" fmla="*/ 3392910 h 5913566"/>
              <a:gd name="connsiteX608" fmla="*/ 5323137 w 5979492"/>
              <a:gd name="connsiteY608" fmla="*/ 3402765 h 5913566"/>
              <a:gd name="connsiteX609" fmla="*/ 5324838 w 5979492"/>
              <a:gd name="connsiteY609" fmla="*/ 3413169 h 5913566"/>
              <a:gd name="connsiteX610" fmla="*/ 5325972 w 5979492"/>
              <a:gd name="connsiteY610" fmla="*/ 3423298 h 5913566"/>
              <a:gd name="connsiteX611" fmla="*/ 5326823 w 5979492"/>
              <a:gd name="connsiteY611" fmla="*/ 3433702 h 5913566"/>
              <a:gd name="connsiteX612" fmla="*/ 5327106 w 5979492"/>
              <a:gd name="connsiteY612" fmla="*/ 3444105 h 5913566"/>
              <a:gd name="connsiteX613" fmla="*/ 5327106 w 5979492"/>
              <a:gd name="connsiteY613" fmla="*/ 3455056 h 5913566"/>
              <a:gd name="connsiteX614" fmla="*/ 5326823 w 5979492"/>
              <a:gd name="connsiteY614" fmla="*/ 3465460 h 5913566"/>
              <a:gd name="connsiteX615" fmla="*/ 5325972 w 5979492"/>
              <a:gd name="connsiteY615" fmla="*/ 3476685 h 5913566"/>
              <a:gd name="connsiteX616" fmla="*/ 5324838 w 5979492"/>
              <a:gd name="connsiteY616" fmla="*/ 3487636 h 5913566"/>
              <a:gd name="connsiteX617" fmla="*/ 5323137 w 5979492"/>
              <a:gd name="connsiteY617" fmla="*/ 3498861 h 5913566"/>
              <a:gd name="connsiteX618" fmla="*/ 5320869 w 5979492"/>
              <a:gd name="connsiteY618" fmla="*/ 3510086 h 5913566"/>
              <a:gd name="connsiteX619" fmla="*/ 5318317 w 5979492"/>
              <a:gd name="connsiteY619" fmla="*/ 3521858 h 5913566"/>
              <a:gd name="connsiteX620" fmla="*/ 5318601 w 5979492"/>
              <a:gd name="connsiteY620" fmla="*/ 3565936 h 5913566"/>
              <a:gd name="connsiteX621" fmla="*/ 5318033 w 5979492"/>
              <a:gd name="connsiteY621" fmla="*/ 3569221 h 5913566"/>
              <a:gd name="connsiteX622" fmla="*/ 5316899 w 5979492"/>
              <a:gd name="connsiteY622" fmla="*/ 3572507 h 5913566"/>
              <a:gd name="connsiteX623" fmla="*/ 5315199 w 5979492"/>
              <a:gd name="connsiteY623" fmla="*/ 3575792 h 5913566"/>
              <a:gd name="connsiteX624" fmla="*/ 5313781 w 5979492"/>
              <a:gd name="connsiteY624" fmla="*/ 3578803 h 5913566"/>
              <a:gd name="connsiteX625" fmla="*/ 5312080 w 5979492"/>
              <a:gd name="connsiteY625" fmla="*/ 3582088 h 5913566"/>
              <a:gd name="connsiteX626" fmla="*/ 5310095 w 5979492"/>
              <a:gd name="connsiteY626" fmla="*/ 3584826 h 5913566"/>
              <a:gd name="connsiteX627" fmla="*/ 5305559 w 5979492"/>
              <a:gd name="connsiteY627" fmla="*/ 3590849 h 5913566"/>
              <a:gd name="connsiteX628" fmla="*/ 5300456 w 5979492"/>
              <a:gd name="connsiteY628" fmla="*/ 3596599 h 5913566"/>
              <a:gd name="connsiteX629" fmla="*/ 5295351 w 5979492"/>
              <a:gd name="connsiteY629" fmla="*/ 3602348 h 5913566"/>
              <a:gd name="connsiteX630" fmla="*/ 5290532 w 5979492"/>
              <a:gd name="connsiteY630" fmla="*/ 3608098 h 5913566"/>
              <a:gd name="connsiteX631" fmla="*/ 5285429 w 5979492"/>
              <a:gd name="connsiteY631" fmla="*/ 3614121 h 5913566"/>
              <a:gd name="connsiteX632" fmla="*/ 5281176 w 5979492"/>
              <a:gd name="connsiteY632" fmla="*/ 3619596 h 5913566"/>
              <a:gd name="connsiteX633" fmla="*/ 5279191 w 5979492"/>
              <a:gd name="connsiteY633" fmla="*/ 3622882 h 5913566"/>
              <a:gd name="connsiteX634" fmla="*/ 5277490 w 5979492"/>
              <a:gd name="connsiteY634" fmla="*/ 3625893 h 5913566"/>
              <a:gd name="connsiteX635" fmla="*/ 5275789 w 5979492"/>
              <a:gd name="connsiteY635" fmla="*/ 3629178 h 5913566"/>
              <a:gd name="connsiteX636" fmla="*/ 5274655 w 5979492"/>
              <a:gd name="connsiteY636" fmla="*/ 3632190 h 5913566"/>
              <a:gd name="connsiteX637" fmla="*/ 5273804 w 5979492"/>
              <a:gd name="connsiteY637" fmla="*/ 3635749 h 5913566"/>
              <a:gd name="connsiteX638" fmla="*/ 5273237 w 5979492"/>
              <a:gd name="connsiteY638" fmla="*/ 3639308 h 5913566"/>
              <a:gd name="connsiteX639" fmla="*/ 5272953 w 5979492"/>
              <a:gd name="connsiteY639" fmla="*/ 3642593 h 5913566"/>
              <a:gd name="connsiteX640" fmla="*/ 5272953 w 5979492"/>
              <a:gd name="connsiteY640" fmla="*/ 3646426 h 5913566"/>
              <a:gd name="connsiteX641" fmla="*/ 5273521 w 5979492"/>
              <a:gd name="connsiteY641" fmla="*/ 3649985 h 5913566"/>
              <a:gd name="connsiteX642" fmla="*/ 5274655 w 5979492"/>
              <a:gd name="connsiteY642" fmla="*/ 3654092 h 5913566"/>
              <a:gd name="connsiteX643" fmla="*/ 5275789 w 5979492"/>
              <a:gd name="connsiteY643" fmla="*/ 3658198 h 5913566"/>
              <a:gd name="connsiteX644" fmla="*/ 5278057 w 5979492"/>
              <a:gd name="connsiteY644" fmla="*/ 3662031 h 5913566"/>
              <a:gd name="connsiteX645" fmla="*/ 5280325 w 5979492"/>
              <a:gd name="connsiteY645" fmla="*/ 3666412 h 5913566"/>
              <a:gd name="connsiteX646" fmla="*/ 5283161 w 5979492"/>
              <a:gd name="connsiteY646" fmla="*/ 3671066 h 5913566"/>
              <a:gd name="connsiteX647" fmla="*/ 5283161 w 5979492"/>
              <a:gd name="connsiteY647" fmla="*/ 3671887 h 5913566"/>
              <a:gd name="connsiteX648" fmla="*/ 5282311 w 5979492"/>
              <a:gd name="connsiteY648" fmla="*/ 3672982 h 5913566"/>
              <a:gd name="connsiteX649" fmla="*/ 5279758 w 5979492"/>
              <a:gd name="connsiteY649" fmla="*/ 3676268 h 5913566"/>
              <a:gd name="connsiteX650" fmla="*/ 5276640 w 5979492"/>
              <a:gd name="connsiteY650" fmla="*/ 3679279 h 5913566"/>
              <a:gd name="connsiteX651" fmla="*/ 5275222 w 5979492"/>
              <a:gd name="connsiteY651" fmla="*/ 3680100 h 5913566"/>
              <a:gd name="connsiteX652" fmla="*/ 5274371 w 5979492"/>
              <a:gd name="connsiteY652" fmla="*/ 3680375 h 5913566"/>
              <a:gd name="connsiteX653" fmla="*/ 5265865 w 5979492"/>
              <a:gd name="connsiteY653" fmla="*/ 3678184 h 5913566"/>
              <a:gd name="connsiteX654" fmla="*/ 5257927 w 5979492"/>
              <a:gd name="connsiteY654" fmla="*/ 3676542 h 5913566"/>
              <a:gd name="connsiteX655" fmla="*/ 5254241 w 5979492"/>
              <a:gd name="connsiteY655" fmla="*/ 3675994 h 5913566"/>
              <a:gd name="connsiteX656" fmla="*/ 5250556 w 5979492"/>
              <a:gd name="connsiteY656" fmla="*/ 3675720 h 5913566"/>
              <a:gd name="connsiteX657" fmla="*/ 5247437 w 5979492"/>
              <a:gd name="connsiteY657" fmla="*/ 3675720 h 5913566"/>
              <a:gd name="connsiteX658" fmla="*/ 5244035 w 5979492"/>
              <a:gd name="connsiteY658" fmla="*/ 3675994 h 5913566"/>
              <a:gd name="connsiteX659" fmla="*/ 5241199 w 5979492"/>
              <a:gd name="connsiteY659" fmla="*/ 3676268 h 5913566"/>
              <a:gd name="connsiteX660" fmla="*/ 5238364 w 5979492"/>
              <a:gd name="connsiteY660" fmla="*/ 3676542 h 5913566"/>
              <a:gd name="connsiteX661" fmla="*/ 5235529 w 5979492"/>
              <a:gd name="connsiteY661" fmla="*/ 3677637 h 5913566"/>
              <a:gd name="connsiteX662" fmla="*/ 5232977 w 5979492"/>
              <a:gd name="connsiteY662" fmla="*/ 3678458 h 5913566"/>
              <a:gd name="connsiteX663" fmla="*/ 5230425 w 5979492"/>
              <a:gd name="connsiteY663" fmla="*/ 3679279 h 5913566"/>
              <a:gd name="connsiteX664" fmla="*/ 5228440 w 5979492"/>
              <a:gd name="connsiteY664" fmla="*/ 3680648 h 5913566"/>
              <a:gd name="connsiteX665" fmla="*/ 5226172 w 5979492"/>
              <a:gd name="connsiteY665" fmla="*/ 3681743 h 5913566"/>
              <a:gd name="connsiteX666" fmla="*/ 5224187 w 5979492"/>
              <a:gd name="connsiteY666" fmla="*/ 3683660 h 5913566"/>
              <a:gd name="connsiteX667" fmla="*/ 5222487 w 5979492"/>
              <a:gd name="connsiteY667" fmla="*/ 3685303 h 5913566"/>
              <a:gd name="connsiteX668" fmla="*/ 5220785 w 5979492"/>
              <a:gd name="connsiteY668" fmla="*/ 3686945 h 5913566"/>
              <a:gd name="connsiteX669" fmla="*/ 5219367 w 5979492"/>
              <a:gd name="connsiteY669" fmla="*/ 3688861 h 5913566"/>
              <a:gd name="connsiteX670" fmla="*/ 5217667 w 5979492"/>
              <a:gd name="connsiteY670" fmla="*/ 3691051 h 5913566"/>
              <a:gd name="connsiteX671" fmla="*/ 5215115 w 5979492"/>
              <a:gd name="connsiteY671" fmla="*/ 3695706 h 5913566"/>
              <a:gd name="connsiteX672" fmla="*/ 5213131 w 5979492"/>
              <a:gd name="connsiteY672" fmla="*/ 3700907 h 5913566"/>
              <a:gd name="connsiteX673" fmla="*/ 5211145 w 5979492"/>
              <a:gd name="connsiteY673" fmla="*/ 3706930 h 5913566"/>
              <a:gd name="connsiteX674" fmla="*/ 5210011 w 5979492"/>
              <a:gd name="connsiteY674" fmla="*/ 3713228 h 5913566"/>
              <a:gd name="connsiteX675" fmla="*/ 5209161 w 5979492"/>
              <a:gd name="connsiteY675" fmla="*/ 3720072 h 5913566"/>
              <a:gd name="connsiteX676" fmla="*/ 5208595 w 5979492"/>
              <a:gd name="connsiteY676" fmla="*/ 3727190 h 5913566"/>
              <a:gd name="connsiteX677" fmla="*/ 5207743 w 5979492"/>
              <a:gd name="connsiteY677" fmla="*/ 3727464 h 5913566"/>
              <a:gd name="connsiteX678" fmla="*/ 5204624 w 5979492"/>
              <a:gd name="connsiteY678" fmla="*/ 3728012 h 5913566"/>
              <a:gd name="connsiteX679" fmla="*/ 5194985 w 5979492"/>
              <a:gd name="connsiteY679" fmla="*/ 3728559 h 5913566"/>
              <a:gd name="connsiteX680" fmla="*/ 5171169 w 5979492"/>
              <a:gd name="connsiteY680" fmla="*/ 3729107 h 5913566"/>
              <a:gd name="connsiteX681" fmla="*/ 5165215 w 5979492"/>
              <a:gd name="connsiteY681" fmla="*/ 3728559 h 5913566"/>
              <a:gd name="connsiteX682" fmla="*/ 5158977 w 5979492"/>
              <a:gd name="connsiteY682" fmla="*/ 3728285 h 5913566"/>
              <a:gd name="connsiteX683" fmla="*/ 5153024 w 5979492"/>
              <a:gd name="connsiteY683" fmla="*/ 3728285 h 5913566"/>
              <a:gd name="connsiteX684" fmla="*/ 5146785 w 5979492"/>
              <a:gd name="connsiteY684" fmla="*/ 3728559 h 5913566"/>
              <a:gd name="connsiteX685" fmla="*/ 5134027 w 5979492"/>
              <a:gd name="connsiteY685" fmla="*/ 3729380 h 5913566"/>
              <a:gd name="connsiteX686" fmla="*/ 5121553 w 5979492"/>
              <a:gd name="connsiteY686" fmla="*/ 3730749 h 5913566"/>
              <a:gd name="connsiteX687" fmla="*/ 5109077 w 5979492"/>
              <a:gd name="connsiteY687" fmla="*/ 3732392 h 5913566"/>
              <a:gd name="connsiteX688" fmla="*/ 5096319 w 5979492"/>
              <a:gd name="connsiteY688" fmla="*/ 3734308 h 5913566"/>
              <a:gd name="connsiteX689" fmla="*/ 5083845 w 5979492"/>
              <a:gd name="connsiteY689" fmla="*/ 3736225 h 5913566"/>
              <a:gd name="connsiteX690" fmla="*/ 5071369 w 5979492"/>
              <a:gd name="connsiteY690" fmla="*/ 3737593 h 5913566"/>
              <a:gd name="connsiteX691" fmla="*/ 5058611 w 5979492"/>
              <a:gd name="connsiteY691" fmla="*/ 3738689 h 5913566"/>
              <a:gd name="connsiteX692" fmla="*/ 5052373 w 5979492"/>
              <a:gd name="connsiteY692" fmla="*/ 3738963 h 5913566"/>
              <a:gd name="connsiteX693" fmla="*/ 5046135 w 5979492"/>
              <a:gd name="connsiteY693" fmla="*/ 3739236 h 5913566"/>
              <a:gd name="connsiteX694" fmla="*/ 5039898 w 5979492"/>
              <a:gd name="connsiteY694" fmla="*/ 3739236 h 5913566"/>
              <a:gd name="connsiteX695" fmla="*/ 5033661 w 5979492"/>
              <a:gd name="connsiteY695" fmla="*/ 3738963 h 5913566"/>
              <a:gd name="connsiteX696" fmla="*/ 5027707 w 5979492"/>
              <a:gd name="connsiteY696" fmla="*/ 3738415 h 5913566"/>
              <a:gd name="connsiteX697" fmla="*/ 5021469 w 5979492"/>
              <a:gd name="connsiteY697" fmla="*/ 3737593 h 5913566"/>
              <a:gd name="connsiteX698" fmla="*/ 5015232 w 5979492"/>
              <a:gd name="connsiteY698" fmla="*/ 3736498 h 5913566"/>
              <a:gd name="connsiteX699" fmla="*/ 5009277 w 5979492"/>
              <a:gd name="connsiteY699" fmla="*/ 3735130 h 5913566"/>
              <a:gd name="connsiteX700" fmla="*/ 5003324 w 5979492"/>
              <a:gd name="connsiteY700" fmla="*/ 3732940 h 5913566"/>
              <a:gd name="connsiteX701" fmla="*/ 4997087 w 5979492"/>
              <a:gd name="connsiteY701" fmla="*/ 3731023 h 5913566"/>
              <a:gd name="connsiteX702" fmla="*/ 4991132 w 5979492"/>
              <a:gd name="connsiteY702" fmla="*/ 3728559 h 5913566"/>
              <a:gd name="connsiteX703" fmla="*/ 4984895 w 5979492"/>
              <a:gd name="connsiteY703" fmla="*/ 3725274 h 5913566"/>
              <a:gd name="connsiteX704" fmla="*/ 4978941 w 5979492"/>
              <a:gd name="connsiteY704" fmla="*/ 3721989 h 5913566"/>
              <a:gd name="connsiteX705" fmla="*/ 4972987 w 5979492"/>
              <a:gd name="connsiteY705" fmla="*/ 3718156 h 5913566"/>
              <a:gd name="connsiteX706" fmla="*/ 4910329 w 5979492"/>
              <a:gd name="connsiteY706" fmla="*/ 3704193 h 5913566"/>
              <a:gd name="connsiteX707" fmla="*/ 4908627 w 5979492"/>
              <a:gd name="connsiteY707" fmla="*/ 3707752 h 5913566"/>
              <a:gd name="connsiteX708" fmla="*/ 4906927 w 5979492"/>
              <a:gd name="connsiteY708" fmla="*/ 3711311 h 5913566"/>
              <a:gd name="connsiteX709" fmla="*/ 4905225 w 5979492"/>
              <a:gd name="connsiteY709" fmla="*/ 3714323 h 5913566"/>
              <a:gd name="connsiteX710" fmla="*/ 4902673 w 5979492"/>
              <a:gd name="connsiteY710" fmla="*/ 3717334 h 5913566"/>
              <a:gd name="connsiteX711" fmla="*/ 4900689 w 5979492"/>
              <a:gd name="connsiteY711" fmla="*/ 3719798 h 5913566"/>
              <a:gd name="connsiteX712" fmla="*/ 4898137 w 5979492"/>
              <a:gd name="connsiteY712" fmla="*/ 3722262 h 5913566"/>
              <a:gd name="connsiteX713" fmla="*/ 4895585 w 5979492"/>
              <a:gd name="connsiteY713" fmla="*/ 3723905 h 5913566"/>
              <a:gd name="connsiteX714" fmla="*/ 4892751 w 5979492"/>
              <a:gd name="connsiteY714" fmla="*/ 3725274 h 5913566"/>
              <a:gd name="connsiteX715" fmla="*/ 4889915 w 5979492"/>
              <a:gd name="connsiteY715" fmla="*/ 3726369 h 5913566"/>
              <a:gd name="connsiteX716" fmla="*/ 4887080 w 5979492"/>
              <a:gd name="connsiteY716" fmla="*/ 3726917 h 5913566"/>
              <a:gd name="connsiteX717" fmla="*/ 4883961 w 5979492"/>
              <a:gd name="connsiteY717" fmla="*/ 3727190 h 5913566"/>
              <a:gd name="connsiteX718" fmla="*/ 4880843 w 5979492"/>
              <a:gd name="connsiteY718" fmla="*/ 3726917 h 5913566"/>
              <a:gd name="connsiteX719" fmla="*/ 4877440 w 5979492"/>
              <a:gd name="connsiteY719" fmla="*/ 3726095 h 5913566"/>
              <a:gd name="connsiteX720" fmla="*/ 4874321 w 5979492"/>
              <a:gd name="connsiteY720" fmla="*/ 3724726 h 5913566"/>
              <a:gd name="connsiteX721" fmla="*/ 4870635 w 5979492"/>
              <a:gd name="connsiteY721" fmla="*/ 3722809 h 5913566"/>
              <a:gd name="connsiteX722" fmla="*/ 4867517 w 5979492"/>
              <a:gd name="connsiteY722" fmla="*/ 3720072 h 5913566"/>
              <a:gd name="connsiteX723" fmla="*/ 4854758 w 5979492"/>
              <a:gd name="connsiteY723" fmla="*/ 3709942 h 5913566"/>
              <a:gd name="connsiteX724" fmla="*/ 4841716 w 5979492"/>
              <a:gd name="connsiteY724" fmla="*/ 3699539 h 5913566"/>
              <a:gd name="connsiteX725" fmla="*/ 4815632 w 5979492"/>
              <a:gd name="connsiteY725" fmla="*/ 3679279 h 5913566"/>
              <a:gd name="connsiteX726" fmla="*/ 4789264 w 5979492"/>
              <a:gd name="connsiteY726" fmla="*/ 3659293 h 5913566"/>
              <a:gd name="connsiteX727" fmla="*/ 4763180 w 5979492"/>
              <a:gd name="connsiteY727" fmla="*/ 3639034 h 5913566"/>
              <a:gd name="connsiteX728" fmla="*/ 4750422 w 5979492"/>
              <a:gd name="connsiteY728" fmla="*/ 3628630 h 5913566"/>
              <a:gd name="connsiteX729" fmla="*/ 4737380 w 5979492"/>
              <a:gd name="connsiteY729" fmla="*/ 3618227 h 5913566"/>
              <a:gd name="connsiteX730" fmla="*/ 4724905 w 5979492"/>
              <a:gd name="connsiteY730" fmla="*/ 3607823 h 5913566"/>
              <a:gd name="connsiteX731" fmla="*/ 4712430 w 5979492"/>
              <a:gd name="connsiteY731" fmla="*/ 3596872 h 5913566"/>
              <a:gd name="connsiteX732" fmla="*/ 4700238 w 5979492"/>
              <a:gd name="connsiteY732" fmla="*/ 3585921 h 5913566"/>
              <a:gd name="connsiteX733" fmla="*/ 4688614 w 5979492"/>
              <a:gd name="connsiteY733" fmla="*/ 3574423 h 5913566"/>
              <a:gd name="connsiteX734" fmla="*/ 4677273 w 5979492"/>
              <a:gd name="connsiteY734" fmla="*/ 3562924 h 5913566"/>
              <a:gd name="connsiteX735" fmla="*/ 4666215 w 5979492"/>
              <a:gd name="connsiteY735" fmla="*/ 3550878 h 5913566"/>
              <a:gd name="connsiteX736" fmla="*/ 4657143 w 5979492"/>
              <a:gd name="connsiteY736" fmla="*/ 3542939 h 5913566"/>
              <a:gd name="connsiteX737" fmla="*/ 4647787 w 5979492"/>
              <a:gd name="connsiteY737" fmla="*/ 3535547 h 5913566"/>
              <a:gd name="connsiteX738" fmla="*/ 4638147 w 5979492"/>
              <a:gd name="connsiteY738" fmla="*/ 3528703 h 5913566"/>
              <a:gd name="connsiteX739" fmla="*/ 4628223 w 5979492"/>
              <a:gd name="connsiteY739" fmla="*/ 3521858 h 5913566"/>
              <a:gd name="connsiteX740" fmla="*/ 4608377 w 5979492"/>
              <a:gd name="connsiteY740" fmla="*/ 3508716 h 5913566"/>
              <a:gd name="connsiteX741" fmla="*/ 4588247 w 5979492"/>
              <a:gd name="connsiteY741" fmla="*/ 3495575 h 5913566"/>
              <a:gd name="connsiteX742" fmla="*/ 4578607 w 5979492"/>
              <a:gd name="connsiteY742" fmla="*/ 3489005 h 5913566"/>
              <a:gd name="connsiteX743" fmla="*/ 4568401 w 5979492"/>
              <a:gd name="connsiteY743" fmla="*/ 3482161 h 5913566"/>
              <a:gd name="connsiteX744" fmla="*/ 4559043 w 5979492"/>
              <a:gd name="connsiteY744" fmla="*/ 3475042 h 5913566"/>
              <a:gd name="connsiteX745" fmla="*/ 4549688 w 5979492"/>
              <a:gd name="connsiteY745" fmla="*/ 3467377 h 5913566"/>
              <a:gd name="connsiteX746" fmla="*/ 4540615 w 5979492"/>
              <a:gd name="connsiteY746" fmla="*/ 3459711 h 5913566"/>
              <a:gd name="connsiteX747" fmla="*/ 4531825 w 5979492"/>
              <a:gd name="connsiteY747" fmla="*/ 3451771 h 5913566"/>
              <a:gd name="connsiteX748" fmla="*/ 4527856 w 5979492"/>
              <a:gd name="connsiteY748" fmla="*/ 3447391 h 5913566"/>
              <a:gd name="connsiteX749" fmla="*/ 4523887 w 5979492"/>
              <a:gd name="connsiteY749" fmla="*/ 3443284 h 5913566"/>
              <a:gd name="connsiteX750" fmla="*/ 4520201 w 5979492"/>
              <a:gd name="connsiteY750" fmla="*/ 3438630 h 5913566"/>
              <a:gd name="connsiteX751" fmla="*/ 4516232 w 5979492"/>
              <a:gd name="connsiteY751" fmla="*/ 3433976 h 5913566"/>
              <a:gd name="connsiteX752" fmla="*/ 4506309 w 5979492"/>
              <a:gd name="connsiteY752" fmla="*/ 3429321 h 5913566"/>
              <a:gd name="connsiteX753" fmla="*/ 4496669 w 5979492"/>
              <a:gd name="connsiteY753" fmla="*/ 3424668 h 5913566"/>
              <a:gd name="connsiteX754" fmla="*/ 4487313 w 5979492"/>
              <a:gd name="connsiteY754" fmla="*/ 3419465 h 5913566"/>
              <a:gd name="connsiteX755" fmla="*/ 4477956 w 5979492"/>
              <a:gd name="connsiteY755" fmla="*/ 3413717 h 5913566"/>
              <a:gd name="connsiteX756" fmla="*/ 4469451 w 5979492"/>
              <a:gd name="connsiteY756" fmla="*/ 3407693 h 5913566"/>
              <a:gd name="connsiteX757" fmla="*/ 4460945 w 5979492"/>
              <a:gd name="connsiteY757" fmla="*/ 3401670 h 5913566"/>
              <a:gd name="connsiteX758" fmla="*/ 4452439 w 5979492"/>
              <a:gd name="connsiteY758" fmla="*/ 3395100 h 5913566"/>
              <a:gd name="connsiteX759" fmla="*/ 4444501 w 5979492"/>
              <a:gd name="connsiteY759" fmla="*/ 3388529 h 5913566"/>
              <a:gd name="connsiteX760" fmla="*/ 4436562 w 5979492"/>
              <a:gd name="connsiteY760" fmla="*/ 3381684 h 5913566"/>
              <a:gd name="connsiteX761" fmla="*/ 4428623 w 5979492"/>
              <a:gd name="connsiteY761" fmla="*/ 3374840 h 5913566"/>
              <a:gd name="connsiteX762" fmla="*/ 4413313 w 5979492"/>
              <a:gd name="connsiteY762" fmla="*/ 3360604 h 5913566"/>
              <a:gd name="connsiteX763" fmla="*/ 4383259 w 5979492"/>
              <a:gd name="connsiteY763" fmla="*/ 3331309 h 5913566"/>
              <a:gd name="connsiteX764" fmla="*/ 4319751 w 5979492"/>
              <a:gd name="connsiteY764" fmla="*/ 3283125 h 5913566"/>
              <a:gd name="connsiteX765" fmla="*/ 4255959 w 5979492"/>
              <a:gd name="connsiteY765" fmla="*/ 3222073 h 5913566"/>
              <a:gd name="connsiteX766" fmla="*/ 4170618 w 5979492"/>
              <a:gd name="connsiteY766" fmla="*/ 3149249 h 5913566"/>
              <a:gd name="connsiteX767" fmla="*/ 4076205 w 5979492"/>
              <a:gd name="connsiteY767" fmla="*/ 3057260 h 5913566"/>
              <a:gd name="connsiteX768" fmla="*/ 3927639 w 5979492"/>
              <a:gd name="connsiteY768" fmla="*/ 2908599 h 5913566"/>
              <a:gd name="connsiteX769" fmla="*/ 3852505 w 5979492"/>
              <a:gd name="connsiteY769" fmla="*/ 2827014 h 5913566"/>
              <a:gd name="connsiteX770" fmla="*/ 3777088 w 5979492"/>
              <a:gd name="connsiteY770" fmla="*/ 2745155 h 5913566"/>
              <a:gd name="connsiteX771" fmla="*/ 3689763 w 5979492"/>
              <a:gd name="connsiteY771" fmla="*/ 2668498 h 5913566"/>
              <a:gd name="connsiteX772" fmla="*/ 3602155 w 5979492"/>
              <a:gd name="connsiteY772" fmla="*/ 2591293 h 5913566"/>
              <a:gd name="connsiteX773" fmla="*/ 3596201 w 5979492"/>
              <a:gd name="connsiteY773" fmla="*/ 2590745 h 5913566"/>
              <a:gd name="connsiteX774" fmla="*/ 3590815 w 5979492"/>
              <a:gd name="connsiteY774" fmla="*/ 2589924 h 5913566"/>
              <a:gd name="connsiteX775" fmla="*/ 3585711 w 5979492"/>
              <a:gd name="connsiteY775" fmla="*/ 2588555 h 5913566"/>
              <a:gd name="connsiteX776" fmla="*/ 3580891 w 5979492"/>
              <a:gd name="connsiteY776" fmla="*/ 2586638 h 5913566"/>
              <a:gd name="connsiteX777" fmla="*/ 3576354 w 5979492"/>
              <a:gd name="connsiteY777" fmla="*/ 2584448 h 5913566"/>
              <a:gd name="connsiteX778" fmla="*/ 3572102 w 5979492"/>
              <a:gd name="connsiteY778" fmla="*/ 2581984 h 5913566"/>
              <a:gd name="connsiteX779" fmla="*/ 3567849 w 5979492"/>
              <a:gd name="connsiteY779" fmla="*/ 2579520 h 5913566"/>
              <a:gd name="connsiteX780" fmla="*/ 3563879 w 5979492"/>
              <a:gd name="connsiteY780" fmla="*/ 2576509 h 5913566"/>
              <a:gd name="connsiteX781" fmla="*/ 3560194 w 5979492"/>
              <a:gd name="connsiteY781" fmla="*/ 2573497 h 5913566"/>
              <a:gd name="connsiteX782" fmla="*/ 3556225 w 5979492"/>
              <a:gd name="connsiteY782" fmla="*/ 2569938 h 5913566"/>
              <a:gd name="connsiteX783" fmla="*/ 3549136 w 5979492"/>
              <a:gd name="connsiteY783" fmla="*/ 2563093 h 5913566"/>
              <a:gd name="connsiteX784" fmla="*/ 3542331 w 5979492"/>
              <a:gd name="connsiteY784" fmla="*/ 2556249 h 5913566"/>
              <a:gd name="connsiteX785" fmla="*/ 3535244 w 5979492"/>
              <a:gd name="connsiteY785" fmla="*/ 2549131 h 5913566"/>
              <a:gd name="connsiteX786" fmla="*/ 3483359 w 5979492"/>
              <a:gd name="connsiteY786" fmla="*/ 2513266 h 5913566"/>
              <a:gd name="connsiteX787" fmla="*/ 3457559 w 5979492"/>
              <a:gd name="connsiteY787" fmla="*/ 2495197 h 5913566"/>
              <a:gd name="connsiteX788" fmla="*/ 3431758 w 5979492"/>
              <a:gd name="connsiteY788" fmla="*/ 2476854 h 5913566"/>
              <a:gd name="connsiteX789" fmla="*/ 3428073 w 5979492"/>
              <a:gd name="connsiteY789" fmla="*/ 2474390 h 5913566"/>
              <a:gd name="connsiteX790" fmla="*/ 3424103 w 5979492"/>
              <a:gd name="connsiteY790" fmla="*/ 2472474 h 5913566"/>
              <a:gd name="connsiteX791" fmla="*/ 3420701 w 5979492"/>
              <a:gd name="connsiteY791" fmla="*/ 2470831 h 5913566"/>
              <a:gd name="connsiteX792" fmla="*/ 3418149 w 5979492"/>
              <a:gd name="connsiteY792" fmla="*/ 2470284 h 5913566"/>
              <a:gd name="connsiteX793" fmla="*/ 3415597 w 5979492"/>
              <a:gd name="connsiteY793" fmla="*/ 2470009 h 5913566"/>
              <a:gd name="connsiteX794" fmla="*/ 3413329 w 5979492"/>
              <a:gd name="connsiteY794" fmla="*/ 2470284 h 5913566"/>
              <a:gd name="connsiteX795" fmla="*/ 3411344 w 5979492"/>
              <a:gd name="connsiteY795" fmla="*/ 2471104 h 5913566"/>
              <a:gd name="connsiteX796" fmla="*/ 3409643 w 5979492"/>
              <a:gd name="connsiteY796" fmla="*/ 2472474 h 5913566"/>
              <a:gd name="connsiteX797" fmla="*/ 3408226 w 5979492"/>
              <a:gd name="connsiteY797" fmla="*/ 2474116 h 5913566"/>
              <a:gd name="connsiteX798" fmla="*/ 3406808 w 5979492"/>
              <a:gd name="connsiteY798" fmla="*/ 2475759 h 5913566"/>
              <a:gd name="connsiteX799" fmla="*/ 3405674 w 5979492"/>
              <a:gd name="connsiteY799" fmla="*/ 2478223 h 5913566"/>
              <a:gd name="connsiteX800" fmla="*/ 3404539 w 5979492"/>
              <a:gd name="connsiteY800" fmla="*/ 2480413 h 5913566"/>
              <a:gd name="connsiteX801" fmla="*/ 3402839 w 5979492"/>
              <a:gd name="connsiteY801" fmla="*/ 2485615 h 5913566"/>
              <a:gd name="connsiteX802" fmla="*/ 3400854 w 5979492"/>
              <a:gd name="connsiteY802" fmla="*/ 2491091 h 5913566"/>
              <a:gd name="connsiteX803" fmla="*/ 3405958 w 5979492"/>
              <a:gd name="connsiteY803" fmla="*/ 2492459 h 5913566"/>
              <a:gd name="connsiteX804" fmla="*/ 3410494 w 5979492"/>
              <a:gd name="connsiteY804" fmla="*/ 2494102 h 5913566"/>
              <a:gd name="connsiteX805" fmla="*/ 3415030 w 5979492"/>
              <a:gd name="connsiteY805" fmla="*/ 2495744 h 5913566"/>
              <a:gd name="connsiteX806" fmla="*/ 3419283 w 5979492"/>
              <a:gd name="connsiteY806" fmla="*/ 2497935 h 5913566"/>
              <a:gd name="connsiteX807" fmla="*/ 3423252 w 5979492"/>
              <a:gd name="connsiteY807" fmla="*/ 2500125 h 5913566"/>
              <a:gd name="connsiteX808" fmla="*/ 3426938 w 5979492"/>
              <a:gd name="connsiteY808" fmla="*/ 2502315 h 5913566"/>
              <a:gd name="connsiteX809" fmla="*/ 3430624 w 5979492"/>
              <a:gd name="connsiteY809" fmla="*/ 2505053 h 5913566"/>
              <a:gd name="connsiteX810" fmla="*/ 3433743 w 5979492"/>
              <a:gd name="connsiteY810" fmla="*/ 2507791 h 5913566"/>
              <a:gd name="connsiteX811" fmla="*/ 3436861 w 5979492"/>
              <a:gd name="connsiteY811" fmla="*/ 2511076 h 5913566"/>
              <a:gd name="connsiteX812" fmla="*/ 3439697 w 5979492"/>
              <a:gd name="connsiteY812" fmla="*/ 2514088 h 5913566"/>
              <a:gd name="connsiteX813" fmla="*/ 3442531 w 5979492"/>
              <a:gd name="connsiteY813" fmla="*/ 2517646 h 5913566"/>
              <a:gd name="connsiteX814" fmla="*/ 3444800 w 5979492"/>
              <a:gd name="connsiteY814" fmla="*/ 2521206 h 5913566"/>
              <a:gd name="connsiteX815" fmla="*/ 3446785 w 5979492"/>
              <a:gd name="connsiteY815" fmla="*/ 2525312 h 5913566"/>
              <a:gd name="connsiteX816" fmla="*/ 3448769 w 5979492"/>
              <a:gd name="connsiteY816" fmla="*/ 2529419 h 5913566"/>
              <a:gd name="connsiteX817" fmla="*/ 3450470 w 5979492"/>
              <a:gd name="connsiteY817" fmla="*/ 2533525 h 5913566"/>
              <a:gd name="connsiteX818" fmla="*/ 3451888 w 5979492"/>
              <a:gd name="connsiteY818" fmla="*/ 2538180 h 5913566"/>
              <a:gd name="connsiteX819" fmla="*/ 3465497 w 5979492"/>
              <a:gd name="connsiteY819" fmla="*/ 2550226 h 5913566"/>
              <a:gd name="connsiteX820" fmla="*/ 3475137 w 5979492"/>
              <a:gd name="connsiteY820" fmla="*/ 2557070 h 5913566"/>
              <a:gd name="connsiteX821" fmla="*/ 3484493 w 5979492"/>
              <a:gd name="connsiteY821" fmla="*/ 2563641 h 5913566"/>
              <a:gd name="connsiteX822" fmla="*/ 3494417 w 5979492"/>
              <a:gd name="connsiteY822" fmla="*/ 2570212 h 5913566"/>
              <a:gd name="connsiteX823" fmla="*/ 3504339 w 5979492"/>
              <a:gd name="connsiteY823" fmla="*/ 2576235 h 5913566"/>
              <a:gd name="connsiteX824" fmla="*/ 3524470 w 5979492"/>
              <a:gd name="connsiteY824" fmla="*/ 2588828 h 5913566"/>
              <a:gd name="connsiteX825" fmla="*/ 3534393 w 5979492"/>
              <a:gd name="connsiteY825" fmla="*/ 2595126 h 5913566"/>
              <a:gd name="connsiteX826" fmla="*/ 3543750 w 5979492"/>
              <a:gd name="connsiteY826" fmla="*/ 2601696 h 5913566"/>
              <a:gd name="connsiteX827" fmla="*/ 3553105 w 5979492"/>
              <a:gd name="connsiteY827" fmla="*/ 2608540 h 5913566"/>
              <a:gd name="connsiteX828" fmla="*/ 3557359 w 5979492"/>
              <a:gd name="connsiteY828" fmla="*/ 2612100 h 5913566"/>
              <a:gd name="connsiteX829" fmla="*/ 3561895 w 5979492"/>
              <a:gd name="connsiteY829" fmla="*/ 2615658 h 5913566"/>
              <a:gd name="connsiteX830" fmla="*/ 3566147 w 5979492"/>
              <a:gd name="connsiteY830" fmla="*/ 2619765 h 5913566"/>
              <a:gd name="connsiteX831" fmla="*/ 3569834 w 5979492"/>
              <a:gd name="connsiteY831" fmla="*/ 2623872 h 5913566"/>
              <a:gd name="connsiteX832" fmla="*/ 3573803 w 5979492"/>
              <a:gd name="connsiteY832" fmla="*/ 2627705 h 5913566"/>
              <a:gd name="connsiteX833" fmla="*/ 3577205 w 5979492"/>
              <a:gd name="connsiteY833" fmla="*/ 2632085 h 5913566"/>
              <a:gd name="connsiteX834" fmla="*/ 3580891 w 5979492"/>
              <a:gd name="connsiteY834" fmla="*/ 2636740 h 5913566"/>
              <a:gd name="connsiteX835" fmla="*/ 3584010 w 5979492"/>
              <a:gd name="connsiteY835" fmla="*/ 2641120 h 5913566"/>
              <a:gd name="connsiteX836" fmla="*/ 3587128 w 5979492"/>
              <a:gd name="connsiteY836" fmla="*/ 2646048 h 5913566"/>
              <a:gd name="connsiteX837" fmla="*/ 3589680 w 5979492"/>
              <a:gd name="connsiteY837" fmla="*/ 2651249 h 5913566"/>
              <a:gd name="connsiteX838" fmla="*/ 3592515 w 5979492"/>
              <a:gd name="connsiteY838" fmla="*/ 2656725 h 5913566"/>
              <a:gd name="connsiteX839" fmla="*/ 3594784 w 5979492"/>
              <a:gd name="connsiteY839" fmla="*/ 2662200 h 5913566"/>
              <a:gd name="connsiteX840" fmla="*/ 3596485 w 5979492"/>
              <a:gd name="connsiteY840" fmla="*/ 2667676 h 5913566"/>
              <a:gd name="connsiteX841" fmla="*/ 3598469 w 5979492"/>
              <a:gd name="connsiteY841" fmla="*/ 2673699 h 5913566"/>
              <a:gd name="connsiteX842" fmla="*/ 3605557 w 5979492"/>
              <a:gd name="connsiteY842" fmla="*/ 2684924 h 5913566"/>
              <a:gd name="connsiteX843" fmla="*/ 3613212 w 5979492"/>
              <a:gd name="connsiteY843" fmla="*/ 2695601 h 5913566"/>
              <a:gd name="connsiteX844" fmla="*/ 3621435 w 5979492"/>
              <a:gd name="connsiteY844" fmla="*/ 2705457 h 5913566"/>
              <a:gd name="connsiteX845" fmla="*/ 3629657 w 5979492"/>
              <a:gd name="connsiteY845" fmla="*/ 2715587 h 5913566"/>
              <a:gd name="connsiteX846" fmla="*/ 3638729 w 5979492"/>
              <a:gd name="connsiteY846" fmla="*/ 2724896 h 5913566"/>
              <a:gd name="connsiteX847" fmla="*/ 3647802 w 5979492"/>
              <a:gd name="connsiteY847" fmla="*/ 2734477 h 5913566"/>
              <a:gd name="connsiteX848" fmla="*/ 3657159 w 5979492"/>
              <a:gd name="connsiteY848" fmla="*/ 2743238 h 5913566"/>
              <a:gd name="connsiteX849" fmla="*/ 3666799 w 5979492"/>
              <a:gd name="connsiteY849" fmla="*/ 2752273 h 5913566"/>
              <a:gd name="connsiteX850" fmla="*/ 3676721 w 5979492"/>
              <a:gd name="connsiteY850" fmla="*/ 2761034 h 5913566"/>
              <a:gd name="connsiteX851" fmla="*/ 3686361 w 5979492"/>
              <a:gd name="connsiteY851" fmla="*/ 2769795 h 5913566"/>
              <a:gd name="connsiteX852" fmla="*/ 3706775 w 5979492"/>
              <a:gd name="connsiteY852" fmla="*/ 2786495 h 5913566"/>
              <a:gd name="connsiteX853" fmla="*/ 3726905 w 5979492"/>
              <a:gd name="connsiteY853" fmla="*/ 2803196 h 5913566"/>
              <a:gd name="connsiteX854" fmla="*/ 3747035 w 5979492"/>
              <a:gd name="connsiteY854" fmla="*/ 2820170 h 5913566"/>
              <a:gd name="connsiteX855" fmla="*/ 3749020 w 5979492"/>
              <a:gd name="connsiteY855" fmla="*/ 2821812 h 5913566"/>
              <a:gd name="connsiteX856" fmla="*/ 3750437 w 5979492"/>
              <a:gd name="connsiteY856" fmla="*/ 2823181 h 5913566"/>
              <a:gd name="connsiteX857" fmla="*/ 3751288 w 5979492"/>
              <a:gd name="connsiteY857" fmla="*/ 2824550 h 5913566"/>
              <a:gd name="connsiteX858" fmla="*/ 3751855 w 5979492"/>
              <a:gd name="connsiteY858" fmla="*/ 2825919 h 5913566"/>
              <a:gd name="connsiteX859" fmla="*/ 3756108 w 5979492"/>
              <a:gd name="connsiteY859" fmla="*/ 2831394 h 5913566"/>
              <a:gd name="connsiteX860" fmla="*/ 3760361 w 5979492"/>
              <a:gd name="connsiteY860" fmla="*/ 2836322 h 5913566"/>
              <a:gd name="connsiteX861" fmla="*/ 3769434 w 5979492"/>
              <a:gd name="connsiteY861" fmla="*/ 2846452 h 5913566"/>
              <a:gd name="connsiteX862" fmla="*/ 3778506 w 5979492"/>
              <a:gd name="connsiteY862" fmla="*/ 2855761 h 5913566"/>
              <a:gd name="connsiteX863" fmla="*/ 3788429 w 5979492"/>
              <a:gd name="connsiteY863" fmla="*/ 2865069 h 5913566"/>
              <a:gd name="connsiteX864" fmla="*/ 3798353 w 5979492"/>
              <a:gd name="connsiteY864" fmla="*/ 2873830 h 5913566"/>
              <a:gd name="connsiteX865" fmla="*/ 3808560 w 5979492"/>
              <a:gd name="connsiteY865" fmla="*/ 2882591 h 5913566"/>
              <a:gd name="connsiteX866" fmla="*/ 3829257 w 5979492"/>
              <a:gd name="connsiteY866" fmla="*/ 2900386 h 5913566"/>
              <a:gd name="connsiteX867" fmla="*/ 3839463 w 5979492"/>
              <a:gd name="connsiteY867" fmla="*/ 2909421 h 5913566"/>
              <a:gd name="connsiteX868" fmla="*/ 3849103 w 5979492"/>
              <a:gd name="connsiteY868" fmla="*/ 2918455 h 5913566"/>
              <a:gd name="connsiteX869" fmla="*/ 3858460 w 5979492"/>
              <a:gd name="connsiteY869" fmla="*/ 2927490 h 5913566"/>
              <a:gd name="connsiteX870" fmla="*/ 3867815 w 5979492"/>
              <a:gd name="connsiteY870" fmla="*/ 2937346 h 5913566"/>
              <a:gd name="connsiteX871" fmla="*/ 3872352 w 5979492"/>
              <a:gd name="connsiteY871" fmla="*/ 2942547 h 5913566"/>
              <a:gd name="connsiteX872" fmla="*/ 3876605 w 5979492"/>
              <a:gd name="connsiteY872" fmla="*/ 2947475 h 5913566"/>
              <a:gd name="connsiteX873" fmla="*/ 3880575 w 5979492"/>
              <a:gd name="connsiteY873" fmla="*/ 2952677 h 5913566"/>
              <a:gd name="connsiteX874" fmla="*/ 3884544 w 5979492"/>
              <a:gd name="connsiteY874" fmla="*/ 2957879 h 5913566"/>
              <a:gd name="connsiteX875" fmla="*/ 3888513 w 5979492"/>
              <a:gd name="connsiteY875" fmla="*/ 2963354 h 5913566"/>
              <a:gd name="connsiteX876" fmla="*/ 3892199 w 5979492"/>
              <a:gd name="connsiteY876" fmla="*/ 2969104 h 5913566"/>
              <a:gd name="connsiteX877" fmla="*/ 3895318 w 5979492"/>
              <a:gd name="connsiteY877" fmla="*/ 2974853 h 5913566"/>
              <a:gd name="connsiteX878" fmla="*/ 3898720 w 5979492"/>
              <a:gd name="connsiteY878" fmla="*/ 2980876 h 5913566"/>
              <a:gd name="connsiteX879" fmla="*/ 3905807 w 5979492"/>
              <a:gd name="connsiteY879" fmla="*/ 2990732 h 5913566"/>
              <a:gd name="connsiteX880" fmla="*/ 3913179 w 5979492"/>
              <a:gd name="connsiteY880" fmla="*/ 3000862 h 5913566"/>
              <a:gd name="connsiteX881" fmla="*/ 3920551 w 5979492"/>
              <a:gd name="connsiteY881" fmla="*/ 3010444 h 5913566"/>
              <a:gd name="connsiteX882" fmla="*/ 3928206 w 5979492"/>
              <a:gd name="connsiteY882" fmla="*/ 3020300 h 5913566"/>
              <a:gd name="connsiteX883" fmla="*/ 3936145 w 5979492"/>
              <a:gd name="connsiteY883" fmla="*/ 3029608 h 5913566"/>
              <a:gd name="connsiteX884" fmla="*/ 3944651 w 5979492"/>
              <a:gd name="connsiteY884" fmla="*/ 3039191 h 5913566"/>
              <a:gd name="connsiteX885" fmla="*/ 3952872 w 5979492"/>
              <a:gd name="connsiteY885" fmla="*/ 3048225 h 5913566"/>
              <a:gd name="connsiteX886" fmla="*/ 3961095 w 5979492"/>
              <a:gd name="connsiteY886" fmla="*/ 3057260 h 5913566"/>
              <a:gd name="connsiteX887" fmla="*/ 3978673 w 5979492"/>
              <a:gd name="connsiteY887" fmla="*/ 3075055 h 5913566"/>
              <a:gd name="connsiteX888" fmla="*/ 3996535 w 5979492"/>
              <a:gd name="connsiteY888" fmla="*/ 3092303 h 5913566"/>
              <a:gd name="connsiteX889" fmla="*/ 4014397 w 5979492"/>
              <a:gd name="connsiteY889" fmla="*/ 3109551 h 5913566"/>
              <a:gd name="connsiteX890" fmla="*/ 4033110 w 5979492"/>
              <a:gd name="connsiteY890" fmla="*/ 3126525 h 5913566"/>
              <a:gd name="connsiteX891" fmla="*/ 4070251 w 5979492"/>
              <a:gd name="connsiteY891" fmla="*/ 3160200 h 5913566"/>
              <a:gd name="connsiteX892" fmla="*/ 4088680 w 5979492"/>
              <a:gd name="connsiteY892" fmla="*/ 3177174 h 5913566"/>
              <a:gd name="connsiteX893" fmla="*/ 4106541 w 5979492"/>
              <a:gd name="connsiteY893" fmla="*/ 3194148 h 5913566"/>
              <a:gd name="connsiteX894" fmla="*/ 4124404 w 5979492"/>
              <a:gd name="connsiteY894" fmla="*/ 3211670 h 5913566"/>
              <a:gd name="connsiteX895" fmla="*/ 4141982 w 5979492"/>
              <a:gd name="connsiteY895" fmla="*/ 3229465 h 5913566"/>
              <a:gd name="connsiteX896" fmla="*/ 4150204 w 5979492"/>
              <a:gd name="connsiteY896" fmla="*/ 3238226 h 5913566"/>
              <a:gd name="connsiteX897" fmla="*/ 4158710 w 5979492"/>
              <a:gd name="connsiteY897" fmla="*/ 3247534 h 5913566"/>
              <a:gd name="connsiteX898" fmla="*/ 4166932 w 5979492"/>
              <a:gd name="connsiteY898" fmla="*/ 3256842 h 5913566"/>
              <a:gd name="connsiteX899" fmla="*/ 4174871 w 5979492"/>
              <a:gd name="connsiteY899" fmla="*/ 3266425 h 5913566"/>
              <a:gd name="connsiteX900" fmla="*/ 4184227 w 5979492"/>
              <a:gd name="connsiteY900" fmla="*/ 3274638 h 5913566"/>
              <a:gd name="connsiteX901" fmla="*/ 4194433 w 5979492"/>
              <a:gd name="connsiteY901" fmla="*/ 3282577 h 5913566"/>
              <a:gd name="connsiteX902" fmla="*/ 4204073 w 5979492"/>
              <a:gd name="connsiteY902" fmla="*/ 3291065 h 5913566"/>
              <a:gd name="connsiteX903" fmla="*/ 4208893 w 5979492"/>
              <a:gd name="connsiteY903" fmla="*/ 3294898 h 5913566"/>
              <a:gd name="connsiteX904" fmla="*/ 4213713 w 5979492"/>
              <a:gd name="connsiteY904" fmla="*/ 3299278 h 5913566"/>
              <a:gd name="connsiteX905" fmla="*/ 4217967 w 5979492"/>
              <a:gd name="connsiteY905" fmla="*/ 3303658 h 5913566"/>
              <a:gd name="connsiteX906" fmla="*/ 4222219 w 5979492"/>
              <a:gd name="connsiteY906" fmla="*/ 3308039 h 5913566"/>
              <a:gd name="connsiteX907" fmla="*/ 4226472 w 5979492"/>
              <a:gd name="connsiteY907" fmla="*/ 3312967 h 5913566"/>
              <a:gd name="connsiteX908" fmla="*/ 4229875 w 5979492"/>
              <a:gd name="connsiteY908" fmla="*/ 3317895 h 5913566"/>
              <a:gd name="connsiteX909" fmla="*/ 4233559 w 5979492"/>
              <a:gd name="connsiteY909" fmla="*/ 3323096 h 5913566"/>
              <a:gd name="connsiteX910" fmla="*/ 4236395 w 5979492"/>
              <a:gd name="connsiteY910" fmla="*/ 3328572 h 5913566"/>
              <a:gd name="connsiteX911" fmla="*/ 4238947 w 5979492"/>
              <a:gd name="connsiteY911" fmla="*/ 3334595 h 5913566"/>
              <a:gd name="connsiteX912" fmla="*/ 4240931 w 5979492"/>
              <a:gd name="connsiteY912" fmla="*/ 3340345 h 5913566"/>
              <a:gd name="connsiteX913" fmla="*/ 4257375 w 5979492"/>
              <a:gd name="connsiteY913" fmla="*/ 3355128 h 5913566"/>
              <a:gd name="connsiteX914" fmla="*/ 4274104 w 5979492"/>
              <a:gd name="connsiteY914" fmla="*/ 3369365 h 5913566"/>
              <a:gd name="connsiteX915" fmla="*/ 4283177 w 5979492"/>
              <a:gd name="connsiteY915" fmla="*/ 3376483 h 5913566"/>
              <a:gd name="connsiteX916" fmla="*/ 4291965 w 5979492"/>
              <a:gd name="connsiteY916" fmla="*/ 3383874 h 5913566"/>
              <a:gd name="connsiteX917" fmla="*/ 4300188 w 5979492"/>
              <a:gd name="connsiteY917" fmla="*/ 3391814 h 5913566"/>
              <a:gd name="connsiteX918" fmla="*/ 4307843 w 5979492"/>
              <a:gd name="connsiteY918" fmla="*/ 3399754 h 5913566"/>
              <a:gd name="connsiteX919" fmla="*/ 4315498 w 5979492"/>
              <a:gd name="connsiteY919" fmla="*/ 3407967 h 5913566"/>
              <a:gd name="connsiteX920" fmla="*/ 4322586 w 5979492"/>
              <a:gd name="connsiteY920" fmla="*/ 3416180 h 5913566"/>
              <a:gd name="connsiteX921" fmla="*/ 4329675 w 5979492"/>
              <a:gd name="connsiteY921" fmla="*/ 3424941 h 5913566"/>
              <a:gd name="connsiteX922" fmla="*/ 4336479 w 5979492"/>
              <a:gd name="connsiteY922" fmla="*/ 3433702 h 5913566"/>
              <a:gd name="connsiteX923" fmla="*/ 4342999 w 5979492"/>
              <a:gd name="connsiteY923" fmla="*/ 3442737 h 5913566"/>
              <a:gd name="connsiteX924" fmla="*/ 4349237 w 5979492"/>
              <a:gd name="connsiteY924" fmla="*/ 3451771 h 5913566"/>
              <a:gd name="connsiteX925" fmla="*/ 4361429 w 5979492"/>
              <a:gd name="connsiteY925" fmla="*/ 3470114 h 5913566"/>
              <a:gd name="connsiteX926" fmla="*/ 4373337 w 5979492"/>
              <a:gd name="connsiteY926" fmla="*/ 3488457 h 5913566"/>
              <a:gd name="connsiteX927" fmla="*/ 4385528 w 5979492"/>
              <a:gd name="connsiteY927" fmla="*/ 3506800 h 5913566"/>
              <a:gd name="connsiteX928" fmla="*/ 4391199 w 5979492"/>
              <a:gd name="connsiteY928" fmla="*/ 3513371 h 5913566"/>
              <a:gd name="connsiteX929" fmla="*/ 4397153 w 5979492"/>
              <a:gd name="connsiteY929" fmla="*/ 3519942 h 5913566"/>
              <a:gd name="connsiteX930" fmla="*/ 4402823 w 5979492"/>
              <a:gd name="connsiteY930" fmla="*/ 3526512 h 5913566"/>
              <a:gd name="connsiteX931" fmla="*/ 4408209 w 5979492"/>
              <a:gd name="connsiteY931" fmla="*/ 3533083 h 5913566"/>
              <a:gd name="connsiteX932" fmla="*/ 4410478 w 5979492"/>
              <a:gd name="connsiteY932" fmla="*/ 3536368 h 5913566"/>
              <a:gd name="connsiteX933" fmla="*/ 4412463 w 5979492"/>
              <a:gd name="connsiteY933" fmla="*/ 3540201 h 5913566"/>
              <a:gd name="connsiteX934" fmla="*/ 4414731 w 5979492"/>
              <a:gd name="connsiteY934" fmla="*/ 3544034 h 5913566"/>
              <a:gd name="connsiteX935" fmla="*/ 4416433 w 5979492"/>
              <a:gd name="connsiteY935" fmla="*/ 3547593 h 5913566"/>
              <a:gd name="connsiteX936" fmla="*/ 4417849 w 5979492"/>
              <a:gd name="connsiteY936" fmla="*/ 3551700 h 5913566"/>
              <a:gd name="connsiteX937" fmla="*/ 4418983 w 5979492"/>
              <a:gd name="connsiteY937" fmla="*/ 3555533 h 5913566"/>
              <a:gd name="connsiteX938" fmla="*/ 4419835 w 5979492"/>
              <a:gd name="connsiteY938" fmla="*/ 3559913 h 5913566"/>
              <a:gd name="connsiteX939" fmla="*/ 4420117 w 5979492"/>
              <a:gd name="connsiteY939" fmla="*/ 3564567 h 5913566"/>
              <a:gd name="connsiteX940" fmla="*/ 4425221 w 5979492"/>
              <a:gd name="connsiteY940" fmla="*/ 3569495 h 5913566"/>
              <a:gd name="connsiteX941" fmla="*/ 4429475 w 5979492"/>
              <a:gd name="connsiteY941" fmla="*/ 3574149 h 5913566"/>
              <a:gd name="connsiteX942" fmla="*/ 4432877 w 5979492"/>
              <a:gd name="connsiteY942" fmla="*/ 3578803 h 5913566"/>
              <a:gd name="connsiteX943" fmla="*/ 4435995 w 5979492"/>
              <a:gd name="connsiteY943" fmla="*/ 3583731 h 5913566"/>
              <a:gd name="connsiteX944" fmla="*/ 4438263 w 5979492"/>
              <a:gd name="connsiteY944" fmla="*/ 3588659 h 5913566"/>
              <a:gd name="connsiteX945" fmla="*/ 4439681 w 5979492"/>
              <a:gd name="connsiteY945" fmla="*/ 3593314 h 5913566"/>
              <a:gd name="connsiteX946" fmla="*/ 4440815 w 5979492"/>
              <a:gd name="connsiteY946" fmla="*/ 3598242 h 5913566"/>
              <a:gd name="connsiteX947" fmla="*/ 4441099 w 5979492"/>
              <a:gd name="connsiteY947" fmla="*/ 3603170 h 5913566"/>
              <a:gd name="connsiteX948" fmla="*/ 4440815 w 5979492"/>
              <a:gd name="connsiteY948" fmla="*/ 3608098 h 5913566"/>
              <a:gd name="connsiteX949" fmla="*/ 4439397 w 5979492"/>
              <a:gd name="connsiteY949" fmla="*/ 3612751 h 5913566"/>
              <a:gd name="connsiteX950" fmla="*/ 4437980 w 5979492"/>
              <a:gd name="connsiteY950" fmla="*/ 3617679 h 5913566"/>
              <a:gd name="connsiteX951" fmla="*/ 4435712 w 5979492"/>
              <a:gd name="connsiteY951" fmla="*/ 3622607 h 5913566"/>
              <a:gd name="connsiteX952" fmla="*/ 4432593 w 5979492"/>
              <a:gd name="connsiteY952" fmla="*/ 3627535 h 5913566"/>
              <a:gd name="connsiteX953" fmla="*/ 4429191 w 5979492"/>
              <a:gd name="connsiteY953" fmla="*/ 3632190 h 5913566"/>
              <a:gd name="connsiteX954" fmla="*/ 4424938 w 5979492"/>
              <a:gd name="connsiteY954" fmla="*/ 3636844 h 5913566"/>
              <a:gd name="connsiteX955" fmla="*/ 4420401 w 5979492"/>
              <a:gd name="connsiteY955" fmla="*/ 3641772 h 5913566"/>
              <a:gd name="connsiteX956" fmla="*/ 4433443 w 5979492"/>
              <a:gd name="connsiteY956" fmla="*/ 3670792 h 5913566"/>
              <a:gd name="connsiteX957" fmla="*/ 4434861 w 5979492"/>
              <a:gd name="connsiteY957" fmla="*/ 3684481 h 5913566"/>
              <a:gd name="connsiteX958" fmla="*/ 4435995 w 5979492"/>
              <a:gd name="connsiteY958" fmla="*/ 3698444 h 5913566"/>
              <a:gd name="connsiteX959" fmla="*/ 4437129 w 5979492"/>
              <a:gd name="connsiteY959" fmla="*/ 3712133 h 5913566"/>
              <a:gd name="connsiteX960" fmla="*/ 4437413 w 5979492"/>
              <a:gd name="connsiteY960" fmla="*/ 3718977 h 5913566"/>
              <a:gd name="connsiteX961" fmla="*/ 4437413 w 5979492"/>
              <a:gd name="connsiteY961" fmla="*/ 3725821 h 5913566"/>
              <a:gd name="connsiteX962" fmla="*/ 4437129 w 5979492"/>
              <a:gd name="connsiteY962" fmla="*/ 3732665 h 5913566"/>
              <a:gd name="connsiteX963" fmla="*/ 4436562 w 5979492"/>
              <a:gd name="connsiteY963" fmla="*/ 3739510 h 5913566"/>
              <a:gd name="connsiteX964" fmla="*/ 4435712 w 5979492"/>
              <a:gd name="connsiteY964" fmla="*/ 3746354 h 5913566"/>
              <a:gd name="connsiteX965" fmla="*/ 4434293 w 5979492"/>
              <a:gd name="connsiteY965" fmla="*/ 3752925 h 5913566"/>
              <a:gd name="connsiteX966" fmla="*/ 4432025 w 5979492"/>
              <a:gd name="connsiteY966" fmla="*/ 3759770 h 5913566"/>
              <a:gd name="connsiteX967" fmla="*/ 4429475 w 5979492"/>
              <a:gd name="connsiteY967" fmla="*/ 3766340 h 5913566"/>
              <a:gd name="connsiteX968" fmla="*/ 4426072 w 5979492"/>
              <a:gd name="connsiteY968" fmla="*/ 3772911 h 5913566"/>
              <a:gd name="connsiteX969" fmla="*/ 4422103 w 5979492"/>
              <a:gd name="connsiteY969" fmla="*/ 3779482 h 5913566"/>
              <a:gd name="connsiteX970" fmla="*/ 4421819 w 5979492"/>
              <a:gd name="connsiteY970" fmla="*/ 3781945 h 5913566"/>
              <a:gd name="connsiteX971" fmla="*/ 4421251 w 5979492"/>
              <a:gd name="connsiteY971" fmla="*/ 3784410 h 5913566"/>
              <a:gd name="connsiteX972" fmla="*/ 4420117 w 5979492"/>
              <a:gd name="connsiteY972" fmla="*/ 3787147 h 5913566"/>
              <a:gd name="connsiteX973" fmla="*/ 4419267 w 5979492"/>
              <a:gd name="connsiteY973" fmla="*/ 3789611 h 5913566"/>
              <a:gd name="connsiteX974" fmla="*/ 4416999 w 5979492"/>
              <a:gd name="connsiteY974" fmla="*/ 3794266 h 5913566"/>
              <a:gd name="connsiteX975" fmla="*/ 4413880 w 5979492"/>
              <a:gd name="connsiteY975" fmla="*/ 3799193 h 5913566"/>
              <a:gd name="connsiteX976" fmla="*/ 4410762 w 5979492"/>
              <a:gd name="connsiteY976" fmla="*/ 3803574 h 5913566"/>
              <a:gd name="connsiteX977" fmla="*/ 4407075 w 5979492"/>
              <a:gd name="connsiteY977" fmla="*/ 3808228 h 5913566"/>
              <a:gd name="connsiteX978" fmla="*/ 4403957 w 5979492"/>
              <a:gd name="connsiteY978" fmla="*/ 3813156 h 5913566"/>
              <a:gd name="connsiteX979" fmla="*/ 4400555 w 5979492"/>
              <a:gd name="connsiteY979" fmla="*/ 3817810 h 5913566"/>
              <a:gd name="connsiteX980" fmla="*/ 4397720 w 5979492"/>
              <a:gd name="connsiteY980" fmla="*/ 3822464 h 5913566"/>
              <a:gd name="connsiteX981" fmla="*/ 4396585 w 5979492"/>
              <a:gd name="connsiteY981" fmla="*/ 3825202 h 5913566"/>
              <a:gd name="connsiteX982" fmla="*/ 4395735 w 5979492"/>
              <a:gd name="connsiteY982" fmla="*/ 3827666 h 5913566"/>
              <a:gd name="connsiteX983" fmla="*/ 4394601 w 5979492"/>
              <a:gd name="connsiteY983" fmla="*/ 3830404 h 5913566"/>
              <a:gd name="connsiteX984" fmla="*/ 4394033 w 5979492"/>
              <a:gd name="connsiteY984" fmla="*/ 3832868 h 5913566"/>
              <a:gd name="connsiteX985" fmla="*/ 4393467 w 5979492"/>
              <a:gd name="connsiteY985" fmla="*/ 3835332 h 5913566"/>
              <a:gd name="connsiteX986" fmla="*/ 4393467 w 5979492"/>
              <a:gd name="connsiteY986" fmla="*/ 3838343 h 5913566"/>
              <a:gd name="connsiteX987" fmla="*/ 4393467 w 5979492"/>
              <a:gd name="connsiteY987" fmla="*/ 3841081 h 5913566"/>
              <a:gd name="connsiteX988" fmla="*/ 4394033 w 5979492"/>
              <a:gd name="connsiteY988" fmla="*/ 3844093 h 5913566"/>
              <a:gd name="connsiteX989" fmla="*/ 4394601 w 5979492"/>
              <a:gd name="connsiteY989" fmla="*/ 3847104 h 5913566"/>
              <a:gd name="connsiteX990" fmla="*/ 4396019 w 5979492"/>
              <a:gd name="connsiteY990" fmla="*/ 3850116 h 5913566"/>
              <a:gd name="connsiteX991" fmla="*/ 4397436 w 5979492"/>
              <a:gd name="connsiteY991" fmla="*/ 3853401 h 5913566"/>
              <a:gd name="connsiteX992" fmla="*/ 4399137 w 5979492"/>
              <a:gd name="connsiteY992" fmla="*/ 3856687 h 5913566"/>
              <a:gd name="connsiteX993" fmla="*/ 4401689 w 5979492"/>
              <a:gd name="connsiteY993" fmla="*/ 3859972 h 5913566"/>
              <a:gd name="connsiteX994" fmla="*/ 4404241 w 5979492"/>
              <a:gd name="connsiteY994" fmla="*/ 3863530 h 5913566"/>
              <a:gd name="connsiteX995" fmla="*/ 4407075 w 5979492"/>
              <a:gd name="connsiteY995" fmla="*/ 3867638 h 5913566"/>
              <a:gd name="connsiteX996" fmla="*/ 4409061 w 5979492"/>
              <a:gd name="connsiteY996" fmla="*/ 3870923 h 5913566"/>
              <a:gd name="connsiteX997" fmla="*/ 4410478 w 5979492"/>
              <a:gd name="connsiteY997" fmla="*/ 3874208 h 5913566"/>
              <a:gd name="connsiteX998" fmla="*/ 4410762 w 5979492"/>
              <a:gd name="connsiteY998" fmla="*/ 3876946 h 5913566"/>
              <a:gd name="connsiteX999" fmla="*/ 4410478 w 5979492"/>
              <a:gd name="connsiteY999" fmla="*/ 3879409 h 5913566"/>
              <a:gd name="connsiteX1000" fmla="*/ 4409911 w 5979492"/>
              <a:gd name="connsiteY1000" fmla="*/ 3881874 h 5913566"/>
              <a:gd name="connsiteX1001" fmla="*/ 4408493 w 5979492"/>
              <a:gd name="connsiteY1001" fmla="*/ 3883790 h 5913566"/>
              <a:gd name="connsiteX1002" fmla="*/ 4406225 w 5979492"/>
              <a:gd name="connsiteY1002" fmla="*/ 3885159 h 5913566"/>
              <a:gd name="connsiteX1003" fmla="*/ 4403957 w 5979492"/>
              <a:gd name="connsiteY1003" fmla="*/ 3886528 h 5913566"/>
              <a:gd name="connsiteX1004" fmla="*/ 4400838 w 5979492"/>
              <a:gd name="connsiteY1004" fmla="*/ 3887349 h 5913566"/>
              <a:gd name="connsiteX1005" fmla="*/ 4397720 w 5979492"/>
              <a:gd name="connsiteY1005" fmla="*/ 3887897 h 5913566"/>
              <a:gd name="connsiteX1006" fmla="*/ 4394033 w 5979492"/>
              <a:gd name="connsiteY1006" fmla="*/ 3888170 h 5913566"/>
              <a:gd name="connsiteX1007" fmla="*/ 4390631 w 5979492"/>
              <a:gd name="connsiteY1007" fmla="*/ 3887897 h 5913566"/>
              <a:gd name="connsiteX1008" fmla="*/ 4386379 w 5979492"/>
              <a:gd name="connsiteY1008" fmla="*/ 3887349 h 5913566"/>
              <a:gd name="connsiteX1009" fmla="*/ 4382409 w 5979492"/>
              <a:gd name="connsiteY1009" fmla="*/ 3885980 h 5913566"/>
              <a:gd name="connsiteX1010" fmla="*/ 4378157 w 5979492"/>
              <a:gd name="connsiteY1010" fmla="*/ 3884612 h 5913566"/>
              <a:gd name="connsiteX1011" fmla="*/ 4372486 w 5979492"/>
              <a:gd name="connsiteY1011" fmla="*/ 3882969 h 5913566"/>
              <a:gd name="connsiteX1012" fmla="*/ 4367667 w 5979492"/>
              <a:gd name="connsiteY1012" fmla="*/ 3881874 h 5913566"/>
              <a:gd name="connsiteX1013" fmla="*/ 4363413 w 5979492"/>
              <a:gd name="connsiteY1013" fmla="*/ 3881326 h 5913566"/>
              <a:gd name="connsiteX1014" fmla="*/ 4359444 w 5979492"/>
              <a:gd name="connsiteY1014" fmla="*/ 3881326 h 5913566"/>
              <a:gd name="connsiteX1015" fmla="*/ 4356041 w 5979492"/>
              <a:gd name="connsiteY1015" fmla="*/ 3881874 h 5913566"/>
              <a:gd name="connsiteX1016" fmla="*/ 4352639 w 5979492"/>
              <a:gd name="connsiteY1016" fmla="*/ 3882969 h 5913566"/>
              <a:gd name="connsiteX1017" fmla="*/ 4350088 w 5979492"/>
              <a:gd name="connsiteY1017" fmla="*/ 3884337 h 5913566"/>
              <a:gd name="connsiteX1018" fmla="*/ 4347536 w 5979492"/>
              <a:gd name="connsiteY1018" fmla="*/ 3885980 h 5913566"/>
              <a:gd name="connsiteX1019" fmla="*/ 4345551 w 5979492"/>
              <a:gd name="connsiteY1019" fmla="*/ 3888445 h 5913566"/>
              <a:gd name="connsiteX1020" fmla="*/ 4343851 w 5979492"/>
              <a:gd name="connsiteY1020" fmla="*/ 3890908 h 5913566"/>
              <a:gd name="connsiteX1021" fmla="*/ 4342149 w 5979492"/>
              <a:gd name="connsiteY1021" fmla="*/ 3893920 h 5913566"/>
              <a:gd name="connsiteX1022" fmla="*/ 4340731 w 5979492"/>
              <a:gd name="connsiteY1022" fmla="*/ 3896931 h 5913566"/>
              <a:gd name="connsiteX1023" fmla="*/ 4339597 w 5979492"/>
              <a:gd name="connsiteY1023" fmla="*/ 3900491 h 5913566"/>
              <a:gd name="connsiteX1024" fmla="*/ 4338463 w 5979492"/>
              <a:gd name="connsiteY1024" fmla="*/ 3904049 h 5913566"/>
              <a:gd name="connsiteX1025" fmla="*/ 4337046 w 5979492"/>
              <a:gd name="connsiteY1025" fmla="*/ 3911442 h 5913566"/>
              <a:gd name="connsiteX1026" fmla="*/ 4337613 w 5979492"/>
              <a:gd name="connsiteY1026" fmla="*/ 3915275 h 5913566"/>
              <a:gd name="connsiteX1027" fmla="*/ 4338463 w 5979492"/>
              <a:gd name="connsiteY1027" fmla="*/ 3918833 h 5913566"/>
              <a:gd name="connsiteX1028" fmla="*/ 4339597 w 5979492"/>
              <a:gd name="connsiteY1028" fmla="*/ 3922119 h 5913566"/>
              <a:gd name="connsiteX1029" fmla="*/ 4340731 w 5979492"/>
              <a:gd name="connsiteY1029" fmla="*/ 3925404 h 5913566"/>
              <a:gd name="connsiteX1030" fmla="*/ 4342717 w 5979492"/>
              <a:gd name="connsiteY1030" fmla="*/ 3928142 h 5913566"/>
              <a:gd name="connsiteX1031" fmla="*/ 4344417 w 5979492"/>
              <a:gd name="connsiteY1031" fmla="*/ 3931154 h 5913566"/>
              <a:gd name="connsiteX1032" fmla="*/ 4346401 w 5979492"/>
              <a:gd name="connsiteY1032" fmla="*/ 3933891 h 5913566"/>
              <a:gd name="connsiteX1033" fmla="*/ 4348670 w 5979492"/>
              <a:gd name="connsiteY1033" fmla="*/ 3936355 h 5913566"/>
              <a:gd name="connsiteX1034" fmla="*/ 4353490 w 5979492"/>
              <a:gd name="connsiteY1034" fmla="*/ 3941283 h 5913566"/>
              <a:gd name="connsiteX1035" fmla="*/ 4359161 w 5979492"/>
              <a:gd name="connsiteY1035" fmla="*/ 3945938 h 5913566"/>
              <a:gd name="connsiteX1036" fmla="*/ 4364831 w 5979492"/>
              <a:gd name="connsiteY1036" fmla="*/ 3950591 h 5913566"/>
              <a:gd name="connsiteX1037" fmla="*/ 4370785 w 5979492"/>
              <a:gd name="connsiteY1037" fmla="*/ 3954698 h 5913566"/>
              <a:gd name="connsiteX1038" fmla="*/ 4375321 w 5979492"/>
              <a:gd name="connsiteY1038" fmla="*/ 3956889 h 5913566"/>
              <a:gd name="connsiteX1039" fmla="*/ 4379575 w 5979492"/>
              <a:gd name="connsiteY1039" fmla="*/ 3959352 h 5913566"/>
              <a:gd name="connsiteX1040" fmla="*/ 4387513 w 5979492"/>
              <a:gd name="connsiteY1040" fmla="*/ 3964280 h 5913566"/>
              <a:gd name="connsiteX1041" fmla="*/ 4395451 w 5979492"/>
              <a:gd name="connsiteY1041" fmla="*/ 3969756 h 5913566"/>
              <a:gd name="connsiteX1042" fmla="*/ 4402256 w 5979492"/>
              <a:gd name="connsiteY1042" fmla="*/ 3975505 h 5913566"/>
              <a:gd name="connsiteX1043" fmla="*/ 4409061 w 5979492"/>
              <a:gd name="connsiteY1043" fmla="*/ 3981802 h 5913566"/>
              <a:gd name="connsiteX1044" fmla="*/ 4415298 w 5979492"/>
              <a:gd name="connsiteY1044" fmla="*/ 3988099 h 5913566"/>
              <a:gd name="connsiteX1045" fmla="*/ 4421251 w 5979492"/>
              <a:gd name="connsiteY1045" fmla="*/ 3994943 h 5913566"/>
              <a:gd name="connsiteX1046" fmla="*/ 4426639 w 5979492"/>
              <a:gd name="connsiteY1046" fmla="*/ 4001788 h 5913566"/>
              <a:gd name="connsiteX1047" fmla="*/ 4432309 w 5979492"/>
              <a:gd name="connsiteY1047" fmla="*/ 4008632 h 5913566"/>
              <a:gd name="connsiteX1048" fmla="*/ 4437696 w 5979492"/>
              <a:gd name="connsiteY1048" fmla="*/ 4015750 h 5913566"/>
              <a:gd name="connsiteX1049" fmla="*/ 4447903 w 5979492"/>
              <a:gd name="connsiteY1049" fmla="*/ 4030261 h 5913566"/>
              <a:gd name="connsiteX1050" fmla="*/ 4458393 w 5979492"/>
              <a:gd name="connsiteY1050" fmla="*/ 4045318 h 5913566"/>
              <a:gd name="connsiteX1051" fmla="*/ 4463497 w 5979492"/>
              <a:gd name="connsiteY1051" fmla="*/ 4052436 h 5913566"/>
              <a:gd name="connsiteX1052" fmla="*/ 4469167 w 5979492"/>
              <a:gd name="connsiteY1052" fmla="*/ 4059281 h 5913566"/>
              <a:gd name="connsiteX1053" fmla="*/ 4479375 w 5979492"/>
              <a:gd name="connsiteY1053" fmla="*/ 4070780 h 5913566"/>
              <a:gd name="connsiteX1054" fmla="*/ 4489581 w 5979492"/>
              <a:gd name="connsiteY1054" fmla="*/ 4082278 h 5913566"/>
              <a:gd name="connsiteX1055" fmla="*/ 4499504 w 5979492"/>
              <a:gd name="connsiteY1055" fmla="*/ 4094050 h 5913566"/>
              <a:gd name="connsiteX1056" fmla="*/ 4508861 w 5979492"/>
              <a:gd name="connsiteY1056" fmla="*/ 4105823 h 5913566"/>
              <a:gd name="connsiteX1057" fmla="*/ 4518217 w 5979492"/>
              <a:gd name="connsiteY1057" fmla="*/ 4117869 h 5913566"/>
              <a:gd name="connsiteX1058" fmla="*/ 4527573 w 5979492"/>
              <a:gd name="connsiteY1058" fmla="*/ 4129915 h 5913566"/>
              <a:gd name="connsiteX1059" fmla="*/ 4545719 w 5979492"/>
              <a:gd name="connsiteY1059" fmla="*/ 4154555 h 5913566"/>
              <a:gd name="connsiteX1060" fmla="*/ 4563013 w 5979492"/>
              <a:gd name="connsiteY1060" fmla="*/ 4179195 h 5913566"/>
              <a:gd name="connsiteX1061" fmla="*/ 4580309 w 5979492"/>
              <a:gd name="connsiteY1061" fmla="*/ 4204382 h 5913566"/>
              <a:gd name="connsiteX1062" fmla="*/ 4597035 w 5979492"/>
              <a:gd name="connsiteY1062" fmla="*/ 4229570 h 5913566"/>
              <a:gd name="connsiteX1063" fmla="*/ 4614047 w 5979492"/>
              <a:gd name="connsiteY1063" fmla="*/ 4254757 h 5913566"/>
              <a:gd name="connsiteX1064" fmla="*/ 4633893 w 5979492"/>
              <a:gd name="connsiteY1064" fmla="*/ 4282682 h 5913566"/>
              <a:gd name="connsiteX1065" fmla="*/ 4654024 w 5979492"/>
              <a:gd name="connsiteY1065" fmla="*/ 4310333 h 5913566"/>
              <a:gd name="connsiteX1066" fmla="*/ 4661112 w 5979492"/>
              <a:gd name="connsiteY1066" fmla="*/ 4317178 h 5913566"/>
              <a:gd name="connsiteX1067" fmla="*/ 4667633 w 5979492"/>
              <a:gd name="connsiteY1067" fmla="*/ 4324570 h 5913566"/>
              <a:gd name="connsiteX1068" fmla="*/ 4673303 w 5979492"/>
              <a:gd name="connsiteY1068" fmla="*/ 4331688 h 5913566"/>
              <a:gd name="connsiteX1069" fmla="*/ 4678407 w 5979492"/>
              <a:gd name="connsiteY1069" fmla="*/ 4338806 h 5913566"/>
              <a:gd name="connsiteX1070" fmla="*/ 4682659 w 5979492"/>
              <a:gd name="connsiteY1070" fmla="*/ 4346199 h 5913566"/>
              <a:gd name="connsiteX1071" fmla="*/ 4686062 w 5979492"/>
              <a:gd name="connsiteY1071" fmla="*/ 4353317 h 5913566"/>
              <a:gd name="connsiteX1072" fmla="*/ 4689181 w 5979492"/>
              <a:gd name="connsiteY1072" fmla="*/ 4360708 h 5913566"/>
              <a:gd name="connsiteX1073" fmla="*/ 4691449 w 5979492"/>
              <a:gd name="connsiteY1073" fmla="*/ 4368101 h 5913566"/>
              <a:gd name="connsiteX1074" fmla="*/ 4693433 w 5979492"/>
              <a:gd name="connsiteY1074" fmla="*/ 4376040 h 5913566"/>
              <a:gd name="connsiteX1075" fmla="*/ 4694567 w 5979492"/>
              <a:gd name="connsiteY1075" fmla="*/ 4383432 h 5913566"/>
              <a:gd name="connsiteX1076" fmla="*/ 4695701 w 5979492"/>
              <a:gd name="connsiteY1076" fmla="*/ 4391098 h 5913566"/>
              <a:gd name="connsiteX1077" fmla="*/ 4696269 w 5979492"/>
              <a:gd name="connsiteY1077" fmla="*/ 4398489 h 5913566"/>
              <a:gd name="connsiteX1078" fmla="*/ 4696269 w 5979492"/>
              <a:gd name="connsiteY1078" fmla="*/ 4406155 h 5913566"/>
              <a:gd name="connsiteX1079" fmla="*/ 4695985 w 5979492"/>
              <a:gd name="connsiteY1079" fmla="*/ 4414095 h 5913566"/>
              <a:gd name="connsiteX1080" fmla="*/ 4695701 w 5979492"/>
              <a:gd name="connsiteY1080" fmla="*/ 4421761 h 5913566"/>
              <a:gd name="connsiteX1081" fmla="*/ 4694567 w 5979492"/>
              <a:gd name="connsiteY1081" fmla="*/ 4429427 h 5913566"/>
              <a:gd name="connsiteX1082" fmla="*/ 4693717 w 5979492"/>
              <a:gd name="connsiteY1082" fmla="*/ 4437092 h 5913566"/>
              <a:gd name="connsiteX1083" fmla="*/ 4692583 w 5979492"/>
              <a:gd name="connsiteY1083" fmla="*/ 4445306 h 5913566"/>
              <a:gd name="connsiteX1084" fmla="*/ 4690031 w 5979492"/>
              <a:gd name="connsiteY1084" fmla="*/ 4460637 h 5913566"/>
              <a:gd name="connsiteX1085" fmla="*/ 4686913 w 5979492"/>
              <a:gd name="connsiteY1085" fmla="*/ 4476242 h 5913566"/>
              <a:gd name="connsiteX1086" fmla="*/ 4684361 w 5979492"/>
              <a:gd name="connsiteY1086" fmla="*/ 4492121 h 5913566"/>
              <a:gd name="connsiteX1087" fmla="*/ 4682093 w 5979492"/>
              <a:gd name="connsiteY1087" fmla="*/ 4507452 h 5913566"/>
              <a:gd name="connsiteX1088" fmla="*/ 4681243 w 5979492"/>
              <a:gd name="connsiteY1088" fmla="*/ 4515392 h 5913566"/>
              <a:gd name="connsiteX1089" fmla="*/ 4680675 w 5979492"/>
              <a:gd name="connsiteY1089" fmla="*/ 4523058 h 5913566"/>
              <a:gd name="connsiteX1090" fmla="*/ 4680391 w 5979492"/>
              <a:gd name="connsiteY1090" fmla="*/ 4530724 h 5913566"/>
              <a:gd name="connsiteX1091" fmla="*/ 4680109 w 5979492"/>
              <a:gd name="connsiteY1091" fmla="*/ 4538389 h 5913566"/>
              <a:gd name="connsiteX1092" fmla="*/ 4680675 w 5979492"/>
              <a:gd name="connsiteY1092" fmla="*/ 4546055 h 5913566"/>
              <a:gd name="connsiteX1093" fmla="*/ 4681243 w 5979492"/>
              <a:gd name="connsiteY1093" fmla="*/ 4553721 h 5913566"/>
              <a:gd name="connsiteX1094" fmla="*/ 4682093 w 5979492"/>
              <a:gd name="connsiteY1094" fmla="*/ 4557554 h 5913566"/>
              <a:gd name="connsiteX1095" fmla="*/ 4682943 w 5979492"/>
              <a:gd name="connsiteY1095" fmla="*/ 4561660 h 5913566"/>
              <a:gd name="connsiteX1096" fmla="*/ 4682943 w 5979492"/>
              <a:gd name="connsiteY1096" fmla="*/ 4564945 h 5913566"/>
              <a:gd name="connsiteX1097" fmla="*/ 4682659 w 5979492"/>
              <a:gd name="connsiteY1097" fmla="*/ 4568778 h 5913566"/>
              <a:gd name="connsiteX1098" fmla="*/ 4681525 w 5979492"/>
              <a:gd name="connsiteY1098" fmla="*/ 4572338 h 5913566"/>
              <a:gd name="connsiteX1099" fmla="*/ 4680675 w 5979492"/>
              <a:gd name="connsiteY1099" fmla="*/ 4575623 h 5913566"/>
              <a:gd name="connsiteX1100" fmla="*/ 4679257 w 5979492"/>
              <a:gd name="connsiteY1100" fmla="*/ 4578908 h 5913566"/>
              <a:gd name="connsiteX1101" fmla="*/ 4677840 w 5979492"/>
              <a:gd name="connsiteY1101" fmla="*/ 4582194 h 5913566"/>
              <a:gd name="connsiteX1102" fmla="*/ 4675572 w 5979492"/>
              <a:gd name="connsiteY1102" fmla="*/ 4585479 h 5913566"/>
              <a:gd name="connsiteX1103" fmla="*/ 4673871 w 5979492"/>
              <a:gd name="connsiteY1103" fmla="*/ 4588217 h 5913566"/>
              <a:gd name="connsiteX1104" fmla="*/ 4669051 w 5979492"/>
              <a:gd name="connsiteY1104" fmla="*/ 4594513 h 5913566"/>
              <a:gd name="connsiteX1105" fmla="*/ 4664231 w 5979492"/>
              <a:gd name="connsiteY1105" fmla="*/ 4600263 h 5913566"/>
              <a:gd name="connsiteX1106" fmla="*/ 4659127 w 5979492"/>
              <a:gd name="connsiteY1106" fmla="*/ 4606286 h 5913566"/>
              <a:gd name="connsiteX1107" fmla="*/ 4654024 w 5979492"/>
              <a:gd name="connsiteY1107" fmla="*/ 4612035 h 5913566"/>
              <a:gd name="connsiteX1108" fmla="*/ 4649771 w 5979492"/>
              <a:gd name="connsiteY1108" fmla="*/ 4618058 h 5913566"/>
              <a:gd name="connsiteX1109" fmla="*/ 4647503 w 5979492"/>
              <a:gd name="connsiteY1109" fmla="*/ 4621070 h 5913566"/>
              <a:gd name="connsiteX1110" fmla="*/ 4645801 w 5979492"/>
              <a:gd name="connsiteY1110" fmla="*/ 4624355 h 5913566"/>
              <a:gd name="connsiteX1111" fmla="*/ 4644101 w 5979492"/>
              <a:gd name="connsiteY1111" fmla="*/ 4627366 h 5913566"/>
              <a:gd name="connsiteX1112" fmla="*/ 4642399 w 5979492"/>
              <a:gd name="connsiteY1112" fmla="*/ 4630926 h 5913566"/>
              <a:gd name="connsiteX1113" fmla="*/ 4641549 w 5979492"/>
              <a:gd name="connsiteY1113" fmla="*/ 4634211 h 5913566"/>
              <a:gd name="connsiteX1114" fmla="*/ 4640698 w 5979492"/>
              <a:gd name="connsiteY1114" fmla="*/ 4637770 h 5913566"/>
              <a:gd name="connsiteX1115" fmla="*/ 4640415 w 5979492"/>
              <a:gd name="connsiteY1115" fmla="*/ 4641055 h 5913566"/>
              <a:gd name="connsiteX1116" fmla="*/ 4640415 w 5979492"/>
              <a:gd name="connsiteY1116" fmla="*/ 4644888 h 5913566"/>
              <a:gd name="connsiteX1117" fmla="*/ 4640698 w 5979492"/>
              <a:gd name="connsiteY1117" fmla="*/ 4648721 h 5913566"/>
              <a:gd name="connsiteX1118" fmla="*/ 4641549 w 5979492"/>
              <a:gd name="connsiteY1118" fmla="*/ 4652554 h 5913566"/>
              <a:gd name="connsiteX1119" fmla="*/ 4642683 w 5979492"/>
              <a:gd name="connsiteY1119" fmla="*/ 4656661 h 5913566"/>
              <a:gd name="connsiteX1120" fmla="*/ 4644951 w 5979492"/>
              <a:gd name="connsiteY1120" fmla="*/ 4661041 h 5913566"/>
              <a:gd name="connsiteX1121" fmla="*/ 4637013 w 5979492"/>
              <a:gd name="connsiteY1121" fmla="*/ 4657208 h 5913566"/>
              <a:gd name="connsiteX1122" fmla="*/ 4629641 w 5979492"/>
              <a:gd name="connsiteY1122" fmla="*/ 4655018 h 5913566"/>
              <a:gd name="connsiteX1123" fmla="*/ 4626522 w 5979492"/>
              <a:gd name="connsiteY1123" fmla="*/ 4653649 h 5913566"/>
              <a:gd name="connsiteX1124" fmla="*/ 4623120 w 5979492"/>
              <a:gd name="connsiteY1124" fmla="*/ 4653101 h 5913566"/>
              <a:gd name="connsiteX1125" fmla="*/ 4620285 w 5979492"/>
              <a:gd name="connsiteY1125" fmla="*/ 4652554 h 5913566"/>
              <a:gd name="connsiteX1126" fmla="*/ 4617449 w 5979492"/>
              <a:gd name="connsiteY1126" fmla="*/ 4652280 h 5913566"/>
              <a:gd name="connsiteX1127" fmla="*/ 4614614 w 5979492"/>
              <a:gd name="connsiteY1127" fmla="*/ 4652280 h 5913566"/>
              <a:gd name="connsiteX1128" fmla="*/ 4612063 w 5979492"/>
              <a:gd name="connsiteY1128" fmla="*/ 4652280 h 5913566"/>
              <a:gd name="connsiteX1129" fmla="*/ 4609227 w 5979492"/>
              <a:gd name="connsiteY1129" fmla="*/ 4652554 h 5913566"/>
              <a:gd name="connsiteX1130" fmla="*/ 4606959 w 5979492"/>
              <a:gd name="connsiteY1130" fmla="*/ 4653101 h 5913566"/>
              <a:gd name="connsiteX1131" fmla="*/ 4604975 w 5979492"/>
              <a:gd name="connsiteY1131" fmla="*/ 4653649 h 5913566"/>
              <a:gd name="connsiteX1132" fmla="*/ 4602423 w 5979492"/>
              <a:gd name="connsiteY1132" fmla="*/ 4654744 h 5913566"/>
              <a:gd name="connsiteX1133" fmla="*/ 4600438 w 5979492"/>
              <a:gd name="connsiteY1133" fmla="*/ 4655839 h 5913566"/>
              <a:gd name="connsiteX1134" fmla="*/ 4598737 w 5979492"/>
              <a:gd name="connsiteY1134" fmla="*/ 4656934 h 5913566"/>
              <a:gd name="connsiteX1135" fmla="*/ 4595051 w 5979492"/>
              <a:gd name="connsiteY1135" fmla="*/ 4659399 h 5913566"/>
              <a:gd name="connsiteX1136" fmla="*/ 4591933 w 5979492"/>
              <a:gd name="connsiteY1136" fmla="*/ 4662684 h 5913566"/>
              <a:gd name="connsiteX1137" fmla="*/ 4588530 w 5979492"/>
              <a:gd name="connsiteY1137" fmla="*/ 4665969 h 5913566"/>
              <a:gd name="connsiteX1138" fmla="*/ 4585979 w 5979492"/>
              <a:gd name="connsiteY1138" fmla="*/ 4670075 h 5913566"/>
              <a:gd name="connsiteX1139" fmla="*/ 4583427 w 5979492"/>
              <a:gd name="connsiteY1139" fmla="*/ 4674456 h 5913566"/>
              <a:gd name="connsiteX1140" fmla="*/ 4581159 w 5979492"/>
              <a:gd name="connsiteY1140" fmla="*/ 4678836 h 5913566"/>
              <a:gd name="connsiteX1141" fmla="*/ 4576622 w 5979492"/>
              <a:gd name="connsiteY1141" fmla="*/ 4688419 h 5913566"/>
              <a:gd name="connsiteX1142" fmla="*/ 4572369 w 5979492"/>
              <a:gd name="connsiteY1142" fmla="*/ 4698001 h 5913566"/>
              <a:gd name="connsiteX1143" fmla="*/ 4567833 w 5979492"/>
              <a:gd name="connsiteY1143" fmla="*/ 4707583 h 5913566"/>
              <a:gd name="connsiteX1144" fmla="*/ 4565565 w 5979492"/>
              <a:gd name="connsiteY1144" fmla="*/ 4712237 h 5913566"/>
              <a:gd name="connsiteX1145" fmla="*/ 4562730 w 5979492"/>
              <a:gd name="connsiteY1145" fmla="*/ 4716344 h 5913566"/>
              <a:gd name="connsiteX1146" fmla="*/ 4560178 w 5979492"/>
              <a:gd name="connsiteY1146" fmla="*/ 4720450 h 5913566"/>
              <a:gd name="connsiteX1147" fmla="*/ 4557059 w 5979492"/>
              <a:gd name="connsiteY1147" fmla="*/ 4724283 h 5913566"/>
              <a:gd name="connsiteX1148" fmla="*/ 4553657 w 5979492"/>
              <a:gd name="connsiteY1148" fmla="*/ 4727295 h 5913566"/>
              <a:gd name="connsiteX1149" fmla="*/ 4549971 w 5979492"/>
              <a:gd name="connsiteY1149" fmla="*/ 4729759 h 5913566"/>
              <a:gd name="connsiteX1150" fmla="*/ 4547987 w 5979492"/>
              <a:gd name="connsiteY1150" fmla="*/ 4731401 h 5913566"/>
              <a:gd name="connsiteX1151" fmla="*/ 4546001 w 5979492"/>
              <a:gd name="connsiteY1151" fmla="*/ 4732223 h 5913566"/>
              <a:gd name="connsiteX1152" fmla="*/ 4543451 w 5979492"/>
              <a:gd name="connsiteY1152" fmla="*/ 4733044 h 5913566"/>
              <a:gd name="connsiteX1153" fmla="*/ 4541465 w 5979492"/>
              <a:gd name="connsiteY1153" fmla="*/ 4733866 h 5913566"/>
              <a:gd name="connsiteX1154" fmla="*/ 4538914 w 5979492"/>
              <a:gd name="connsiteY1154" fmla="*/ 4734139 h 5913566"/>
              <a:gd name="connsiteX1155" fmla="*/ 4536362 w 5979492"/>
              <a:gd name="connsiteY1155" fmla="*/ 4734687 h 5913566"/>
              <a:gd name="connsiteX1156" fmla="*/ 4533811 w 5979492"/>
              <a:gd name="connsiteY1156" fmla="*/ 4734687 h 5913566"/>
              <a:gd name="connsiteX1157" fmla="*/ 4530691 w 5979492"/>
              <a:gd name="connsiteY1157" fmla="*/ 4734687 h 5913566"/>
              <a:gd name="connsiteX1158" fmla="*/ 4527856 w 5979492"/>
              <a:gd name="connsiteY1158" fmla="*/ 4734687 h 5913566"/>
              <a:gd name="connsiteX1159" fmla="*/ 4524738 w 5979492"/>
              <a:gd name="connsiteY1159" fmla="*/ 4734139 h 5913566"/>
              <a:gd name="connsiteX1160" fmla="*/ 4521619 w 5979492"/>
              <a:gd name="connsiteY1160" fmla="*/ 4733592 h 5913566"/>
              <a:gd name="connsiteX1161" fmla="*/ 4517933 w 5979492"/>
              <a:gd name="connsiteY1161" fmla="*/ 4732771 h 5913566"/>
              <a:gd name="connsiteX1162" fmla="*/ 4512830 w 5979492"/>
              <a:gd name="connsiteY1162" fmla="*/ 4731401 h 5913566"/>
              <a:gd name="connsiteX1163" fmla="*/ 4507159 w 5979492"/>
              <a:gd name="connsiteY1163" fmla="*/ 4730580 h 5913566"/>
              <a:gd name="connsiteX1164" fmla="*/ 4501489 w 5979492"/>
              <a:gd name="connsiteY1164" fmla="*/ 4729485 h 5913566"/>
              <a:gd name="connsiteX1165" fmla="*/ 4495819 w 5979492"/>
              <a:gd name="connsiteY1165" fmla="*/ 4728938 h 5913566"/>
              <a:gd name="connsiteX1166" fmla="*/ 4490148 w 5979492"/>
              <a:gd name="connsiteY1166" fmla="*/ 4728664 h 5913566"/>
              <a:gd name="connsiteX1167" fmla="*/ 4484477 w 5979492"/>
              <a:gd name="connsiteY1167" fmla="*/ 4728664 h 5913566"/>
              <a:gd name="connsiteX1168" fmla="*/ 4473420 w 5979492"/>
              <a:gd name="connsiteY1168" fmla="*/ 4728938 h 5913566"/>
              <a:gd name="connsiteX1169" fmla="*/ 4461796 w 5979492"/>
              <a:gd name="connsiteY1169" fmla="*/ 4729485 h 5913566"/>
              <a:gd name="connsiteX1170" fmla="*/ 4450171 w 5979492"/>
              <a:gd name="connsiteY1170" fmla="*/ 4730854 h 5913566"/>
              <a:gd name="connsiteX1171" fmla="*/ 4427206 w 5979492"/>
              <a:gd name="connsiteY1171" fmla="*/ 4733318 h 5913566"/>
              <a:gd name="connsiteX1172" fmla="*/ 4415865 w 5979492"/>
              <a:gd name="connsiteY1172" fmla="*/ 4734413 h 5913566"/>
              <a:gd name="connsiteX1173" fmla="*/ 4404241 w 5979492"/>
              <a:gd name="connsiteY1173" fmla="*/ 4734961 h 5913566"/>
              <a:gd name="connsiteX1174" fmla="*/ 4398570 w 5979492"/>
              <a:gd name="connsiteY1174" fmla="*/ 4734961 h 5913566"/>
              <a:gd name="connsiteX1175" fmla="*/ 4392617 w 5979492"/>
              <a:gd name="connsiteY1175" fmla="*/ 4734961 h 5913566"/>
              <a:gd name="connsiteX1176" fmla="*/ 4386946 w 5979492"/>
              <a:gd name="connsiteY1176" fmla="*/ 4734413 h 5913566"/>
              <a:gd name="connsiteX1177" fmla="*/ 4381275 w 5979492"/>
              <a:gd name="connsiteY1177" fmla="*/ 4734139 h 5913566"/>
              <a:gd name="connsiteX1178" fmla="*/ 4375888 w 5979492"/>
              <a:gd name="connsiteY1178" fmla="*/ 4733318 h 5913566"/>
              <a:gd name="connsiteX1179" fmla="*/ 4370217 w 5979492"/>
              <a:gd name="connsiteY1179" fmla="*/ 4732223 h 5913566"/>
              <a:gd name="connsiteX1180" fmla="*/ 4364547 w 5979492"/>
              <a:gd name="connsiteY1180" fmla="*/ 4731128 h 5913566"/>
              <a:gd name="connsiteX1181" fmla="*/ 4358877 w 5979492"/>
              <a:gd name="connsiteY1181" fmla="*/ 4729211 h 5913566"/>
              <a:gd name="connsiteX1182" fmla="*/ 4353207 w 5979492"/>
              <a:gd name="connsiteY1182" fmla="*/ 4727295 h 5913566"/>
              <a:gd name="connsiteX1183" fmla="*/ 4347820 w 5979492"/>
              <a:gd name="connsiteY1183" fmla="*/ 4725105 h 5913566"/>
              <a:gd name="connsiteX1184" fmla="*/ 4342149 w 5979492"/>
              <a:gd name="connsiteY1184" fmla="*/ 4722093 h 5913566"/>
              <a:gd name="connsiteX1185" fmla="*/ 4337046 w 5979492"/>
              <a:gd name="connsiteY1185" fmla="*/ 4719082 h 5913566"/>
              <a:gd name="connsiteX1186" fmla="*/ 4331375 w 5979492"/>
              <a:gd name="connsiteY1186" fmla="*/ 4720177 h 5913566"/>
              <a:gd name="connsiteX1187" fmla="*/ 4325705 w 5979492"/>
              <a:gd name="connsiteY1187" fmla="*/ 4720724 h 5913566"/>
              <a:gd name="connsiteX1188" fmla="*/ 4320317 w 5979492"/>
              <a:gd name="connsiteY1188" fmla="*/ 4721272 h 5913566"/>
              <a:gd name="connsiteX1189" fmla="*/ 4314931 w 5979492"/>
              <a:gd name="connsiteY1189" fmla="*/ 4721545 h 5913566"/>
              <a:gd name="connsiteX1190" fmla="*/ 4310111 w 5979492"/>
              <a:gd name="connsiteY1190" fmla="*/ 4721545 h 5913566"/>
              <a:gd name="connsiteX1191" fmla="*/ 4305007 w 5979492"/>
              <a:gd name="connsiteY1191" fmla="*/ 4721545 h 5913566"/>
              <a:gd name="connsiteX1192" fmla="*/ 4299904 w 5979492"/>
              <a:gd name="connsiteY1192" fmla="*/ 4720998 h 5913566"/>
              <a:gd name="connsiteX1193" fmla="*/ 4295085 w 5979492"/>
              <a:gd name="connsiteY1193" fmla="*/ 4720450 h 5913566"/>
              <a:gd name="connsiteX1194" fmla="*/ 4290831 w 5979492"/>
              <a:gd name="connsiteY1194" fmla="*/ 4719629 h 5913566"/>
              <a:gd name="connsiteX1195" fmla="*/ 4286012 w 5979492"/>
              <a:gd name="connsiteY1195" fmla="*/ 4718808 h 5913566"/>
              <a:gd name="connsiteX1196" fmla="*/ 4281475 w 5979492"/>
              <a:gd name="connsiteY1196" fmla="*/ 4717165 h 5913566"/>
              <a:gd name="connsiteX1197" fmla="*/ 4277506 w 5979492"/>
              <a:gd name="connsiteY1197" fmla="*/ 4716070 h 5913566"/>
              <a:gd name="connsiteX1198" fmla="*/ 4272970 w 5979492"/>
              <a:gd name="connsiteY1198" fmla="*/ 4714427 h 5913566"/>
              <a:gd name="connsiteX1199" fmla="*/ 4268717 w 5979492"/>
              <a:gd name="connsiteY1199" fmla="*/ 4712785 h 5913566"/>
              <a:gd name="connsiteX1200" fmla="*/ 4265031 w 5979492"/>
              <a:gd name="connsiteY1200" fmla="*/ 4710594 h 5913566"/>
              <a:gd name="connsiteX1201" fmla="*/ 4260778 w 5979492"/>
              <a:gd name="connsiteY1201" fmla="*/ 4708678 h 5913566"/>
              <a:gd name="connsiteX1202" fmla="*/ 4256809 w 5979492"/>
              <a:gd name="connsiteY1202" fmla="*/ 4706488 h 5913566"/>
              <a:gd name="connsiteX1203" fmla="*/ 4253407 w 5979492"/>
              <a:gd name="connsiteY1203" fmla="*/ 4704024 h 5913566"/>
              <a:gd name="connsiteX1204" fmla="*/ 4246035 w 5979492"/>
              <a:gd name="connsiteY1204" fmla="*/ 4699096 h 5913566"/>
              <a:gd name="connsiteX1205" fmla="*/ 4238947 w 5979492"/>
              <a:gd name="connsiteY1205" fmla="*/ 4693347 h 5913566"/>
              <a:gd name="connsiteX1206" fmla="*/ 4232143 w 5979492"/>
              <a:gd name="connsiteY1206" fmla="*/ 4687050 h 5913566"/>
              <a:gd name="connsiteX1207" fmla="*/ 4225621 w 5979492"/>
              <a:gd name="connsiteY1207" fmla="*/ 4680479 h 5913566"/>
              <a:gd name="connsiteX1208" fmla="*/ 4219383 w 5979492"/>
              <a:gd name="connsiteY1208" fmla="*/ 4673361 h 5913566"/>
              <a:gd name="connsiteX1209" fmla="*/ 4213146 w 5979492"/>
              <a:gd name="connsiteY1209" fmla="*/ 4665969 h 5913566"/>
              <a:gd name="connsiteX1210" fmla="*/ 4207193 w 5979492"/>
              <a:gd name="connsiteY1210" fmla="*/ 4658303 h 5913566"/>
              <a:gd name="connsiteX1211" fmla="*/ 4182526 w 5979492"/>
              <a:gd name="connsiteY1211" fmla="*/ 4635580 h 5913566"/>
              <a:gd name="connsiteX1212" fmla="*/ 4158143 w 5979492"/>
              <a:gd name="connsiteY1212" fmla="*/ 4612582 h 5913566"/>
              <a:gd name="connsiteX1213" fmla="*/ 4103990 w 5979492"/>
              <a:gd name="connsiteY1213" fmla="*/ 4556459 h 5913566"/>
              <a:gd name="connsiteX1214" fmla="*/ 4072803 w 5979492"/>
              <a:gd name="connsiteY1214" fmla="*/ 4527986 h 5913566"/>
              <a:gd name="connsiteX1215" fmla="*/ 4026305 w 5979492"/>
              <a:gd name="connsiteY1215" fmla="*/ 4478980 h 5913566"/>
              <a:gd name="connsiteX1216" fmla="*/ 4026021 w 5979492"/>
              <a:gd name="connsiteY1216" fmla="*/ 4479801 h 5913566"/>
              <a:gd name="connsiteX1217" fmla="*/ 3876321 w 5979492"/>
              <a:gd name="connsiteY1217" fmla="*/ 4331962 h 5913566"/>
              <a:gd name="connsiteX1218" fmla="*/ 3728039 w 5979492"/>
              <a:gd name="connsiteY1218" fmla="*/ 4196443 h 5913566"/>
              <a:gd name="connsiteX1219" fmla="*/ 3716699 w 5979492"/>
              <a:gd name="connsiteY1219" fmla="*/ 4194252 h 5913566"/>
              <a:gd name="connsiteX1220" fmla="*/ 3712162 w 5979492"/>
              <a:gd name="connsiteY1220" fmla="*/ 4192884 h 5913566"/>
              <a:gd name="connsiteX1221" fmla="*/ 3708193 w 5979492"/>
              <a:gd name="connsiteY1221" fmla="*/ 4191241 h 5913566"/>
              <a:gd name="connsiteX1222" fmla="*/ 3704507 w 5979492"/>
              <a:gd name="connsiteY1222" fmla="*/ 4189324 h 5913566"/>
              <a:gd name="connsiteX1223" fmla="*/ 3700537 w 5979492"/>
              <a:gd name="connsiteY1223" fmla="*/ 4187408 h 5913566"/>
              <a:gd name="connsiteX1224" fmla="*/ 3697135 w 5979492"/>
              <a:gd name="connsiteY1224" fmla="*/ 4185218 h 5913566"/>
              <a:gd name="connsiteX1225" fmla="*/ 3693733 w 5979492"/>
              <a:gd name="connsiteY1225" fmla="*/ 4182754 h 5913566"/>
              <a:gd name="connsiteX1226" fmla="*/ 3690614 w 5979492"/>
              <a:gd name="connsiteY1226" fmla="*/ 4180290 h 5913566"/>
              <a:gd name="connsiteX1227" fmla="*/ 3687212 w 5979492"/>
              <a:gd name="connsiteY1227" fmla="*/ 4177278 h 5913566"/>
              <a:gd name="connsiteX1228" fmla="*/ 3681258 w 5979492"/>
              <a:gd name="connsiteY1228" fmla="*/ 4172077 h 5913566"/>
              <a:gd name="connsiteX1229" fmla="*/ 3676154 w 5979492"/>
              <a:gd name="connsiteY1229" fmla="*/ 4166054 h 5913566"/>
              <a:gd name="connsiteX1230" fmla="*/ 3670484 w 5979492"/>
              <a:gd name="connsiteY1230" fmla="*/ 4159756 h 5913566"/>
              <a:gd name="connsiteX1231" fmla="*/ 3665381 w 5979492"/>
              <a:gd name="connsiteY1231" fmla="*/ 4153460 h 5913566"/>
              <a:gd name="connsiteX1232" fmla="*/ 3667365 w 5979492"/>
              <a:gd name="connsiteY1232" fmla="*/ 4147984 h 5913566"/>
              <a:gd name="connsiteX1233" fmla="*/ 3663679 w 5979492"/>
              <a:gd name="connsiteY1233" fmla="*/ 4147710 h 5913566"/>
              <a:gd name="connsiteX1234" fmla="*/ 3660277 w 5979492"/>
              <a:gd name="connsiteY1234" fmla="*/ 4147437 h 5913566"/>
              <a:gd name="connsiteX1235" fmla="*/ 3657442 w 5979492"/>
              <a:gd name="connsiteY1235" fmla="*/ 4146615 h 5913566"/>
              <a:gd name="connsiteX1236" fmla="*/ 3654607 w 5979492"/>
              <a:gd name="connsiteY1236" fmla="*/ 4145247 h 5913566"/>
              <a:gd name="connsiteX1237" fmla="*/ 3652338 w 5979492"/>
              <a:gd name="connsiteY1237" fmla="*/ 4143604 h 5913566"/>
              <a:gd name="connsiteX1238" fmla="*/ 3650070 w 5979492"/>
              <a:gd name="connsiteY1238" fmla="*/ 4141961 h 5913566"/>
              <a:gd name="connsiteX1239" fmla="*/ 3648086 w 5979492"/>
              <a:gd name="connsiteY1239" fmla="*/ 4140319 h 5913566"/>
              <a:gd name="connsiteX1240" fmla="*/ 3646385 w 5979492"/>
              <a:gd name="connsiteY1240" fmla="*/ 4137854 h 5913566"/>
              <a:gd name="connsiteX1241" fmla="*/ 3642983 w 5979492"/>
              <a:gd name="connsiteY1241" fmla="*/ 4133474 h 5913566"/>
              <a:gd name="connsiteX1242" fmla="*/ 3640147 w 5979492"/>
              <a:gd name="connsiteY1242" fmla="*/ 4128820 h 5913566"/>
              <a:gd name="connsiteX1243" fmla="*/ 3637312 w 5979492"/>
              <a:gd name="connsiteY1243" fmla="*/ 4124165 h 5913566"/>
              <a:gd name="connsiteX1244" fmla="*/ 3635327 w 5979492"/>
              <a:gd name="connsiteY1244" fmla="*/ 4122249 h 5913566"/>
              <a:gd name="connsiteX1245" fmla="*/ 3633626 w 5979492"/>
              <a:gd name="connsiteY1245" fmla="*/ 4120059 h 5913566"/>
              <a:gd name="connsiteX1246" fmla="*/ 3625687 w 5979492"/>
              <a:gd name="connsiteY1246" fmla="*/ 4115952 h 5913566"/>
              <a:gd name="connsiteX1247" fmla="*/ 3618033 w 5979492"/>
              <a:gd name="connsiteY1247" fmla="*/ 4111572 h 5913566"/>
              <a:gd name="connsiteX1248" fmla="*/ 3610944 w 5979492"/>
              <a:gd name="connsiteY1248" fmla="*/ 4106644 h 5913566"/>
              <a:gd name="connsiteX1249" fmla="*/ 3607542 w 5979492"/>
              <a:gd name="connsiteY1249" fmla="*/ 4104180 h 5913566"/>
              <a:gd name="connsiteX1250" fmla="*/ 3604423 w 5979492"/>
              <a:gd name="connsiteY1250" fmla="*/ 4101442 h 5913566"/>
              <a:gd name="connsiteX1251" fmla="*/ 3601304 w 5979492"/>
              <a:gd name="connsiteY1251" fmla="*/ 4098705 h 5913566"/>
              <a:gd name="connsiteX1252" fmla="*/ 3598469 w 5979492"/>
              <a:gd name="connsiteY1252" fmla="*/ 4095419 h 5913566"/>
              <a:gd name="connsiteX1253" fmla="*/ 3595634 w 5979492"/>
              <a:gd name="connsiteY1253" fmla="*/ 4092407 h 5913566"/>
              <a:gd name="connsiteX1254" fmla="*/ 3593366 w 5979492"/>
              <a:gd name="connsiteY1254" fmla="*/ 4088849 h 5913566"/>
              <a:gd name="connsiteX1255" fmla="*/ 3591381 w 5979492"/>
              <a:gd name="connsiteY1255" fmla="*/ 4085563 h 5913566"/>
              <a:gd name="connsiteX1256" fmla="*/ 3589396 w 5979492"/>
              <a:gd name="connsiteY1256" fmla="*/ 4081456 h 5913566"/>
              <a:gd name="connsiteX1257" fmla="*/ 3587979 w 5979492"/>
              <a:gd name="connsiteY1257" fmla="*/ 4077623 h 5913566"/>
              <a:gd name="connsiteX1258" fmla="*/ 3586561 w 5979492"/>
              <a:gd name="connsiteY1258" fmla="*/ 4073243 h 5913566"/>
              <a:gd name="connsiteX1259" fmla="*/ 3564446 w 5979492"/>
              <a:gd name="connsiteY1259" fmla="*/ 4094872 h 5913566"/>
              <a:gd name="connsiteX1260" fmla="*/ 3581742 w 5979492"/>
              <a:gd name="connsiteY1260" fmla="*/ 4136759 h 5913566"/>
              <a:gd name="connsiteX1261" fmla="*/ 3585711 w 5979492"/>
              <a:gd name="connsiteY1261" fmla="*/ 4134296 h 5913566"/>
              <a:gd name="connsiteX1262" fmla="*/ 3592515 w 5979492"/>
              <a:gd name="connsiteY1262" fmla="*/ 4135664 h 5913566"/>
              <a:gd name="connsiteX1263" fmla="*/ 3599036 w 5979492"/>
              <a:gd name="connsiteY1263" fmla="*/ 4137307 h 5913566"/>
              <a:gd name="connsiteX1264" fmla="*/ 3605273 w 5979492"/>
              <a:gd name="connsiteY1264" fmla="*/ 4139224 h 5913566"/>
              <a:gd name="connsiteX1265" fmla="*/ 3610944 w 5979492"/>
              <a:gd name="connsiteY1265" fmla="*/ 4141687 h 5913566"/>
              <a:gd name="connsiteX1266" fmla="*/ 3616331 w 5979492"/>
              <a:gd name="connsiteY1266" fmla="*/ 4143877 h 5913566"/>
              <a:gd name="connsiteX1267" fmla="*/ 3621435 w 5979492"/>
              <a:gd name="connsiteY1267" fmla="*/ 4146889 h 5913566"/>
              <a:gd name="connsiteX1268" fmla="*/ 3626254 w 5979492"/>
              <a:gd name="connsiteY1268" fmla="*/ 4150175 h 5913566"/>
              <a:gd name="connsiteX1269" fmla="*/ 3630791 w 5979492"/>
              <a:gd name="connsiteY1269" fmla="*/ 4153733 h 5913566"/>
              <a:gd name="connsiteX1270" fmla="*/ 3634477 w 5979492"/>
              <a:gd name="connsiteY1270" fmla="*/ 4157566 h 5913566"/>
              <a:gd name="connsiteX1271" fmla="*/ 3638162 w 5979492"/>
              <a:gd name="connsiteY1271" fmla="*/ 4161947 h 5913566"/>
              <a:gd name="connsiteX1272" fmla="*/ 3641281 w 5979492"/>
              <a:gd name="connsiteY1272" fmla="*/ 4166601 h 5913566"/>
              <a:gd name="connsiteX1273" fmla="*/ 3643833 w 5979492"/>
              <a:gd name="connsiteY1273" fmla="*/ 4171255 h 5913566"/>
              <a:gd name="connsiteX1274" fmla="*/ 3646101 w 5979492"/>
              <a:gd name="connsiteY1274" fmla="*/ 4176730 h 5913566"/>
              <a:gd name="connsiteX1275" fmla="*/ 3647519 w 5979492"/>
              <a:gd name="connsiteY1275" fmla="*/ 4182754 h 5913566"/>
              <a:gd name="connsiteX1276" fmla="*/ 3648653 w 5979492"/>
              <a:gd name="connsiteY1276" fmla="*/ 4189051 h 5913566"/>
              <a:gd name="connsiteX1277" fmla="*/ 3649503 w 5979492"/>
              <a:gd name="connsiteY1277" fmla="*/ 4195622 h 5913566"/>
              <a:gd name="connsiteX1278" fmla="*/ 3667649 w 5979492"/>
              <a:gd name="connsiteY1278" fmla="*/ 4224368 h 5913566"/>
              <a:gd name="connsiteX1279" fmla="*/ 3672752 w 5979492"/>
              <a:gd name="connsiteY1279" fmla="*/ 4227380 h 5913566"/>
              <a:gd name="connsiteX1280" fmla="*/ 3677288 w 5979492"/>
              <a:gd name="connsiteY1280" fmla="*/ 4230938 h 5913566"/>
              <a:gd name="connsiteX1281" fmla="*/ 3686361 w 5979492"/>
              <a:gd name="connsiteY1281" fmla="*/ 4238057 h 5913566"/>
              <a:gd name="connsiteX1282" fmla="*/ 3694584 w 5979492"/>
              <a:gd name="connsiteY1282" fmla="*/ 4245449 h 5913566"/>
              <a:gd name="connsiteX1283" fmla="*/ 3702805 w 5979492"/>
              <a:gd name="connsiteY1283" fmla="*/ 4253388 h 5913566"/>
              <a:gd name="connsiteX1284" fmla="*/ 3710177 w 5979492"/>
              <a:gd name="connsiteY1284" fmla="*/ 4261601 h 5913566"/>
              <a:gd name="connsiteX1285" fmla="*/ 3717265 w 5979492"/>
              <a:gd name="connsiteY1285" fmla="*/ 4270089 h 5913566"/>
              <a:gd name="connsiteX1286" fmla="*/ 3724070 w 5979492"/>
              <a:gd name="connsiteY1286" fmla="*/ 4278575 h 5913566"/>
              <a:gd name="connsiteX1287" fmla="*/ 3730875 w 5979492"/>
              <a:gd name="connsiteY1287" fmla="*/ 4287336 h 5913566"/>
              <a:gd name="connsiteX1288" fmla="*/ 3737112 w 5979492"/>
              <a:gd name="connsiteY1288" fmla="*/ 4296097 h 5913566"/>
              <a:gd name="connsiteX1289" fmla="*/ 3743349 w 5979492"/>
              <a:gd name="connsiteY1289" fmla="*/ 4305405 h 5913566"/>
              <a:gd name="connsiteX1290" fmla="*/ 3755825 w 5979492"/>
              <a:gd name="connsiteY1290" fmla="*/ 4323201 h 5913566"/>
              <a:gd name="connsiteX1291" fmla="*/ 3768299 w 5979492"/>
              <a:gd name="connsiteY1291" fmla="*/ 4341271 h 5913566"/>
              <a:gd name="connsiteX1292" fmla="*/ 3774820 w 5979492"/>
              <a:gd name="connsiteY1292" fmla="*/ 4350579 h 5913566"/>
              <a:gd name="connsiteX1293" fmla="*/ 3781341 w 5979492"/>
              <a:gd name="connsiteY1293" fmla="*/ 4359066 h 5913566"/>
              <a:gd name="connsiteX1294" fmla="*/ 3836912 w 5979492"/>
              <a:gd name="connsiteY1294" fmla="*/ 4430247 h 5913566"/>
              <a:gd name="connsiteX1295" fmla="*/ 3864413 w 5979492"/>
              <a:gd name="connsiteY1295" fmla="*/ 4466386 h 5913566"/>
              <a:gd name="connsiteX1296" fmla="*/ 3878022 w 5979492"/>
              <a:gd name="connsiteY1296" fmla="*/ 4484455 h 5913566"/>
              <a:gd name="connsiteX1297" fmla="*/ 3891065 w 5979492"/>
              <a:gd name="connsiteY1297" fmla="*/ 4502799 h 5913566"/>
              <a:gd name="connsiteX1298" fmla="*/ 3904107 w 5979492"/>
              <a:gd name="connsiteY1298" fmla="*/ 4521141 h 5913566"/>
              <a:gd name="connsiteX1299" fmla="*/ 3916865 w 5979492"/>
              <a:gd name="connsiteY1299" fmla="*/ 4539210 h 5913566"/>
              <a:gd name="connsiteX1300" fmla="*/ 3929341 w 5979492"/>
              <a:gd name="connsiteY1300" fmla="*/ 4558101 h 5913566"/>
              <a:gd name="connsiteX1301" fmla="*/ 3941531 w 5979492"/>
              <a:gd name="connsiteY1301" fmla="*/ 4576991 h 5913566"/>
              <a:gd name="connsiteX1302" fmla="*/ 3953156 w 5979492"/>
              <a:gd name="connsiteY1302" fmla="*/ 4596156 h 5913566"/>
              <a:gd name="connsiteX1303" fmla="*/ 3964497 w 5979492"/>
              <a:gd name="connsiteY1303" fmla="*/ 4615594 h 5913566"/>
              <a:gd name="connsiteX1304" fmla="*/ 3974987 w 5979492"/>
              <a:gd name="connsiteY1304" fmla="*/ 4635306 h 5913566"/>
              <a:gd name="connsiteX1305" fmla="*/ 3985194 w 5979492"/>
              <a:gd name="connsiteY1305" fmla="*/ 4655291 h 5913566"/>
              <a:gd name="connsiteX1306" fmla="*/ 3989163 w 5979492"/>
              <a:gd name="connsiteY1306" fmla="*/ 4663779 h 5913566"/>
              <a:gd name="connsiteX1307" fmla="*/ 3991148 w 5979492"/>
              <a:gd name="connsiteY1307" fmla="*/ 4668159 h 5913566"/>
              <a:gd name="connsiteX1308" fmla="*/ 3992565 w 5979492"/>
              <a:gd name="connsiteY1308" fmla="*/ 4671992 h 5913566"/>
              <a:gd name="connsiteX1309" fmla="*/ 3993699 w 5979492"/>
              <a:gd name="connsiteY1309" fmla="*/ 4676373 h 5913566"/>
              <a:gd name="connsiteX1310" fmla="*/ 3993699 w 5979492"/>
              <a:gd name="connsiteY1310" fmla="*/ 4678563 h 5913566"/>
              <a:gd name="connsiteX1311" fmla="*/ 3993983 w 5979492"/>
              <a:gd name="connsiteY1311" fmla="*/ 4680753 h 5913566"/>
              <a:gd name="connsiteX1312" fmla="*/ 3993699 w 5979492"/>
              <a:gd name="connsiteY1312" fmla="*/ 4682943 h 5913566"/>
              <a:gd name="connsiteX1313" fmla="*/ 3993417 w 5979492"/>
              <a:gd name="connsiteY1313" fmla="*/ 4685134 h 5913566"/>
              <a:gd name="connsiteX1314" fmla="*/ 3992849 w 5979492"/>
              <a:gd name="connsiteY1314" fmla="*/ 4687597 h 5913566"/>
              <a:gd name="connsiteX1315" fmla="*/ 3991999 w 5979492"/>
              <a:gd name="connsiteY1315" fmla="*/ 4690062 h 5913566"/>
              <a:gd name="connsiteX1316" fmla="*/ 3994834 w 5979492"/>
              <a:gd name="connsiteY1316" fmla="*/ 4699370 h 5913566"/>
              <a:gd name="connsiteX1317" fmla="*/ 3997669 w 5979492"/>
              <a:gd name="connsiteY1317" fmla="*/ 4708404 h 5913566"/>
              <a:gd name="connsiteX1318" fmla="*/ 3999370 w 5979492"/>
              <a:gd name="connsiteY1318" fmla="*/ 4717712 h 5913566"/>
              <a:gd name="connsiteX1319" fmla="*/ 4000788 w 5979492"/>
              <a:gd name="connsiteY1319" fmla="*/ 4727021 h 5913566"/>
              <a:gd name="connsiteX1320" fmla="*/ 4001638 w 5979492"/>
              <a:gd name="connsiteY1320" fmla="*/ 4736056 h 5913566"/>
              <a:gd name="connsiteX1321" fmla="*/ 4002205 w 5979492"/>
              <a:gd name="connsiteY1321" fmla="*/ 4745364 h 5913566"/>
              <a:gd name="connsiteX1322" fmla="*/ 4002489 w 5979492"/>
              <a:gd name="connsiteY1322" fmla="*/ 4754398 h 5913566"/>
              <a:gd name="connsiteX1323" fmla="*/ 4002205 w 5979492"/>
              <a:gd name="connsiteY1323" fmla="*/ 4763981 h 5913566"/>
              <a:gd name="connsiteX1324" fmla="*/ 4001922 w 5979492"/>
              <a:gd name="connsiteY1324" fmla="*/ 4773015 h 5913566"/>
              <a:gd name="connsiteX1325" fmla="*/ 4001355 w 5979492"/>
              <a:gd name="connsiteY1325" fmla="*/ 4782598 h 5913566"/>
              <a:gd name="connsiteX1326" fmla="*/ 4000504 w 5979492"/>
              <a:gd name="connsiteY1326" fmla="*/ 4791632 h 5913566"/>
              <a:gd name="connsiteX1327" fmla="*/ 3999370 w 5979492"/>
              <a:gd name="connsiteY1327" fmla="*/ 4800940 h 5913566"/>
              <a:gd name="connsiteX1328" fmla="*/ 3996819 w 5979492"/>
              <a:gd name="connsiteY1328" fmla="*/ 4819557 h 5913566"/>
              <a:gd name="connsiteX1329" fmla="*/ 3993983 w 5979492"/>
              <a:gd name="connsiteY1329" fmla="*/ 4837901 h 5913566"/>
              <a:gd name="connsiteX1330" fmla="*/ 3991715 w 5979492"/>
              <a:gd name="connsiteY1330" fmla="*/ 4897310 h 5913566"/>
              <a:gd name="connsiteX1331" fmla="*/ 3990297 w 5979492"/>
              <a:gd name="connsiteY1331" fmla="*/ 4908535 h 5913566"/>
              <a:gd name="connsiteX1332" fmla="*/ 3988313 w 5979492"/>
              <a:gd name="connsiteY1332" fmla="*/ 4919212 h 5913566"/>
              <a:gd name="connsiteX1333" fmla="*/ 3985761 w 5979492"/>
              <a:gd name="connsiteY1333" fmla="*/ 4929890 h 5913566"/>
              <a:gd name="connsiteX1334" fmla="*/ 3984344 w 5979492"/>
              <a:gd name="connsiteY1334" fmla="*/ 4935091 h 5913566"/>
              <a:gd name="connsiteX1335" fmla="*/ 3982359 w 5979492"/>
              <a:gd name="connsiteY1335" fmla="*/ 4940293 h 5913566"/>
              <a:gd name="connsiteX1336" fmla="*/ 3980657 w 5979492"/>
              <a:gd name="connsiteY1336" fmla="*/ 4944947 h 5913566"/>
              <a:gd name="connsiteX1337" fmla="*/ 3978673 w 5979492"/>
              <a:gd name="connsiteY1337" fmla="*/ 4949875 h 5913566"/>
              <a:gd name="connsiteX1338" fmla="*/ 3976688 w 5979492"/>
              <a:gd name="connsiteY1338" fmla="*/ 4954803 h 5913566"/>
              <a:gd name="connsiteX1339" fmla="*/ 3974137 w 5979492"/>
              <a:gd name="connsiteY1339" fmla="*/ 4959457 h 5913566"/>
              <a:gd name="connsiteX1340" fmla="*/ 3971585 w 5979492"/>
              <a:gd name="connsiteY1340" fmla="*/ 4963838 h 5913566"/>
              <a:gd name="connsiteX1341" fmla="*/ 3968749 w 5979492"/>
              <a:gd name="connsiteY1341" fmla="*/ 4968218 h 5913566"/>
              <a:gd name="connsiteX1342" fmla="*/ 3966198 w 5979492"/>
              <a:gd name="connsiteY1342" fmla="*/ 4972872 h 5913566"/>
              <a:gd name="connsiteX1343" fmla="*/ 3963079 w 5979492"/>
              <a:gd name="connsiteY1343" fmla="*/ 4976705 h 5913566"/>
              <a:gd name="connsiteX1344" fmla="*/ 3959961 w 5979492"/>
              <a:gd name="connsiteY1344" fmla="*/ 4981085 h 5913566"/>
              <a:gd name="connsiteX1345" fmla="*/ 3956559 w 5979492"/>
              <a:gd name="connsiteY1345" fmla="*/ 4985192 h 5913566"/>
              <a:gd name="connsiteX1346" fmla="*/ 3953439 w 5979492"/>
              <a:gd name="connsiteY1346" fmla="*/ 4989025 h 5913566"/>
              <a:gd name="connsiteX1347" fmla="*/ 3949470 w 5979492"/>
              <a:gd name="connsiteY1347" fmla="*/ 4993131 h 5913566"/>
              <a:gd name="connsiteX1348" fmla="*/ 3946068 w 5979492"/>
              <a:gd name="connsiteY1348" fmla="*/ 4996964 h 5913566"/>
              <a:gd name="connsiteX1349" fmla="*/ 3942099 w 5979492"/>
              <a:gd name="connsiteY1349" fmla="*/ 5000524 h 5913566"/>
              <a:gd name="connsiteX1350" fmla="*/ 3938129 w 5979492"/>
              <a:gd name="connsiteY1350" fmla="*/ 5004082 h 5913566"/>
              <a:gd name="connsiteX1351" fmla="*/ 3933593 w 5979492"/>
              <a:gd name="connsiteY1351" fmla="*/ 5007368 h 5913566"/>
              <a:gd name="connsiteX1352" fmla="*/ 3924804 w 5979492"/>
              <a:gd name="connsiteY1352" fmla="*/ 5014213 h 5913566"/>
              <a:gd name="connsiteX1353" fmla="*/ 3915164 w 5979492"/>
              <a:gd name="connsiteY1353" fmla="*/ 5020509 h 5913566"/>
              <a:gd name="connsiteX1354" fmla="*/ 3904957 w 5979492"/>
              <a:gd name="connsiteY1354" fmla="*/ 5026532 h 5913566"/>
              <a:gd name="connsiteX1355" fmla="*/ 3894183 w 5979492"/>
              <a:gd name="connsiteY1355" fmla="*/ 5032008 h 5913566"/>
              <a:gd name="connsiteX1356" fmla="*/ 3894751 w 5979492"/>
              <a:gd name="connsiteY1356" fmla="*/ 5038852 h 5913566"/>
              <a:gd name="connsiteX1357" fmla="*/ 3895034 w 5979492"/>
              <a:gd name="connsiteY1357" fmla="*/ 5045696 h 5913566"/>
              <a:gd name="connsiteX1358" fmla="*/ 3895318 w 5979492"/>
              <a:gd name="connsiteY1358" fmla="*/ 5049529 h 5913566"/>
              <a:gd name="connsiteX1359" fmla="*/ 3895034 w 5979492"/>
              <a:gd name="connsiteY1359" fmla="*/ 5052815 h 5913566"/>
              <a:gd name="connsiteX1360" fmla="*/ 3894751 w 5979492"/>
              <a:gd name="connsiteY1360" fmla="*/ 5056374 h 5913566"/>
              <a:gd name="connsiteX1361" fmla="*/ 3894467 w 5979492"/>
              <a:gd name="connsiteY1361" fmla="*/ 5059385 h 5913566"/>
              <a:gd name="connsiteX1362" fmla="*/ 3893617 w 5979492"/>
              <a:gd name="connsiteY1362" fmla="*/ 5062671 h 5913566"/>
              <a:gd name="connsiteX1363" fmla="*/ 3892483 w 5979492"/>
              <a:gd name="connsiteY1363" fmla="*/ 5065408 h 5913566"/>
              <a:gd name="connsiteX1364" fmla="*/ 3890781 w 5979492"/>
              <a:gd name="connsiteY1364" fmla="*/ 5068146 h 5913566"/>
              <a:gd name="connsiteX1365" fmla="*/ 3888796 w 5979492"/>
              <a:gd name="connsiteY1365" fmla="*/ 5070336 h 5913566"/>
              <a:gd name="connsiteX1366" fmla="*/ 3886528 w 5979492"/>
              <a:gd name="connsiteY1366" fmla="*/ 5071979 h 5913566"/>
              <a:gd name="connsiteX1367" fmla="*/ 3883693 w 5979492"/>
              <a:gd name="connsiteY1367" fmla="*/ 5073622 h 5913566"/>
              <a:gd name="connsiteX1368" fmla="*/ 3880575 w 5979492"/>
              <a:gd name="connsiteY1368" fmla="*/ 5074443 h 5913566"/>
              <a:gd name="connsiteX1369" fmla="*/ 3876605 w 5979492"/>
              <a:gd name="connsiteY1369" fmla="*/ 5074717 h 5913566"/>
              <a:gd name="connsiteX1370" fmla="*/ 3866965 w 5979492"/>
              <a:gd name="connsiteY1370" fmla="*/ 5075264 h 5913566"/>
              <a:gd name="connsiteX1371" fmla="*/ 3857042 w 5979492"/>
              <a:gd name="connsiteY1371" fmla="*/ 5075812 h 5913566"/>
              <a:gd name="connsiteX1372" fmla="*/ 3837479 w 5979492"/>
              <a:gd name="connsiteY1372" fmla="*/ 5077454 h 5913566"/>
              <a:gd name="connsiteX1373" fmla="*/ 3818199 w 5979492"/>
              <a:gd name="connsiteY1373" fmla="*/ 5079919 h 5913566"/>
              <a:gd name="connsiteX1374" fmla="*/ 3798636 w 5979492"/>
              <a:gd name="connsiteY1374" fmla="*/ 5082382 h 5913566"/>
              <a:gd name="connsiteX1375" fmla="*/ 3759510 w 5979492"/>
              <a:gd name="connsiteY1375" fmla="*/ 5087858 h 5913566"/>
              <a:gd name="connsiteX1376" fmla="*/ 3740230 w 5979492"/>
              <a:gd name="connsiteY1376" fmla="*/ 5090048 h 5913566"/>
              <a:gd name="connsiteX1377" fmla="*/ 3720668 w 5979492"/>
              <a:gd name="connsiteY1377" fmla="*/ 5092238 h 5913566"/>
              <a:gd name="connsiteX1378" fmla="*/ 3711028 w 5979492"/>
              <a:gd name="connsiteY1378" fmla="*/ 5092786 h 5913566"/>
              <a:gd name="connsiteX1379" fmla="*/ 3701104 w 5979492"/>
              <a:gd name="connsiteY1379" fmla="*/ 5093333 h 5913566"/>
              <a:gd name="connsiteX1380" fmla="*/ 3691465 w 5979492"/>
              <a:gd name="connsiteY1380" fmla="*/ 5093608 h 5913566"/>
              <a:gd name="connsiteX1381" fmla="*/ 3681825 w 5979492"/>
              <a:gd name="connsiteY1381" fmla="*/ 5093608 h 5913566"/>
              <a:gd name="connsiteX1382" fmla="*/ 3672185 w 5979492"/>
              <a:gd name="connsiteY1382" fmla="*/ 5093333 h 5913566"/>
              <a:gd name="connsiteX1383" fmla="*/ 3662262 w 5979492"/>
              <a:gd name="connsiteY1383" fmla="*/ 5092786 h 5913566"/>
              <a:gd name="connsiteX1384" fmla="*/ 3652905 w 5979492"/>
              <a:gd name="connsiteY1384" fmla="*/ 5091417 h 5913566"/>
              <a:gd name="connsiteX1385" fmla="*/ 3642983 w 5979492"/>
              <a:gd name="connsiteY1385" fmla="*/ 5090322 h 5913566"/>
              <a:gd name="connsiteX1386" fmla="*/ 3633626 w 5979492"/>
              <a:gd name="connsiteY1386" fmla="*/ 5088680 h 5913566"/>
              <a:gd name="connsiteX1387" fmla="*/ 3623986 w 5979492"/>
              <a:gd name="connsiteY1387" fmla="*/ 5086763 h 5913566"/>
              <a:gd name="connsiteX1388" fmla="*/ 3614346 w 5979492"/>
              <a:gd name="connsiteY1388" fmla="*/ 5084025 h 5913566"/>
              <a:gd name="connsiteX1389" fmla="*/ 3604991 w 5979492"/>
              <a:gd name="connsiteY1389" fmla="*/ 5081287 h 5913566"/>
              <a:gd name="connsiteX1390" fmla="*/ 3595067 w 5979492"/>
              <a:gd name="connsiteY1390" fmla="*/ 5077729 h 5913566"/>
              <a:gd name="connsiteX1391" fmla="*/ 3585711 w 5979492"/>
              <a:gd name="connsiteY1391" fmla="*/ 5073896 h 5913566"/>
              <a:gd name="connsiteX1392" fmla="*/ 3576071 w 5979492"/>
              <a:gd name="connsiteY1392" fmla="*/ 5069515 h 5913566"/>
              <a:gd name="connsiteX1393" fmla="*/ 3566715 w 5979492"/>
              <a:gd name="connsiteY1393" fmla="*/ 5064313 h 5913566"/>
              <a:gd name="connsiteX1394" fmla="*/ 3563596 w 5979492"/>
              <a:gd name="connsiteY1394" fmla="*/ 5066778 h 5913566"/>
              <a:gd name="connsiteX1395" fmla="*/ 3561044 w 5979492"/>
              <a:gd name="connsiteY1395" fmla="*/ 5068968 h 5913566"/>
              <a:gd name="connsiteX1396" fmla="*/ 3559343 w 5979492"/>
              <a:gd name="connsiteY1396" fmla="*/ 5071158 h 5913566"/>
              <a:gd name="connsiteX1397" fmla="*/ 3557359 w 5979492"/>
              <a:gd name="connsiteY1397" fmla="*/ 5073896 h 5913566"/>
              <a:gd name="connsiteX1398" fmla="*/ 3556225 w 5979492"/>
              <a:gd name="connsiteY1398" fmla="*/ 5076359 h 5913566"/>
              <a:gd name="connsiteX1399" fmla="*/ 3555657 w 5979492"/>
              <a:gd name="connsiteY1399" fmla="*/ 5079371 h 5913566"/>
              <a:gd name="connsiteX1400" fmla="*/ 3555091 w 5979492"/>
              <a:gd name="connsiteY1400" fmla="*/ 5082109 h 5913566"/>
              <a:gd name="connsiteX1401" fmla="*/ 3554523 w 5979492"/>
              <a:gd name="connsiteY1401" fmla="*/ 5084847 h 5913566"/>
              <a:gd name="connsiteX1402" fmla="*/ 3554239 w 5979492"/>
              <a:gd name="connsiteY1402" fmla="*/ 5090870 h 5913566"/>
              <a:gd name="connsiteX1403" fmla="*/ 3553673 w 5979492"/>
              <a:gd name="connsiteY1403" fmla="*/ 5096893 h 5913566"/>
              <a:gd name="connsiteX1404" fmla="*/ 3553105 w 5979492"/>
              <a:gd name="connsiteY1404" fmla="*/ 5099904 h 5913566"/>
              <a:gd name="connsiteX1405" fmla="*/ 3552539 w 5979492"/>
              <a:gd name="connsiteY1405" fmla="*/ 5102642 h 5913566"/>
              <a:gd name="connsiteX1406" fmla="*/ 3551404 w 5979492"/>
              <a:gd name="connsiteY1406" fmla="*/ 5105654 h 5913566"/>
              <a:gd name="connsiteX1407" fmla="*/ 3550270 w 5979492"/>
              <a:gd name="connsiteY1407" fmla="*/ 5108117 h 5913566"/>
              <a:gd name="connsiteX1408" fmla="*/ 3554807 w 5979492"/>
              <a:gd name="connsiteY1408" fmla="*/ 5113867 h 5913566"/>
              <a:gd name="connsiteX1409" fmla="*/ 3559060 w 5979492"/>
              <a:gd name="connsiteY1409" fmla="*/ 5119890 h 5913566"/>
              <a:gd name="connsiteX1410" fmla="*/ 3562462 w 5979492"/>
              <a:gd name="connsiteY1410" fmla="*/ 5126187 h 5913566"/>
              <a:gd name="connsiteX1411" fmla="*/ 3565865 w 5979492"/>
              <a:gd name="connsiteY1411" fmla="*/ 5132210 h 5913566"/>
              <a:gd name="connsiteX1412" fmla="*/ 3568416 w 5979492"/>
              <a:gd name="connsiteY1412" fmla="*/ 5138507 h 5913566"/>
              <a:gd name="connsiteX1413" fmla="*/ 3570968 w 5979492"/>
              <a:gd name="connsiteY1413" fmla="*/ 5145078 h 5913566"/>
              <a:gd name="connsiteX1414" fmla="*/ 3573236 w 5979492"/>
              <a:gd name="connsiteY1414" fmla="*/ 5151374 h 5913566"/>
              <a:gd name="connsiteX1415" fmla="*/ 3574937 w 5979492"/>
              <a:gd name="connsiteY1415" fmla="*/ 5157945 h 5913566"/>
              <a:gd name="connsiteX1416" fmla="*/ 3576638 w 5979492"/>
              <a:gd name="connsiteY1416" fmla="*/ 5164515 h 5913566"/>
              <a:gd name="connsiteX1417" fmla="*/ 3578339 w 5979492"/>
              <a:gd name="connsiteY1417" fmla="*/ 5171360 h 5913566"/>
              <a:gd name="connsiteX1418" fmla="*/ 3580607 w 5979492"/>
              <a:gd name="connsiteY1418" fmla="*/ 5184775 h 5913566"/>
              <a:gd name="connsiteX1419" fmla="*/ 3582592 w 5979492"/>
              <a:gd name="connsiteY1419" fmla="*/ 5198190 h 5913566"/>
              <a:gd name="connsiteX1420" fmla="*/ 3584860 w 5979492"/>
              <a:gd name="connsiteY1420" fmla="*/ 5211879 h 5913566"/>
              <a:gd name="connsiteX1421" fmla="*/ 3582025 w 5979492"/>
              <a:gd name="connsiteY1421" fmla="*/ 5375597 h 5913566"/>
              <a:gd name="connsiteX1422" fmla="*/ 3580891 w 5979492"/>
              <a:gd name="connsiteY1422" fmla="*/ 5386274 h 5913566"/>
              <a:gd name="connsiteX1423" fmla="*/ 3578907 w 5979492"/>
              <a:gd name="connsiteY1423" fmla="*/ 5396952 h 5913566"/>
              <a:gd name="connsiteX1424" fmla="*/ 3576354 w 5979492"/>
              <a:gd name="connsiteY1424" fmla="*/ 5407081 h 5913566"/>
              <a:gd name="connsiteX1425" fmla="*/ 3573519 w 5979492"/>
              <a:gd name="connsiteY1425" fmla="*/ 5417485 h 5913566"/>
              <a:gd name="connsiteX1426" fmla="*/ 3569834 w 5979492"/>
              <a:gd name="connsiteY1426" fmla="*/ 5427341 h 5913566"/>
              <a:gd name="connsiteX1427" fmla="*/ 3566147 w 5979492"/>
              <a:gd name="connsiteY1427" fmla="*/ 5437471 h 5913566"/>
              <a:gd name="connsiteX1428" fmla="*/ 3561611 w 5979492"/>
              <a:gd name="connsiteY1428" fmla="*/ 5447052 h 5913566"/>
              <a:gd name="connsiteX1429" fmla="*/ 3556792 w 5979492"/>
              <a:gd name="connsiteY1429" fmla="*/ 5456635 h 5913566"/>
              <a:gd name="connsiteX1430" fmla="*/ 3551404 w 5979492"/>
              <a:gd name="connsiteY1430" fmla="*/ 5465943 h 5913566"/>
              <a:gd name="connsiteX1431" fmla="*/ 3546018 w 5979492"/>
              <a:gd name="connsiteY1431" fmla="*/ 5475252 h 5913566"/>
              <a:gd name="connsiteX1432" fmla="*/ 3540063 w 5979492"/>
              <a:gd name="connsiteY1432" fmla="*/ 5484013 h 5913566"/>
              <a:gd name="connsiteX1433" fmla="*/ 3533543 w 5979492"/>
              <a:gd name="connsiteY1433" fmla="*/ 5492773 h 5913566"/>
              <a:gd name="connsiteX1434" fmla="*/ 3526738 w 5979492"/>
              <a:gd name="connsiteY1434" fmla="*/ 5501260 h 5913566"/>
              <a:gd name="connsiteX1435" fmla="*/ 3519650 w 5979492"/>
              <a:gd name="connsiteY1435" fmla="*/ 5509200 h 5913566"/>
              <a:gd name="connsiteX1436" fmla="*/ 3511995 w 5979492"/>
              <a:gd name="connsiteY1436" fmla="*/ 5516866 h 5913566"/>
              <a:gd name="connsiteX1437" fmla="*/ 3504339 w 5979492"/>
              <a:gd name="connsiteY1437" fmla="*/ 5524532 h 5913566"/>
              <a:gd name="connsiteX1438" fmla="*/ 3496401 w 5979492"/>
              <a:gd name="connsiteY1438" fmla="*/ 5531650 h 5913566"/>
              <a:gd name="connsiteX1439" fmla="*/ 3488179 w 5979492"/>
              <a:gd name="connsiteY1439" fmla="*/ 5538220 h 5913566"/>
              <a:gd name="connsiteX1440" fmla="*/ 3479389 w 5979492"/>
              <a:gd name="connsiteY1440" fmla="*/ 5544791 h 5913566"/>
              <a:gd name="connsiteX1441" fmla="*/ 3470884 w 5979492"/>
              <a:gd name="connsiteY1441" fmla="*/ 5550814 h 5913566"/>
              <a:gd name="connsiteX1442" fmla="*/ 3462095 w 5979492"/>
              <a:gd name="connsiteY1442" fmla="*/ 5556290 h 5913566"/>
              <a:gd name="connsiteX1443" fmla="*/ 3452739 w 5979492"/>
              <a:gd name="connsiteY1443" fmla="*/ 5561218 h 5913566"/>
              <a:gd name="connsiteX1444" fmla="*/ 3443666 w 5979492"/>
              <a:gd name="connsiteY1444" fmla="*/ 5566145 h 5913566"/>
              <a:gd name="connsiteX1445" fmla="*/ 3434310 w 5979492"/>
              <a:gd name="connsiteY1445" fmla="*/ 5570252 h 5913566"/>
              <a:gd name="connsiteX1446" fmla="*/ 3424386 w 5979492"/>
              <a:gd name="connsiteY1446" fmla="*/ 5574359 h 5913566"/>
              <a:gd name="connsiteX1447" fmla="*/ 3415030 w 5979492"/>
              <a:gd name="connsiteY1447" fmla="*/ 5577370 h 5913566"/>
              <a:gd name="connsiteX1448" fmla="*/ 3405107 w 5979492"/>
              <a:gd name="connsiteY1448" fmla="*/ 5580108 h 5913566"/>
              <a:gd name="connsiteX1449" fmla="*/ 3395184 w 5979492"/>
              <a:gd name="connsiteY1449" fmla="*/ 5582572 h 5913566"/>
              <a:gd name="connsiteX1450" fmla="*/ 3385260 w 5979492"/>
              <a:gd name="connsiteY1450" fmla="*/ 5584215 h 5913566"/>
              <a:gd name="connsiteX1451" fmla="*/ 3375053 w 5979492"/>
              <a:gd name="connsiteY1451" fmla="*/ 5585036 h 5913566"/>
              <a:gd name="connsiteX1452" fmla="*/ 3365131 w 5979492"/>
              <a:gd name="connsiteY1452" fmla="*/ 5585583 h 5913566"/>
              <a:gd name="connsiteX1453" fmla="*/ 3355207 w 5979492"/>
              <a:gd name="connsiteY1453" fmla="*/ 5585583 h 5913566"/>
              <a:gd name="connsiteX1454" fmla="*/ 3323736 w 5979492"/>
              <a:gd name="connsiteY1454" fmla="*/ 5587773 h 5913566"/>
              <a:gd name="connsiteX1455" fmla="*/ 3307859 w 5979492"/>
              <a:gd name="connsiteY1455" fmla="*/ 5588321 h 5913566"/>
              <a:gd name="connsiteX1456" fmla="*/ 3292265 w 5979492"/>
              <a:gd name="connsiteY1456" fmla="*/ 5588868 h 5913566"/>
              <a:gd name="connsiteX1457" fmla="*/ 3276387 w 5979492"/>
              <a:gd name="connsiteY1457" fmla="*/ 5589143 h 5913566"/>
              <a:gd name="connsiteX1458" fmla="*/ 3260794 w 5979492"/>
              <a:gd name="connsiteY1458" fmla="*/ 5588868 h 5913566"/>
              <a:gd name="connsiteX1459" fmla="*/ 3245200 w 5979492"/>
              <a:gd name="connsiteY1459" fmla="*/ 5588321 h 5913566"/>
              <a:gd name="connsiteX1460" fmla="*/ 3229607 w 5979492"/>
              <a:gd name="connsiteY1460" fmla="*/ 5587500 h 5913566"/>
              <a:gd name="connsiteX1461" fmla="*/ 3214296 w 5979492"/>
              <a:gd name="connsiteY1461" fmla="*/ 5585857 h 5913566"/>
              <a:gd name="connsiteX1462" fmla="*/ 3198702 w 5979492"/>
              <a:gd name="connsiteY1462" fmla="*/ 5583941 h 5913566"/>
              <a:gd name="connsiteX1463" fmla="*/ 3183392 w 5979492"/>
              <a:gd name="connsiteY1463" fmla="*/ 5581477 h 5913566"/>
              <a:gd name="connsiteX1464" fmla="*/ 3168082 w 5979492"/>
              <a:gd name="connsiteY1464" fmla="*/ 5578192 h 5913566"/>
              <a:gd name="connsiteX1465" fmla="*/ 3160710 w 5979492"/>
              <a:gd name="connsiteY1465" fmla="*/ 5576275 h 5913566"/>
              <a:gd name="connsiteX1466" fmla="*/ 3152771 w 5979492"/>
              <a:gd name="connsiteY1466" fmla="*/ 5574359 h 5913566"/>
              <a:gd name="connsiteX1467" fmla="*/ 3145400 w 5979492"/>
              <a:gd name="connsiteY1467" fmla="*/ 5571894 h 5913566"/>
              <a:gd name="connsiteX1468" fmla="*/ 3138028 w 5979492"/>
              <a:gd name="connsiteY1468" fmla="*/ 5569704 h 5913566"/>
              <a:gd name="connsiteX1469" fmla="*/ 3130374 w 5979492"/>
              <a:gd name="connsiteY1469" fmla="*/ 5566966 h 5913566"/>
              <a:gd name="connsiteX1470" fmla="*/ 3123002 w 5979492"/>
              <a:gd name="connsiteY1470" fmla="*/ 5564229 h 5913566"/>
              <a:gd name="connsiteX1471" fmla="*/ 3115631 w 5979492"/>
              <a:gd name="connsiteY1471" fmla="*/ 5560943 h 5913566"/>
              <a:gd name="connsiteX1472" fmla="*/ 3108259 w 5979492"/>
              <a:gd name="connsiteY1472" fmla="*/ 5557932 h 5913566"/>
              <a:gd name="connsiteX1473" fmla="*/ 3098902 w 5979492"/>
              <a:gd name="connsiteY1473" fmla="*/ 5555742 h 5913566"/>
              <a:gd name="connsiteX1474" fmla="*/ 3090397 w 5979492"/>
              <a:gd name="connsiteY1474" fmla="*/ 5553004 h 5913566"/>
              <a:gd name="connsiteX1475" fmla="*/ 3081891 w 5979492"/>
              <a:gd name="connsiteY1475" fmla="*/ 5549992 h 5913566"/>
              <a:gd name="connsiteX1476" fmla="*/ 3073669 w 5979492"/>
              <a:gd name="connsiteY1476" fmla="*/ 5546434 h 5913566"/>
              <a:gd name="connsiteX1477" fmla="*/ 3066013 w 5979492"/>
              <a:gd name="connsiteY1477" fmla="*/ 5542874 h 5913566"/>
              <a:gd name="connsiteX1478" fmla="*/ 3058359 w 5979492"/>
              <a:gd name="connsiteY1478" fmla="*/ 5538494 h 5913566"/>
              <a:gd name="connsiteX1479" fmla="*/ 3050987 w 5979492"/>
              <a:gd name="connsiteY1479" fmla="*/ 5534113 h 5913566"/>
              <a:gd name="connsiteX1480" fmla="*/ 3043899 w 5979492"/>
              <a:gd name="connsiteY1480" fmla="*/ 5529185 h 5913566"/>
              <a:gd name="connsiteX1481" fmla="*/ 3037094 w 5979492"/>
              <a:gd name="connsiteY1481" fmla="*/ 5524257 h 5913566"/>
              <a:gd name="connsiteX1482" fmla="*/ 3030290 w 5979492"/>
              <a:gd name="connsiteY1482" fmla="*/ 5519056 h 5913566"/>
              <a:gd name="connsiteX1483" fmla="*/ 3023769 w 5979492"/>
              <a:gd name="connsiteY1483" fmla="*/ 5513580 h 5913566"/>
              <a:gd name="connsiteX1484" fmla="*/ 3017532 w 5979492"/>
              <a:gd name="connsiteY1484" fmla="*/ 5507557 h 5913566"/>
              <a:gd name="connsiteX1485" fmla="*/ 3011294 w 5979492"/>
              <a:gd name="connsiteY1485" fmla="*/ 5501808 h 5913566"/>
              <a:gd name="connsiteX1486" fmla="*/ 3005340 w 5979492"/>
              <a:gd name="connsiteY1486" fmla="*/ 5495511 h 5913566"/>
              <a:gd name="connsiteX1487" fmla="*/ 2999386 w 5979492"/>
              <a:gd name="connsiteY1487" fmla="*/ 5489214 h 5913566"/>
              <a:gd name="connsiteX1488" fmla="*/ 2993716 w 5979492"/>
              <a:gd name="connsiteY1488" fmla="*/ 5482918 h 5913566"/>
              <a:gd name="connsiteX1489" fmla="*/ 2993716 w 5979492"/>
              <a:gd name="connsiteY1489" fmla="*/ 5482643 h 5913566"/>
              <a:gd name="connsiteX1490" fmla="*/ 2991163 w 5979492"/>
              <a:gd name="connsiteY1490" fmla="*/ 5482918 h 5913566"/>
              <a:gd name="connsiteX1491" fmla="*/ 2988329 w 5979492"/>
              <a:gd name="connsiteY1491" fmla="*/ 5482918 h 5913566"/>
              <a:gd name="connsiteX1492" fmla="*/ 2986060 w 5979492"/>
              <a:gd name="connsiteY1492" fmla="*/ 5482643 h 5913566"/>
              <a:gd name="connsiteX1493" fmla="*/ 2983792 w 5979492"/>
              <a:gd name="connsiteY1493" fmla="*/ 5482370 h 5913566"/>
              <a:gd name="connsiteX1494" fmla="*/ 2981241 w 5979492"/>
              <a:gd name="connsiteY1494" fmla="*/ 5481822 h 5913566"/>
              <a:gd name="connsiteX1495" fmla="*/ 2979256 w 5979492"/>
              <a:gd name="connsiteY1495" fmla="*/ 5481001 h 5913566"/>
              <a:gd name="connsiteX1496" fmla="*/ 2977271 w 5979492"/>
              <a:gd name="connsiteY1496" fmla="*/ 5480180 h 5913566"/>
              <a:gd name="connsiteX1497" fmla="*/ 2975003 w 5979492"/>
              <a:gd name="connsiteY1497" fmla="*/ 5479358 h 5913566"/>
              <a:gd name="connsiteX1498" fmla="*/ 2971601 w 5979492"/>
              <a:gd name="connsiteY1498" fmla="*/ 5476620 h 5913566"/>
              <a:gd name="connsiteX1499" fmla="*/ 2967915 w 5979492"/>
              <a:gd name="connsiteY1499" fmla="*/ 5473882 h 5913566"/>
              <a:gd name="connsiteX1500" fmla="*/ 2965079 w 5979492"/>
              <a:gd name="connsiteY1500" fmla="*/ 5470324 h 5913566"/>
              <a:gd name="connsiteX1501" fmla="*/ 2961961 w 5979492"/>
              <a:gd name="connsiteY1501" fmla="*/ 5466764 h 5913566"/>
              <a:gd name="connsiteX1502" fmla="*/ 2895900 w 5979492"/>
              <a:gd name="connsiteY1502" fmla="*/ 5407081 h 5913566"/>
              <a:gd name="connsiteX1503" fmla="*/ 2877755 w 5979492"/>
              <a:gd name="connsiteY1503" fmla="*/ 5392845 h 5913566"/>
              <a:gd name="connsiteX1504" fmla="*/ 2869816 w 5979492"/>
              <a:gd name="connsiteY1504" fmla="*/ 5378883 h 5913566"/>
              <a:gd name="connsiteX1505" fmla="*/ 2861594 w 5979492"/>
              <a:gd name="connsiteY1505" fmla="*/ 5364920 h 5913566"/>
              <a:gd name="connsiteX1506" fmla="*/ 2847701 w 5979492"/>
              <a:gd name="connsiteY1506" fmla="*/ 5354243 h 5913566"/>
              <a:gd name="connsiteX1507" fmla="*/ 2834092 w 5979492"/>
              <a:gd name="connsiteY1507" fmla="*/ 5343017 h 5913566"/>
              <a:gd name="connsiteX1508" fmla="*/ 2820767 w 5979492"/>
              <a:gd name="connsiteY1508" fmla="*/ 5331519 h 5913566"/>
              <a:gd name="connsiteX1509" fmla="*/ 2808008 w 5979492"/>
              <a:gd name="connsiteY1509" fmla="*/ 5319747 h 5913566"/>
              <a:gd name="connsiteX1510" fmla="*/ 2795250 w 5979492"/>
              <a:gd name="connsiteY1510" fmla="*/ 5308248 h 5913566"/>
              <a:gd name="connsiteX1511" fmla="*/ 2783059 w 5979492"/>
              <a:gd name="connsiteY1511" fmla="*/ 5295928 h 5913566"/>
              <a:gd name="connsiteX1512" fmla="*/ 2770867 w 5979492"/>
              <a:gd name="connsiteY1512" fmla="*/ 5283608 h 5913566"/>
              <a:gd name="connsiteX1513" fmla="*/ 2758959 w 5979492"/>
              <a:gd name="connsiteY1513" fmla="*/ 5271015 h 5913566"/>
              <a:gd name="connsiteX1514" fmla="*/ 2735710 w 5979492"/>
              <a:gd name="connsiteY1514" fmla="*/ 5245827 h 5913566"/>
              <a:gd name="connsiteX1515" fmla="*/ 2712461 w 5979492"/>
              <a:gd name="connsiteY1515" fmla="*/ 5220366 h 5913566"/>
              <a:gd name="connsiteX1516" fmla="*/ 2689495 w 5979492"/>
              <a:gd name="connsiteY1516" fmla="*/ 5194631 h 5913566"/>
              <a:gd name="connsiteX1517" fmla="*/ 2665963 w 5979492"/>
              <a:gd name="connsiteY1517" fmla="*/ 5169443 h 5913566"/>
              <a:gd name="connsiteX1518" fmla="*/ 2567014 w 5979492"/>
              <a:gd name="connsiteY1518" fmla="*/ 5064040 h 5913566"/>
              <a:gd name="connsiteX1519" fmla="*/ 2531857 w 5979492"/>
              <a:gd name="connsiteY1519" fmla="*/ 5020236 h 5913566"/>
              <a:gd name="connsiteX1520" fmla="*/ 2517115 w 5979492"/>
              <a:gd name="connsiteY1520" fmla="*/ 5006547 h 5913566"/>
              <a:gd name="connsiteX1521" fmla="*/ 2511727 w 5979492"/>
              <a:gd name="connsiteY1521" fmla="*/ 5001345 h 5913566"/>
              <a:gd name="connsiteX1522" fmla="*/ 2506624 w 5979492"/>
              <a:gd name="connsiteY1522" fmla="*/ 4995869 h 5913566"/>
              <a:gd name="connsiteX1523" fmla="*/ 2501521 w 5979492"/>
              <a:gd name="connsiteY1523" fmla="*/ 4990120 h 5913566"/>
              <a:gd name="connsiteX1524" fmla="*/ 2496417 w 5979492"/>
              <a:gd name="connsiteY1524" fmla="*/ 4984645 h 5913566"/>
              <a:gd name="connsiteX1525" fmla="*/ 2487061 w 5979492"/>
              <a:gd name="connsiteY1525" fmla="*/ 4973146 h 5913566"/>
              <a:gd name="connsiteX1526" fmla="*/ 2477138 w 5979492"/>
              <a:gd name="connsiteY1526" fmla="*/ 4961373 h 5913566"/>
              <a:gd name="connsiteX1527" fmla="*/ 2471750 w 5979492"/>
              <a:gd name="connsiteY1527" fmla="*/ 4955350 h 5913566"/>
              <a:gd name="connsiteX1528" fmla="*/ 2466364 w 5979492"/>
              <a:gd name="connsiteY1528" fmla="*/ 4949875 h 5913566"/>
              <a:gd name="connsiteX1529" fmla="*/ 2460977 w 5979492"/>
              <a:gd name="connsiteY1529" fmla="*/ 4944399 h 5913566"/>
              <a:gd name="connsiteX1530" fmla="*/ 2455023 w 5979492"/>
              <a:gd name="connsiteY1530" fmla="*/ 4938924 h 5913566"/>
              <a:gd name="connsiteX1531" fmla="*/ 2448785 w 5979492"/>
              <a:gd name="connsiteY1531" fmla="*/ 4934270 h 5913566"/>
              <a:gd name="connsiteX1532" fmla="*/ 2441981 w 5979492"/>
              <a:gd name="connsiteY1532" fmla="*/ 4929342 h 5913566"/>
              <a:gd name="connsiteX1533" fmla="*/ 2434609 w 5979492"/>
              <a:gd name="connsiteY1533" fmla="*/ 4924962 h 5913566"/>
              <a:gd name="connsiteX1534" fmla="*/ 2426671 w 5979492"/>
              <a:gd name="connsiteY1534" fmla="*/ 4921129 h 5913566"/>
              <a:gd name="connsiteX1535" fmla="*/ 2426954 w 5979492"/>
              <a:gd name="connsiteY1535" fmla="*/ 4925235 h 5913566"/>
              <a:gd name="connsiteX1536" fmla="*/ 2427522 w 5979492"/>
              <a:gd name="connsiteY1536" fmla="*/ 4929342 h 5913566"/>
              <a:gd name="connsiteX1537" fmla="*/ 2428372 w 5979492"/>
              <a:gd name="connsiteY1537" fmla="*/ 4933722 h 5913566"/>
              <a:gd name="connsiteX1538" fmla="*/ 2429222 w 5979492"/>
              <a:gd name="connsiteY1538" fmla="*/ 4937555 h 5913566"/>
              <a:gd name="connsiteX1539" fmla="*/ 2431490 w 5979492"/>
              <a:gd name="connsiteY1539" fmla="*/ 4945494 h 5913566"/>
              <a:gd name="connsiteX1540" fmla="*/ 2434609 w 5979492"/>
              <a:gd name="connsiteY1540" fmla="*/ 4953434 h 5913566"/>
              <a:gd name="connsiteX1541" fmla="*/ 2437445 w 5979492"/>
              <a:gd name="connsiteY1541" fmla="*/ 4961373 h 5913566"/>
              <a:gd name="connsiteX1542" fmla="*/ 2441130 w 5979492"/>
              <a:gd name="connsiteY1542" fmla="*/ 4969039 h 5913566"/>
              <a:gd name="connsiteX1543" fmla="*/ 2447934 w 5979492"/>
              <a:gd name="connsiteY1543" fmla="*/ 4984371 h 5913566"/>
              <a:gd name="connsiteX1544" fmla="*/ 2450770 w 5979492"/>
              <a:gd name="connsiteY1544" fmla="*/ 4992036 h 5913566"/>
              <a:gd name="connsiteX1545" fmla="*/ 2453322 w 5979492"/>
              <a:gd name="connsiteY1545" fmla="*/ 4999702 h 5913566"/>
              <a:gd name="connsiteX1546" fmla="*/ 2455873 w 5979492"/>
              <a:gd name="connsiteY1546" fmla="*/ 5007642 h 5913566"/>
              <a:gd name="connsiteX1547" fmla="*/ 2456724 w 5979492"/>
              <a:gd name="connsiteY1547" fmla="*/ 5011475 h 5913566"/>
              <a:gd name="connsiteX1548" fmla="*/ 2457291 w 5979492"/>
              <a:gd name="connsiteY1548" fmla="*/ 5015308 h 5913566"/>
              <a:gd name="connsiteX1549" fmla="*/ 2457574 w 5979492"/>
              <a:gd name="connsiteY1549" fmla="*/ 5019414 h 5913566"/>
              <a:gd name="connsiteX1550" fmla="*/ 2457858 w 5979492"/>
              <a:gd name="connsiteY1550" fmla="*/ 5023521 h 5913566"/>
              <a:gd name="connsiteX1551" fmla="*/ 2457858 w 5979492"/>
              <a:gd name="connsiteY1551" fmla="*/ 5027354 h 5913566"/>
              <a:gd name="connsiteX1552" fmla="*/ 2457574 w 5979492"/>
              <a:gd name="connsiteY1552" fmla="*/ 5031460 h 5913566"/>
              <a:gd name="connsiteX1553" fmla="*/ 2457007 w 5979492"/>
              <a:gd name="connsiteY1553" fmla="*/ 5035840 h 5913566"/>
              <a:gd name="connsiteX1554" fmla="*/ 2456157 w 5979492"/>
              <a:gd name="connsiteY1554" fmla="*/ 5039673 h 5913566"/>
              <a:gd name="connsiteX1555" fmla="*/ 2455023 w 5979492"/>
              <a:gd name="connsiteY1555" fmla="*/ 5044054 h 5913566"/>
              <a:gd name="connsiteX1556" fmla="*/ 2453038 w 5979492"/>
              <a:gd name="connsiteY1556" fmla="*/ 5048434 h 5913566"/>
              <a:gd name="connsiteX1557" fmla="*/ 2454172 w 5979492"/>
              <a:gd name="connsiteY1557" fmla="*/ 5050077 h 5913566"/>
              <a:gd name="connsiteX1558" fmla="*/ 2454739 w 5979492"/>
              <a:gd name="connsiteY1558" fmla="*/ 5051446 h 5913566"/>
              <a:gd name="connsiteX1559" fmla="*/ 2455023 w 5979492"/>
              <a:gd name="connsiteY1559" fmla="*/ 5053089 h 5913566"/>
              <a:gd name="connsiteX1560" fmla="*/ 2455306 w 5979492"/>
              <a:gd name="connsiteY1560" fmla="*/ 5055005 h 5913566"/>
              <a:gd name="connsiteX1561" fmla="*/ 2455306 w 5979492"/>
              <a:gd name="connsiteY1561" fmla="*/ 5056647 h 5913566"/>
              <a:gd name="connsiteX1562" fmla="*/ 2455023 w 5979492"/>
              <a:gd name="connsiteY1562" fmla="*/ 5058290 h 5913566"/>
              <a:gd name="connsiteX1563" fmla="*/ 2454456 w 5979492"/>
              <a:gd name="connsiteY1563" fmla="*/ 5059933 h 5913566"/>
              <a:gd name="connsiteX1564" fmla="*/ 2453605 w 5979492"/>
              <a:gd name="connsiteY1564" fmla="*/ 5061850 h 5913566"/>
              <a:gd name="connsiteX1565" fmla="*/ 2453322 w 5979492"/>
              <a:gd name="connsiteY1565" fmla="*/ 5070336 h 5913566"/>
              <a:gd name="connsiteX1566" fmla="*/ 2453605 w 5979492"/>
              <a:gd name="connsiteY1566" fmla="*/ 5079371 h 5913566"/>
              <a:gd name="connsiteX1567" fmla="*/ 2454456 w 5979492"/>
              <a:gd name="connsiteY1567" fmla="*/ 5096619 h 5913566"/>
              <a:gd name="connsiteX1568" fmla="*/ 2455306 w 5979492"/>
              <a:gd name="connsiteY1568" fmla="*/ 5114415 h 5913566"/>
              <a:gd name="connsiteX1569" fmla="*/ 2455873 w 5979492"/>
              <a:gd name="connsiteY1569" fmla="*/ 5131936 h 5913566"/>
              <a:gd name="connsiteX1570" fmla="*/ 2455873 w 5979492"/>
              <a:gd name="connsiteY1570" fmla="*/ 5140697 h 5913566"/>
              <a:gd name="connsiteX1571" fmla="*/ 2455590 w 5979492"/>
              <a:gd name="connsiteY1571" fmla="*/ 5149458 h 5913566"/>
              <a:gd name="connsiteX1572" fmla="*/ 2455023 w 5979492"/>
              <a:gd name="connsiteY1572" fmla="*/ 5158219 h 5913566"/>
              <a:gd name="connsiteX1573" fmla="*/ 2453605 w 5979492"/>
              <a:gd name="connsiteY1573" fmla="*/ 5166706 h 5913566"/>
              <a:gd name="connsiteX1574" fmla="*/ 2452471 w 5979492"/>
              <a:gd name="connsiteY1574" fmla="*/ 5175466 h 5913566"/>
              <a:gd name="connsiteX1575" fmla="*/ 2450487 w 5979492"/>
              <a:gd name="connsiteY1575" fmla="*/ 5183954 h 5913566"/>
              <a:gd name="connsiteX1576" fmla="*/ 2448218 w 5979492"/>
              <a:gd name="connsiteY1576" fmla="*/ 5192440 h 5913566"/>
              <a:gd name="connsiteX1577" fmla="*/ 2445099 w 5979492"/>
              <a:gd name="connsiteY1577" fmla="*/ 5201201 h 5913566"/>
              <a:gd name="connsiteX1578" fmla="*/ 2444249 w 5979492"/>
              <a:gd name="connsiteY1578" fmla="*/ 5204213 h 5913566"/>
              <a:gd name="connsiteX1579" fmla="*/ 2443115 w 5979492"/>
              <a:gd name="connsiteY1579" fmla="*/ 5207772 h 5913566"/>
              <a:gd name="connsiteX1580" fmla="*/ 2441697 w 5979492"/>
              <a:gd name="connsiteY1580" fmla="*/ 5210784 h 5913566"/>
              <a:gd name="connsiteX1581" fmla="*/ 2439146 w 5979492"/>
              <a:gd name="connsiteY1581" fmla="*/ 5214069 h 5913566"/>
              <a:gd name="connsiteX1582" fmla="*/ 2420716 w 5979492"/>
              <a:gd name="connsiteY1582" fmla="*/ 5241173 h 5913566"/>
              <a:gd name="connsiteX1583" fmla="*/ 2420433 w 5979492"/>
              <a:gd name="connsiteY1583" fmla="*/ 5246648 h 5913566"/>
              <a:gd name="connsiteX1584" fmla="*/ 2420149 w 5979492"/>
              <a:gd name="connsiteY1584" fmla="*/ 5251850 h 5913566"/>
              <a:gd name="connsiteX1585" fmla="*/ 2419299 w 5979492"/>
              <a:gd name="connsiteY1585" fmla="*/ 5256504 h 5913566"/>
              <a:gd name="connsiteX1586" fmla="*/ 2418165 w 5979492"/>
              <a:gd name="connsiteY1586" fmla="*/ 5261432 h 5913566"/>
              <a:gd name="connsiteX1587" fmla="*/ 2419015 w 5979492"/>
              <a:gd name="connsiteY1587" fmla="*/ 5268550 h 5913566"/>
              <a:gd name="connsiteX1588" fmla="*/ 2419866 w 5979492"/>
              <a:gd name="connsiteY1588" fmla="*/ 5275668 h 5913566"/>
              <a:gd name="connsiteX1589" fmla="*/ 2422417 w 5979492"/>
              <a:gd name="connsiteY1589" fmla="*/ 5290727 h 5913566"/>
              <a:gd name="connsiteX1590" fmla="*/ 2423268 w 5979492"/>
              <a:gd name="connsiteY1590" fmla="*/ 5297845 h 5913566"/>
              <a:gd name="connsiteX1591" fmla="*/ 2423835 w 5979492"/>
              <a:gd name="connsiteY1591" fmla="*/ 5304689 h 5913566"/>
              <a:gd name="connsiteX1592" fmla="*/ 2423835 w 5979492"/>
              <a:gd name="connsiteY1592" fmla="*/ 5308248 h 5913566"/>
              <a:gd name="connsiteX1593" fmla="*/ 2423551 w 5979492"/>
              <a:gd name="connsiteY1593" fmla="*/ 5311259 h 5913566"/>
              <a:gd name="connsiteX1594" fmla="*/ 2422985 w 5979492"/>
              <a:gd name="connsiteY1594" fmla="*/ 5314545 h 5913566"/>
              <a:gd name="connsiteX1595" fmla="*/ 2422417 w 5979492"/>
              <a:gd name="connsiteY1595" fmla="*/ 5317282 h 5913566"/>
              <a:gd name="connsiteX1596" fmla="*/ 2421567 w 5979492"/>
              <a:gd name="connsiteY1596" fmla="*/ 5320020 h 5913566"/>
              <a:gd name="connsiteX1597" fmla="*/ 2420149 w 5979492"/>
              <a:gd name="connsiteY1597" fmla="*/ 5322758 h 5913566"/>
              <a:gd name="connsiteX1598" fmla="*/ 2418448 w 5979492"/>
              <a:gd name="connsiteY1598" fmla="*/ 5324948 h 5913566"/>
              <a:gd name="connsiteX1599" fmla="*/ 2416747 w 5979492"/>
              <a:gd name="connsiteY1599" fmla="*/ 5327413 h 5913566"/>
              <a:gd name="connsiteX1600" fmla="*/ 2414196 w 5979492"/>
              <a:gd name="connsiteY1600" fmla="*/ 5329329 h 5913566"/>
              <a:gd name="connsiteX1601" fmla="*/ 2411644 w 5979492"/>
              <a:gd name="connsiteY1601" fmla="*/ 5330971 h 5913566"/>
              <a:gd name="connsiteX1602" fmla="*/ 2408525 w 5979492"/>
              <a:gd name="connsiteY1602" fmla="*/ 5332341 h 5913566"/>
              <a:gd name="connsiteX1603" fmla="*/ 2404839 w 5979492"/>
              <a:gd name="connsiteY1603" fmla="*/ 5333983 h 5913566"/>
              <a:gd name="connsiteX1604" fmla="*/ 2400871 w 5979492"/>
              <a:gd name="connsiteY1604" fmla="*/ 5334804 h 5913566"/>
              <a:gd name="connsiteX1605" fmla="*/ 2396334 w 5979492"/>
              <a:gd name="connsiteY1605" fmla="*/ 5335352 h 5913566"/>
              <a:gd name="connsiteX1606" fmla="*/ 2391230 w 5979492"/>
              <a:gd name="connsiteY1606" fmla="*/ 5335626 h 5913566"/>
              <a:gd name="connsiteX1607" fmla="*/ 2385559 w 5979492"/>
              <a:gd name="connsiteY1607" fmla="*/ 5335626 h 5913566"/>
              <a:gd name="connsiteX1608" fmla="*/ 2379322 w 5979492"/>
              <a:gd name="connsiteY1608" fmla="*/ 5335352 h 5913566"/>
              <a:gd name="connsiteX1609" fmla="*/ 2372517 w 5979492"/>
              <a:gd name="connsiteY1609" fmla="*/ 5334804 h 5913566"/>
              <a:gd name="connsiteX1610" fmla="*/ 2364863 w 5979492"/>
              <a:gd name="connsiteY1610" fmla="*/ 5333709 h 5913566"/>
              <a:gd name="connsiteX1611" fmla="*/ 2356924 w 5979492"/>
              <a:gd name="connsiteY1611" fmla="*/ 5332066 h 5913566"/>
              <a:gd name="connsiteX1612" fmla="*/ 2347567 w 5979492"/>
              <a:gd name="connsiteY1612" fmla="*/ 5341101 h 5913566"/>
              <a:gd name="connsiteX1613" fmla="*/ 2338495 w 5979492"/>
              <a:gd name="connsiteY1613" fmla="*/ 5349040 h 5913566"/>
              <a:gd name="connsiteX1614" fmla="*/ 2329139 w 5979492"/>
              <a:gd name="connsiteY1614" fmla="*/ 5356433 h 5913566"/>
              <a:gd name="connsiteX1615" fmla="*/ 2319782 w 5979492"/>
              <a:gd name="connsiteY1615" fmla="*/ 5363004 h 5913566"/>
              <a:gd name="connsiteX1616" fmla="*/ 2309859 w 5979492"/>
              <a:gd name="connsiteY1616" fmla="*/ 5369027 h 5913566"/>
              <a:gd name="connsiteX1617" fmla="*/ 2300220 w 5979492"/>
              <a:gd name="connsiteY1617" fmla="*/ 5374228 h 5913566"/>
              <a:gd name="connsiteX1618" fmla="*/ 2290296 w 5979492"/>
              <a:gd name="connsiteY1618" fmla="*/ 5378883 h 5913566"/>
              <a:gd name="connsiteX1619" fmla="*/ 2280656 w 5979492"/>
              <a:gd name="connsiteY1619" fmla="*/ 5382441 h 5913566"/>
              <a:gd name="connsiteX1620" fmla="*/ 2270449 w 5979492"/>
              <a:gd name="connsiteY1620" fmla="*/ 5386001 h 5913566"/>
              <a:gd name="connsiteX1621" fmla="*/ 2260526 w 5979492"/>
              <a:gd name="connsiteY1621" fmla="*/ 5388738 h 5913566"/>
              <a:gd name="connsiteX1622" fmla="*/ 2250320 w 5979492"/>
              <a:gd name="connsiteY1622" fmla="*/ 5391202 h 5913566"/>
              <a:gd name="connsiteX1623" fmla="*/ 2240113 w 5979492"/>
              <a:gd name="connsiteY1623" fmla="*/ 5392845 h 5913566"/>
              <a:gd name="connsiteX1624" fmla="*/ 2229622 w 5979492"/>
              <a:gd name="connsiteY1624" fmla="*/ 5394214 h 5913566"/>
              <a:gd name="connsiteX1625" fmla="*/ 2219415 w 5979492"/>
              <a:gd name="connsiteY1625" fmla="*/ 5395035 h 5913566"/>
              <a:gd name="connsiteX1626" fmla="*/ 2208925 w 5979492"/>
              <a:gd name="connsiteY1626" fmla="*/ 5395582 h 5913566"/>
              <a:gd name="connsiteX1627" fmla="*/ 2198151 w 5979492"/>
              <a:gd name="connsiteY1627" fmla="*/ 5395582 h 5913566"/>
              <a:gd name="connsiteX1628" fmla="*/ 2187661 w 5979492"/>
              <a:gd name="connsiteY1628" fmla="*/ 5395582 h 5913566"/>
              <a:gd name="connsiteX1629" fmla="*/ 2177171 w 5979492"/>
              <a:gd name="connsiteY1629" fmla="*/ 5395309 h 5913566"/>
              <a:gd name="connsiteX1630" fmla="*/ 2166680 w 5979492"/>
              <a:gd name="connsiteY1630" fmla="*/ 5394487 h 5913566"/>
              <a:gd name="connsiteX1631" fmla="*/ 2155623 w 5979492"/>
              <a:gd name="connsiteY1631" fmla="*/ 5393666 h 5913566"/>
              <a:gd name="connsiteX1632" fmla="*/ 2134358 w 5979492"/>
              <a:gd name="connsiteY1632" fmla="*/ 5391476 h 5913566"/>
              <a:gd name="connsiteX1633" fmla="*/ 2112528 w 5979492"/>
              <a:gd name="connsiteY1633" fmla="*/ 5388464 h 5913566"/>
              <a:gd name="connsiteX1634" fmla="*/ 2069432 w 5979492"/>
              <a:gd name="connsiteY1634" fmla="*/ 5382441 h 5913566"/>
              <a:gd name="connsiteX1635" fmla="*/ 2047601 w 5979492"/>
              <a:gd name="connsiteY1635" fmla="*/ 5379978 h 5913566"/>
              <a:gd name="connsiteX1636" fmla="*/ 2037111 w 5979492"/>
              <a:gd name="connsiteY1636" fmla="*/ 5378883 h 5913566"/>
              <a:gd name="connsiteX1637" fmla="*/ 2026337 w 5979492"/>
              <a:gd name="connsiteY1637" fmla="*/ 5377787 h 5913566"/>
              <a:gd name="connsiteX1638" fmla="*/ 2018398 w 5979492"/>
              <a:gd name="connsiteY1638" fmla="*/ 5375050 h 5913566"/>
              <a:gd name="connsiteX1639" fmla="*/ 2010743 w 5979492"/>
              <a:gd name="connsiteY1639" fmla="*/ 5372585 h 5913566"/>
              <a:gd name="connsiteX1640" fmla="*/ 2003371 w 5979492"/>
              <a:gd name="connsiteY1640" fmla="*/ 5369300 h 5913566"/>
              <a:gd name="connsiteX1641" fmla="*/ 1995716 w 5979492"/>
              <a:gd name="connsiteY1641" fmla="*/ 5366562 h 5913566"/>
              <a:gd name="connsiteX1642" fmla="*/ 1988345 w 5979492"/>
              <a:gd name="connsiteY1642" fmla="*/ 5363004 h 5913566"/>
              <a:gd name="connsiteX1643" fmla="*/ 1981256 w 5979492"/>
              <a:gd name="connsiteY1643" fmla="*/ 5359718 h 5913566"/>
              <a:gd name="connsiteX1644" fmla="*/ 1974452 w 5979492"/>
              <a:gd name="connsiteY1644" fmla="*/ 5355885 h 5913566"/>
              <a:gd name="connsiteX1645" fmla="*/ 1967364 w 5979492"/>
              <a:gd name="connsiteY1645" fmla="*/ 5352326 h 5913566"/>
              <a:gd name="connsiteX1646" fmla="*/ 1954038 w 5979492"/>
              <a:gd name="connsiteY1646" fmla="*/ 5344113 h 5913566"/>
              <a:gd name="connsiteX1647" fmla="*/ 1940996 w 5979492"/>
              <a:gd name="connsiteY1647" fmla="*/ 5335626 h 5913566"/>
              <a:gd name="connsiteX1648" fmla="*/ 1928238 w 5979492"/>
              <a:gd name="connsiteY1648" fmla="*/ 5326865 h 5913566"/>
              <a:gd name="connsiteX1649" fmla="*/ 1915763 w 5979492"/>
              <a:gd name="connsiteY1649" fmla="*/ 5317557 h 5913566"/>
              <a:gd name="connsiteX1650" fmla="*/ 1903288 w 5979492"/>
              <a:gd name="connsiteY1650" fmla="*/ 5308248 h 5913566"/>
              <a:gd name="connsiteX1651" fmla="*/ 1891097 w 5979492"/>
              <a:gd name="connsiteY1651" fmla="*/ 5298392 h 5913566"/>
              <a:gd name="connsiteX1652" fmla="*/ 1866997 w 5979492"/>
              <a:gd name="connsiteY1652" fmla="*/ 5278954 h 5913566"/>
              <a:gd name="connsiteX1653" fmla="*/ 1854805 w 5979492"/>
              <a:gd name="connsiteY1653" fmla="*/ 5269098 h 5913566"/>
              <a:gd name="connsiteX1654" fmla="*/ 1842614 w 5979492"/>
              <a:gd name="connsiteY1654" fmla="*/ 5259789 h 5913566"/>
              <a:gd name="connsiteX1655" fmla="*/ 1830139 w 5979492"/>
              <a:gd name="connsiteY1655" fmla="*/ 5250208 h 5913566"/>
              <a:gd name="connsiteX1656" fmla="*/ 1817380 w 5979492"/>
              <a:gd name="connsiteY1656" fmla="*/ 5241173 h 5913566"/>
              <a:gd name="connsiteX1657" fmla="*/ 1799802 w 5979492"/>
              <a:gd name="connsiteY1657" fmla="*/ 5226663 h 5913566"/>
              <a:gd name="connsiteX1658" fmla="*/ 1732324 w 5979492"/>
              <a:gd name="connsiteY1658" fmla="*/ 5154659 h 5913566"/>
              <a:gd name="connsiteX1659" fmla="*/ 1719565 w 5979492"/>
              <a:gd name="connsiteY1659" fmla="*/ 5143435 h 5913566"/>
              <a:gd name="connsiteX1660" fmla="*/ 1707373 w 5979492"/>
              <a:gd name="connsiteY1660" fmla="*/ 5131936 h 5913566"/>
              <a:gd name="connsiteX1661" fmla="*/ 1695182 w 5979492"/>
              <a:gd name="connsiteY1661" fmla="*/ 5120438 h 5913566"/>
              <a:gd name="connsiteX1662" fmla="*/ 1683274 w 5979492"/>
              <a:gd name="connsiteY1662" fmla="*/ 5108665 h 5913566"/>
              <a:gd name="connsiteX1663" fmla="*/ 1671366 w 5979492"/>
              <a:gd name="connsiteY1663" fmla="*/ 5096893 h 5913566"/>
              <a:gd name="connsiteX1664" fmla="*/ 1659742 w 5979492"/>
              <a:gd name="connsiteY1664" fmla="*/ 5085120 h 5913566"/>
              <a:gd name="connsiteX1665" fmla="*/ 1648118 w 5979492"/>
              <a:gd name="connsiteY1665" fmla="*/ 5073348 h 5913566"/>
              <a:gd name="connsiteX1666" fmla="*/ 1636493 w 5979492"/>
              <a:gd name="connsiteY1666" fmla="*/ 5061028 h 5913566"/>
              <a:gd name="connsiteX1667" fmla="*/ 1625436 w 5979492"/>
              <a:gd name="connsiteY1667" fmla="*/ 5048708 h 5913566"/>
              <a:gd name="connsiteX1668" fmla="*/ 1614378 w 5979492"/>
              <a:gd name="connsiteY1668" fmla="*/ 5036388 h 5913566"/>
              <a:gd name="connsiteX1669" fmla="*/ 1592547 w 5979492"/>
              <a:gd name="connsiteY1669" fmla="*/ 5011201 h 5913566"/>
              <a:gd name="connsiteX1670" fmla="*/ 1571283 w 5979492"/>
              <a:gd name="connsiteY1670" fmla="*/ 4985740 h 5913566"/>
              <a:gd name="connsiteX1671" fmla="*/ 1550586 w 5979492"/>
              <a:gd name="connsiteY1671" fmla="*/ 4960005 h 5913566"/>
              <a:gd name="connsiteX1672" fmla="*/ 1536410 w 5979492"/>
              <a:gd name="connsiteY1672" fmla="*/ 4943852 h 5913566"/>
              <a:gd name="connsiteX1673" fmla="*/ 1522234 w 5979492"/>
              <a:gd name="connsiteY1673" fmla="*/ 4927973 h 5913566"/>
              <a:gd name="connsiteX1674" fmla="*/ 1508057 w 5979492"/>
              <a:gd name="connsiteY1674" fmla="*/ 4912094 h 5913566"/>
              <a:gd name="connsiteX1675" fmla="*/ 1493597 w 5979492"/>
              <a:gd name="connsiteY1675" fmla="*/ 4896489 h 5913566"/>
              <a:gd name="connsiteX1676" fmla="*/ 1464111 w 5979492"/>
              <a:gd name="connsiteY1676" fmla="*/ 4865278 h 5913566"/>
              <a:gd name="connsiteX1677" fmla="*/ 1435192 w 5979492"/>
              <a:gd name="connsiteY1677" fmla="*/ 4834068 h 5913566"/>
              <a:gd name="connsiteX1678" fmla="*/ 1420449 w 5979492"/>
              <a:gd name="connsiteY1678" fmla="*/ 4818189 h 5913566"/>
              <a:gd name="connsiteX1679" fmla="*/ 1405989 w 5979492"/>
              <a:gd name="connsiteY1679" fmla="*/ 4802310 h 5913566"/>
              <a:gd name="connsiteX1680" fmla="*/ 1391813 w 5979492"/>
              <a:gd name="connsiteY1680" fmla="*/ 4786157 h 5913566"/>
              <a:gd name="connsiteX1681" fmla="*/ 1377920 w 5979492"/>
              <a:gd name="connsiteY1681" fmla="*/ 4770278 h 5913566"/>
              <a:gd name="connsiteX1682" fmla="*/ 1364311 w 5979492"/>
              <a:gd name="connsiteY1682" fmla="*/ 4753851 h 5913566"/>
              <a:gd name="connsiteX1683" fmla="*/ 1351269 w 5979492"/>
              <a:gd name="connsiteY1683" fmla="*/ 4737424 h 5913566"/>
              <a:gd name="connsiteX1684" fmla="*/ 1338227 w 5979492"/>
              <a:gd name="connsiteY1684" fmla="*/ 4720450 h 5913566"/>
              <a:gd name="connsiteX1685" fmla="*/ 1325752 w 5979492"/>
              <a:gd name="connsiteY1685" fmla="*/ 4702929 h 5913566"/>
              <a:gd name="connsiteX1686" fmla="*/ 1310726 w 5979492"/>
              <a:gd name="connsiteY1686" fmla="*/ 4686229 h 5913566"/>
              <a:gd name="connsiteX1687" fmla="*/ 1306189 w 5979492"/>
              <a:gd name="connsiteY1687" fmla="*/ 4682122 h 5913566"/>
              <a:gd name="connsiteX1688" fmla="*/ 1301936 w 5979492"/>
              <a:gd name="connsiteY1688" fmla="*/ 4678289 h 5913566"/>
              <a:gd name="connsiteX1689" fmla="*/ 1298251 w 5979492"/>
              <a:gd name="connsiteY1689" fmla="*/ 4674456 h 5913566"/>
              <a:gd name="connsiteX1690" fmla="*/ 1294281 w 5979492"/>
              <a:gd name="connsiteY1690" fmla="*/ 4670075 h 5913566"/>
              <a:gd name="connsiteX1691" fmla="*/ 1290312 w 5979492"/>
              <a:gd name="connsiteY1691" fmla="*/ 4665695 h 5913566"/>
              <a:gd name="connsiteX1692" fmla="*/ 1287193 w 5979492"/>
              <a:gd name="connsiteY1692" fmla="*/ 4661589 h 5913566"/>
              <a:gd name="connsiteX1693" fmla="*/ 1280672 w 5979492"/>
              <a:gd name="connsiteY1693" fmla="*/ 4652554 h 5913566"/>
              <a:gd name="connsiteX1694" fmla="*/ 1274718 w 5979492"/>
              <a:gd name="connsiteY1694" fmla="*/ 4643520 h 5913566"/>
              <a:gd name="connsiteX1695" fmla="*/ 1269047 w 5979492"/>
              <a:gd name="connsiteY1695" fmla="*/ 4633664 h 5913566"/>
              <a:gd name="connsiteX1696" fmla="*/ 1263944 w 5979492"/>
              <a:gd name="connsiteY1696" fmla="*/ 4624081 h 5913566"/>
              <a:gd name="connsiteX1697" fmla="*/ 1259408 w 5979492"/>
              <a:gd name="connsiteY1697" fmla="*/ 4613952 h 5913566"/>
              <a:gd name="connsiteX1698" fmla="*/ 1224535 w 5979492"/>
              <a:gd name="connsiteY1698" fmla="*/ 4584657 h 5913566"/>
              <a:gd name="connsiteX1699" fmla="*/ 1178320 w 5979492"/>
              <a:gd name="connsiteY1699" fmla="*/ 4537842 h 5913566"/>
              <a:gd name="connsiteX1700" fmla="*/ 1170949 w 5979492"/>
              <a:gd name="connsiteY1700" fmla="*/ 4534557 h 5913566"/>
              <a:gd name="connsiteX1701" fmla="*/ 1163861 w 5979492"/>
              <a:gd name="connsiteY1701" fmla="*/ 4530724 h 5913566"/>
              <a:gd name="connsiteX1702" fmla="*/ 1156772 w 5979492"/>
              <a:gd name="connsiteY1702" fmla="*/ 4526891 h 5913566"/>
              <a:gd name="connsiteX1703" fmla="*/ 1149968 w 5979492"/>
              <a:gd name="connsiteY1703" fmla="*/ 4523331 h 5913566"/>
              <a:gd name="connsiteX1704" fmla="*/ 1136643 w 5979492"/>
              <a:gd name="connsiteY1704" fmla="*/ 4515118 h 5913566"/>
              <a:gd name="connsiteX1705" fmla="*/ 1123601 w 5979492"/>
              <a:gd name="connsiteY1705" fmla="*/ 4506357 h 5913566"/>
              <a:gd name="connsiteX1706" fmla="*/ 1110842 w 5979492"/>
              <a:gd name="connsiteY1706" fmla="*/ 4497323 h 5913566"/>
              <a:gd name="connsiteX1707" fmla="*/ 1098367 w 5979492"/>
              <a:gd name="connsiteY1707" fmla="*/ 4487740 h 5913566"/>
              <a:gd name="connsiteX1708" fmla="*/ 1086176 w 5979492"/>
              <a:gd name="connsiteY1708" fmla="*/ 4478432 h 5913566"/>
              <a:gd name="connsiteX1709" fmla="*/ 1074268 w 5979492"/>
              <a:gd name="connsiteY1709" fmla="*/ 4468303 h 5913566"/>
              <a:gd name="connsiteX1710" fmla="*/ 1050735 w 5979492"/>
              <a:gd name="connsiteY1710" fmla="*/ 4448591 h 5913566"/>
              <a:gd name="connsiteX1711" fmla="*/ 1026919 w 5979492"/>
              <a:gd name="connsiteY1711" fmla="*/ 4428605 h 5913566"/>
              <a:gd name="connsiteX1712" fmla="*/ 1014728 w 5979492"/>
              <a:gd name="connsiteY1712" fmla="*/ 4418749 h 5913566"/>
              <a:gd name="connsiteX1713" fmla="*/ 1002536 w 5979492"/>
              <a:gd name="connsiteY1713" fmla="*/ 4409440 h 5913566"/>
              <a:gd name="connsiteX1714" fmla="*/ 990345 w 5979492"/>
              <a:gd name="connsiteY1714" fmla="*/ 4399859 h 5913566"/>
              <a:gd name="connsiteX1715" fmla="*/ 977586 w 5979492"/>
              <a:gd name="connsiteY1715" fmla="*/ 4391098 h 5913566"/>
              <a:gd name="connsiteX1716" fmla="*/ 967379 w 5979492"/>
              <a:gd name="connsiteY1716" fmla="*/ 4387813 h 5913566"/>
              <a:gd name="connsiteX1717" fmla="*/ 962276 w 5979492"/>
              <a:gd name="connsiteY1717" fmla="*/ 4385896 h 5913566"/>
              <a:gd name="connsiteX1718" fmla="*/ 957740 w 5979492"/>
              <a:gd name="connsiteY1718" fmla="*/ 4383705 h 5913566"/>
              <a:gd name="connsiteX1719" fmla="*/ 952920 w 5979492"/>
              <a:gd name="connsiteY1719" fmla="*/ 4381789 h 5913566"/>
              <a:gd name="connsiteX1720" fmla="*/ 948384 w 5979492"/>
              <a:gd name="connsiteY1720" fmla="*/ 4379052 h 5913566"/>
              <a:gd name="connsiteX1721" fmla="*/ 943847 w 5979492"/>
              <a:gd name="connsiteY1721" fmla="*/ 4376587 h 5913566"/>
              <a:gd name="connsiteX1722" fmla="*/ 939878 w 5979492"/>
              <a:gd name="connsiteY1722" fmla="*/ 4373850 h 5913566"/>
              <a:gd name="connsiteX1723" fmla="*/ 935625 w 5979492"/>
              <a:gd name="connsiteY1723" fmla="*/ 4371112 h 5913566"/>
              <a:gd name="connsiteX1724" fmla="*/ 931940 w 5979492"/>
              <a:gd name="connsiteY1724" fmla="*/ 4367826 h 5913566"/>
              <a:gd name="connsiteX1725" fmla="*/ 927970 w 5979492"/>
              <a:gd name="connsiteY1725" fmla="*/ 4364815 h 5913566"/>
              <a:gd name="connsiteX1726" fmla="*/ 924284 w 5979492"/>
              <a:gd name="connsiteY1726" fmla="*/ 4361256 h 5913566"/>
              <a:gd name="connsiteX1727" fmla="*/ 920882 w 5979492"/>
              <a:gd name="connsiteY1727" fmla="*/ 4357697 h 5913566"/>
              <a:gd name="connsiteX1728" fmla="*/ 917479 w 5979492"/>
              <a:gd name="connsiteY1728" fmla="*/ 4353590 h 5913566"/>
              <a:gd name="connsiteX1729" fmla="*/ 914644 w 5979492"/>
              <a:gd name="connsiteY1729" fmla="*/ 4349757 h 5913566"/>
              <a:gd name="connsiteX1730" fmla="*/ 911809 w 5979492"/>
              <a:gd name="connsiteY1730" fmla="*/ 4345377 h 5913566"/>
              <a:gd name="connsiteX1731" fmla="*/ 902169 w 5979492"/>
              <a:gd name="connsiteY1731" fmla="*/ 4341271 h 5913566"/>
              <a:gd name="connsiteX1732" fmla="*/ 892813 w 5979492"/>
              <a:gd name="connsiteY1732" fmla="*/ 4337438 h 5913566"/>
              <a:gd name="connsiteX1733" fmla="*/ 883741 w 5979492"/>
              <a:gd name="connsiteY1733" fmla="*/ 4332510 h 5913566"/>
              <a:gd name="connsiteX1734" fmla="*/ 875235 w 5979492"/>
              <a:gd name="connsiteY1734" fmla="*/ 4327582 h 5913566"/>
              <a:gd name="connsiteX1735" fmla="*/ 867012 w 5979492"/>
              <a:gd name="connsiteY1735" fmla="*/ 4322380 h 5913566"/>
              <a:gd name="connsiteX1736" fmla="*/ 858507 w 5979492"/>
              <a:gd name="connsiteY1736" fmla="*/ 4316904 h 5913566"/>
              <a:gd name="connsiteX1737" fmla="*/ 850568 w 5979492"/>
              <a:gd name="connsiteY1737" fmla="*/ 4311155 h 5913566"/>
              <a:gd name="connsiteX1738" fmla="*/ 842913 w 5979492"/>
              <a:gd name="connsiteY1738" fmla="*/ 4305680 h 5913566"/>
              <a:gd name="connsiteX1739" fmla="*/ 827603 w 5979492"/>
              <a:gd name="connsiteY1739" fmla="*/ 4293359 h 5913566"/>
              <a:gd name="connsiteX1740" fmla="*/ 812293 w 5979492"/>
              <a:gd name="connsiteY1740" fmla="*/ 4280766 h 5913566"/>
              <a:gd name="connsiteX1741" fmla="*/ 797550 w 5979492"/>
              <a:gd name="connsiteY1741" fmla="*/ 4268172 h 5913566"/>
              <a:gd name="connsiteX1742" fmla="*/ 782523 w 5979492"/>
              <a:gd name="connsiteY1742" fmla="*/ 4255852 h 5913566"/>
              <a:gd name="connsiteX1743" fmla="*/ 778270 w 5979492"/>
              <a:gd name="connsiteY1743" fmla="*/ 4255852 h 5913566"/>
              <a:gd name="connsiteX1744" fmla="*/ 774584 w 5979492"/>
              <a:gd name="connsiteY1744" fmla="*/ 4256126 h 5913566"/>
              <a:gd name="connsiteX1745" fmla="*/ 770899 w 5979492"/>
              <a:gd name="connsiteY1745" fmla="*/ 4256947 h 5913566"/>
              <a:gd name="connsiteX1746" fmla="*/ 768063 w 5979492"/>
              <a:gd name="connsiteY1746" fmla="*/ 4258043 h 5913566"/>
              <a:gd name="connsiteX1747" fmla="*/ 765228 w 5979492"/>
              <a:gd name="connsiteY1747" fmla="*/ 4259138 h 5913566"/>
              <a:gd name="connsiteX1748" fmla="*/ 762960 w 5979492"/>
              <a:gd name="connsiteY1748" fmla="*/ 4261054 h 5913566"/>
              <a:gd name="connsiteX1749" fmla="*/ 760692 w 5979492"/>
              <a:gd name="connsiteY1749" fmla="*/ 4262696 h 5913566"/>
              <a:gd name="connsiteX1750" fmla="*/ 758991 w 5979492"/>
              <a:gd name="connsiteY1750" fmla="*/ 4264887 h 5913566"/>
              <a:gd name="connsiteX1751" fmla="*/ 757573 w 5979492"/>
              <a:gd name="connsiteY1751" fmla="*/ 4267351 h 5913566"/>
              <a:gd name="connsiteX1752" fmla="*/ 756155 w 5979492"/>
              <a:gd name="connsiteY1752" fmla="*/ 4269541 h 5913566"/>
              <a:gd name="connsiteX1753" fmla="*/ 755021 w 5979492"/>
              <a:gd name="connsiteY1753" fmla="*/ 4272005 h 5913566"/>
              <a:gd name="connsiteX1754" fmla="*/ 753887 w 5979492"/>
              <a:gd name="connsiteY1754" fmla="*/ 4275017 h 5913566"/>
              <a:gd name="connsiteX1755" fmla="*/ 752186 w 5979492"/>
              <a:gd name="connsiteY1755" fmla="*/ 4280766 h 5913566"/>
              <a:gd name="connsiteX1756" fmla="*/ 750485 w 5979492"/>
              <a:gd name="connsiteY1756" fmla="*/ 4286789 h 5913566"/>
              <a:gd name="connsiteX1757" fmla="*/ 749918 w 5979492"/>
              <a:gd name="connsiteY1757" fmla="*/ 4290074 h 5913566"/>
              <a:gd name="connsiteX1758" fmla="*/ 749918 w 5979492"/>
              <a:gd name="connsiteY1758" fmla="*/ 4291443 h 5913566"/>
              <a:gd name="connsiteX1759" fmla="*/ 750201 w 5979492"/>
              <a:gd name="connsiteY1759" fmla="*/ 4293359 h 5913566"/>
              <a:gd name="connsiteX1760" fmla="*/ 750485 w 5979492"/>
              <a:gd name="connsiteY1760" fmla="*/ 4294729 h 5913566"/>
              <a:gd name="connsiteX1761" fmla="*/ 751052 w 5979492"/>
              <a:gd name="connsiteY1761" fmla="*/ 4296097 h 5913566"/>
              <a:gd name="connsiteX1762" fmla="*/ 751619 w 5979492"/>
              <a:gd name="connsiteY1762" fmla="*/ 4297740 h 5913566"/>
              <a:gd name="connsiteX1763" fmla="*/ 752469 w 5979492"/>
              <a:gd name="connsiteY1763" fmla="*/ 4299382 h 5913566"/>
              <a:gd name="connsiteX1764" fmla="*/ 770332 w 5979492"/>
              <a:gd name="connsiteY1764" fmla="*/ 4317452 h 5913566"/>
              <a:gd name="connsiteX1765" fmla="*/ 788477 w 5979492"/>
              <a:gd name="connsiteY1765" fmla="*/ 4335795 h 5913566"/>
              <a:gd name="connsiteX1766" fmla="*/ 797266 w 5979492"/>
              <a:gd name="connsiteY1766" fmla="*/ 4345103 h 5913566"/>
              <a:gd name="connsiteX1767" fmla="*/ 805771 w 5979492"/>
              <a:gd name="connsiteY1767" fmla="*/ 4354412 h 5913566"/>
              <a:gd name="connsiteX1768" fmla="*/ 814277 w 5979492"/>
              <a:gd name="connsiteY1768" fmla="*/ 4363994 h 5913566"/>
              <a:gd name="connsiteX1769" fmla="*/ 822500 w 5979492"/>
              <a:gd name="connsiteY1769" fmla="*/ 4373576 h 5913566"/>
              <a:gd name="connsiteX1770" fmla="*/ 830154 w 5979492"/>
              <a:gd name="connsiteY1770" fmla="*/ 4383432 h 5913566"/>
              <a:gd name="connsiteX1771" fmla="*/ 837243 w 5979492"/>
              <a:gd name="connsiteY1771" fmla="*/ 4393561 h 5913566"/>
              <a:gd name="connsiteX1772" fmla="*/ 844047 w 5979492"/>
              <a:gd name="connsiteY1772" fmla="*/ 4403965 h 5913566"/>
              <a:gd name="connsiteX1773" fmla="*/ 847166 w 5979492"/>
              <a:gd name="connsiteY1773" fmla="*/ 4409440 h 5913566"/>
              <a:gd name="connsiteX1774" fmla="*/ 850001 w 5979492"/>
              <a:gd name="connsiteY1774" fmla="*/ 4414916 h 5913566"/>
              <a:gd name="connsiteX1775" fmla="*/ 853120 w 5979492"/>
              <a:gd name="connsiteY1775" fmla="*/ 4420666 h 5913566"/>
              <a:gd name="connsiteX1776" fmla="*/ 855388 w 5979492"/>
              <a:gd name="connsiteY1776" fmla="*/ 4426141 h 5913566"/>
              <a:gd name="connsiteX1777" fmla="*/ 857940 w 5979492"/>
              <a:gd name="connsiteY1777" fmla="*/ 4432164 h 5913566"/>
              <a:gd name="connsiteX1778" fmla="*/ 860208 w 5979492"/>
              <a:gd name="connsiteY1778" fmla="*/ 4437640 h 5913566"/>
              <a:gd name="connsiteX1779" fmla="*/ 862193 w 5979492"/>
              <a:gd name="connsiteY1779" fmla="*/ 4443663 h 5913566"/>
              <a:gd name="connsiteX1780" fmla="*/ 863894 w 5979492"/>
              <a:gd name="connsiteY1780" fmla="*/ 4449959 h 5913566"/>
              <a:gd name="connsiteX1781" fmla="*/ 865311 w 5979492"/>
              <a:gd name="connsiteY1781" fmla="*/ 4456257 h 5913566"/>
              <a:gd name="connsiteX1782" fmla="*/ 867012 w 5979492"/>
              <a:gd name="connsiteY1782" fmla="*/ 4462553 h 5913566"/>
              <a:gd name="connsiteX1783" fmla="*/ 870415 w 5979492"/>
              <a:gd name="connsiteY1783" fmla="*/ 4463101 h 5913566"/>
              <a:gd name="connsiteX1784" fmla="*/ 874101 w 5979492"/>
              <a:gd name="connsiteY1784" fmla="*/ 4464196 h 5913566"/>
              <a:gd name="connsiteX1785" fmla="*/ 877503 w 5979492"/>
              <a:gd name="connsiteY1785" fmla="*/ 4465291 h 5913566"/>
              <a:gd name="connsiteX1786" fmla="*/ 880905 w 5979492"/>
              <a:gd name="connsiteY1786" fmla="*/ 4466933 h 5913566"/>
              <a:gd name="connsiteX1787" fmla="*/ 886009 w 5979492"/>
              <a:gd name="connsiteY1787" fmla="*/ 4470219 h 5913566"/>
              <a:gd name="connsiteX1788" fmla="*/ 890261 w 5979492"/>
              <a:gd name="connsiteY1788" fmla="*/ 4473231 h 5913566"/>
              <a:gd name="connsiteX1789" fmla="*/ 894515 w 5979492"/>
              <a:gd name="connsiteY1789" fmla="*/ 4476789 h 5913566"/>
              <a:gd name="connsiteX1790" fmla="*/ 898200 w 5979492"/>
              <a:gd name="connsiteY1790" fmla="*/ 4480349 h 5913566"/>
              <a:gd name="connsiteX1791" fmla="*/ 901602 w 5979492"/>
              <a:gd name="connsiteY1791" fmla="*/ 4484455 h 5913566"/>
              <a:gd name="connsiteX1792" fmla="*/ 904437 w 5979492"/>
              <a:gd name="connsiteY1792" fmla="*/ 4488288 h 5913566"/>
              <a:gd name="connsiteX1793" fmla="*/ 907273 w 5979492"/>
              <a:gd name="connsiteY1793" fmla="*/ 4492668 h 5913566"/>
              <a:gd name="connsiteX1794" fmla="*/ 909258 w 5979492"/>
              <a:gd name="connsiteY1794" fmla="*/ 4497049 h 5913566"/>
              <a:gd name="connsiteX1795" fmla="*/ 910959 w 5979492"/>
              <a:gd name="connsiteY1795" fmla="*/ 4501429 h 5913566"/>
              <a:gd name="connsiteX1796" fmla="*/ 912943 w 5979492"/>
              <a:gd name="connsiteY1796" fmla="*/ 4506084 h 5913566"/>
              <a:gd name="connsiteX1797" fmla="*/ 914077 w 5979492"/>
              <a:gd name="connsiteY1797" fmla="*/ 4510738 h 5913566"/>
              <a:gd name="connsiteX1798" fmla="*/ 915211 w 5979492"/>
              <a:gd name="connsiteY1798" fmla="*/ 4515666 h 5913566"/>
              <a:gd name="connsiteX1799" fmla="*/ 916062 w 5979492"/>
              <a:gd name="connsiteY1799" fmla="*/ 4520594 h 5913566"/>
              <a:gd name="connsiteX1800" fmla="*/ 916629 w 5979492"/>
              <a:gd name="connsiteY1800" fmla="*/ 4525522 h 5913566"/>
              <a:gd name="connsiteX1801" fmla="*/ 917479 w 5979492"/>
              <a:gd name="connsiteY1801" fmla="*/ 4536199 h 5913566"/>
              <a:gd name="connsiteX1802" fmla="*/ 932507 w 5979492"/>
              <a:gd name="connsiteY1802" fmla="*/ 4553721 h 5913566"/>
              <a:gd name="connsiteX1803" fmla="*/ 966245 w 5979492"/>
              <a:gd name="connsiteY1803" fmla="*/ 4595608 h 5913566"/>
              <a:gd name="connsiteX1804" fmla="*/ 1032023 w 5979492"/>
              <a:gd name="connsiteY1804" fmla="*/ 4687324 h 5913566"/>
              <a:gd name="connsiteX1805" fmla="*/ 1045632 w 5979492"/>
              <a:gd name="connsiteY1805" fmla="*/ 4704298 h 5913566"/>
              <a:gd name="connsiteX1806" fmla="*/ 1050735 w 5979492"/>
              <a:gd name="connsiteY1806" fmla="*/ 4709226 h 5913566"/>
              <a:gd name="connsiteX1807" fmla="*/ 1055555 w 5979492"/>
              <a:gd name="connsiteY1807" fmla="*/ 4713880 h 5913566"/>
              <a:gd name="connsiteX1808" fmla="*/ 1059808 w 5979492"/>
              <a:gd name="connsiteY1808" fmla="*/ 4718808 h 5913566"/>
              <a:gd name="connsiteX1809" fmla="*/ 1064344 w 5979492"/>
              <a:gd name="connsiteY1809" fmla="*/ 4723736 h 5913566"/>
              <a:gd name="connsiteX1810" fmla="*/ 1068313 w 5979492"/>
              <a:gd name="connsiteY1810" fmla="*/ 4728664 h 5913566"/>
              <a:gd name="connsiteX1811" fmla="*/ 1072283 w 5979492"/>
              <a:gd name="connsiteY1811" fmla="*/ 4733866 h 5913566"/>
              <a:gd name="connsiteX1812" fmla="*/ 1075969 w 5979492"/>
              <a:gd name="connsiteY1812" fmla="*/ 4739341 h 5913566"/>
              <a:gd name="connsiteX1813" fmla="*/ 1079371 w 5979492"/>
              <a:gd name="connsiteY1813" fmla="*/ 4744817 h 5913566"/>
              <a:gd name="connsiteX1814" fmla="*/ 1082774 w 5979492"/>
              <a:gd name="connsiteY1814" fmla="*/ 4750292 h 5913566"/>
              <a:gd name="connsiteX1815" fmla="*/ 1085609 w 5979492"/>
              <a:gd name="connsiteY1815" fmla="*/ 4756041 h 5913566"/>
              <a:gd name="connsiteX1816" fmla="*/ 1088444 w 5979492"/>
              <a:gd name="connsiteY1816" fmla="*/ 4761517 h 5913566"/>
              <a:gd name="connsiteX1817" fmla="*/ 1090428 w 5979492"/>
              <a:gd name="connsiteY1817" fmla="*/ 4767540 h 5913566"/>
              <a:gd name="connsiteX1818" fmla="*/ 1092413 w 5979492"/>
              <a:gd name="connsiteY1818" fmla="*/ 4773563 h 5913566"/>
              <a:gd name="connsiteX1819" fmla="*/ 1094114 w 5979492"/>
              <a:gd name="connsiteY1819" fmla="*/ 4779860 h 5913566"/>
              <a:gd name="connsiteX1820" fmla="*/ 1095532 w 5979492"/>
              <a:gd name="connsiteY1820" fmla="*/ 4786157 h 5913566"/>
              <a:gd name="connsiteX1821" fmla="*/ 1096666 w 5979492"/>
              <a:gd name="connsiteY1821" fmla="*/ 4792727 h 5913566"/>
              <a:gd name="connsiteX1822" fmla="*/ 1104888 w 5979492"/>
              <a:gd name="connsiteY1822" fmla="*/ 4803952 h 5913566"/>
              <a:gd name="connsiteX1823" fmla="*/ 1113394 w 5979492"/>
              <a:gd name="connsiteY1823" fmla="*/ 4814903 h 5913566"/>
              <a:gd name="connsiteX1824" fmla="*/ 1122183 w 5979492"/>
              <a:gd name="connsiteY1824" fmla="*/ 4825580 h 5913566"/>
              <a:gd name="connsiteX1825" fmla="*/ 1130972 w 5979492"/>
              <a:gd name="connsiteY1825" fmla="*/ 4836258 h 5913566"/>
              <a:gd name="connsiteX1826" fmla="*/ 1148834 w 5979492"/>
              <a:gd name="connsiteY1826" fmla="*/ 4857613 h 5913566"/>
              <a:gd name="connsiteX1827" fmla="*/ 1166696 w 5979492"/>
              <a:gd name="connsiteY1827" fmla="*/ 4878693 h 5913566"/>
              <a:gd name="connsiteX1828" fmla="*/ 1175485 w 5979492"/>
              <a:gd name="connsiteY1828" fmla="*/ 4889644 h 5913566"/>
              <a:gd name="connsiteX1829" fmla="*/ 1183991 w 5979492"/>
              <a:gd name="connsiteY1829" fmla="*/ 4900322 h 5913566"/>
              <a:gd name="connsiteX1830" fmla="*/ 1192213 w 5979492"/>
              <a:gd name="connsiteY1830" fmla="*/ 4911273 h 5913566"/>
              <a:gd name="connsiteX1831" fmla="*/ 1200435 w 5979492"/>
              <a:gd name="connsiteY1831" fmla="*/ 4922497 h 5913566"/>
              <a:gd name="connsiteX1832" fmla="*/ 1208091 w 5979492"/>
              <a:gd name="connsiteY1832" fmla="*/ 4933996 h 5913566"/>
              <a:gd name="connsiteX1833" fmla="*/ 1215178 w 5979492"/>
              <a:gd name="connsiteY1833" fmla="*/ 4945494 h 5913566"/>
              <a:gd name="connsiteX1834" fmla="*/ 1221983 w 5979492"/>
              <a:gd name="connsiteY1834" fmla="*/ 4957267 h 5913566"/>
              <a:gd name="connsiteX1835" fmla="*/ 1228220 w 5979492"/>
              <a:gd name="connsiteY1835" fmla="*/ 4969587 h 5913566"/>
              <a:gd name="connsiteX1836" fmla="*/ 1237293 w 5979492"/>
              <a:gd name="connsiteY1836" fmla="*/ 4983275 h 5913566"/>
              <a:gd name="connsiteX1837" fmla="*/ 1246933 w 5979492"/>
              <a:gd name="connsiteY1837" fmla="*/ 4996964 h 5913566"/>
              <a:gd name="connsiteX1838" fmla="*/ 1256572 w 5979492"/>
              <a:gd name="connsiteY1838" fmla="*/ 5010380 h 5913566"/>
              <a:gd name="connsiteX1839" fmla="*/ 1266779 w 5979492"/>
              <a:gd name="connsiteY1839" fmla="*/ 5023521 h 5913566"/>
              <a:gd name="connsiteX1840" fmla="*/ 1286910 w 5979492"/>
              <a:gd name="connsiteY1840" fmla="*/ 5049529 h 5913566"/>
              <a:gd name="connsiteX1841" fmla="*/ 1296833 w 5979492"/>
              <a:gd name="connsiteY1841" fmla="*/ 5062671 h 5913566"/>
              <a:gd name="connsiteX1842" fmla="*/ 1306756 w 5979492"/>
              <a:gd name="connsiteY1842" fmla="*/ 5076086 h 5913566"/>
              <a:gd name="connsiteX1843" fmla="*/ 1316112 w 5979492"/>
              <a:gd name="connsiteY1843" fmla="*/ 5089501 h 5913566"/>
              <a:gd name="connsiteX1844" fmla="*/ 1325186 w 5979492"/>
              <a:gd name="connsiteY1844" fmla="*/ 5103189 h 5913566"/>
              <a:gd name="connsiteX1845" fmla="*/ 1329154 w 5979492"/>
              <a:gd name="connsiteY1845" fmla="*/ 5110308 h 5913566"/>
              <a:gd name="connsiteX1846" fmla="*/ 1333124 w 5979492"/>
              <a:gd name="connsiteY1846" fmla="*/ 5117426 h 5913566"/>
              <a:gd name="connsiteX1847" fmla="*/ 1337093 w 5979492"/>
              <a:gd name="connsiteY1847" fmla="*/ 5124544 h 5913566"/>
              <a:gd name="connsiteX1848" fmla="*/ 1340779 w 5979492"/>
              <a:gd name="connsiteY1848" fmla="*/ 5131936 h 5913566"/>
              <a:gd name="connsiteX1849" fmla="*/ 1344181 w 5979492"/>
              <a:gd name="connsiteY1849" fmla="*/ 5139328 h 5913566"/>
              <a:gd name="connsiteX1850" fmla="*/ 1347017 w 5979492"/>
              <a:gd name="connsiteY1850" fmla="*/ 5146720 h 5913566"/>
              <a:gd name="connsiteX1851" fmla="*/ 1350135 w 5979492"/>
              <a:gd name="connsiteY1851" fmla="*/ 5154386 h 5913566"/>
              <a:gd name="connsiteX1852" fmla="*/ 1352687 w 5979492"/>
              <a:gd name="connsiteY1852" fmla="*/ 5162325 h 5913566"/>
              <a:gd name="connsiteX1853" fmla="*/ 1354955 w 5979492"/>
              <a:gd name="connsiteY1853" fmla="*/ 5170265 h 5913566"/>
              <a:gd name="connsiteX1854" fmla="*/ 1357223 w 5979492"/>
              <a:gd name="connsiteY1854" fmla="*/ 5178204 h 5913566"/>
              <a:gd name="connsiteX1855" fmla="*/ 1358641 w 5979492"/>
              <a:gd name="connsiteY1855" fmla="*/ 5186144 h 5913566"/>
              <a:gd name="connsiteX1856" fmla="*/ 1360059 w 5979492"/>
              <a:gd name="connsiteY1856" fmla="*/ 5194905 h 5913566"/>
              <a:gd name="connsiteX1857" fmla="*/ 1369698 w 5979492"/>
              <a:gd name="connsiteY1857" fmla="*/ 5208046 h 5913566"/>
              <a:gd name="connsiteX1858" fmla="*/ 1379338 w 5979492"/>
              <a:gd name="connsiteY1858" fmla="*/ 5220913 h 5913566"/>
              <a:gd name="connsiteX1859" fmla="*/ 1399468 w 5979492"/>
              <a:gd name="connsiteY1859" fmla="*/ 5246648 h 5913566"/>
              <a:gd name="connsiteX1860" fmla="*/ 1419881 w 5979492"/>
              <a:gd name="connsiteY1860" fmla="*/ 5272383 h 5913566"/>
              <a:gd name="connsiteX1861" fmla="*/ 1440579 w 5979492"/>
              <a:gd name="connsiteY1861" fmla="*/ 5298118 h 5913566"/>
              <a:gd name="connsiteX1862" fmla="*/ 1460993 w 5979492"/>
              <a:gd name="connsiteY1862" fmla="*/ 5323853 h 5913566"/>
              <a:gd name="connsiteX1863" fmla="*/ 1470916 w 5979492"/>
              <a:gd name="connsiteY1863" fmla="*/ 5336721 h 5913566"/>
              <a:gd name="connsiteX1864" fmla="*/ 1480839 w 5979492"/>
              <a:gd name="connsiteY1864" fmla="*/ 5349588 h 5913566"/>
              <a:gd name="connsiteX1865" fmla="*/ 1490479 w 5979492"/>
              <a:gd name="connsiteY1865" fmla="*/ 5362729 h 5913566"/>
              <a:gd name="connsiteX1866" fmla="*/ 1500119 w 5979492"/>
              <a:gd name="connsiteY1866" fmla="*/ 5375871 h 5913566"/>
              <a:gd name="connsiteX1867" fmla="*/ 1509192 w 5979492"/>
              <a:gd name="connsiteY1867" fmla="*/ 5389012 h 5913566"/>
              <a:gd name="connsiteX1868" fmla="*/ 1517697 w 5979492"/>
              <a:gd name="connsiteY1868" fmla="*/ 5402427 h 5913566"/>
              <a:gd name="connsiteX1869" fmla="*/ 1526487 w 5979492"/>
              <a:gd name="connsiteY1869" fmla="*/ 5416389 h 5913566"/>
              <a:gd name="connsiteX1870" fmla="*/ 1534425 w 5979492"/>
              <a:gd name="connsiteY1870" fmla="*/ 5430078 h 5913566"/>
              <a:gd name="connsiteX1871" fmla="*/ 1542080 w 5979492"/>
              <a:gd name="connsiteY1871" fmla="*/ 5443767 h 5913566"/>
              <a:gd name="connsiteX1872" fmla="*/ 1549168 w 5979492"/>
              <a:gd name="connsiteY1872" fmla="*/ 5458003 h 5913566"/>
              <a:gd name="connsiteX1873" fmla="*/ 1555972 w 5979492"/>
              <a:gd name="connsiteY1873" fmla="*/ 5472240 h 5913566"/>
              <a:gd name="connsiteX1874" fmla="*/ 1561927 w 5979492"/>
              <a:gd name="connsiteY1874" fmla="*/ 5486750 h 5913566"/>
              <a:gd name="connsiteX1875" fmla="*/ 1567597 w 5979492"/>
              <a:gd name="connsiteY1875" fmla="*/ 5501534 h 5913566"/>
              <a:gd name="connsiteX1876" fmla="*/ 1572701 w 5979492"/>
              <a:gd name="connsiteY1876" fmla="*/ 5516592 h 5913566"/>
              <a:gd name="connsiteX1877" fmla="*/ 1574685 w 5979492"/>
              <a:gd name="connsiteY1877" fmla="*/ 5524257 h 5913566"/>
              <a:gd name="connsiteX1878" fmla="*/ 1576670 w 5979492"/>
              <a:gd name="connsiteY1878" fmla="*/ 5531923 h 5913566"/>
              <a:gd name="connsiteX1879" fmla="*/ 1578654 w 5979492"/>
              <a:gd name="connsiteY1879" fmla="*/ 5539589 h 5913566"/>
              <a:gd name="connsiteX1880" fmla="*/ 1580355 w 5979492"/>
              <a:gd name="connsiteY1880" fmla="*/ 5547529 h 5913566"/>
              <a:gd name="connsiteX1881" fmla="*/ 1581773 w 5979492"/>
              <a:gd name="connsiteY1881" fmla="*/ 5555468 h 5913566"/>
              <a:gd name="connsiteX1882" fmla="*/ 1583190 w 5979492"/>
              <a:gd name="connsiteY1882" fmla="*/ 5563408 h 5913566"/>
              <a:gd name="connsiteX1883" fmla="*/ 1584041 w 5979492"/>
              <a:gd name="connsiteY1883" fmla="*/ 5571621 h 5913566"/>
              <a:gd name="connsiteX1884" fmla="*/ 1585176 w 5979492"/>
              <a:gd name="connsiteY1884" fmla="*/ 5579560 h 5913566"/>
              <a:gd name="connsiteX1885" fmla="*/ 1586026 w 5979492"/>
              <a:gd name="connsiteY1885" fmla="*/ 5588048 h 5913566"/>
              <a:gd name="connsiteX1886" fmla="*/ 1586593 w 5979492"/>
              <a:gd name="connsiteY1886" fmla="*/ 5596261 h 5913566"/>
              <a:gd name="connsiteX1887" fmla="*/ 1586877 w 5979492"/>
              <a:gd name="connsiteY1887" fmla="*/ 5604474 h 5913566"/>
              <a:gd name="connsiteX1888" fmla="*/ 1586877 w 5979492"/>
              <a:gd name="connsiteY1888" fmla="*/ 5613235 h 5913566"/>
              <a:gd name="connsiteX1889" fmla="*/ 1586593 w 5979492"/>
              <a:gd name="connsiteY1889" fmla="*/ 5621722 h 5913566"/>
              <a:gd name="connsiteX1890" fmla="*/ 1586310 w 5979492"/>
              <a:gd name="connsiteY1890" fmla="*/ 5630482 h 5913566"/>
              <a:gd name="connsiteX1891" fmla="*/ 1585743 w 5979492"/>
              <a:gd name="connsiteY1891" fmla="*/ 5639243 h 5913566"/>
              <a:gd name="connsiteX1892" fmla="*/ 1584892 w 5979492"/>
              <a:gd name="connsiteY1892" fmla="*/ 5648004 h 5913566"/>
              <a:gd name="connsiteX1893" fmla="*/ 1586026 w 5979492"/>
              <a:gd name="connsiteY1893" fmla="*/ 5654849 h 5913566"/>
              <a:gd name="connsiteX1894" fmla="*/ 1586593 w 5979492"/>
              <a:gd name="connsiteY1894" fmla="*/ 5661420 h 5913566"/>
              <a:gd name="connsiteX1895" fmla="*/ 1586593 w 5979492"/>
              <a:gd name="connsiteY1895" fmla="*/ 5667990 h 5913566"/>
              <a:gd name="connsiteX1896" fmla="*/ 1586310 w 5979492"/>
              <a:gd name="connsiteY1896" fmla="*/ 5674287 h 5913566"/>
              <a:gd name="connsiteX1897" fmla="*/ 1585743 w 5979492"/>
              <a:gd name="connsiteY1897" fmla="*/ 5680857 h 5913566"/>
              <a:gd name="connsiteX1898" fmla="*/ 1584892 w 5979492"/>
              <a:gd name="connsiteY1898" fmla="*/ 5687155 h 5913566"/>
              <a:gd name="connsiteX1899" fmla="*/ 1583474 w 5979492"/>
              <a:gd name="connsiteY1899" fmla="*/ 5693725 h 5913566"/>
              <a:gd name="connsiteX1900" fmla="*/ 1582340 w 5979492"/>
              <a:gd name="connsiteY1900" fmla="*/ 5700022 h 5913566"/>
              <a:gd name="connsiteX1901" fmla="*/ 1579505 w 5979492"/>
              <a:gd name="connsiteY1901" fmla="*/ 5712890 h 5913566"/>
              <a:gd name="connsiteX1902" fmla="*/ 1576103 w 5979492"/>
              <a:gd name="connsiteY1902" fmla="*/ 5725483 h 5913566"/>
              <a:gd name="connsiteX1903" fmla="*/ 1573552 w 5979492"/>
              <a:gd name="connsiteY1903" fmla="*/ 5738350 h 5913566"/>
              <a:gd name="connsiteX1904" fmla="*/ 1572417 w 5979492"/>
              <a:gd name="connsiteY1904" fmla="*/ 5744648 h 5913566"/>
              <a:gd name="connsiteX1905" fmla="*/ 1570999 w 5979492"/>
              <a:gd name="connsiteY1905" fmla="*/ 5751218 h 5913566"/>
              <a:gd name="connsiteX1906" fmla="*/ 1562777 w 5979492"/>
              <a:gd name="connsiteY1906" fmla="*/ 5736160 h 5913566"/>
              <a:gd name="connsiteX1907" fmla="*/ 1563911 w 5979492"/>
              <a:gd name="connsiteY1907" fmla="*/ 5740267 h 5913566"/>
              <a:gd name="connsiteX1908" fmla="*/ 1564479 w 5979492"/>
              <a:gd name="connsiteY1908" fmla="*/ 5742457 h 5913566"/>
              <a:gd name="connsiteX1909" fmla="*/ 1565612 w 5979492"/>
              <a:gd name="connsiteY1909" fmla="*/ 5744100 h 5913566"/>
              <a:gd name="connsiteX1910" fmla="*/ 1566747 w 5979492"/>
              <a:gd name="connsiteY1910" fmla="*/ 5746290 h 5913566"/>
              <a:gd name="connsiteX1911" fmla="*/ 1567880 w 5979492"/>
              <a:gd name="connsiteY1911" fmla="*/ 5747933 h 5913566"/>
              <a:gd name="connsiteX1912" fmla="*/ 1569298 w 5979492"/>
              <a:gd name="connsiteY1912" fmla="*/ 5749576 h 5913566"/>
              <a:gd name="connsiteX1913" fmla="*/ 1570999 w 5979492"/>
              <a:gd name="connsiteY1913" fmla="*/ 5751218 h 5913566"/>
              <a:gd name="connsiteX1914" fmla="*/ 1572134 w 5979492"/>
              <a:gd name="connsiteY1914" fmla="*/ 5758336 h 5913566"/>
              <a:gd name="connsiteX1915" fmla="*/ 1572701 w 5979492"/>
              <a:gd name="connsiteY1915" fmla="*/ 5764907 h 5913566"/>
              <a:gd name="connsiteX1916" fmla="*/ 1572701 w 5979492"/>
              <a:gd name="connsiteY1916" fmla="*/ 5771203 h 5913566"/>
              <a:gd name="connsiteX1917" fmla="*/ 1572417 w 5979492"/>
              <a:gd name="connsiteY1917" fmla="*/ 5777501 h 5913566"/>
              <a:gd name="connsiteX1918" fmla="*/ 1571283 w 5979492"/>
              <a:gd name="connsiteY1918" fmla="*/ 5783250 h 5913566"/>
              <a:gd name="connsiteX1919" fmla="*/ 1570432 w 5979492"/>
              <a:gd name="connsiteY1919" fmla="*/ 5788999 h 5913566"/>
              <a:gd name="connsiteX1920" fmla="*/ 1569015 w 5979492"/>
              <a:gd name="connsiteY1920" fmla="*/ 5794748 h 5913566"/>
              <a:gd name="connsiteX1921" fmla="*/ 1567597 w 5979492"/>
              <a:gd name="connsiteY1921" fmla="*/ 5800224 h 5913566"/>
              <a:gd name="connsiteX1922" fmla="*/ 1565612 w 5979492"/>
              <a:gd name="connsiteY1922" fmla="*/ 5805426 h 5913566"/>
              <a:gd name="connsiteX1923" fmla="*/ 1563344 w 5979492"/>
              <a:gd name="connsiteY1923" fmla="*/ 5810627 h 5913566"/>
              <a:gd name="connsiteX1924" fmla="*/ 1560793 w 5979492"/>
              <a:gd name="connsiteY1924" fmla="*/ 5815555 h 5913566"/>
              <a:gd name="connsiteX1925" fmla="*/ 1557957 w 5979492"/>
              <a:gd name="connsiteY1925" fmla="*/ 5820210 h 5913566"/>
              <a:gd name="connsiteX1926" fmla="*/ 1555122 w 5979492"/>
              <a:gd name="connsiteY1926" fmla="*/ 5825138 h 5913566"/>
              <a:gd name="connsiteX1927" fmla="*/ 1551720 w 5979492"/>
              <a:gd name="connsiteY1927" fmla="*/ 5829792 h 5913566"/>
              <a:gd name="connsiteX1928" fmla="*/ 1548601 w 5979492"/>
              <a:gd name="connsiteY1928" fmla="*/ 5833899 h 5913566"/>
              <a:gd name="connsiteX1929" fmla="*/ 1544631 w 5979492"/>
              <a:gd name="connsiteY1929" fmla="*/ 5838552 h 5913566"/>
              <a:gd name="connsiteX1930" fmla="*/ 1541229 w 5979492"/>
              <a:gd name="connsiteY1930" fmla="*/ 5842659 h 5913566"/>
              <a:gd name="connsiteX1931" fmla="*/ 1536977 w 5979492"/>
              <a:gd name="connsiteY1931" fmla="*/ 5846766 h 5913566"/>
              <a:gd name="connsiteX1932" fmla="*/ 1528755 w 5979492"/>
              <a:gd name="connsiteY1932" fmla="*/ 5854979 h 5913566"/>
              <a:gd name="connsiteX1933" fmla="*/ 1519965 w 5979492"/>
              <a:gd name="connsiteY1933" fmla="*/ 5862919 h 5913566"/>
              <a:gd name="connsiteX1934" fmla="*/ 1510609 w 5979492"/>
              <a:gd name="connsiteY1934" fmla="*/ 5870310 h 5913566"/>
              <a:gd name="connsiteX1935" fmla="*/ 1501253 w 5979492"/>
              <a:gd name="connsiteY1935" fmla="*/ 5877703 h 5913566"/>
              <a:gd name="connsiteX1936" fmla="*/ 1491329 w 5979492"/>
              <a:gd name="connsiteY1936" fmla="*/ 5885369 h 5913566"/>
              <a:gd name="connsiteX1937" fmla="*/ 1472334 w 5979492"/>
              <a:gd name="connsiteY1937" fmla="*/ 5900153 h 5913566"/>
              <a:gd name="connsiteX1938" fmla="*/ 1459008 w 5979492"/>
              <a:gd name="connsiteY1938" fmla="*/ 5903711 h 5913566"/>
              <a:gd name="connsiteX1939" fmla="*/ 1445682 w 5979492"/>
              <a:gd name="connsiteY1939" fmla="*/ 5906996 h 5913566"/>
              <a:gd name="connsiteX1940" fmla="*/ 1432356 w 5979492"/>
              <a:gd name="connsiteY1940" fmla="*/ 5909187 h 5913566"/>
              <a:gd name="connsiteX1941" fmla="*/ 1419315 w 5979492"/>
              <a:gd name="connsiteY1941" fmla="*/ 5911104 h 5913566"/>
              <a:gd name="connsiteX1942" fmla="*/ 1405989 w 5979492"/>
              <a:gd name="connsiteY1942" fmla="*/ 5912472 h 5913566"/>
              <a:gd name="connsiteX1943" fmla="*/ 1392663 w 5979492"/>
              <a:gd name="connsiteY1943" fmla="*/ 5913294 h 5913566"/>
              <a:gd name="connsiteX1944" fmla="*/ 1379381 w 5979492"/>
              <a:gd name="connsiteY1944" fmla="*/ 5913566 h 5913566"/>
              <a:gd name="connsiteX1945" fmla="*/ 1379295 w 5979492"/>
              <a:gd name="connsiteY1945" fmla="*/ 5913566 h 5913566"/>
              <a:gd name="connsiteX1946" fmla="*/ 1366012 w 5979492"/>
              <a:gd name="connsiteY1946" fmla="*/ 5913294 h 5913566"/>
              <a:gd name="connsiteX1947" fmla="*/ 1352687 w 5979492"/>
              <a:gd name="connsiteY1947" fmla="*/ 5912746 h 5913566"/>
              <a:gd name="connsiteX1948" fmla="*/ 1339645 w 5979492"/>
              <a:gd name="connsiteY1948" fmla="*/ 5911924 h 5913566"/>
              <a:gd name="connsiteX1949" fmla="*/ 1326319 w 5979492"/>
              <a:gd name="connsiteY1949" fmla="*/ 5910829 h 5913566"/>
              <a:gd name="connsiteX1950" fmla="*/ 1312994 w 5979492"/>
              <a:gd name="connsiteY1950" fmla="*/ 5909187 h 5913566"/>
              <a:gd name="connsiteX1951" fmla="*/ 1299668 w 5979492"/>
              <a:gd name="connsiteY1951" fmla="*/ 5907271 h 5913566"/>
              <a:gd name="connsiteX1952" fmla="*/ 1286343 w 5979492"/>
              <a:gd name="connsiteY1952" fmla="*/ 5905628 h 5913566"/>
              <a:gd name="connsiteX1953" fmla="*/ 1259692 w 5979492"/>
              <a:gd name="connsiteY1953" fmla="*/ 5901248 h 5913566"/>
              <a:gd name="connsiteX1954" fmla="*/ 1253454 w 5979492"/>
              <a:gd name="connsiteY1954" fmla="*/ 5901521 h 5913566"/>
              <a:gd name="connsiteX1955" fmla="*/ 1247500 w 5979492"/>
              <a:gd name="connsiteY1955" fmla="*/ 5901795 h 5913566"/>
              <a:gd name="connsiteX1956" fmla="*/ 1241262 w 5979492"/>
              <a:gd name="connsiteY1956" fmla="*/ 5901795 h 5913566"/>
              <a:gd name="connsiteX1957" fmla="*/ 1235309 w 5979492"/>
              <a:gd name="connsiteY1957" fmla="*/ 5901795 h 5913566"/>
              <a:gd name="connsiteX1958" fmla="*/ 1229354 w 5979492"/>
              <a:gd name="connsiteY1958" fmla="*/ 5901248 h 5913566"/>
              <a:gd name="connsiteX1959" fmla="*/ 1223684 w 5979492"/>
              <a:gd name="connsiteY1959" fmla="*/ 5900700 h 5913566"/>
              <a:gd name="connsiteX1960" fmla="*/ 1218013 w 5979492"/>
              <a:gd name="connsiteY1960" fmla="*/ 5900153 h 5913566"/>
              <a:gd name="connsiteX1961" fmla="*/ 1212910 w 5979492"/>
              <a:gd name="connsiteY1961" fmla="*/ 5899331 h 5913566"/>
              <a:gd name="connsiteX1962" fmla="*/ 1207523 w 5979492"/>
              <a:gd name="connsiteY1962" fmla="*/ 5898236 h 5913566"/>
              <a:gd name="connsiteX1963" fmla="*/ 1202136 w 5979492"/>
              <a:gd name="connsiteY1963" fmla="*/ 5896593 h 5913566"/>
              <a:gd name="connsiteX1964" fmla="*/ 1196750 w 5979492"/>
              <a:gd name="connsiteY1964" fmla="*/ 5895225 h 5913566"/>
              <a:gd name="connsiteX1965" fmla="*/ 1191646 w 5979492"/>
              <a:gd name="connsiteY1965" fmla="*/ 5893855 h 5913566"/>
              <a:gd name="connsiteX1966" fmla="*/ 1186826 w 5979492"/>
              <a:gd name="connsiteY1966" fmla="*/ 5891939 h 5913566"/>
              <a:gd name="connsiteX1967" fmla="*/ 1182006 w 5979492"/>
              <a:gd name="connsiteY1967" fmla="*/ 5889749 h 5913566"/>
              <a:gd name="connsiteX1968" fmla="*/ 1176903 w 5979492"/>
              <a:gd name="connsiteY1968" fmla="*/ 5887832 h 5913566"/>
              <a:gd name="connsiteX1969" fmla="*/ 1172367 w 5979492"/>
              <a:gd name="connsiteY1969" fmla="*/ 5885642 h 5913566"/>
              <a:gd name="connsiteX1970" fmla="*/ 1167830 w 5979492"/>
              <a:gd name="connsiteY1970" fmla="*/ 5882904 h 5913566"/>
              <a:gd name="connsiteX1971" fmla="*/ 1163294 w 5979492"/>
              <a:gd name="connsiteY1971" fmla="*/ 5880441 h 5913566"/>
              <a:gd name="connsiteX1972" fmla="*/ 1158758 w 5979492"/>
              <a:gd name="connsiteY1972" fmla="*/ 5877703 h 5913566"/>
              <a:gd name="connsiteX1973" fmla="*/ 1154504 w 5979492"/>
              <a:gd name="connsiteY1973" fmla="*/ 5874691 h 5913566"/>
              <a:gd name="connsiteX1974" fmla="*/ 1145716 w 5979492"/>
              <a:gd name="connsiteY1974" fmla="*/ 5868668 h 5913566"/>
              <a:gd name="connsiteX1975" fmla="*/ 1137777 w 5979492"/>
              <a:gd name="connsiteY1975" fmla="*/ 5861824 h 5913566"/>
              <a:gd name="connsiteX1976" fmla="*/ 1129838 w 5979492"/>
              <a:gd name="connsiteY1976" fmla="*/ 5854431 h 5913566"/>
              <a:gd name="connsiteX1977" fmla="*/ 1122467 w 5979492"/>
              <a:gd name="connsiteY1977" fmla="*/ 5846218 h 5913566"/>
              <a:gd name="connsiteX1978" fmla="*/ 1115095 w 5979492"/>
              <a:gd name="connsiteY1978" fmla="*/ 5838005 h 5913566"/>
              <a:gd name="connsiteX1979" fmla="*/ 1108291 w 5979492"/>
              <a:gd name="connsiteY1979" fmla="*/ 5829244 h 5913566"/>
              <a:gd name="connsiteX1980" fmla="*/ 1098934 w 5979492"/>
              <a:gd name="connsiteY1980" fmla="*/ 5819936 h 5913566"/>
              <a:gd name="connsiteX1981" fmla="*/ 1090145 w 5979492"/>
              <a:gd name="connsiteY1981" fmla="*/ 5810627 h 5913566"/>
              <a:gd name="connsiteX1982" fmla="*/ 1081355 w 5979492"/>
              <a:gd name="connsiteY1982" fmla="*/ 5801046 h 5913566"/>
              <a:gd name="connsiteX1983" fmla="*/ 1072850 w 5979492"/>
              <a:gd name="connsiteY1983" fmla="*/ 5791737 h 5913566"/>
              <a:gd name="connsiteX1984" fmla="*/ 1064628 w 5979492"/>
              <a:gd name="connsiteY1984" fmla="*/ 5781881 h 5913566"/>
              <a:gd name="connsiteX1985" fmla="*/ 1056405 w 5979492"/>
              <a:gd name="connsiteY1985" fmla="*/ 5772299 h 5913566"/>
              <a:gd name="connsiteX1986" fmla="*/ 1048184 w 5979492"/>
              <a:gd name="connsiteY1986" fmla="*/ 5762443 h 5913566"/>
              <a:gd name="connsiteX1987" fmla="*/ 1040528 w 5979492"/>
              <a:gd name="connsiteY1987" fmla="*/ 5752861 h 5913566"/>
              <a:gd name="connsiteX1988" fmla="*/ 1025218 w 5979492"/>
              <a:gd name="connsiteY1988" fmla="*/ 5732875 h 5913566"/>
              <a:gd name="connsiteX1989" fmla="*/ 1010475 w 5979492"/>
              <a:gd name="connsiteY1989" fmla="*/ 5712068 h 5913566"/>
              <a:gd name="connsiteX1990" fmla="*/ 996016 w 5979492"/>
              <a:gd name="connsiteY1990" fmla="*/ 5691535 h 5913566"/>
              <a:gd name="connsiteX1991" fmla="*/ 982123 w 5979492"/>
              <a:gd name="connsiteY1991" fmla="*/ 5671001 h 5913566"/>
              <a:gd name="connsiteX1992" fmla="*/ 968513 w 5979492"/>
              <a:gd name="connsiteY1992" fmla="*/ 5649647 h 5913566"/>
              <a:gd name="connsiteX1993" fmla="*/ 955471 w 5979492"/>
              <a:gd name="connsiteY1993" fmla="*/ 5628292 h 5913566"/>
              <a:gd name="connsiteX1994" fmla="*/ 942713 w 5979492"/>
              <a:gd name="connsiteY1994" fmla="*/ 5607212 h 5913566"/>
              <a:gd name="connsiteX1995" fmla="*/ 929954 w 5979492"/>
              <a:gd name="connsiteY1995" fmla="*/ 5585310 h 5913566"/>
              <a:gd name="connsiteX1996" fmla="*/ 905288 w 5979492"/>
              <a:gd name="connsiteY1996" fmla="*/ 5542053 h 5913566"/>
              <a:gd name="connsiteX1997" fmla="*/ 880621 w 5979492"/>
              <a:gd name="connsiteY1997" fmla="*/ 5498522 h 5913566"/>
              <a:gd name="connsiteX1998" fmla="*/ 865028 w 5979492"/>
              <a:gd name="connsiteY1998" fmla="*/ 5482918 h 5913566"/>
              <a:gd name="connsiteX1999" fmla="*/ 813427 w 5979492"/>
              <a:gd name="connsiteY1999" fmla="*/ 5410366 h 5913566"/>
              <a:gd name="connsiteX2000" fmla="*/ 782240 w 5979492"/>
              <a:gd name="connsiteY2000" fmla="*/ 5364372 h 5913566"/>
              <a:gd name="connsiteX2001" fmla="*/ 750485 w 5979492"/>
              <a:gd name="connsiteY2001" fmla="*/ 5318652 h 5913566"/>
              <a:gd name="connsiteX2002" fmla="*/ 735458 w 5979492"/>
              <a:gd name="connsiteY2002" fmla="*/ 5302225 h 5913566"/>
              <a:gd name="connsiteX2003" fmla="*/ 650401 w 5979492"/>
              <a:gd name="connsiteY2003" fmla="*/ 5185049 h 5913566"/>
              <a:gd name="connsiteX2004" fmla="*/ 643030 w 5979492"/>
              <a:gd name="connsiteY2004" fmla="*/ 5180942 h 5913566"/>
              <a:gd name="connsiteX2005" fmla="*/ 636509 w 5979492"/>
              <a:gd name="connsiteY2005" fmla="*/ 5176288 h 5913566"/>
              <a:gd name="connsiteX2006" fmla="*/ 633674 w 5979492"/>
              <a:gd name="connsiteY2006" fmla="*/ 5173824 h 5913566"/>
              <a:gd name="connsiteX2007" fmla="*/ 630838 w 5979492"/>
              <a:gd name="connsiteY2007" fmla="*/ 5171633 h 5913566"/>
              <a:gd name="connsiteX2008" fmla="*/ 628003 w 5979492"/>
              <a:gd name="connsiteY2008" fmla="*/ 5169170 h 5913566"/>
              <a:gd name="connsiteX2009" fmla="*/ 625735 w 5979492"/>
              <a:gd name="connsiteY2009" fmla="*/ 5166432 h 5913566"/>
              <a:gd name="connsiteX2010" fmla="*/ 623467 w 5979492"/>
              <a:gd name="connsiteY2010" fmla="*/ 5163694 h 5913566"/>
              <a:gd name="connsiteX2011" fmla="*/ 621766 w 5979492"/>
              <a:gd name="connsiteY2011" fmla="*/ 5160409 h 5913566"/>
              <a:gd name="connsiteX2012" fmla="*/ 620632 w 5979492"/>
              <a:gd name="connsiteY2012" fmla="*/ 5157397 h 5913566"/>
              <a:gd name="connsiteX2013" fmla="*/ 619781 w 5979492"/>
              <a:gd name="connsiteY2013" fmla="*/ 5153838 h 5913566"/>
              <a:gd name="connsiteX2014" fmla="*/ 619214 w 5979492"/>
              <a:gd name="connsiteY2014" fmla="*/ 5150279 h 5913566"/>
              <a:gd name="connsiteX2015" fmla="*/ 619498 w 5979492"/>
              <a:gd name="connsiteY2015" fmla="*/ 5146173 h 5913566"/>
              <a:gd name="connsiteX2016" fmla="*/ 620065 w 5979492"/>
              <a:gd name="connsiteY2016" fmla="*/ 5141792 h 5913566"/>
              <a:gd name="connsiteX2017" fmla="*/ 621199 w 5979492"/>
              <a:gd name="connsiteY2017" fmla="*/ 5137412 h 5913566"/>
              <a:gd name="connsiteX2018" fmla="*/ 614394 w 5979492"/>
              <a:gd name="connsiteY2018" fmla="*/ 5130841 h 5913566"/>
              <a:gd name="connsiteX2019" fmla="*/ 607873 w 5979492"/>
              <a:gd name="connsiteY2019" fmla="*/ 5124271 h 5913566"/>
              <a:gd name="connsiteX2020" fmla="*/ 601635 w 5979492"/>
              <a:gd name="connsiteY2020" fmla="*/ 5117426 h 5913566"/>
              <a:gd name="connsiteX2021" fmla="*/ 595398 w 5979492"/>
              <a:gd name="connsiteY2021" fmla="*/ 5110308 h 5913566"/>
              <a:gd name="connsiteX2022" fmla="*/ 589160 w 5979492"/>
              <a:gd name="connsiteY2022" fmla="*/ 5103189 h 5913566"/>
              <a:gd name="connsiteX2023" fmla="*/ 583490 w 5979492"/>
              <a:gd name="connsiteY2023" fmla="*/ 5096345 h 5913566"/>
              <a:gd name="connsiteX2024" fmla="*/ 577536 w 5979492"/>
              <a:gd name="connsiteY2024" fmla="*/ 5089227 h 5913566"/>
              <a:gd name="connsiteX2025" fmla="*/ 572433 w 5979492"/>
              <a:gd name="connsiteY2025" fmla="*/ 5081835 h 5913566"/>
              <a:gd name="connsiteX2026" fmla="*/ 567045 w 5979492"/>
              <a:gd name="connsiteY2026" fmla="*/ 5074443 h 5913566"/>
              <a:gd name="connsiteX2027" fmla="*/ 561659 w 5979492"/>
              <a:gd name="connsiteY2027" fmla="*/ 5067051 h 5913566"/>
              <a:gd name="connsiteX2028" fmla="*/ 556556 w 5979492"/>
              <a:gd name="connsiteY2028" fmla="*/ 5059112 h 5913566"/>
              <a:gd name="connsiteX2029" fmla="*/ 551735 w 5979492"/>
              <a:gd name="connsiteY2029" fmla="*/ 5051446 h 5913566"/>
              <a:gd name="connsiteX2030" fmla="*/ 547199 w 5979492"/>
              <a:gd name="connsiteY2030" fmla="*/ 5043780 h 5913566"/>
              <a:gd name="connsiteX2031" fmla="*/ 542663 w 5979492"/>
              <a:gd name="connsiteY2031" fmla="*/ 5035840 h 5913566"/>
              <a:gd name="connsiteX2032" fmla="*/ 538126 w 5979492"/>
              <a:gd name="connsiteY2032" fmla="*/ 5027627 h 5913566"/>
              <a:gd name="connsiteX2033" fmla="*/ 534157 w 5979492"/>
              <a:gd name="connsiteY2033" fmla="*/ 5019688 h 5913566"/>
              <a:gd name="connsiteX2034" fmla="*/ 530188 w 5979492"/>
              <a:gd name="connsiteY2034" fmla="*/ 5016950 h 5913566"/>
              <a:gd name="connsiteX2035" fmla="*/ 526785 w 5979492"/>
              <a:gd name="connsiteY2035" fmla="*/ 5013665 h 5913566"/>
              <a:gd name="connsiteX2036" fmla="*/ 519698 w 5979492"/>
              <a:gd name="connsiteY2036" fmla="*/ 5007642 h 5913566"/>
              <a:gd name="connsiteX2037" fmla="*/ 513460 w 5979492"/>
              <a:gd name="connsiteY2037" fmla="*/ 5001071 h 5913566"/>
              <a:gd name="connsiteX2038" fmla="*/ 507506 w 5979492"/>
              <a:gd name="connsiteY2038" fmla="*/ 4994501 h 5913566"/>
              <a:gd name="connsiteX2039" fmla="*/ 501835 w 5979492"/>
              <a:gd name="connsiteY2039" fmla="*/ 4987383 h 5913566"/>
              <a:gd name="connsiteX2040" fmla="*/ 496732 w 5979492"/>
              <a:gd name="connsiteY2040" fmla="*/ 4980264 h 5913566"/>
              <a:gd name="connsiteX2041" fmla="*/ 491912 w 5979492"/>
              <a:gd name="connsiteY2041" fmla="*/ 4972872 h 5913566"/>
              <a:gd name="connsiteX2042" fmla="*/ 487659 w 5979492"/>
              <a:gd name="connsiteY2042" fmla="*/ 4965480 h 5913566"/>
              <a:gd name="connsiteX2043" fmla="*/ 483407 w 5979492"/>
              <a:gd name="connsiteY2043" fmla="*/ 4957540 h 5913566"/>
              <a:gd name="connsiteX2044" fmla="*/ 479153 w 5979492"/>
              <a:gd name="connsiteY2044" fmla="*/ 4949875 h 5913566"/>
              <a:gd name="connsiteX2045" fmla="*/ 470932 w 5979492"/>
              <a:gd name="connsiteY2045" fmla="*/ 4934270 h 5913566"/>
              <a:gd name="connsiteX2046" fmla="*/ 462709 w 5979492"/>
              <a:gd name="connsiteY2046" fmla="*/ 4918391 h 5913566"/>
              <a:gd name="connsiteX2047" fmla="*/ 458457 w 5979492"/>
              <a:gd name="connsiteY2047" fmla="*/ 4910999 h 5913566"/>
              <a:gd name="connsiteX2048" fmla="*/ 453920 w 5979492"/>
              <a:gd name="connsiteY2048" fmla="*/ 4903333 h 5913566"/>
              <a:gd name="connsiteX2049" fmla="*/ 426135 w 5979492"/>
              <a:gd name="connsiteY2049" fmla="*/ 4867469 h 5913566"/>
              <a:gd name="connsiteX2050" fmla="*/ 291178 w 5979492"/>
              <a:gd name="connsiteY2050" fmla="*/ 4674182 h 5913566"/>
              <a:gd name="connsiteX2051" fmla="*/ 193930 w 5979492"/>
              <a:gd name="connsiteY2051" fmla="*/ 4541401 h 5913566"/>
              <a:gd name="connsiteX2052" fmla="*/ 188543 w 5979492"/>
              <a:gd name="connsiteY2052" fmla="*/ 4535652 h 5913566"/>
              <a:gd name="connsiteX2053" fmla="*/ 183440 w 5979492"/>
              <a:gd name="connsiteY2053" fmla="*/ 4529354 h 5913566"/>
              <a:gd name="connsiteX2054" fmla="*/ 178336 w 5979492"/>
              <a:gd name="connsiteY2054" fmla="*/ 4523331 h 5913566"/>
              <a:gd name="connsiteX2055" fmla="*/ 173800 w 5979492"/>
              <a:gd name="connsiteY2055" fmla="*/ 4517035 h 5913566"/>
              <a:gd name="connsiteX2056" fmla="*/ 164727 w 5979492"/>
              <a:gd name="connsiteY2056" fmla="*/ 4504167 h 5913566"/>
              <a:gd name="connsiteX2057" fmla="*/ 156222 w 5979492"/>
              <a:gd name="connsiteY2057" fmla="*/ 4491300 h 5913566"/>
              <a:gd name="connsiteX2058" fmla="*/ 148283 w 5979492"/>
              <a:gd name="connsiteY2058" fmla="*/ 4477884 h 5913566"/>
              <a:gd name="connsiteX2059" fmla="*/ 140344 w 5979492"/>
              <a:gd name="connsiteY2059" fmla="*/ 4464470 h 5913566"/>
              <a:gd name="connsiteX2060" fmla="*/ 132973 w 5979492"/>
              <a:gd name="connsiteY2060" fmla="*/ 4450507 h 5913566"/>
              <a:gd name="connsiteX2061" fmla="*/ 125884 w 5979492"/>
              <a:gd name="connsiteY2061" fmla="*/ 4437092 h 5913566"/>
              <a:gd name="connsiteX2062" fmla="*/ 111708 w 5979492"/>
              <a:gd name="connsiteY2062" fmla="*/ 4409440 h 5913566"/>
              <a:gd name="connsiteX2063" fmla="*/ 104337 w 5979492"/>
              <a:gd name="connsiteY2063" fmla="*/ 4396026 h 5913566"/>
              <a:gd name="connsiteX2064" fmla="*/ 96965 w 5979492"/>
              <a:gd name="connsiteY2064" fmla="*/ 4382337 h 5913566"/>
              <a:gd name="connsiteX2065" fmla="*/ 89593 w 5979492"/>
              <a:gd name="connsiteY2065" fmla="*/ 4368922 h 5913566"/>
              <a:gd name="connsiteX2066" fmla="*/ 81088 w 5979492"/>
              <a:gd name="connsiteY2066" fmla="*/ 4355507 h 5913566"/>
              <a:gd name="connsiteX2067" fmla="*/ 72866 w 5979492"/>
              <a:gd name="connsiteY2067" fmla="*/ 4342366 h 5913566"/>
              <a:gd name="connsiteX2068" fmla="*/ 63793 w 5979492"/>
              <a:gd name="connsiteY2068" fmla="*/ 4329772 h 5913566"/>
              <a:gd name="connsiteX2069" fmla="*/ 60391 w 5979492"/>
              <a:gd name="connsiteY2069" fmla="*/ 4323475 h 5913566"/>
              <a:gd name="connsiteX2070" fmla="*/ 57272 w 5979492"/>
              <a:gd name="connsiteY2070" fmla="*/ 4317178 h 5913566"/>
              <a:gd name="connsiteX2071" fmla="*/ 53870 w 5979492"/>
              <a:gd name="connsiteY2071" fmla="*/ 4311155 h 5913566"/>
              <a:gd name="connsiteX2072" fmla="*/ 51034 w 5979492"/>
              <a:gd name="connsiteY2072" fmla="*/ 4304858 h 5913566"/>
              <a:gd name="connsiteX2073" fmla="*/ 45931 w 5979492"/>
              <a:gd name="connsiteY2073" fmla="*/ 4292264 h 5913566"/>
              <a:gd name="connsiteX2074" fmla="*/ 41395 w 5979492"/>
              <a:gd name="connsiteY2074" fmla="*/ 4279945 h 5913566"/>
              <a:gd name="connsiteX2075" fmla="*/ 37709 w 5979492"/>
              <a:gd name="connsiteY2075" fmla="*/ 4267351 h 5913566"/>
              <a:gd name="connsiteX2076" fmla="*/ 34307 w 5979492"/>
              <a:gd name="connsiteY2076" fmla="*/ 4254483 h 5913566"/>
              <a:gd name="connsiteX2077" fmla="*/ 31755 w 5979492"/>
              <a:gd name="connsiteY2077" fmla="*/ 4241342 h 5913566"/>
              <a:gd name="connsiteX2078" fmla="*/ 29771 w 5979492"/>
              <a:gd name="connsiteY2078" fmla="*/ 4228201 h 5913566"/>
              <a:gd name="connsiteX2079" fmla="*/ 28069 w 5979492"/>
              <a:gd name="connsiteY2079" fmla="*/ 4215334 h 5913566"/>
              <a:gd name="connsiteX2080" fmla="*/ 26935 w 5979492"/>
              <a:gd name="connsiteY2080" fmla="*/ 4202192 h 5913566"/>
              <a:gd name="connsiteX2081" fmla="*/ 26368 w 5979492"/>
              <a:gd name="connsiteY2081" fmla="*/ 4189051 h 5913566"/>
              <a:gd name="connsiteX2082" fmla="*/ 26368 w 5979492"/>
              <a:gd name="connsiteY2082" fmla="*/ 4175910 h 5913566"/>
              <a:gd name="connsiteX2083" fmla="*/ 26651 w 5979492"/>
              <a:gd name="connsiteY2083" fmla="*/ 4162494 h 5913566"/>
              <a:gd name="connsiteX2084" fmla="*/ 27218 w 5979492"/>
              <a:gd name="connsiteY2084" fmla="*/ 4149353 h 5913566"/>
              <a:gd name="connsiteX2085" fmla="*/ 28353 w 5979492"/>
              <a:gd name="connsiteY2085" fmla="*/ 4135938 h 5913566"/>
              <a:gd name="connsiteX2086" fmla="*/ 29771 w 5979492"/>
              <a:gd name="connsiteY2086" fmla="*/ 4122523 h 5913566"/>
              <a:gd name="connsiteX2087" fmla="*/ 35441 w 5979492"/>
              <a:gd name="connsiteY2087" fmla="*/ 4116500 h 5913566"/>
              <a:gd name="connsiteX2088" fmla="*/ 34590 w 5979492"/>
              <a:gd name="connsiteY2088" fmla="*/ 4116226 h 5913566"/>
              <a:gd name="connsiteX2089" fmla="*/ 33173 w 5979492"/>
              <a:gd name="connsiteY2089" fmla="*/ 4117595 h 5913566"/>
              <a:gd name="connsiteX2090" fmla="*/ 31755 w 5979492"/>
              <a:gd name="connsiteY2090" fmla="*/ 4118964 h 5913566"/>
              <a:gd name="connsiteX2091" fmla="*/ 29771 w 5979492"/>
              <a:gd name="connsiteY2091" fmla="*/ 4122523 h 5913566"/>
              <a:gd name="connsiteX2092" fmla="*/ 26368 w 5979492"/>
              <a:gd name="connsiteY2092" fmla="*/ 4114036 h 5913566"/>
              <a:gd name="connsiteX2093" fmla="*/ 23533 w 5979492"/>
              <a:gd name="connsiteY2093" fmla="*/ 4105549 h 5913566"/>
              <a:gd name="connsiteX2094" fmla="*/ 20981 w 5979492"/>
              <a:gd name="connsiteY2094" fmla="*/ 4097062 h 5913566"/>
              <a:gd name="connsiteX2095" fmla="*/ 19280 w 5979492"/>
              <a:gd name="connsiteY2095" fmla="*/ 4088575 h 5913566"/>
              <a:gd name="connsiteX2096" fmla="*/ 17579 w 5979492"/>
              <a:gd name="connsiteY2096" fmla="*/ 4080088 h 5913566"/>
              <a:gd name="connsiteX2097" fmla="*/ 16161 w 5979492"/>
              <a:gd name="connsiteY2097" fmla="*/ 4071600 h 5913566"/>
              <a:gd name="connsiteX2098" fmla="*/ 15310 w 5979492"/>
              <a:gd name="connsiteY2098" fmla="*/ 4062840 h 5913566"/>
              <a:gd name="connsiteX2099" fmla="*/ 14743 w 5979492"/>
              <a:gd name="connsiteY2099" fmla="*/ 4054353 h 5913566"/>
              <a:gd name="connsiteX2100" fmla="*/ 14460 w 5979492"/>
              <a:gd name="connsiteY2100" fmla="*/ 4045865 h 5913566"/>
              <a:gd name="connsiteX2101" fmla="*/ 14460 w 5979492"/>
              <a:gd name="connsiteY2101" fmla="*/ 4037105 h 5913566"/>
              <a:gd name="connsiteX2102" fmla="*/ 14743 w 5979492"/>
              <a:gd name="connsiteY2102" fmla="*/ 4028344 h 5913566"/>
              <a:gd name="connsiteX2103" fmla="*/ 15027 w 5979492"/>
              <a:gd name="connsiteY2103" fmla="*/ 4019857 h 5913566"/>
              <a:gd name="connsiteX2104" fmla="*/ 16729 w 5979492"/>
              <a:gd name="connsiteY2104" fmla="*/ 4002335 h 5913566"/>
              <a:gd name="connsiteX2105" fmla="*/ 18430 w 5979492"/>
              <a:gd name="connsiteY2105" fmla="*/ 3985087 h 5913566"/>
              <a:gd name="connsiteX2106" fmla="*/ 16161 w 5979492"/>
              <a:gd name="connsiteY2106" fmla="*/ 3968113 h 5913566"/>
              <a:gd name="connsiteX2107" fmla="*/ 14176 w 5979492"/>
              <a:gd name="connsiteY2107" fmla="*/ 3951413 h 5913566"/>
              <a:gd name="connsiteX2108" fmla="*/ 12759 w 5979492"/>
              <a:gd name="connsiteY2108" fmla="*/ 3934439 h 5913566"/>
              <a:gd name="connsiteX2109" fmla="*/ 12192 w 5979492"/>
              <a:gd name="connsiteY2109" fmla="*/ 3926226 h 5913566"/>
              <a:gd name="connsiteX2110" fmla="*/ 11625 w 5979492"/>
              <a:gd name="connsiteY2110" fmla="*/ 3917738 h 5913566"/>
              <a:gd name="connsiteX2111" fmla="*/ 11625 w 5979492"/>
              <a:gd name="connsiteY2111" fmla="*/ 3909252 h 5913566"/>
              <a:gd name="connsiteX2112" fmla="*/ 11625 w 5979492"/>
              <a:gd name="connsiteY2112" fmla="*/ 3901038 h 5913566"/>
              <a:gd name="connsiteX2113" fmla="*/ 11908 w 5979492"/>
              <a:gd name="connsiteY2113" fmla="*/ 3892277 h 5913566"/>
              <a:gd name="connsiteX2114" fmla="*/ 12192 w 5979492"/>
              <a:gd name="connsiteY2114" fmla="*/ 3884064 h 5913566"/>
              <a:gd name="connsiteX2115" fmla="*/ 13042 w 5979492"/>
              <a:gd name="connsiteY2115" fmla="*/ 3875851 h 5913566"/>
              <a:gd name="connsiteX2116" fmla="*/ 14176 w 5979492"/>
              <a:gd name="connsiteY2116" fmla="*/ 3867090 h 5913566"/>
              <a:gd name="connsiteX2117" fmla="*/ 15594 w 5979492"/>
              <a:gd name="connsiteY2117" fmla="*/ 3858877 h 5913566"/>
              <a:gd name="connsiteX2118" fmla="*/ 17863 w 5979492"/>
              <a:gd name="connsiteY2118" fmla="*/ 3850389 h 5913566"/>
              <a:gd name="connsiteX2119" fmla="*/ 14743 w 5979492"/>
              <a:gd name="connsiteY2119" fmla="*/ 3847104 h 5913566"/>
              <a:gd name="connsiteX2120" fmla="*/ 12475 w 5979492"/>
              <a:gd name="connsiteY2120" fmla="*/ 3843819 h 5913566"/>
              <a:gd name="connsiteX2121" fmla="*/ 10207 w 5979492"/>
              <a:gd name="connsiteY2121" fmla="*/ 3840260 h 5913566"/>
              <a:gd name="connsiteX2122" fmla="*/ 7939 w 5979492"/>
              <a:gd name="connsiteY2122" fmla="*/ 3837248 h 5913566"/>
              <a:gd name="connsiteX2123" fmla="*/ 6238 w 5979492"/>
              <a:gd name="connsiteY2123" fmla="*/ 3833415 h 5913566"/>
              <a:gd name="connsiteX2124" fmla="*/ 4537 w 5979492"/>
              <a:gd name="connsiteY2124" fmla="*/ 3830130 h 5913566"/>
              <a:gd name="connsiteX2125" fmla="*/ 2835 w 5979492"/>
              <a:gd name="connsiteY2125" fmla="*/ 3826571 h 5913566"/>
              <a:gd name="connsiteX2126" fmla="*/ 1985 w 5979492"/>
              <a:gd name="connsiteY2126" fmla="*/ 3822738 h 5913566"/>
              <a:gd name="connsiteX2127" fmla="*/ 1134 w 5979492"/>
              <a:gd name="connsiteY2127" fmla="*/ 3819179 h 5913566"/>
              <a:gd name="connsiteX2128" fmla="*/ 567 w 5979492"/>
              <a:gd name="connsiteY2128" fmla="*/ 3815346 h 5913566"/>
              <a:gd name="connsiteX2129" fmla="*/ 0 w 5979492"/>
              <a:gd name="connsiteY2129" fmla="*/ 3811787 h 5913566"/>
              <a:gd name="connsiteX2130" fmla="*/ 0 w 5979492"/>
              <a:gd name="connsiteY2130" fmla="*/ 3807680 h 5913566"/>
              <a:gd name="connsiteX2131" fmla="*/ 0 w 5979492"/>
              <a:gd name="connsiteY2131" fmla="*/ 3804121 h 5913566"/>
              <a:gd name="connsiteX2132" fmla="*/ 284 w 5979492"/>
              <a:gd name="connsiteY2132" fmla="*/ 3800014 h 5913566"/>
              <a:gd name="connsiteX2133" fmla="*/ 1134 w 5979492"/>
              <a:gd name="connsiteY2133" fmla="*/ 3795908 h 5913566"/>
              <a:gd name="connsiteX2134" fmla="*/ 1701 w 5979492"/>
              <a:gd name="connsiteY2134" fmla="*/ 3792075 h 5913566"/>
              <a:gd name="connsiteX2135" fmla="*/ 1701 w 5979492"/>
              <a:gd name="connsiteY2135" fmla="*/ 3775101 h 5913566"/>
              <a:gd name="connsiteX2136" fmla="*/ 1701 w 5979492"/>
              <a:gd name="connsiteY2136" fmla="*/ 3758127 h 5913566"/>
              <a:gd name="connsiteX2137" fmla="*/ 851 w 5979492"/>
              <a:gd name="connsiteY2137" fmla="*/ 3724452 h 5913566"/>
              <a:gd name="connsiteX2138" fmla="*/ 851 w 5979492"/>
              <a:gd name="connsiteY2138" fmla="*/ 3707478 h 5913566"/>
              <a:gd name="connsiteX2139" fmla="*/ 1418 w 5979492"/>
              <a:gd name="connsiteY2139" fmla="*/ 3691051 h 5913566"/>
              <a:gd name="connsiteX2140" fmla="*/ 1701 w 5979492"/>
              <a:gd name="connsiteY2140" fmla="*/ 3682565 h 5913566"/>
              <a:gd name="connsiteX2141" fmla="*/ 2268 w 5979492"/>
              <a:gd name="connsiteY2141" fmla="*/ 3674352 h 5913566"/>
              <a:gd name="connsiteX2142" fmla="*/ 3119 w 5979492"/>
              <a:gd name="connsiteY2142" fmla="*/ 3666138 h 5913566"/>
              <a:gd name="connsiteX2143" fmla="*/ 4254 w 5979492"/>
              <a:gd name="connsiteY2143" fmla="*/ 3657651 h 5913566"/>
              <a:gd name="connsiteX2144" fmla="*/ 7372 w 5979492"/>
              <a:gd name="connsiteY2144" fmla="*/ 3637391 h 5913566"/>
              <a:gd name="connsiteX2145" fmla="*/ 8790 w 5979492"/>
              <a:gd name="connsiteY2145" fmla="*/ 3628083 h 5913566"/>
              <a:gd name="connsiteX2146" fmla="*/ 10774 w 5979492"/>
              <a:gd name="connsiteY2146" fmla="*/ 3619322 h 5913566"/>
              <a:gd name="connsiteX2147" fmla="*/ 12759 w 5979492"/>
              <a:gd name="connsiteY2147" fmla="*/ 3611109 h 5913566"/>
              <a:gd name="connsiteX2148" fmla="*/ 14743 w 5979492"/>
              <a:gd name="connsiteY2148" fmla="*/ 3603443 h 5913566"/>
              <a:gd name="connsiteX2149" fmla="*/ 17296 w 5979492"/>
              <a:gd name="connsiteY2149" fmla="*/ 3596325 h 5913566"/>
              <a:gd name="connsiteX2150" fmla="*/ 19847 w 5979492"/>
              <a:gd name="connsiteY2150" fmla="*/ 3589481 h 5913566"/>
              <a:gd name="connsiteX2151" fmla="*/ 22399 w 5979492"/>
              <a:gd name="connsiteY2151" fmla="*/ 3583184 h 5913566"/>
              <a:gd name="connsiteX2152" fmla="*/ 25517 w 5979492"/>
              <a:gd name="connsiteY2152" fmla="*/ 3577435 h 5913566"/>
              <a:gd name="connsiteX2153" fmla="*/ 28636 w 5979492"/>
              <a:gd name="connsiteY2153" fmla="*/ 3571959 h 5913566"/>
              <a:gd name="connsiteX2154" fmla="*/ 32322 w 5979492"/>
              <a:gd name="connsiteY2154" fmla="*/ 3567031 h 5913566"/>
              <a:gd name="connsiteX2155" fmla="*/ 36291 w 5979492"/>
              <a:gd name="connsiteY2155" fmla="*/ 3562377 h 5913566"/>
              <a:gd name="connsiteX2156" fmla="*/ 40544 w 5979492"/>
              <a:gd name="connsiteY2156" fmla="*/ 3558544 h 5913566"/>
              <a:gd name="connsiteX2157" fmla="*/ 45081 w 5979492"/>
              <a:gd name="connsiteY2157" fmla="*/ 3554438 h 5913566"/>
              <a:gd name="connsiteX2158" fmla="*/ 50184 w 5979492"/>
              <a:gd name="connsiteY2158" fmla="*/ 3551426 h 5913566"/>
              <a:gd name="connsiteX2159" fmla="*/ 55288 w 5979492"/>
              <a:gd name="connsiteY2159" fmla="*/ 3548140 h 5913566"/>
              <a:gd name="connsiteX2160" fmla="*/ 60958 w 5979492"/>
              <a:gd name="connsiteY2160" fmla="*/ 3545677 h 5913566"/>
              <a:gd name="connsiteX2161" fmla="*/ 67196 w 5979492"/>
              <a:gd name="connsiteY2161" fmla="*/ 3543212 h 5913566"/>
              <a:gd name="connsiteX2162" fmla="*/ 73716 w 5979492"/>
              <a:gd name="connsiteY2162" fmla="*/ 3541296 h 5913566"/>
              <a:gd name="connsiteX2163" fmla="*/ 80805 w 5979492"/>
              <a:gd name="connsiteY2163" fmla="*/ 3539654 h 5913566"/>
              <a:gd name="connsiteX2164" fmla="*/ 88743 w 5979492"/>
              <a:gd name="connsiteY2164" fmla="*/ 3538284 h 5913566"/>
              <a:gd name="connsiteX2165" fmla="*/ 96682 w 5979492"/>
              <a:gd name="connsiteY2165" fmla="*/ 3536916 h 5913566"/>
              <a:gd name="connsiteX2166" fmla="*/ 105188 w 5979492"/>
              <a:gd name="connsiteY2166" fmla="*/ 3536094 h 5913566"/>
              <a:gd name="connsiteX2167" fmla="*/ 114543 w 5979492"/>
              <a:gd name="connsiteY2167" fmla="*/ 3535547 h 5913566"/>
              <a:gd name="connsiteX2168" fmla="*/ 124183 w 5979492"/>
              <a:gd name="connsiteY2168" fmla="*/ 3534999 h 5913566"/>
              <a:gd name="connsiteX2169" fmla="*/ 134674 w 5979492"/>
              <a:gd name="connsiteY2169" fmla="*/ 3534999 h 5913566"/>
              <a:gd name="connsiteX2170" fmla="*/ 145448 w 5979492"/>
              <a:gd name="connsiteY2170" fmla="*/ 3534999 h 5913566"/>
              <a:gd name="connsiteX2171" fmla="*/ 169264 w 5979492"/>
              <a:gd name="connsiteY2171" fmla="*/ 3535547 h 5913566"/>
              <a:gd name="connsiteX2172" fmla="*/ 195915 w 5979492"/>
              <a:gd name="connsiteY2172" fmla="*/ 3536916 h 5913566"/>
              <a:gd name="connsiteX2173" fmla="*/ 424717 w 5979492"/>
              <a:gd name="connsiteY2173" fmla="*/ 3536642 h 5913566"/>
              <a:gd name="connsiteX2174" fmla="*/ 391828 w 5979492"/>
              <a:gd name="connsiteY2174" fmla="*/ 3454235 h 5913566"/>
              <a:gd name="connsiteX2175" fmla="*/ 358657 w 5979492"/>
              <a:gd name="connsiteY2175" fmla="*/ 3372103 h 5913566"/>
              <a:gd name="connsiteX2176" fmla="*/ 309607 w 5979492"/>
              <a:gd name="connsiteY2176" fmla="*/ 3236857 h 5913566"/>
              <a:gd name="connsiteX2177" fmla="*/ 306489 w 5979492"/>
              <a:gd name="connsiteY2177" fmla="*/ 3228917 h 5913566"/>
              <a:gd name="connsiteX2178" fmla="*/ 303086 w 5979492"/>
              <a:gd name="connsiteY2178" fmla="*/ 3220704 h 5913566"/>
              <a:gd name="connsiteX2179" fmla="*/ 300251 w 5979492"/>
              <a:gd name="connsiteY2179" fmla="*/ 3212491 h 5913566"/>
              <a:gd name="connsiteX2180" fmla="*/ 297699 w 5979492"/>
              <a:gd name="connsiteY2180" fmla="*/ 3204277 h 5913566"/>
              <a:gd name="connsiteX2181" fmla="*/ 292596 w 5979492"/>
              <a:gd name="connsiteY2181" fmla="*/ 3187577 h 5913566"/>
              <a:gd name="connsiteX2182" fmla="*/ 288343 w 5979492"/>
              <a:gd name="connsiteY2182" fmla="*/ 3171151 h 5913566"/>
              <a:gd name="connsiteX2183" fmla="*/ 284941 w 5979492"/>
              <a:gd name="connsiteY2183" fmla="*/ 3154450 h 5913566"/>
              <a:gd name="connsiteX2184" fmla="*/ 281822 w 5979492"/>
              <a:gd name="connsiteY2184" fmla="*/ 3137476 h 5913566"/>
              <a:gd name="connsiteX2185" fmla="*/ 279270 w 5979492"/>
              <a:gd name="connsiteY2185" fmla="*/ 3121049 h 5913566"/>
              <a:gd name="connsiteX2186" fmla="*/ 277285 w 5979492"/>
              <a:gd name="connsiteY2186" fmla="*/ 3104075 h 5913566"/>
              <a:gd name="connsiteX2187" fmla="*/ 276151 w 5979492"/>
              <a:gd name="connsiteY2187" fmla="*/ 3087375 h 5913566"/>
              <a:gd name="connsiteX2188" fmla="*/ 275301 w 5979492"/>
              <a:gd name="connsiteY2188" fmla="*/ 3070127 h 5913566"/>
              <a:gd name="connsiteX2189" fmla="*/ 274734 w 5979492"/>
              <a:gd name="connsiteY2189" fmla="*/ 3053153 h 5913566"/>
              <a:gd name="connsiteX2190" fmla="*/ 274734 w 5979492"/>
              <a:gd name="connsiteY2190" fmla="*/ 3035905 h 5913566"/>
              <a:gd name="connsiteX2191" fmla="*/ 275301 w 5979492"/>
              <a:gd name="connsiteY2191" fmla="*/ 3019205 h 5913566"/>
              <a:gd name="connsiteX2192" fmla="*/ 275868 w 5979492"/>
              <a:gd name="connsiteY2192" fmla="*/ 3001957 h 5913566"/>
              <a:gd name="connsiteX2193" fmla="*/ 277002 w 5979492"/>
              <a:gd name="connsiteY2193" fmla="*/ 2984709 h 5913566"/>
              <a:gd name="connsiteX2194" fmla="*/ 278419 w 5979492"/>
              <a:gd name="connsiteY2194" fmla="*/ 2967735 h 5913566"/>
              <a:gd name="connsiteX2195" fmla="*/ 275584 w 5979492"/>
              <a:gd name="connsiteY2195" fmla="*/ 2743786 h 5913566"/>
              <a:gd name="connsiteX2196" fmla="*/ 278986 w 5979492"/>
              <a:gd name="connsiteY2196" fmla="*/ 2640025 h 5913566"/>
              <a:gd name="connsiteX2197" fmla="*/ 280405 w 5979492"/>
              <a:gd name="connsiteY2197" fmla="*/ 2634002 h 5913566"/>
              <a:gd name="connsiteX2198" fmla="*/ 281822 w 5979492"/>
              <a:gd name="connsiteY2198" fmla="*/ 2627979 h 5913566"/>
              <a:gd name="connsiteX2199" fmla="*/ 283523 w 5979492"/>
              <a:gd name="connsiteY2199" fmla="*/ 2622229 h 5913566"/>
              <a:gd name="connsiteX2200" fmla="*/ 285791 w 5979492"/>
              <a:gd name="connsiteY2200" fmla="*/ 2617028 h 5913566"/>
              <a:gd name="connsiteX2201" fmla="*/ 287776 w 5979492"/>
              <a:gd name="connsiteY2201" fmla="*/ 2612100 h 5913566"/>
              <a:gd name="connsiteX2202" fmla="*/ 290044 w 5979492"/>
              <a:gd name="connsiteY2202" fmla="*/ 2607172 h 5913566"/>
              <a:gd name="connsiteX2203" fmla="*/ 292880 w 5979492"/>
              <a:gd name="connsiteY2203" fmla="*/ 2602517 h 5913566"/>
              <a:gd name="connsiteX2204" fmla="*/ 295431 w 5979492"/>
              <a:gd name="connsiteY2204" fmla="*/ 2598137 h 5913566"/>
              <a:gd name="connsiteX2205" fmla="*/ 298550 w 5979492"/>
              <a:gd name="connsiteY2205" fmla="*/ 2594304 h 5913566"/>
              <a:gd name="connsiteX2206" fmla="*/ 301668 w 5979492"/>
              <a:gd name="connsiteY2206" fmla="*/ 2590471 h 5913566"/>
              <a:gd name="connsiteX2207" fmla="*/ 305071 w 5979492"/>
              <a:gd name="connsiteY2207" fmla="*/ 2587186 h 5913566"/>
              <a:gd name="connsiteX2208" fmla="*/ 308190 w 5979492"/>
              <a:gd name="connsiteY2208" fmla="*/ 2583900 h 5913566"/>
              <a:gd name="connsiteX2209" fmla="*/ 311875 w 5979492"/>
              <a:gd name="connsiteY2209" fmla="*/ 2580889 h 5913566"/>
              <a:gd name="connsiteX2210" fmla="*/ 315561 w 5979492"/>
              <a:gd name="connsiteY2210" fmla="*/ 2577877 h 5913566"/>
              <a:gd name="connsiteX2211" fmla="*/ 319531 w 5979492"/>
              <a:gd name="connsiteY2211" fmla="*/ 2575687 h 5913566"/>
              <a:gd name="connsiteX2212" fmla="*/ 323783 w 5979492"/>
              <a:gd name="connsiteY2212" fmla="*/ 2573497 h 5913566"/>
              <a:gd name="connsiteX2213" fmla="*/ 328036 w 5979492"/>
              <a:gd name="connsiteY2213" fmla="*/ 2571034 h 5913566"/>
              <a:gd name="connsiteX2214" fmla="*/ 332573 w 5979492"/>
              <a:gd name="connsiteY2214" fmla="*/ 2569391 h 5913566"/>
              <a:gd name="connsiteX2215" fmla="*/ 337109 w 5979492"/>
              <a:gd name="connsiteY2215" fmla="*/ 2567748 h 5913566"/>
              <a:gd name="connsiteX2216" fmla="*/ 341645 w 5979492"/>
              <a:gd name="connsiteY2216" fmla="*/ 2566105 h 5913566"/>
              <a:gd name="connsiteX2217" fmla="*/ 346465 w 5979492"/>
              <a:gd name="connsiteY2217" fmla="*/ 2565010 h 5913566"/>
              <a:gd name="connsiteX2218" fmla="*/ 351568 w 5979492"/>
              <a:gd name="connsiteY2218" fmla="*/ 2564188 h 5913566"/>
              <a:gd name="connsiteX2219" fmla="*/ 356956 w 5979492"/>
              <a:gd name="connsiteY2219" fmla="*/ 2563368 h 5913566"/>
              <a:gd name="connsiteX2220" fmla="*/ 362059 w 5979492"/>
              <a:gd name="connsiteY2220" fmla="*/ 2562820 h 5913566"/>
              <a:gd name="connsiteX2221" fmla="*/ 367446 w 5979492"/>
              <a:gd name="connsiteY2221" fmla="*/ 2562546 h 5913566"/>
              <a:gd name="connsiteX2222" fmla="*/ 373116 w 5979492"/>
              <a:gd name="connsiteY2222" fmla="*/ 2562273 h 5913566"/>
              <a:gd name="connsiteX2223" fmla="*/ 378786 w 5979492"/>
              <a:gd name="connsiteY2223" fmla="*/ 2562273 h 5913566"/>
              <a:gd name="connsiteX2224" fmla="*/ 384741 w 5979492"/>
              <a:gd name="connsiteY2224" fmla="*/ 2562546 h 5913566"/>
              <a:gd name="connsiteX2225" fmla="*/ 396649 w 5979492"/>
              <a:gd name="connsiteY2225" fmla="*/ 2563368 h 5913566"/>
              <a:gd name="connsiteX2226" fmla="*/ 409407 w 5979492"/>
              <a:gd name="connsiteY2226" fmla="*/ 2565010 h 5913566"/>
              <a:gd name="connsiteX2227" fmla="*/ 474050 w 5979492"/>
              <a:gd name="connsiteY2227" fmla="*/ 2564736 h 5913566"/>
              <a:gd name="connsiteX2228" fmla="*/ 552586 w 5979492"/>
              <a:gd name="connsiteY2228" fmla="*/ 2561177 h 5913566"/>
              <a:gd name="connsiteX2229" fmla="*/ 540678 w 5979492"/>
              <a:gd name="connsiteY2229" fmla="*/ 2489174 h 5913566"/>
              <a:gd name="connsiteX2230" fmla="*/ 541245 w 5979492"/>
              <a:gd name="connsiteY2230" fmla="*/ 2485068 h 5913566"/>
              <a:gd name="connsiteX2231" fmla="*/ 541528 w 5979492"/>
              <a:gd name="connsiteY2231" fmla="*/ 2480687 h 5913566"/>
              <a:gd name="connsiteX2232" fmla="*/ 541245 w 5979492"/>
              <a:gd name="connsiteY2232" fmla="*/ 2472200 h 5913566"/>
              <a:gd name="connsiteX2233" fmla="*/ 540678 w 5979492"/>
              <a:gd name="connsiteY2233" fmla="*/ 2463439 h 5913566"/>
              <a:gd name="connsiteX2234" fmla="*/ 539544 w 5979492"/>
              <a:gd name="connsiteY2234" fmla="*/ 2454952 h 5913566"/>
              <a:gd name="connsiteX2235" fmla="*/ 537843 w 5979492"/>
              <a:gd name="connsiteY2235" fmla="*/ 2446739 h 5913566"/>
              <a:gd name="connsiteX2236" fmla="*/ 536142 w 5979492"/>
              <a:gd name="connsiteY2236" fmla="*/ 2437978 h 5913566"/>
              <a:gd name="connsiteX2237" fmla="*/ 532456 w 5979492"/>
              <a:gd name="connsiteY2237" fmla="*/ 2421004 h 5913566"/>
              <a:gd name="connsiteX2238" fmla="*/ 531039 w 5979492"/>
              <a:gd name="connsiteY2238" fmla="*/ 2412516 h 5913566"/>
              <a:gd name="connsiteX2239" fmla="*/ 529904 w 5979492"/>
              <a:gd name="connsiteY2239" fmla="*/ 2404030 h 5913566"/>
              <a:gd name="connsiteX2240" fmla="*/ 529337 w 5979492"/>
              <a:gd name="connsiteY2240" fmla="*/ 2395542 h 5913566"/>
              <a:gd name="connsiteX2241" fmla="*/ 529053 w 5979492"/>
              <a:gd name="connsiteY2241" fmla="*/ 2386781 h 5913566"/>
              <a:gd name="connsiteX2242" fmla="*/ 529337 w 5979492"/>
              <a:gd name="connsiteY2242" fmla="*/ 2382401 h 5913566"/>
              <a:gd name="connsiteX2243" fmla="*/ 529904 w 5979492"/>
              <a:gd name="connsiteY2243" fmla="*/ 2378295 h 5913566"/>
              <a:gd name="connsiteX2244" fmla="*/ 530471 w 5979492"/>
              <a:gd name="connsiteY2244" fmla="*/ 2373914 h 5913566"/>
              <a:gd name="connsiteX2245" fmla="*/ 531322 w 5979492"/>
              <a:gd name="connsiteY2245" fmla="*/ 2369534 h 5913566"/>
              <a:gd name="connsiteX2246" fmla="*/ 532456 w 5979492"/>
              <a:gd name="connsiteY2246" fmla="*/ 2365427 h 5913566"/>
              <a:gd name="connsiteX2247" fmla="*/ 534157 w 5979492"/>
              <a:gd name="connsiteY2247" fmla="*/ 2361046 h 5913566"/>
              <a:gd name="connsiteX2248" fmla="*/ 535858 w 5979492"/>
              <a:gd name="connsiteY2248" fmla="*/ 2356666 h 5913566"/>
              <a:gd name="connsiteX2249" fmla="*/ 537559 w 5979492"/>
              <a:gd name="connsiteY2249" fmla="*/ 2352560 h 5913566"/>
              <a:gd name="connsiteX2250" fmla="*/ 535008 w 5979492"/>
              <a:gd name="connsiteY2250" fmla="*/ 2340787 h 5913566"/>
              <a:gd name="connsiteX2251" fmla="*/ 532456 w 5979492"/>
              <a:gd name="connsiteY2251" fmla="*/ 2328741 h 5913566"/>
              <a:gd name="connsiteX2252" fmla="*/ 530188 w 5979492"/>
              <a:gd name="connsiteY2252" fmla="*/ 2316969 h 5913566"/>
              <a:gd name="connsiteX2253" fmla="*/ 528203 w 5979492"/>
              <a:gd name="connsiteY2253" fmla="*/ 2304923 h 5913566"/>
              <a:gd name="connsiteX2254" fmla="*/ 526502 w 5979492"/>
              <a:gd name="connsiteY2254" fmla="*/ 2292877 h 5913566"/>
              <a:gd name="connsiteX2255" fmla="*/ 525084 w 5979492"/>
              <a:gd name="connsiteY2255" fmla="*/ 2281378 h 5913566"/>
              <a:gd name="connsiteX2256" fmla="*/ 523950 w 5979492"/>
              <a:gd name="connsiteY2256" fmla="*/ 2269332 h 5913566"/>
              <a:gd name="connsiteX2257" fmla="*/ 523100 w 5979492"/>
              <a:gd name="connsiteY2257" fmla="*/ 2257286 h 5913566"/>
              <a:gd name="connsiteX2258" fmla="*/ 522249 w 5979492"/>
              <a:gd name="connsiteY2258" fmla="*/ 2245240 h 5913566"/>
              <a:gd name="connsiteX2259" fmla="*/ 521966 w 5979492"/>
              <a:gd name="connsiteY2259" fmla="*/ 2233467 h 5913566"/>
              <a:gd name="connsiteX2260" fmla="*/ 521966 w 5979492"/>
              <a:gd name="connsiteY2260" fmla="*/ 2221421 h 5913566"/>
              <a:gd name="connsiteX2261" fmla="*/ 521966 w 5979492"/>
              <a:gd name="connsiteY2261" fmla="*/ 2209374 h 5913566"/>
              <a:gd name="connsiteX2262" fmla="*/ 522533 w 5979492"/>
              <a:gd name="connsiteY2262" fmla="*/ 2197328 h 5913566"/>
              <a:gd name="connsiteX2263" fmla="*/ 523100 w 5979492"/>
              <a:gd name="connsiteY2263" fmla="*/ 2185282 h 5913566"/>
              <a:gd name="connsiteX2264" fmla="*/ 523950 w 5979492"/>
              <a:gd name="connsiteY2264" fmla="*/ 2173510 h 5913566"/>
              <a:gd name="connsiteX2265" fmla="*/ 525084 w 5979492"/>
              <a:gd name="connsiteY2265" fmla="*/ 2161464 h 5913566"/>
              <a:gd name="connsiteX2266" fmla="*/ 521115 w 5979492"/>
              <a:gd name="connsiteY2266" fmla="*/ 2132717 h 5913566"/>
              <a:gd name="connsiteX2267" fmla="*/ 517145 w 5979492"/>
              <a:gd name="connsiteY2267" fmla="*/ 2126694 h 5913566"/>
              <a:gd name="connsiteX2268" fmla="*/ 514310 w 5979492"/>
              <a:gd name="connsiteY2268" fmla="*/ 2120671 h 5913566"/>
              <a:gd name="connsiteX2269" fmla="*/ 511475 w 5979492"/>
              <a:gd name="connsiteY2269" fmla="*/ 2114922 h 5913566"/>
              <a:gd name="connsiteX2270" fmla="*/ 509491 w 5979492"/>
              <a:gd name="connsiteY2270" fmla="*/ 2108899 h 5913566"/>
              <a:gd name="connsiteX2271" fmla="*/ 508073 w 5979492"/>
              <a:gd name="connsiteY2271" fmla="*/ 2102876 h 5913566"/>
              <a:gd name="connsiteX2272" fmla="*/ 507223 w 5979492"/>
              <a:gd name="connsiteY2272" fmla="*/ 2096853 h 5913566"/>
              <a:gd name="connsiteX2273" fmla="*/ 506656 w 5979492"/>
              <a:gd name="connsiteY2273" fmla="*/ 2091103 h 5913566"/>
              <a:gd name="connsiteX2274" fmla="*/ 506656 w 5979492"/>
              <a:gd name="connsiteY2274" fmla="*/ 2084807 h 5913566"/>
              <a:gd name="connsiteX2275" fmla="*/ 506939 w 5979492"/>
              <a:gd name="connsiteY2275" fmla="*/ 2078784 h 5913566"/>
              <a:gd name="connsiteX2276" fmla="*/ 507790 w 5979492"/>
              <a:gd name="connsiteY2276" fmla="*/ 2072761 h 5913566"/>
              <a:gd name="connsiteX2277" fmla="*/ 508924 w 5979492"/>
              <a:gd name="connsiteY2277" fmla="*/ 2066737 h 5913566"/>
              <a:gd name="connsiteX2278" fmla="*/ 510341 w 5979492"/>
              <a:gd name="connsiteY2278" fmla="*/ 2060714 h 5913566"/>
              <a:gd name="connsiteX2279" fmla="*/ 512326 w 5979492"/>
              <a:gd name="connsiteY2279" fmla="*/ 2054691 h 5913566"/>
              <a:gd name="connsiteX2280" fmla="*/ 514877 w 5979492"/>
              <a:gd name="connsiteY2280" fmla="*/ 2048668 h 5913566"/>
              <a:gd name="connsiteX2281" fmla="*/ 517429 w 5979492"/>
              <a:gd name="connsiteY2281" fmla="*/ 2042645 h 5913566"/>
              <a:gd name="connsiteX2282" fmla="*/ 520548 w 5979492"/>
              <a:gd name="connsiteY2282" fmla="*/ 2036622 h 5913566"/>
              <a:gd name="connsiteX2283" fmla="*/ 521399 w 5979492"/>
              <a:gd name="connsiteY2283" fmla="*/ 2031420 h 5913566"/>
              <a:gd name="connsiteX2284" fmla="*/ 522249 w 5979492"/>
              <a:gd name="connsiteY2284" fmla="*/ 2026492 h 5913566"/>
              <a:gd name="connsiteX2285" fmla="*/ 523383 w 5979492"/>
              <a:gd name="connsiteY2285" fmla="*/ 2022112 h 5913566"/>
              <a:gd name="connsiteX2286" fmla="*/ 524801 w 5979492"/>
              <a:gd name="connsiteY2286" fmla="*/ 2017458 h 5913566"/>
              <a:gd name="connsiteX2287" fmla="*/ 526502 w 5979492"/>
              <a:gd name="connsiteY2287" fmla="*/ 2013077 h 5913566"/>
              <a:gd name="connsiteX2288" fmla="*/ 528203 w 5979492"/>
              <a:gd name="connsiteY2288" fmla="*/ 2009244 h 5913566"/>
              <a:gd name="connsiteX2289" fmla="*/ 529904 w 5979492"/>
              <a:gd name="connsiteY2289" fmla="*/ 2005412 h 5913566"/>
              <a:gd name="connsiteX2290" fmla="*/ 531889 w 5979492"/>
              <a:gd name="connsiteY2290" fmla="*/ 2001579 h 5913566"/>
              <a:gd name="connsiteX2291" fmla="*/ 534157 w 5979492"/>
              <a:gd name="connsiteY2291" fmla="*/ 1998567 h 5913566"/>
              <a:gd name="connsiteX2292" fmla="*/ 536425 w 5979492"/>
              <a:gd name="connsiteY2292" fmla="*/ 1995008 h 5913566"/>
              <a:gd name="connsiteX2293" fmla="*/ 538693 w 5979492"/>
              <a:gd name="connsiteY2293" fmla="*/ 1992270 h 5913566"/>
              <a:gd name="connsiteX2294" fmla="*/ 541528 w 5979492"/>
              <a:gd name="connsiteY2294" fmla="*/ 1989533 h 5913566"/>
              <a:gd name="connsiteX2295" fmla="*/ 544364 w 5979492"/>
              <a:gd name="connsiteY2295" fmla="*/ 1986795 h 5913566"/>
              <a:gd name="connsiteX2296" fmla="*/ 547199 w 5979492"/>
              <a:gd name="connsiteY2296" fmla="*/ 1984330 h 5913566"/>
              <a:gd name="connsiteX2297" fmla="*/ 550318 w 5979492"/>
              <a:gd name="connsiteY2297" fmla="*/ 1981867 h 5913566"/>
              <a:gd name="connsiteX2298" fmla="*/ 553720 w 5979492"/>
              <a:gd name="connsiteY2298" fmla="*/ 1979950 h 5913566"/>
              <a:gd name="connsiteX2299" fmla="*/ 556839 w 5979492"/>
              <a:gd name="connsiteY2299" fmla="*/ 1978034 h 5913566"/>
              <a:gd name="connsiteX2300" fmla="*/ 560525 w 5979492"/>
              <a:gd name="connsiteY2300" fmla="*/ 1976117 h 5913566"/>
              <a:gd name="connsiteX2301" fmla="*/ 563927 w 5979492"/>
              <a:gd name="connsiteY2301" fmla="*/ 1974474 h 5913566"/>
              <a:gd name="connsiteX2302" fmla="*/ 567896 w 5979492"/>
              <a:gd name="connsiteY2302" fmla="*/ 1973379 h 5913566"/>
              <a:gd name="connsiteX2303" fmla="*/ 571582 w 5979492"/>
              <a:gd name="connsiteY2303" fmla="*/ 1972011 h 5913566"/>
              <a:gd name="connsiteX2304" fmla="*/ 575835 w 5979492"/>
              <a:gd name="connsiteY2304" fmla="*/ 1970916 h 5913566"/>
              <a:gd name="connsiteX2305" fmla="*/ 580087 w 5979492"/>
              <a:gd name="connsiteY2305" fmla="*/ 1969821 h 5913566"/>
              <a:gd name="connsiteX2306" fmla="*/ 584057 w 5979492"/>
              <a:gd name="connsiteY2306" fmla="*/ 1969273 h 5913566"/>
              <a:gd name="connsiteX2307" fmla="*/ 593130 w 5979492"/>
              <a:gd name="connsiteY2307" fmla="*/ 1968178 h 5913566"/>
              <a:gd name="connsiteX2308" fmla="*/ 602486 w 5979492"/>
              <a:gd name="connsiteY2308" fmla="*/ 1967630 h 5913566"/>
              <a:gd name="connsiteX2309" fmla="*/ 612409 w 5979492"/>
              <a:gd name="connsiteY2309" fmla="*/ 1967904 h 5913566"/>
              <a:gd name="connsiteX2310" fmla="*/ 622616 w 5979492"/>
              <a:gd name="connsiteY2310" fmla="*/ 1968451 h 5913566"/>
              <a:gd name="connsiteX2311" fmla="*/ 671099 w 5979492"/>
              <a:gd name="connsiteY2311" fmla="*/ 1967356 h 5913566"/>
              <a:gd name="connsiteX2312" fmla="*/ 719298 w 5979492"/>
              <a:gd name="connsiteY2312" fmla="*/ 1966261 h 5913566"/>
              <a:gd name="connsiteX2313" fmla="*/ 763243 w 5979492"/>
              <a:gd name="connsiteY2313" fmla="*/ 1965440 h 5913566"/>
              <a:gd name="connsiteX2314" fmla="*/ 785075 w 5979492"/>
              <a:gd name="connsiteY2314" fmla="*/ 1964893 h 5913566"/>
              <a:gd name="connsiteX2315" fmla="*/ 807473 w 5979492"/>
              <a:gd name="connsiteY2315" fmla="*/ 1964893 h 5913566"/>
              <a:gd name="connsiteX2316" fmla="*/ 829304 w 5979492"/>
              <a:gd name="connsiteY2316" fmla="*/ 1964893 h 5913566"/>
              <a:gd name="connsiteX2317" fmla="*/ 850852 w 5979492"/>
              <a:gd name="connsiteY2317" fmla="*/ 1965440 h 5913566"/>
              <a:gd name="connsiteX2318" fmla="*/ 872967 w 5979492"/>
              <a:gd name="connsiteY2318" fmla="*/ 1966261 h 5913566"/>
              <a:gd name="connsiteX2319" fmla="*/ 894515 w 5979492"/>
              <a:gd name="connsiteY2319" fmla="*/ 1967630 h 5913566"/>
              <a:gd name="connsiteX2320" fmla="*/ 916345 w 5979492"/>
              <a:gd name="connsiteY2320" fmla="*/ 1969546 h 5913566"/>
              <a:gd name="connsiteX2321" fmla="*/ 927119 w 5979492"/>
              <a:gd name="connsiteY2321" fmla="*/ 1971189 h 5913566"/>
              <a:gd name="connsiteX2322" fmla="*/ 937610 w 5979492"/>
              <a:gd name="connsiteY2322" fmla="*/ 1972558 h 5913566"/>
              <a:gd name="connsiteX2323" fmla="*/ 948384 w 5979492"/>
              <a:gd name="connsiteY2323" fmla="*/ 1974201 h 5913566"/>
              <a:gd name="connsiteX2324" fmla="*/ 959441 w 5979492"/>
              <a:gd name="connsiteY2324" fmla="*/ 1975844 h 5913566"/>
              <a:gd name="connsiteX2325" fmla="*/ 969932 w 5979492"/>
              <a:gd name="connsiteY2325" fmla="*/ 1978034 h 5913566"/>
              <a:gd name="connsiteX2326" fmla="*/ 980421 w 5979492"/>
              <a:gd name="connsiteY2326" fmla="*/ 1980224 h 5913566"/>
              <a:gd name="connsiteX2327" fmla="*/ 991195 w 5979492"/>
              <a:gd name="connsiteY2327" fmla="*/ 1982962 h 5913566"/>
              <a:gd name="connsiteX2328" fmla="*/ 1001686 w 5979492"/>
              <a:gd name="connsiteY2328" fmla="*/ 1985700 h 5913566"/>
              <a:gd name="connsiteX2329" fmla="*/ 1012176 w 5979492"/>
              <a:gd name="connsiteY2329" fmla="*/ 1988711 h 5913566"/>
              <a:gd name="connsiteX2330" fmla="*/ 1022950 w 5979492"/>
              <a:gd name="connsiteY2330" fmla="*/ 1991996 h 5913566"/>
              <a:gd name="connsiteX2331" fmla="*/ 1033157 w 5979492"/>
              <a:gd name="connsiteY2331" fmla="*/ 1995829 h 5913566"/>
              <a:gd name="connsiteX2332" fmla="*/ 1043647 w 5979492"/>
              <a:gd name="connsiteY2332" fmla="*/ 1999389 h 5913566"/>
              <a:gd name="connsiteX2333" fmla="*/ 1053854 w 5979492"/>
              <a:gd name="connsiteY2333" fmla="*/ 2003769 h 5913566"/>
              <a:gd name="connsiteX2334" fmla="*/ 1064344 w 5979492"/>
              <a:gd name="connsiteY2334" fmla="*/ 2007875 h 5913566"/>
              <a:gd name="connsiteX2335" fmla="*/ 1093830 w 5979492"/>
              <a:gd name="connsiteY2335" fmla="*/ 2015815 h 5913566"/>
              <a:gd name="connsiteX2336" fmla="*/ 1129271 w 5979492"/>
              <a:gd name="connsiteY2336" fmla="*/ 2024302 h 5913566"/>
              <a:gd name="connsiteX2337" fmla="*/ 1125585 w 5979492"/>
              <a:gd name="connsiteY2337" fmla="*/ 2010065 h 5913566"/>
              <a:gd name="connsiteX2338" fmla="*/ 1122750 w 5979492"/>
              <a:gd name="connsiteY2338" fmla="*/ 1996103 h 5913566"/>
              <a:gd name="connsiteX2339" fmla="*/ 1120198 w 5979492"/>
              <a:gd name="connsiteY2339" fmla="*/ 1981867 h 5913566"/>
              <a:gd name="connsiteX2340" fmla="*/ 1118213 w 5979492"/>
              <a:gd name="connsiteY2340" fmla="*/ 1967904 h 5913566"/>
              <a:gd name="connsiteX2341" fmla="*/ 1116512 w 5979492"/>
              <a:gd name="connsiteY2341" fmla="*/ 1954215 h 5913566"/>
              <a:gd name="connsiteX2342" fmla="*/ 1115095 w 5979492"/>
              <a:gd name="connsiteY2342" fmla="*/ 1940526 h 5913566"/>
              <a:gd name="connsiteX2343" fmla="*/ 1113961 w 5979492"/>
              <a:gd name="connsiteY2343" fmla="*/ 1927112 h 5913566"/>
              <a:gd name="connsiteX2344" fmla="*/ 1113677 w 5979492"/>
              <a:gd name="connsiteY2344" fmla="*/ 1913696 h 5913566"/>
              <a:gd name="connsiteX2345" fmla="*/ 1113677 w 5979492"/>
              <a:gd name="connsiteY2345" fmla="*/ 1900007 h 5913566"/>
              <a:gd name="connsiteX2346" fmla="*/ 1113961 w 5979492"/>
              <a:gd name="connsiteY2346" fmla="*/ 1886593 h 5913566"/>
              <a:gd name="connsiteX2347" fmla="*/ 1115095 w 5979492"/>
              <a:gd name="connsiteY2347" fmla="*/ 1873177 h 5913566"/>
              <a:gd name="connsiteX2348" fmla="*/ 1116512 w 5979492"/>
              <a:gd name="connsiteY2348" fmla="*/ 1860036 h 5913566"/>
              <a:gd name="connsiteX2349" fmla="*/ 1118213 w 5979492"/>
              <a:gd name="connsiteY2349" fmla="*/ 1846895 h 5913566"/>
              <a:gd name="connsiteX2350" fmla="*/ 1120482 w 5979492"/>
              <a:gd name="connsiteY2350" fmla="*/ 1833480 h 5913566"/>
              <a:gd name="connsiteX2351" fmla="*/ 1123317 w 5979492"/>
              <a:gd name="connsiteY2351" fmla="*/ 1820339 h 5913566"/>
              <a:gd name="connsiteX2352" fmla="*/ 1126436 w 5979492"/>
              <a:gd name="connsiteY2352" fmla="*/ 1807198 h 5913566"/>
              <a:gd name="connsiteX2353" fmla="*/ 1126719 w 5979492"/>
              <a:gd name="connsiteY2353" fmla="*/ 1803638 h 5913566"/>
              <a:gd name="connsiteX2354" fmla="*/ 1126719 w 5979492"/>
              <a:gd name="connsiteY2354" fmla="*/ 1803365 h 5913566"/>
              <a:gd name="connsiteX2355" fmla="*/ 1126436 w 5979492"/>
              <a:gd name="connsiteY2355" fmla="*/ 1805007 h 5913566"/>
              <a:gd name="connsiteX2356" fmla="*/ 1126436 w 5979492"/>
              <a:gd name="connsiteY2356" fmla="*/ 1807198 h 5913566"/>
              <a:gd name="connsiteX2357" fmla="*/ 1119064 w 5979492"/>
              <a:gd name="connsiteY2357" fmla="*/ 1796794 h 5913566"/>
              <a:gd name="connsiteX2358" fmla="*/ 1111693 w 5979492"/>
              <a:gd name="connsiteY2358" fmla="*/ 1786391 h 5913566"/>
              <a:gd name="connsiteX2359" fmla="*/ 995165 w 5979492"/>
              <a:gd name="connsiteY2359" fmla="*/ 1637730 h 5913566"/>
              <a:gd name="connsiteX2360" fmla="*/ 985242 w 5979492"/>
              <a:gd name="connsiteY2360" fmla="*/ 1625958 h 5913566"/>
              <a:gd name="connsiteX2361" fmla="*/ 975602 w 5979492"/>
              <a:gd name="connsiteY2361" fmla="*/ 1614185 h 5913566"/>
              <a:gd name="connsiteX2362" fmla="*/ 966529 w 5979492"/>
              <a:gd name="connsiteY2362" fmla="*/ 1602413 h 5913566"/>
              <a:gd name="connsiteX2363" fmla="*/ 957740 w 5979492"/>
              <a:gd name="connsiteY2363" fmla="*/ 1590367 h 5913566"/>
              <a:gd name="connsiteX2364" fmla="*/ 948951 w 5979492"/>
              <a:gd name="connsiteY2364" fmla="*/ 1578046 h 5913566"/>
              <a:gd name="connsiteX2365" fmla="*/ 940728 w 5979492"/>
              <a:gd name="connsiteY2365" fmla="*/ 1565727 h 5913566"/>
              <a:gd name="connsiteX2366" fmla="*/ 932790 w 5979492"/>
              <a:gd name="connsiteY2366" fmla="*/ 1553407 h 5913566"/>
              <a:gd name="connsiteX2367" fmla="*/ 925135 w 5979492"/>
              <a:gd name="connsiteY2367" fmla="*/ 1541087 h 5913566"/>
              <a:gd name="connsiteX2368" fmla="*/ 917763 w 5979492"/>
              <a:gd name="connsiteY2368" fmla="*/ 1528493 h 5913566"/>
              <a:gd name="connsiteX2369" fmla="*/ 910675 w 5979492"/>
              <a:gd name="connsiteY2369" fmla="*/ 1515900 h 5913566"/>
              <a:gd name="connsiteX2370" fmla="*/ 903870 w 5979492"/>
              <a:gd name="connsiteY2370" fmla="*/ 1503032 h 5913566"/>
              <a:gd name="connsiteX2371" fmla="*/ 897350 w 5979492"/>
              <a:gd name="connsiteY2371" fmla="*/ 1490165 h 5913566"/>
              <a:gd name="connsiteX2372" fmla="*/ 891395 w 5979492"/>
              <a:gd name="connsiteY2372" fmla="*/ 1477297 h 5913566"/>
              <a:gd name="connsiteX2373" fmla="*/ 885725 w 5979492"/>
              <a:gd name="connsiteY2373" fmla="*/ 1464156 h 5913566"/>
              <a:gd name="connsiteX2374" fmla="*/ 880338 w 5979492"/>
              <a:gd name="connsiteY2374" fmla="*/ 1451014 h 5913566"/>
              <a:gd name="connsiteX2375" fmla="*/ 874951 w 5979492"/>
              <a:gd name="connsiteY2375" fmla="*/ 1437873 h 5913566"/>
              <a:gd name="connsiteX2376" fmla="*/ 870132 w 5979492"/>
              <a:gd name="connsiteY2376" fmla="*/ 1424732 h 5913566"/>
              <a:gd name="connsiteX2377" fmla="*/ 865311 w 5979492"/>
              <a:gd name="connsiteY2377" fmla="*/ 1411043 h 5913566"/>
              <a:gd name="connsiteX2378" fmla="*/ 861342 w 5979492"/>
              <a:gd name="connsiteY2378" fmla="*/ 1397354 h 5913566"/>
              <a:gd name="connsiteX2379" fmla="*/ 857373 w 5979492"/>
              <a:gd name="connsiteY2379" fmla="*/ 1383940 h 5913566"/>
              <a:gd name="connsiteX2380" fmla="*/ 853687 w 5979492"/>
              <a:gd name="connsiteY2380" fmla="*/ 1370251 h 5913566"/>
              <a:gd name="connsiteX2381" fmla="*/ 850285 w 5979492"/>
              <a:gd name="connsiteY2381" fmla="*/ 1356288 h 5913566"/>
              <a:gd name="connsiteX2382" fmla="*/ 847450 w 5979492"/>
              <a:gd name="connsiteY2382" fmla="*/ 1342599 h 5913566"/>
              <a:gd name="connsiteX2383" fmla="*/ 844615 w 5979492"/>
              <a:gd name="connsiteY2383" fmla="*/ 1328363 h 5913566"/>
              <a:gd name="connsiteX2384" fmla="*/ 842346 w 5979492"/>
              <a:gd name="connsiteY2384" fmla="*/ 1314126 h 5913566"/>
              <a:gd name="connsiteX2385" fmla="*/ 840361 w 5979492"/>
              <a:gd name="connsiteY2385" fmla="*/ 1300164 h 5913566"/>
              <a:gd name="connsiteX2386" fmla="*/ 838377 w 5979492"/>
              <a:gd name="connsiteY2386" fmla="*/ 1285928 h 5913566"/>
              <a:gd name="connsiteX2387" fmla="*/ 836959 w 5979492"/>
              <a:gd name="connsiteY2387" fmla="*/ 1271144 h 5913566"/>
              <a:gd name="connsiteX2388" fmla="*/ 836109 w 5979492"/>
              <a:gd name="connsiteY2388" fmla="*/ 1256907 h 5913566"/>
              <a:gd name="connsiteX2389" fmla="*/ 835258 w 5979492"/>
              <a:gd name="connsiteY2389" fmla="*/ 1242397 h 5913566"/>
              <a:gd name="connsiteX2390" fmla="*/ 834691 w 5979492"/>
              <a:gd name="connsiteY2390" fmla="*/ 1227340 h 5913566"/>
              <a:gd name="connsiteX2391" fmla="*/ 834408 w 5979492"/>
              <a:gd name="connsiteY2391" fmla="*/ 1212829 h 5913566"/>
              <a:gd name="connsiteX2392" fmla="*/ 834691 w 5979492"/>
              <a:gd name="connsiteY2392" fmla="*/ 1210365 h 5913566"/>
              <a:gd name="connsiteX2393" fmla="*/ 834975 w 5979492"/>
              <a:gd name="connsiteY2393" fmla="*/ 1207628 h 5913566"/>
              <a:gd name="connsiteX2394" fmla="*/ 835825 w 5979492"/>
              <a:gd name="connsiteY2394" fmla="*/ 1202700 h 5913566"/>
              <a:gd name="connsiteX2395" fmla="*/ 837526 w 5979492"/>
              <a:gd name="connsiteY2395" fmla="*/ 1197224 h 5913566"/>
              <a:gd name="connsiteX2396" fmla="*/ 839511 w 5979492"/>
              <a:gd name="connsiteY2396" fmla="*/ 1192022 h 5913566"/>
              <a:gd name="connsiteX2397" fmla="*/ 844331 w 5979492"/>
              <a:gd name="connsiteY2397" fmla="*/ 1181618 h 5913566"/>
              <a:gd name="connsiteX2398" fmla="*/ 846883 w 5979492"/>
              <a:gd name="connsiteY2398" fmla="*/ 1176417 h 5913566"/>
              <a:gd name="connsiteX2399" fmla="*/ 848867 w 5979492"/>
              <a:gd name="connsiteY2399" fmla="*/ 1171215 h 5913566"/>
              <a:gd name="connsiteX2400" fmla="*/ 848584 w 5979492"/>
              <a:gd name="connsiteY2400" fmla="*/ 1167930 h 5913566"/>
              <a:gd name="connsiteX2401" fmla="*/ 848867 w 5979492"/>
              <a:gd name="connsiteY2401" fmla="*/ 1164644 h 5913566"/>
              <a:gd name="connsiteX2402" fmla="*/ 850001 w 5979492"/>
              <a:gd name="connsiteY2402" fmla="*/ 1161359 h 5913566"/>
              <a:gd name="connsiteX2403" fmla="*/ 851419 w 5979492"/>
              <a:gd name="connsiteY2403" fmla="*/ 1158348 h 5913566"/>
              <a:gd name="connsiteX2404" fmla="*/ 849151 w 5979492"/>
              <a:gd name="connsiteY2404" fmla="*/ 1152325 h 5913566"/>
              <a:gd name="connsiteX2405" fmla="*/ 847166 w 5979492"/>
              <a:gd name="connsiteY2405" fmla="*/ 1146302 h 5913566"/>
              <a:gd name="connsiteX2406" fmla="*/ 845182 w 5979492"/>
              <a:gd name="connsiteY2406" fmla="*/ 1140279 h 5913566"/>
              <a:gd name="connsiteX2407" fmla="*/ 843480 w 5979492"/>
              <a:gd name="connsiteY2407" fmla="*/ 1134256 h 5913566"/>
              <a:gd name="connsiteX2408" fmla="*/ 840361 w 5979492"/>
              <a:gd name="connsiteY2408" fmla="*/ 1122209 h 5913566"/>
              <a:gd name="connsiteX2409" fmla="*/ 837810 w 5979492"/>
              <a:gd name="connsiteY2409" fmla="*/ 1109889 h 5913566"/>
              <a:gd name="connsiteX2410" fmla="*/ 836109 w 5979492"/>
              <a:gd name="connsiteY2410" fmla="*/ 1097569 h 5913566"/>
              <a:gd name="connsiteX2411" fmla="*/ 834691 w 5979492"/>
              <a:gd name="connsiteY2411" fmla="*/ 1085249 h 5913566"/>
              <a:gd name="connsiteX2412" fmla="*/ 833557 w 5979492"/>
              <a:gd name="connsiteY2412" fmla="*/ 1072930 h 5913566"/>
              <a:gd name="connsiteX2413" fmla="*/ 832423 w 5979492"/>
              <a:gd name="connsiteY2413" fmla="*/ 1060336 h 5913566"/>
              <a:gd name="connsiteX2414" fmla="*/ 831573 w 5979492"/>
              <a:gd name="connsiteY2414" fmla="*/ 1035422 h 5913566"/>
              <a:gd name="connsiteX2415" fmla="*/ 830721 w 5979492"/>
              <a:gd name="connsiteY2415" fmla="*/ 1010509 h 5913566"/>
              <a:gd name="connsiteX2416" fmla="*/ 830438 w 5979492"/>
              <a:gd name="connsiteY2416" fmla="*/ 998188 h 5913566"/>
              <a:gd name="connsiteX2417" fmla="*/ 829871 w 5979492"/>
              <a:gd name="connsiteY2417" fmla="*/ 985869 h 5913566"/>
              <a:gd name="connsiteX2418" fmla="*/ 829020 w 5979492"/>
              <a:gd name="connsiteY2418" fmla="*/ 973275 h 5913566"/>
              <a:gd name="connsiteX2419" fmla="*/ 827886 w 5979492"/>
              <a:gd name="connsiteY2419" fmla="*/ 960955 h 5913566"/>
              <a:gd name="connsiteX2420" fmla="*/ 827603 w 5979492"/>
              <a:gd name="connsiteY2420" fmla="*/ 957669 h 5913566"/>
              <a:gd name="connsiteX2421" fmla="*/ 827603 w 5979492"/>
              <a:gd name="connsiteY2421" fmla="*/ 954384 h 5913566"/>
              <a:gd name="connsiteX2422" fmla="*/ 827886 w 5979492"/>
              <a:gd name="connsiteY2422" fmla="*/ 951373 h 5913566"/>
              <a:gd name="connsiteX2423" fmla="*/ 828453 w 5979492"/>
              <a:gd name="connsiteY2423" fmla="*/ 948088 h 5913566"/>
              <a:gd name="connsiteX2424" fmla="*/ 829304 w 5979492"/>
              <a:gd name="connsiteY2424" fmla="*/ 945350 h 5913566"/>
              <a:gd name="connsiteX2425" fmla="*/ 830438 w 5979492"/>
              <a:gd name="connsiteY2425" fmla="*/ 942885 h 5913566"/>
              <a:gd name="connsiteX2426" fmla="*/ 831573 w 5979492"/>
              <a:gd name="connsiteY2426" fmla="*/ 939874 h 5913566"/>
              <a:gd name="connsiteX2427" fmla="*/ 832990 w 5979492"/>
              <a:gd name="connsiteY2427" fmla="*/ 937410 h 5913566"/>
              <a:gd name="connsiteX2428" fmla="*/ 834975 w 5979492"/>
              <a:gd name="connsiteY2428" fmla="*/ 934946 h 5913566"/>
              <a:gd name="connsiteX2429" fmla="*/ 836676 w 5979492"/>
              <a:gd name="connsiteY2429" fmla="*/ 932756 h 5913566"/>
              <a:gd name="connsiteX2430" fmla="*/ 838660 w 5979492"/>
              <a:gd name="connsiteY2430" fmla="*/ 930566 h 5913566"/>
              <a:gd name="connsiteX2431" fmla="*/ 841212 w 5979492"/>
              <a:gd name="connsiteY2431" fmla="*/ 928376 h 5913566"/>
              <a:gd name="connsiteX2432" fmla="*/ 843480 w 5979492"/>
              <a:gd name="connsiteY2432" fmla="*/ 926459 h 5913566"/>
              <a:gd name="connsiteX2433" fmla="*/ 846032 w 5979492"/>
              <a:gd name="connsiteY2433" fmla="*/ 924543 h 5913566"/>
              <a:gd name="connsiteX2434" fmla="*/ 851419 w 5979492"/>
              <a:gd name="connsiteY2434" fmla="*/ 920983 h 5913566"/>
              <a:gd name="connsiteX2435" fmla="*/ 857657 w 5979492"/>
              <a:gd name="connsiteY2435" fmla="*/ 918246 h 5913566"/>
              <a:gd name="connsiteX2436" fmla="*/ 863894 w 5979492"/>
              <a:gd name="connsiteY2436" fmla="*/ 915508 h 5913566"/>
              <a:gd name="connsiteX2437" fmla="*/ 870699 w 5979492"/>
              <a:gd name="connsiteY2437" fmla="*/ 913318 h 5913566"/>
              <a:gd name="connsiteX2438" fmla="*/ 877503 w 5979492"/>
              <a:gd name="connsiteY2438" fmla="*/ 911675 h 5913566"/>
              <a:gd name="connsiteX2439" fmla="*/ 884308 w 5979492"/>
              <a:gd name="connsiteY2439" fmla="*/ 910032 h 5913566"/>
              <a:gd name="connsiteX2440" fmla="*/ 891112 w 5979492"/>
              <a:gd name="connsiteY2440" fmla="*/ 908937 h 5913566"/>
              <a:gd name="connsiteX2441" fmla="*/ 898200 w 5979492"/>
              <a:gd name="connsiteY2441" fmla="*/ 908116 h 5913566"/>
              <a:gd name="connsiteX2442" fmla="*/ 904721 w 5979492"/>
              <a:gd name="connsiteY2442" fmla="*/ 907569 h 5913566"/>
              <a:gd name="connsiteX2443" fmla="*/ 930521 w 5979492"/>
              <a:gd name="connsiteY2443" fmla="*/ 906474 h 5913566"/>
              <a:gd name="connsiteX2444" fmla="*/ 956322 w 5979492"/>
              <a:gd name="connsiteY2444" fmla="*/ 905104 h 5913566"/>
              <a:gd name="connsiteX2445" fmla="*/ 1008207 w 5979492"/>
              <a:gd name="connsiteY2445" fmla="*/ 902367 h 5913566"/>
              <a:gd name="connsiteX2446" fmla="*/ 1034008 w 5979492"/>
              <a:gd name="connsiteY2446" fmla="*/ 901546 h 5913566"/>
              <a:gd name="connsiteX2447" fmla="*/ 1059808 w 5979492"/>
              <a:gd name="connsiteY2447" fmla="*/ 900724 h 5913566"/>
              <a:gd name="connsiteX2448" fmla="*/ 1085325 w 5979492"/>
              <a:gd name="connsiteY2448" fmla="*/ 900724 h 5913566"/>
              <a:gd name="connsiteX2449" fmla="*/ 1098367 w 5979492"/>
              <a:gd name="connsiteY2449" fmla="*/ 900998 h 5913566"/>
              <a:gd name="connsiteX2450" fmla="*/ 1111126 w 5979492"/>
              <a:gd name="connsiteY2450" fmla="*/ 901272 h 5913566"/>
              <a:gd name="connsiteX2451" fmla="*/ 1123884 w 5979492"/>
              <a:gd name="connsiteY2451" fmla="*/ 901819 h 5913566"/>
              <a:gd name="connsiteX2452" fmla="*/ 1136643 w 5979492"/>
              <a:gd name="connsiteY2452" fmla="*/ 902641 h 5913566"/>
              <a:gd name="connsiteX2453" fmla="*/ 1149401 w 5979492"/>
              <a:gd name="connsiteY2453" fmla="*/ 903736 h 5913566"/>
              <a:gd name="connsiteX2454" fmla="*/ 1162160 w 5979492"/>
              <a:gd name="connsiteY2454" fmla="*/ 905104 h 5913566"/>
              <a:gd name="connsiteX2455" fmla="*/ 1174918 w 5979492"/>
              <a:gd name="connsiteY2455" fmla="*/ 906474 h 5913566"/>
              <a:gd name="connsiteX2456" fmla="*/ 1187677 w 5979492"/>
              <a:gd name="connsiteY2456" fmla="*/ 908390 h 5913566"/>
              <a:gd name="connsiteX2457" fmla="*/ 1200152 w 5979492"/>
              <a:gd name="connsiteY2457" fmla="*/ 910307 h 5913566"/>
              <a:gd name="connsiteX2458" fmla="*/ 1212910 w 5979492"/>
              <a:gd name="connsiteY2458" fmla="*/ 912770 h 5913566"/>
              <a:gd name="connsiteX2459" fmla="*/ 1225102 w 5979492"/>
              <a:gd name="connsiteY2459" fmla="*/ 915508 h 5913566"/>
              <a:gd name="connsiteX2460" fmla="*/ 1237577 w 5979492"/>
              <a:gd name="connsiteY2460" fmla="*/ 918793 h 5913566"/>
              <a:gd name="connsiteX2461" fmla="*/ 1250052 w 5979492"/>
              <a:gd name="connsiteY2461" fmla="*/ 922079 h 5913566"/>
              <a:gd name="connsiteX2462" fmla="*/ 1262527 w 5979492"/>
              <a:gd name="connsiteY2462" fmla="*/ 925911 h 5913566"/>
              <a:gd name="connsiteX2463" fmla="*/ 1275002 w 5979492"/>
              <a:gd name="connsiteY2463" fmla="*/ 930292 h 5913566"/>
              <a:gd name="connsiteX2464" fmla="*/ 1287193 w 5979492"/>
              <a:gd name="connsiteY2464" fmla="*/ 934672 h 5913566"/>
              <a:gd name="connsiteX2465" fmla="*/ 1299668 w 5979492"/>
              <a:gd name="connsiteY2465" fmla="*/ 939874 h 5913566"/>
              <a:gd name="connsiteX2466" fmla="*/ 1311860 w 5979492"/>
              <a:gd name="connsiteY2466" fmla="*/ 945350 h 5913566"/>
              <a:gd name="connsiteX2467" fmla="*/ 1321500 w 5979492"/>
              <a:gd name="connsiteY2467" fmla="*/ 948909 h 5913566"/>
              <a:gd name="connsiteX2468" fmla="*/ 1331706 w 5979492"/>
              <a:gd name="connsiteY2468" fmla="*/ 952194 h 5913566"/>
              <a:gd name="connsiteX2469" fmla="*/ 1340779 w 5979492"/>
              <a:gd name="connsiteY2469" fmla="*/ 956301 h 5913566"/>
              <a:gd name="connsiteX2470" fmla="*/ 1345599 w 5979492"/>
              <a:gd name="connsiteY2470" fmla="*/ 958217 h 5913566"/>
              <a:gd name="connsiteX2471" fmla="*/ 1350135 w 5979492"/>
              <a:gd name="connsiteY2471" fmla="*/ 960681 h 5913566"/>
              <a:gd name="connsiteX2472" fmla="*/ 1354104 w 5979492"/>
              <a:gd name="connsiteY2472" fmla="*/ 963419 h 5913566"/>
              <a:gd name="connsiteX2473" fmla="*/ 1358074 w 5979492"/>
              <a:gd name="connsiteY2473" fmla="*/ 966157 h 5913566"/>
              <a:gd name="connsiteX2474" fmla="*/ 1361760 w 5979492"/>
              <a:gd name="connsiteY2474" fmla="*/ 969168 h 5913566"/>
              <a:gd name="connsiteX2475" fmla="*/ 1365446 w 5979492"/>
              <a:gd name="connsiteY2475" fmla="*/ 972453 h 5913566"/>
              <a:gd name="connsiteX2476" fmla="*/ 1368564 w 5979492"/>
              <a:gd name="connsiteY2476" fmla="*/ 976560 h 5913566"/>
              <a:gd name="connsiteX2477" fmla="*/ 1371683 w 5979492"/>
              <a:gd name="connsiteY2477" fmla="*/ 980667 h 5913566"/>
              <a:gd name="connsiteX2478" fmla="*/ 1373951 w 5979492"/>
              <a:gd name="connsiteY2478" fmla="*/ 985047 h 5913566"/>
              <a:gd name="connsiteX2479" fmla="*/ 1376503 w 5979492"/>
              <a:gd name="connsiteY2479" fmla="*/ 989975 h 5913566"/>
              <a:gd name="connsiteX2480" fmla="*/ 1455322 w 5979492"/>
              <a:gd name="connsiteY2480" fmla="*/ 995725 h 5913566"/>
              <a:gd name="connsiteX2481" fmla="*/ 1461560 w 5979492"/>
              <a:gd name="connsiteY2481" fmla="*/ 994355 h 5913566"/>
              <a:gd name="connsiteX2482" fmla="*/ 1466379 w 5979492"/>
              <a:gd name="connsiteY2482" fmla="*/ 992713 h 5913566"/>
              <a:gd name="connsiteX2483" fmla="*/ 1470916 w 5979492"/>
              <a:gd name="connsiteY2483" fmla="*/ 990797 h 5913566"/>
              <a:gd name="connsiteX2484" fmla="*/ 1474318 w 5979492"/>
              <a:gd name="connsiteY2484" fmla="*/ 988607 h 5913566"/>
              <a:gd name="connsiteX2485" fmla="*/ 1477153 w 5979492"/>
              <a:gd name="connsiteY2485" fmla="*/ 985869 h 5913566"/>
              <a:gd name="connsiteX2486" fmla="*/ 1479138 w 5979492"/>
              <a:gd name="connsiteY2486" fmla="*/ 983404 h 5913566"/>
              <a:gd name="connsiteX2487" fmla="*/ 1480839 w 5979492"/>
              <a:gd name="connsiteY2487" fmla="*/ 980119 h 5913566"/>
              <a:gd name="connsiteX2488" fmla="*/ 1481690 w 5979492"/>
              <a:gd name="connsiteY2488" fmla="*/ 977108 h 5913566"/>
              <a:gd name="connsiteX2489" fmla="*/ 1482256 w 5979492"/>
              <a:gd name="connsiteY2489" fmla="*/ 973548 h 5913566"/>
              <a:gd name="connsiteX2490" fmla="*/ 1482256 w 5979492"/>
              <a:gd name="connsiteY2490" fmla="*/ 970263 h 5913566"/>
              <a:gd name="connsiteX2491" fmla="*/ 1481973 w 5979492"/>
              <a:gd name="connsiteY2491" fmla="*/ 966430 h 5913566"/>
              <a:gd name="connsiteX2492" fmla="*/ 1481690 w 5979492"/>
              <a:gd name="connsiteY2492" fmla="*/ 962597 h 5913566"/>
              <a:gd name="connsiteX2493" fmla="*/ 1479988 w 5979492"/>
              <a:gd name="connsiteY2493" fmla="*/ 954384 h 5913566"/>
              <a:gd name="connsiteX2494" fmla="*/ 1478571 w 5979492"/>
              <a:gd name="connsiteY2494" fmla="*/ 945623 h 5913566"/>
              <a:gd name="connsiteX2495" fmla="*/ 1476019 w 5979492"/>
              <a:gd name="connsiteY2495" fmla="*/ 930839 h 5913566"/>
              <a:gd name="connsiteX2496" fmla="*/ 1472901 w 5979492"/>
              <a:gd name="connsiteY2496" fmla="*/ 915508 h 5913566"/>
              <a:gd name="connsiteX2497" fmla="*/ 1471483 w 5979492"/>
              <a:gd name="connsiteY2497" fmla="*/ 908116 h 5913566"/>
              <a:gd name="connsiteX2498" fmla="*/ 1470348 w 5979492"/>
              <a:gd name="connsiteY2498" fmla="*/ 900724 h 5913566"/>
              <a:gd name="connsiteX2499" fmla="*/ 1469498 w 5979492"/>
              <a:gd name="connsiteY2499" fmla="*/ 893058 h 5913566"/>
              <a:gd name="connsiteX2500" fmla="*/ 1469214 w 5979492"/>
              <a:gd name="connsiteY2500" fmla="*/ 885667 h 5913566"/>
              <a:gd name="connsiteX2501" fmla="*/ 1468931 w 5979492"/>
              <a:gd name="connsiteY2501" fmla="*/ 878001 h 5913566"/>
              <a:gd name="connsiteX2502" fmla="*/ 1469498 w 5979492"/>
              <a:gd name="connsiteY2502" fmla="*/ 870335 h 5913566"/>
              <a:gd name="connsiteX2503" fmla="*/ 1470348 w 5979492"/>
              <a:gd name="connsiteY2503" fmla="*/ 862943 h 5913566"/>
              <a:gd name="connsiteX2504" fmla="*/ 1471199 w 5979492"/>
              <a:gd name="connsiteY2504" fmla="*/ 859110 h 5913566"/>
              <a:gd name="connsiteX2505" fmla="*/ 1472050 w 5979492"/>
              <a:gd name="connsiteY2505" fmla="*/ 855825 h 5913566"/>
              <a:gd name="connsiteX2506" fmla="*/ 1473184 w 5979492"/>
              <a:gd name="connsiteY2506" fmla="*/ 851992 h 5913566"/>
              <a:gd name="connsiteX2507" fmla="*/ 1474602 w 5979492"/>
              <a:gd name="connsiteY2507" fmla="*/ 848433 h 5913566"/>
              <a:gd name="connsiteX2508" fmla="*/ 1476019 w 5979492"/>
              <a:gd name="connsiteY2508" fmla="*/ 844600 h 5913566"/>
              <a:gd name="connsiteX2509" fmla="*/ 1477720 w 5979492"/>
              <a:gd name="connsiteY2509" fmla="*/ 841041 h 5913566"/>
              <a:gd name="connsiteX2510" fmla="*/ 1479705 w 5979492"/>
              <a:gd name="connsiteY2510" fmla="*/ 837482 h 5913566"/>
              <a:gd name="connsiteX2511" fmla="*/ 1482256 w 5979492"/>
              <a:gd name="connsiteY2511" fmla="*/ 833649 h 5913566"/>
              <a:gd name="connsiteX2512" fmla="*/ 1484525 w 5979492"/>
              <a:gd name="connsiteY2512" fmla="*/ 830364 h 5913566"/>
              <a:gd name="connsiteX2513" fmla="*/ 1487360 w 5979492"/>
              <a:gd name="connsiteY2513" fmla="*/ 826531 h 5913566"/>
              <a:gd name="connsiteX2514" fmla="*/ 1492180 w 5979492"/>
              <a:gd name="connsiteY2514" fmla="*/ 822424 h 5913566"/>
              <a:gd name="connsiteX2515" fmla="*/ 1497000 w 5979492"/>
              <a:gd name="connsiteY2515" fmla="*/ 818044 h 5913566"/>
              <a:gd name="connsiteX2516" fmla="*/ 1502103 w 5979492"/>
              <a:gd name="connsiteY2516" fmla="*/ 813937 h 5913566"/>
              <a:gd name="connsiteX2517" fmla="*/ 1507206 w 5979492"/>
              <a:gd name="connsiteY2517" fmla="*/ 810652 h 5913566"/>
              <a:gd name="connsiteX2518" fmla="*/ 1512310 w 5979492"/>
              <a:gd name="connsiteY2518" fmla="*/ 807093 h 5913566"/>
              <a:gd name="connsiteX2519" fmla="*/ 1517413 w 5979492"/>
              <a:gd name="connsiteY2519" fmla="*/ 804081 h 5913566"/>
              <a:gd name="connsiteX2520" fmla="*/ 1522801 w 5979492"/>
              <a:gd name="connsiteY2520" fmla="*/ 801069 h 5913566"/>
              <a:gd name="connsiteX2521" fmla="*/ 1528187 w 5979492"/>
              <a:gd name="connsiteY2521" fmla="*/ 798606 h 5913566"/>
              <a:gd name="connsiteX2522" fmla="*/ 1533858 w 5979492"/>
              <a:gd name="connsiteY2522" fmla="*/ 796141 h 5913566"/>
              <a:gd name="connsiteX2523" fmla="*/ 1539245 w 5979492"/>
              <a:gd name="connsiteY2523" fmla="*/ 794225 h 5913566"/>
              <a:gd name="connsiteX2524" fmla="*/ 1544631 w 5979492"/>
              <a:gd name="connsiteY2524" fmla="*/ 792309 h 5913566"/>
              <a:gd name="connsiteX2525" fmla="*/ 1550302 w 5979492"/>
              <a:gd name="connsiteY2525" fmla="*/ 790666 h 5913566"/>
              <a:gd name="connsiteX2526" fmla="*/ 1555972 w 5979492"/>
              <a:gd name="connsiteY2526" fmla="*/ 789023 h 5913566"/>
              <a:gd name="connsiteX2527" fmla="*/ 1561643 w 5979492"/>
              <a:gd name="connsiteY2527" fmla="*/ 787655 h 5913566"/>
              <a:gd name="connsiteX2528" fmla="*/ 1567597 w 5979492"/>
              <a:gd name="connsiteY2528" fmla="*/ 786560 h 5913566"/>
              <a:gd name="connsiteX2529" fmla="*/ 1573268 w 5979492"/>
              <a:gd name="connsiteY2529" fmla="*/ 785738 h 5913566"/>
              <a:gd name="connsiteX2530" fmla="*/ 1585176 w 5979492"/>
              <a:gd name="connsiteY2530" fmla="*/ 784370 h 5913566"/>
              <a:gd name="connsiteX2531" fmla="*/ 1596800 w 5979492"/>
              <a:gd name="connsiteY2531" fmla="*/ 783274 h 5913566"/>
              <a:gd name="connsiteX2532" fmla="*/ 1608708 w 5979492"/>
              <a:gd name="connsiteY2532" fmla="*/ 782727 h 5913566"/>
              <a:gd name="connsiteX2533" fmla="*/ 1620899 w 5979492"/>
              <a:gd name="connsiteY2533" fmla="*/ 783000 h 5913566"/>
              <a:gd name="connsiteX2534" fmla="*/ 1633090 w 5979492"/>
              <a:gd name="connsiteY2534" fmla="*/ 783274 h 5913566"/>
              <a:gd name="connsiteX2535" fmla="*/ 1645565 w 5979492"/>
              <a:gd name="connsiteY2535" fmla="*/ 784095 h 5913566"/>
              <a:gd name="connsiteX2536" fmla="*/ 1670232 w 5979492"/>
              <a:gd name="connsiteY2536" fmla="*/ 786012 h 5913566"/>
              <a:gd name="connsiteX2537" fmla="*/ 1734025 w 5979492"/>
              <a:gd name="connsiteY2537" fmla="*/ 784917 h 5913566"/>
              <a:gd name="connsiteX2538" fmla="*/ 1746500 w 5979492"/>
              <a:gd name="connsiteY2538" fmla="*/ 784643 h 5913566"/>
              <a:gd name="connsiteX2539" fmla="*/ 1758975 w 5979492"/>
              <a:gd name="connsiteY2539" fmla="*/ 784370 h 5913566"/>
              <a:gd name="connsiteX2540" fmla="*/ 1783924 w 5979492"/>
              <a:gd name="connsiteY2540" fmla="*/ 783000 h 5913566"/>
              <a:gd name="connsiteX2541" fmla="*/ 1808591 w 5979492"/>
              <a:gd name="connsiteY2541" fmla="*/ 781905 h 5913566"/>
              <a:gd name="connsiteX2542" fmla="*/ 1821066 w 5979492"/>
              <a:gd name="connsiteY2542" fmla="*/ 781632 h 5913566"/>
              <a:gd name="connsiteX2543" fmla="*/ 1833541 w 5979492"/>
              <a:gd name="connsiteY2543" fmla="*/ 781358 h 5913566"/>
              <a:gd name="connsiteX2544" fmla="*/ 1845732 w 5979492"/>
              <a:gd name="connsiteY2544" fmla="*/ 781632 h 5913566"/>
              <a:gd name="connsiteX2545" fmla="*/ 1858207 w 5979492"/>
              <a:gd name="connsiteY2545" fmla="*/ 782179 h 5913566"/>
              <a:gd name="connsiteX2546" fmla="*/ 1870399 w 5979492"/>
              <a:gd name="connsiteY2546" fmla="*/ 783274 h 5913566"/>
              <a:gd name="connsiteX2547" fmla="*/ 1882590 w 5979492"/>
              <a:gd name="connsiteY2547" fmla="*/ 784917 h 5913566"/>
              <a:gd name="connsiteX2548" fmla="*/ 1895065 w 5979492"/>
              <a:gd name="connsiteY2548" fmla="*/ 787107 h 5913566"/>
              <a:gd name="connsiteX2549" fmla="*/ 1901020 w 5979492"/>
              <a:gd name="connsiteY2549" fmla="*/ 788202 h 5913566"/>
              <a:gd name="connsiteX2550" fmla="*/ 1907257 w 5979492"/>
              <a:gd name="connsiteY2550" fmla="*/ 789571 h 5913566"/>
              <a:gd name="connsiteX2551" fmla="*/ 1913212 w 5979492"/>
              <a:gd name="connsiteY2551" fmla="*/ 791488 h 5913566"/>
              <a:gd name="connsiteX2552" fmla="*/ 1919165 w 5979492"/>
              <a:gd name="connsiteY2552" fmla="*/ 793404 h 5913566"/>
              <a:gd name="connsiteX2553" fmla="*/ 1925403 w 5979492"/>
              <a:gd name="connsiteY2553" fmla="*/ 795321 h 5913566"/>
              <a:gd name="connsiteX2554" fmla="*/ 1931357 w 5979492"/>
              <a:gd name="connsiteY2554" fmla="*/ 797784 h 5913566"/>
              <a:gd name="connsiteX2555" fmla="*/ 1941563 w 5979492"/>
              <a:gd name="connsiteY2555" fmla="*/ 798879 h 5913566"/>
              <a:gd name="connsiteX2556" fmla="*/ 1950920 w 5979492"/>
              <a:gd name="connsiteY2556" fmla="*/ 799701 h 5913566"/>
              <a:gd name="connsiteX2557" fmla="*/ 1959141 w 5979492"/>
              <a:gd name="connsiteY2557" fmla="*/ 799701 h 5913566"/>
              <a:gd name="connsiteX2558" fmla="*/ 1966513 w 5979492"/>
              <a:gd name="connsiteY2558" fmla="*/ 799427 h 5913566"/>
              <a:gd name="connsiteX2559" fmla="*/ 1973035 w 5979492"/>
              <a:gd name="connsiteY2559" fmla="*/ 798606 h 5913566"/>
              <a:gd name="connsiteX2560" fmla="*/ 1978705 w 5979492"/>
              <a:gd name="connsiteY2560" fmla="*/ 797511 h 5913566"/>
              <a:gd name="connsiteX2561" fmla="*/ 1983524 w 5979492"/>
              <a:gd name="connsiteY2561" fmla="*/ 795594 h 5913566"/>
              <a:gd name="connsiteX2562" fmla="*/ 1987494 w 5979492"/>
              <a:gd name="connsiteY2562" fmla="*/ 793404 h 5913566"/>
              <a:gd name="connsiteX2563" fmla="*/ 1990896 w 5979492"/>
              <a:gd name="connsiteY2563" fmla="*/ 791214 h 5913566"/>
              <a:gd name="connsiteX2564" fmla="*/ 1993732 w 5979492"/>
              <a:gd name="connsiteY2564" fmla="*/ 788202 h 5913566"/>
              <a:gd name="connsiteX2565" fmla="*/ 1996000 w 5979492"/>
              <a:gd name="connsiteY2565" fmla="*/ 785190 h 5913566"/>
              <a:gd name="connsiteX2566" fmla="*/ 1997701 w 5979492"/>
              <a:gd name="connsiteY2566" fmla="*/ 781632 h 5913566"/>
              <a:gd name="connsiteX2567" fmla="*/ 1998835 w 5979492"/>
              <a:gd name="connsiteY2567" fmla="*/ 778072 h 5913566"/>
              <a:gd name="connsiteX2568" fmla="*/ 1999686 w 5979492"/>
              <a:gd name="connsiteY2568" fmla="*/ 774239 h 5913566"/>
              <a:gd name="connsiteX2569" fmla="*/ 2000253 w 5979492"/>
              <a:gd name="connsiteY2569" fmla="*/ 769859 h 5913566"/>
              <a:gd name="connsiteX2570" fmla="*/ 2000253 w 5979492"/>
              <a:gd name="connsiteY2570" fmla="*/ 765753 h 5913566"/>
              <a:gd name="connsiteX2571" fmla="*/ 1999969 w 5979492"/>
              <a:gd name="connsiteY2571" fmla="*/ 761372 h 5913566"/>
              <a:gd name="connsiteX2572" fmla="*/ 1999686 w 5979492"/>
              <a:gd name="connsiteY2572" fmla="*/ 756718 h 5913566"/>
              <a:gd name="connsiteX2573" fmla="*/ 1998552 w 5979492"/>
              <a:gd name="connsiteY2573" fmla="*/ 747409 h 5913566"/>
              <a:gd name="connsiteX2574" fmla="*/ 1996850 w 5979492"/>
              <a:gd name="connsiteY2574" fmla="*/ 737553 h 5913566"/>
              <a:gd name="connsiteX2575" fmla="*/ 1995149 w 5979492"/>
              <a:gd name="connsiteY2575" fmla="*/ 728245 h 5913566"/>
              <a:gd name="connsiteX2576" fmla="*/ 1994582 w 5979492"/>
              <a:gd name="connsiteY2576" fmla="*/ 723591 h 5913566"/>
              <a:gd name="connsiteX2577" fmla="*/ 1994298 w 5979492"/>
              <a:gd name="connsiteY2577" fmla="*/ 718937 h 5913566"/>
              <a:gd name="connsiteX2578" fmla="*/ 1994015 w 5979492"/>
              <a:gd name="connsiteY2578" fmla="*/ 714556 h 5913566"/>
              <a:gd name="connsiteX2579" fmla="*/ 1994015 w 5979492"/>
              <a:gd name="connsiteY2579" fmla="*/ 710176 h 5913566"/>
              <a:gd name="connsiteX2580" fmla="*/ 1994582 w 5979492"/>
              <a:gd name="connsiteY2580" fmla="*/ 706069 h 5913566"/>
              <a:gd name="connsiteX2581" fmla="*/ 1995149 w 5979492"/>
              <a:gd name="connsiteY2581" fmla="*/ 702237 h 5913566"/>
              <a:gd name="connsiteX2582" fmla="*/ 1996283 w 5979492"/>
              <a:gd name="connsiteY2582" fmla="*/ 698404 h 5913566"/>
              <a:gd name="connsiteX2583" fmla="*/ 1998268 w 5979492"/>
              <a:gd name="connsiteY2583" fmla="*/ 695118 h 5913566"/>
              <a:gd name="connsiteX2584" fmla="*/ 2001954 w 5979492"/>
              <a:gd name="connsiteY2584" fmla="*/ 691833 h 5913566"/>
              <a:gd name="connsiteX2585" fmla="*/ 2005639 w 5979492"/>
              <a:gd name="connsiteY2585" fmla="*/ 688821 h 5913566"/>
              <a:gd name="connsiteX2586" fmla="*/ 2003655 w 5979492"/>
              <a:gd name="connsiteY2586" fmla="*/ 689916 h 5913566"/>
              <a:gd name="connsiteX2587" fmla="*/ 2001387 w 5979492"/>
              <a:gd name="connsiteY2587" fmla="*/ 691559 h 5913566"/>
              <a:gd name="connsiteX2588" fmla="*/ 1999686 w 5979492"/>
              <a:gd name="connsiteY2588" fmla="*/ 693202 h 5913566"/>
              <a:gd name="connsiteX2589" fmla="*/ 1998268 w 5979492"/>
              <a:gd name="connsiteY2589" fmla="*/ 695118 h 5913566"/>
              <a:gd name="connsiteX2590" fmla="*/ 1995432 w 5979492"/>
              <a:gd name="connsiteY2590" fmla="*/ 649397 h 5913566"/>
              <a:gd name="connsiteX2591" fmla="*/ 1997417 w 5979492"/>
              <a:gd name="connsiteY2591" fmla="*/ 651588 h 5913566"/>
              <a:gd name="connsiteX2592" fmla="*/ 1999119 w 5979492"/>
              <a:gd name="connsiteY2592" fmla="*/ 653230 h 5913566"/>
              <a:gd name="connsiteX2593" fmla="*/ 2000820 w 5979492"/>
              <a:gd name="connsiteY2593" fmla="*/ 654600 h 5913566"/>
              <a:gd name="connsiteX2594" fmla="*/ 2002521 w 5979492"/>
              <a:gd name="connsiteY2594" fmla="*/ 655695 h 5913566"/>
              <a:gd name="connsiteX2595" fmla="*/ 2004505 w 5979492"/>
              <a:gd name="connsiteY2595" fmla="*/ 656516 h 5913566"/>
              <a:gd name="connsiteX2596" fmla="*/ 2006206 w 5979492"/>
              <a:gd name="connsiteY2596" fmla="*/ 657337 h 5913566"/>
              <a:gd name="connsiteX2597" fmla="*/ 2010176 w 5979492"/>
              <a:gd name="connsiteY2597" fmla="*/ 658158 h 5913566"/>
              <a:gd name="connsiteX2598" fmla="*/ 2007341 w 5979492"/>
              <a:gd name="connsiteY2598" fmla="*/ 655968 h 5913566"/>
              <a:gd name="connsiteX2599" fmla="*/ 2004222 w 5979492"/>
              <a:gd name="connsiteY2599" fmla="*/ 653778 h 5913566"/>
              <a:gd name="connsiteX2600" fmla="*/ 2000253 w 5979492"/>
              <a:gd name="connsiteY2600" fmla="*/ 651862 h 5913566"/>
              <a:gd name="connsiteX2601" fmla="*/ 1995432 w 5979492"/>
              <a:gd name="connsiteY2601" fmla="*/ 649397 h 5913566"/>
              <a:gd name="connsiteX2602" fmla="*/ 1996850 w 5979492"/>
              <a:gd name="connsiteY2602" fmla="*/ 574383 h 5913566"/>
              <a:gd name="connsiteX2603" fmla="*/ 1994582 w 5979492"/>
              <a:gd name="connsiteY2603" fmla="*/ 554123 h 5913566"/>
              <a:gd name="connsiteX2604" fmla="*/ 1992314 w 5979492"/>
              <a:gd name="connsiteY2604" fmla="*/ 534411 h 5913566"/>
              <a:gd name="connsiteX2605" fmla="*/ 1987211 w 5979492"/>
              <a:gd name="connsiteY2605" fmla="*/ 494714 h 5913566"/>
              <a:gd name="connsiteX2606" fmla="*/ 1985226 w 5979492"/>
              <a:gd name="connsiteY2606" fmla="*/ 474728 h 5913566"/>
              <a:gd name="connsiteX2607" fmla="*/ 1983524 w 5979492"/>
              <a:gd name="connsiteY2607" fmla="*/ 455016 h 5913566"/>
              <a:gd name="connsiteX2608" fmla="*/ 1981823 w 5979492"/>
              <a:gd name="connsiteY2608" fmla="*/ 435031 h 5913566"/>
              <a:gd name="connsiteX2609" fmla="*/ 1981256 w 5979492"/>
              <a:gd name="connsiteY2609" fmla="*/ 414772 h 5913566"/>
              <a:gd name="connsiteX2610" fmla="*/ 1980973 w 5979492"/>
              <a:gd name="connsiteY2610" fmla="*/ 407653 h 5913566"/>
              <a:gd name="connsiteX2611" fmla="*/ 1980973 w 5979492"/>
              <a:gd name="connsiteY2611" fmla="*/ 400535 h 5913566"/>
              <a:gd name="connsiteX2612" fmla="*/ 1981256 w 5979492"/>
              <a:gd name="connsiteY2612" fmla="*/ 393143 h 5913566"/>
              <a:gd name="connsiteX2613" fmla="*/ 1981823 w 5979492"/>
              <a:gd name="connsiteY2613" fmla="*/ 386025 h 5913566"/>
              <a:gd name="connsiteX2614" fmla="*/ 1982957 w 5979492"/>
              <a:gd name="connsiteY2614" fmla="*/ 379181 h 5913566"/>
              <a:gd name="connsiteX2615" fmla="*/ 1984659 w 5979492"/>
              <a:gd name="connsiteY2615" fmla="*/ 372610 h 5913566"/>
              <a:gd name="connsiteX2616" fmla="*/ 1985793 w 5979492"/>
              <a:gd name="connsiteY2616" fmla="*/ 369051 h 5913566"/>
              <a:gd name="connsiteX2617" fmla="*/ 1986644 w 5979492"/>
              <a:gd name="connsiteY2617" fmla="*/ 366039 h 5913566"/>
              <a:gd name="connsiteX2618" fmla="*/ 1988061 w 5979492"/>
              <a:gd name="connsiteY2618" fmla="*/ 363027 h 5913566"/>
              <a:gd name="connsiteX2619" fmla="*/ 1989479 w 5979492"/>
              <a:gd name="connsiteY2619" fmla="*/ 360290 h 5913566"/>
              <a:gd name="connsiteX2620" fmla="*/ 1991180 w 5979492"/>
              <a:gd name="connsiteY2620" fmla="*/ 357279 h 5913566"/>
              <a:gd name="connsiteX2621" fmla="*/ 1993164 w 5979492"/>
              <a:gd name="connsiteY2621" fmla="*/ 354541 h 5913566"/>
              <a:gd name="connsiteX2622" fmla="*/ 1995149 w 5979492"/>
              <a:gd name="connsiteY2622" fmla="*/ 351803 h 5913566"/>
              <a:gd name="connsiteX2623" fmla="*/ 1997417 w 5979492"/>
              <a:gd name="connsiteY2623" fmla="*/ 349613 h 5913566"/>
              <a:gd name="connsiteX2624" fmla="*/ 1999969 w 5979492"/>
              <a:gd name="connsiteY2624" fmla="*/ 347423 h 5913566"/>
              <a:gd name="connsiteX2625" fmla="*/ 2002521 w 5979492"/>
              <a:gd name="connsiteY2625" fmla="*/ 345232 h 5913566"/>
              <a:gd name="connsiteX2626" fmla="*/ 2005639 w 5979492"/>
              <a:gd name="connsiteY2626" fmla="*/ 343315 h 5913566"/>
              <a:gd name="connsiteX2627" fmla="*/ 2008758 w 5979492"/>
              <a:gd name="connsiteY2627" fmla="*/ 341673 h 5913566"/>
              <a:gd name="connsiteX2628" fmla="*/ 2012444 w 5979492"/>
              <a:gd name="connsiteY2628" fmla="*/ 340304 h 5913566"/>
              <a:gd name="connsiteX2629" fmla="*/ 2016413 w 5979492"/>
              <a:gd name="connsiteY2629" fmla="*/ 338662 h 5913566"/>
              <a:gd name="connsiteX2630" fmla="*/ 2020382 w 5979492"/>
              <a:gd name="connsiteY2630" fmla="*/ 337567 h 5913566"/>
              <a:gd name="connsiteX2631" fmla="*/ 2024919 w 5979492"/>
              <a:gd name="connsiteY2631" fmla="*/ 336472 h 5913566"/>
              <a:gd name="connsiteX2632" fmla="*/ 2029739 w 5979492"/>
              <a:gd name="connsiteY2632" fmla="*/ 335924 h 5913566"/>
              <a:gd name="connsiteX2633" fmla="*/ 2034558 w 5979492"/>
              <a:gd name="connsiteY2633" fmla="*/ 335376 h 5913566"/>
              <a:gd name="connsiteX2634" fmla="*/ 2039946 w 5979492"/>
              <a:gd name="connsiteY2634" fmla="*/ 335102 h 5913566"/>
              <a:gd name="connsiteX2635" fmla="*/ 2045616 w 5979492"/>
              <a:gd name="connsiteY2635" fmla="*/ 335376 h 5913566"/>
              <a:gd name="connsiteX2636" fmla="*/ 2108274 w 5979492"/>
              <a:gd name="connsiteY2636" fmla="*/ 331269 h 5913566"/>
              <a:gd name="connsiteX2637" fmla="*/ 2122734 w 5979492"/>
              <a:gd name="connsiteY2637" fmla="*/ 329627 h 5913566"/>
              <a:gd name="connsiteX2638" fmla="*/ 2136911 w 5979492"/>
              <a:gd name="connsiteY2638" fmla="*/ 328258 h 5913566"/>
              <a:gd name="connsiteX2639" fmla="*/ 2151087 w 5979492"/>
              <a:gd name="connsiteY2639" fmla="*/ 326616 h 5913566"/>
              <a:gd name="connsiteX2640" fmla="*/ 2165263 w 5979492"/>
              <a:gd name="connsiteY2640" fmla="*/ 325521 h 5913566"/>
              <a:gd name="connsiteX2641" fmla="*/ 2179722 w 5979492"/>
              <a:gd name="connsiteY2641" fmla="*/ 324699 h 5913566"/>
              <a:gd name="connsiteX2642" fmla="*/ 2193615 w 5979492"/>
              <a:gd name="connsiteY2642" fmla="*/ 324151 h 5913566"/>
              <a:gd name="connsiteX2643" fmla="*/ 2207791 w 5979492"/>
              <a:gd name="connsiteY2643" fmla="*/ 323604 h 5913566"/>
              <a:gd name="connsiteX2644" fmla="*/ 2221683 w 5979492"/>
              <a:gd name="connsiteY2644" fmla="*/ 323604 h 5913566"/>
              <a:gd name="connsiteX2645" fmla="*/ 2235576 w 5979492"/>
              <a:gd name="connsiteY2645" fmla="*/ 323604 h 5913566"/>
              <a:gd name="connsiteX2646" fmla="*/ 2249469 w 5979492"/>
              <a:gd name="connsiteY2646" fmla="*/ 323878 h 5913566"/>
              <a:gd name="connsiteX2647" fmla="*/ 2263362 w 5979492"/>
              <a:gd name="connsiteY2647" fmla="*/ 324425 h 5913566"/>
              <a:gd name="connsiteX2648" fmla="*/ 2276971 w 5979492"/>
              <a:gd name="connsiteY2648" fmla="*/ 324973 h 5913566"/>
              <a:gd name="connsiteX2649" fmla="*/ 2291147 w 5979492"/>
              <a:gd name="connsiteY2649" fmla="*/ 326068 h 5913566"/>
              <a:gd name="connsiteX2650" fmla="*/ 2304756 w 5979492"/>
              <a:gd name="connsiteY2650" fmla="*/ 327711 h 5913566"/>
              <a:gd name="connsiteX2651" fmla="*/ 2318365 w 5979492"/>
              <a:gd name="connsiteY2651" fmla="*/ 329353 h 5913566"/>
              <a:gd name="connsiteX2652" fmla="*/ 2331974 w 5979492"/>
              <a:gd name="connsiteY2652" fmla="*/ 330996 h 5913566"/>
              <a:gd name="connsiteX2653" fmla="*/ 2345299 w 5979492"/>
              <a:gd name="connsiteY2653" fmla="*/ 333460 h 5913566"/>
              <a:gd name="connsiteX2654" fmla="*/ 2358625 w 5979492"/>
              <a:gd name="connsiteY2654" fmla="*/ 335924 h 5913566"/>
              <a:gd name="connsiteX2655" fmla="*/ 2371950 w 5979492"/>
              <a:gd name="connsiteY2655" fmla="*/ 338662 h 5913566"/>
              <a:gd name="connsiteX2656" fmla="*/ 2385276 w 5979492"/>
              <a:gd name="connsiteY2656" fmla="*/ 342220 h 5913566"/>
              <a:gd name="connsiteX2657" fmla="*/ 2398602 w 5979492"/>
              <a:gd name="connsiteY2657" fmla="*/ 345506 h 5913566"/>
              <a:gd name="connsiteX2658" fmla="*/ 2411644 w 5979492"/>
              <a:gd name="connsiteY2658" fmla="*/ 349613 h 5913566"/>
              <a:gd name="connsiteX2659" fmla="*/ 2424686 w 5979492"/>
              <a:gd name="connsiteY2659" fmla="*/ 353993 h 5913566"/>
              <a:gd name="connsiteX2660" fmla="*/ 2437728 w 5979492"/>
              <a:gd name="connsiteY2660" fmla="*/ 358647 h 5913566"/>
              <a:gd name="connsiteX2661" fmla="*/ 2450487 w 5979492"/>
              <a:gd name="connsiteY2661" fmla="*/ 363302 h 5913566"/>
              <a:gd name="connsiteX2662" fmla="*/ 2463246 w 5979492"/>
              <a:gd name="connsiteY2662" fmla="*/ 368777 h 5913566"/>
              <a:gd name="connsiteX2663" fmla="*/ 2476004 w 5979492"/>
              <a:gd name="connsiteY2663" fmla="*/ 374526 h 5913566"/>
              <a:gd name="connsiteX2664" fmla="*/ 2488762 w 5979492"/>
              <a:gd name="connsiteY2664" fmla="*/ 380823 h 5913566"/>
              <a:gd name="connsiteX2665" fmla="*/ 2501238 w 5979492"/>
              <a:gd name="connsiteY2665" fmla="*/ 387394 h 5913566"/>
              <a:gd name="connsiteX2666" fmla="*/ 2513712 w 5979492"/>
              <a:gd name="connsiteY2666" fmla="*/ 394238 h 5913566"/>
              <a:gd name="connsiteX2667" fmla="*/ 2526187 w 5979492"/>
              <a:gd name="connsiteY2667" fmla="*/ 401630 h 5913566"/>
              <a:gd name="connsiteX2668" fmla="*/ 2538379 w 5979492"/>
              <a:gd name="connsiteY2668" fmla="*/ 409569 h 5913566"/>
              <a:gd name="connsiteX2669" fmla="*/ 2546034 w 5979492"/>
              <a:gd name="connsiteY2669" fmla="*/ 413950 h 5913566"/>
              <a:gd name="connsiteX2670" fmla="*/ 2553405 w 5979492"/>
              <a:gd name="connsiteY2670" fmla="*/ 418330 h 5913566"/>
              <a:gd name="connsiteX2671" fmla="*/ 2561343 w 5979492"/>
              <a:gd name="connsiteY2671" fmla="*/ 422437 h 5913566"/>
              <a:gd name="connsiteX2672" fmla="*/ 2569282 w 5979492"/>
              <a:gd name="connsiteY2672" fmla="*/ 425996 h 5913566"/>
              <a:gd name="connsiteX2673" fmla="*/ 2585726 w 5979492"/>
              <a:gd name="connsiteY2673" fmla="*/ 433114 h 5913566"/>
              <a:gd name="connsiteX2674" fmla="*/ 2593665 w 5979492"/>
              <a:gd name="connsiteY2674" fmla="*/ 436947 h 5913566"/>
              <a:gd name="connsiteX2675" fmla="*/ 2601604 w 5979492"/>
              <a:gd name="connsiteY2675" fmla="*/ 440507 h 5913566"/>
              <a:gd name="connsiteX2676" fmla="*/ 2616914 w 5979492"/>
              <a:gd name="connsiteY2676" fmla="*/ 425996 h 5913566"/>
              <a:gd name="connsiteX2677" fmla="*/ 2608692 w 5979492"/>
              <a:gd name="connsiteY2677" fmla="*/ 418878 h 5913566"/>
              <a:gd name="connsiteX2678" fmla="*/ 2601604 w 5979492"/>
              <a:gd name="connsiteY2678" fmla="*/ 412307 h 5913566"/>
              <a:gd name="connsiteX2679" fmla="*/ 2595650 w 5979492"/>
              <a:gd name="connsiteY2679" fmla="*/ 406011 h 5913566"/>
              <a:gd name="connsiteX2680" fmla="*/ 2591397 w 5979492"/>
              <a:gd name="connsiteY2680" fmla="*/ 399988 h 5913566"/>
              <a:gd name="connsiteX2681" fmla="*/ 2589129 w 5979492"/>
              <a:gd name="connsiteY2681" fmla="*/ 397250 h 5913566"/>
              <a:gd name="connsiteX2682" fmla="*/ 2587712 w 5979492"/>
              <a:gd name="connsiteY2682" fmla="*/ 394512 h 5913566"/>
              <a:gd name="connsiteX2683" fmla="*/ 2586577 w 5979492"/>
              <a:gd name="connsiteY2683" fmla="*/ 392048 h 5913566"/>
              <a:gd name="connsiteX2684" fmla="*/ 2585726 w 5979492"/>
              <a:gd name="connsiteY2684" fmla="*/ 389584 h 5913566"/>
              <a:gd name="connsiteX2685" fmla="*/ 2585159 w 5979492"/>
              <a:gd name="connsiteY2685" fmla="*/ 387394 h 5913566"/>
              <a:gd name="connsiteX2686" fmla="*/ 2584876 w 5979492"/>
              <a:gd name="connsiteY2686" fmla="*/ 385204 h 5913566"/>
              <a:gd name="connsiteX2687" fmla="*/ 2584876 w 5979492"/>
              <a:gd name="connsiteY2687" fmla="*/ 383013 h 5913566"/>
              <a:gd name="connsiteX2688" fmla="*/ 2585443 w 5979492"/>
              <a:gd name="connsiteY2688" fmla="*/ 381097 h 5913566"/>
              <a:gd name="connsiteX2689" fmla="*/ 2586294 w 5979492"/>
              <a:gd name="connsiteY2689" fmla="*/ 379454 h 5913566"/>
              <a:gd name="connsiteX2690" fmla="*/ 2587144 w 5979492"/>
              <a:gd name="connsiteY2690" fmla="*/ 377811 h 5913566"/>
              <a:gd name="connsiteX2691" fmla="*/ 2588563 w 5979492"/>
              <a:gd name="connsiteY2691" fmla="*/ 375895 h 5913566"/>
              <a:gd name="connsiteX2692" fmla="*/ 2590263 w 5979492"/>
              <a:gd name="connsiteY2692" fmla="*/ 374526 h 5913566"/>
              <a:gd name="connsiteX2693" fmla="*/ 2592815 w 5979492"/>
              <a:gd name="connsiteY2693" fmla="*/ 373431 h 5913566"/>
              <a:gd name="connsiteX2694" fmla="*/ 2595083 w 5979492"/>
              <a:gd name="connsiteY2694" fmla="*/ 372063 h 5913566"/>
              <a:gd name="connsiteX2695" fmla="*/ 2598201 w 5979492"/>
              <a:gd name="connsiteY2695" fmla="*/ 370967 h 5913566"/>
              <a:gd name="connsiteX2696" fmla="*/ 2601321 w 5979492"/>
              <a:gd name="connsiteY2696" fmla="*/ 370146 h 5913566"/>
              <a:gd name="connsiteX2697" fmla="*/ 2605290 w 5979492"/>
              <a:gd name="connsiteY2697" fmla="*/ 369325 h 5913566"/>
              <a:gd name="connsiteX2698" fmla="*/ 2608975 w 5979492"/>
              <a:gd name="connsiteY2698" fmla="*/ 368777 h 5913566"/>
              <a:gd name="connsiteX2699" fmla="*/ 2613512 w 5979492"/>
              <a:gd name="connsiteY2699" fmla="*/ 368230 h 5913566"/>
              <a:gd name="connsiteX2700" fmla="*/ 2618332 w 5979492"/>
              <a:gd name="connsiteY2700" fmla="*/ 367955 h 5913566"/>
              <a:gd name="connsiteX2701" fmla="*/ 2629106 w 5979492"/>
              <a:gd name="connsiteY2701" fmla="*/ 367682 h 5913566"/>
              <a:gd name="connsiteX2702" fmla="*/ 2641581 w 5979492"/>
              <a:gd name="connsiteY2702" fmla="*/ 367955 h 5913566"/>
              <a:gd name="connsiteX2703" fmla="*/ 2641864 w 5979492"/>
              <a:gd name="connsiteY2703" fmla="*/ 363849 h 5913566"/>
              <a:gd name="connsiteX2704" fmla="*/ 2642148 w 5979492"/>
              <a:gd name="connsiteY2704" fmla="*/ 360290 h 5913566"/>
              <a:gd name="connsiteX2705" fmla="*/ 2641864 w 5979492"/>
              <a:gd name="connsiteY2705" fmla="*/ 356457 h 5913566"/>
              <a:gd name="connsiteX2706" fmla="*/ 2641014 w 5979492"/>
              <a:gd name="connsiteY2706" fmla="*/ 353446 h 5913566"/>
              <a:gd name="connsiteX2707" fmla="*/ 2640163 w 5979492"/>
              <a:gd name="connsiteY2707" fmla="*/ 350160 h 5913566"/>
              <a:gd name="connsiteX2708" fmla="*/ 2638745 w 5979492"/>
              <a:gd name="connsiteY2708" fmla="*/ 347148 h 5913566"/>
              <a:gd name="connsiteX2709" fmla="*/ 2637044 w 5979492"/>
              <a:gd name="connsiteY2709" fmla="*/ 344137 h 5913566"/>
              <a:gd name="connsiteX2710" fmla="*/ 2635059 w 5979492"/>
              <a:gd name="connsiteY2710" fmla="*/ 341673 h 5913566"/>
              <a:gd name="connsiteX2711" fmla="*/ 2633075 w 5979492"/>
              <a:gd name="connsiteY2711" fmla="*/ 338662 h 5913566"/>
              <a:gd name="connsiteX2712" fmla="*/ 2630807 w 5979492"/>
              <a:gd name="connsiteY2712" fmla="*/ 336472 h 5913566"/>
              <a:gd name="connsiteX2713" fmla="*/ 2625420 w 5979492"/>
              <a:gd name="connsiteY2713" fmla="*/ 331544 h 5913566"/>
              <a:gd name="connsiteX2714" fmla="*/ 2619750 w 5979492"/>
              <a:gd name="connsiteY2714" fmla="*/ 327436 h 5913566"/>
              <a:gd name="connsiteX2715" fmla="*/ 2613796 w 5979492"/>
              <a:gd name="connsiteY2715" fmla="*/ 323056 h 5913566"/>
              <a:gd name="connsiteX2716" fmla="*/ 2608125 w 5979492"/>
              <a:gd name="connsiteY2716" fmla="*/ 318676 h 5913566"/>
              <a:gd name="connsiteX2717" fmla="*/ 2602455 w 5979492"/>
              <a:gd name="connsiteY2717" fmla="*/ 314569 h 5913566"/>
              <a:gd name="connsiteX2718" fmla="*/ 2597351 w 5979492"/>
              <a:gd name="connsiteY2718" fmla="*/ 309642 h 5913566"/>
              <a:gd name="connsiteX2719" fmla="*/ 2595083 w 5979492"/>
              <a:gd name="connsiteY2719" fmla="*/ 307177 h 5913566"/>
              <a:gd name="connsiteX2720" fmla="*/ 2593099 w 5979492"/>
              <a:gd name="connsiteY2720" fmla="*/ 304714 h 5913566"/>
              <a:gd name="connsiteX2721" fmla="*/ 2591397 w 5979492"/>
              <a:gd name="connsiteY2721" fmla="*/ 301976 h 5913566"/>
              <a:gd name="connsiteX2722" fmla="*/ 2589696 w 5979492"/>
              <a:gd name="connsiteY2722" fmla="*/ 299238 h 5913566"/>
              <a:gd name="connsiteX2723" fmla="*/ 2588563 w 5979492"/>
              <a:gd name="connsiteY2723" fmla="*/ 296226 h 5913566"/>
              <a:gd name="connsiteX2724" fmla="*/ 2587712 w 5979492"/>
              <a:gd name="connsiteY2724" fmla="*/ 292941 h 5913566"/>
              <a:gd name="connsiteX2725" fmla="*/ 2587144 w 5979492"/>
              <a:gd name="connsiteY2725" fmla="*/ 289930 h 5913566"/>
              <a:gd name="connsiteX2726" fmla="*/ 2586860 w 5979492"/>
              <a:gd name="connsiteY2726" fmla="*/ 286097 h 5913566"/>
              <a:gd name="connsiteX2727" fmla="*/ 2587144 w 5979492"/>
              <a:gd name="connsiteY2727" fmla="*/ 282537 h 5913566"/>
              <a:gd name="connsiteX2728" fmla="*/ 2587995 w 5979492"/>
              <a:gd name="connsiteY2728" fmla="*/ 278431 h 5913566"/>
              <a:gd name="connsiteX2729" fmla="*/ 2602738 w 5979492"/>
              <a:gd name="connsiteY2729" fmla="*/ 254886 h 5913566"/>
              <a:gd name="connsiteX2730" fmla="*/ 2618048 w 5979492"/>
              <a:gd name="connsiteY2730" fmla="*/ 231067 h 5913566"/>
              <a:gd name="connsiteX2731" fmla="*/ 2610393 w 5979492"/>
              <a:gd name="connsiteY2731" fmla="*/ 226414 h 5913566"/>
              <a:gd name="connsiteX2732" fmla="*/ 2603305 w 5979492"/>
              <a:gd name="connsiteY2732" fmla="*/ 221486 h 5913566"/>
              <a:gd name="connsiteX2733" fmla="*/ 2599903 w 5979492"/>
              <a:gd name="connsiteY2733" fmla="*/ 218748 h 5913566"/>
              <a:gd name="connsiteX2734" fmla="*/ 2596500 w 5979492"/>
              <a:gd name="connsiteY2734" fmla="*/ 216010 h 5913566"/>
              <a:gd name="connsiteX2735" fmla="*/ 2593665 w 5979492"/>
              <a:gd name="connsiteY2735" fmla="*/ 213272 h 5913566"/>
              <a:gd name="connsiteX2736" fmla="*/ 2590547 w 5979492"/>
              <a:gd name="connsiteY2736" fmla="*/ 210260 h 5913566"/>
              <a:gd name="connsiteX2737" fmla="*/ 2588279 w 5979492"/>
              <a:gd name="connsiteY2737" fmla="*/ 207249 h 5913566"/>
              <a:gd name="connsiteX2738" fmla="*/ 2586294 w 5979492"/>
              <a:gd name="connsiteY2738" fmla="*/ 203964 h 5913566"/>
              <a:gd name="connsiteX2739" fmla="*/ 2584309 w 5979492"/>
              <a:gd name="connsiteY2739" fmla="*/ 200679 h 5913566"/>
              <a:gd name="connsiteX2740" fmla="*/ 2583175 w 5979492"/>
              <a:gd name="connsiteY2740" fmla="*/ 196846 h 5913566"/>
              <a:gd name="connsiteX2741" fmla="*/ 2582608 w 5979492"/>
              <a:gd name="connsiteY2741" fmla="*/ 193013 h 5913566"/>
              <a:gd name="connsiteX2742" fmla="*/ 2582608 w 5979492"/>
              <a:gd name="connsiteY2742" fmla="*/ 189180 h 5913566"/>
              <a:gd name="connsiteX2743" fmla="*/ 2583175 w 5979492"/>
              <a:gd name="connsiteY2743" fmla="*/ 184525 h 5913566"/>
              <a:gd name="connsiteX2744" fmla="*/ 2584309 w 5979492"/>
              <a:gd name="connsiteY2744" fmla="*/ 179872 h 5913566"/>
              <a:gd name="connsiteX2745" fmla="*/ 2586294 w 5979492"/>
              <a:gd name="connsiteY2745" fmla="*/ 175764 h 5913566"/>
              <a:gd name="connsiteX2746" fmla="*/ 2588563 w 5979492"/>
              <a:gd name="connsiteY2746" fmla="*/ 171932 h 5913566"/>
              <a:gd name="connsiteX2747" fmla="*/ 2590831 w 5979492"/>
              <a:gd name="connsiteY2747" fmla="*/ 169194 h 5913566"/>
              <a:gd name="connsiteX2748" fmla="*/ 2593665 w 5979492"/>
              <a:gd name="connsiteY2748" fmla="*/ 166730 h 5913566"/>
              <a:gd name="connsiteX2749" fmla="*/ 2596500 w 5979492"/>
              <a:gd name="connsiteY2749" fmla="*/ 164813 h 5913566"/>
              <a:gd name="connsiteX2750" fmla="*/ 2599903 w 5979492"/>
              <a:gd name="connsiteY2750" fmla="*/ 163718 h 5913566"/>
              <a:gd name="connsiteX2751" fmla="*/ 2603022 w 5979492"/>
              <a:gd name="connsiteY2751" fmla="*/ 162897 h 5913566"/>
              <a:gd name="connsiteX2752" fmla="*/ 2606707 w 5979492"/>
              <a:gd name="connsiteY2752" fmla="*/ 162350 h 5913566"/>
              <a:gd name="connsiteX2753" fmla="*/ 2610109 w 5979492"/>
              <a:gd name="connsiteY2753" fmla="*/ 162350 h 5913566"/>
              <a:gd name="connsiteX2754" fmla="*/ 2614079 w 5979492"/>
              <a:gd name="connsiteY2754" fmla="*/ 162623 h 5913566"/>
              <a:gd name="connsiteX2755" fmla="*/ 2618048 w 5979492"/>
              <a:gd name="connsiteY2755" fmla="*/ 162897 h 5913566"/>
              <a:gd name="connsiteX2756" fmla="*/ 2621734 w 5979492"/>
              <a:gd name="connsiteY2756" fmla="*/ 163445 h 5913566"/>
              <a:gd name="connsiteX2757" fmla="*/ 2629673 w 5979492"/>
              <a:gd name="connsiteY2757" fmla="*/ 165088 h 5913566"/>
              <a:gd name="connsiteX2758" fmla="*/ 2637611 w 5979492"/>
              <a:gd name="connsiteY2758" fmla="*/ 166730 h 5913566"/>
              <a:gd name="connsiteX2759" fmla="*/ 2641581 w 5979492"/>
              <a:gd name="connsiteY2759" fmla="*/ 167278 h 5913566"/>
              <a:gd name="connsiteX2760" fmla="*/ 2645266 w 5979492"/>
              <a:gd name="connsiteY2760" fmla="*/ 167551 h 5913566"/>
              <a:gd name="connsiteX2761" fmla="*/ 2648101 w 5979492"/>
              <a:gd name="connsiteY2761" fmla="*/ 167551 h 5913566"/>
              <a:gd name="connsiteX2762" fmla="*/ 2651221 w 5979492"/>
              <a:gd name="connsiteY2762" fmla="*/ 167278 h 5913566"/>
              <a:gd name="connsiteX2763" fmla="*/ 2653772 w 5979492"/>
              <a:gd name="connsiteY2763" fmla="*/ 166456 h 5913566"/>
              <a:gd name="connsiteX2764" fmla="*/ 2655757 w 5979492"/>
              <a:gd name="connsiteY2764" fmla="*/ 165635 h 5913566"/>
              <a:gd name="connsiteX2765" fmla="*/ 2657742 w 5979492"/>
              <a:gd name="connsiteY2765" fmla="*/ 164266 h 5913566"/>
              <a:gd name="connsiteX2766" fmla="*/ 2659442 w 5979492"/>
              <a:gd name="connsiteY2766" fmla="*/ 162623 h 5913566"/>
              <a:gd name="connsiteX2767" fmla="*/ 2660576 w 5979492"/>
              <a:gd name="connsiteY2767" fmla="*/ 160707 h 5913566"/>
              <a:gd name="connsiteX2768" fmla="*/ 2661710 w 5979492"/>
              <a:gd name="connsiteY2768" fmla="*/ 158790 h 5913566"/>
              <a:gd name="connsiteX2769" fmla="*/ 2662561 w 5979492"/>
              <a:gd name="connsiteY2769" fmla="*/ 156600 h 5913566"/>
              <a:gd name="connsiteX2770" fmla="*/ 2663411 w 5979492"/>
              <a:gd name="connsiteY2770" fmla="*/ 153862 h 5913566"/>
              <a:gd name="connsiteX2771" fmla="*/ 2663979 w 5979492"/>
              <a:gd name="connsiteY2771" fmla="*/ 151399 h 5913566"/>
              <a:gd name="connsiteX2772" fmla="*/ 2664263 w 5979492"/>
              <a:gd name="connsiteY2772" fmla="*/ 148387 h 5913566"/>
              <a:gd name="connsiteX2773" fmla="*/ 2664263 w 5979492"/>
              <a:gd name="connsiteY2773" fmla="*/ 142364 h 5913566"/>
              <a:gd name="connsiteX2774" fmla="*/ 2647818 w 5979492"/>
              <a:gd name="connsiteY2774" fmla="*/ 129497 h 5913566"/>
              <a:gd name="connsiteX2775" fmla="*/ 2645833 w 5979492"/>
              <a:gd name="connsiteY2775" fmla="*/ 126485 h 5913566"/>
              <a:gd name="connsiteX2776" fmla="*/ 2642998 w 5979492"/>
              <a:gd name="connsiteY2776" fmla="*/ 123199 h 5913566"/>
              <a:gd name="connsiteX2777" fmla="*/ 2640163 w 5979492"/>
              <a:gd name="connsiteY2777" fmla="*/ 120188 h 5913566"/>
              <a:gd name="connsiteX2778" fmla="*/ 2637327 w 5979492"/>
              <a:gd name="connsiteY2778" fmla="*/ 117176 h 5913566"/>
              <a:gd name="connsiteX2779" fmla="*/ 2630807 w 5979492"/>
              <a:gd name="connsiteY2779" fmla="*/ 111975 h 5913566"/>
              <a:gd name="connsiteX2780" fmla="*/ 2623435 w 5979492"/>
              <a:gd name="connsiteY2780" fmla="*/ 106499 h 5913566"/>
              <a:gd name="connsiteX2781" fmla="*/ 2608408 w 5979492"/>
              <a:gd name="connsiteY2781" fmla="*/ 96096 h 5913566"/>
              <a:gd name="connsiteX2782" fmla="*/ 2601321 w 5979492"/>
              <a:gd name="connsiteY2782" fmla="*/ 90894 h 5913566"/>
              <a:gd name="connsiteX2783" fmla="*/ 2594516 w 5979492"/>
              <a:gd name="connsiteY2783" fmla="*/ 85418 h 5913566"/>
              <a:gd name="connsiteX2784" fmla="*/ 2591397 w 5979492"/>
              <a:gd name="connsiteY2784" fmla="*/ 82681 h 5913566"/>
              <a:gd name="connsiteX2785" fmla="*/ 2588279 w 5979492"/>
              <a:gd name="connsiteY2785" fmla="*/ 79669 h 5913566"/>
              <a:gd name="connsiteX2786" fmla="*/ 2585726 w 5979492"/>
              <a:gd name="connsiteY2786" fmla="*/ 76658 h 5913566"/>
              <a:gd name="connsiteX2787" fmla="*/ 2583175 w 5979492"/>
              <a:gd name="connsiteY2787" fmla="*/ 73646 h 5913566"/>
              <a:gd name="connsiteX2788" fmla="*/ 2581190 w 5979492"/>
              <a:gd name="connsiteY2788" fmla="*/ 70087 h 5913566"/>
              <a:gd name="connsiteX2789" fmla="*/ 2579490 w 5979492"/>
              <a:gd name="connsiteY2789" fmla="*/ 66801 h 5913566"/>
              <a:gd name="connsiteX2790" fmla="*/ 2577788 w 5979492"/>
              <a:gd name="connsiteY2790" fmla="*/ 62969 h 5913566"/>
              <a:gd name="connsiteX2791" fmla="*/ 2576654 w 5979492"/>
              <a:gd name="connsiteY2791" fmla="*/ 59136 h 5913566"/>
              <a:gd name="connsiteX2792" fmla="*/ 2576087 w 5979492"/>
              <a:gd name="connsiteY2792" fmla="*/ 55303 h 5913566"/>
              <a:gd name="connsiteX2793" fmla="*/ 2575804 w 5979492"/>
              <a:gd name="connsiteY2793" fmla="*/ 50922 h 5913566"/>
              <a:gd name="connsiteX2794" fmla="*/ 2576087 w 5979492"/>
              <a:gd name="connsiteY2794" fmla="*/ 46269 h 5913566"/>
              <a:gd name="connsiteX2795" fmla="*/ 2576654 w 5979492"/>
              <a:gd name="connsiteY2795" fmla="*/ 41888 h 5913566"/>
              <a:gd name="connsiteX2796" fmla="*/ 2578355 w 5979492"/>
              <a:gd name="connsiteY2796" fmla="*/ 36960 h 5913566"/>
              <a:gd name="connsiteX2797" fmla="*/ 2580056 w 5979492"/>
              <a:gd name="connsiteY2797" fmla="*/ 31485 h 5913566"/>
              <a:gd name="connsiteX2798" fmla="*/ 2582324 w 5979492"/>
              <a:gd name="connsiteY2798" fmla="*/ 26009 h 5913566"/>
              <a:gd name="connsiteX2799" fmla="*/ 2585726 w 5979492"/>
              <a:gd name="connsiteY2799" fmla="*/ 20260 h 5913566"/>
              <a:gd name="connsiteX2800" fmla="*/ 2595367 w 5979492"/>
              <a:gd name="connsiteY2800" fmla="*/ 17248 h 5913566"/>
              <a:gd name="connsiteX2801" fmla="*/ 2605290 w 5979492"/>
              <a:gd name="connsiteY2801" fmla="*/ 14236 h 5913566"/>
              <a:gd name="connsiteX2802" fmla="*/ 2615213 w 5979492"/>
              <a:gd name="connsiteY2802" fmla="*/ 11773 h 5913566"/>
              <a:gd name="connsiteX2803" fmla="*/ 2625136 w 5979492"/>
              <a:gd name="connsiteY2803" fmla="*/ 9309 h 5913566"/>
              <a:gd name="connsiteX2804" fmla="*/ 2635059 w 5979492"/>
              <a:gd name="connsiteY2804" fmla="*/ 7392 h 5913566"/>
              <a:gd name="connsiteX2805" fmla="*/ 2644983 w 5979492"/>
              <a:gd name="connsiteY2805" fmla="*/ 5750 h 5913566"/>
              <a:gd name="connsiteX2806" fmla="*/ 2654623 w 5979492"/>
              <a:gd name="connsiteY2806" fmla="*/ 4381 h 5913566"/>
              <a:gd name="connsiteX2807" fmla="*/ 2664547 w 5979492"/>
              <a:gd name="connsiteY2807" fmla="*/ 2738 h 5913566"/>
              <a:gd name="connsiteX2808" fmla="*/ 2674469 w 5979492"/>
              <a:gd name="connsiteY2808" fmla="*/ 1917 h 5913566"/>
              <a:gd name="connsiteX2809" fmla="*/ 2684392 w 5979492"/>
              <a:gd name="connsiteY2809" fmla="*/ 1095 h 5913566"/>
              <a:gd name="connsiteX2810" fmla="*/ 2694032 w 5979492"/>
              <a:gd name="connsiteY2810" fmla="*/ 548 h 5913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Lst>
            <a:rect l="l" t="t" r="r" b="b"/>
            <a:pathLst>
              <a:path w="5979492" h="5913566">
                <a:moveTo>
                  <a:pt x="1130405" y="1793782"/>
                </a:moveTo>
                <a:lnTo>
                  <a:pt x="1128704" y="1797067"/>
                </a:lnTo>
                <a:lnTo>
                  <a:pt x="1127570" y="1800353"/>
                </a:lnTo>
                <a:lnTo>
                  <a:pt x="1126719" y="1803091"/>
                </a:lnTo>
                <a:lnTo>
                  <a:pt x="1127570" y="1801995"/>
                </a:lnTo>
                <a:lnTo>
                  <a:pt x="1128420" y="1800627"/>
                </a:lnTo>
                <a:lnTo>
                  <a:pt x="1129271" y="1799258"/>
                </a:lnTo>
                <a:lnTo>
                  <a:pt x="1130405" y="1797889"/>
                </a:lnTo>
                <a:lnTo>
                  <a:pt x="1131822" y="1796794"/>
                </a:lnTo>
                <a:lnTo>
                  <a:pt x="1133241" y="1795972"/>
                </a:lnTo>
                <a:lnTo>
                  <a:pt x="1130405" y="1794056"/>
                </a:lnTo>
                <a:close/>
                <a:moveTo>
                  <a:pt x="2703956" y="0"/>
                </a:moveTo>
                <a:lnTo>
                  <a:pt x="2713879" y="0"/>
                </a:lnTo>
                <a:lnTo>
                  <a:pt x="2723802" y="0"/>
                </a:lnTo>
                <a:lnTo>
                  <a:pt x="2733442" y="0"/>
                </a:lnTo>
                <a:lnTo>
                  <a:pt x="2743365" y="548"/>
                </a:lnTo>
                <a:lnTo>
                  <a:pt x="2763211" y="1643"/>
                </a:lnTo>
                <a:lnTo>
                  <a:pt x="2782775" y="3560"/>
                </a:lnTo>
                <a:lnTo>
                  <a:pt x="2802621" y="5476"/>
                </a:lnTo>
                <a:lnTo>
                  <a:pt x="2822468" y="8213"/>
                </a:lnTo>
                <a:lnTo>
                  <a:pt x="2842315" y="11225"/>
                </a:lnTo>
                <a:lnTo>
                  <a:pt x="2862161" y="14511"/>
                </a:lnTo>
                <a:lnTo>
                  <a:pt x="2902137" y="21629"/>
                </a:lnTo>
                <a:lnTo>
                  <a:pt x="2916031" y="24640"/>
                </a:lnTo>
                <a:lnTo>
                  <a:pt x="2929923" y="27652"/>
                </a:lnTo>
                <a:lnTo>
                  <a:pt x="2943532" y="31211"/>
                </a:lnTo>
                <a:lnTo>
                  <a:pt x="2956858" y="35318"/>
                </a:lnTo>
                <a:lnTo>
                  <a:pt x="2969900" y="39424"/>
                </a:lnTo>
                <a:lnTo>
                  <a:pt x="2982942" y="43804"/>
                </a:lnTo>
                <a:lnTo>
                  <a:pt x="2995700" y="48732"/>
                </a:lnTo>
                <a:lnTo>
                  <a:pt x="3008459" y="53660"/>
                </a:lnTo>
                <a:lnTo>
                  <a:pt x="3020934" y="58862"/>
                </a:lnTo>
                <a:lnTo>
                  <a:pt x="3033125" y="64338"/>
                </a:lnTo>
                <a:lnTo>
                  <a:pt x="3045317" y="70361"/>
                </a:lnTo>
                <a:lnTo>
                  <a:pt x="3057225" y="76110"/>
                </a:lnTo>
                <a:lnTo>
                  <a:pt x="3069133" y="82407"/>
                </a:lnTo>
                <a:lnTo>
                  <a:pt x="3080757" y="88704"/>
                </a:lnTo>
                <a:lnTo>
                  <a:pt x="3092382" y="95274"/>
                </a:lnTo>
                <a:lnTo>
                  <a:pt x="3104005" y="101845"/>
                </a:lnTo>
                <a:lnTo>
                  <a:pt x="3126687" y="115534"/>
                </a:lnTo>
                <a:lnTo>
                  <a:pt x="3149369" y="129497"/>
                </a:lnTo>
                <a:lnTo>
                  <a:pt x="3171768" y="144006"/>
                </a:lnTo>
                <a:lnTo>
                  <a:pt x="3193883" y="158243"/>
                </a:lnTo>
                <a:lnTo>
                  <a:pt x="3237828" y="186990"/>
                </a:lnTo>
                <a:lnTo>
                  <a:pt x="3260227" y="201499"/>
                </a:lnTo>
                <a:lnTo>
                  <a:pt x="3282342" y="215188"/>
                </a:lnTo>
                <a:lnTo>
                  <a:pt x="3317215" y="235722"/>
                </a:lnTo>
                <a:lnTo>
                  <a:pt x="3334226" y="245851"/>
                </a:lnTo>
                <a:lnTo>
                  <a:pt x="3351521" y="255434"/>
                </a:lnTo>
                <a:lnTo>
                  <a:pt x="3369100" y="265016"/>
                </a:lnTo>
                <a:lnTo>
                  <a:pt x="3386111" y="274324"/>
                </a:lnTo>
                <a:lnTo>
                  <a:pt x="3403689" y="283359"/>
                </a:lnTo>
                <a:lnTo>
                  <a:pt x="3421551" y="291846"/>
                </a:lnTo>
                <a:lnTo>
                  <a:pt x="3439129" y="300059"/>
                </a:lnTo>
                <a:lnTo>
                  <a:pt x="3456992" y="308272"/>
                </a:lnTo>
                <a:lnTo>
                  <a:pt x="3475420" y="315938"/>
                </a:lnTo>
                <a:lnTo>
                  <a:pt x="3493850" y="323056"/>
                </a:lnTo>
                <a:lnTo>
                  <a:pt x="3511995" y="329901"/>
                </a:lnTo>
                <a:lnTo>
                  <a:pt x="3530991" y="336472"/>
                </a:lnTo>
                <a:lnTo>
                  <a:pt x="3549987" y="342495"/>
                </a:lnTo>
                <a:lnTo>
                  <a:pt x="3569550" y="348244"/>
                </a:lnTo>
                <a:lnTo>
                  <a:pt x="3588829" y="353719"/>
                </a:lnTo>
                <a:lnTo>
                  <a:pt x="3607542" y="359469"/>
                </a:lnTo>
                <a:lnTo>
                  <a:pt x="3626538" y="365765"/>
                </a:lnTo>
                <a:lnTo>
                  <a:pt x="3644967" y="372336"/>
                </a:lnTo>
                <a:lnTo>
                  <a:pt x="3663396" y="379181"/>
                </a:lnTo>
                <a:lnTo>
                  <a:pt x="3681258" y="386299"/>
                </a:lnTo>
                <a:lnTo>
                  <a:pt x="3699120" y="393965"/>
                </a:lnTo>
                <a:lnTo>
                  <a:pt x="3716981" y="402178"/>
                </a:lnTo>
                <a:lnTo>
                  <a:pt x="3733993" y="410939"/>
                </a:lnTo>
                <a:lnTo>
                  <a:pt x="3751288" y="419700"/>
                </a:lnTo>
                <a:lnTo>
                  <a:pt x="3768015" y="429555"/>
                </a:lnTo>
                <a:lnTo>
                  <a:pt x="3784460" y="439411"/>
                </a:lnTo>
                <a:lnTo>
                  <a:pt x="3800621" y="450088"/>
                </a:lnTo>
                <a:lnTo>
                  <a:pt x="3816215" y="461313"/>
                </a:lnTo>
                <a:lnTo>
                  <a:pt x="3831525" y="473085"/>
                </a:lnTo>
                <a:lnTo>
                  <a:pt x="3839463" y="479383"/>
                </a:lnTo>
                <a:lnTo>
                  <a:pt x="3846835" y="485679"/>
                </a:lnTo>
                <a:lnTo>
                  <a:pt x="3850804" y="483763"/>
                </a:lnTo>
                <a:lnTo>
                  <a:pt x="3854491" y="482941"/>
                </a:lnTo>
                <a:lnTo>
                  <a:pt x="3857893" y="482668"/>
                </a:lnTo>
                <a:lnTo>
                  <a:pt x="3861295" y="482941"/>
                </a:lnTo>
                <a:lnTo>
                  <a:pt x="3864413" y="483489"/>
                </a:lnTo>
                <a:lnTo>
                  <a:pt x="3867533" y="484584"/>
                </a:lnTo>
                <a:lnTo>
                  <a:pt x="3870084" y="485953"/>
                </a:lnTo>
                <a:lnTo>
                  <a:pt x="3873203" y="487596"/>
                </a:lnTo>
                <a:lnTo>
                  <a:pt x="3878022" y="491155"/>
                </a:lnTo>
                <a:lnTo>
                  <a:pt x="3883410" y="494988"/>
                </a:lnTo>
                <a:lnTo>
                  <a:pt x="3888513" y="498820"/>
                </a:lnTo>
                <a:lnTo>
                  <a:pt x="3891348" y="500190"/>
                </a:lnTo>
                <a:lnTo>
                  <a:pt x="3894183" y="501558"/>
                </a:lnTo>
                <a:lnTo>
                  <a:pt x="3901271" y="503475"/>
                </a:lnTo>
                <a:lnTo>
                  <a:pt x="3908076" y="505665"/>
                </a:lnTo>
                <a:lnTo>
                  <a:pt x="3914597" y="507856"/>
                </a:lnTo>
                <a:lnTo>
                  <a:pt x="3921402" y="510319"/>
                </a:lnTo>
                <a:lnTo>
                  <a:pt x="3934444" y="515521"/>
                </a:lnTo>
                <a:lnTo>
                  <a:pt x="3947202" y="521270"/>
                </a:lnTo>
                <a:lnTo>
                  <a:pt x="3959677" y="527567"/>
                </a:lnTo>
                <a:lnTo>
                  <a:pt x="3971869" y="534138"/>
                </a:lnTo>
                <a:lnTo>
                  <a:pt x="3984060" y="540982"/>
                </a:lnTo>
                <a:lnTo>
                  <a:pt x="3995685" y="548100"/>
                </a:lnTo>
                <a:lnTo>
                  <a:pt x="4019501" y="562611"/>
                </a:lnTo>
                <a:lnTo>
                  <a:pt x="4043599" y="576847"/>
                </a:lnTo>
                <a:lnTo>
                  <a:pt x="4055507" y="583691"/>
                </a:lnTo>
                <a:lnTo>
                  <a:pt x="4067699" y="590536"/>
                </a:lnTo>
                <a:lnTo>
                  <a:pt x="4079891" y="596832"/>
                </a:lnTo>
                <a:lnTo>
                  <a:pt x="4092649" y="602582"/>
                </a:lnTo>
                <a:lnTo>
                  <a:pt x="4134894" y="629412"/>
                </a:lnTo>
                <a:lnTo>
                  <a:pt x="4177139" y="655968"/>
                </a:lnTo>
                <a:lnTo>
                  <a:pt x="4219383" y="683072"/>
                </a:lnTo>
                <a:lnTo>
                  <a:pt x="4261062" y="710176"/>
                </a:lnTo>
                <a:lnTo>
                  <a:pt x="4281759" y="724139"/>
                </a:lnTo>
                <a:lnTo>
                  <a:pt x="4302172" y="738101"/>
                </a:lnTo>
                <a:lnTo>
                  <a:pt x="4322586" y="752337"/>
                </a:lnTo>
                <a:lnTo>
                  <a:pt x="4342999" y="766848"/>
                </a:lnTo>
                <a:lnTo>
                  <a:pt x="4363130" y="781358"/>
                </a:lnTo>
                <a:lnTo>
                  <a:pt x="4382977" y="796141"/>
                </a:lnTo>
                <a:lnTo>
                  <a:pt x="4402539" y="811473"/>
                </a:lnTo>
                <a:lnTo>
                  <a:pt x="4421819" y="827079"/>
                </a:lnTo>
                <a:lnTo>
                  <a:pt x="4431459" y="835018"/>
                </a:lnTo>
                <a:lnTo>
                  <a:pt x="4441382" y="842958"/>
                </a:lnTo>
                <a:lnTo>
                  <a:pt x="4460662" y="858837"/>
                </a:lnTo>
                <a:lnTo>
                  <a:pt x="4479941" y="875263"/>
                </a:lnTo>
                <a:lnTo>
                  <a:pt x="4499504" y="891142"/>
                </a:lnTo>
                <a:lnTo>
                  <a:pt x="4509143" y="899081"/>
                </a:lnTo>
                <a:lnTo>
                  <a:pt x="4518783" y="906747"/>
                </a:lnTo>
                <a:lnTo>
                  <a:pt x="4528991" y="914413"/>
                </a:lnTo>
                <a:lnTo>
                  <a:pt x="4539481" y="921531"/>
                </a:lnTo>
                <a:lnTo>
                  <a:pt x="4549971" y="928649"/>
                </a:lnTo>
                <a:lnTo>
                  <a:pt x="4560745" y="935494"/>
                </a:lnTo>
                <a:lnTo>
                  <a:pt x="4572085" y="942065"/>
                </a:lnTo>
                <a:lnTo>
                  <a:pt x="4583143" y="948088"/>
                </a:lnTo>
                <a:lnTo>
                  <a:pt x="4588247" y="954384"/>
                </a:lnTo>
                <a:lnTo>
                  <a:pt x="4593633" y="960681"/>
                </a:lnTo>
                <a:lnTo>
                  <a:pt x="4599021" y="966704"/>
                </a:lnTo>
                <a:lnTo>
                  <a:pt x="4604691" y="972728"/>
                </a:lnTo>
                <a:lnTo>
                  <a:pt x="4610078" y="978476"/>
                </a:lnTo>
                <a:lnTo>
                  <a:pt x="4616032" y="984226"/>
                </a:lnTo>
                <a:lnTo>
                  <a:pt x="4627940" y="995451"/>
                </a:lnTo>
                <a:lnTo>
                  <a:pt x="4640415" y="1006128"/>
                </a:lnTo>
                <a:lnTo>
                  <a:pt x="4653173" y="1016258"/>
                </a:lnTo>
                <a:lnTo>
                  <a:pt x="4666215" y="1026388"/>
                </a:lnTo>
                <a:lnTo>
                  <a:pt x="4679257" y="1035969"/>
                </a:lnTo>
                <a:lnTo>
                  <a:pt x="4705909" y="1055134"/>
                </a:lnTo>
                <a:lnTo>
                  <a:pt x="4732843" y="1074298"/>
                </a:lnTo>
                <a:lnTo>
                  <a:pt x="4745885" y="1084154"/>
                </a:lnTo>
                <a:lnTo>
                  <a:pt x="4758927" y="1094010"/>
                </a:lnTo>
                <a:lnTo>
                  <a:pt x="4771969" y="1104414"/>
                </a:lnTo>
                <a:lnTo>
                  <a:pt x="4784445" y="1114817"/>
                </a:lnTo>
                <a:lnTo>
                  <a:pt x="4792383" y="1121662"/>
                </a:lnTo>
                <a:lnTo>
                  <a:pt x="4801172" y="1128233"/>
                </a:lnTo>
                <a:lnTo>
                  <a:pt x="4809395" y="1134803"/>
                </a:lnTo>
                <a:lnTo>
                  <a:pt x="4817333" y="1141647"/>
                </a:lnTo>
                <a:lnTo>
                  <a:pt x="4824988" y="1148492"/>
                </a:lnTo>
                <a:lnTo>
                  <a:pt x="4828957" y="1152325"/>
                </a:lnTo>
                <a:lnTo>
                  <a:pt x="4832359" y="1155883"/>
                </a:lnTo>
                <a:lnTo>
                  <a:pt x="4835762" y="1159991"/>
                </a:lnTo>
                <a:lnTo>
                  <a:pt x="4838881" y="1163823"/>
                </a:lnTo>
                <a:lnTo>
                  <a:pt x="4841999" y="1168204"/>
                </a:lnTo>
                <a:lnTo>
                  <a:pt x="4844835" y="1172858"/>
                </a:lnTo>
                <a:lnTo>
                  <a:pt x="4946619" y="1258276"/>
                </a:lnTo>
                <a:lnTo>
                  <a:pt x="5026289" y="1327815"/>
                </a:lnTo>
                <a:lnTo>
                  <a:pt x="5105675" y="1397902"/>
                </a:lnTo>
                <a:lnTo>
                  <a:pt x="5123821" y="1426649"/>
                </a:lnTo>
                <a:lnTo>
                  <a:pt x="5132327" y="1431029"/>
                </a:lnTo>
                <a:lnTo>
                  <a:pt x="5140832" y="1435409"/>
                </a:lnTo>
                <a:lnTo>
                  <a:pt x="5149054" y="1440063"/>
                </a:lnTo>
                <a:lnTo>
                  <a:pt x="5156993" y="1444991"/>
                </a:lnTo>
                <a:lnTo>
                  <a:pt x="5164648" y="1450193"/>
                </a:lnTo>
                <a:lnTo>
                  <a:pt x="5172587" y="1455121"/>
                </a:lnTo>
                <a:lnTo>
                  <a:pt x="5179958" y="1460597"/>
                </a:lnTo>
                <a:lnTo>
                  <a:pt x="5187330" y="1466072"/>
                </a:lnTo>
                <a:lnTo>
                  <a:pt x="5194701" y="1471548"/>
                </a:lnTo>
                <a:lnTo>
                  <a:pt x="5201790" y="1477297"/>
                </a:lnTo>
                <a:lnTo>
                  <a:pt x="5215399" y="1489070"/>
                </a:lnTo>
                <a:lnTo>
                  <a:pt x="5228724" y="1501389"/>
                </a:lnTo>
                <a:lnTo>
                  <a:pt x="5241766" y="1513709"/>
                </a:lnTo>
                <a:lnTo>
                  <a:pt x="5254524" y="1526577"/>
                </a:lnTo>
                <a:lnTo>
                  <a:pt x="5266716" y="1539718"/>
                </a:lnTo>
                <a:lnTo>
                  <a:pt x="5279191" y="1552859"/>
                </a:lnTo>
                <a:lnTo>
                  <a:pt x="5291099" y="1566275"/>
                </a:lnTo>
                <a:lnTo>
                  <a:pt x="5314631" y="1593378"/>
                </a:lnTo>
                <a:lnTo>
                  <a:pt x="5338731" y="1620208"/>
                </a:lnTo>
                <a:lnTo>
                  <a:pt x="5350922" y="1627326"/>
                </a:lnTo>
                <a:lnTo>
                  <a:pt x="5362831" y="1635266"/>
                </a:lnTo>
                <a:lnTo>
                  <a:pt x="5368785" y="1639099"/>
                </a:lnTo>
                <a:lnTo>
                  <a:pt x="5373887" y="1643479"/>
                </a:lnTo>
                <a:lnTo>
                  <a:pt x="5379558" y="1647860"/>
                </a:lnTo>
                <a:lnTo>
                  <a:pt x="5384661" y="1651966"/>
                </a:lnTo>
                <a:lnTo>
                  <a:pt x="5389765" y="1656621"/>
                </a:lnTo>
                <a:lnTo>
                  <a:pt x="5394869" y="1661549"/>
                </a:lnTo>
                <a:lnTo>
                  <a:pt x="5399405" y="1666477"/>
                </a:lnTo>
                <a:lnTo>
                  <a:pt x="5403941" y="1671405"/>
                </a:lnTo>
                <a:lnTo>
                  <a:pt x="5408477" y="1676606"/>
                </a:lnTo>
                <a:lnTo>
                  <a:pt x="5412447" y="1682081"/>
                </a:lnTo>
                <a:lnTo>
                  <a:pt x="5416416" y="1687831"/>
                </a:lnTo>
                <a:lnTo>
                  <a:pt x="5420101" y="1693854"/>
                </a:lnTo>
                <a:lnTo>
                  <a:pt x="5429174" y="1699877"/>
                </a:lnTo>
                <a:lnTo>
                  <a:pt x="5437964" y="1706174"/>
                </a:lnTo>
                <a:lnTo>
                  <a:pt x="5446469" y="1712471"/>
                </a:lnTo>
                <a:lnTo>
                  <a:pt x="5455258" y="1718767"/>
                </a:lnTo>
                <a:lnTo>
                  <a:pt x="5463197" y="1725338"/>
                </a:lnTo>
                <a:lnTo>
                  <a:pt x="5471419" y="1732183"/>
                </a:lnTo>
                <a:lnTo>
                  <a:pt x="5479074" y="1739027"/>
                </a:lnTo>
                <a:lnTo>
                  <a:pt x="5486729" y="1746419"/>
                </a:lnTo>
                <a:lnTo>
                  <a:pt x="5494101" y="1753811"/>
                </a:lnTo>
                <a:lnTo>
                  <a:pt x="5500906" y="1761477"/>
                </a:lnTo>
                <a:lnTo>
                  <a:pt x="5507427" y="1769416"/>
                </a:lnTo>
                <a:lnTo>
                  <a:pt x="5513948" y="1777630"/>
                </a:lnTo>
                <a:lnTo>
                  <a:pt x="5519619" y="1786391"/>
                </a:lnTo>
                <a:lnTo>
                  <a:pt x="5525005" y="1795151"/>
                </a:lnTo>
                <a:lnTo>
                  <a:pt x="5530108" y="1804186"/>
                </a:lnTo>
                <a:lnTo>
                  <a:pt x="5534929" y="1813768"/>
                </a:lnTo>
                <a:lnTo>
                  <a:pt x="5553641" y="1829921"/>
                </a:lnTo>
                <a:lnTo>
                  <a:pt x="5562997" y="1833206"/>
                </a:lnTo>
                <a:lnTo>
                  <a:pt x="5572353" y="1837039"/>
                </a:lnTo>
                <a:lnTo>
                  <a:pt x="5580859" y="1840872"/>
                </a:lnTo>
                <a:lnTo>
                  <a:pt x="5588798" y="1845526"/>
                </a:lnTo>
                <a:lnTo>
                  <a:pt x="5596453" y="1850728"/>
                </a:lnTo>
                <a:lnTo>
                  <a:pt x="5604108" y="1855656"/>
                </a:lnTo>
                <a:lnTo>
                  <a:pt x="5610913" y="1861405"/>
                </a:lnTo>
                <a:lnTo>
                  <a:pt x="5617433" y="1867702"/>
                </a:lnTo>
                <a:lnTo>
                  <a:pt x="5623671" y="1873999"/>
                </a:lnTo>
                <a:lnTo>
                  <a:pt x="5629342" y="1880570"/>
                </a:lnTo>
                <a:lnTo>
                  <a:pt x="5635013" y="1887414"/>
                </a:lnTo>
                <a:lnTo>
                  <a:pt x="5640399" y="1894806"/>
                </a:lnTo>
                <a:lnTo>
                  <a:pt x="5645785" y="1902198"/>
                </a:lnTo>
                <a:lnTo>
                  <a:pt x="5650889" y="1909590"/>
                </a:lnTo>
                <a:lnTo>
                  <a:pt x="5655426" y="1917256"/>
                </a:lnTo>
                <a:lnTo>
                  <a:pt x="5659963" y="1925195"/>
                </a:lnTo>
                <a:lnTo>
                  <a:pt x="5744735" y="2026766"/>
                </a:lnTo>
                <a:lnTo>
                  <a:pt x="5839432" y="2139288"/>
                </a:lnTo>
                <a:lnTo>
                  <a:pt x="5886497" y="2195686"/>
                </a:lnTo>
                <a:lnTo>
                  <a:pt x="5909463" y="2224158"/>
                </a:lnTo>
                <a:lnTo>
                  <a:pt x="5932711" y="2252631"/>
                </a:lnTo>
                <a:lnTo>
                  <a:pt x="5937815" y="2258928"/>
                </a:lnTo>
                <a:lnTo>
                  <a:pt x="5942917" y="2265225"/>
                </a:lnTo>
                <a:lnTo>
                  <a:pt x="5948021" y="2272070"/>
                </a:lnTo>
                <a:lnTo>
                  <a:pt x="5950289" y="2275628"/>
                </a:lnTo>
                <a:lnTo>
                  <a:pt x="5952274" y="2279188"/>
                </a:lnTo>
                <a:lnTo>
                  <a:pt x="5953975" y="2283021"/>
                </a:lnTo>
                <a:lnTo>
                  <a:pt x="5955392" y="2286579"/>
                </a:lnTo>
                <a:lnTo>
                  <a:pt x="5956810" y="2290686"/>
                </a:lnTo>
                <a:lnTo>
                  <a:pt x="5957661" y="2294793"/>
                </a:lnTo>
                <a:lnTo>
                  <a:pt x="5958229" y="2298900"/>
                </a:lnTo>
                <a:lnTo>
                  <a:pt x="5957945" y="2303280"/>
                </a:lnTo>
                <a:lnTo>
                  <a:pt x="5957661" y="2307661"/>
                </a:lnTo>
                <a:lnTo>
                  <a:pt x="5956243" y="2312041"/>
                </a:lnTo>
                <a:lnTo>
                  <a:pt x="5959363" y="2317516"/>
                </a:lnTo>
                <a:lnTo>
                  <a:pt x="5961913" y="2322992"/>
                </a:lnTo>
                <a:lnTo>
                  <a:pt x="5964465" y="2328193"/>
                </a:lnTo>
                <a:lnTo>
                  <a:pt x="5966733" y="2333669"/>
                </a:lnTo>
                <a:lnTo>
                  <a:pt x="5968435" y="2339144"/>
                </a:lnTo>
                <a:lnTo>
                  <a:pt x="5970419" y="2344347"/>
                </a:lnTo>
                <a:lnTo>
                  <a:pt x="5971553" y="2349822"/>
                </a:lnTo>
                <a:lnTo>
                  <a:pt x="5972687" y="2355298"/>
                </a:lnTo>
                <a:lnTo>
                  <a:pt x="5973821" y="2361046"/>
                </a:lnTo>
                <a:lnTo>
                  <a:pt x="5974389" y="2366522"/>
                </a:lnTo>
                <a:lnTo>
                  <a:pt x="5975523" y="2377473"/>
                </a:lnTo>
                <a:lnTo>
                  <a:pt x="5976373" y="2388424"/>
                </a:lnTo>
                <a:lnTo>
                  <a:pt x="5976373" y="2399649"/>
                </a:lnTo>
                <a:lnTo>
                  <a:pt x="5975806" y="2410874"/>
                </a:lnTo>
                <a:lnTo>
                  <a:pt x="5975523" y="2422099"/>
                </a:lnTo>
                <a:lnTo>
                  <a:pt x="5974389" y="2444274"/>
                </a:lnTo>
                <a:lnTo>
                  <a:pt x="5974105" y="2455773"/>
                </a:lnTo>
                <a:lnTo>
                  <a:pt x="5973821" y="2466724"/>
                </a:lnTo>
                <a:lnTo>
                  <a:pt x="5974105" y="2477949"/>
                </a:lnTo>
                <a:lnTo>
                  <a:pt x="5974671" y="2488900"/>
                </a:lnTo>
                <a:lnTo>
                  <a:pt x="5976940" y="2503684"/>
                </a:lnTo>
                <a:lnTo>
                  <a:pt x="5978642" y="2518468"/>
                </a:lnTo>
                <a:lnTo>
                  <a:pt x="5979208" y="2525586"/>
                </a:lnTo>
                <a:lnTo>
                  <a:pt x="5979492" y="2532705"/>
                </a:lnTo>
                <a:lnTo>
                  <a:pt x="5979492" y="2539823"/>
                </a:lnTo>
                <a:lnTo>
                  <a:pt x="5978925" y="2546667"/>
                </a:lnTo>
                <a:lnTo>
                  <a:pt x="5978358" y="2550226"/>
                </a:lnTo>
                <a:lnTo>
                  <a:pt x="5977791" y="2553237"/>
                </a:lnTo>
                <a:lnTo>
                  <a:pt x="5976657" y="2556797"/>
                </a:lnTo>
                <a:lnTo>
                  <a:pt x="5975523" y="2559808"/>
                </a:lnTo>
                <a:lnTo>
                  <a:pt x="5974105" y="2563368"/>
                </a:lnTo>
                <a:lnTo>
                  <a:pt x="5972687" y="2566379"/>
                </a:lnTo>
                <a:lnTo>
                  <a:pt x="5970987" y="2569391"/>
                </a:lnTo>
                <a:lnTo>
                  <a:pt x="5968718" y="2572402"/>
                </a:lnTo>
                <a:lnTo>
                  <a:pt x="5966450" y="2575414"/>
                </a:lnTo>
                <a:lnTo>
                  <a:pt x="5964182" y="2578151"/>
                </a:lnTo>
                <a:lnTo>
                  <a:pt x="5961063" y="2581163"/>
                </a:lnTo>
                <a:lnTo>
                  <a:pt x="5957945" y="2583900"/>
                </a:lnTo>
                <a:lnTo>
                  <a:pt x="5954258" y="2586638"/>
                </a:lnTo>
                <a:lnTo>
                  <a:pt x="5950856" y="2589102"/>
                </a:lnTo>
                <a:lnTo>
                  <a:pt x="5946603" y="2591293"/>
                </a:lnTo>
                <a:lnTo>
                  <a:pt x="5942067" y="2594030"/>
                </a:lnTo>
                <a:lnTo>
                  <a:pt x="5940933" y="2588007"/>
                </a:lnTo>
                <a:lnTo>
                  <a:pt x="5940649" y="2584995"/>
                </a:lnTo>
                <a:lnTo>
                  <a:pt x="5939799" y="2582532"/>
                </a:lnTo>
                <a:lnTo>
                  <a:pt x="5940649" y="2588281"/>
                </a:lnTo>
                <a:lnTo>
                  <a:pt x="5942067" y="2594030"/>
                </a:lnTo>
                <a:lnTo>
                  <a:pt x="5939515" y="2593209"/>
                </a:lnTo>
                <a:lnTo>
                  <a:pt x="5931576" y="2596768"/>
                </a:lnTo>
                <a:lnTo>
                  <a:pt x="5923355" y="2600874"/>
                </a:lnTo>
                <a:lnTo>
                  <a:pt x="5925623" y="2600874"/>
                </a:lnTo>
                <a:lnTo>
                  <a:pt x="5927608" y="2600601"/>
                </a:lnTo>
                <a:lnTo>
                  <a:pt x="5929592" y="2600054"/>
                </a:lnTo>
                <a:lnTo>
                  <a:pt x="5931576" y="2599232"/>
                </a:lnTo>
                <a:lnTo>
                  <a:pt x="5933561" y="2597863"/>
                </a:lnTo>
                <a:lnTo>
                  <a:pt x="5935547" y="2596494"/>
                </a:lnTo>
                <a:lnTo>
                  <a:pt x="5937531" y="2594851"/>
                </a:lnTo>
                <a:lnTo>
                  <a:pt x="5939515" y="2593209"/>
                </a:lnTo>
                <a:lnTo>
                  <a:pt x="5937531" y="2599232"/>
                </a:lnTo>
                <a:lnTo>
                  <a:pt x="5934979" y="2605529"/>
                </a:lnTo>
                <a:lnTo>
                  <a:pt x="5932711" y="2611825"/>
                </a:lnTo>
                <a:lnTo>
                  <a:pt x="5929592" y="2617849"/>
                </a:lnTo>
                <a:lnTo>
                  <a:pt x="5926473" y="2623872"/>
                </a:lnTo>
                <a:lnTo>
                  <a:pt x="5923071" y="2629622"/>
                </a:lnTo>
                <a:lnTo>
                  <a:pt x="5919385" y="2635644"/>
                </a:lnTo>
                <a:lnTo>
                  <a:pt x="5915416" y="2641668"/>
                </a:lnTo>
                <a:lnTo>
                  <a:pt x="5911447" y="2647416"/>
                </a:lnTo>
                <a:lnTo>
                  <a:pt x="5906910" y="2652892"/>
                </a:lnTo>
                <a:lnTo>
                  <a:pt x="5902090" y="2658367"/>
                </a:lnTo>
                <a:lnTo>
                  <a:pt x="5897271" y="2663843"/>
                </a:lnTo>
                <a:lnTo>
                  <a:pt x="5892167" y="2669045"/>
                </a:lnTo>
                <a:lnTo>
                  <a:pt x="5887063" y="2673973"/>
                </a:lnTo>
                <a:lnTo>
                  <a:pt x="5881393" y="2678901"/>
                </a:lnTo>
                <a:lnTo>
                  <a:pt x="5876006" y="2683555"/>
                </a:lnTo>
                <a:lnTo>
                  <a:pt x="5870053" y="2688210"/>
                </a:lnTo>
                <a:lnTo>
                  <a:pt x="5864099" y="2692316"/>
                </a:lnTo>
                <a:lnTo>
                  <a:pt x="5858145" y="2696423"/>
                </a:lnTo>
                <a:lnTo>
                  <a:pt x="5852474" y="2700256"/>
                </a:lnTo>
                <a:lnTo>
                  <a:pt x="5846237" y="2703814"/>
                </a:lnTo>
                <a:lnTo>
                  <a:pt x="5839715" y="2707374"/>
                </a:lnTo>
                <a:lnTo>
                  <a:pt x="5833479" y="2710385"/>
                </a:lnTo>
                <a:lnTo>
                  <a:pt x="5826957" y="2713123"/>
                </a:lnTo>
                <a:lnTo>
                  <a:pt x="5820435" y="2715587"/>
                </a:lnTo>
                <a:lnTo>
                  <a:pt x="5813915" y="2717777"/>
                </a:lnTo>
                <a:lnTo>
                  <a:pt x="5807110" y="2719968"/>
                </a:lnTo>
                <a:lnTo>
                  <a:pt x="5800589" y="2721610"/>
                </a:lnTo>
                <a:lnTo>
                  <a:pt x="5793785" y="2722705"/>
                </a:lnTo>
                <a:lnTo>
                  <a:pt x="5787263" y="2723800"/>
                </a:lnTo>
                <a:lnTo>
                  <a:pt x="5780742" y="2724348"/>
                </a:lnTo>
                <a:lnTo>
                  <a:pt x="5773937" y="2724622"/>
                </a:lnTo>
                <a:lnTo>
                  <a:pt x="5755226" y="2724896"/>
                </a:lnTo>
                <a:lnTo>
                  <a:pt x="5736513" y="2725991"/>
                </a:lnTo>
                <a:lnTo>
                  <a:pt x="5698521" y="2728454"/>
                </a:lnTo>
                <a:lnTo>
                  <a:pt x="5679808" y="2729549"/>
                </a:lnTo>
                <a:lnTo>
                  <a:pt x="5660813" y="2730644"/>
                </a:lnTo>
                <a:lnTo>
                  <a:pt x="5641817" y="2730919"/>
                </a:lnTo>
                <a:lnTo>
                  <a:pt x="5632745" y="2730919"/>
                </a:lnTo>
                <a:lnTo>
                  <a:pt x="5623103" y="2730919"/>
                </a:lnTo>
                <a:lnTo>
                  <a:pt x="5614031" y="2730644"/>
                </a:lnTo>
                <a:lnTo>
                  <a:pt x="5604958" y="2730097"/>
                </a:lnTo>
                <a:lnTo>
                  <a:pt x="5595319" y="2729276"/>
                </a:lnTo>
                <a:lnTo>
                  <a:pt x="5586247" y="2728181"/>
                </a:lnTo>
                <a:lnTo>
                  <a:pt x="5576890" y="2726812"/>
                </a:lnTo>
                <a:lnTo>
                  <a:pt x="5568101" y="2724896"/>
                </a:lnTo>
                <a:lnTo>
                  <a:pt x="5559029" y="2722979"/>
                </a:lnTo>
                <a:lnTo>
                  <a:pt x="5549955" y="2720788"/>
                </a:lnTo>
                <a:lnTo>
                  <a:pt x="5541166" y="2717777"/>
                </a:lnTo>
                <a:lnTo>
                  <a:pt x="5532377" y="2714765"/>
                </a:lnTo>
                <a:lnTo>
                  <a:pt x="5523303" y="2711207"/>
                </a:lnTo>
                <a:lnTo>
                  <a:pt x="5514799" y="2707374"/>
                </a:lnTo>
                <a:lnTo>
                  <a:pt x="5506009" y="2702719"/>
                </a:lnTo>
                <a:lnTo>
                  <a:pt x="5497219" y="2697518"/>
                </a:lnTo>
                <a:lnTo>
                  <a:pt x="5488998" y="2692042"/>
                </a:lnTo>
                <a:lnTo>
                  <a:pt x="5480776" y="2686019"/>
                </a:lnTo>
                <a:lnTo>
                  <a:pt x="5472269" y="2683829"/>
                </a:lnTo>
                <a:lnTo>
                  <a:pt x="5464331" y="2681639"/>
                </a:lnTo>
                <a:lnTo>
                  <a:pt x="5456961" y="2678354"/>
                </a:lnTo>
                <a:lnTo>
                  <a:pt x="5449305" y="2675342"/>
                </a:lnTo>
                <a:lnTo>
                  <a:pt x="5442217" y="2671783"/>
                </a:lnTo>
                <a:lnTo>
                  <a:pt x="5435129" y="2668223"/>
                </a:lnTo>
                <a:lnTo>
                  <a:pt x="5428324" y="2664117"/>
                </a:lnTo>
                <a:lnTo>
                  <a:pt x="5421519" y="2659737"/>
                </a:lnTo>
                <a:lnTo>
                  <a:pt x="5408195" y="2650976"/>
                </a:lnTo>
                <a:lnTo>
                  <a:pt x="5395151" y="2641941"/>
                </a:lnTo>
                <a:lnTo>
                  <a:pt x="5382111" y="2632907"/>
                </a:lnTo>
                <a:lnTo>
                  <a:pt x="5368785" y="2624146"/>
                </a:lnTo>
                <a:lnTo>
                  <a:pt x="5321435" y="2591566"/>
                </a:lnTo>
                <a:lnTo>
                  <a:pt x="5251406" y="2551047"/>
                </a:lnTo>
                <a:lnTo>
                  <a:pt x="5218801" y="2523122"/>
                </a:lnTo>
                <a:lnTo>
                  <a:pt x="5207743" y="2518468"/>
                </a:lnTo>
                <a:lnTo>
                  <a:pt x="5196685" y="2513814"/>
                </a:lnTo>
                <a:lnTo>
                  <a:pt x="5185913" y="2508886"/>
                </a:lnTo>
                <a:lnTo>
                  <a:pt x="5175422" y="2504232"/>
                </a:lnTo>
                <a:lnTo>
                  <a:pt x="5170035" y="2501220"/>
                </a:lnTo>
                <a:lnTo>
                  <a:pt x="5164931" y="2498482"/>
                </a:lnTo>
                <a:lnTo>
                  <a:pt x="5160111" y="2495197"/>
                </a:lnTo>
                <a:lnTo>
                  <a:pt x="5155292" y="2491911"/>
                </a:lnTo>
                <a:lnTo>
                  <a:pt x="5150756" y="2488353"/>
                </a:lnTo>
                <a:lnTo>
                  <a:pt x="5146503" y="2484520"/>
                </a:lnTo>
                <a:lnTo>
                  <a:pt x="5142249" y="2480413"/>
                </a:lnTo>
                <a:lnTo>
                  <a:pt x="5138281" y="2475759"/>
                </a:lnTo>
                <a:lnTo>
                  <a:pt x="5131759" y="2468914"/>
                </a:lnTo>
                <a:lnTo>
                  <a:pt x="5125522" y="2461796"/>
                </a:lnTo>
                <a:lnTo>
                  <a:pt x="5119285" y="2454678"/>
                </a:lnTo>
                <a:lnTo>
                  <a:pt x="5113047" y="2447560"/>
                </a:lnTo>
                <a:lnTo>
                  <a:pt x="5106527" y="2440716"/>
                </a:lnTo>
                <a:lnTo>
                  <a:pt x="5099722" y="2434145"/>
                </a:lnTo>
                <a:lnTo>
                  <a:pt x="5096319" y="2431133"/>
                </a:lnTo>
                <a:lnTo>
                  <a:pt x="5092633" y="2428395"/>
                </a:lnTo>
                <a:lnTo>
                  <a:pt x="5088947" y="2425658"/>
                </a:lnTo>
                <a:lnTo>
                  <a:pt x="5084695" y="2423194"/>
                </a:lnTo>
                <a:lnTo>
                  <a:pt x="5080725" y="2421004"/>
                </a:lnTo>
                <a:lnTo>
                  <a:pt x="5076756" y="2418266"/>
                </a:lnTo>
                <a:lnTo>
                  <a:pt x="5068533" y="2412516"/>
                </a:lnTo>
                <a:lnTo>
                  <a:pt x="5063997" y="2410053"/>
                </a:lnTo>
                <a:lnTo>
                  <a:pt x="5059461" y="2407315"/>
                </a:lnTo>
                <a:lnTo>
                  <a:pt x="5055209" y="2405125"/>
                </a:lnTo>
                <a:lnTo>
                  <a:pt x="5050388" y="2403482"/>
                </a:lnTo>
                <a:lnTo>
                  <a:pt x="5045569" y="2402387"/>
                </a:lnTo>
                <a:lnTo>
                  <a:pt x="5043301" y="2401840"/>
                </a:lnTo>
                <a:lnTo>
                  <a:pt x="5040749" y="2401840"/>
                </a:lnTo>
                <a:lnTo>
                  <a:pt x="5038481" y="2401840"/>
                </a:lnTo>
                <a:lnTo>
                  <a:pt x="5036213" y="2401840"/>
                </a:lnTo>
                <a:lnTo>
                  <a:pt x="5033377" y="2402387"/>
                </a:lnTo>
                <a:lnTo>
                  <a:pt x="5031109" y="2402935"/>
                </a:lnTo>
                <a:lnTo>
                  <a:pt x="5028841" y="2403756"/>
                </a:lnTo>
                <a:lnTo>
                  <a:pt x="5026006" y="2404851"/>
                </a:lnTo>
                <a:lnTo>
                  <a:pt x="5023737" y="2406220"/>
                </a:lnTo>
                <a:lnTo>
                  <a:pt x="5020903" y="2408136"/>
                </a:lnTo>
                <a:lnTo>
                  <a:pt x="5018635" y="2410326"/>
                </a:lnTo>
                <a:lnTo>
                  <a:pt x="5016082" y="2412516"/>
                </a:lnTo>
                <a:lnTo>
                  <a:pt x="5013531" y="2415254"/>
                </a:lnTo>
                <a:lnTo>
                  <a:pt x="5010979" y="2418266"/>
                </a:lnTo>
                <a:lnTo>
                  <a:pt x="5012113" y="2419635"/>
                </a:lnTo>
                <a:lnTo>
                  <a:pt x="5012680" y="2421551"/>
                </a:lnTo>
                <a:lnTo>
                  <a:pt x="5012964" y="2422920"/>
                </a:lnTo>
                <a:lnTo>
                  <a:pt x="5012964" y="2424289"/>
                </a:lnTo>
                <a:lnTo>
                  <a:pt x="5012964" y="2425658"/>
                </a:lnTo>
                <a:lnTo>
                  <a:pt x="5012397" y="2427300"/>
                </a:lnTo>
                <a:lnTo>
                  <a:pt x="5011546" y="2428943"/>
                </a:lnTo>
                <a:lnTo>
                  <a:pt x="5010411" y="2430312"/>
                </a:lnTo>
                <a:lnTo>
                  <a:pt x="5012680" y="2435788"/>
                </a:lnTo>
                <a:lnTo>
                  <a:pt x="5013247" y="2438526"/>
                </a:lnTo>
                <a:lnTo>
                  <a:pt x="5014098" y="2441263"/>
                </a:lnTo>
                <a:lnTo>
                  <a:pt x="5014381" y="2444001"/>
                </a:lnTo>
                <a:lnTo>
                  <a:pt x="5014665" y="2447012"/>
                </a:lnTo>
                <a:lnTo>
                  <a:pt x="5014665" y="2452214"/>
                </a:lnTo>
                <a:lnTo>
                  <a:pt x="5014098" y="2457690"/>
                </a:lnTo>
                <a:lnTo>
                  <a:pt x="5012964" y="2463166"/>
                </a:lnTo>
                <a:lnTo>
                  <a:pt x="5010979" y="2468641"/>
                </a:lnTo>
                <a:lnTo>
                  <a:pt x="5008427" y="2473842"/>
                </a:lnTo>
                <a:lnTo>
                  <a:pt x="5007293" y="2478223"/>
                </a:lnTo>
                <a:lnTo>
                  <a:pt x="5005593" y="2482056"/>
                </a:lnTo>
                <a:lnTo>
                  <a:pt x="5003607" y="2485888"/>
                </a:lnTo>
                <a:lnTo>
                  <a:pt x="5000772" y="2489174"/>
                </a:lnTo>
                <a:lnTo>
                  <a:pt x="4998221" y="2492733"/>
                </a:lnTo>
                <a:lnTo>
                  <a:pt x="4994819" y="2496019"/>
                </a:lnTo>
                <a:lnTo>
                  <a:pt x="4988581" y="2502589"/>
                </a:lnTo>
                <a:lnTo>
                  <a:pt x="4985745" y="2505875"/>
                </a:lnTo>
                <a:lnTo>
                  <a:pt x="4982627" y="2509160"/>
                </a:lnTo>
                <a:lnTo>
                  <a:pt x="4980359" y="2512993"/>
                </a:lnTo>
                <a:lnTo>
                  <a:pt x="4978090" y="2516826"/>
                </a:lnTo>
                <a:lnTo>
                  <a:pt x="4976106" y="2520384"/>
                </a:lnTo>
                <a:lnTo>
                  <a:pt x="4974972" y="2524765"/>
                </a:lnTo>
                <a:lnTo>
                  <a:pt x="4974688" y="2526955"/>
                </a:lnTo>
                <a:lnTo>
                  <a:pt x="4974405" y="2529145"/>
                </a:lnTo>
                <a:lnTo>
                  <a:pt x="4974405" y="2531609"/>
                </a:lnTo>
                <a:lnTo>
                  <a:pt x="4974405" y="2533800"/>
                </a:lnTo>
                <a:lnTo>
                  <a:pt x="4982059" y="2537358"/>
                </a:lnTo>
                <a:lnTo>
                  <a:pt x="4988297" y="2540644"/>
                </a:lnTo>
                <a:lnTo>
                  <a:pt x="4990849" y="2542561"/>
                </a:lnTo>
                <a:lnTo>
                  <a:pt x="4993117" y="2544203"/>
                </a:lnTo>
                <a:lnTo>
                  <a:pt x="4994819" y="2545846"/>
                </a:lnTo>
                <a:lnTo>
                  <a:pt x="4996519" y="2547214"/>
                </a:lnTo>
                <a:lnTo>
                  <a:pt x="4997937" y="2549131"/>
                </a:lnTo>
                <a:lnTo>
                  <a:pt x="4998787" y="2550774"/>
                </a:lnTo>
                <a:lnTo>
                  <a:pt x="4999355" y="2552416"/>
                </a:lnTo>
                <a:lnTo>
                  <a:pt x="4999922" y="2554332"/>
                </a:lnTo>
                <a:lnTo>
                  <a:pt x="4999922" y="2555702"/>
                </a:lnTo>
                <a:lnTo>
                  <a:pt x="4999922" y="2557344"/>
                </a:lnTo>
                <a:lnTo>
                  <a:pt x="4999638" y="2558987"/>
                </a:lnTo>
                <a:lnTo>
                  <a:pt x="4999355" y="2560903"/>
                </a:lnTo>
                <a:lnTo>
                  <a:pt x="4997937" y="2563915"/>
                </a:lnTo>
                <a:lnTo>
                  <a:pt x="4995669" y="2567474"/>
                </a:lnTo>
                <a:lnTo>
                  <a:pt x="4992833" y="2570486"/>
                </a:lnTo>
                <a:lnTo>
                  <a:pt x="4989715" y="2574045"/>
                </a:lnTo>
                <a:lnTo>
                  <a:pt x="4986029" y="2577330"/>
                </a:lnTo>
                <a:lnTo>
                  <a:pt x="4982059" y="2580615"/>
                </a:lnTo>
                <a:lnTo>
                  <a:pt x="4973837" y="2587460"/>
                </a:lnTo>
                <a:lnTo>
                  <a:pt x="4964765" y="2594851"/>
                </a:lnTo>
                <a:lnTo>
                  <a:pt x="4955409" y="2601696"/>
                </a:lnTo>
                <a:lnTo>
                  <a:pt x="4946335" y="2608267"/>
                </a:lnTo>
                <a:lnTo>
                  <a:pt x="4936696" y="2614290"/>
                </a:lnTo>
                <a:lnTo>
                  <a:pt x="4927340" y="2619765"/>
                </a:lnTo>
                <a:lnTo>
                  <a:pt x="4917983" y="2624967"/>
                </a:lnTo>
                <a:lnTo>
                  <a:pt x="4908061" y="2629622"/>
                </a:lnTo>
                <a:lnTo>
                  <a:pt x="4898704" y="2634002"/>
                </a:lnTo>
                <a:lnTo>
                  <a:pt x="4888781" y="2638108"/>
                </a:lnTo>
                <a:lnTo>
                  <a:pt x="4878857" y="2641394"/>
                </a:lnTo>
                <a:lnTo>
                  <a:pt x="4868935" y="2644679"/>
                </a:lnTo>
                <a:lnTo>
                  <a:pt x="4859011" y="2647416"/>
                </a:lnTo>
                <a:lnTo>
                  <a:pt x="4848804" y="2650154"/>
                </a:lnTo>
                <a:lnTo>
                  <a:pt x="4838597" y="2652071"/>
                </a:lnTo>
                <a:lnTo>
                  <a:pt x="4828674" y="2653714"/>
                </a:lnTo>
                <a:lnTo>
                  <a:pt x="4818183" y="2655082"/>
                </a:lnTo>
                <a:lnTo>
                  <a:pt x="4808261" y="2656177"/>
                </a:lnTo>
                <a:lnTo>
                  <a:pt x="4797769" y="2656999"/>
                </a:lnTo>
                <a:lnTo>
                  <a:pt x="4787280" y="2657273"/>
                </a:lnTo>
                <a:lnTo>
                  <a:pt x="4776789" y="2657547"/>
                </a:lnTo>
                <a:lnTo>
                  <a:pt x="4766299" y="2657273"/>
                </a:lnTo>
                <a:lnTo>
                  <a:pt x="4755809" y="2656725"/>
                </a:lnTo>
                <a:lnTo>
                  <a:pt x="4745035" y="2656177"/>
                </a:lnTo>
                <a:lnTo>
                  <a:pt x="4734261" y="2654809"/>
                </a:lnTo>
                <a:lnTo>
                  <a:pt x="4723771" y="2653439"/>
                </a:lnTo>
                <a:lnTo>
                  <a:pt x="4712713" y="2652071"/>
                </a:lnTo>
                <a:lnTo>
                  <a:pt x="4702223" y="2650154"/>
                </a:lnTo>
                <a:lnTo>
                  <a:pt x="4691165" y="2647964"/>
                </a:lnTo>
                <a:lnTo>
                  <a:pt x="4680109" y="2645774"/>
                </a:lnTo>
                <a:lnTo>
                  <a:pt x="4669051" y="2643310"/>
                </a:lnTo>
                <a:lnTo>
                  <a:pt x="4658277" y="2640298"/>
                </a:lnTo>
                <a:lnTo>
                  <a:pt x="4647219" y="2637560"/>
                </a:lnTo>
                <a:lnTo>
                  <a:pt x="4647787" y="2670414"/>
                </a:lnTo>
                <a:lnTo>
                  <a:pt x="4761479" y="2774449"/>
                </a:lnTo>
                <a:lnTo>
                  <a:pt x="4770551" y="2784305"/>
                </a:lnTo>
                <a:lnTo>
                  <a:pt x="4779625" y="2793340"/>
                </a:lnTo>
                <a:lnTo>
                  <a:pt x="4789548" y="2802648"/>
                </a:lnTo>
                <a:lnTo>
                  <a:pt x="4799188" y="2811409"/>
                </a:lnTo>
                <a:lnTo>
                  <a:pt x="4819035" y="2829204"/>
                </a:lnTo>
                <a:lnTo>
                  <a:pt x="4838881" y="2847000"/>
                </a:lnTo>
                <a:lnTo>
                  <a:pt x="4848804" y="2855761"/>
                </a:lnTo>
                <a:lnTo>
                  <a:pt x="4858161" y="2864521"/>
                </a:lnTo>
                <a:lnTo>
                  <a:pt x="4867801" y="2874103"/>
                </a:lnTo>
                <a:lnTo>
                  <a:pt x="4876873" y="2883412"/>
                </a:lnTo>
                <a:lnTo>
                  <a:pt x="4885945" y="2893267"/>
                </a:lnTo>
                <a:lnTo>
                  <a:pt x="4894167" y="2903398"/>
                </a:lnTo>
                <a:lnTo>
                  <a:pt x="4902106" y="2913527"/>
                </a:lnTo>
                <a:lnTo>
                  <a:pt x="4906075" y="2919002"/>
                </a:lnTo>
                <a:lnTo>
                  <a:pt x="4909477" y="2924478"/>
                </a:lnTo>
                <a:lnTo>
                  <a:pt x="4912597" y="2926121"/>
                </a:lnTo>
                <a:lnTo>
                  <a:pt x="4914865" y="2927763"/>
                </a:lnTo>
                <a:lnTo>
                  <a:pt x="4916849" y="2929953"/>
                </a:lnTo>
                <a:lnTo>
                  <a:pt x="4918835" y="2931870"/>
                </a:lnTo>
                <a:lnTo>
                  <a:pt x="4920251" y="2934061"/>
                </a:lnTo>
                <a:lnTo>
                  <a:pt x="4921385" y="2936524"/>
                </a:lnTo>
                <a:lnTo>
                  <a:pt x="4922237" y="2938714"/>
                </a:lnTo>
                <a:lnTo>
                  <a:pt x="4922803" y="2941452"/>
                </a:lnTo>
                <a:lnTo>
                  <a:pt x="4923371" y="2943917"/>
                </a:lnTo>
                <a:lnTo>
                  <a:pt x="4923654" y="2946380"/>
                </a:lnTo>
                <a:lnTo>
                  <a:pt x="4923937" y="2951582"/>
                </a:lnTo>
                <a:lnTo>
                  <a:pt x="4923937" y="2957058"/>
                </a:lnTo>
                <a:lnTo>
                  <a:pt x="4923654" y="2962533"/>
                </a:lnTo>
                <a:lnTo>
                  <a:pt x="4923371" y="2968009"/>
                </a:lnTo>
                <a:lnTo>
                  <a:pt x="4923371" y="2973484"/>
                </a:lnTo>
                <a:lnTo>
                  <a:pt x="4923937" y="2978412"/>
                </a:lnTo>
                <a:lnTo>
                  <a:pt x="4924505" y="2981150"/>
                </a:lnTo>
                <a:lnTo>
                  <a:pt x="4925355" y="2983340"/>
                </a:lnTo>
                <a:lnTo>
                  <a:pt x="4926206" y="2986078"/>
                </a:lnTo>
                <a:lnTo>
                  <a:pt x="4927340" y="2988268"/>
                </a:lnTo>
                <a:lnTo>
                  <a:pt x="4928757" y="2990184"/>
                </a:lnTo>
                <a:lnTo>
                  <a:pt x="4930459" y="2992374"/>
                </a:lnTo>
                <a:lnTo>
                  <a:pt x="4933011" y="2994291"/>
                </a:lnTo>
                <a:lnTo>
                  <a:pt x="4935279" y="2995934"/>
                </a:lnTo>
                <a:lnTo>
                  <a:pt x="4938397" y="2997577"/>
                </a:lnTo>
                <a:lnTo>
                  <a:pt x="4941516" y="2999219"/>
                </a:lnTo>
                <a:lnTo>
                  <a:pt x="4946053" y="2999219"/>
                </a:lnTo>
                <a:lnTo>
                  <a:pt x="4950589" y="2999219"/>
                </a:lnTo>
                <a:lnTo>
                  <a:pt x="4959377" y="2998672"/>
                </a:lnTo>
                <a:lnTo>
                  <a:pt x="4967883" y="2997850"/>
                </a:lnTo>
                <a:lnTo>
                  <a:pt x="4972419" y="2997850"/>
                </a:lnTo>
                <a:lnTo>
                  <a:pt x="4976956" y="2997850"/>
                </a:lnTo>
                <a:lnTo>
                  <a:pt x="4980925" y="2998398"/>
                </a:lnTo>
                <a:lnTo>
                  <a:pt x="4985461" y="2998945"/>
                </a:lnTo>
                <a:lnTo>
                  <a:pt x="4989715" y="3000040"/>
                </a:lnTo>
                <a:lnTo>
                  <a:pt x="4993401" y="3001410"/>
                </a:lnTo>
                <a:lnTo>
                  <a:pt x="4997653" y="3003052"/>
                </a:lnTo>
                <a:lnTo>
                  <a:pt x="5001339" y="3005790"/>
                </a:lnTo>
                <a:lnTo>
                  <a:pt x="5005025" y="3008801"/>
                </a:lnTo>
                <a:lnTo>
                  <a:pt x="5008427" y="3012634"/>
                </a:lnTo>
                <a:lnTo>
                  <a:pt x="5018635" y="3024133"/>
                </a:lnTo>
                <a:lnTo>
                  <a:pt x="5028841" y="3035084"/>
                </a:lnTo>
                <a:lnTo>
                  <a:pt x="5039331" y="3046035"/>
                </a:lnTo>
                <a:lnTo>
                  <a:pt x="5050388" y="3056986"/>
                </a:lnTo>
                <a:lnTo>
                  <a:pt x="5072503" y="3078067"/>
                </a:lnTo>
                <a:lnTo>
                  <a:pt x="5094901" y="3099147"/>
                </a:lnTo>
                <a:lnTo>
                  <a:pt x="5105675" y="3109825"/>
                </a:lnTo>
                <a:lnTo>
                  <a:pt x="5116449" y="3120776"/>
                </a:lnTo>
                <a:lnTo>
                  <a:pt x="5126940" y="3132000"/>
                </a:lnTo>
                <a:lnTo>
                  <a:pt x="5136579" y="3143226"/>
                </a:lnTo>
                <a:lnTo>
                  <a:pt x="5146503" y="3154998"/>
                </a:lnTo>
                <a:lnTo>
                  <a:pt x="5150756" y="3161021"/>
                </a:lnTo>
                <a:lnTo>
                  <a:pt x="5155292" y="3167044"/>
                </a:lnTo>
                <a:lnTo>
                  <a:pt x="5159829" y="3173341"/>
                </a:lnTo>
                <a:lnTo>
                  <a:pt x="5163797" y="3179637"/>
                </a:lnTo>
                <a:lnTo>
                  <a:pt x="5167767" y="3186208"/>
                </a:lnTo>
                <a:lnTo>
                  <a:pt x="5171453" y="3192779"/>
                </a:lnTo>
                <a:lnTo>
                  <a:pt x="5177974" y="3199897"/>
                </a:lnTo>
                <a:lnTo>
                  <a:pt x="5184495" y="3206742"/>
                </a:lnTo>
                <a:lnTo>
                  <a:pt x="5191299" y="3213586"/>
                </a:lnTo>
                <a:lnTo>
                  <a:pt x="5194985" y="3217145"/>
                </a:lnTo>
                <a:lnTo>
                  <a:pt x="5198954" y="3219883"/>
                </a:lnTo>
                <a:lnTo>
                  <a:pt x="5208311" y="3227822"/>
                </a:lnTo>
                <a:lnTo>
                  <a:pt x="5217383" y="3235214"/>
                </a:lnTo>
                <a:lnTo>
                  <a:pt x="5226456" y="3242880"/>
                </a:lnTo>
                <a:lnTo>
                  <a:pt x="5234961" y="3250819"/>
                </a:lnTo>
                <a:lnTo>
                  <a:pt x="5243183" y="3258759"/>
                </a:lnTo>
                <a:lnTo>
                  <a:pt x="5251122" y="3266972"/>
                </a:lnTo>
                <a:lnTo>
                  <a:pt x="5258495" y="3274912"/>
                </a:lnTo>
                <a:lnTo>
                  <a:pt x="5265582" y="3283125"/>
                </a:lnTo>
                <a:lnTo>
                  <a:pt x="5272387" y="3291886"/>
                </a:lnTo>
                <a:lnTo>
                  <a:pt x="5278624" y="3300373"/>
                </a:lnTo>
                <a:lnTo>
                  <a:pt x="5284579" y="3309134"/>
                </a:lnTo>
                <a:lnTo>
                  <a:pt x="5290249" y="3317895"/>
                </a:lnTo>
                <a:lnTo>
                  <a:pt x="5295351" y="3326656"/>
                </a:lnTo>
                <a:lnTo>
                  <a:pt x="5300172" y="3335964"/>
                </a:lnTo>
                <a:lnTo>
                  <a:pt x="5304708" y="3344998"/>
                </a:lnTo>
                <a:lnTo>
                  <a:pt x="5308677" y="3354581"/>
                </a:lnTo>
                <a:lnTo>
                  <a:pt x="5312363" y="3363889"/>
                </a:lnTo>
                <a:lnTo>
                  <a:pt x="5315482" y="3373471"/>
                </a:lnTo>
                <a:lnTo>
                  <a:pt x="5318601" y="3383054"/>
                </a:lnTo>
                <a:lnTo>
                  <a:pt x="5320869" y="3392910"/>
                </a:lnTo>
                <a:lnTo>
                  <a:pt x="5323137" y="3402765"/>
                </a:lnTo>
                <a:lnTo>
                  <a:pt x="5324838" y="3413169"/>
                </a:lnTo>
                <a:lnTo>
                  <a:pt x="5325972" y="3423298"/>
                </a:lnTo>
                <a:lnTo>
                  <a:pt x="5326823" y="3433702"/>
                </a:lnTo>
                <a:lnTo>
                  <a:pt x="5327106" y="3444105"/>
                </a:lnTo>
                <a:lnTo>
                  <a:pt x="5327106" y="3455056"/>
                </a:lnTo>
                <a:lnTo>
                  <a:pt x="5326823" y="3465460"/>
                </a:lnTo>
                <a:lnTo>
                  <a:pt x="5325972" y="3476685"/>
                </a:lnTo>
                <a:lnTo>
                  <a:pt x="5324838" y="3487636"/>
                </a:lnTo>
                <a:lnTo>
                  <a:pt x="5323137" y="3498861"/>
                </a:lnTo>
                <a:lnTo>
                  <a:pt x="5320869" y="3510086"/>
                </a:lnTo>
                <a:lnTo>
                  <a:pt x="5318317" y="3521858"/>
                </a:lnTo>
                <a:lnTo>
                  <a:pt x="5318601" y="3565936"/>
                </a:lnTo>
                <a:lnTo>
                  <a:pt x="5318033" y="3569221"/>
                </a:lnTo>
                <a:lnTo>
                  <a:pt x="5316899" y="3572507"/>
                </a:lnTo>
                <a:lnTo>
                  <a:pt x="5315199" y="3575792"/>
                </a:lnTo>
                <a:lnTo>
                  <a:pt x="5313781" y="3578803"/>
                </a:lnTo>
                <a:lnTo>
                  <a:pt x="5312080" y="3582088"/>
                </a:lnTo>
                <a:lnTo>
                  <a:pt x="5310095" y="3584826"/>
                </a:lnTo>
                <a:lnTo>
                  <a:pt x="5305559" y="3590849"/>
                </a:lnTo>
                <a:lnTo>
                  <a:pt x="5300456" y="3596599"/>
                </a:lnTo>
                <a:lnTo>
                  <a:pt x="5295351" y="3602348"/>
                </a:lnTo>
                <a:lnTo>
                  <a:pt x="5290532" y="3608098"/>
                </a:lnTo>
                <a:lnTo>
                  <a:pt x="5285429" y="3614121"/>
                </a:lnTo>
                <a:lnTo>
                  <a:pt x="5281176" y="3619596"/>
                </a:lnTo>
                <a:lnTo>
                  <a:pt x="5279191" y="3622882"/>
                </a:lnTo>
                <a:lnTo>
                  <a:pt x="5277490" y="3625893"/>
                </a:lnTo>
                <a:lnTo>
                  <a:pt x="5275789" y="3629178"/>
                </a:lnTo>
                <a:lnTo>
                  <a:pt x="5274655" y="3632190"/>
                </a:lnTo>
                <a:lnTo>
                  <a:pt x="5273804" y="3635749"/>
                </a:lnTo>
                <a:lnTo>
                  <a:pt x="5273237" y="3639308"/>
                </a:lnTo>
                <a:lnTo>
                  <a:pt x="5272953" y="3642593"/>
                </a:lnTo>
                <a:lnTo>
                  <a:pt x="5272953" y="3646426"/>
                </a:lnTo>
                <a:lnTo>
                  <a:pt x="5273521" y="3649985"/>
                </a:lnTo>
                <a:lnTo>
                  <a:pt x="5274655" y="3654092"/>
                </a:lnTo>
                <a:lnTo>
                  <a:pt x="5275789" y="3658198"/>
                </a:lnTo>
                <a:lnTo>
                  <a:pt x="5278057" y="3662031"/>
                </a:lnTo>
                <a:lnTo>
                  <a:pt x="5280325" y="3666412"/>
                </a:lnTo>
                <a:lnTo>
                  <a:pt x="5283161" y="3671066"/>
                </a:lnTo>
                <a:lnTo>
                  <a:pt x="5283161" y="3671887"/>
                </a:lnTo>
                <a:lnTo>
                  <a:pt x="5282311" y="3672982"/>
                </a:lnTo>
                <a:lnTo>
                  <a:pt x="5279758" y="3676268"/>
                </a:lnTo>
                <a:lnTo>
                  <a:pt x="5276640" y="3679279"/>
                </a:lnTo>
                <a:lnTo>
                  <a:pt x="5275222" y="3680100"/>
                </a:lnTo>
                <a:lnTo>
                  <a:pt x="5274371" y="3680375"/>
                </a:lnTo>
                <a:lnTo>
                  <a:pt x="5265865" y="3678184"/>
                </a:lnTo>
                <a:lnTo>
                  <a:pt x="5257927" y="3676542"/>
                </a:lnTo>
                <a:lnTo>
                  <a:pt x="5254241" y="3675994"/>
                </a:lnTo>
                <a:lnTo>
                  <a:pt x="5250556" y="3675720"/>
                </a:lnTo>
                <a:lnTo>
                  <a:pt x="5247437" y="3675720"/>
                </a:lnTo>
                <a:lnTo>
                  <a:pt x="5244035" y="3675994"/>
                </a:lnTo>
                <a:lnTo>
                  <a:pt x="5241199" y="3676268"/>
                </a:lnTo>
                <a:lnTo>
                  <a:pt x="5238364" y="3676542"/>
                </a:lnTo>
                <a:lnTo>
                  <a:pt x="5235529" y="3677637"/>
                </a:lnTo>
                <a:lnTo>
                  <a:pt x="5232977" y="3678458"/>
                </a:lnTo>
                <a:lnTo>
                  <a:pt x="5230425" y="3679279"/>
                </a:lnTo>
                <a:lnTo>
                  <a:pt x="5228440" y="3680648"/>
                </a:lnTo>
                <a:lnTo>
                  <a:pt x="5226172" y="3681743"/>
                </a:lnTo>
                <a:lnTo>
                  <a:pt x="5224187" y="3683660"/>
                </a:lnTo>
                <a:lnTo>
                  <a:pt x="5222487" y="3685303"/>
                </a:lnTo>
                <a:lnTo>
                  <a:pt x="5220785" y="3686945"/>
                </a:lnTo>
                <a:lnTo>
                  <a:pt x="5219367" y="3688861"/>
                </a:lnTo>
                <a:lnTo>
                  <a:pt x="5217667" y="3691051"/>
                </a:lnTo>
                <a:lnTo>
                  <a:pt x="5215115" y="3695706"/>
                </a:lnTo>
                <a:lnTo>
                  <a:pt x="5213131" y="3700907"/>
                </a:lnTo>
                <a:lnTo>
                  <a:pt x="5211145" y="3706930"/>
                </a:lnTo>
                <a:lnTo>
                  <a:pt x="5210011" y="3713228"/>
                </a:lnTo>
                <a:lnTo>
                  <a:pt x="5209161" y="3720072"/>
                </a:lnTo>
                <a:lnTo>
                  <a:pt x="5208595" y="3727190"/>
                </a:lnTo>
                <a:lnTo>
                  <a:pt x="5207743" y="3727464"/>
                </a:lnTo>
                <a:lnTo>
                  <a:pt x="5204624" y="3728012"/>
                </a:lnTo>
                <a:lnTo>
                  <a:pt x="5194985" y="3728559"/>
                </a:lnTo>
                <a:lnTo>
                  <a:pt x="5171169" y="3729107"/>
                </a:lnTo>
                <a:lnTo>
                  <a:pt x="5165215" y="3728559"/>
                </a:lnTo>
                <a:lnTo>
                  <a:pt x="5158977" y="3728285"/>
                </a:lnTo>
                <a:lnTo>
                  <a:pt x="5153024" y="3728285"/>
                </a:lnTo>
                <a:lnTo>
                  <a:pt x="5146785" y="3728559"/>
                </a:lnTo>
                <a:lnTo>
                  <a:pt x="5134027" y="3729380"/>
                </a:lnTo>
                <a:lnTo>
                  <a:pt x="5121553" y="3730749"/>
                </a:lnTo>
                <a:lnTo>
                  <a:pt x="5109077" y="3732392"/>
                </a:lnTo>
                <a:lnTo>
                  <a:pt x="5096319" y="3734308"/>
                </a:lnTo>
                <a:lnTo>
                  <a:pt x="5083845" y="3736225"/>
                </a:lnTo>
                <a:lnTo>
                  <a:pt x="5071369" y="3737593"/>
                </a:lnTo>
                <a:lnTo>
                  <a:pt x="5058611" y="3738689"/>
                </a:lnTo>
                <a:lnTo>
                  <a:pt x="5052373" y="3738963"/>
                </a:lnTo>
                <a:lnTo>
                  <a:pt x="5046135" y="3739236"/>
                </a:lnTo>
                <a:lnTo>
                  <a:pt x="5039898" y="3739236"/>
                </a:lnTo>
                <a:lnTo>
                  <a:pt x="5033661" y="3738963"/>
                </a:lnTo>
                <a:lnTo>
                  <a:pt x="5027707" y="3738415"/>
                </a:lnTo>
                <a:lnTo>
                  <a:pt x="5021469" y="3737593"/>
                </a:lnTo>
                <a:lnTo>
                  <a:pt x="5015232" y="3736498"/>
                </a:lnTo>
                <a:lnTo>
                  <a:pt x="5009277" y="3735130"/>
                </a:lnTo>
                <a:lnTo>
                  <a:pt x="5003324" y="3732940"/>
                </a:lnTo>
                <a:lnTo>
                  <a:pt x="4997087" y="3731023"/>
                </a:lnTo>
                <a:lnTo>
                  <a:pt x="4991132" y="3728559"/>
                </a:lnTo>
                <a:lnTo>
                  <a:pt x="4984895" y="3725274"/>
                </a:lnTo>
                <a:lnTo>
                  <a:pt x="4978941" y="3721989"/>
                </a:lnTo>
                <a:lnTo>
                  <a:pt x="4972987" y="3718156"/>
                </a:lnTo>
                <a:lnTo>
                  <a:pt x="4910329" y="3704193"/>
                </a:lnTo>
                <a:lnTo>
                  <a:pt x="4908627" y="3707752"/>
                </a:lnTo>
                <a:lnTo>
                  <a:pt x="4906927" y="3711311"/>
                </a:lnTo>
                <a:lnTo>
                  <a:pt x="4905225" y="3714323"/>
                </a:lnTo>
                <a:lnTo>
                  <a:pt x="4902673" y="3717334"/>
                </a:lnTo>
                <a:lnTo>
                  <a:pt x="4900689" y="3719798"/>
                </a:lnTo>
                <a:lnTo>
                  <a:pt x="4898137" y="3722262"/>
                </a:lnTo>
                <a:lnTo>
                  <a:pt x="4895585" y="3723905"/>
                </a:lnTo>
                <a:lnTo>
                  <a:pt x="4892751" y="3725274"/>
                </a:lnTo>
                <a:lnTo>
                  <a:pt x="4889915" y="3726369"/>
                </a:lnTo>
                <a:lnTo>
                  <a:pt x="4887080" y="3726917"/>
                </a:lnTo>
                <a:lnTo>
                  <a:pt x="4883961" y="3727190"/>
                </a:lnTo>
                <a:lnTo>
                  <a:pt x="4880843" y="3726917"/>
                </a:lnTo>
                <a:lnTo>
                  <a:pt x="4877440" y="3726095"/>
                </a:lnTo>
                <a:lnTo>
                  <a:pt x="4874321" y="3724726"/>
                </a:lnTo>
                <a:lnTo>
                  <a:pt x="4870635" y="3722809"/>
                </a:lnTo>
                <a:lnTo>
                  <a:pt x="4867517" y="3720072"/>
                </a:lnTo>
                <a:lnTo>
                  <a:pt x="4854758" y="3709942"/>
                </a:lnTo>
                <a:lnTo>
                  <a:pt x="4841716" y="3699539"/>
                </a:lnTo>
                <a:lnTo>
                  <a:pt x="4815632" y="3679279"/>
                </a:lnTo>
                <a:lnTo>
                  <a:pt x="4789264" y="3659293"/>
                </a:lnTo>
                <a:lnTo>
                  <a:pt x="4763180" y="3639034"/>
                </a:lnTo>
                <a:lnTo>
                  <a:pt x="4750422" y="3628630"/>
                </a:lnTo>
                <a:lnTo>
                  <a:pt x="4737380" y="3618227"/>
                </a:lnTo>
                <a:lnTo>
                  <a:pt x="4724905" y="3607823"/>
                </a:lnTo>
                <a:lnTo>
                  <a:pt x="4712430" y="3596872"/>
                </a:lnTo>
                <a:lnTo>
                  <a:pt x="4700238" y="3585921"/>
                </a:lnTo>
                <a:lnTo>
                  <a:pt x="4688614" y="3574423"/>
                </a:lnTo>
                <a:lnTo>
                  <a:pt x="4677273" y="3562924"/>
                </a:lnTo>
                <a:lnTo>
                  <a:pt x="4666215" y="3550878"/>
                </a:lnTo>
                <a:lnTo>
                  <a:pt x="4657143" y="3542939"/>
                </a:lnTo>
                <a:lnTo>
                  <a:pt x="4647787" y="3535547"/>
                </a:lnTo>
                <a:lnTo>
                  <a:pt x="4638147" y="3528703"/>
                </a:lnTo>
                <a:lnTo>
                  <a:pt x="4628223" y="3521858"/>
                </a:lnTo>
                <a:lnTo>
                  <a:pt x="4608377" y="3508716"/>
                </a:lnTo>
                <a:lnTo>
                  <a:pt x="4588247" y="3495575"/>
                </a:lnTo>
                <a:lnTo>
                  <a:pt x="4578607" y="3489005"/>
                </a:lnTo>
                <a:lnTo>
                  <a:pt x="4568401" y="3482161"/>
                </a:lnTo>
                <a:lnTo>
                  <a:pt x="4559043" y="3475042"/>
                </a:lnTo>
                <a:lnTo>
                  <a:pt x="4549688" y="3467377"/>
                </a:lnTo>
                <a:lnTo>
                  <a:pt x="4540615" y="3459711"/>
                </a:lnTo>
                <a:lnTo>
                  <a:pt x="4531825" y="3451771"/>
                </a:lnTo>
                <a:lnTo>
                  <a:pt x="4527856" y="3447391"/>
                </a:lnTo>
                <a:lnTo>
                  <a:pt x="4523887" y="3443284"/>
                </a:lnTo>
                <a:lnTo>
                  <a:pt x="4520201" y="3438630"/>
                </a:lnTo>
                <a:lnTo>
                  <a:pt x="4516232" y="3433976"/>
                </a:lnTo>
                <a:lnTo>
                  <a:pt x="4506309" y="3429321"/>
                </a:lnTo>
                <a:lnTo>
                  <a:pt x="4496669" y="3424668"/>
                </a:lnTo>
                <a:lnTo>
                  <a:pt x="4487313" y="3419465"/>
                </a:lnTo>
                <a:lnTo>
                  <a:pt x="4477956" y="3413717"/>
                </a:lnTo>
                <a:lnTo>
                  <a:pt x="4469451" y="3407693"/>
                </a:lnTo>
                <a:lnTo>
                  <a:pt x="4460945" y="3401670"/>
                </a:lnTo>
                <a:lnTo>
                  <a:pt x="4452439" y="3395100"/>
                </a:lnTo>
                <a:lnTo>
                  <a:pt x="4444501" y="3388529"/>
                </a:lnTo>
                <a:lnTo>
                  <a:pt x="4436562" y="3381684"/>
                </a:lnTo>
                <a:lnTo>
                  <a:pt x="4428623" y="3374840"/>
                </a:lnTo>
                <a:lnTo>
                  <a:pt x="4413313" y="3360604"/>
                </a:lnTo>
                <a:lnTo>
                  <a:pt x="4383259" y="3331309"/>
                </a:lnTo>
                <a:lnTo>
                  <a:pt x="4319751" y="3283125"/>
                </a:lnTo>
                <a:lnTo>
                  <a:pt x="4255959" y="3222073"/>
                </a:lnTo>
                <a:lnTo>
                  <a:pt x="4170618" y="3149249"/>
                </a:lnTo>
                <a:lnTo>
                  <a:pt x="4076205" y="3057260"/>
                </a:lnTo>
                <a:lnTo>
                  <a:pt x="3927639" y="2908599"/>
                </a:lnTo>
                <a:lnTo>
                  <a:pt x="3852505" y="2827014"/>
                </a:lnTo>
                <a:lnTo>
                  <a:pt x="3777088" y="2745155"/>
                </a:lnTo>
                <a:lnTo>
                  <a:pt x="3689763" y="2668498"/>
                </a:lnTo>
                <a:lnTo>
                  <a:pt x="3602155" y="2591293"/>
                </a:lnTo>
                <a:lnTo>
                  <a:pt x="3596201" y="2590745"/>
                </a:lnTo>
                <a:lnTo>
                  <a:pt x="3590815" y="2589924"/>
                </a:lnTo>
                <a:lnTo>
                  <a:pt x="3585711" y="2588555"/>
                </a:lnTo>
                <a:lnTo>
                  <a:pt x="3580891" y="2586638"/>
                </a:lnTo>
                <a:lnTo>
                  <a:pt x="3576354" y="2584448"/>
                </a:lnTo>
                <a:lnTo>
                  <a:pt x="3572102" y="2581984"/>
                </a:lnTo>
                <a:lnTo>
                  <a:pt x="3567849" y="2579520"/>
                </a:lnTo>
                <a:lnTo>
                  <a:pt x="3563879" y="2576509"/>
                </a:lnTo>
                <a:lnTo>
                  <a:pt x="3560194" y="2573497"/>
                </a:lnTo>
                <a:lnTo>
                  <a:pt x="3556225" y="2569938"/>
                </a:lnTo>
                <a:lnTo>
                  <a:pt x="3549136" y="2563093"/>
                </a:lnTo>
                <a:lnTo>
                  <a:pt x="3542331" y="2556249"/>
                </a:lnTo>
                <a:lnTo>
                  <a:pt x="3535244" y="2549131"/>
                </a:lnTo>
                <a:lnTo>
                  <a:pt x="3483359" y="2513266"/>
                </a:lnTo>
                <a:lnTo>
                  <a:pt x="3457559" y="2495197"/>
                </a:lnTo>
                <a:lnTo>
                  <a:pt x="3431758" y="2476854"/>
                </a:lnTo>
                <a:lnTo>
                  <a:pt x="3428073" y="2474390"/>
                </a:lnTo>
                <a:lnTo>
                  <a:pt x="3424103" y="2472474"/>
                </a:lnTo>
                <a:lnTo>
                  <a:pt x="3420701" y="2470831"/>
                </a:lnTo>
                <a:lnTo>
                  <a:pt x="3418149" y="2470284"/>
                </a:lnTo>
                <a:lnTo>
                  <a:pt x="3415597" y="2470009"/>
                </a:lnTo>
                <a:lnTo>
                  <a:pt x="3413329" y="2470284"/>
                </a:lnTo>
                <a:lnTo>
                  <a:pt x="3411344" y="2471104"/>
                </a:lnTo>
                <a:lnTo>
                  <a:pt x="3409643" y="2472474"/>
                </a:lnTo>
                <a:lnTo>
                  <a:pt x="3408226" y="2474116"/>
                </a:lnTo>
                <a:lnTo>
                  <a:pt x="3406808" y="2475759"/>
                </a:lnTo>
                <a:lnTo>
                  <a:pt x="3405674" y="2478223"/>
                </a:lnTo>
                <a:lnTo>
                  <a:pt x="3404539" y="2480413"/>
                </a:lnTo>
                <a:lnTo>
                  <a:pt x="3402839" y="2485615"/>
                </a:lnTo>
                <a:lnTo>
                  <a:pt x="3400854" y="2491091"/>
                </a:lnTo>
                <a:lnTo>
                  <a:pt x="3405958" y="2492459"/>
                </a:lnTo>
                <a:lnTo>
                  <a:pt x="3410494" y="2494102"/>
                </a:lnTo>
                <a:lnTo>
                  <a:pt x="3415030" y="2495744"/>
                </a:lnTo>
                <a:lnTo>
                  <a:pt x="3419283" y="2497935"/>
                </a:lnTo>
                <a:lnTo>
                  <a:pt x="3423252" y="2500125"/>
                </a:lnTo>
                <a:lnTo>
                  <a:pt x="3426938" y="2502315"/>
                </a:lnTo>
                <a:lnTo>
                  <a:pt x="3430624" y="2505053"/>
                </a:lnTo>
                <a:lnTo>
                  <a:pt x="3433743" y="2507791"/>
                </a:lnTo>
                <a:lnTo>
                  <a:pt x="3436861" y="2511076"/>
                </a:lnTo>
                <a:lnTo>
                  <a:pt x="3439697" y="2514088"/>
                </a:lnTo>
                <a:lnTo>
                  <a:pt x="3442531" y="2517646"/>
                </a:lnTo>
                <a:lnTo>
                  <a:pt x="3444800" y="2521206"/>
                </a:lnTo>
                <a:lnTo>
                  <a:pt x="3446785" y="2525312"/>
                </a:lnTo>
                <a:lnTo>
                  <a:pt x="3448769" y="2529419"/>
                </a:lnTo>
                <a:lnTo>
                  <a:pt x="3450470" y="2533525"/>
                </a:lnTo>
                <a:lnTo>
                  <a:pt x="3451888" y="2538180"/>
                </a:lnTo>
                <a:lnTo>
                  <a:pt x="3465497" y="2550226"/>
                </a:lnTo>
                <a:lnTo>
                  <a:pt x="3475137" y="2557070"/>
                </a:lnTo>
                <a:lnTo>
                  <a:pt x="3484493" y="2563641"/>
                </a:lnTo>
                <a:lnTo>
                  <a:pt x="3494417" y="2570212"/>
                </a:lnTo>
                <a:lnTo>
                  <a:pt x="3504339" y="2576235"/>
                </a:lnTo>
                <a:lnTo>
                  <a:pt x="3524470" y="2588828"/>
                </a:lnTo>
                <a:lnTo>
                  <a:pt x="3534393" y="2595126"/>
                </a:lnTo>
                <a:lnTo>
                  <a:pt x="3543750" y="2601696"/>
                </a:lnTo>
                <a:lnTo>
                  <a:pt x="3553105" y="2608540"/>
                </a:lnTo>
                <a:lnTo>
                  <a:pt x="3557359" y="2612100"/>
                </a:lnTo>
                <a:lnTo>
                  <a:pt x="3561895" y="2615658"/>
                </a:lnTo>
                <a:lnTo>
                  <a:pt x="3566147" y="2619765"/>
                </a:lnTo>
                <a:lnTo>
                  <a:pt x="3569834" y="2623872"/>
                </a:lnTo>
                <a:lnTo>
                  <a:pt x="3573803" y="2627705"/>
                </a:lnTo>
                <a:lnTo>
                  <a:pt x="3577205" y="2632085"/>
                </a:lnTo>
                <a:lnTo>
                  <a:pt x="3580891" y="2636740"/>
                </a:lnTo>
                <a:lnTo>
                  <a:pt x="3584010" y="2641120"/>
                </a:lnTo>
                <a:lnTo>
                  <a:pt x="3587128" y="2646048"/>
                </a:lnTo>
                <a:lnTo>
                  <a:pt x="3589680" y="2651249"/>
                </a:lnTo>
                <a:lnTo>
                  <a:pt x="3592515" y="2656725"/>
                </a:lnTo>
                <a:lnTo>
                  <a:pt x="3594784" y="2662200"/>
                </a:lnTo>
                <a:lnTo>
                  <a:pt x="3596485" y="2667676"/>
                </a:lnTo>
                <a:lnTo>
                  <a:pt x="3598469" y="2673699"/>
                </a:lnTo>
                <a:lnTo>
                  <a:pt x="3605557" y="2684924"/>
                </a:lnTo>
                <a:lnTo>
                  <a:pt x="3613212" y="2695601"/>
                </a:lnTo>
                <a:lnTo>
                  <a:pt x="3621435" y="2705457"/>
                </a:lnTo>
                <a:lnTo>
                  <a:pt x="3629657" y="2715587"/>
                </a:lnTo>
                <a:lnTo>
                  <a:pt x="3638729" y="2724896"/>
                </a:lnTo>
                <a:lnTo>
                  <a:pt x="3647802" y="2734477"/>
                </a:lnTo>
                <a:lnTo>
                  <a:pt x="3657159" y="2743238"/>
                </a:lnTo>
                <a:lnTo>
                  <a:pt x="3666799" y="2752273"/>
                </a:lnTo>
                <a:lnTo>
                  <a:pt x="3676721" y="2761034"/>
                </a:lnTo>
                <a:lnTo>
                  <a:pt x="3686361" y="2769795"/>
                </a:lnTo>
                <a:lnTo>
                  <a:pt x="3706775" y="2786495"/>
                </a:lnTo>
                <a:lnTo>
                  <a:pt x="3726905" y="2803196"/>
                </a:lnTo>
                <a:lnTo>
                  <a:pt x="3747035" y="2820170"/>
                </a:lnTo>
                <a:lnTo>
                  <a:pt x="3749020" y="2821812"/>
                </a:lnTo>
                <a:lnTo>
                  <a:pt x="3750437" y="2823181"/>
                </a:lnTo>
                <a:lnTo>
                  <a:pt x="3751288" y="2824550"/>
                </a:lnTo>
                <a:lnTo>
                  <a:pt x="3751855" y="2825919"/>
                </a:lnTo>
                <a:lnTo>
                  <a:pt x="3756108" y="2831394"/>
                </a:lnTo>
                <a:lnTo>
                  <a:pt x="3760361" y="2836322"/>
                </a:lnTo>
                <a:lnTo>
                  <a:pt x="3769434" y="2846452"/>
                </a:lnTo>
                <a:lnTo>
                  <a:pt x="3778506" y="2855761"/>
                </a:lnTo>
                <a:lnTo>
                  <a:pt x="3788429" y="2865069"/>
                </a:lnTo>
                <a:lnTo>
                  <a:pt x="3798353" y="2873830"/>
                </a:lnTo>
                <a:lnTo>
                  <a:pt x="3808560" y="2882591"/>
                </a:lnTo>
                <a:lnTo>
                  <a:pt x="3829257" y="2900386"/>
                </a:lnTo>
                <a:lnTo>
                  <a:pt x="3839463" y="2909421"/>
                </a:lnTo>
                <a:lnTo>
                  <a:pt x="3849103" y="2918455"/>
                </a:lnTo>
                <a:lnTo>
                  <a:pt x="3858460" y="2927490"/>
                </a:lnTo>
                <a:lnTo>
                  <a:pt x="3867815" y="2937346"/>
                </a:lnTo>
                <a:lnTo>
                  <a:pt x="3872352" y="2942547"/>
                </a:lnTo>
                <a:lnTo>
                  <a:pt x="3876605" y="2947475"/>
                </a:lnTo>
                <a:lnTo>
                  <a:pt x="3880575" y="2952677"/>
                </a:lnTo>
                <a:lnTo>
                  <a:pt x="3884544" y="2957879"/>
                </a:lnTo>
                <a:lnTo>
                  <a:pt x="3888513" y="2963354"/>
                </a:lnTo>
                <a:lnTo>
                  <a:pt x="3892199" y="2969104"/>
                </a:lnTo>
                <a:lnTo>
                  <a:pt x="3895318" y="2974853"/>
                </a:lnTo>
                <a:lnTo>
                  <a:pt x="3898720" y="2980876"/>
                </a:lnTo>
                <a:lnTo>
                  <a:pt x="3905807" y="2990732"/>
                </a:lnTo>
                <a:lnTo>
                  <a:pt x="3913179" y="3000862"/>
                </a:lnTo>
                <a:lnTo>
                  <a:pt x="3920551" y="3010444"/>
                </a:lnTo>
                <a:lnTo>
                  <a:pt x="3928206" y="3020300"/>
                </a:lnTo>
                <a:lnTo>
                  <a:pt x="3936145" y="3029608"/>
                </a:lnTo>
                <a:lnTo>
                  <a:pt x="3944651" y="3039191"/>
                </a:lnTo>
                <a:lnTo>
                  <a:pt x="3952872" y="3048225"/>
                </a:lnTo>
                <a:lnTo>
                  <a:pt x="3961095" y="3057260"/>
                </a:lnTo>
                <a:lnTo>
                  <a:pt x="3978673" y="3075055"/>
                </a:lnTo>
                <a:lnTo>
                  <a:pt x="3996535" y="3092303"/>
                </a:lnTo>
                <a:lnTo>
                  <a:pt x="4014397" y="3109551"/>
                </a:lnTo>
                <a:lnTo>
                  <a:pt x="4033110" y="3126525"/>
                </a:lnTo>
                <a:lnTo>
                  <a:pt x="4070251" y="3160200"/>
                </a:lnTo>
                <a:lnTo>
                  <a:pt x="4088680" y="3177174"/>
                </a:lnTo>
                <a:lnTo>
                  <a:pt x="4106541" y="3194148"/>
                </a:lnTo>
                <a:lnTo>
                  <a:pt x="4124404" y="3211670"/>
                </a:lnTo>
                <a:lnTo>
                  <a:pt x="4141982" y="3229465"/>
                </a:lnTo>
                <a:lnTo>
                  <a:pt x="4150204" y="3238226"/>
                </a:lnTo>
                <a:lnTo>
                  <a:pt x="4158710" y="3247534"/>
                </a:lnTo>
                <a:lnTo>
                  <a:pt x="4166932" y="3256842"/>
                </a:lnTo>
                <a:lnTo>
                  <a:pt x="4174871" y="3266425"/>
                </a:lnTo>
                <a:lnTo>
                  <a:pt x="4184227" y="3274638"/>
                </a:lnTo>
                <a:lnTo>
                  <a:pt x="4194433" y="3282577"/>
                </a:lnTo>
                <a:lnTo>
                  <a:pt x="4204073" y="3291065"/>
                </a:lnTo>
                <a:lnTo>
                  <a:pt x="4208893" y="3294898"/>
                </a:lnTo>
                <a:lnTo>
                  <a:pt x="4213713" y="3299278"/>
                </a:lnTo>
                <a:lnTo>
                  <a:pt x="4217967" y="3303658"/>
                </a:lnTo>
                <a:lnTo>
                  <a:pt x="4222219" y="3308039"/>
                </a:lnTo>
                <a:lnTo>
                  <a:pt x="4226472" y="3312967"/>
                </a:lnTo>
                <a:lnTo>
                  <a:pt x="4229875" y="3317895"/>
                </a:lnTo>
                <a:lnTo>
                  <a:pt x="4233559" y="3323096"/>
                </a:lnTo>
                <a:lnTo>
                  <a:pt x="4236395" y="3328572"/>
                </a:lnTo>
                <a:lnTo>
                  <a:pt x="4238947" y="3334595"/>
                </a:lnTo>
                <a:lnTo>
                  <a:pt x="4240931" y="3340345"/>
                </a:lnTo>
                <a:lnTo>
                  <a:pt x="4257375" y="3355128"/>
                </a:lnTo>
                <a:lnTo>
                  <a:pt x="4274104" y="3369365"/>
                </a:lnTo>
                <a:lnTo>
                  <a:pt x="4283177" y="3376483"/>
                </a:lnTo>
                <a:lnTo>
                  <a:pt x="4291965" y="3383874"/>
                </a:lnTo>
                <a:lnTo>
                  <a:pt x="4300188" y="3391814"/>
                </a:lnTo>
                <a:lnTo>
                  <a:pt x="4307843" y="3399754"/>
                </a:lnTo>
                <a:lnTo>
                  <a:pt x="4315498" y="3407967"/>
                </a:lnTo>
                <a:lnTo>
                  <a:pt x="4322586" y="3416180"/>
                </a:lnTo>
                <a:lnTo>
                  <a:pt x="4329675" y="3424941"/>
                </a:lnTo>
                <a:lnTo>
                  <a:pt x="4336479" y="3433702"/>
                </a:lnTo>
                <a:lnTo>
                  <a:pt x="4342999" y="3442737"/>
                </a:lnTo>
                <a:lnTo>
                  <a:pt x="4349237" y="3451771"/>
                </a:lnTo>
                <a:lnTo>
                  <a:pt x="4361429" y="3470114"/>
                </a:lnTo>
                <a:lnTo>
                  <a:pt x="4373337" y="3488457"/>
                </a:lnTo>
                <a:lnTo>
                  <a:pt x="4385528" y="3506800"/>
                </a:lnTo>
                <a:lnTo>
                  <a:pt x="4391199" y="3513371"/>
                </a:lnTo>
                <a:lnTo>
                  <a:pt x="4397153" y="3519942"/>
                </a:lnTo>
                <a:lnTo>
                  <a:pt x="4402823" y="3526512"/>
                </a:lnTo>
                <a:lnTo>
                  <a:pt x="4408209" y="3533083"/>
                </a:lnTo>
                <a:lnTo>
                  <a:pt x="4410478" y="3536368"/>
                </a:lnTo>
                <a:lnTo>
                  <a:pt x="4412463" y="3540201"/>
                </a:lnTo>
                <a:lnTo>
                  <a:pt x="4414731" y="3544034"/>
                </a:lnTo>
                <a:lnTo>
                  <a:pt x="4416433" y="3547593"/>
                </a:lnTo>
                <a:lnTo>
                  <a:pt x="4417849" y="3551700"/>
                </a:lnTo>
                <a:lnTo>
                  <a:pt x="4418983" y="3555533"/>
                </a:lnTo>
                <a:lnTo>
                  <a:pt x="4419835" y="3559913"/>
                </a:lnTo>
                <a:lnTo>
                  <a:pt x="4420117" y="3564567"/>
                </a:lnTo>
                <a:lnTo>
                  <a:pt x="4425221" y="3569495"/>
                </a:lnTo>
                <a:lnTo>
                  <a:pt x="4429475" y="3574149"/>
                </a:lnTo>
                <a:lnTo>
                  <a:pt x="4432877" y="3578803"/>
                </a:lnTo>
                <a:lnTo>
                  <a:pt x="4435995" y="3583731"/>
                </a:lnTo>
                <a:lnTo>
                  <a:pt x="4438263" y="3588659"/>
                </a:lnTo>
                <a:lnTo>
                  <a:pt x="4439681" y="3593314"/>
                </a:lnTo>
                <a:lnTo>
                  <a:pt x="4440815" y="3598242"/>
                </a:lnTo>
                <a:lnTo>
                  <a:pt x="4441099" y="3603170"/>
                </a:lnTo>
                <a:lnTo>
                  <a:pt x="4440815" y="3608098"/>
                </a:lnTo>
                <a:lnTo>
                  <a:pt x="4439397" y="3612751"/>
                </a:lnTo>
                <a:lnTo>
                  <a:pt x="4437980" y="3617679"/>
                </a:lnTo>
                <a:lnTo>
                  <a:pt x="4435712" y="3622607"/>
                </a:lnTo>
                <a:lnTo>
                  <a:pt x="4432593" y="3627535"/>
                </a:lnTo>
                <a:lnTo>
                  <a:pt x="4429191" y="3632190"/>
                </a:lnTo>
                <a:lnTo>
                  <a:pt x="4424938" y="3636844"/>
                </a:lnTo>
                <a:lnTo>
                  <a:pt x="4420401" y="3641772"/>
                </a:lnTo>
                <a:lnTo>
                  <a:pt x="4433443" y="3670792"/>
                </a:lnTo>
                <a:lnTo>
                  <a:pt x="4434861" y="3684481"/>
                </a:lnTo>
                <a:lnTo>
                  <a:pt x="4435995" y="3698444"/>
                </a:lnTo>
                <a:lnTo>
                  <a:pt x="4437129" y="3712133"/>
                </a:lnTo>
                <a:lnTo>
                  <a:pt x="4437413" y="3718977"/>
                </a:lnTo>
                <a:lnTo>
                  <a:pt x="4437413" y="3725821"/>
                </a:lnTo>
                <a:lnTo>
                  <a:pt x="4437129" y="3732665"/>
                </a:lnTo>
                <a:lnTo>
                  <a:pt x="4436562" y="3739510"/>
                </a:lnTo>
                <a:lnTo>
                  <a:pt x="4435712" y="3746354"/>
                </a:lnTo>
                <a:lnTo>
                  <a:pt x="4434293" y="3752925"/>
                </a:lnTo>
                <a:lnTo>
                  <a:pt x="4432025" y="3759770"/>
                </a:lnTo>
                <a:lnTo>
                  <a:pt x="4429475" y="3766340"/>
                </a:lnTo>
                <a:lnTo>
                  <a:pt x="4426072" y="3772911"/>
                </a:lnTo>
                <a:lnTo>
                  <a:pt x="4422103" y="3779482"/>
                </a:lnTo>
                <a:lnTo>
                  <a:pt x="4421819" y="3781945"/>
                </a:lnTo>
                <a:lnTo>
                  <a:pt x="4421251" y="3784410"/>
                </a:lnTo>
                <a:lnTo>
                  <a:pt x="4420117" y="3787147"/>
                </a:lnTo>
                <a:lnTo>
                  <a:pt x="4419267" y="3789611"/>
                </a:lnTo>
                <a:lnTo>
                  <a:pt x="4416999" y="3794266"/>
                </a:lnTo>
                <a:lnTo>
                  <a:pt x="4413880" y="3799193"/>
                </a:lnTo>
                <a:lnTo>
                  <a:pt x="4410762" y="3803574"/>
                </a:lnTo>
                <a:lnTo>
                  <a:pt x="4407075" y="3808228"/>
                </a:lnTo>
                <a:lnTo>
                  <a:pt x="4403957" y="3813156"/>
                </a:lnTo>
                <a:lnTo>
                  <a:pt x="4400555" y="3817810"/>
                </a:lnTo>
                <a:lnTo>
                  <a:pt x="4397720" y="3822464"/>
                </a:lnTo>
                <a:lnTo>
                  <a:pt x="4396585" y="3825202"/>
                </a:lnTo>
                <a:lnTo>
                  <a:pt x="4395735" y="3827666"/>
                </a:lnTo>
                <a:lnTo>
                  <a:pt x="4394601" y="3830404"/>
                </a:lnTo>
                <a:lnTo>
                  <a:pt x="4394033" y="3832868"/>
                </a:lnTo>
                <a:lnTo>
                  <a:pt x="4393467" y="3835332"/>
                </a:lnTo>
                <a:lnTo>
                  <a:pt x="4393467" y="3838343"/>
                </a:lnTo>
                <a:lnTo>
                  <a:pt x="4393467" y="3841081"/>
                </a:lnTo>
                <a:lnTo>
                  <a:pt x="4394033" y="3844093"/>
                </a:lnTo>
                <a:lnTo>
                  <a:pt x="4394601" y="3847104"/>
                </a:lnTo>
                <a:lnTo>
                  <a:pt x="4396019" y="3850116"/>
                </a:lnTo>
                <a:lnTo>
                  <a:pt x="4397436" y="3853401"/>
                </a:lnTo>
                <a:lnTo>
                  <a:pt x="4399137" y="3856687"/>
                </a:lnTo>
                <a:lnTo>
                  <a:pt x="4401689" y="3859972"/>
                </a:lnTo>
                <a:lnTo>
                  <a:pt x="4404241" y="3863530"/>
                </a:lnTo>
                <a:lnTo>
                  <a:pt x="4407075" y="3867638"/>
                </a:lnTo>
                <a:lnTo>
                  <a:pt x="4409061" y="3870923"/>
                </a:lnTo>
                <a:lnTo>
                  <a:pt x="4410478" y="3874208"/>
                </a:lnTo>
                <a:lnTo>
                  <a:pt x="4410762" y="3876946"/>
                </a:lnTo>
                <a:lnTo>
                  <a:pt x="4410478" y="3879409"/>
                </a:lnTo>
                <a:lnTo>
                  <a:pt x="4409911" y="3881874"/>
                </a:lnTo>
                <a:lnTo>
                  <a:pt x="4408493" y="3883790"/>
                </a:lnTo>
                <a:lnTo>
                  <a:pt x="4406225" y="3885159"/>
                </a:lnTo>
                <a:lnTo>
                  <a:pt x="4403957" y="3886528"/>
                </a:lnTo>
                <a:lnTo>
                  <a:pt x="4400838" y="3887349"/>
                </a:lnTo>
                <a:lnTo>
                  <a:pt x="4397720" y="3887897"/>
                </a:lnTo>
                <a:lnTo>
                  <a:pt x="4394033" y="3888170"/>
                </a:lnTo>
                <a:lnTo>
                  <a:pt x="4390631" y="3887897"/>
                </a:lnTo>
                <a:lnTo>
                  <a:pt x="4386379" y="3887349"/>
                </a:lnTo>
                <a:lnTo>
                  <a:pt x="4382409" y="3885980"/>
                </a:lnTo>
                <a:lnTo>
                  <a:pt x="4378157" y="3884612"/>
                </a:lnTo>
                <a:lnTo>
                  <a:pt x="4372486" y="3882969"/>
                </a:lnTo>
                <a:lnTo>
                  <a:pt x="4367667" y="3881874"/>
                </a:lnTo>
                <a:lnTo>
                  <a:pt x="4363413" y="3881326"/>
                </a:lnTo>
                <a:lnTo>
                  <a:pt x="4359444" y="3881326"/>
                </a:lnTo>
                <a:lnTo>
                  <a:pt x="4356041" y="3881874"/>
                </a:lnTo>
                <a:lnTo>
                  <a:pt x="4352639" y="3882969"/>
                </a:lnTo>
                <a:lnTo>
                  <a:pt x="4350088" y="3884337"/>
                </a:lnTo>
                <a:lnTo>
                  <a:pt x="4347536" y="3885980"/>
                </a:lnTo>
                <a:lnTo>
                  <a:pt x="4345551" y="3888445"/>
                </a:lnTo>
                <a:lnTo>
                  <a:pt x="4343851" y="3890908"/>
                </a:lnTo>
                <a:lnTo>
                  <a:pt x="4342149" y="3893920"/>
                </a:lnTo>
                <a:lnTo>
                  <a:pt x="4340731" y="3896931"/>
                </a:lnTo>
                <a:lnTo>
                  <a:pt x="4339597" y="3900491"/>
                </a:lnTo>
                <a:lnTo>
                  <a:pt x="4338463" y="3904049"/>
                </a:lnTo>
                <a:lnTo>
                  <a:pt x="4337046" y="3911442"/>
                </a:lnTo>
                <a:lnTo>
                  <a:pt x="4337613" y="3915275"/>
                </a:lnTo>
                <a:lnTo>
                  <a:pt x="4338463" y="3918833"/>
                </a:lnTo>
                <a:lnTo>
                  <a:pt x="4339597" y="3922119"/>
                </a:lnTo>
                <a:lnTo>
                  <a:pt x="4340731" y="3925404"/>
                </a:lnTo>
                <a:lnTo>
                  <a:pt x="4342717" y="3928142"/>
                </a:lnTo>
                <a:lnTo>
                  <a:pt x="4344417" y="3931154"/>
                </a:lnTo>
                <a:lnTo>
                  <a:pt x="4346401" y="3933891"/>
                </a:lnTo>
                <a:lnTo>
                  <a:pt x="4348670" y="3936355"/>
                </a:lnTo>
                <a:lnTo>
                  <a:pt x="4353490" y="3941283"/>
                </a:lnTo>
                <a:lnTo>
                  <a:pt x="4359161" y="3945938"/>
                </a:lnTo>
                <a:lnTo>
                  <a:pt x="4364831" y="3950591"/>
                </a:lnTo>
                <a:lnTo>
                  <a:pt x="4370785" y="3954698"/>
                </a:lnTo>
                <a:lnTo>
                  <a:pt x="4375321" y="3956889"/>
                </a:lnTo>
                <a:lnTo>
                  <a:pt x="4379575" y="3959352"/>
                </a:lnTo>
                <a:lnTo>
                  <a:pt x="4387513" y="3964280"/>
                </a:lnTo>
                <a:lnTo>
                  <a:pt x="4395451" y="3969756"/>
                </a:lnTo>
                <a:lnTo>
                  <a:pt x="4402256" y="3975505"/>
                </a:lnTo>
                <a:lnTo>
                  <a:pt x="4409061" y="3981802"/>
                </a:lnTo>
                <a:lnTo>
                  <a:pt x="4415298" y="3988099"/>
                </a:lnTo>
                <a:lnTo>
                  <a:pt x="4421251" y="3994943"/>
                </a:lnTo>
                <a:lnTo>
                  <a:pt x="4426639" y="4001788"/>
                </a:lnTo>
                <a:lnTo>
                  <a:pt x="4432309" y="4008632"/>
                </a:lnTo>
                <a:lnTo>
                  <a:pt x="4437696" y="4015750"/>
                </a:lnTo>
                <a:lnTo>
                  <a:pt x="4447903" y="4030261"/>
                </a:lnTo>
                <a:lnTo>
                  <a:pt x="4458393" y="4045318"/>
                </a:lnTo>
                <a:lnTo>
                  <a:pt x="4463497" y="4052436"/>
                </a:lnTo>
                <a:lnTo>
                  <a:pt x="4469167" y="4059281"/>
                </a:lnTo>
                <a:lnTo>
                  <a:pt x="4479375" y="4070780"/>
                </a:lnTo>
                <a:lnTo>
                  <a:pt x="4489581" y="4082278"/>
                </a:lnTo>
                <a:lnTo>
                  <a:pt x="4499504" y="4094050"/>
                </a:lnTo>
                <a:lnTo>
                  <a:pt x="4508861" y="4105823"/>
                </a:lnTo>
                <a:lnTo>
                  <a:pt x="4518217" y="4117869"/>
                </a:lnTo>
                <a:lnTo>
                  <a:pt x="4527573" y="4129915"/>
                </a:lnTo>
                <a:lnTo>
                  <a:pt x="4545719" y="4154555"/>
                </a:lnTo>
                <a:lnTo>
                  <a:pt x="4563013" y="4179195"/>
                </a:lnTo>
                <a:lnTo>
                  <a:pt x="4580309" y="4204382"/>
                </a:lnTo>
                <a:lnTo>
                  <a:pt x="4597035" y="4229570"/>
                </a:lnTo>
                <a:lnTo>
                  <a:pt x="4614047" y="4254757"/>
                </a:lnTo>
                <a:lnTo>
                  <a:pt x="4633893" y="4282682"/>
                </a:lnTo>
                <a:lnTo>
                  <a:pt x="4654024" y="4310333"/>
                </a:lnTo>
                <a:lnTo>
                  <a:pt x="4661112" y="4317178"/>
                </a:lnTo>
                <a:lnTo>
                  <a:pt x="4667633" y="4324570"/>
                </a:lnTo>
                <a:lnTo>
                  <a:pt x="4673303" y="4331688"/>
                </a:lnTo>
                <a:lnTo>
                  <a:pt x="4678407" y="4338806"/>
                </a:lnTo>
                <a:lnTo>
                  <a:pt x="4682659" y="4346199"/>
                </a:lnTo>
                <a:lnTo>
                  <a:pt x="4686062" y="4353317"/>
                </a:lnTo>
                <a:lnTo>
                  <a:pt x="4689181" y="4360708"/>
                </a:lnTo>
                <a:lnTo>
                  <a:pt x="4691449" y="4368101"/>
                </a:lnTo>
                <a:lnTo>
                  <a:pt x="4693433" y="4376040"/>
                </a:lnTo>
                <a:lnTo>
                  <a:pt x="4694567" y="4383432"/>
                </a:lnTo>
                <a:lnTo>
                  <a:pt x="4695701" y="4391098"/>
                </a:lnTo>
                <a:lnTo>
                  <a:pt x="4696269" y="4398489"/>
                </a:lnTo>
                <a:lnTo>
                  <a:pt x="4696269" y="4406155"/>
                </a:lnTo>
                <a:lnTo>
                  <a:pt x="4695985" y="4414095"/>
                </a:lnTo>
                <a:lnTo>
                  <a:pt x="4695701" y="4421761"/>
                </a:lnTo>
                <a:lnTo>
                  <a:pt x="4694567" y="4429427"/>
                </a:lnTo>
                <a:lnTo>
                  <a:pt x="4693717" y="4437092"/>
                </a:lnTo>
                <a:lnTo>
                  <a:pt x="4692583" y="4445306"/>
                </a:lnTo>
                <a:lnTo>
                  <a:pt x="4690031" y="4460637"/>
                </a:lnTo>
                <a:lnTo>
                  <a:pt x="4686913" y="4476242"/>
                </a:lnTo>
                <a:lnTo>
                  <a:pt x="4684361" y="4492121"/>
                </a:lnTo>
                <a:lnTo>
                  <a:pt x="4682093" y="4507452"/>
                </a:lnTo>
                <a:lnTo>
                  <a:pt x="4681243" y="4515392"/>
                </a:lnTo>
                <a:lnTo>
                  <a:pt x="4680675" y="4523058"/>
                </a:lnTo>
                <a:lnTo>
                  <a:pt x="4680391" y="4530724"/>
                </a:lnTo>
                <a:lnTo>
                  <a:pt x="4680109" y="4538389"/>
                </a:lnTo>
                <a:lnTo>
                  <a:pt x="4680675" y="4546055"/>
                </a:lnTo>
                <a:lnTo>
                  <a:pt x="4681243" y="4553721"/>
                </a:lnTo>
                <a:lnTo>
                  <a:pt x="4682093" y="4557554"/>
                </a:lnTo>
                <a:lnTo>
                  <a:pt x="4682943" y="4561660"/>
                </a:lnTo>
                <a:lnTo>
                  <a:pt x="4682943" y="4564945"/>
                </a:lnTo>
                <a:lnTo>
                  <a:pt x="4682659" y="4568778"/>
                </a:lnTo>
                <a:lnTo>
                  <a:pt x="4681525" y="4572338"/>
                </a:lnTo>
                <a:lnTo>
                  <a:pt x="4680675" y="4575623"/>
                </a:lnTo>
                <a:lnTo>
                  <a:pt x="4679257" y="4578908"/>
                </a:lnTo>
                <a:lnTo>
                  <a:pt x="4677840" y="4582194"/>
                </a:lnTo>
                <a:lnTo>
                  <a:pt x="4675572" y="4585479"/>
                </a:lnTo>
                <a:lnTo>
                  <a:pt x="4673871" y="4588217"/>
                </a:lnTo>
                <a:lnTo>
                  <a:pt x="4669051" y="4594513"/>
                </a:lnTo>
                <a:lnTo>
                  <a:pt x="4664231" y="4600263"/>
                </a:lnTo>
                <a:lnTo>
                  <a:pt x="4659127" y="4606286"/>
                </a:lnTo>
                <a:lnTo>
                  <a:pt x="4654024" y="4612035"/>
                </a:lnTo>
                <a:lnTo>
                  <a:pt x="4649771" y="4618058"/>
                </a:lnTo>
                <a:lnTo>
                  <a:pt x="4647503" y="4621070"/>
                </a:lnTo>
                <a:lnTo>
                  <a:pt x="4645801" y="4624355"/>
                </a:lnTo>
                <a:lnTo>
                  <a:pt x="4644101" y="4627366"/>
                </a:lnTo>
                <a:lnTo>
                  <a:pt x="4642399" y="4630926"/>
                </a:lnTo>
                <a:lnTo>
                  <a:pt x="4641549" y="4634211"/>
                </a:lnTo>
                <a:lnTo>
                  <a:pt x="4640698" y="4637770"/>
                </a:lnTo>
                <a:lnTo>
                  <a:pt x="4640415" y="4641055"/>
                </a:lnTo>
                <a:lnTo>
                  <a:pt x="4640415" y="4644888"/>
                </a:lnTo>
                <a:lnTo>
                  <a:pt x="4640698" y="4648721"/>
                </a:lnTo>
                <a:lnTo>
                  <a:pt x="4641549" y="4652554"/>
                </a:lnTo>
                <a:lnTo>
                  <a:pt x="4642683" y="4656661"/>
                </a:lnTo>
                <a:lnTo>
                  <a:pt x="4644951" y="4661041"/>
                </a:lnTo>
                <a:lnTo>
                  <a:pt x="4637013" y="4657208"/>
                </a:lnTo>
                <a:lnTo>
                  <a:pt x="4629641" y="4655018"/>
                </a:lnTo>
                <a:lnTo>
                  <a:pt x="4626522" y="4653649"/>
                </a:lnTo>
                <a:lnTo>
                  <a:pt x="4623120" y="4653101"/>
                </a:lnTo>
                <a:lnTo>
                  <a:pt x="4620285" y="4652554"/>
                </a:lnTo>
                <a:lnTo>
                  <a:pt x="4617449" y="4652280"/>
                </a:lnTo>
                <a:lnTo>
                  <a:pt x="4614614" y="4652280"/>
                </a:lnTo>
                <a:lnTo>
                  <a:pt x="4612063" y="4652280"/>
                </a:lnTo>
                <a:lnTo>
                  <a:pt x="4609227" y="4652554"/>
                </a:lnTo>
                <a:lnTo>
                  <a:pt x="4606959" y="4653101"/>
                </a:lnTo>
                <a:lnTo>
                  <a:pt x="4604975" y="4653649"/>
                </a:lnTo>
                <a:lnTo>
                  <a:pt x="4602423" y="4654744"/>
                </a:lnTo>
                <a:lnTo>
                  <a:pt x="4600438" y="4655839"/>
                </a:lnTo>
                <a:lnTo>
                  <a:pt x="4598737" y="4656934"/>
                </a:lnTo>
                <a:lnTo>
                  <a:pt x="4595051" y="4659399"/>
                </a:lnTo>
                <a:lnTo>
                  <a:pt x="4591933" y="4662684"/>
                </a:lnTo>
                <a:lnTo>
                  <a:pt x="4588530" y="4665969"/>
                </a:lnTo>
                <a:lnTo>
                  <a:pt x="4585979" y="4670075"/>
                </a:lnTo>
                <a:lnTo>
                  <a:pt x="4583427" y="4674456"/>
                </a:lnTo>
                <a:lnTo>
                  <a:pt x="4581159" y="4678836"/>
                </a:lnTo>
                <a:lnTo>
                  <a:pt x="4576622" y="4688419"/>
                </a:lnTo>
                <a:lnTo>
                  <a:pt x="4572369" y="4698001"/>
                </a:lnTo>
                <a:lnTo>
                  <a:pt x="4567833" y="4707583"/>
                </a:lnTo>
                <a:lnTo>
                  <a:pt x="4565565" y="4712237"/>
                </a:lnTo>
                <a:lnTo>
                  <a:pt x="4562730" y="4716344"/>
                </a:lnTo>
                <a:lnTo>
                  <a:pt x="4560178" y="4720450"/>
                </a:lnTo>
                <a:lnTo>
                  <a:pt x="4557059" y="4724283"/>
                </a:lnTo>
                <a:lnTo>
                  <a:pt x="4553657" y="4727295"/>
                </a:lnTo>
                <a:lnTo>
                  <a:pt x="4549971" y="4729759"/>
                </a:lnTo>
                <a:lnTo>
                  <a:pt x="4547987" y="4731401"/>
                </a:lnTo>
                <a:lnTo>
                  <a:pt x="4546001" y="4732223"/>
                </a:lnTo>
                <a:lnTo>
                  <a:pt x="4543451" y="4733044"/>
                </a:lnTo>
                <a:lnTo>
                  <a:pt x="4541465" y="4733866"/>
                </a:lnTo>
                <a:lnTo>
                  <a:pt x="4538914" y="4734139"/>
                </a:lnTo>
                <a:lnTo>
                  <a:pt x="4536362" y="4734687"/>
                </a:lnTo>
                <a:lnTo>
                  <a:pt x="4533811" y="4734687"/>
                </a:lnTo>
                <a:lnTo>
                  <a:pt x="4530691" y="4734687"/>
                </a:lnTo>
                <a:lnTo>
                  <a:pt x="4527856" y="4734687"/>
                </a:lnTo>
                <a:lnTo>
                  <a:pt x="4524738" y="4734139"/>
                </a:lnTo>
                <a:lnTo>
                  <a:pt x="4521619" y="4733592"/>
                </a:lnTo>
                <a:lnTo>
                  <a:pt x="4517933" y="4732771"/>
                </a:lnTo>
                <a:lnTo>
                  <a:pt x="4512830" y="4731401"/>
                </a:lnTo>
                <a:lnTo>
                  <a:pt x="4507159" y="4730580"/>
                </a:lnTo>
                <a:lnTo>
                  <a:pt x="4501489" y="4729485"/>
                </a:lnTo>
                <a:lnTo>
                  <a:pt x="4495819" y="4728938"/>
                </a:lnTo>
                <a:lnTo>
                  <a:pt x="4490148" y="4728664"/>
                </a:lnTo>
                <a:lnTo>
                  <a:pt x="4484477" y="4728664"/>
                </a:lnTo>
                <a:lnTo>
                  <a:pt x="4473420" y="4728938"/>
                </a:lnTo>
                <a:lnTo>
                  <a:pt x="4461796" y="4729485"/>
                </a:lnTo>
                <a:lnTo>
                  <a:pt x="4450171" y="4730854"/>
                </a:lnTo>
                <a:lnTo>
                  <a:pt x="4427206" y="4733318"/>
                </a:lnTo>
                <a:lnTo>
                  <a:pt x="4415865" y="4734413"/>
                </a:lnTo>
                <a:lnTo>
                  <a:pt x="4404241" y="4734961"/>
                </a:lnTo>
                <a:lnTo>
                  <a:pt x="4398570" y="4734961"/>
                </a:lnTo>
                <a:lnTo>
                  <a:pt x="4392617" y="4734961"/>
                </a:lnTo>
                <a:lnTo>
                  <a:pt x="4386946" y="4734413"/>
                </a:lnTo>
                <a:lnTo>
                  <a:pt x="4381275" y="4734139"/>
                </a:lnTo>
                <a:lnTo>
                  <a:pt x="4375888" y="4733318"/>
                </a:lnTo>
                <a:lnTo>
                  <a:pt x="4370217" y="4732223"/>
                </a:lnTo>
                <a:lnTo>
                  <a:pt x="4364547" y="4731128"/>
                </a:lnTo>
                <a:lnTo>
                  <a:pt x="4358877" y="4729211"/>
                </a:lnTo>
                <a:lnTo>
                  <a:pt x="4353207" y="4727295"/>
                </a:lnTo>
                <a:lnTo>
                  <a:pt x="4347820" y="4725105"/>
                </a:lnTo>
                <a:lnTo>
                  <a:pt x="4342149" y="4722093"/>
                </a:lnTo>
                <a:lnTo>
                  <a:pt x="4337046" y="4719082"/>
                </a:lnTo>
                <a:lnTo>
                  <a:pt x="4331375" y="4720177"/>
                </a:lnTo>
                <a:lnTo>
                  <a:pt x="4325705" y="4720724"/>
                </a:lnTo>
                <a:lnTo>
                  <a:pt x="4320317" y="4721272"/>
                </a:lnTo>
                <a:lnTo>
                  <a:pt x="4314931" y="4721545"/>
                </a:lnTo>
                <a:lnTo>
                  <a:pt x="4310111" y="4721545"/>
                </a:lnTo>
                <a:lnTo>
                  <a:pt x="4305007" y="4721545"/>
                </a:lnTo>
                <a:lnTo>
                  <a:pt x="4299904" y="4720998"/>
                </a:lnTo>
                <a:lnTo>
                  <a:pt x="4295085" y="4720450"/>
                </a:lnTo>
                <a:lnTo>
                  <a:pt x="4290831" y="4719629"/>
                </a:lnTo>
                <a:lnTo>
                  <a:pt x="4286012" y="4718808"/>
                </a:lnTo>
                <a:lnTo>
                  <a:pt x="4281475" y="4717165"/>
                </a:lnTo>
                <a:lnTo>
                  <a:pt x="4277506" y="4716070"/>
                </a:lnTo>
                <a:lnTo>
                  <a:pt x="4272970" y="4714427"/>
                </a:lnTo>
                <a:lnTo>
                  <a:pt x="4268717" y="4712785"/>
                </a:lnTo>
                <a:lnTo>
                  <a:pt x="4265031" y="4710594"/>
                </a:lnTo>
                <a:lnTo>
                  <a:pt x="4260778" y="4708678"/>
                </a:lnTo>
                <a:lnTo>
                  <a:pt x="4256809" y="4706488"/>
                </a:lnTo>
                <a:lnTo>
                  <a:pt x="4253407" y="4704024"/>
                </a:lnTo>
                <a:lnTo>
                  <a:pt x="4246035" y="4699096"/>
                </a:lnTo>
                <a:lnTo>
                  <a:pt x="4238947" y="4693347"/>
                </a:lnTo>
                <a:lnTo>
                  <a:pt x="4232143" y="4687050"/>
                </a:lnTo>
                <a:lnTo>
                  <a:pt x="4225621" y="4680479"/>
                </a:lnTo>
                <a:lnTo>
                  <a:pt x="4219383" y="4673361"/>
                </a:lnTo>
                <a:lnTo>
                  <a:pt x="4213146" y="4665969"/>
                </a:lnTo>
                <a:lnTo>
                  <a:pt x="4207193" y="4658303"/>
                </a:lnTo>
                <a:lnTo>
                  <a:pt x="4182526" y="4635580"/>
                </a:lnTo>
                <a:lnTo>
                  <a:pt x="4158143" y="4612582"/>
                </a:lnTo>
                <a:lnTo>
                  <a:pt x="4103990" y="4556459"/>
                </a:lnTo>
                <a:lnTo>
                  <a:pt x="4072803" y="4527986"/>
                </a:lnTo>
                <a:lnTo>
                  <a:pt x="4026305" y="4478980"/>
                </a:lnTo>
                <a:lnTo>
                  <a:pt x="4026021" y="4479801"/>
                </a:lnTo>
                <a:lnTo>
                  <a:pt x="3876321" y="4331962"/>
                </a:lnTo>
                <a:lnTo>
                  <a:pt x="3728039" y="4196443"/>
                </a:lnTo>
                <a:lnTo>
                  <a:pt x="3716699" y="4194252"/>
                </a:lnTo>
                <a:lnTo>
                  <a:pt x="3712162" y="4192884"/>
                </a:lnTo>
                <a:lnTo>
                  <a:pt x="3708193" y="4191241"/>
                </a:lnTo>
                <a:lnTo>
                  <a:pt x="3704507" y="4189324"/>
                </a:lnTo>
                <a:lnTo>
                  <a:pt x="3700537" y="4187408"/>
                </a:lnTo>
                <a:lnTo>
                  <a:pt x="3697135" y="4185218"/>
                </a:lnTo>
                <a:lnTo>
                  <a:pt x="3693733" y="4182754"/>
                </a:lnTo>
                <a:lnTo>
                  <a:pt x="3690614" y="4180290"/>
                </a:lnTo>
                <a:lnTo>
                  <a:pt x="3687212" y="4177278"/>
                </a:lnTo>
                <a:lnTo>
                  <a:pt x="3681258" y="4172077"/>
                </a:lnTo>
                <a:lnTo>
                  <a:pt x="3676154" y="4166054"/>
                </a:lnTo>
                <a:lnTo>
                  <a:pt x="3670484" y="4159756"/>
                </a:lnTo>
                <a:lnTo>
                  <a:pt x="3665381" y="4153460"/>
                </a:lnTo>
                <a:lnTo>
                  <a:pt x="3667365" y="4147984"/>
                </a:lnTo>
                <a:lnTo>
                  <a:pt x="3663679" y="4147710"/>
                </a:lnTo>
                <a:lnTo>
                  <a:pt x="3660277" y="4147437"/>
                </a:lnTo>
                <a:lnTo>
                  <a:pt x="3657442" y="4146615"/>
                </a:lnTo>
                <a:lnTo>
                  <a:pt x="3654607" y="4145247"/>
                </a:lnTo>
                <a:lnTo>
                  <a:pt x="3652338" y="4143604"/>
                </a:lnTo>
                <a:lnTo>
                  <a:pt x="3650070" y="4141961"/>
                </a:lnTo>
                <a:lnTo>
                  <a:pt x="3648086" y="4140319"/>
                </a:lnTo>
                <a:lnTo>
                  <a:pt x="3646385" y="4137854"/>
                </a:lnTo>
                <a:lnTo>
                  <a:pt x="3642983" y="4133474"/>
                </a:lnTo>
                <a:lnTo>
                  <a:pt x="3640147" y="4128820"/>
                </a:lnTo>
                <a:lnTo>
                  <a:pt x="3637312" y="4124165"/>
                </a:lnTo>
                <a:lnTo>
                  <a:pt x="3635327" y="4122249"/>
                </a:lnTo>
                <a:lnTo>
                  <a:pt x="3633626" y="4120059"/>
                </a:lnTo>
                <a:lnTo>
                  <a:pt x="3625687" y="4115952"/>
                </a:lnTo>
                <a:lnTo>
                  <a:pt x="3618033" y="4111572"/>
                </a:lnTo>
                <a:lnTo>
                  <a:pt x="3610944" y="4106644"/>
                </a:lnTo>
                <a:lnTo>
                  <a:pt x="3607542" y="4104180"/>
                </a:lnTo>
                <a:lnTo>
                  <a:pt x="3604423" y="4101442"/>
                </a:lnTo>
                <a:lnTo>
                  <a:pt x="3601304" y="4098705"/>
                </a:lnTo>
                <a:lnTo>
                  <a:pt x="3598469" y="4095419"/>
                </a:lnTo>
                <a:lnTo>
                  <a:pt x="3595634" y="4092407"/>
                </a:lnTo>
                <a:lnTo>
                  <a:pt x="3593366" y="4088849"/>
                </a:lnTo>
                <a:lnTo>
                  <a:pt x="3591381" y="4085563"/>
                </a:lnTo>
                <a:lnTo>
                  <a:pt x="3589396" y="4081456"/>
                </a:lnTo>
                <a:lnTo>
                  <a:pt x="3587979" y="4077623"/>
                </a:lnTo>
                <a:lnTo>
                  <a:pt x="3586561" y="4073243"/>
                </a:lnTo>
                <a:lnTo>
                  <a:pt x="3564446" y="4094872"/>
                </a:lnTo>
                <a:lnTo>
                  <a:pt x="3581742" y="4136759"/>
                </a:lnTo>
                <a:lnTo>
                  <a:pt x="3585711" y="4134296"/>
                </a:lnTo>
                <a:lnTo>
                  <a:pt x="3592515" y="4135664"/>
                </a:lnTo>
                <a:lnTo>
                  <a:pt x="3599036" y="4137307"/>
                </a:lnTo>
                <a:lnTo>
                  <a:pt x="3605273" y="4139224"/>
                </a:lnTo>
                <a:lnTo>
                  <a:pt x="3610944" y="4141687"/>
                </a:lnTo>
                <a:lnTo>
                  <a:pt x="3616331" y="4143877"/>
                </a:lnTo>
                <a:lnTo>
                  <a:pt x="3621435" y="4146889"/>
                </a:lnTo>
                <a:lnTo>
                  <a:pt x="3626254" y="4150175"/>
                </a:lnTo>
                <a:lnTo>
                  <a:pt x="3630791" y="4153733"/>
                </a:lnTo>
                <a:lnTo>
                  <a:pt x="3634477" y="4157566"/>
                </a:lnTo>
                <a:lnTo>
                  <a:pt x="3638162" y="4161947"/>
                </a:lnTo>
                <a:lnTo>
                  <a:pt x="3641281" y="4166601"/>
                </a:lnTo>
                <a:lnTo>
                  <a:pt x="3643833" y="4171255"/>
                </a:lnTo>
                <a:lnTo>
                  <a:pt x="3646101" y="4176730"/>
                </a:lnTo>
                <a:lnTo>
                  <a:pt x="3647519" y="4182754"/>
                </a:lnTo>
                <a:lnTo>
                  <a:pt x="3648653" y="4189051"/>
                </a:lnTo>
                <a:lnTo>
                  <a:pt x="3649503" y="4195622"/>
                </a:lnTo>
                <a:lnTo>
                  <a:pt x="3667649" y="4224368"/>
                </a:lnTo>
                <a:lnTo>
                  <a:pt x="3672752" y="4227380"/>
                </a:lnTo>
                <a:lnTo>
                  <a:pt x="3677288" y="4230938"/>
                </a:lnTo>
                <a:lnTo>
                  <a:pt x="3686361" y="4238057"/>
                </a:lnTo>
                <a:lnTo>
                  <a:pt x="3694584" y="4245449"/>
                </a:lnTo>
                <a:lnTo>
                  <a:pt x="3702805" y="4253388"/>
                </a:lnTo>
                <a:lnTo>
                  <a:pt x="3710177" y="4261601"/>
                </a:lnTo>
                <a:lnTo>
                  <a:pt x="3717265" y="4270089"/>
                </a:lnTo>
                <a:lnTo>
                  <a:pt x="3724070" y="4278575"/>
                </a:lnTo>
                <a:lnTo>
                  <a:pt x="3730875" y="4287336"/>
                </a:lnTo>
                <a:lnTo>
                  <a:pt x="3737112" y="4296097"/>
                </a:lnTo>
                <a:lnTo>
                  <a:pt x="3743349" y="4305405"/>
                </a:lnTo>
                <a:lnTo>
                  <a:pt x="3755825" y="4323201"/>
                </a:lnTo>
                <a:lnTo>
                  <a:pt x="3768299" y="4341271"/>
                </a:lnTo>
                <a:lnTo>
                  <a:pt x="3774820" y="4350579"/>
                </a:lnTo>
                <a:lnTo>
                  <a:pt x="3781341" y="4359066"/>
                </a:lnTo>
                <a:lnTo>
                  <a:pt x="3836912" y="4430247"/>
                </a:lnTo>
                <a:lnTo>
                  <a:pt x="3864413" y="4466386"/>
                </a:lnTo>
                <a:lnTo>
                  <a:pt x="3878022" y="4484455"/>
                </a:lnTo>
                <a:lnTo>
                  <a:pt x="3891065" y="4502799"/>
                </a:lnTo>
                <a:lnTo>
                  <a:pt x="3904107" y="4521141"/>
                </a:lnTo>
                <a:lnTo>
                  <a:pt x="3916865" y="4539210"/>
                </a:lnTo>
                <a:lnTo>
                  <a:pt x="3929341" y="4558101"/>
                </a:lnTo>
                <a:lnTo>
                  <a:pt x="3941531" y="4576991"/>
                </a:lnTo>
                <a:lnTo>
                  <a:pt x="3953156" y="4596156"/>
                </a:lnTo>
                <a:lnTo>
                  <a:pt x="3964497" y="4615594"/>
                </a:lnTo>
                <a:lnTo>
                  <a:pt x="3974987" y="4635306"/>
                </a:lnTo>
                <a:lnTo>
                  <a:pt x="3985194" y="4655291"/>
                </a:lnTo>
                <a:lnTo>
                  <a:pt x="3989163" y="4663779"/>
                </a:lnTo>
                <a:lnTo>
                  <a:pt x="3991148" y="4668159"/>
                </a:lnTo>
                <a:lnTo>
                  <a:pt x="3992565" y="4671992"/>
                </a:lnTo>
                <a:lnTo>
                  <a:pt x="3993699" y="4676373"/>
                </a:lnTo>
                <a:lnTo>
                  <a:pt x="3993699" y="4678563"/>
                </a:lnTo>
                <a:lnTo>
                  <a:pt x="3993983" y="4680753"/>
                </a:lnTo>
                <a:lnTo>
                  <a:pt x="3993699" y="4682943"/>
                </a:lnTo>
                <a:lnTo>
                  <a:pt x="3993417" y="4685134"/>
                </a:lnTo>
                <a:lnTo>
                  <a:pt x="3992849" y="4687597"/>
                </a:lnTo>
                <a:lnTo>
                  <a:pt x="3991999" y="4690062"/>
                </a:lnTo>
                <a:lnTo>
                  <a:pt x="3994834" y="4699370"/>
                </a:lnTo>
                <a:lnTo>
                  <a:pt x="3997669" y="4708404"/>
                </a:lnTo>
                <a:lnTo>
                  <a:pt x="3999370" y="4717712"/>
                </a:lnTo>
                <a:lnTo>
                  <a:pt x="4000788" y="4727021"/>
                </a:lnTo>
                <a:lnTo>
                  <a:pt x="4001638" y="4736056"/>
                </a:lnTo>
                <a:lnTo>
                  <a:pt x="4002205" y="4745364"/>
                </a:lnTo>
                <a:lnTo>
                  <a:pt x="4002489" y="4754398"/>
                </a:lnTo>
                <a:lnTo>
                  <a:pt x="4002205" y="4763981"/>
                </a:lnTo>
                <a:lnTo>
                  <a:pt x="4001922" y="4773015"/>
                </a:lnTo>
                <a:lnTo>
                  <a:pt x="4001355" y="4782598"/>
                </a:lnTo>
                <a:lnTo>
                  <a:pt x="4000504" y="4791632"/>
                </a:lnTo>
                <a:lnTo>
                  <a:pt x="3999370" y="4800940"/>
                </a:lnTo>
                <a:lnTo>
                  <a:pt x="3996819" y="4819557"/>
                </a:lnTo>
                <a:lnTo>
                  <a:pt x="3993983" y="4837901"/>
                </a:lnTo>
                <a:lnTo>
                  <a:pt x="3991715" y="4897310"/>
                </a:lnTo>
                <a:lnTo>
                  <a:pt x="3990297" y="4908535"/>
                </a:lnTo>
                <a:lnTo>
                  <a:pt x="3988313" y="4919212"/>
                </a:lnTo>
                <a:lnTo>
                  <a:pt x="3985761" y="4929890"/>
                </a:lnTo>
                <a:lnTo>
                  <a:pt x="3984344" y="4935091"/>
                </a:lnTo>
                <a:lnTo>
                  <a:pt x="3982359" y="4940293"/>
                </a:lnTo>
                <a:lnTo>
                  <a:pt x="3980657" y="4944947"/>
                </a:lnTo>
                <a:lnTo>
                  <a:pt x="3978673" y="4949875"/>
                </a:lnTo>
                <a:lnTo>
                  <a:pt x="3976688" y="4954803"/>
                </a:lnTo>
                <a:lnTo>
                  <a:pt x="3974137" y="4959457"/>
                </a:lnTo>
                <a:lnTo>
                  <a:pt x="3971585" y="4963838"/>
                </a:lnTo>
                <a:lnTo>
                  <a:pt x="3968749" y="4968218"/>
                </a:lnTo>
                <a:lnTo>
                  <a:pt x="3966198" y="4972872"/>
                </a:lnTo>
                <a:lnTo>
                  <a:pt x="3963079" y="4976705"/>
                </a:lnTo>
                <a:lnTo>
                  <a:pt x="3959961" y="4981085"/>
                </a:lnTo>
                <a:lnTo>
                  <a:pt x="3956559" y="4985192"/>
                </a:lnTo>
                <a:lnTo>
                  <a:pt x="3953439" y="4989025"/>
                </a:lnTo>
                <a:lnTo>
                  <a:pt x="3949470" y="4993131"/>
                </a:lnTo>
                <a:lnTo>
                  <a:pt x="3946068" y="4996964"/>
                </a:lnTo>
                <a:lnTo>
                  <a:pt x="3942099" y="5000524"/>
                </a:lnTo>
                <a:lnTo>
                  <a:pt x="3938129" y="5004082"/>
                </a:lnTo>
                <a:lnTo>
                  <a:pt x="3933593" y="5007368"/>
                </a:lnTo>
                <a:lnTo>
                  <a:pt x="3924804" y="5014213"/>
                </a:lnTo>
                <a:lnTo>
                  <a:pt x="3915164" y="5020509"/>
                </a:lnTo>
                <a:lnTo>
                  <a:pt x="3904957" y="5026532"/>
                </a:lnTo>
                <a:lnTo>
                  <a:pt x="3894183" y="5032008"/>
                </a:lnTo>
                <a:lnTo>
                  <a:pt x="3894751" y="5038852"/>
                </a:lnTo>
                <a:lnTo>
                  <a:pt x="3895034" y="5045696"/>
                </a:lnTo>
                <a:lnTo>
                  <a:pt x="3895318" y="5049529"/>
                </a:lnTo>
                <a:lnTo>
                  <a:pt x="3895034" y="5052815"/>
                </a:lnTo>
                <a:lnTo>
                  <a:pt x="3894751" y="5056374"/>
                </a:lnTo>
                <a:lnTo>
                  <a:pt x="3894467" y="5059385"/>
                </a:lnTo>
                <a:lnTo>
                  <a:pt x="3893617" y="5062671"/>
                </a:lnTo>
                <a:lnTo>
                  <a:pt x="3892483" y="5065408"/>
                </a:lnTo>
                <a:lnTo>
                  <a:pt x="3890781" y="5068146"/>
                </a:lnTo>
                <a:lnTo>
                  <a:pt x="3888796" y="5070336"/>
                </a:lnTo>
                <a:lnTo>
                  <a:pt x="3886528" y="5071979"/>
                </a:lnTo>
                <a:lnTo>
                  <a:pt x="3883693" y="5073622"/>
                </a:lnTo>
                <a:lnTo>
                  <a:pt x="3880575" y="5074443"/>
                </a:lnTo>
                <a:lnTo>
                  <a:pt x="3876605" y="5074717"/>
                </a:lnTo>
                <a:lnTo>
                  <a:pt x="3866965" y="5075264"/>
                </a:lnTo>
                <a:lnTo>
                  <a:pt x="3857042" y="5075812"/>
                </a:lnTo>
                <a:lnTo>
                  <a:pt x="3837479" y="5077454"/>
                </a:lnTo>
                <a:lnTo>
                  <a:pt x="3818199" y="5079919"/>
                </a:lnTo>
                <a:lnTo>
                  <a:pt x="3798636" y="5082382"/>
                </a:lnTo>
                <a:lnTo>
                  <a:pt x="3759510" y="5087858"/>
                </a:lnTo>
                <a:lnTo>
                  <a:pt x="3740230" y="5090048"/>
                </a:lnTo>
                <a:lnTo>
                  <a:pt x="3720668" y="5092238"/>
                </a:lnTo>
                <a:lnTo>
                  <a:pt x="3711028" y="5092786"/>
                </a:lnTo>
                <a:lnTo>
                  <a:pt x="3701104" y="5093333"/>
                </a:lnTo>
                <a:lnTo>
                  <a:pt x="3691465" y="5093608"/>
                </a:lnTo>
                <a:lnTo>
                  <a:pt x="3681825" y="5093608"/>
                </a:lnTo>
                <a:lnTo>
                  <a:pt x="3672185" y="5093333"/>
                </a:lnTo>
                <a:lnTo>
                  <a:pt x="3662262" y="5092786"/>
                </a:lnTo>
                <a:lnTo>
                  <a:pt x="3652905" y="5091417"/>
                </a:lnTo>
                <a:lnTo>
                  <a:pt x="3642983" y="5090322"/>
                </a:lnTo>
                <a:lnTo>
                  <a:pt x="3633626" y="5088680"/>
                </a:lnTo>
                <a:lnTo>
                  <a:pt x="3623986" y="5086763"/>
                </a:lnTo>
                <a:lnTo>
                  <a:pt x="3614346" y="5084025"/>
                </a:lnTo>
                <a:lnTo>
                  <a:pt x="3604991" y="5081287"/>
                </a:lnTo>
                <a:lnTo>
                  <a:pt x="3595067" y="5077729"/>
                </a:lnTo>
                <a:lnTo>
                  <a:pt x="3585711" y="5073896"/>
                </a:lnTo>
                <a:lnTo>
                  <a:pt x="3576071" y="5069515"/>
                </a:lnTo>
                <a:lnTo>
                  <a:pt x="3566715" y="5064313"/>
                </a:lnTo>
                <a:lnTo>
                  <a:pt x="3563596" y="5066778"/>
                </a:lnTo>
                <a:lnTo>
                  <a:pt x="3561044" y="5068968"/>
                </a:lnTo>
                <a:lnTo>
                  <a:pt x="3559343" y="5071158"/>
                </a:lnTo>
                <a:lnTo>
                  <a:pt x="3557359" y="5073896"/>
                </a:lnTo>
                <a:lnTo>
                  <a:pt x="3556225" y="5076359"/>
                </a:lnTo>
                <a:lnTo>
                  <a:pt x="3555657" y="5079371"/>
                </a:lnTo>
                <a:lnTo>
                  <a:pt x="3555091" y="5082109"/>
                </a:lnTo>
                <a:lnTo>
                  <a:pt x="3554523" y="5084847"/>
                </a:lnTo>
                <a:lnTo>
                  <a:pt x="3554239" y="5090870"/>
                </a:lnTo>
                <a:lnTo>
                  <a:pt x="3553673" y="5096893"/>
                </a:lnTo>
                <a:lnTo>
                  <a:pt x="3553105" y="5099904"/>
                </a:lnTo>
                <a:lnTo>
                  <a:pt x="3552539" y="5102642"/>
                </a:lnTo>
                <a:lnTo>
                  <a:pt x="3551404" y="5105654"/>
                </a:lnTo>
                <a:lnTo>
                  <a:pt x="3550270" y="5108117"/>
                </a:lnTo>
                <a:lnTo>
                  <a:pt x="3554807" y="5113867"/>
                </a:lnTo>
                <a:lnTo>
                  <a:pt x="3559060" y="5119890"/>
                </a:lnTo>
                <a:lnTo>
                  <a:pt x="3562462" y="5126187"/>
                </a:lnTo>
                <a:lnTo>
                  <a:pt x="3565865" y="5132210"/>
                </a:lnTo>
                <a:lnTo>
                  <a:pt x="3568416" y="5138507"/>
                </a:lnTo>
                <a:lnTo>
                  <a:pt x="3570968" y="5145078"/>
                </a:lnTo>
                <a:lnTo>
                  <a:pt x="3573236" y="5151374"/>
                </a:lnTo>
                <a:lnTo>
                  <a:pt x="3574937" y="5157945"/>
                </a:lnTo>
                <a:lnTo>
                  <a:pt x="3576638" y="5164515"/>
                </a:lnTo>
                <a:lnTo>
                  <a:pt x="3578339" y="5171360"/>
                </a:lnTo>
                <a:lnTo>
                  <a:pt x="3580607" y="5184775"/>
                </a:lnTo>
                <a:lnTo>
                  <a:pt x="3582592" y="5198190"/>
                </a:lnTo>
                <a:lnTo>
                  <a:pt x="3584860" y="5211879"/>
                </a:lnTo>
                <a:lnTo>
                  <a:pt x="3582025" y="5375597"/>
                </a:lnTo>
                <a:lnTo>
                  <a:pt x="3580891" y="5386274"/>
                </a:lnTo>
                <a:lnTo>
                  <a:pt x="3578907" y="5396952"/>
                </a:lnTo>
                <a:lnTo>
                  <a:pt x="3576354" y="5407081"/>
                </a:lnTo>
                <a:lnTo>
                  <a:pt x="3573519" y="5417485"/>
                </a:lnTo>
                <a:lnTo>
                  <a:pt x="3569834" y="5427341"/>
                </a:lnTo>
                <a:lnTo>
                  <a:pt x="3566147" y="5437471"/>
                </a:lnTo>
                <a:lnTo>
                  <a:pt x="3561611" y="5447052"/>
                </a:lnTo>
                <a:lnTo>
                  <a:pt x="3556792" y="5456635"/>
                </a:lnTo>
                <a:lnTo>
                  <a:pt x="3551404" y="5465943"/>
                </a:lnTo>
                <a:lnTo>
                  <a:pt x="3546018" y="5475252"/>
                </a:lnTo>
                <a:lnTo>
                  <a:pt x="3540063" y="5484013"/>
                </a:lnTo>
                <a:lnTo>
                  <a:pt x="3533543" y="5492773"/>
                </a:lnTo>
                <a:lnTo>
                  <a:pt x="3526738" y="5501260"/>
                </a:lnTo>
                <a:lnTo>
                  <a:pt x="3519650" y="5509200"/>
                </a:lnTo>
                <a:lnTo>
                  <a:pt x="3511995" y="5516866"/>
                </a:lnTo>
                <a:lnTo>
                  <a:pt x="3504339" y="5524532"/>
                </a:lnTo>
                <a:lnTo>
                  <a:pt x="3496401" y="5531650"/>
                </a:lnTo>
                <a:lnTo>
                  <a:pt x="3488179" y="5538220"/>
                </a:lnTo>
                <a:lnTo>
                  <a:pt x="3479389" y="5544791"/>
                </a:lnTo>
                <a:lnTo>
                  <a:pt x="3470884" y="5550814"/>
                </a:lnTo>
                <a:lnTo>
                  <a:pt x="3462095" y="5556290"/>
                </a:lnTo>
                <a:lnTo>
                  <a:pt x="3452739" y="5561218"/>
                </a:lnTo>
                <a:lnTo>
                  <a:pt x="3443666" y="5566145"/>
                </a:lnTo>
                <a:lnTo>
                  <a:pt x="3434310" y="5570252"/>
                </a:lnTo>
                <a:lnTo>
                  <a:pt x="3424386" y="5574359"/>
                </a:lnTo>
                <a:lnTo>
                  <a:pt x="3415030" y="5577370"/>
                </a:lnTo>
                <a:lnTo>
                  <a:pt x="3405107" y="5580108"/>
                </a:lnTo>
                <a:lnTo>
                  <a:pt x="3395184" y="5582572"/>
                </a:lnTo>
                <a:lnTo>
                  <a:pt x="3385260" y="5584215"/>
                </a:lnTo>
                <a:lnTo>
                  <a:pt x="3375053" y="5585036"/>
                </a:lnTo>
                <a:lnTo>
                  <a:pt x="3365131" y="5585583"/>
                </a:lnTo>
                <a:lnTo>
                  <a:pt x="3355207" y="5585583"/>
                </a:lnTo>
                <a:lnTo>
                  <a:pt x="3323736" y="5587773"/>
                </a:lnTo>
                <a:lnTo>
                  <a:pt x="3307859" y="5588321"/>
                </a:lnTo>
                <a:lnTo>
                  <a:pt x="3292265" y="5588868"/>
                </a:lnTo>
                <a:lnTo>
                  <a:pt x="3276387" y="5589143"/>
                </a:lnTo>
                <a:lnTo>
                  <a:pt x="3260794" y="5588868"/>
                </a:lnTo>
                <a:lnTo>
                  <a:pt x="3245200" y="5588321"/>
                </a:lnTo>
                <a:lnTo>
                  <a:pt x="3229607" y="5587500"/>
                </a:lnTo>
                <a:lnTo>
                  <a:pt x="3214296" y="5585857"/>
                </a:lnTo>
                <a:lnTo>
                  <a:pt x="3198702" y="5583941"/>
                </a:lnTo>
                <a:lnTo>
                  <a:pt x="3183392" y="5581477"/>
                </a:lnTo>
                <a:lnTo>
                  <a:pt x="3168082" y="5578192"/>
                </a:lnTo>
                <a:lnTo>
                  <a:pt x="3160710" y="5576275"/>
                </a:lnTo>
                <a:lnTo>
                  <a:pt x="3152771" y="5574359"/>
                </a:lnTo>
                <a:lnTo>
                  <a:pt x="3145400" y="5571894"/>
                </a:lnTo>
                <a:lnTo>
                  <a:pt x="3138028" y="5569704"/>
                </a:lnTo>
                <a:lnTo>
                  <a:pt x="3130374" y="5566966"/>
                </a:lnTo>
                <a:lnTo>
                  <a:pt x="3123002" y="5564229"/>
                </a:lnTo>
                <a:lnTo>
                  <a:pt x="3115631" y="5560943"/>
                </a:lnTo>
                <a:lnTo>
                  <a:pt x="3108259" y="5557932"/>
                </a:lnTo>
                <a:lnTo>
                  <a:pt x="3098902" y="5555742"/>
                </a:lnTo>
                <a:lnTo>
                  <a:pt x="3090397" y="5553004"/>
                </a:lnTo>
                <a:lnTo>
                  <a:pt x="3081891" y="5549992"/>
                </a:lnTo>
                <a:lnTo>
                  <a:pt x="3073669" y="5546434"/>
                </a:lnTo>
                <a:lnTo>
                  <a:pt x="3066013" y="5542874"/>
                </a:lnTo>
                <a:lnTo>
                  <a:pt x="3058359" y="5538494"/>
                </a:lnTo>
                <a:lnTo>
                  <a:pt x="3050987" y="5534113"/>
                </a:lnTo>
                <a:lnTo>
                  <a:pt x="3043899" y="5529185"/>
                </a:lnTo>
                <a:lnTo>
                  <a:pt x="3037094" y="5524257"/>
                </a:lnTo>
                <a:lnTo>
                  <a:pt x="3030290" y="5519056"/>
                </a:lnTo>
                <a:lnTo>
                  <a:pt x="3023769" y="5513580"/>
                </a:lnTo>
                <a:lnTo>
                  <a:pt x="3017532" y="5507557"/>
                </a:lnTo>
                <a:lnTo>
                  <a:pt x="3011294" y="5501808"/>
                </a:lnTo>
                <a:lnTo>
                  <a:pt x="3005340" y="5495511"/>
                </a:lnTo>
                <a:lnTo>
                  <a:pt x="2999386" y="5489214"/>
                </a:lnTo>
                <a:lnTo>
                  <a:pt x="2993716" y="5482918"/>
                </a:lnTo>
                <a:lnTo>
                  <a:pt x="2993716" y="5482643"/>
                </a:lnTo>
                <a:lnTo>
                  <a:pt x="2991163" y="5482918"/>
                </a:lnTo>
                <a:lnTo>
                  <a:pt x="2988329" y="5482918"/>
                </a:lnTo>
                <a:lnTo>
                  <a:pt x="2986060" y="5482643"/>
                </a:lnTo>
                <a:lnTo>
                  <a:pt x="2983792" y="5482370"/>
                </a:lnTo>
                <a:lnTo>
                  <a:pt x="2981241" y="5481822"/>
                </a:lnTo>
                <a:lnTo>
                  <a:pt x="2979256" y="5481001"/>
                </a:lnTo>
                <a:lnTo>
                  <a:pt x="2977271" y="5480180"/>
                </a:lnTo>
                <a:lnTo>
                  <a:pt x="2975003" y="5479358"/>
                </a:lnTo>
                <a:lnTo>
                  <a:pt x="2971601" y="5476620"/>
                </a:lnTo>
                <a:lnTo>
                  <a:pt x="2967915" y="5473882"/>
                </a:lnTo>
                <a:lnTo>
                  <a:pt x="2965079" y="5470324"/>
                </a:lnTo>
                <a:lnTo>
                  <a:pt x="2961961" y="5466764"/>
                </a:lnTo>
                <a:lnTo>
                  <a:pt x="2895900" y="5407081"/>
                </a:lnTo>
                <a:lnTo>
                  <a:pt x="2877755" y="5392845"/>
                </a:lnTo>
                <a:lnTo>
                  <a:pt x="2869816" y="5378883"/>
                </a:lnTo>
                <a:lnTo>
                  <a:pt x="2861594" y="5364920"/>
                </a:lnTo>
                <a:lnTo>
                  <a:pt x="2847701" y="5354243"/>
                </a:lnTo>
                <a:lnTo>
                  <a:pt x="2834092" y="5343017"/>
                </a:lnTo>
                <a:lnTo>
                  <a:pt x="2820767" y="5331519"/>
                </a:lnTo>
                <a:lnTo>
                  <a:pt x="2808008" y="5319747"/>
                </a:lnTo>
                <a:lnTo>
                  <a:pt x="2795250" y="5308248"/>
                </a:lnTo>
                <a:lnTo>
                  <a:pt x="2783059" y="5295928"/>
                </a:lnTo>
                <a:lnTo>
                  <a:pt x="2770867" y="5283608"/>
                </a:lnTo>
                <a:lnTo>
                  <a:pt x="2758959" y="5271015"/>
                </a:lnTo>
                <a:lnTo>
                  <a:pt x="2735710" y="5245827"/>
                </a:lnTo>
                <a:lnTo>
                  <a:pt x="2712461" y="5220366"/>
                </a:lnTo>
                <a:lnTo>
                  <a:pt x="2689495" y="5194631"/>
                </a:lnTo>
                <a:lnTo>
                  <a:pt x="2665963" y="5169443"/>
                </a:lnTo>
                <a:lnTo>
                  <a:pt x="2567014" y="5064040"/>
                </a:lnTo>
                <a:lnTo>
                  <a:pt x="2531857" y="5020236"/>
                </a:lnTo>
                <a:lnTo>
                  <a:pt x="2517115" y="5006547"/>
                </a:lnTo>
                <a:lnTo>
                  <a:pt x="2511727" y="5001345"/>
                </a:lnTo>
                <a:lnTo>
                  <a:pt x="2506624" y="4995869"/>
                </a:lnTo>
                <a:lnTo>
                  <a:pt x="2501521" y="4990120"/>
                </a:lnTo>
                <a:lnTo>
                  <a:pt x="2496417" y="4984645"/>
                </a:lnTo>
                <a:lnTo>
                  <a:pt x="2487061" y="4973146"/>
                </a:lnTo>
                <a:lnTo>
                  <a:pt x="2477138" y="4961373"/>
                </a:lnTo>
                <a:lnTo>
                  <a:pt x="2471750" y="4955350"/>
                </a:lnTo>
                <a:lnTo>
                  <a:pt x="2466364" y="4949875"/>
                </a:lnTo>
                <a:lnTo>
                  <a:pt x="2460977" y="4944399"/>
                </a:lnTo>
                <a:lnTo>
                  <a:pt x="2455023" y="4938924"/>
                </a:lnTo>
                <a:lnTo>
                  <a:pt x="2448785" y="4934270"/>
                </a:lnTo>
                <a:lnTo>
                  <a:pt x="2441981" y="4929342"/>
                </a:lnTo>
                <a:lnTo>
                  <a:pt x="2434609" y="4924962"/>
                </a:lnTo>
                <a:lnTo>
                  <a:pt x="2426671" y="4921129"/>
                </a:lnTo>
                <a:lnTo>
                  <a:pt x="2426954" y="4925235"/>
                </a:lnTo>
                <a:lnTo>
                  <a:pt x="2427522" y="4929342"/>
                </a:lnTo>
                <a:lnTo>
                  <a:pt x="2428372" y="4933722"/>
                </a:lnTo>
                <a:lnTo>
                  <a:pt x="2429222" y="4937555"/>
                </a:lnTo>
                <a:lnTo>
                  <a:pt x="2431490" y="4945494"/>
                </a:lnTo>
                <a:lnTo>
                  <a:pt x="2434609" y="4953434"/>
                </a:lnTo>
                <a:lnTo>
                  <a:pt x="2437445" y="4961373"/>
                </a:lnTo>
                <a:lnTo>
                  <a:pt x="2441130" y="4969039"/>
                </a:lnTo>
                <a:lnTo>
                  <a:pt x="2447934" y="4984371"/>
                </a:lnTo>
                <a:lnTo>
                  <a:pt x="2450770" y="4992036"/>
                </a:lnTo>
                <a:lnTo>
                  <a:pt x="2453322" y="4999702"/>
                </a:lnTo>
                <a:lnTo>
                  <a:pt x="2455873" y="5007642"/>
                </a:lnTo>
                <a:lnTo>
                  <a:pt x="2456724" y="5011475"/>
                </a:lnTo>
                <a:lnTo>
                  <a:pt x="2457291" y="5015308"/>
                </a:lnTo>
                <a:lnTo>
                  <a:pt x="2457574" y="5019414"/>
                </a:lnTo>
                <a:lnTo>
                  <a:pt x="2457858" y="5023521"/>
                </a:lnTo>
                <a:lnTo>
                  <a:pt x="2457858" y="5027354"/>
                </a:lnTo>
                <a:lnTo>
                  <a:pt x="2457574" y="5031460"/>
                </a:lnTo>
                <a:lnTo>
                  <a:pt x="2457007" y="5035840"/>
                </a:lnTo>
                <a:lnTo>
                  <a:pt x="2456157" y="5039673"/>
                </a:lnTo>
                <a:lnTo>
                  <a:pt x="2455023" y="5044054"/>
                </a:lnTo>
                <a:lnTo>
                  <a:pt x="2453038" y="5048434"/>
                </a:lnTo>
                <a:lnTo>
                  <a:pt x="2454172" y="5050077"/>
                </a:lnTo>
                <a:lnTo>
                  <a:pt x="2454739" y="5051446"/>
                </a:lnTo>
                <a:lnTo>
                  <a:pt x="2455023" y="5053089"/>
                </a:lnTo>
                <a:lnTo>
                  <a:pt x="2455306" y="5055005"/>
                </a:lnTo>
                <a:lnTo>
                  <a:pt x="2455306" y="5056647"/>
                </a:lnTo>
                <a:lnTo>
                  <a:pt x="2455023" y="5058290"/>
                </a:lnTo>
                <a:lnTo>
                  <a:pt x="2454456" y="5059933"/>
                </a:lnTo>
                <a:lnTo>
                  <a:pt x="2453605" y="5061850"/>
                </a:lnTo>
                <a:lnTo>
                  <a:pt x="2453322" y="5070336"/>
                </a:lnTo>
                <a:lnTo>
                  <a:pt x="2453605" y="5079371"/>
                </a:lnTo>
                <a:lnTo>
                  <a:pt x="2454456" y="5096619"/>
                </a:lnTo>
                <a:lnTo>
                  <a:pt x="2455306" y="5114415"/>
                </a:lnTo>
                <a:lnTo>
                  <a:pt x="2455873" y="5131936"/>
                </a:lnTo>
                <a:lnTo>
                  <a:pt x="2455873" y="5140697"/>
                </a:lnTo>
                <a:lnTo>
                  <a:pt x="2455590" y="5149458"/>
                </a:lnTo>
                <a:lnTo>
                  <a:pt x="2455023" y="5158219"/>
                </a:lnTo>
                <a:lnTo>
                  <a:pt x="2453605" y="5166706"/>
                </a:lnTo>
                <a:lnTo>
                  <a:pt x="2452471" y="5175466"/>
                </a:lnTo>
                <a:lnTo>
                  <a:pt x="2450487" y="5183954"/>
                </a:lnTo>
                <a:lnTo>
                  <a:pt x="2448218" y="5192440"/>
                </a:lnTo>
                <a:lnTo>
                  <a:pt x="2445099" y="5201201"/>
                </a:lnTo>
                <a:lnTo>
                  <a:pt x="2444249" y="5204213"/>
                </a:lnTo>
                <a:lnTo>
                  <a:pt x="2443115" y="5207772"/>
                </a:lnTo>
                <a:lnTo>
                  <a:pt x="2441697" y="5210784"/>
                </a:lnTo>
                <a:lnTo>
                  <a:pt x="2439146" y="5214069"/>
                </a:lnTo>
                <a:lnTo>
                  <a:pt x="2420716" y="5241173"/>
                </a:lnTo>
                <a:lnTo>
                  <a:pt x="2420433" y="5246648"/>
                </a:lnTo>
                <a:lnTo>
                  <a:pt x="2420149" y="5251850"/>
                </a:lnTo>
                <a:lnTo>
                  <a:pt x="2419299" y="5256504"/>
                </a:lnTo>
                <a:lnTo>
                  <a:pt x="2418165" y="5261432"/>
                </a:lnTo>
                <a:lnTo>
                  <a:pt x="2419015" y="5268550"/>
                </a:lnTo>
                <a:lnTo>
                  <a:pt x="2419866" y="5275668"/>
                </a:lnTo>
                <a:lnTo>
                  <a:pt x="2422417" y="5290727"/>
                </a:lnTo>
                <a:lnTo>
                  <a:pt x="2423268" y="5297845"/>
                </a:lnTo>
                <a:lnTo>
                  <a:pt x="2423835" y="5304689"/>
                </a:lnTo>
                <a:lnTo>
                  <a:pt x="2423835" y="5308248"/>
                </a:lnTo>
                <a:lnTo>
                  <a:pt x="2423551" y="5311259"/>
                </a:lnTo>
                <a:lnTo>
                  <a:pt x="2422985" y="5314545"/>
                </a:lnTo>
                <a:lnTo>
                  <a:pt x="2422417" y="5317282"/>
                </a:lnTo>
                <a:lnTo>
                  <a:pt x="2421567" y="5320020"/>
                </a:lnTo>
                <a:lnTo>
                  <a:pt x="2420149" y="5322758"/>
                </a:lnTo>
                <a:lnTo>
                  <a:pt x="2418448" y="5324948"/>
                </a:lnTo>
                <a:lnTo>
                  <a:pt x="2416747" y="5327413"/>
                </a:lnTo>
                <a:lnTo>
                  <a:pt x="2414196" y="5329329"/>
                </a:lnTo>
                <a:lnTo>
                  <a:pt x="2411644" y="5330971"/>
                </a:lnTo>
                <a:lnTo>
                  <a:pt x="2408525" y="5332341"/>
                </a:lnTo>
                <a:lnTo>
                  <a:pt x="2404839" y="5333983"/>
                </a:lnTo>
                <a:lnTo>
                  <a:pt x="2400871" y="5334804"/>
                </a:lnTo>
                <a:lnTo>
                  <a:pt x="2396334" y="5335352"/>
                </a:lnTo>
                <a:lnTo>
                  <a:pt x="2391230" y="5335626"/>
                </a:lnTo>
                <a:lnTo>
                  <a:pt x="2385559" y="5335626"/>
                </a:lnTo>
                <a:lnTo>
                  <a:pt x="2379322" y="5335352"/>
                </a:lnTo>
                <a:lnTo>
                  <a:pt x="2372517" y="5334804"/>
                </a:lnTo>
                <a:lnTo>
                  <a:pt x="2364863" y="5333709"/>
                </a:lnTo>
                <a:lnTo>
                  <a:pt x="2356924" y="5332066"/>
                </a:lnTo>
                <a:lnTo>
                  <a:pt x="2347567" y="5341101"/>
                </a:lnTo>
                <a:lnTo>
                  <a:pt x="2338495" y="5349040"/>
                </a:lnTo>
                <a:lnTo>
                  <a:pt x="2329139" y="5356433"/>
                </a:lnTo>
                <a:lnTo>
                  <a:pt x="2319782" y="5363004"/>
                </a:lnTo>
                <a:lnTo>
                  <a:pt x="2309859" y="5369027"/>
                </a:lnTo>
                <a:lnTo>
                  <a:pt x="2300220" y="5374228"/>
                </a:lnTo>
                <a:lnTo>
                  <a:pt x="2290296" y="5378883"/>
                </a:lnTo>
                <a:lnTo>
                  <a:pt x="2280656" y="5382441"/>
                </a:lnTo>
                <a:lnTo>
                  <a:pt x="2270449" y="5386001"/>
                </a:lnTo>
                <a:lnTo>
                  <a:pt x="2260526" y="5388738"/>
                </a:lnTo>
                <a:lnTo>
                  <a:pt x="2250320" y="5391202"/>
                </a:lnTo>
                <a:lnTo>
                  <a:pt x="2240113" y="5392845"/>
                </a:lnTo>
                <a:lnTo>
                  <a:pt x="2229622" y="5394214"/>
                </a:lnTo>
                <a:lnTo>
                  <a:pt x="2219415" y="5395035"/>
                </a:lnTo>
                <a:lnTo>
                  <a:pt x="2208925" y="5395582"/>
                </a:lnTo>
                <a:lnTo>
                  <a:pt x="2198151" y="5395582"/>
                </a:lnTo>
                <a:lnTo>
                  <a:pt x="2187661" y="5395582"/>
                </a:lnTo>
                <a:lnTo>
                  <a:pt x="2177171" y="5395309"/>
                </a:lnTo>
                <a:lnTo>
                  <a:pt x="2166680" y="5394487"/>
                </a:lnTo>
                <a:lnTo>
                  <a:pt x="2155623" y="5393666"/>
                </a:lnTo>
                <a:lnTo>
                  <a:pt x="2134358" y="5391476"/>
                </a:lnTo>
                <a:lnTo>
                  <a:pt x="2112528" y="5388464"/>
                </a:lnTo>
                <a:lnTo>
                  <a:pt x="2069432" y="5382441"/>
                </a:lnTo>
                <a:lnTo>
                  <a:pt x="2047601" y="5379978"/>
                </a:lnTo>
                <a:lnTo>
                  <a:pt x="2037111" y="5378883"/>
                </a:lnTo>
                <a:lnTo>
                  <a:pt x="2026337" y="5377787"/>
                </a:lnTo>
                <a:lnTo>
                  <a:pt x="2018398" y="5375050"/>
                </a:lnTo>
                <a:lnTo>
                  <a:pt x="2010743" y="5372585"/>
                </a:lnTo>
                <a:lnTo>
                  <a:pt x="2003371" y="5369300"/>
                </a:lnTo>
                <a:lnTo>
                  <a:pt x="1995716" y="5366562"/>
                </a:lnTo>
                <a:lnTo>
                  <a:pt x="1988345" y="5363004"/>
                </a:lnTo>
                <a:lnTo>
                  <a:pt x="1981256" y="5359718"/>
                </a:lnTo>
                <a:lnTo>
                  <a:pt x="1974452" y="5355885"/>
                </a:lnTo>
                <a:lnTo>
                  <a:pt x="1967364" y="5352326"/>
                </a:lnTo>
                <a:lnTo>
                  <a:pt x="1954038" y="5344113"/>
                </a:lnTo>
                <a:lnTo>
                  <a:pt x="1940996" y="5335626"/>
                </a:lnTo>
                <a:lnTo>
                  <a:pt x="1928238" y="5326865"/>
                </a:lnTo>
                <a:lnTo>
                  <a:pt x="1915763" y="5317557"/>
                </a:lnTo>
                <a:lnTo>
                  <a:pt x="1903288" y="5308248"/>
                </a:lnTo>
                <a:lnTo>
                  <a:pt x="1891097" y="5298392"/>
                </a:lnTo>
                <a:lnTo>
                  <a:pt x="1866997" y="5278954"/>
                </a:lnTo>
                <a:lnTo>
                  <a:pt x="1854805" y="5269098"/>
                </a:lnTo>
                <a:lnTo>
                  <a:pt x="1842614" y="5259789"/>
                </a:lnTo>
                <a:lnTo>
                  <a:pt x="1830139" y="5250208"/>
                </a:lnTo>
                <a:lnTo>
                  <a:pt x="1817380" y="5241173"/>
                </a:lnTo>
                <a:lnTo>
                  <a:pt x="1799802" y="5226663"/>
                </a:lnTo>
                <a:lnTo>
                  <a:pt x="1732324" y="5154659"/>
                </a:lnTo>
                <a:lnTo>
                  <a:pt x="1719565" y="5143435"/>
                </a:lnTo>
                <a:lnTo>
                  <a:pt x="1707373" y="5131936"/>
                </a:lnTo>
                <a:lnTo>
                  <a:pt x="1695182" y="5120438"/>
                </a:lnTo>
                <a:lnTo>
                  <a:pt x="1683274" y="5108665"/>
                </a:lnTo>
                <a:lnTo>
                  <a:pt x="1671366" y="5096893"/>
                </a:lnTo>
                <a:lnTo>
                  <a:pt x="1659742" y="5085120"/>
                </a:lnTo>
                <a:lnTo>
                  <a:pt x="1648118" y="5073348"/>
                </a:lnTo>
                <a:lnTo>
                  <a:pt x="1636493" y="5061028"/>
                </a:lnTo>
                <a:lnTo>
                  <a:pt x="1625436" y="5048708"/>
                </a:lnTo>
                <a:lnTo>
                  <a:pt x="1614378" y="5036388"/>
                </a:lnTo>
                <a:lnTo>
                  <a:pt x="1592547" y="5011201"/>
                </a:lnTo>
                <a:lnTo>
                  <a:pt x="1571283" y="4985740"/>
                </a:lnTo>
                <a:lnTo>
                  <a:pt x="1550586" y="4960005"/>
                </a:lnTo>
                <a:lnTo>
                  <a:pt x="1536410" y="4943852"/>
                </a:lnTo>
                <a:lnTo>
                  <a:pt x="1522234" y="4927973"/>
                </a:lnTo>
                <a:lnTo>
                  <a:pt x="1508057" y="4912094"/>
                </a:lnTo>
                <a:lnTo>
                  <a:pt x="1493597" y="4896489"/>
                </a:lnTo>
                <a:lnTo>
                  <a:pt x="1464111" y="4865278"/>
                </a:lnTo>
                <a:lnTo>
                  <a:pt x="1435192" y="4834068"/>
                </a:lnTo>
                <a:lnTo>
                  <a:pt x="1420449" y="4818189"/>
                </a:lnTo>
                <a:lnTo>
                  <a:pt x="1405989" y="4802310"/>
                </a:lnTo>
                <a:lnTo>
                  <a:pt x="1391813" y="4786157"/>
                </a:lnTo>
                <a:lnTo>
                  <a:pt x="1377920" y="4770278"/>
                </a:lnTo>
                <a:lnTo>
                  <a:pt x="1364311" y="4753851"/>
                </a:lnTo>
                <a:lnTo>
                  <a:pt x="1351269" y="4737424"/>
                </a:lnTo>
                <a:lnTo>
                  <a:pt x="1338227" y="4720450"/>
                </a:lnTo>
                <a:lnTo>
                  <a:pt x="1325752" y="4702929"/>
                </a:lnTo>
                <a:lnTo>
                  <a:pt x="1310726" y="4686229"/>
                </a:lnTo>
                <a:lnTo>
                  <a:pt x="1306189" y="4682122"/>
                </a:lnTo>
                <a:lnTo>
                  <a:pt x="1301936" y="4678289"/>
                </a:lnTo>
                <a:lnTo>
                  <a:pt x="1298251" y="4674456"/>
                </a:lnTo>
                <a:lnTo>
                  <a:pt x="1294281" y="4670075"/>
                </a:lnTo>
                <a:lnTo>
                  <a:pt x="1290312" y="4665695"/>
                </a:lnTo>
                <a:lnTo>
                  <a:pt x="1287193" y="4661589"/>
                </a:lnTo>
                <a:lnTo>
                  <a:pt x="1280672" y="4652554"/>
                </a:lnTo>
                <a:lnTo>
                  <a:pt x="1274718" y="4643520"/>
                </a:lnTo>
                <a:lnTo>
                  <a:pt x="1269047" y="4633664"/>
                </a:lnTo>
                <a:lnTo>
                  <a:pt x="1263944" y="4624081"/>
                </a:lnTo>
                <a:lnTo>
                  <a:pt x="1259408" y="4613952"/>
                </a:lnTo>
                <a:lnTo>
                  <a:pt x="1224535" y="4584657"/>
                </a:lnTo>
                <a:lnTo>
                  <a:pt x="1178320" y="4537842"/>
                </a:lnTo>
                <a:lnTo>
                  <a:pt x="1170949" y="4534557"/>
                </a:lnTo>
                <a:lnTo>
                  <a:pt x="1163861" y="4530724"/>
                </a:lnTo>
                <a:lnTo>
                  <a:pt x="1156772" y="4526891"/>
                </a:lnTo>
                <a:lnTo>
                  <a:pt x="1149968" y="4523331"/>
                </a:lnTo>
                <a:lnTo>
                  <a:pt x="1136643" y="4515118"/>
                </a:lnTo>
                <a:lnTo>
                  <a:pt x="1123601" y="4506357"/>
                </a:lnTo>
                <a:lnTo>
                  <a:pt x="1110842" y="4497323"/>
                </a:lnTo>
                <a:lnTo>
                  <a:pt x="1098367" y="4487740"/>
                </a:lnTo>
                <a:lnTo>
                  <a:pt x="1086176" y="4478432"/>
                </a:lnTo>
                <a:lnTo>
                  <a:pt x="1074268" y="4468303"/>
                </a:lnTo>
                <a:lnTo>
                  <a:pt x="1050735" y="4448591"/>
                </a:lnTo>
                <a:lnTo>
                  <a:pt x="1026919" y="4428605"/>
                </a:lnTo>
                <a:lnTo>
                  <a:pt x="1014728" y="4418749"/>
                </a:lnTo>
                <a:lnTo>
                  <a:pt x="1002536" y="4409440"/>
                </a:lnTo>
                <a:lnTo>
                  <a:pt x="990345" y="4399859"/>
                </a:lnTo>
                <a:lnTo>
                  <a:pt x="977586" y="4391098"/>
                </a:lnTo>
                <a:lnTo>
                  <a:pt x="967379" y="4387813"/>
                </a:lnTo>
                <a:lnTo>
                  <a:pt x="962276" y="4385896"/>
                </a:lnTo>
                <a:lnTo>
                  <a:pt x="957740" y="4383705"/>
                </a:lnTo>
                <a:lnTo>
                  <a:pt x="952920" y="4381789"/>
                </a:lnTo>
                <a:lnTo>
                  <a:pt x="948384" y="4379052"/>
                </a:lnTo>
                <a:lnTo>
                  <a:pt x="943847" y="4376587"/>
                </a:lnTo>
                <a:lnTo>
                  <a:pt x="939878" y="4373850"/>
                </a:lnTo>
                <a:lnTo>
                  <a:pt x="935625" y="4371112"/>
                </a:lnTo>
                <a:lnTo>
                  <a:pt x="931940" y="4367826"/>
                </a:lnTo>
                <a:lnTo>
                  <a:pt x="927970" y="4364815"/>
                </a:lnTo>
                <a:lnTo>
                  <a:pt x="924284" y="4361256"/>
                </a:lnTo>
                <a:lnTo>
                  <a:pt x="920882" y="4357697"/>
                </a:lnTo>
                <a:lnTo>
                  <a:pt x="917479" y="4353590"/>
                </a:lnTo>
                <a:lnTo>
                  <a:pt x="914644" y="4349757"/>
                </a:lnTo>
                <a:lnTo>
                  <a:pt x="911809" y="4345377"/>
                </a:lnTo>
                <a:lnTo>
                  <a:pt x="902169" y="4341271"/>
                </a:lnTo>
                <a:lnTo>
                  <a:pt x="892813" y="4337438"/>
                </a:lnTo>
                <a:lnTo>
                  <a:pt x="883741" y="4332510"/>
                </a:lnTo>
                <a:lnTo>
                  <a:pt x="875235" y="4327582"/>
                </a:lnTo>
                <a:lnTo>
                  <a:pt x="867012" y="4322380"/>
                </a:lnTo>
                <a:lnTo>
                  <a:pt x="858507" y="4316904"/>
                </a:lnTo>
                <a:lnTo>
                  <a:pt x="850568" y="4311155"/>
                </a:lnTo>
                <a:lnTo>
                  <a:pt x="842913" y="4305680"/>
                </a:lnTo>
                <a:lnTo>
                  <a:pt x="827603" y="4293359"/>
                </a:lnTo>
                <a:lnTo>
                  <a:pt x="812293" y="4280766"/>
                </a:lnTo>
                <a:lnTo>
                  <a:pt x="797550" y="4268172"/>
                </a:lnTo>
                <a:lnTo>
                  <a:pt x="782523" y="4255852"/>
                </a:lnTo>
                <a:lnTo>
                  <a:pt x="778270" y="4255852"/>
                </a:lnTo>
                <a:lnTo>
                  <a:pt x="774584" y="4256126"/>
                </a:lnTo>
                <a:lnTo>
                  <a:pt x="770899" y="4256947"/>
                </a:lnTo>
                <a:lnTo>
                  <a:pt x="768063" y="4258043"/>
                </a:lnTo>
                <a:lnTo>
                  <a:pt x="765228" y="4259138"/>
                </a:lnTo>
                <a:lnTo>
                  <a:pt x="762960" y="4261054"/>
                </a:lnTo>
                <a:lnTo>
                  <a:pt x="760692" y="4262696"/>
                </a:lnTo>
                <a:lnTo>
                  <a:pt x="758991" y="4264887"/>
                </a:lnTo>
                <a:lnTo>
                  <a:pt x="757573" y="4267351"/>
                </a:lnTo>
                <a:lnTo>
                  <a:pt x="756155" y="4269541"/>
                </a:lnTo>
                <a:lnTo>
                  <a:pt x="755021" y="4272005"/>
                </a:lnTo>
                <a:lnTo>
                  <a:pt x="753887" y="4275017"/>
                </a:lnTo>
                <a:lnTo>
                  <a:pt x="752186" y="4280766"/>
                </a:lnTo>
                <a:lnTo>
                  <a:pt x="750485" y="4286789"/>
                </a:lnTo>
                <a:lnTo>
                  <a:pt x="749918" y="4290074"/>
                </a:lnTo>
                <a:lnTo>
                  <a:pt x="749918" y="4291443"/>
                </a:lnTo>
                <a:lnTo>
                  <a:pt x="750201" y="4293359"/>
                </a:lnTo>
                <a:lnTo>
                  <a:pt x="750485" y="4294729"/>
                </a:lnTo>
                <a:lnTo>
                  <a:pt x="751052" y="4296097"/>
                </a:lnTo>
                <a:lnTo>
                  <a:pt x="751619" y="4297740"/>
                </a:lnTo>
                <a:lnTo>
                  <a:pt x="752469" y="4299382"/>
                </a:lnTo>
                <a:lnTo>
                  <a:pt x="770332" y="4317452"/>
                </a:lnTo>
                <a:lnTo>
                  <a:pt x="788477" y="4335795"/>
                </a:lnTo>
                <a:lnTo>
                  <a:pt x="797266" y="4345103"/>
                </a:lnTo>
                <a:lnTo>
                  <a:pt x="805771" y="4354412"/>
                </a:lnTo>
                <a:lnTo>
                  <a:pt x="814277" y="4363994"/>
                </a:lnTo>
                <a:lnTo>
                  <a:pt x="822500" y="4373576"/>
                </a:lnTo>
                <a:lnTo>
                  <a:pt x="830154" y="4383432"/>
                </a:lnTo>
                <a:lnTo>
                  <a:pt x="837243" y="4393561"/>
                </a:lnTo>
                <a:lnTo>
                  <a:pt x="844047" y="4403965"/>
                </a:lnTo>
                <a:lnTo>
                  <a:pt x="847166" y="4409440"/>
                </a:lnTo>
                <a:lnTo>
                  <a:pt x="850001" y="4414916"/>
                </a:lnTo>
                <a:lnTo>
                  <a:pt x="853120" y="4420666"/>
                </a:lnTo>
                <a:lnTo>
                  <a:pt x="855388" y="4426141"/>
                </a:lnTo>
                <a:lnTo>
                  <a:pt x="857940" y="4432164"/>
                </a:lnTo>
                <a:lnTo>
                  <a:pt x="860208" y="4437640"/>
                </a:lnTo>
                <a:lnTo>
                  <a:pt x="862193" y="4443663"/>
                </a:lnTo>
                <a:lnTo>
                  <a:pt x="863894" y="4449959"/>
                </a:lnTo>
                <a:lnTo>
                  <a:pt x="865311" y="4456257"/>
                </a:lnTo>
                <a:lnTo>
                  <a:pt x="867012" y="4462553"/>
                </a:lnTo>
                <a:lnTo>
                  <a:pt x="870415" y="4463101"/>
                </a:lnTo>
                <a:lnTo>
                  <a:pt x="874101" y="4464196"/>
                </a:lnTo>
                <a:lnTo>
                  <a:pt x="877503" y="4465291"/>
                </a:lnTo>
                <a:lnTo>
                  <a:pt x="880905" y="4466933"/>
                </a:lnTo>
                <a:lnTo>
                  <a:pt x="886009" y="4470219"/>
                </a:lnTo>
                <a:lnTo>
                  <a:pt x="890261" y="4473231"/>
                </a:lnTo>
                <a:lnTo>
                  <a:pt x="894515" y="4476789"/>
                </a:lnTo>
                <a:lnTo>
                  <a:pt x="898200" y="4480349"/>
                </a:lnTo>
                <a:lnTo>
                  <a:pt x="901602" y="4484455"/>
                </a:lnTo>
                <a:lnTo>
                  <a:pt x="904437" y="4488288"/>
                </a:lnTo>
                <a:lnTo>
                  <a:pt x="907273" y="4492668"/>
                </a:lnTo>
                <a:lnTo>
                  <a:pt x="909258" y="4497049"/>
                </a:lnTo>
                <a:lnTo>
                  <a:pt x="910959" y="4501429"/>
                </a:lnTo>
                <a:lnTo>
                  <a:pt x="912943" y="4506084"/>
                </a:lnTo>
                <a:lnTo>
                  <a:pt x="914077" y="4510738"/>
                </a:lnTo>
                <a:lnTo>
                  <a:pt x="915211" y="4515666"/>
                </a:lnTo>
                <a:lnTo>
                  <a:pt x="916062" y="4520594"/>
                </a:lnTo>
                <a:lnTo>
                  <a:pt x="916629" y="4525522"/>
                </a:lnTo>
                <a:lnTo>
                  <a:pt x="917479" y="4536199"/>
                </a:lnTo>
                <a:lnTo>
                  <a:pt x="932507" y="4553721"/>
                </a:lnTo>
                <a:lnTo>
                  <a:pt x="966245" y="4595608"/>
                </a:lnTo>
                <a:lnTo>
                  <a:pt x="1032023" y="4687324"/>
                </a:lnTo>
                <a:lnTo>
                  <a:pt x="1045632" y="4704298"/>
                </a:lnTo>
                <a:lnTo>
                  <a:pt x="1050735" y="4709226"/>
                </a:lnTo>
                <a:lnTo>
                  <a:pt x="1055555" y="4713880"/>
                </a:lnTo>
                <a:lnTo>
                  <a:pt x="1059808" y="4718808"/>
                </a:lnTo>
                <a:lnTo>
                  <a:pt x="1064344" y="4723736"/>
                </a:lnTo>
                <a:lnTo>
                  <a:pt x="1068313" y="4728664"/>
                </a:lnTo>
                <a:lnTo>
                  <a:pt x="1072283" y="4733866"/>
                </a:lnTo>
                <a:lnTo>
                  <a:pt x="1075969" y="4739341"/>
                </a:lnTo>
                <a:lnTo>
                  <a:pt x="1079371" y="4744817"/>
                </a:lnTo>
                <a:lnTo>
                  <a:pt x="1082774" y="4750292"/>
                </a:lnTo>
                <a:lnTo>
                  <a:pt x="1085609" y="4756041"/>
                </a:lnTo>
                <a:lnTo>
                  <a:pt x="1088444" y="4761517"/>
                </a:lnTo>
                <a:lnTo>
                  <a:pt x="1090428" y="4767540"/>
                </a:lnTo>
                <a:lnTo>
                  <a:pt x="1092413" y="4773563"/>
                </a:lnTo>
                <a:lnTo>
                  <a:pt x="1094114" y="4779860"/>
                </a:lnTo>
                <a:lnTo>
                  <a:pt x="1095532" y="4786157"/>
                </a:lnTo>
                <a:lnTo>
                  <a:pt x="1096666" y="4792727"/>
                </a:lnTo>
                <a:lnTo>
                  <a:pt x="1104888" y="4803952"/>
                </a:lnTo>
                <a:lnTo>
                  <a:pt x="1113394" y="4814903"/>
                </a:lnTo>
                <a:lnTo>
                  <a:pt x="1122183" y="4825580"/>
                </a:lnTo>
                <a:lnTo>
                  <a:pt x="1130972" y="4836258"/>
                </a:lnTo>
                <a:lnTo>
                  <a:pt x="1148834" y="4857613"/>
                </a:lnTo>
                <a:lnTo>
                  <a:pt x="1166696" y="4878693"/>
                </a:lnTo>
                <a:lnTo>
                  <a:pt x="1175485" y="4889644"/>
                </a:lnTo>
                <a:lnTo>
                  <a:pt x="1183991" y="4900322"/>
                </a:lnTo>
                <a:lnTo>
                  <a:pt x="1192213" y="4911273"/>
                </a:lnTo>
                <a:lnTo>
                  <a:pt x="1200435" y="4922497"/>
                </a:lnTo>
                <a:lnTo>
                  <a:pt x="1208091" y="4933996"/>
                </a:lnTo>
                <a:lnTo>
                  <a:pt x="1215178" y="4945494"/>
                </a:lnTo>
                <a:lnTo>
                  <a:pt x="1221983" y="4957267"/>
                </a:lnTo>
                <a:lnTo>
                  <a:pt x="1228220" y="4969587"/>
                </a:lnTo>
                <a:lnTo>
                  <a:pt x="1237293" y="4983275"/>
                </a:lnTo>
                <a:lnTo>
                  <a:pt x="1246933" y="4996964"/>
                </a:lnTo>
                <a:lnTo>
                  <a:pt x="1256572" y="5010380"/>
                </a:lnTo>
                <a:lnTo>
                  <a:pt x="1266779" y="5023521"/>
                </a:lnTo>
                <a:lnTo>
                  <a:pt x="1286910" y="5049529"/>
                </a:lnTo>
                <a:lnTo>
                  <a:pt x="1296833" y="5062671"/>
                </a:lnTo>
                <a:lnTo>
                  <a:pt x="1306756" y="5076086"/>
                </a:lnTo>
                <a:lnTo>
                  <a:pt x="1316112" y="5089501"/>
                </a:lnTo>
                <a:lnTo>
                  <a:pt x="1325186" y="5103189"/>
                </a:lnTo>
                <a:lnTo>
                  <a:pt x="1329154" y="5110308"/>
                </a:lnTo>
                <a:lnTo>
                  <a:pt x="1333124" y="5117426"/>
                </a:lnTo>
                <a:lnTo>
                  <a:pt x="1337093" y="5124544"/>
                </a:lnTo>
                <a:lnTo>
                  <a:pt x="1340779" y="5131936"/>
                </a:lnTo>
                <a:lnTo>
                  <a:pt x="1344181" y="5139328"/>
                </a:lnTo>
                <a:lnTo>
                  <a:pt x="1347017" y="5146720"/>
                </a:lnTo>
                <a:lnTo>
                  <a:pt x="1350135" y="5154386"/>
                </a:lnTo>
                <a:lnTo>
                  <a:pt x="1352687" y="5162325"/>
                </a:lnTo>
                <a:lnTo>
                  <a:pt x="1354955" y="5170265"/>
                </a:lnTo>
                <a:lnTo>
                  <a:pt x="1357223" y="5178204"/>
                </a:lnTo>
                <a:lnTo>
                  <a:pt x="1358641" y="5186144"/>
                </a:lnTo>
                <a:lnTo>
                  <a:pt x="1360059" y="5194905"/>
                </a:lnTo>
                <a:lnTo>
                  <a:pt x="1369698" y="5208046"/>
                </a:lnTo>
                <a:lnTo>
                  <a:pt x="1379338" y="5220913"/>
                </a:lnTo>
                <a:lnTo>
                  <a:pt x="1399468" y="5246648"/>
                </a:lnTo>
                <a:lnTo>
                  <a:pt x="1419881" y="5272383"/>
                </a:lnTo>
                <a:lnTo>
                  <a:pt x="1440579" y="5298118"/>
                </a:lnTo>
                <a:lnTo>
                  <a:pt x="1460993" y="5323853"/>
                </a:lnTo>
                <a:lnTo>
                  <a:pt x="1470916" y="5336721"/>
                </a:lnTo>
                <a:lnTo>
                  <a:pt x="1480839" y="5349588"/>
                </a:lnTo>
                <a:lnTo>
                  <a:pt x="1490479" y="5362729"/>
                </a:lnTo>
                <a:lnTo>
                  <a:pt x="1500119" y="5375871"/>
                </a:lnTo>
                <a:lnTo>
                  <a:pt x="1509192" y="5389012"/>
                </a:lnTo>
                <a:lnTo>
                  <a:pt x="1517697" y="5402427"/>
                </a:lnTo>
                <a:lnTo>
                  <a:pt x="1526487" y="5416389"/>
                </a:lnTo>
                <a:lnTo>
                  <a:pt x="1534425" y="5430078"/>
                </a:lnTo>
                <a:lnTo>
                  <a:pt x="1542080" y="5443767"/>
                </a:lnTo>
                <a:lnTo>
                  <a:pt x="1549168" y="5458003"/>
                </a:lnTo>
                <a:lnTo>
                  <a:pt x="1555972" y="5472240"/>
                </a:lnTo>
                <a:lnTo>
                  <a:pt x="1561927" y="5486750"/>
                </a:lnTo>
                <a:lnTo>
                  <a:pt x="1567597" y="5501534"/>
                </a:lnTo>
                <a:lnTo>
                  <a:pt x="1572701" y="5516592"/>
                </a:lnTo>
                <a:lnTo>
                  <a:pt x="1574685" y="5524257"/>
                </a:lnTo>
                <a:lnTo>
                  <a:pt x="1576670" y="5531923"/>
                </a:lnTo>
                <a:lnTo>
                  <a:pt x="1578654" y="5539589"/>
                </a:lnTo>
                <a:lnTo>
                  <a:pt x="1580355" y="5547529"/>
                </a:lnTo>
                <a:lnTo>
                  <a:pt x="1581773" y="5555468"/>
                </a:lnTo>
                <a:lnTo>
                  <a:pt x="1583190" y="5563408"/>
                </a:lnTo>
                <a:lnTo>
                  <a:pt x="1584041" y="5571621"/>
                </a:lnTo>
                <a:lnTo>
                  <a:pt x="1585176" y="5579560"/>
                </a:lnTo>
                <a:lnTo>
                  <a:pt x="1586026" y="5588048"/>
                </a:lnTo>
                <a:lnTo>
                  <a:pt x="1586593" y="5596261"/>
                </a:lnTo>
                <a:lnTo>
                  <a:pt x="1586877" y="5604474"/>
                </a:lnTo>
                <a:lnTo>
                  <a:pt x="1586877" y="5613235"/>
                </a:lnTo>
                <a:lnTo>
                  <a:pt x="1586593" y="5621722"/>
                </a:lnTo>
                <a:lnTo>
                  <a:pt x="1586310" y="5630482"/>
                </a:lnTo>
                <a:lnTo>
                  <a:pt x="1585743" y="5639243"/>
                </a:lnTo>
                <a:lnTo>
                  <a:pt x="1584892" y="5648004"/>
                </a:lnTo>
                <a:lnTo>
                  <a:pt x="1586026" y="5654849"/>
                </a:lnTo>
                <a:lnTo>
                  <a:pt x="1586593" y="5661420"/>
                </a:lnTo>
                <a:lnTo>
                  <a:pt x="1586593" y="5667990"/>
                </a:lnTo>
                <a:lnTo>
                  <a:pt x="1586310" y="5674287"/>
                </a:lnTo>
                <a:lnTo>
                  <a:pt x="1585743" y="5680857"/>
                </a:lnTo>
                <a:lnTo>
                  <a:pt x="1584892" y="5687155"/>
                </a:lnTo>
                <a:lnTo>
                  <a:pt x="1583474" y="5693725"/>
                </a:lnTo>
                <a:lnTo>
                  <a:pt x="1582340" y="5700022"/>
                </a:lnTo>
                <a:lnTo>
                  <a:pt x="1579505" y="5712890"/>
                </a:lnTo>
                <a:lnTo>
                  <a:pt x="1576103" y="5725483"/>
                </a:lnTo>
                <a:lnTo>
                  <a:pt x="1573552" y="5738350"/>
                </a:lnTo>
                <a:lnTo>
                  <a:pt x="1572417" y="5744648"/>
                </a:lnTo>
                <a:lnTo>
                  <a:pt x="1570999" y="5751218"/>
                </a:lnTo>
                <a:lnTo>
                  <a:pt x="1562777" y="5736160"/>
                </a:lnTo>
                <a:lnTo>
                  <a:pt x="1563911" y="5740267"/>
                </a:lnTo>
                <a:lnTo>
                  <a:pt x="1564479" y="5742457"/>
                </a:lnTo>
                <a:lnTo>
                  <a:pt x="1565612" y="5744100"/>
                </a:lnTo>
                <a:lnTo>
                  <a:pt x="1566747" y="5746290"/>
                </a:lnTo>
                <a:lnTo>
                  <a:pt x="1567880" y="5747933"/>
                </a:lnTo>
                <a:lnTo>
                  <a:pt x="1569298" y="5749576"/>
                </a:lnTo>
                <a:lnTo>
                  <a:pt x="1570999" y="5751218"/>
                </a:lnTo>
                <a:lnTo>
                  <a:pt x="1572134" y="5758336"/>
                </a:lnTo>
                <a:lnTo>
                  <a:pt x="1572701" y="5764907"/>
                </a:lnTo>
                <a:lnTo>
                  <a:pt x="1572701" y="5771203"/>
                </a:lnTo>
                <a:lnTo>
                  <a:pt x="1572417" y="5777501"/>
                </a:lnTo>
                <a:lnTo>
                  <a:pt x="1571283" y="5783250"/>
                </a:lnTo>
                <a:lnTo>
                  <a:pt x="1570432" y="5788999"/>
                </a:lnTo>
                <a:lnTo>
                  <a:pt x="1569015" y="5794748"/>
                </a:lnTo>
                <a:lnTo>
                  <a:pt x="1567597" y="5800224"/>
                </a:lnTo>
                <a:lnTo>
                  <a:pt x="1565612" y="5805426"/>
                </a:lnTo>
                <a:lnTo>
                  <a:pt x="1563344" y="5810627"/>
                </a:lnTo>
                <a:lnTo>
                  <a:pt x="1560793" y="5815555"/>
                </a:lnTo>
                <a:lnTo>
                  <a:pt x="1557957" y="5820210"/>
                </a:lnTo>
                <a:lnTo>
                  <a:pt x="1555122" y="5825138"/>
                </a:lnTo>
                <a:lnTo>
                  <a:pt x="1551720" y="5829792"/>
                </a:lnTo>
                <a:lnTo>
                  <a:pt x="1548601" y="5833899"/>
                </a:lnTo>
                <a:lnTo>
                  <a:pt x="1544631" y="5838552"/>
                </a:lnTo>
                <a:lnTo>
                  <a:pt x="1541229" y="5842659"/>
                </a:lnTo>
                <a:lnTo>
                  <a:pt x="1536977" y="5846766"/>
                </a:lnTo>
                <a:lnTo>
                  <a:pt x="1528755" y="5854979"/>
                </a:lnTo>
                <a:lnTo>
                  <a:pt x="1519965" y="5862919"/>
                </a:lnTo>
                <a:lnTo>
                  <a:pt x="1510609" y="5870310"/>
                </a:lnTo>
                <a:lnTo>
                  <a:pt x="1501253" y="5877703"/>
                </a:lnTo>
                <a:lnTo>
                  <a:pt x="1491329" y="5885369"/>
                </a:lnTo>
                <a:lnTo>
                  <a:pt x="1472334" y="5900153"/>
                </a:lnTo>
                <a:lnTo>
                  <a:pt x="1459008" y="5903711"/>
                </a:lnTo>
                <a:lnTo>
                  <a:pt x="1445682" y="5906996"/>
                </a:lnTo>
                <a:lnTo>
                  <a:pt x="1432356" y="5909187"/>
                </a:lnTo>
                <a:lnTo>
                  <a:pt x="1419315" y="5911104"/>
                </a:lnTo>
                <a:lnTo>
                  <a:pt x="1405989" y="5912472"/>
                </a:lnTo>
                <a:lnTo>
                  <a:pt x="1392663" y="5913294"/>
                </a:lnTo>
                <a:lnTo>
                  <a:pt x="1379381" y="5913566"/>
                </a:lnTo>
                <a:lnTo>
                  <a:pt x="1379295" y="5913566"/>
                </a:lnTo>
                <a:lnTo>
                  <a:pt x="1366012" y="5913294"/>
                </a:lnTo>
                <a:lnTo>
                  <a:pt x="1352687" y="5912746"/>
                </a:lnTo>
                <a:lnTo>
                  <a:pt x="1339645" y="5911924"/>
                </a:lnTo>
                <a:lnTo>
                  <a:pt x="1326319" y="5910829"/>
                </a:lnTo>
                <a:lnTo>
                  <a:pt x="1312994" y="5909187"/>
                </a:lnTo>
                <a:lnTo>
                  <a:pt x="1299668" y="5907271"/>
                </a:lnTo>
                <a:lnTo>
                  <a:pt x="1286343" y="5905628"/>
                </a:lnTo>
                <a:lnTo>
                  <a:pt x="1259692" y="5901248"/>
                </a:lnTo>
                <a:lnTo>
                  <a:pt x="1253454" y="5901521"/>
                </a:lnTo>
                <a:lnTo>
                  <a:pt x="1247500" y="5901795"/>
                </a:lnTo>
                <a:lnTo>
                  <a:pt x="1241262" y="5901795"/>
                </a:lnTo>
                <a:lnTo>
                  <a:pt x="1235309" y="5901795"/>
                </a:lnTo>
                <a:lnTo>
                  <a:pt x="1229354" y="5901248"/>
                </a:lnTo>
                <a:lnTo>
                  <a:pt x="1223684" y="5900700"/>
                </a:lnTo>
                <a:lnTo>
                  <a:pt x="1218013" y="5900153"/>
                </a:lnTo>
                <a:lnTo>
                  <a:pt x="1212910" y="5899331"/>
                </a:lnTo>
                <a:lnTo>
                  <a:pt x="1207523" y="5898236"/>
                </a:lnTo>
                <a:lnTo>
                  <a:pt x="1202136" y="5896593"/>
                </a:lnTo>
                <a:lnTo>
                  <a:pt x="1196750" y="5895225"/>
                </a:lnTo>
                <a:lnTo>
                  <a:pt x="1191646" y="5893855"/>
                </a:lnTo>
                <a:lnTo>
                  <a:pt x="1186826" y="5891939"/>
                </a:lnTo>
                <a:lnTo>
                  <a:pt x="1182006" y="5889749"/>
                </a:lnTo>
                <a:lnTo>
                  <a:pt x="1176903" y="5887832"/>
                </a:lnTo>
                <a:lnTo>
                  <a:pt x="1172367" y="5885642"/>
                </a:lnTo>
                <a:lnTo>
                  <a:pt x="1167830" y="5882904"/>
                </a:lnTo>
                <a:lnTo>
                  <a:pt x="1163294" y="5880441"/>
                </a:lnTo>
                <a:lnTo>
                  <a:pt x="1158758" y="5877703"/>
                </a:lnTo>
                <a:lnTo>
                  <a:pt x="1154504" y="5874691"/>
                </a:lnTo>
                <a:lnTo>
                  <a:pt x="1145716" y="5868668"/>
                </a:lnTo>
                <a:lnTo>
                  <a:pt x="1137777" y="5861824"/>
                </a:lnTo>
                <a:lnTo>
                  <a:pt x="1129838" y="5854431"/>
                </a:lnTo>
                <a:lnTo>
                  <a:pt x="1122467" y="5846218"/>
                </a:lnTo>
                <a:lnTo>
                  <a:pt x="1115095" y="5838005"/>
                </a:lnTo>
                <a:lnTo>
                  <a:pt x="1108291" y="5829244"/>
                </a:lnTo>
                <a:lnTo>
                  <a:pt x="1098934" y="5819936"/>
                </a:lnTo>
                <a:lnTo>
                  <a:pt x="1090145" y="5810627"/>
                </a:lnTo>
                <a:lnTo>
                  <a:pt x="1081355" y="5801046"/>
                </a:lnTo>
                <a:lnTo>
                  <a:pt x="1072850" y="5791737"/>
                </a:lnTo>
                <a:lnTo>
                  <a:pt x="1064628" y="5781881"/>
                </a:lnTo>
                <a:lnTo>
                  <a:pt x="1056405" y="5772299"/>
                </a:lnTo>
                <a:lnTo>
                  <a:pt x="1048184" y="5762443"/>
                </a:lnTo>
                <a:lnTo>
                  <a:pt x="1040528" y="5752861"/>
                </a:lnTo>
                <a:lnTo>
                  <a:pt x="1025218" y="5732875"/>
                </a:lnTo>
                <a:lnTo>
                  <a:pt x="1010475" y="5712068"/>
                </a:lnTo>
                <a:lnTo>
                  <a:pt x="996016" y="5691535"/>
                </a:lnTo>
                <a:lnTo>
                  <a:pt x="982123" y="5671001"/>
                </a:lnTo>
                <a:lnTo>
                  <a:pt x="968513" y="5649647"/>
                </a:lnTo>
                <a:lnTo>
                  <a:pt x="955471" y="5628292"/>
                </a:lnTo>
                <a:lnTo>
                  <a:pt x="942713" y="5607212"/>
                </a:lnTo>
                <a:lnTo>
                  <a:pt x="929954" y="5585310"/>
                </a:lnTo>
                <a:lnTo>
                  <a:pt x="905288" y="5542053"/>
                </a:lnTo>
                <a:lnTo>
                  <a:pt x="880621" y="5498522"/>
                </a:lnTo>
                <a:lnTo>
                  <a:pt x="865028" y="5482918"/>
                </a:lnTo>
                <a:lnTo>
                  <a:pt x="813427" y="5410366"/>
                </a:lnTo>
                <a:lnTo>
                  <a:pt x="782240" y="5364372"/>
                </a:lnTo>
                <a:lnTo>
                  <a:pt x="750485" y="5318652"/>
                </a:lnTo>
                <a:lnTo>
                  <a:pt x="735458" y="5302225"/>
                </a:lnTo>
                <a:lnTo>
                  <a:pt x="650401" y="5185049"/>
                </a:lnTo>
                <a:lnTo>
                  <a:pt x="643030" y="5180942"/>
                </a:lnTo>
                <a:lnTo>
                  <a:pt x="636509" y="5176288"/>
                </a:lnTo>
                <a:lnTo>
                  <a:pt x="633674" y="5173824"/>
                </a:lnTo>
                <a:lnTo>
                  <a:pt x="630838" y="5171633"/>
                </a:lnTo>
                <a:lnTo>
                  <a:pt x="628003" y="5169170"/>
                </a:lnTo>
                <a:lnTo>
                  <a:pt x="625735" y="5166432"/>
                </a:lnTo>
                <a:lnTo>
                  <a:pt x="623467" y="5163694"/>
                </a:lnTo>
                <a:lnTo>
                  <a:pt x="621766" y="5160409"/>
                </a:lnTo>
                <a:lnTo>
                  <a:pt x="620632" y="5157397"/>
                </a:lnTo>
                <a:lnTo>
                  <a:pt x="619781" y="5153838"/>
                </a:lnTo>
                <a:lnTo>
                  <a:pt x="619214" y="5150279"/>
                </a:lnTo>
                <a:lnTo>
                  <a:pt x="619498" y="5146173"/>
                </a:lnTo>
                <a:lnTo>
                  <a:pt x="620065" y="5141792"/>
                </a:lnTo>
                <a:lnTo>
                  <a:pt x="621199" y="5137412"/>
                </a:lnTo>
                <a:lnTo>
                  <a:pt x="614394" y="5130841"/>
                </a:lnTo>
                <a:lnTo>
                  <a:pt x="607873" y="5124271"/>
                </a:lnTo>
                <a:lnTo>
                  <a:pt x="601635" y="5117426"/>
                </a:lnTo>
                <a:lnTo>
                  <a:pt x="595398" y="5110308"/>
                </a:lnTo>
                <a:lnTo>
                  <a:pt x="589160" y="5103189"/>
                </a:lnTo>
                <a:lnTo>
                  <a:pt x="583490" y="5096345"/>
                </a:lnTo>
                <a:lnTo>
                  <a:pt x="577536" y="5089227"/>
                </a:lnTo>
                <a:lnTo>
                  <a:pt x="572433" y="5081835"/>
                </a:lnTo>
                <a:lnTo>
                  <a:pt x="567045" y="5074443"/>
                </a:lnTo>
                <a:lnTo>
                  <a:pt x="561659" y="5067051"/>
                </a:lnTo>
                <a:lnTo>
                  <a:pt x="556556" y="5059112"/>
                </a:lnTo>
                <a:lnTo>
                  <a:pt x="551735" y="5051446"/>
                </a:lnTo>
                <a:lnTo>
                  <a:pt x="547199" y="5043780"/>
                </a:lnTo>
                <a:lnTo>
                  <a:pt x="542663" y="5035840"/>
                </a:lnTo>
                <a:lnTo>
                  <a:pt x="538126" y="5027627"/>
                </a:lnTo>
                <a:lnTo>
                  <a:pt x="534157" y="5019688"/>
                </a:lnTo>
                <a:lnTo>
                  <a:pt x="530188" y="5016950"/>
                </a:lnTo>
                <a:lnTo>
                  <a:pt x="526785" y="5013665"/>
                </a:lnTo>
                <a:lnTo>
                  <a:pt x="519698" y="5007642"/>
                </a:lnTo>
                <a:lnTo>
                  <a:pt x="513460" y="5001071"/>
                </a:lnTo>
                <a:lnTo>
                  <a:pt x="507506" y="4994501"/>
                </a:lnTo>
                <a:lnTo>
                  <a:pt x="501835" y="4987383"/>
                </a:lnTo>
                <a:lnTo>
                  <a:pt x="496732" y="4980264"/>
                </a:lnTo>
                <a:lnTo>
                  <a:pt x="491912" y="4972872"/>
                </a:lnTo>
                <a:lnTo>
                  <a:pt x="487659" y="4965480"/>
                </a:lnTo>
                <a:lnTo>
                  <a:pt x="483407" y="4957540"/>
                </a:lnTo>
                <a:lnTo>
                  <a:pt x="479153" y="4949875"/>
                </a:lnTo>
                <a:lnTo>
                  <a:pt x="470932" y="4934270"/>
                </a:lnTo>
                <a:lnTo>
                  <a:pt x="462709" y="4918391"/>
                </a:lnTo>
                <a:lnTo>
                  <a:pt x="458457" y="4910999"/>
                </a:lnTo>
                <a:lnTo>
                  <a:pt x="453920" y="4903333"/>
                </a:lnTo>
                <a:lnTo>
                  <a:pt x="426135" y="4867469"/>
                </a:lnTo>
                <a:lnTo>
                  <a:pt x="291178" y="4674182"/>
                </a:lnTo>
                <a:lnTo>
                  <a:pt x="193930" y="4541401"/>
                </a:lnTo>
                <a:lnTo>
                  <a:pt x="188543" y="4535652"/>
                </a:lnTo>
                <a:lnTo>
                  <a:pt x="183440" y="4529354"/>
                </a:lnTo>
                <a:lnTo>
                  <a:pt x="178336" y="4523331"/>
                </a:lnTo>
                <a:lnTo>
                  <a:pt x="173800" y="4517035"/>
                </a:lnTo>
                <a:lnTo>
                  <a:pt x="164727" y="4504167"/>
                </a:lnTo>
                <a:lnTo>
                  <a:pt x="156222" y="4491300"/>
                </a:lnTo>
                <a:lnTo>
                  <a:pt x="148283" y="4477884"/>
                </a:lnTo>
                <a:lnTo>
                  <a:pt x="140344" y="4464470"/>
                </a:lnTo>
                <a:lnTo>
                  <a:pt x="132973" y="4450507"/>
                </a:lnTo>
                <a:lnTo>
                  <a:pt x="125884" y="4437092"/>
                </a:lnTo>
                <a:lnTo>
                  <a:pt x="111708" y="4409440"/>
                </a:lnTo>
                <a:lnTo>
                  <a:pt x="104337" y="4396026"/>
                </a:lnTo>
                <a:lnTo>
                  <a:pt x="96965" y="4382337"/>
                </a:lnTo>
                <a:lnTo>
                  <a:pt x="89593" y="4368922"/>
                </a:lnTo>
                <a:lnTo>
                  <a:pt x="81088" y="4355507"/>
                </a:lnTo>
                <a:lnTo>
                  <a:pt x="72866" y="4342366"/>
                </a:lnTo>
                <a:lnTo>
                  <a:pt x="63793" y="4329772"/>
                </a:lnTo>
                <a:lnTo>
                  <a:pt x="60391" y="4323475"/>
                </a:lnTo>
                <a:lnTo>
                  <a:pt x="57272" y="4317178"/>
                </a:lnTo>
                <a:lnTo>
                  <a:pt x="53870" y="4311155"/>
                </a:lnTo>
                <a:lnTo>
                  <a:pt x="51034" y="4304858"/>
                </a:lnTo>
                <a:lnTo>
                  <a:pt x="45931" y="4292264"/>
                </a:lnTo>
                <a:lnTo>
                  <a:pt x="41395" y="4279945"/>
                </a:lnTo>
                <a:lnTo>
                  <a:pt x="37709" y="4267351"/>
                </a:lnTo>
                <a:lnTo>
                  <a:pt x="34307" y="4254483"/>
                </a:lnTo>
                <a:lnTo>
                  <a:pt x="31755" y="4241342"/>
                </a:lnTo>
                <a:lnTo>
                  <a:pt x="29771" y="4228201"/>
                </a:lnTo>
                <a:lnTo>
                  <a:pt x="28069" y="4215334"/>
                </a:lnTo>
                <a:lnTo>
                  <a:pt x="26935" y="4202192"/>
                </a:lnTo>
                <a:lnTo>
                  <a:pt x="26368" y="4189051"/>
                </a:lnTo>
                <a:lnTo>
                  <a:pt x="26368" y="4175910"/>
                </a:lnTo>
                <a:lnTo>
                  <a:pt x="26651" y="4162494"/>
                </a:lnTo>
                <a:lnTo>
                  <a:pt x="27218" y="4149353"/>
                </a:lnTo>
                <a:lnTo>
                  <a:pt x="28353" y="4135938"/>
                </a:lnTo>
                <a:lnTo>
                  <a:pt x="29771" y="4122523"/>
                </a:lnTo>
                <a:lnTo>
                  <a:pt x="35441" y="4116500"/>
                </a:lnTo>
                <a:lnTo>
                  <a:pt x="34590" y="4116226"/>
                </a:lnTo>
                <a:lnTo>
                  <a:pt x="33173" y="4117595"/>
                </a:lnTo>
                <a:lnTo>
                  <a:pt x="31755" y="4118964"/>
                </a:lnTo>
                <a:lnTo>
                  <a:pt x="29771" y="4122523"/>
                </a:lnTo>
                <a:lnTo>
                  <a:pt x="26368" y="4114036"/>
                </a:lnTo>
                <a:lnTo>
                  <a:pt x="23533" y="4105549"/>
                </a:lnTo>
                <a:lnTo>
                  <a:pt x="20981" y="4097062"/>
                </a:lnTo>
                <a:lnTo>
                  <a:pt x="19280" y="4088575"/>
                </a:lnTo>
                <a:lnTo>
                  <a:pt x="17579" y="4080088"/>
                </a:lnTo>
                <a:lnTo>
                  <a:pt x="16161" y="4071600"/>
                </a:lnTo>
                <a:lnTo>
                  <a:pt x="15310" y="4062840"/>
                </a:lnTo>
                <a:lnTo>
                  <a:pt x="14743" y="4054353"/>
                </a:lnTo>
                <a:lnTo>
                  <a:pt x="14460" y="4045865"/>
                </a:lnTo>
                <a:lnTo>
                  <a:pt x="14460" y="4037105"/>
                </a:lnTo>
                <a:lnTo>
                  <a:pt x="14743" y="4028344"/>
                </a:lnTo>
                <a:lnTo>
                  <a:pt x="15027" y="4019857"/>
                </a:lnTo>
                <a:lnTo>
                  <a:pt x="16729" y="4002335"/>
                </a:lnTo>
                <a:lnTo>
                  <a:pt x="18430" y="3985087"/>
                </a:lnTo>
                <a:lnTo>
                  <a:pt x="16161" y="3968113"/>
                </a:lnTo>
                <a:lnTo>
                  <a:pt x="14176" y="3951413"/>
                </a:lnTo>
                <a:lnTo>
                  <a:pt x="12759" y="3934439"/>
                </a:lnTo>
                <a:lnTo>
                  <a:pt x="12192" y="3926226"/>
                </a:lnTo>
                <a:lnTo>
                  <a:pt x="11625" y="3917738"/>
                </a:lnTo>
                <a:lnTo>
                  <a:pt x="11625" y="3909252"/>
                </a:lnTo>
                <a:lnTo>
                  <a:pt x="11625" y="3901038"/>
                </a:lnTo>
                <a:lnTo>
                  <a:pt x="11908" y="3892277"/>
                </a:lnTo>
                <a:lnTo>
                  <a:pt x="12192" y="3884064"/>
                </a:lnTo>
                <a:lnTo>
                  <a:pt x="13042" y="3875851"/>
                </a:lnTo>
                <a:lnTo>
                  <a:pt x="14176" y="3867090"/>
                </a:lnTo>
                <a:lnTo>
                  <a:pt x="15594" y="3858877"/>
                </a:lnTo>
                <a:lnTo>
                  <a:pt x="17863" y="3850389"/>
                </a:lnTo>
                <a:lnTo>
                  <a:pt x="14743" y="3847104"/>
                </a:lnTo>
                <a:lnTo>
                  <a:pt x="12475" y="3843819"/>
                </a:lnTo>
                <a:lnTo>
                  <a:pt x="10207" y="3840260"/>
                </a:lnTo>
                <a:lnTo>
                  <a:pt x="7939" y="3837248"/>
                </a:lnTo>
                <a:lnTo>
                  <a:pt x="6238" y="3833415"/>
                </a:lnTo>
                <a:lnTo>
                  <a:pt x="4537" y="3830130"/>
                </a:lnTo>
                <a:lnTo>
                  <a:pt x="2835" y="3826571"/>
                </a:lnTo>
                <a:lnTo>
                  <a:pt x="1985" y="3822738"/>
                </a:lnTo>
                <a:lnTo>
                  <a:pt x="1134" y="3819179"/>
                </a:lnTo>
                <a:lnTo>
                  <a:pt x="567" y="3815346"/>
                </a:lnTo>
                <a:lnTo>
                  <a:pt x="0" y="3811787"/>
                </a:lnTo>
                <a:lnTo>
                  <a:pt x="0" y="3807680"/>
                </a:lnTo>
                <a:lnTo>
                  <a:pt x="0" y="3804121"/>
                </a:lnTo>
                <a:lnTo>
                  <a:pt x="284" y="3800014"/>
                </a:lnTo>
                <a:lnTo>
                  <a:pt x="1134" y="3795908"/>
                </a:lnTo>
                <a:lnTo>
                  <a:pt x="1701" y="3792075"/>
                </a:lnTo>
                <a:lnTo>
                  <a:pt x="1701" y="3775101"/>
                </a:lnTo>
                <a:lnTo>
                  <a:pt x="1701" y="3758127"/>
                </a:lnTo>
                <a:lnTo>
                  <a:pt x="851" y="3724452"/>
                </a:lnTo>
                <a:lnTo>
                  <a:pt x="851" y="3707478"/>
                </a:lnTo>
                <a:lnTo>
                  <a:pt x="1418" y="3691051"/>
                </a:lnTo>
                <a:lnTo>
                  <a:pt x="1701" y="3682565"/>
                </a:lnTo>
                <a:lnTo>
                  <a:pt x="2268" y="3674352"/>
                </a:lnTo>
                <a:lnTo>
                  <a:pt x="3119" y="3666138"/>
                </a:lnTo>
                <a:lnTo>
                  <a:pt x="4254" y="3657651"/>
                </a:lnTo>
                <a:lnTo>
                  <a:pt x="7372" y="3637391"/>
                </a:lnTo>
                <a:lnTo>
                  <a:pt x="8790" y="3628083"/>
                </a:lnTo>
                <a:lnTo>
                  <a:pt x="10774" y="3619322"/>
                </a:lnTo>
                <a:lnTo>
                  <a:pt x="12759" y="3611109"/>
                </a:lnTo>
                <a:lnTo>
                  <a:pt x="14743" y="3603443"/>
                </a:lnTo>
                <a:lnTo>
                  <a:pt x="17296" y="3596325"/>
                </a:lnTo>
                <a:lnTo>
                  <a:pt x="19847" y="3589481"/>
                </a:lnTo>
                <a:lnTo>
                  <a:pt x="22399" y="3583184"/>
                </a:lnTo>
                <a:lnTo>
                  <a:pt x="25517" y="3577435"/>
                </a:lnTo>
                <a:lnTo>
                  <a:pt x="28636" y="3571959"/>
                </a:lnTo>
                <a:lnTo>
                  <a:pt x="32322" y="3567031"/>
                </a:lnTo>
                <a:lnTo>
                  <a:pt x="36291" y="3562377"/>
                </a:lnTo>
                <a:lnTo>
                  <a:pt x="40544" y="3558544"/>
                </a:lnTo>
                <a:lnTo>
                  <a:pt x="45081" y="3554438"/>
                </a:lnTo>
                <a:lnTo>
                  <a:pt x="50184" y="3551426"/>
                </a:lnTo>
                <a:lnTo>
                  <a:pt x="55288" y="3548140"/>
                </a:lnTo>
                <a:lnTo>
                  <a:pt x="60958" y="3545677"/>
                </a:lnTo>
                <a:lnTo>
                  <a:pt x="67196" y="3543212"/>
                </a:lnTo>
                <a:lnTo>
                  <a:pt x="73716" y="3541296"/>
                </a:lnTo>
                <a:lnTo>
                  <a:pt x="80805" y="3539654"/>
                </a:lnTo>
                <a:lnTo>
                  <a:pt x="88743" y="3538284"/>
                </a:lnTo>
                <a:lnTo>
                  <a:pt x="96682" y="3536916"/>
                </a:lnTo>
                <a:lnTo>
                  <a:pt x="105188" y="3536094"/>
                </a:lnTo>
                <a:lnTo>
                  <a:pt x="114543" y="3535547"/>
                </a:lnTo>
                <a:lnTo>
                  <a:pt x="124183" y="3534999"/>
                </a:lnTo>
                <a:lnTo>
                  <a:pt x="134674" y="3534999"/>
                </a:lnTo>
                <a:lnTo>
                  <a:pt x="145448" y="3534999"/>
                </a:lnTo>
                <a:lnTo>
                  <a:pt x="169264" y="3535547"/>
                </a:lnTo>
                <a:lnTo>
                  <a:pt x="195915" y="3536916"/>
                </a:lnTo>
                <a:lnTo>
                  <a:pt x="424717" y="3536642"/>
                </a:lnTo>
                <a:lnTo>
                  <a:pt x="391828" y="3454235"/>
                </a:lnTo>
                <a:lnTo>
                  <a:pt x="358657" y="3372103"/>
                </a:lnTo>
                <a:lnTo>
                  <a:pt x="309607" y="3236857"/>
                </a:lnTo>
                <a:lnTo>
                  <a:pt x="306489" y="3228917"/>
                </a:lnTo>
                <a:lnTo>
                  <a:pt x="303086" y="3220704"/>
                </a:lnTo>
                <a:lnTo>
                  <a:pt x="300251" y="3212491"/>
                </a:lnTo>
                <a:lnTo>
                  <a:pt x="297699" y="3204277"/>
                </a:lnTo>
                <a:lnTo>
                  <a:pt x="292596" y="3187577"/>
                </a:lnTo>
                <a:lnTo>
                  <a:pt x="288343" y="3171151"/>
                </a:lnTo>
                <a:lnTo>
                  <a:pt x="284941" y="3154450"/>
                </a:lnTo>
                <a:lnTo>
                  <a:pt x="281822" y="3137476"/>
                </a:lnTo>
                <a:lnTo>
                  <a:pt x="279270" y="3121049"/>
                </a:lnTo>
                <a:lnTo>
                  <a:pt x="277285" y="3104075"/>
                </a:lnTo>
                <a:lnTo>
                  <a:pt x="276151" y="3087375"/>
                </a:lnTo>
                <a:lnTo>
                  <a:pt x="275301" y="3070127"/>
                </a:lnTo>
                <a:lnTo>
                  <a:pt x="274734" y="3053153"/>
                </a:lnTo>
                <a:lnTo>
                  <a:pt x="274734" y="3035905"/>
                </a:lnTo>
                <a:lnTo>
                  <a:pt x="275301" y="3019205"/>
                </a:lnTo>
                <a:lnTo>
                  <a:pt x="275868" y="3001957"/>
                </a:lnTo>
                <a:lnTo>
                  <a:pt x="277002" y="2984709"/>
                </a:lnTo>
                <a:lnTo>
                  <a:pt x="278419" y="2967735"/>
                </a:lnTo>
                <a:lnTo>
                  <a:pt x="275584" y="2743786"/>
                </a:lnTo>
                <a:lnTo>
                  <a:pt x="278986" y="2640025"/>
                </a:lnTo>
                <a:lnTo>
                  <a:pt x="280405" y="2634002"/>
                </a:lnTo>
                <a:lnTo>
                  <a:pt x="281822" y="2627979"/>
                </a:lnTo>
                <a:lnTo>
                  <a:pt x="283523" y="2622229"/>
                </a:lnTo>
                <a:lnTo>
                  <a:pt x="285791" y="2617028"/>
                </a:lnTo>
                <a:lnTo>
                  <a:pt x="287776" y="2612100"/>
                </a:lnTo>
                <a:lnTo>
                  <a:pt x="290044" y="2607172"/>
                </a:lnTo>
                <a:lnTo>
                  <a:pt x="292880" y="2602517"/>
                </a:lnTo>
                <a:lnTo>
                  <a:pt x="295431" y="2598137"/>
                </a:lnTo>
                <a:lnTo>
                  <a:pt x="298550" y="2594304"/>
                </a:lnTo>
                <a:lnTo>
                  <a:pt x="301668" y="2590471"/>
                </a:lnTo>
                <a:lnTo>
                  <a:pt x="305071" y="2587186"/>
                </a:lnTo>
                <a:lnTo>
                  <a:pt x="308190" y="2583900"/>
                </a:lnTo>
                <a:lnTo>
                  <a:pt x="311875" y="2580889"/>
                </a:lnTo>
                <a:lnTo>
                  <a:pt x="315561" y="2577877"/>
                </a:lnTo>
                <a:lnTo>
                  <a:pt x="319531" y="2575687"/>
                </a:lnTo>
                <a:lnTo>
                  <a:pt x="323783" y="2573497"/>
                </a:lnTo>
                <a:lnTo>
                  <a:pt x="328036" y="2571034"/>
                </a:lnTo>
                <a:lnTo>
                  <a:pt x="332573" y="2569391"/>
                </a:lnTo>
                <a:lnTo>
                  <a:pt x="337109" y="2567748"/>
                </a:lnTo>
                <a:lnTo>
                  <a:pt x="341645" y="2566105"/>
                </a:lnTo>
                <a:lnTo>
                  <a:pt x="346465" y="2565010"/>
                </a:lnTo>
                <a:lnTo>
                  <a:pt x="351568" y="2564188"/>
                </a:lnTo>
                <a:lnTo>
                  <a:pt x="356956" y="2563368"/>
                </a:lnTo>
                <a:lnTo>
                  <a:pt x="362059" y="2562820"/>
                </a:lnTo>
                <a:lnTo>
                  <a:pt x="367446" y="2562546"/>
                </a:lnTo>
                <a:lnTo>
                  <a:pt x="373116" y="2562273"/>
                </a:lnTo>
                <a:lnTo>
                  <a:pt x="378786" y="2562273"/>
                </a:lnTo>
                <a:lnTo>
                  <a:pt x="384741" y="2562546"/>
                </a:lnTo>
                <a:lnTo>
                  <a:pt x="396649" y="2563368"/>
                </a:lnTo>
                <a:lnTo>
                  <a:pt x="409407" y="2565010"/>
                </a:lnTo>
                <a:lnTo>
                  <a:pt x="474050" y="2564736"/>
                </a:lnTo>
                <a:lnTo>
                  <a:pt x="552586" y="2561177"/>
                </a:lnTo>
                <a:lnTo>
                  <a:pt x="540678" y="2489174"/>
                </a:lnTo>
                <a:lnTo>
                  <a:pt x="541245" y="2485068"/>
                </a:lnTo>
                <a:lnTo>
                  <a:pt x="541528" y="2480687"/>
                </a:lnTo>
                <a:lnTo>
                  <a:pt x="541245" y="2472200"/>
                </a:lnTo>
                <a:lnTo>
                  <a:pt x="540678" y="2463439"/>
                </a:lnTo>
                <a:lnTo>
                  <a:pt x="539544" y="2454952"/>
                </a:lnTo>
                <a:lnTo>
                  <a:pt x="537843" y="2446739"/>
                </a:lnTo>
                <a:lnTo>
                  <a:pt x="536142" y="2437978"/>
                </a:lnTo>
                <a:lnTo>
                  <a:pt x="532456" y="2421004"/>
                </a:lnTo>
                <a:lnTo>
                  <a:pt x="531039" y="2412516"/>
                </a:lnTo>
                <a:lnTo>
                  <a:pt x="529904" y="2404030"/>
                </a:lnTo>
                <a:lnTo>
                  <a:pt x="529337" y="2395542"/>
                </a:lnTo>
                <a:lnTo>
                  <a:pt x="529053" y="2386781"/>
                </a:lnTo>
                <a:lnTo>
                  <a:pt x="529337" y="2382401"/>
                </a:lnTo>
                <a:lnTo>
                  <a:pt x="529904" y="2378295"/>
                </a:lnTo>
                <a:lnTo>
                  <a:pt x="530471" y="2373914"/>
                </a:lnTo>
                <a:lnTo>
                  <a:pt x="531322" y="2369534"/>
                </a:lnTo>
                <a:lnTo>
                  <a:pt x="532456" y="2365427"/>
                </a:lnTo>
                <a:lnTo>
                  <a:pt x="534157" y="2361046"/>
                </a:lnTo>
                <a:lnTo>
                  <a:pt x="535858" y="2356666"/>
                </a:lnTo>
                <a:lnTo>
                  <a:pt x="537559" y="2352560"/>
                </a:lnTo>
                <a:lnTo>
                  <a:pt x="535008" y="2340787"/>
                </a:lnTo>
                <a:lnTo>
                  <a:pt x="532456" y="2328741"/>
                </a:lnTo>
                <a:lnTo>
                  <a:pt x="530188" y="2316969"/>
                </a:lnTo>
                <a:lnTo>
                  <a:pt x="528203" y="2304923"/>
                </a:lnTo>
                <a:lnTo>
                  <a:pt x="526502" y="2292877"/>
                </a:lnTo>
                <a:lnTo>
                  <a:pt x="525084" y="2281378"/>
                </a:lnTo>
                <a:lnTo>
                  <a:pt x="523950" y="2269332"/>
                </a:lnTo>
                <a:lnTo>
                  <a:pt x="523100" y="2257286"/>
                </a:lnTo>
                <a:lnTo>
                  <a:pt x="522249" y="2245240"/>
                </a:lnTo>
                <a:lnTo>
                  <a:pt x="521966" y="2233467"/>
                </a:lnTo>
                <a:lnTo>
                  <a:pt x="521966" y="2221421"/>
                </a:lnTo>
                <a:lnTo>
                  <a:pt x="521966" y="2209374"/>
                </a:lnTo>
                <a:lnTo>
                  <a:pt x="522533" y="2197328"/>
                </a:lnTo>
                <a:lnTo>
                  <a:pt x="523100" y="2185282"/>
                </a:lnTo>
                <a:lnTo>
                  <a:pt x="523950" y="2173510"/>
                </a:lnTo>
                <a:lnTo>
                  <a:pt x="525084" y="2161464"/>
                </a:lnTo>
                <a:lnTo>
                  <a:pt x="521115" y="2132717"/>
                </a:lnTo>
                <a:lnTo>
                  <a:pt x="517145" y="2126694"/>
                </a:lnTo>
                <a:lnTo>
                  <a:pt x="514310" y="2120671"/>
                </a:lnTo>
                <a:lnTo>
                  <a:pt x="511475" y="2114922"/>
                </a:lnTo>
                <a:lnTo>
                  <a:pt x="509491" y="2108899"/>
                </a:lnTo>
                <a:lnTo>
                  <a:pt x="508073" y="2102876"/>
                </a:lnTo>
                <a:lnTo>
                  <a:pt x="507223" y="2096853"/>
                </a:lnTo>
                <a:lnTo>
                  <a:pt x="506656" y="2091103"/>
                </a:lnTo>
                <a:lnTo>
                  <a:pt x="506656" y="2084807"/>
                </a:lnTo>
                <a:lnTo>
                  <a:pt x="506939" y="2078784"/>
                </a:lnTo>
                <a:lnTo>
                  <a:pt x="507790" y="2072761"/>
                </a:lnTo>
                <a:lnTo>
                  <a:pt x="508924" y="2066737"/>
                </a:lnTo>
                <a:lnTo>
                  <a:pt x="510341" y="2060714"/>
                </a:lnTo>
                <a:lnTo>
                  <a:pt x="512326" y="2054691"/>
                </a:lnTo>
                <a:lnTo>
                  <a:pt x="514877" y="2048668"/>
                </a:lnTo>
                <a:lnTo>
                  <a:pt x="517429" y="2042645"/>
                </a:lnTo>
                <a:lnTo>
                  <a:pt x="520548" y="2036622"/>
                </a:lnTo>
                <a:lnTo>
                  <a:pt x="521399" y="2031420"/>
                </a:lnTo>
                <a:lnTo>
                  <a:pt x="522249" y="2026492"/>
                </a:lnTo>
                <a:lnTo>
                  <a:pt x="523383" y="2022112"/>
                </a:lnTo>
                <a:lnTo>
                  <a:pt x="524801" y="2017458"/>
                </a:lnTo>
                <a:lnTo>
                  <a:pt x="526502" y="2013077"/>
                </a:lnTo>
                <a:lnTo>
                  <a:pt x="528203" y="2009244"/>
                </a:lnTo>
                <a:lnTo>
                  <a:pt x="529904" y="2005412"/>
                </a:lnTo>
                <a:lnTo>
                  <a:pt x="531889" y="2001579"/>
                </a:lnTo>
                <a:lnTo>
                  <a:pt x="534157" y="1998567"/>
                </a:lnTo>
                <a:lnTo>
                  <a:pt x="536425" y="1995008"/>
                </a:lnTo>
                <a:lnTo>
                  <a:pt x="538693" y="1992270"/>
                </a:lnTo>
                <a:lnTo>
                  <a:pt x="541528" y="1989533"/>
                </a:lnTo>
                <a:lnTo>
                  <a:pt x="544364" y="1986795"/>
                </a:lnTo>
                <a:lnTo>
                  <a:pt x="547199" y="1984330"/>
                </a:lnTo>
                <a:lnTo>
                  <a:pt x="550318" y="1981867"/>
                </a:lnTo>
                <a:lnTo>
                  <a:pt x="553720" y="1979950"/>
                </a:lnTo>
                <a:lnTo>
                  <a:pt x="556839" y="1978034"/>
                </a:lnTo>
                <a:lnTo>
                  <a:pt x="560525" y="1976117"/>
                </a:lnTo>
                <a:lnTo>
                  <a:pt x="563927" y="1974474"/>
                </a:lnTo>
                <a:lnTo>
                  <a:pt x="567896" y="1973379"/>
                </a:lnTo>
                <a:lnTo>
                  <a:pt x="571582" y="1972011"/>
                </a:lnTo>
                <a:lnTo>
                  <a:pt x="575835" y="1970916"/>
                </a:lnTo>
                <a:lnTo>
                  <a:pt x="580087" y="1969821"/>
                </a:lnTo>
                <a:lnTo>
                  <a:pt x="584057" y="1969273"/>
                </a:lnTo>
                <a:lnTo>
                  <a:pt x="593130" y="1968178"/>
                </a:lnTo>
                <a:lnTo>
                  <a:pt x="602486" y="1967630"/>
                </a:lnTo>
                <a:lnTo>
                  <a:pt x="612409" y="1967904"/>
                </a:lnTo>
                <a:lnTo>
                  <a:pt x="622616" y="1968451"/>
                </a:lnTo>
                <a:lnTo>
                  <a:pt x="671099" y="1967356"/>
                </a:lnTo>
                <a:lnTo>
                  <a:pt x="719298" y="1966261"/>
                </a:lnTo>
                <a:lnTo>
                  <a:pt x="763243" y="1965440"/>
                </a:lnTo>
                <a:lnTo>
                  <a:pt x="785075" y="1964893"/>
                </a:lnTo>
                <a:lnTo>
                  <a:pt x="807473" y="1964893"/>
                </a:lnTo>
                <a:lnTo>
                  <a:pt x="829304" y="1964893"/>
                </a:lnTo>
                <a:lnTo>
                  <a:pt x="850852" y="1965440"/>
                </a:lnTo>
                <a:lnTo>
                  <a:pt x="872967" y="1966261"/>
                </a:lnTo>
                <a:lnTo>
                  <a:pt x="894515" y="1967630"/>
                </a:lnTo>
                <a:lnTo>
                  <a:pt x="916345" y="1969546"/>
                </a:lnTo>
                <a:lnTo>
                  <a:pt x="927119" y="1971189"/>
                </a:lnTo>
                <a:lnTo>
                  <a:pt x="937610" y="1972558"/>
                </a:lnTo>
                <a:lnTo>
                  <a:pt x="948384" y="1974201"/>
                </a:lnTo>
                <a:lnTo>
                  <a:pt x="959441" y="1975844"/>
                </a:lnTo>
                <a:lnTo>
                  <a:pt x="969932" y="1978034"/>
                </a:lnTo>
                <a:lnTo>
                  <a:pt x="980421" y="1980224"/>
                </a:lnTo>
                <a:lnTo>
                  <a:pt x="991195" y="1982962"/>
                </a:lnTo>
                <a:lnTo>
                  <a:pt x="1001686" y="1985700"/>
                </a:lnTo>
                <a:lnTo>
                  <a:pt x="1012176" y="1988711"/>
                </a:lnTo>
                <a:lnTo>
                  <a:pt x="1022950" y="1991996"/>
                </a:lnTo>
                <a:lnTo>
                  <a:pt x="1033157" y="1995829"/>
                </a:lnTo>
                <a:lnTo>
                  <a:pt x="1043647" y="1999389"/>
                </a:lnTo>
                <a:lnTo>
                  <a:pt x="1053854" y="2003769"/>
                </a:lnTo>
                <a:lnTo>
                  <a:pt x="1064344" y="2007875"/>
                </a:lnTo>
                <a:lnTo>
                  <a:pt x="1093830" y="2015815"/>
                </a:lnTo>
                <a:lnTo>
                  <a:pt x="1129271" y="2024302"/>
                </a:lnTo>
                <a:lnTo>
                  <a:pt x="1125585" y="2010065"/>
                </a:lnTo>
                <a:lnTo>
                  <a:pt x="1122750" y="1996103"/>
                </a:lnTo>
                <a:lnTo>
                  <a:pt x="1120198" y="1981867"/>
                </a:lnTo>
                <a:lnTo>
                  <a:pt x="1118213" y="1967904"/>
                </a:lnTo>
                <a:lnTo>
                  <a:pt x="1116512" y="1954215"/>
                </a:lnTo>
                <a:lnTo>
                  <a:pt x="1115095" y="1940526"/>
                </a:lnTo>
                <a:lnTo>
                  <a:pt x="1113961" y="1927112"/>
                </a:lnTo>
                <a:lnTo>
                  <a:pt x="1113677" y="1913696"/>
                </a:lnTo>
                <a:lnTo>
                  <a:pt x="1113677" y="1900007"/>
                </a:lnTo>
                <a:lnTo>
                  <a:pt x="1113961" y="1886593"/>
                </a:lnTo>
                <a:lnTo>
                  <a:pt x="1115095" y="1873177"/>
                </a:lnTo>
                <a:lnTo>
                  <a:pt x="1116512" y="1860036"/>
                </a:lnTo>
                <a:lnTo>
                  <a:pt x="1118213" y="1846895"/>
                </a:lnTo>
                <a:lnTo>
                  <a:pt x="1120482" y="1833480"/>
                </a:lnTo>
                <a:lnTo>
                  <a:pt x="1123317" y="1820339"/>
                </a:lnTo>
                <a:lnTo>
                  <a:pt x="1126436" y="1807198"/>
                </a:lnTo>
                <a:lnTo>
                  <a:pt x="1126719" y="1803638"/>
                </a:lnTo>
                <a:lnTo>
                  <a:pt x="1126719" y="1803365"/>
                </a:lnTo>
                <a:lnTo>
                  <a:pt x="1126436" y="1805007"/>
                </a:lnTo>
                <a:lnTo>
                  <a:pt x="1126436" y="1807198"/>
                </a:lnTo>
                <a:lnTo>
                  <a:pt x="1119064" y="1796794"/>
                </a:lnTo>
                <a:lnTo>
                  <a:pt x="1111693" y="1786391"/>
                </a:lnTo>
                <a:lnTo>
                  <a:pt x="995165" y="1637730"/>
                </a:lnTo>
                <a:lnTo>
                  <a:pt x="985242" y="1625958"/>
                </a:lnTo>
                <a:lnTo>
                  <a:pt x="975602" y="1614185"/>
                </a:lnTo>
                <a:lnTo>
                  <a:pt x="966529" y="1602413"/>
                </a:lnTo>
                <a:lnTo>
                  <a:pt x="957740" y="1590367"/>
                </a:lnTo>
                <a:lnTo>
                  <a:pt x="948951" y="1578046"/>
                </a:lnTo>
                <a:lnTo>
                  <a:pt x="940728" y="1565727"/>
                </a:lnTo>
                <a:lnTo>
                  <a:pt x="932790" y="1553407"/>
                </a:lnTo>
                <a:lnTo>
                  <a:pt x="925135" y="1541087"/>
                </a:lnTo>
                <a:lnTo>
                  <a:pt x="917763" y="1528493"/>
                </a:lnTo>
                <a:lnTo>
                  <a:pt x="910675" y="1515900"/>
                </a:lnTo>
                <a:lnTo>
                  <a:pt x="903870" y="1503032"/>
                </a:lnTo>
                <a:lnTo>
                  <a:pt x="897350" y="1490165"/>
                </a:lnTo>
                <a:lnTo>
                  <a:pt x="891395" y="1477297"/>
                </a:lnTo>
                <a:lnTo>
                  <a:pt x="885725" y="1464156"/>
                </a:lnTo>
                <a:lnTo>
                  <a:pt x="880338" y="1451014"/>
                </a:lnTo>
                <a:lnTo>
                  <a:pt x="874951" y="1437873"/>
                </a:lnTo>
                <a:lnTo>
                  <a:pt x="870132" y="1424732"/>
                </a:lnTo>
                <a:lnTo>
                  <a:pt x="865311" y="1411043"/>
                </a:lnTo>
                <a:lnTo>
                  <a:pt x="861342" y="1397354"/>
                </a:lnTo>
                <a:lnTo>
                  <a:pt x="857373" y="1383940"/>
                </a:lnTo>
                <a:lnTo>
                  <a:pt x="853687" y="1370251"/>
                </a:lnTo>
                <a:lnTo>
                  <a:pt x="850285" y="1356288"/>
                </a:lnTo>
                <a:lnTo>
                  <a:pt x="847450" y="1342599"/>
                </a:lnTo>
                <a:lnTo>
                  <a:pt x="844615" y="1328363"/>
                </a:lnTo>
                <a:lnTo>
                  <a:pt x="842346" y="1314126"/>
                </a:lnTo>
                <a:lnTo>
                  <a:pt x="840361" y="1300164"/>
                </a:lnTo>
                <a:lnTo>
                  <a:pt x="838377" y="1285928"/>
                </a:lnTo>
                <a:lnTo>
                  <a:pt x="836959" y="1271144"/>
                </a:lnTo>
                <a:lnTo>
                  <a:pt x="836109" y="1256907"/>
                </a:lnTo>
                <a:lnTo>
                  <a:pt x="835258" y="1242397"/>
                </a:lnTo>
                <a:lnTo>
                  <a:pt x="834691" y="1227340"/>
                </a:lnTo>
                <a:lnTo>
                  <a:pt x="834408" y="1212829"/>
                </a:lnTo>
                <a:lnTo>
                  <a:pt x="834691" y="1210365"/>
                </a:lnTo>
                <a:lnTo>
                  <a:pt x="834975" y="1207628"/>
                </a:lnTo>
                <a:lnTo>
                  <a:pt x="835825" y="1202700"/>
                </a:lnTo>
                <a:lnTo>
                  <a:pt x="837526" y="1197224"/>
                </a:lnTo>
                <a:lnTo>
                  <a:pt x="839511" y="1192022"/>
                </a:lnTo>
                <a:lnTo>
                  <a:pt x="844331" y="1181618"/>
                </a:lnTo>
                <a:lnTo>
                  <a:pt x="846883" y="1176417"/>
                </a:lnTo>
                <a:lnTo>
                  <a:pt x="848867" y="1171215"/>
                </a:lnTo>
                <a:lnTo>
                  <a:pt x="848584" y="1167930"/>
                </a:lnTo>
                <a:lnTo>
                  <a:pt x="848867" y="1164644"/>
                </a:lnTo>
                <a:lnTo>
                  <a:pt x="850001" y="1161359"/>
                </a:lnTo>
                <a:lnTo>
                  <a:pt x="851419" y="1158348"/>
                </a:lnTo>
                <a:lnTo>
                  <a:pt x="849151" y="1152325"/>
                </a:lnTo>
                <a:lnTo>
                  <a:pt x="847166" y="1146302"/>
                </a:lnTo>
                <a:lnTo>
                  <a:pt x="845182" y="1140279"/>
                </a:lnTo>
                <a:lnTo>
                  <a:pt x="843480" y="1134256"/>
                </a:lnTo>
                <a:lnTo>
                  <a:pt x="840361" y="1122209"/>
                </a:lnTo>
                <a:lnTo>
                  <a:pt x="837810" y="1109889"/>
                </a:lnTo>
                <a:lnTo>
                  <a:pt x="836109" y="1097569"/>
                </a:lnTo>
                <a:lnTo>
                  <a:pt x="834691" y="1085249"/>
                </a:lnTo>
                <a:lnTo>
                  <a:pt x="833557" y="1072930"/>
                </a:lnTo>
                <a:lnTo>
                  <a:pt x="832423" y="1060336"/>
                </a:lnTo>
                <a:lnTo>
                  <a:pt x="831573" y="1035422"/>
                </a:lnTo>
                <a:lnTo>
                  <a:pt x="830721" y="1010509"/>
                </a:lnTo>
                <a:lnTo>
                  <a:pt x="830438" y="998188"/>
                </a:lnTo>
                <a:lnTo>
                  <a:pt x="829871" y="985869"/>
                </a:lnTo>
                <a:lnTo>
                  <a:pt x="829020" y="973275"/>
                </a:lnTo>
                <a:lnTo>
                  <a:pt x="827886" y="960955"/>
                </a:lnTo>
                <a:lnTo>
                  <a:pt x="827603" y="957669"/>
                </a:lnTo>
                <a:lnTo>
                  <a:pt x="827603" y="954384"/>
                </a:lnTo>
                <a:lnTo>
                  <a:pt x="827886" y="951373"/>
                </a:lnTo>
                <a:lnTo>
                  <a:pt x="828453" y="948088"/>
                </a:lnTo>
                <a:lnTo>
                  <a:pt x="829304" y="945350"/>
                </a:lnTo>
                <a:lnTo>
                  <a:pt x="830438" y="942885"/>
                </a:lnTo>
                <a:lnTo>
                  <a:pt x="831573" y="939874"/>
                </a:lnTo>
                <a:lnTo>
                  <a:pt x="832990" y="937410"/>
                </a:lnTo>
                <a:lnTo>
                  <a:pt x="834975" y="934946"/>
                </a:lnTo>
                <a:lnTo>
                  <a:pt x="836676" y="932756"/>
                </a:lnTo>
                <a:lnTo>
                  <a:pt x="838660" y="930566"/>
                </a:lnTo>
                <a:lnTo>
                  <a:pt x="841212" y="928376"/>
                </a:lnTo>
                <a:lnTo>
                  <a:pt x="843480" y="926459"/>
                </a:lnTo>
                <a:lnTo>
                  <a:pt x="846032" y="924543"/>
                </a:lnTo>
                <a:lnTo>
                  <a:pt x="851419" y="920983"/>
                </a:lnTo>
                <a:lnTo>
                  <a:pt x="857657" y="918246"/>
                </a:lnTo>
                <a:lnTo>
                  <a:pt x="863894" y="915508"/>
                </a:lnTo>
                <a:lnTo>
                  <a:pt x="870699" y="913318"/>
                </a:lnTo>
                <a:lnTo>
                  <a:pt x="877503" y="911675"/>
                </a:lnTo>
                <a:lnTo>
                  <a:pt x="884308" y="910032"/>
                </a:lnTo>
                <a:lnTo>
                  <a:pt x="891112" y="908937"/>
                </a:lnTo>
                <a:lnTo>
                  <a:pt x="898200" y="908116"/>
                </a:lnTo>
                <a:lnTo>
                  <a:pt x="904721" y="907569"/>
                </a:lnTo>
                <a:lnTo>
                  <a:pt x="930521" y="906474"/>
                </a:lnTo>
                <a:lnTo>
                  <a:pt x="956322" y="905104"/>
                </a:lnTo>
                <a:lnTo>
                  <a:pt x="1008207" y="902367"/>
                </a:lnTo>
                <a:lnTo>
                  <a:pt x="1034008" y="901546"/>
                </a:lnTo>
                <a:lnTo>
                  <a:pt x="1059808" y="900724"/>
                </a:lnTo>
                <a:lnTo>
                  <a:pt x="1085325" y="900724"/>
                </a:lnTo>
                <a:lnTo>
                  <a:pt x="1098367" y="900998"/>
                </a:lnTo>
                <a:lnTo>
                  <a:pt x="1111126" y="901272"/>
                </a:lnTo>
                <a:lnTo>
                  <a:pt x="1123884" y="901819"/>
                </a:lnTo>
                <a:lnTo>
                  <a:pt x="1136643" y="902641"/>
                </a:lnTo>
                <a:lnTo>
                  <a:pt x="1149401" y="903736"/>
                </a:lnTo>
                <a:lnTo>
                  <a:pt x="1162160" y="905104"/>
                </a:lnTo>
                <a:lnTo>
                  <a:pt x="1174918" y="906474"/>
                </a:lnTo>
                <a:lnTo>
                  <a:pt x="1187677" y="908390"/>
                </a:lnTo>
                <a:lnTo>
                  <a:pt x="1200152" y="910307"/>
                </a:lnTo>
                <a:lnTo>
                  <a:pt x="1212910" y="912770"/>
                </a:lnTo>
                <a:lnTo>
                  <a:pt x="1225102" y="915508"/>
                </a:lnTo>
                <a:lnTo>
                  <a:pt x="1237577" y="918793"/>
                </a:lnTo>
                <a:lnTo>
                  <a:pt x="1250052" y="922079"/>
                </a:lnTo>
                <a:lnTo>
                  <a:pt x="1262527" y="925911"/>
                </a:lnTo>
                <a:lnTo>
                  <a:pt x="1275002" y="930292"/>
                </a:lnTo>
                <a:lnTo>
                  <a:pt x="1287193" y="934672"/>
                </a:lnTo>
                <a:lnTo>
                  <a:pt x="1299668" y="939874"/>
                </a:lnTo>
                <a:lnTo>
                  <a:pt x="1311860" y="945350"/>
                </a:lnTo>
                <a:lnTo>
                  <a:pt x="1321500" y="948909"/>
                </a:lnTo>
                <a:lnTo>
                  <a:pt x="1331706" y="952194"/>
                </a:lnTo>
                <a:lnTo>
                  <a:pt x="1340779" y="956301"/>
                </a:lnTo>
                <a:lnTo>
                  <a:pt x="1345599" y="958217"/>
                </a:lnTo>
                <a:lnTo>
                  <a:pt x="1350135" y="960681"/>
                </a:lnTo>
                <a:lnTo>
                  <a:pt x="1354104" y="963419"/>
                </a:lnTo>
                <a:lnTo>
                  <a:pt x="1358074" y="966157"/>
                </a:lnTo>
                <a:lnTo>
                  <a:pt x="1361760" y="969168"/>
                </a:lnTo>
                <a:lnTo>
                  <a:pt x="1365446" y="972453"/>
                </a:lnTo>
                <a:lnTo>
                  <a:pt x="1368564" y="976560"/>
                </a:lnTo>
                <a:lnTo>
                  <a:pt x="1371683" y="980667"/>
                </a:lnTo>
                <a:lnTo>
                  <a:pt x="1373951" y="985047"/>
                </a:lnTo>
                <a:lnTo>
                  <a:pt x="1376503" y="989975"/>
                </a:lnTo>
                <a:lnTo>
                  <a:pt x="1455322" y="995725"/>
                </a:lnTo>
                <a:lnTo>
                  <a:pt x="1461560" y="994355"/>
                </a:lnTo>
                <a:lnTo>
                  <a:pt x="1466379" y="992713"/>
                </a:lnTo>
                <a:lnTo>
                  <a:pt x="1470916" y="990797"/>
                </a:lnTo>
                <a:lnTo>
                  <a:pt x="1474318" y="988607"/>
                </a:lnTo>
                <a:lnTo>
                  <a:pt x="1477153" y="985869"/>
                </a:lnTo>
                <a:lnTo>
                  <a:pt x="1479138" y="983404"/>
                </a:lnTo>
                <a:lnTo>
                  <a:pt x="1480839" y="980119"/>
                </a:lnTo>
                <a:lnTo>
                  <a:pt x="1481690" y="977108"/>
                </a:lnTo>
                <a:lnTo>
                  <a:pt x="1482256" y="973548"/>
                </a:lnTo>
                <a:lnTo>
                  <a:pt x="1482256" y="970263"/>
                </a:lnTo>
                <a:lnTo>
                  <a:pt x="1481973" y="966430"/>
                </a:lnTo>
                <a:lnTo>
                  <a:pt x="1481690" y="962597"/>
                </a:lnTo>
                <a:lnTo>
                  <a:pt x="1479988" y="954384"/>
                </a:lnTo>
                <a:lnTo>
                  <a:pt x="1478571" y="945623"/>
                </a:lnTo>
                <a:lnTo>
                  <a:pt x="1476019" y="930839"/>
                </a:lnTo>
                <a:lnTo>
                  <a:pt x="1472901" y="915508"/>
                </a:lnTo>
                <a:lnTo>
                  <a:pt x="1471483" y="908116"/>
                </a:lnTo>
                <a:lnTo>
                  <a:pt x="1470348" y="900724"/>
                </a:lnTo>
                <a:lnTo>
                  <a:pt x="1469498" y="893058"/>
                </a:lnTo>
                <a:lnTo>
                  <a:pt x="1469214" y="885667"/>
                </a:lnTo>
                <a:lnTo>
                  <a:pt x="1468931" y="878001"/>
                </a:lnTo>
                <a:lnTo>
                  <a:pt x="1469498" y="870335"/>
                </a:lnTo>
                <a:lnTo>
                  <a:pt x="1470348" y="862943"/>
                </a:lnTo>
                <a:lnTo>
                  <a:pt x="1471199" y="859110"/>
                </a:lnTo>
                <a:lnTo>
                  <a:pt x="1472050" y="855825"/>
                </a:lnTo>
                <a:lnTo>
                  <a:pt x="1473184" y="851992"/>
                </a:lnTo>
                <a:lnTo>
                  <a:pt x="1474602" y="848433"/>
                </a:lnTo>
                <a:lnTo>
                  <a:pt x="1476019" y="844600"/>
                </a:lnTo>
                <a:lnTo>
                  <a:pt x="1477720" y="841041"/>
                </a:lnTo>
                <a:lnTo>
                  <a:pt x="1479705" y="837482"/>
                </a:lnTo>
                <a:lnTo>
                  <a:pt x="1482256" y="833649"/>
                </a:lnTo>
                <a:lnTo>
                  <a:pt x="1484525" y="830364"/>
                </a:lnTo>
                <a:lnTo>
                  <a:pt x="1487360" y="826531"/>
                </a:lnTo>
                <a:lnTo>
                  <a:pt x="1492180" y="822424"/>
                </a:lnTo>
                <a:lnTo>
                  <a:pt x="1497000" y="818044"/>
                </a:lnTo>
                <a:lnTo>
                  <a:pt x="1502103" y="813937"/>
                </a:lnTo>
                <a:lnTo>
                  <a:pt x="1507206" y="810652"/>
                </a:lnTo>
                <a:lnTo>
                  <a:pt x="1512310" y="807093"/>
                </a:lnTo>
                <a:lnTo>
                  <a:pt x="1517413" y="804081"/>
                </a:lnTo>
                <a:lnTo>
                  <a:pt x="1522801" y="801069"/>
                </a:lnTo>
                <a:lnTo>
                  <a:pt x="1528187" y="798606"/>
                </a:lnTo>
                <a:lnTo>
                  <a:pt x="1533858" y="796141"/>
                </a:lnTo>
                <a:lnTo>
                  <a:pt x="1539245" y="794225"/>
                </a:lnTo>
                <a:lnTo>
                  <a:pt x="1544631" y="792309"/>
                </a:lnTo>
                <a:lnTo>
                  <a:pt x="1550302" y="790666"/>
                </a:lnTo>
                <a:lnTo>
                  <a:pt x="1555972" y="789023"/>
                </a:lnTo>
                <a:lnTo>
                  <a:pt x="1561643" y="787655"/>
                </a:lnTo>
                <a:lnTo>
                  <a:pt x="1567597" y="786560"/>
                </a:lnTo>
                <a:lnTo>
                  <a:pt x="1573268" y="785738"/>
                </a:lnTo>
                <a:lnTo>
                  <a:pt x="1585176" y="784370"/>
                </a:lnTo>
                <a:lnTo>
                  <a:pt x="1596800" y="783274"/>
                </a:lnTo>
                <a:lnTo>
                  <a:pt x="1608708" y="782727"/>
                </a:lnTo>
                <a:lnTo>
                  <a:pt x="1620899" y="783000"/>
                </a:lnTo>
                <a:lnTo>
                  <a:pt x="1633090" y="783274"/>
                </a:lnTo>
                <a:lnTo>
                  <a:pt x="1645565" y="784095"/>
                </a:lnTo>
                <a:lnTo>
                  <a:pt x="1670232" y="786012"/>
                </a:lnTo>
                <a:lnTo>
                  <a:pt x="1734025" y="784917"/>
                </a:lnTo>
                <a:lnTo>
                  <a:pt x="1746500" y="784643"/>
                </a:lnTo>
                <a:lnTo>
                  <a:pt x="1758975" y="784370"/>
                </a:lnTo>
                <a:lnTo>
                  <a:pt x="1783924" y="783000"/>
                </a:lnTo>
                <a:lnTo>
                  <a:pt x="1808591" y="781905"/>
                </a:lnTo>
                <a:lnTo>
                  <a:pt x="1821066" y="781632"/>
                </a:lnTo>
                <a:lnTo>
                  <a:pt x="1833541" y="781358"/>
                </a:lnTo>
                <a:lnTo>
                  <a:pt x="1845732" y="781632"/>
                </a:lnTo>
                <a:lnTo>
                  <a:pt x="1858207" y="782179"/>
                </a:lnTo>
                <a:lnTo>
                  <a:pt x="1870399" y="783274"/>
                </a:lnTo>
                <a:lnTo>
                  <a:pt x="1882590" y="784917"/>
                </a:lnTo>
                <a:lnTo>
                  <a:pt x="1895065" y="787107"/>
                </a:lnTo>
                <a:lnTo>
                  <a:pt x="1901020" y="788202"/>
                </a:lnTo>
                <a:lnTo>
                  <a:pt x="1907257" y="789571"/>
                </a:lnTo>
                <a:lnTo>
                  <a:pt x="1913212" y="791488"/>
                </a:lnTo>
                <a:lnTo>
                  <a:pt x="1919165" y="793404"/>
                </a:lnTo>
                <a:lnTo>
                  <a:pt x="1925403" y="795321"/>
                </a:lnTo>
                <a:lnTo>
                  <a:pt x="1931357" y="797784"/>
                </a:lnTo>
                <a:lnTo>
                  <a:pt x="1941563" y="798879"/>
                </a:lnTo>
                <a:lnTo>
                  <a:pt x="1950920" y="799701"/>
                </a:lnTo>
                <a:lnTo>
                  <a:pt x="1959141" y="799701"/>
                </a:lnTo>
                <a:lnTo>
                  <a:pt x="1966513" y="799427"/>
                </a:lnTo>
                <a:lnTo>
                  <a:pt x="1973035" y="798606"/>
                </a:lnTo>
                <a:lnTo>
                  <a:pt x="1978705" y="797511"/>
                </a:lnTo>
                <a:lnTo>
                  <a:pt x="1983524" y="795594"/>
                </a:lnTo>
                <a:lnTo>
                  <a:pt x="1987494" y="793404"/>
                </a:lnTo>
                <a:lnTo>
                  <a:pt x="1990896" y="791214"/>
                </a:lnTo>
                <a:lnTo>
                  <a:pt x="1993732" y="788202"/>
                </a:lnTo>
                <a:lnTo>
                  <a:pt x="1996000" y="785190"/>
                </a:lnTo>
                <a:lnTo>
                  <a:pt x="1997701" y="781632"/>
                </a:lnTo>
                <a:lnTo>
                  <a:pt x="1998835" y="778072"/>
                </a:lnTo>
                <a:lnTo>
                  <a:pt x="1999686" y="774239"/>
                </a:lnTo>
                <a:lnTo>
                  <a:pt x="2000253" y="769859"/>
                </a:lnTo>
                <a:lnTo>
                  <a:pt x="2000253" y="765753"/>
                </a:lnTo>
                <a:lnTo>
                  <a:pt x="1999969" y="761372"/>
                </a:lnTo>
                <a:lnTo>
                  <a:pt x="1999686" y="756718"/>
                </a:lnTo>
                <a:lnTo>
                  <a:pt x="1998552" y="747409"/>
                </a:lnTo>
                <a:lnTo>
                  <a:pt x="1996850" y="737553"/>
                </a:lnTo>
                <a:lnTo>
                  <a:pt x="1995149" y="728245"/>
                </a:lnTo>
                <a:lnTo>
                  <a:pt x="1994582" y="723591"/>
                </a:lnTo>
                <a:lnTo>
                  <a:pt x="1994298" y="718937"/>
                </a:lnTo>
                <a:lnTo>
                  <a:pt x="1994015" y="714556"/>
                </a:lnTo>
                <a:lnTo>
                  <a:pt x="1994015" y="710176"/>
                </a:lnTo>
                <a:lnTo>
                  <a:pt x="1994582" y="706069"/>
                </a:lnTo>
                <a:lnTo>
                  <a:pt x="1995149" y="702237"/>
                </a:lnTo>
                <a:lnTo>
                  <a:pt x="1996283" y="698404"/>
                </a:lnTo>
                <a:lnTo>
                  <a:pt x="1998268" y="695118"/>
                </a:lnTo>
                <a:lnTo>
                  <a:pt x="2001954" y="691833"/>
                </a:lnTo>
                <a:lnTo>
                  <a:pt x="2005639" y="688821"/>
                </a:lnTo>
                <a:lnTo>
                  <a:pt x="2003655" y="689916"/>
                </a:lnTo>
                <a:lnTo>
                  <a:pt x="2001387" y="691559"/>
                </a:lnTo>
                <a:lnTo>
                  <a:pt x="1999686" y="693202"/>
                </a:lnTo>
                <a:lnTo>
                  <a:pt x="1998268" y="695118"/>
                </a:lnTo>
                <a:lnTo>
                  <a:pt x="1995432" y="649397"/>
                </a:lnTo>
                <a:lnTo>
                  <a:pt x="1997417" y="651588"/>
                </a:lnTo>
                <a:lnTo>
                  <a:pt x="1999119" y="653230"/>
                </a:lnTo>
                <a:lnTo>
                  <a:pt x="2000820" y="654600"/>
                </a:lnTo>
                <a:lnTo>
                  <a:pt x="2002521" y="655695"/>
                </a:lnTo>
                <a:lnTo>
                  <a:pt x="2004505" y="656516"/>
                </a:lnTo>
                <a:lnTo>
                  <a:pt x="2006206" y="657337"/>
                </a:lnTo>
                <a:lnTo>
                  <a:pt x="2010176" y="658158"/>
                </a:lnTo>
                <a:lnTo>
                  <a:pt x="2007341" y="655968"/>
                </a:lnTo>
                <a:lnTo>
                  <a:pt x="2004222" y="653778"/>
                </a:lnTo>
                <a:lnTo>
                  <a:pt x="2000253" y="651862"/>
                </a:lnTo>
                <a:lnTo>
                  <a:pt x="1995432" y="649397"/>
                </a:lnTo>
                <a:lnTo>
                  <a:pt x="1996850" y="574383"/>
                </a:lnTo>
                <a:lnTo>
                  <a:pt x="1994582" y="554123"/>
                </a:lnTo>
                <a:lnTo>
                  <a:pt x="1992314" y="534411"/>
                </a:lnTo>
                <a:lnTo>
                  <a:pt x="1987211" y="494714"/>
                </a:lnTo>
                <a:lnTo>
                  <a:pt x="1985226" y="474728"/>
                </a:lnTo>
                <a:lnTo>
                  <a:pt x="1983524" y="455016"/>
                </a:lnTo>
                <a:lnTo>
                  <a:pt x="1981823" y="435031"/>
                </a:lnTo>
                <a:lnTo>
                  <a:pt x="1981256" y="414772"/>
                </a:lnTo>
                <a:lnTo>
                  <a:pt x="1980973" y="407653"/>
                </a:lnTo>
                <a:lnTo>
                  <a:pt x="1980973" y="400535"/>
                </a:lnTo>
                <a:lnTo>
                  <a:pt x="1981256" y="393143"/>
                </a:lnTo>
                <a:lnTo>
                  <a:pt x="1981823" y="386025"/>
                </a:lnTo>
                <a:lnTo>
                  <a:pt x="1982957" y="379181"/>
                </a:lnTo>
                <a:lnTo>
                  <a:pt x="1984659" y="372610"/>
                </a:lnTo>
                <a:lnTo>
                  <a:pt x="1985793" y="369051"/>
                </a:lnTo>
                <a:lnTo>
                  <a:pt x="1986644" y="366039"/>
                </a:lnTo>
                <a:lnTo>
                  <a:pt x="1988061" y="363027"/>
                </a:lnTo>
                <a:lnTo>
                  <a:pt x="1989479" y="360290"/>
                </a:lnTo>
                <a:lnTo>
                  <a:pt x="1991180" y="357279"/>
                </a:lnTo>
                <a:lnTo>
                  <a:pt x="1993164" y="354541"/>
                </a:lnTo>
                <a:lnTo>
                  <a:pt x="1995149" y="351803"/>
                </a:lnTo>
                <a:lnTo>
                  <a:pt x="1997417" y="349613"/>
                </a:lnTo>
                <a:lnTo>
                  <a:pt x="1999969" y="347423"/>
                </a:lnTo>
                <a:lnTo>
                  <a:pt x="2002521" y="345232"/>
                </a:lnTo>
                <a:lnTo>
                  <a:pt x="2005639" y="343315"/>
                </a:lnTo>
                <a:lnTo>
                  <a:pt x="2008758" y="341673"/>
                </a:lnTo>
                <a:lnTo>
                  <a:pt x="2012444" y="340304"/>
                </a:lnTo>
                <a:lnTo>
                  <a:pt x="2016413" y="338662"/>
                </a:lnTo>
                <a:lnTo>
                  <a:pt x="2020382" y="337567"/>
                </a:lnTo>
                <a:lnTo>
                  <a:pt x="2024919" y="336472"/>
                </a:lnTo>
                <a:lnTo>
                  <a:pt x="2029739" y="335924"/>
                </a:lnTo>
                <a:lnTo>
                  <a:pt x="2034558" y="335376"/>
                </a:lnTo>
                <a:lnTo>
                  <a:pt x="2039946" y="335102"/>
                </a:lnTo>
                <a:lnTo>
                  <a:pt x="2045616" y="335376"/>
                </a:lnTo>
                <a:lnTo>
                  <a:pt x="2108274" y="331269"/>
                </a:lnTo>
                <a:lnTo>
                  <a:pt x="2122734" y="329627"/>
                </a:lnTo>
                <a:lnTo>
                  <a:pt x="2136911" y="328258"/>
                </a:lnTo>
                <a:lnTo>
                  <a:pt x="2151087" y="326616"/>
                </a:lnTo>
                <a:lnTo>
                  <a:pt x="2165263" y="325521"/>
                </a:lnTo>
                <a:lnTo>
                  <a:pt x="2179722" y="324699"/>
                </a:lnTo>
                <a:lnTo>
                  <a:pt x="2193615" y="324151"/>
                </a:lnTo>
                <a:lnTo>
                  <a:pt x="2207791" y="323604"/>
                </a:lnTo>
                <a:lnTo>
                  <a:pt x="2221683" y="323604"/>
                </a:lnTo>
                <a:lnTo>
                  <a:pt x="2235576" y="323604"/>
                </a:lnTo>
                <a:lnTo>
                  <a:pt x="2249469" y="323878"/>
                </a:lnTo>
                <a:lnTo>
                  <a:pt x="2263362" y="324425"/>
                </a:lnTo>
                <a:lnTo>
                  <a:pt x="2276971" y="324973"/>
                </a:lnTo>
                <a:lnTo>
                  <a:pt x="2291147" y="326068"/>
                </a:lnTo>
                <a:lnTo>
                  <a:pt x="2304756" y="327711"/>
                </a:lnTo>
                <a:lnTo>
                  <a:pt x="2318365" y="329353"/>
                </a:lnTo>
                <a:lnTo>
                  <a:pt x="2331974" y="330996"/>
                </a:lnTo>
                <a:lnTo>
                  <a:pt x="2345299" y="333460"/>
                </a:lnTo>
                <a:lnTo>
                  <a:pt x="2358625" y="335924"/>
                </a:lnTo>
                <a:lnTo>
                  <a:pt x="2371950" y="338662"/>
                </a:lnTo>
                <a:lnTo>
                  <a:pt x="2385276" y="342220"/>
                </a:lnTo>
                <a:lnTo>
                  <a:pt x="2398602" y="345506"/>
                </a:lnTo>
                <a:lnTo>
                  <a:pt x="2411644" y="349613"/>
                </a:lnTo>
                <a:lnTo>
                  <a:pt x="2424686" y="353993"/>
                </a:lnTo>
                <a:lnTo>
                  <a:pt x="2437728" y="358647"/>
                </a:lnTo>
                <a:lnTo>
                  <a:pt x="2450487" y="363302"/>
                </a:lnTo>
                <a:lnTo>
                  <a:pt x="2463246" y="368777"/>
                </a:lnTo>
                <a:lnTo>
                  <a:pt x="2476004" y="374526"/>
                </a:lnTo>
                <a:lnTo>
                  <a:pt x="2488762" y="380823"/>
                </a:lnTo>
                <a:lnTo>
                  <a:pt x="2501238" y="387394"/>
                </a:lnTo>
                <a:lnTo>
                  <a:pt x="2513712" y="394238"/>
                </a:lnTo>
                <a:lnTo>
                  <a:pt x="2526187" y="401630"/>
                </a:lnTo>
                <a:lnTo>
                  <a:pt x="2538379" y="409569"/>
                </a:lnTo>
                <a:lnTo>
                  <a:pt x="2546034" y="413950"/>
                </a:lnTo>
                <a:lnTo>
                  <a:pt x="2553405" y="418330"/>
                </a:lnTo>
                <a:lnTo>
                  <a:pt x="2561343" y="422437"/>
                </a:lnTo>
                <a:lnTo>
                  <a:pt x="2569282" y="425996"/>
                </a:lnTo>
                <a:lnTo>
                  <a:pt x="2585726" y="433114"/>
                </a:lnTo>
                <a:lnTo>
                  <a:pt x="2593665" y="436947"/>
                </a:lnTo>
                <a:lnTo>
                  <a:pt x="2601604" y="440507"/>
                </a:lnTo>
                <a:lnTo>
                  <a:pt x="2616914" y="425996"/>
                </a:lnTo>
                <a:lnTo>
                  <a:pt x="2608692" y="418878"/>
                </a:lnTo>
                <a:lnTo>
                  <a:pt x="2601604" y="412307"/>
                </a:lnTo>
                <a:lnTo>
                  <a:pt x="2595650" y="406011"/>
                </a:lnTo>
                <a:lnTo>
                  <a:pt x="2591397" y="399988"/>
                </a:lnTo>
                <a:lnTo>
                  <a:pt x="2589129" y="397250"/>
                </a:lnTo>
                <a:lnTo>
                  <a:pt x="2587712" y="394512"/>
                </a:lnTo>
                <a:lnTo>
                  <a:pt x="2586577" y="392048"/>
                </a:lnTo>
                <a:lnTo>
                  <a:pt x="2585726" y="389584"/>
                </a:lnTo>
                <a:lnTo>
                  <a:pt x="2585159" y="387394"/>
                </a:lnTo>
                <a:lnTo>
                  <a:pt x="2584876" y="385204"/>
                </a:lnTo>
                <a:lnTo>
                  <a:pt x="2584876" y="383013"/>
                </a:lnTo>
                <a:lnTo>
                  <a:pt x="2585443" y="381097"/>
                </a:lnTo>
                <a:lnTo>
                  <a:pt x="2586294" y="379454"/>
                </a:lnTo>
                <a:lnTo>
                  <a:pt x="2587144" y="377811"/>
                </a:lnTo>
                <a:lnTo>
                  <a:pt x="2588563" y="375895"/>
                </a:lnTo>
                <a:lnTo>
                  <a:pt x="2590263" y="374526"/>
                </a:lnTo>
                <a:lnTo>
                  <a:pt x="2592815" y="373431"/>
                </a:lnTo>
                <a:lnTo>
                  <a:pt x="2595083" y="372063"/>
                </a:lnTo>
                <a:lnTo>
                  <a:pt x="2598201" y="370967"/>
                </a:lnTo>
                <a:lnTo>
                  <a:pt x="2601321" y="370146"/>
                </a:lnTo>
                <a:lnTo>
                  <a:pt x="2605290" y="369325"/>
                </a:lnTo>
                <a:lnTo>
                  <a:pt x="2608975" y="368777"/>
                </a:lnTo>
                <a:lnTo>
                  <a:pt x="2613512" y="368230"/>
                </a:lnTo>
                <a:lnTo>
                  <a:pt x="2618332" y="367955"/>
                </a:lnTo>
                <a:lnTo>
                  <a:pt x="2629106" y="367682"/>
                </a:lnTo>
                <a:lnTo>
                  <a:pt x="2641581" y="367955"/>
                </a:lnTo>
                <a:lnTo>
                  <a:pt x="2641864" y="363849"/>
                </a:lnTo>
                <a:lnTo>
                  <a:pt x="2642148" y="360290"/>
                </a:lnTo>
                <a:lnTo>
                  <a:pt x="2641864" y="356457"/>
                </a:lnTo>
                <a:lnTo>
                  <a:pt x="2641014" y="353446"/>
                </a:lnTo>
                <a:lnTo>
                  <a:pt x="2640163" y="350160"/>
                </a:lnTo>
                <a:lnTo>
                  <a:pt x="2638745" y="347148"/>
                </a:lnTo>
                <a:lnTo>
                  <a:pt x="2637044" y="344137"/>
                </a:lnTo>
                <a:lnTo>
                  <a:pt x="2635059" y="341673"/>
                </a:lnTo>
                <a:lnTo>
                  <a:pt x="2633075" y="338662"/>
                </a:lnTo>
                <a:lnTo>
                  <a:pt x="2630807" y="336472"/>
                </a:lnTo>
                <a:lnTo>
                  <a:pt x="2625420" y="331544"/>
                </a:lnTo>
                <a:lnTo>
                  <a:pt x="2619750" y="327436"/>
                </a:lnTo>
                <a:lnTo>
                  <a:pt x="2613796" y="323056"/>
                </a:lnTo>
                <a:lnTo>
                  <a:pt x="2608125" y="318676"/>
                </a:lnTo>
                <a:lnTo>
                  <a:pt x="2602455" y="314569"/>
                </a:lnTo>
                <a:lnTo>
                  <a:pt x="2597351" y="309642"/>
                </a:lnTo>
                <a:lnTo>
                  <a:pt x="2595083" y="307177"/>
                </a:lnTo>
                <a:lnTo>
                  <a:pt x="2593099" y="304714"/>
                </a:lnTo>
                <a:lnTo>
                  <a:pt x="2591397" y="301976"/>
                </a:lnTo>
                <a:lnTo>
                  <a:pt x="2589696" y="299238"/>
                </a:lnTo>
                <a:lnTo>
                  <a:pt x="2588563" y="296226"/>
                </a:lnTo>
                <a:lnTo>
                  <a:pt x="2587712" y="292941"/>
                </a:lnTo>
                <a:lnTo>
                  <a:pt x="2587144" y="289930"/>
                </a:lnTo>
                <a:lnTo>
                  <a:pt x="2586860" y="286097"/>
                </a:lnTo>
                <a:lnTo>
                  <a:pt x="2587144" y="282537"/>
                </a:lnTo>
                <a:lnTo>
                  <a:pt x="2587995" y="278431"/>
                </a:lnTo>
                <a:lnTo>
                  <a:pt x="2602738" y="254886"/>
                </a:lnTo>
                <a:lnTo>
                  <a:pt x="2618048" y="231067"/>
                </a:lnTo>
                <a:lnTo>
                  <a:pt x="2610393" y="226414"/>
                </a:lnTo>
                <a:lnTo>
                  <a:pt x="2603305" y="221486"/>
                </a:lnTo>
                <a:lnTo>
                  <a:pt x="2599903" y="218748"/>
                </a:lnTo>
                <a:lnTo>
                  <a:pt x="2596500" y="216010"/>
                </a:lnTo>
                <a:lnTo>
                  <a:pt x="2593665" y="213272"/>
                </a:lnTo>
                <a:lnTo>
                  <a:pt x="2590547" y="210260"/>
                </a:lnTo>
                <a:lnTo>
                  <a:pt x="2588279" y="207249"/>
                </a:lnTo>
                <a:lnTo>
                  <a:pt x="2586294" y="203964"/>
                </a:lnTo>
                <a:lnTo>
                  <a:pt x="2584309" y="200679"/>
                </a:lnTo>
                <a:lnTo>
                  <a:pt x="2583175" y="196846"/>
                </a:lnTo>
                <a:lnTo>
                  <a:pt x="2582608" y="193013"/>
                </a:lnTo>
                <a:lnTo>
                  <a:pt x="2582608" y="189180"/>
                </a:lnTo>
                <a:lnTo>
                  <a:pt x="2583175" y="184525"/>
                </a:lnTo>
                <a:lnTo>
                  <a:pt x="2584309" y="179872"/>
                </a:lnTo>
                <a:lnTo>
                  <a:pt x="2586294" y="175764"/>
                </a:lnTo>
                <a:lnTo>
                  <a:pt x="2588563" y="171932"/>
                </a:lnTo>
                <a:lnTo>
                  <a:pt x="2590831" y="169194"/>
                </a:lnTo>
                <a:lnTo>
                  <a:pt x="2593665" y="166730"/>
                </a:lnTo>
                <a:lnTo>
                  <a:pt x="2596500" y="164813"/>
                </a:lnTo>
                <a:lnTo>
                  <a:pt x="2599903" y="163718"/>
                </a:lnTo>
                <a:lnTo>
                  <a:pt x="2603022" y="162897"/>
                </a:lnTo>
                <a:lnTo>
                  <a:pt x="2606707" y="162350"/>
                </a:lnTo>
                <a:lnTo>
                  <a:pt x="2610109" y="162350"/>
                </a:lnTo>
                <a:lnTo>
                  <a:pt x="2614079" y="162623"/>
                </a:lnTo>
                <a:lnTo>
                  <a:pt x="2618048" y="162897"/>
                </a:lnTo>
                <a:lnTo>
                  <a:pt x="2621734" y="163445"/>
                </a:lnTo>
                <a:lnTo>
                  <a:pt x="2629673" y="165088"/>
                </a:lnTo>
                <a:lnTo>
                  <a:pt x="2637611" y="166730"/>
                </a:lnTo>
                <a:lnTo>
                  <a:pt x="2641581" y="167278"/>
                </a:lnTo>
                <a:lnTo>
                  <a:pt x="2645266" y="167551"/>
                </a:lnTo>
                <a:lnTo>
                  <a:pt x="2648101" y="167551"/>
                </a:lnTo>
                <a:lnTo>
                  <a:pt x="2651221" y="167278"/>
                </a:lnTo>
                <a:lnTo>
                  <a:pt x="2653772" y="166456"/>
                </a:lnTo>
                <a:lnTo>
                  <a:pt x="2655757" y="165635"/>
                </a:lnTo>
                <a:lnTo>
                  <a:pt x="2657742" y="164266"/>
                </a:lnTo>
                <a:lnTo>
                  <a:pt x="2659442" y="162623"/>
                </a:lnTo>
                <a:lnTo>
                  <a:pt x="2660576" y="160707"/>
                </a:lnTo>
                <a:lnTo>
                  <a:pt x="2661710" y="158790"/>
                </a:lnTo>
                <a:lnTo>
                  <a:pt x="2662561" y="156600"/>
                </a:lnTo>
                <a:lnTo>
                  <a:pt x="2663411" y="153862"/>
                </a:lnTo>
                <a:lnTo>
                  <a:pt x="2663979" y="151399"/>
                </a:lnTo>
                <a:lnTo>
                  <a:pt x="2664263" y="148387"/>
                </a:lnTo>
                <a:lnTo>
                  <a:pt x="2664263" y="142364"/>
                </a:lnTo>
                <a:lnTo>
                  <a:pt x="2647818" y="129497"/>
                </a:lnTo>
                <a:lnTo>
                  <a:pt x="2645833" y="126485"/>
                </a:lnTo>
                <a:lnTo>
                  <a:pt x="2642998" y="123199"/>
                </a:lnTo>
                <a:lnTo>
                  <a:pt x="2640163" y="120188"/>
                </a:lnTo>
                <a:lnTo>
                  <a:pt x="2637327" y="117176"/>
                </a:lnTo>
                <a:lnTo>
                  <a:pt x="2630807" y="111975"/>
                </a:lnTo>
                <a:lnTo>
                  <a:pt x="2623435" y="106499"/>
                </a:lnTo>
                <a:lnTo>
                  <a:pt x="2608408" y="96096"/>
                </a:lnTo>
                <a:lnTo>
                  <a:pt x="2601321" y="90894"/>
                </a:lnTo>
                <a:lnTo>
                  <a:pt x="2594516" y="85418"/>
                </a:lnTo>
                <a:lnTo>
                  <a:pt x="2591397" y="82681"/>
                </a:lnTo>
                <a:lnTo>
                  <a:pt x="2588279" y="79669"/>
                </a:lnTo>
                <a:lnTo>
                  <a:pt x="2585726" y="76658"/>
                </a:lnTo>
                <a:lnTo>
                  <a:pt x="2583175" y="73646"/>
                </a:lnTo>
                <a:lnTo>
                  <a:pt x="2581190" y="70087"/>
                </a:lnTo>
                <a:lnTo>
                  <a:pt x="2579490" y="66801"/>
                </a:lnTo>
                <a:lnTo>
                  <a:pt x="2577788" y="62969"/>
                </a:lnTo>
                <a:lnTo>
                  <a:pt x="2576654" y="59136"/>
                </a:lnTo>
                <a:lnTo>
                  <a:pt x="2576087" y="55303"/>
                </a:lnTo>
                <a:lnTo>
                  <a:pt x="2575804" y="50922"/>
                </a:lnTo>
                <a:lnTo>
                  <a:pt x="2576087" y="46269"/>
                </a:lnTo>
                <a:lnTo>
                  <a:pt x="2576654" y="41888"/>
                </a:lnTo>
                <a:lnTo>
                  <a:pt x="2578355" y="36960"/>
                </a:lnTo>
                <a:lnTo>
                  <a:pt x="2580056" y="31485"/>
                </a:lnTo>
                <a:lnTo>
                  <a:pt x="2582324" y="26009"/>
                </a:lnTo>
                <a:lnTo>
                  <a:pt x="2585726" y="20260"/>
                </a:lnTo>
                <a:lnTo>
                  <a:pt x="2595367" y="17248"/>
                </a:lnTo>
                <a:lnTo>
                  <a:pt x="2605290" y="14236"/>
                </a:lnTo>
                <a:lnTo>
                  <a:pt x="2615213" y="11773"/>
                </a:lnTo>
                <a:lnTo>
                  <a:pt x="2625136" y="9309"/>
                </a:lnTo>
                <a:lnTo>
                  <a:pt x="2635059" y="7392"/>
                </a:lnTo>
                <a:lnTo>
                  <a:pt x="2644983" y="5750"/>
                </a:lnTo>
                <a:lnTo>
                  <a:pt x="2654623" y="4381"/>
                </a:lnTo>
                <a:lnTo>
                  <a:pt x="2664547" y="2738"/>
                </a:lnTo>
                <a:lnTo>
                  <a:pt x="2674469" y="1917"/>
                </a:lnTo>
                <a:lnTo>
                  <a:pt x="2684392" y="1095"/>
                </a:lnTo>
                <a:lnTo>
                  <a:pt x="2694032" y="548"/>
                </a:lnTo>
                <a:close/>
              </a:path>
            </a:pathLst>
          </a:custGeom>
        </p:spPr>
        <p:txBody>
          <a:bodyPr wrap="square">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8198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1873741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2" name="Picture 2" descr="Image result for paper texture">
            <a:extLst>
              <a:ext uri="{FF2B5EF4-FFF2-40B4-BE49-F238E27FC236}">
                <a16:creationId xmlns:a16="http://schemas.microsoft.com/office/drawing/2014/main" id="{74EC85EA-ED5E-9C42-A1BA-B0CD7013D29A}"/>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E3AA43A8-9C57-42ED-AFE4-B30FF91A6411}" type="datetime1">
              <a:rPr lang="en-US" smtClean="0"/>
              <a:t>12/15/2022</a:t>
            </a:fld>
            <a:endParaRPr lang="en-US" dirty="0"/>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dirty="0"/>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dirty="0"/>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1" name="Straight Connector 10">
            <a:extLst>
              <a:ext uri="{FF2B5EF4-FFF2-40B4-BE49-F238E27FC236}">
                <a16:creationId xmlns:a16="http://schemas.microsoft.com/office/drawing/2014/main" id="{A888B3E0-8DCD-456C-9A81-A06047A540F1}"/>
              </a:ext>
            </a:extLst>
          </p:cNvPr>
          <p:cNvCxnSpPr>
            <a:cxnSpLocks/>
          </p:cNvCxnSpPr>
          <p:nvPr userDrawn="1"/>
        </p:nvCxnSpPr>
        <p:spPr>
          <a:xfrm>
            <a:off x="664448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94E2456-38A0-43EF-B4E0-A7C53928DAA7}"/>
              </a:ext>
            </a:extLst>
          </p:cNvPr>
          <p:cNvPicPr>
            <a:picLocks noChangeAspect="1"/>
          </p:cNvPicPr>
          <p:nvPr userDrawn="1"/>
        </p:nvPicPr>
        <p:blipFill>
          <a:blip r:embed="rId4"/>
          <a:stretch>
            <a:fillRect/>
          </a:stretch>
        </p:blipFill>
        <p:spPr>
          <a:xfrm>
            <a:off x="0" y="0"/>
            <a:ext cx="5913121" cy="6858000"/>
          </a:xfrm>
          <a:prstGeom prst="rect">
            <a:avLst/>
          </a:prstGeom>
        </p:spPr>
      </p:pic>
    </p:spTree>
    <p:extLst>
      <p:ext uri="{BB962C8B-B14F-4D97-AF65-F5344CB8AC3E}">
        <p14:creationId xmlns:p14="http://schemas.microsoft.com/office/powerpoint/2010/main" val="1116712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533EE5-D433-42CF-904C-DA43DCD634FE}"/>
              </a:ext>
            </a:extLst>
          </p:cNvPr>
          <p:cNvPicPr>
            <a:picLocks noChangeAspect="1"/>
          </p:cNvPicPr>
          <p:nvPr userDrawn="1"/>
        </p:nvPicPr>
        <p:blipFill>
          <a:blip r:embed="rId2"/>
          <a:stretch>
            <a:fillRect/>
          </a:stretch>
        </p:blipFill>
        <p:spPr>
          <a:xfrm>
            <a:off x="0" y="682752"/>
            <a:ext cx="12192000" cy="5492496"/>
          </a:xfrm>
          <a:prstGeom prst="rect">
            <a:avLst/>
          </a:prstGeom>
        </p:spPr>
      </p:pic>
      <p:sp>
        <p:nvSpPr>
          <p:cNvPr id="2" name="Title 1">
            <a:extLst>
              <a:ext uri="{FF2B5EF4-FFF2-40B4-BE49-F238E27FC236}">
                <a16:creationId xmlns:a16="http://schemas.microsoft.com/office/drawing/2014/main" id="{5D407EF3-FF81-4A6B-BAD7-C162A3B126B0}"/>
              </a:ext>
            </a:extLst>
          </p:cNvPr>
          <p:cNvSpPr>
            <a:spLocks noGrp="1"/>
          </p:cNvSpPr>
          <p:nvPr>
            <p:ph type="title" hasCustomPrompt="1"/>
          </p:nvPr>
        </p:nvSpPr>
        <p:spPr>
          <a:xfrm>
            <a:off x="6717322" y="2647012"/>
            <a:ext cx="4950937" cy="1872028"/>
          </a:xfrm>
          <a:prstGeom prst="rect">
            <a:avLst/>
          </a:prstGeom>
        </p:spPr>
        <p:txBody>
          <a:bodyPr anchor="b"/>
          <a:lstStyle>
            <a:lvl1pPr>
              <a:defRPr sz="6000">
                <a:solidFill>
                  <a:schemeClr val="bg1"/>
                </a:solidFill>
              </a:defRPr>
            </a:lvl1pPr>
          </a:lstStyle>
          <a:p>
            <a:r>
              <a:rPr lang="en-US" dirty="0"/>
              <a:t>PRESENTATION TITLE</a:t>
            </a:r>
          </a:p>
        </p:txBody>
      </p:sp>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4546028"/>
            <a:ext cx="495093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44481" y="4519040"/>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199F2F76-158B-4940-BFEC-11EF1BD90E4A}"/>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054588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CE75307-6F17-4E8B-B304-21802F95FA7E}"/>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0E75928-B761-4733-A3D2-6AFC7473B71C}"/>
              </a:ext>
            </a:extLst>
          </p:cNvPr>
          <p:cNvSpPr/>
          <p:nvPr userDrawn="1"/>
        </p:nvSpPr>
        <p:spPr>
          <a:xfrm flipV="1">
            <a:off x="0" y="1494265"/>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Placeholder 1">
            <a:extLst>
              <a:ext uri="{FF2B5EF4-FFF2-40B4-BE49-F238E27FC236}">
                <a16:creationId xmlns:a16="http://schemas.microsoft.com/office/drawing/2014/main" id="{8646954C-1DDA-4C1E-84D0-9DBCCC19397D}"/>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306DBFE-56E7-41B6-A90F-598560CEC480}"/>
              </a:ext>
            </a:extLst>
          </p:cNvPr>
          <p:cNvSpPr>
            <a:spLocks noGrp="1"/>
          </p:cNvSpPr>
          <p:nvPr>
            <p:ph type="body" idx="1"/>
          </p:nvPr>
        </p:nvSpPr>
        <p:spPr>
          <a:xfrm>
            <a:off x="839789" y="1834486"/>
            <a:ext cx="4998304" cy="464160"/>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EF0821-71C9-4AD5-A484-044C266B1EF6}"/>
              </a:ext>
            </a:extLst>
          </p:cNvPr>
          <p:cNvSpPr>
            <a:spLocks noGrp="1"/>
          </p:cNvSpPr>
          <p:nvPr>
            <p:ph sz="half" idx="2"/>
          </p:nvPr>
        </p:nvSpPr>
        <p:spPr>
          <a:xfrm>
            <a:off x="839789" y="2485545"/>
            <a:ext cx="4998304" cy="3857441"/>
          </a:xfrm>
        </p:spPr>
        <p:txBody>
          <a:bodyPr>
            <a:normAutofit/>
          </a:bodyPr>
          <a:lstStyle>
            <a:lvl1pPr>
              <a:lnSpc>
                <a:spcPct val="120000"/>
              </a:lnSpc>
              <a:defRPr sz="1600">
                <a:latin typeface="+mj-lt"/>
              </a:defRPr>
            </a:lvl1pPr>
            <a:lvl2pPr>
              <a:lnSpc>
                <a:spcPct val="120000"/>
              </a:lnSpc>
              <a:defRPr sz="1400">
                <a:latin typeface="+mj-lt"/>
              </a:defRPr>
            </a:lvl2pPr>
            <a:lvl3pPr>
              <a:lnSpc>
                <a:spcPct val="120000"/>
              </a:lnSpc>
              <a:defRPr sz="1200">
                <a:latin typeface="+mj-lt"/>
              </a:defRPr>
            </a:lvl3pPr>
            <a:lvl4pPr>
              <a:lnSpc>
                <a:spcPct val="120000"/>
              </a:lnSpc>
              <a:defRPr sz="1100">
                <a:latin typeface="+mj-lt"/>
              </a:defRPr>
            </a:lvl4pPr>
            <a:lvl5pPr>
              <a:lnSpc>
                <a:spcPct val="120000"/>
              </a:lnSpc>
              <a:defRPr sz="11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424212-10C6-435C-9740-5A6D6555DE6A}"/>
              </a:ext>
            </a:extLst>
          </p:cNvPr>
          <p:cNvSpPr>
            <a:spLocks noGrp="1"/>
          </p:cNvSpPr>
          <p:nvPr>
            <p:ph type="body" sz="quarter" idx="3"/>
          </p:nvPr>
        </p:nvSpPr>
        <p:spPr>
          <a:xfrm>
            <a:off x="6368980" y="1834486"/>
            <a:ext cx="5022920" cy="464160"/>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A0FD89-715C-4877-95B3-C4BCBAED7812}"/>
              </a:ext>
            </a:extLst>
          </p:cNvPr>
          <p:cNvSpPr>
            <a:spLocks noGrp="1"/>
          </p:cNvSpPr>
          <p:nvPr>
            <p:ph sz="quarter" idx="4"/>
          </p:nvPr>
        </p:nvSpPr>
        <p:spPr>
          <a:xfrm>
            <a:off x="6368980" y="2485545"/>
            <a:ext cx="5022920" cy="3857441"/>
          </a:xfrm>
        </p:spPr>
        <p:txBody>
          <a:bodyPr>
            <a:normAutofit/>
          </a:bodyPr>
          <a:lstStyle>
            <a:lvl1pPr>
              <a:lnSpc>
                <a:spcPct val="120000"/>
              </a:lnSpc>
              <a:defRPr sz="1600">
                <a:latin typeface="+mj-lt"/>
              </a:defRPr>
            </a:lvl1pPr>
            <a:lvl2pPr>
              <a:lnSpc>
                <a:spcPct val="120000"/>
              </a:lnSpc>
              <a:defRPr sz="1400">
                <a:latin typeface="+mj-lt"/>
              </a:defRPr>
            </a:lvl2pPr>
            <a:lvl3pPr>
              <a:lnSpc>
                <a:spcPct val="120000"/>
              </a:lnSpc>
              <a:defRPr sz="1200">
                <a:latin typeface="+mj-lt"/>
              </a:defRPr>
            </a:lvl3pPr>
            <a:lvl4pPr>
              <a:lnSpc>
                <a:spcPct val="120000"/>
              </a:lnSpc>
              <a:defRPr sz="1100">
                <a:latin typeface="+mj-lt"/>
              </a:defRPr>
            </a:lvl4pPr>
            <a:lvl5pPr>
              <a:lnSpc>
                <a:spcPct val="120000"/>
              </a:lnSpc>
              <a:defRPr sz="11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D9A6A772-971C-4942-B425-C30730B92223}"/>
              </a:ext>
            </a:extLst>
          </p:cNvPr>
          <p:cNvCxnSpPr>
            <a:cxnSpLocks/>
          </p:cNvCxnSpPr>
          <p:nvPr userDrawn="1"/>
        </p:nvCxnSpPr>
        <p:spPr>
          <a:xfrm flipV="1">
            <a:off x="838200" y="2306121"/>
            <a:ext cx="4999843" cy="2242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3DA982A-223C-47F7-A2CF-1B7F38F2E090}"/>
              </a:ext>
            </a:extLst>
          </p:cNvPr>
          <p:cNvCxnSpPr>
            <a:cxnSpLocks/>
          </p:cNvCxnSpPr>
          <p:nvPr userDrawn="1"/>
        </p:nvCxnSpPr>
        <p:spPr>
          <a:xfrm flipV="1">
            <a:off x="6330830" y="2291170"/>
            <a:ext cx="5021381" cy="2242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4" name="Shape 61">
            <a:extLst>
              <a:ext uri="{FF2B5EF4-FFF2-40B4-BE49-F238E27FC236}">
                <a16:creationId xmlns:a16="http://schemas.microsoft.com/office/drawing/2014/main" id="{885D84D5-64E4-49F2-B5BA-3A40FA942526}"/>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8E1FC3F9-40ED-294D-848B-D86F60198E62}"/>
              </a:ext>
            </a:extLst>
          </p:cNvPr>
          <p:cNvSpPr>
            <a:spLocks noGrp="1"/>
          </p:cNvSpPr>
          <p:nvPr>
            <p:ph type="ftr" sz="quarter" idx="13"/>
          </p:nvPr>
        </p:nvSpPr>
        <p:spPr/>
        <p:txBody>
          <a:bodyPr/>
          <a:lstStyle/>
          <a:p>
            <a:endParaRPr lang="en-US" dirty="0"/>
          </a:p>
        </p:txBody>
      </p:sp>
      <p:sp>
        <p:nvSpPr>
          <p:cNvPr id="7" name="Slide Number Placeholder 6">
            <a:extLst>
              <a:ext uri="{FF2B5EF4-FFF2-40B4-BE49-F238E27FC236}">
                <a16:creationId xmlns:a16="http://schemas.microsoft.com/office/drawing/2014/main" id="{CA5ECFEB-AF18-7C4B-A88D-200F7F386DA6}"/>
              </a:ext>
            </a:extLst>
          </p:cNvPr>
          <p:cNvSpPr>
            <a:spLocks noGrp="1"/>
          </p:cNvSpPr>
          <p:nvPr>
            <p:ph type="sldNum" sz="quarter" idx="14"/>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0737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Image result for paper texture">
            <a:extLst>
              <a:ext uri="{FF2B5EF4-FFF2-40B4-BE49-F238E27FC236}">
                <a16:creationId xmlns:a16="http://schemas.microsoft.com/office/drawing/2014/main" id="{DB8548B1-0D03-4CF5-B096-7F591BEBFEB0}"/>
              </a:ext>
            </a:extLst>
          </p:cNvPr>
          <p:cNvPicPr>
            <a:picLocks noChangeAspect="1" noChangeArrowheads="1"/>
          </p:cNvPicPr>
          <p:nvPr userDrawn="1"/>
        </p:nvPicPr>
        <p:blipFill rotWithShape="1">
          <a:blip r:embed="rId14" cstate="screen">
            <a:extLst>
              <a:ext uri="{BEBA8EAE-BF5A-486C-A8C5-ECC9F3942E4B}">
                <a14:imgProps xmlns:a14="http://schemas.microsoft.com/office/drawing/2010/main">
                  <a14:imgLayer r:embed="rId15">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a:extLst>
              <a:ext uri="{FF2B5EF4-FFF2-40B4-BE49-F238E27FC236}">
                <a16:creationId xmlns:a16="http://schemas.microsoft.com/office/drawing/2014/main" id="{73B098D0-93BD-4B51-8E9E-5D4D6D950F2C}"/>
              </a:ext>
            </a:extLst>
          </p:cNvPr>
          <p:cNvSpPr>
            <a:spLocks noGrp="1"/>
          </p:cNvSpPr>
          <p:nvPr>
            <p:ph type="title"/>
          </p:nvPr>
        </p:nvSpPr>
        <p:spPr>
          <a:xfrm>
            <a:off x="838200" y="429768"/>
            <a:ext cx="10515600" cy="63719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7B4C3-38C8-499D-91DE-107F743B91F6}"/>
              </a:ext>
            </a:extLst>
          </p:cNvPr>
          <p:cNvSpPr>
            <a:spLocks noGrp="1"/>
          </p:cNvSpPr>
          <p:nvPr>
            <p:ph type="body" idx="1"/>
          </p:nvPr>
        </p:nvSpPr>
        <p:spPr>
          <a:xfrm>
            <a:off x="838200" y="1301262"/>
            <a:ext cx="10515600" cy="48757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ECC217D-737C-4959-B035-84EAC74D5CA3}"/>
              </a:ext>
            </a:extLst>
          </p:cNvPr>
          <p:cNvSpPr>
            <a:spLocks noGrp="1"/>
          </p:cNvSpPr>
          <p:nvPr>
            <p:ph type="ftr" sz="quarter" idx="3"/>
          </p:nvPr>
        </p:nvSpPr>
        <p:spPr>
          <a:xfrm>
            <a:off x="838200" y="635635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11" name="Shape 61">
            <a:extLst>
              <a:ext uri="{FF2B5EF4-FFF2-40B4-BE49-F238E27FC236}">
                <a16:creationId xmlns:a16="http://schemas.microsoft.com/office/drawing/2014/main" id="{4C6CEA86-90A4-4284-86BF-23E5E6F4A736}"/>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13" name="Slide Number Placeholder 5">
            <a:extLst>
              <a:ext uri="{FF2B5EF4-FFF2-40B4-BE49-F238E27FC236}">
                <a16:creationId xmlns:a16="http://schemas.microsoft.com/office/drawing/2014/main" id="{A1AB594D-E50C-4B04-A2BD-2626B3B76697}"/>
              </a:ext>
            </a:extLst>
          </p:cNvPr>
          <p:cNvSpPr>
            <a:spLocks noGrp="1"/>
          </p:cNvSpPr>
          <p:nvPr>
            <p:ph type="sldNum" sz="quarter" idx="4"/>
          </p:nvPr>
        </p:nvSpPr>
        <p:spPr>
          <a:xfrm>
            <a:off x="11353800" y="6356350"/>
            <a:ext cx="515080" cy="365125"/>
          </a:xfrm>
          <a:prstGeom prst="rect">
            <a:avLst/>
          </a:prstGeom>
        </p:spPr>
        <p:txBody>
          <a:bodyPr/>
          <a:lstStyle>
            <a:lvl1pPr algn="r">
              <a:defRPr>
                <a:solidFill>
                  <a:schemeClr val="tx1"/>
                </a:solidFill>
              </a:defRPr>
            </a:lvl1p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777134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7" r:id="rId4"/>
    <p:sldLayoutId id="2147483664" r:id="rId5"/>
    <p:sldLayoutId id="2147483666" r:id="rId6"/>
    <p:sldLayoutId id="2147483672" r:id="rId7"/>
    <p:sldLayoutId id="2147483673" r:id="rId8"/>
    <p:sldLayoutId id="2147483653" r:id="rId9"/>
    <p:sldLayoutId id="2147483671" r:id="rId10"/>
    <p:sldLayoutId id="2147483654" r:id="rId11"/>
    <p:sldLayoutId id="2147483655" r:id="rId12"/>
  </p:sldLayoutIdLst>
  <p:hf hdr="0" ftr="0" dt="0"/>
  <p:txStyles>
    <p:titleStyle>
      <a:lvl1pPr algn="l" defTabSz="914400" rtl="0" eaLnBrk="1" latinLnBrk="0" hangingPunct="1">
        <a:lnSpc>
          <a:spcPct val="90000"/>
        </a:lnSpc>
        <a:spcBef>
          <a:spcPct val="0"/>
        </a:spcBef>
        <a:buNone/>
        <a:defRPr sz="3600" b="1" kern="1200" cap="all" baseline="0">
          <a:solidFill>
            <a:schemeClr val="tx1"/>
          </a:solidFill>
          <a:latin typeface="+mn-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j-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j-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2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9851F-4305-4854-B51C-49F1E47FE452}"/>
              </a:ext>
            </a:extLst>
          </p:cNvPr>
          <p:cNvSpPr>
            <a:spLocks noGrp="1"/>
          </p:cNvSpPr>
          <p:nvPr>
            <p:ph type="title"/>
          </p:nvPr>
        </p:nvSpPr>
        <p:spPr>
          <a:xfrm>
            <a:off x="6458858" y="1863970"/>
            <a:ext cx="4888592" cy="1872028"/>
          </a:xfrm>
        </p:spPr>
        <p:txBody>
          <a:bodyPr anchor="b">
            <a:normAutofit fontScale="90000"/>
          </a:bodyPr>
          <a:lstStyle/>
          <a:p>
            <a:r>
              <a:rPr lang="en-US" dirty="0"/>
              <a:t>attendance system by face recognition</a:t>
            </a:r>
          </a:p>
        </p:txBody>
      </p:sp>
      <p:sp>
        <p:nvSpPr>
          <p:cNvPr id="5" name="Text Placeholder 4">
            <a:extLst>
              <a:ext uri="{FF2B5EF4-FFF2-40B4-BE49-F238E27FC236}">
                <a16:creationId xmlns:a16="http://schemas.microsoft.com/office/drawing/2014/main" id="{6D5A4593-F996-4719-B2D0-0417A273F3CA}"/>
              </a:ext>
            </a:extLst>
          </p:cNvPr>
          <p:cNvSpPr>
            <a:spLocks noGrp="1"/>
          </p:cNvSpPr>
          <p:nvPr>
            <p:ph type="body" idx="1"/>
          </p:nvPr>
        </p:nvSpPr>
        <p:spPr>
          <a:xfrm>
            <a:off x="6530034" y="3735998"/>
            <a:ext cx="5030595" cy="1200900"/>
          </a:xfrm>
        </p:spPr>
        <p:txBody>
          <a:bodyPr>
            <a:normAutofit/>
          </a:bodyPr>
          <a:lstStyle/>
          <a:p>
            <a:r>
              <a:rPr lang="en-US" dirty="0"/>
              <a:t>Machine Learning with Large Datasets</a:t>
            </a:r>
          </a:p>
        </p:txBody>
      </p:sp>
      <p:pic>
        <p:nvPicPr>
          <p:cNvPr id="13" name="Picture Placeholder 12">
            <a:extLst>
              <a:ext uri="{FF2B5EF4-FFF2-40B4-BE49-F238E27FC236}">
                <a16:creationId xmlns:a16="http://schemas.microsoft.com/office/drawing/2014/main" id="{426CA5DC-41C1-E5D0-7FAD-C4183026B490}"/>
              </a:ext>
            </a:extLst>
          </p:cNvPr>
          <p:cNvPicPr>
            <a:picLocks noGrp="1" noChangeAspect="1"/>
          </p:cNvPicPr>
          <p:nvPr>
            <p:ph type="pic" sz="quarter" idx="13"/>
          </p:nvPr>
        </p:nvPicPr>
        <p:blipFill rotWithShape="1">
          <a:blip r:embed="rId2"/>
          <a:srcRect l="7480" r="6294"/>
          <a:stretch/>
        </p:blipFill>
        <p:spPr>
          <a:xfrm>
            <a:off x="20" y="10"/>
            <a:ext cx="5913419" cy="6857989"/>
          </a:xfrm>
          <a:noFill/>
        </p:spPr>
      </p:pic>
    </p:spTree>
    <p:extLst>
      <p:ext uri="{BB962C8B-B14F-4D97-AF65-F5344CB8AC3E}">
        <p14:creationId xmlns:p14="http://schemas.microsoft.com/office/powerpoint/2010/main" val="517853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icture containing light&#10;&#10;Description automatically generated">
            <a:extLst>
              <a:ext uri="{FF2B5EF4-FFF2-40B4-BE49-F238E27FC236}">
                <a16:creationId xmlns:a16="http://schemas.microsoft.com/office/drawing/2014/main" id="{3BB745FE-FE1F-3601-3D0A-854AEAF430A1}"/>
              </a:ext>
            </a:extLst>
          </p:cNvPr>
          <p:cNvPicPr>
            <a:picLocks noGrp="1" noChangeAspect="1"/>
          </p:cNvPicPr>
          <p:nvPr>
            <p:ph type="pic" sz="quarter" idx="13"/>
          </p:nvPr>
        </p:nvPicPr>
        <p:blipFill>
          <a:blip r:embed="rId2"/>
          <a:srcRect l="14451" r="14451"/>
          <a:stretch>
            <a:fillRect/>
          </a:stretch>
        </p:blipFill>
        <p:spPr>
          <a:xfrm>
            <a:off x="0" y="0"/>
            <a:ext cx="6470160" cy="6356350"/>
          </a:xfrm>
        </p:spPr>
      </p:pic>
      <p:sp>
        <p:nvSpPr>
          <p:cNvPr id="4" name="Title 3">
            <a:extLst>
              <a:ext uri="{FF2B5EF4-FFF2-40B4-BE49-F238E27FC236}">
                <a16:creationId xmlns:a16="http://schemas.microsoft.com/office/drawing/2014/main" id="{77F4E639-97BD-C323-CF23-C2AFC05A24C9}"/>
              </a:ext>
            </a:extLst>
          </p:cNvPr>
          <p:cNvSpPr>
            <a:spLocks noGrp="1"/>
          </p:cNvSpPr>
          <p:nvPr>
            <p:ph type="title"/>
          </p:nvPr>
        </p:nvSpPr>
        <p:spPr/>
        <p:txBody>
          <a:bodyPr/>
          <a:lstStyle/>
          <a:p>
            <a:r>
              <a:rPr lang="en-US" dirty="0" err="1"/>
              <a:t>Cnn</a:t>
            </a:r>
            <a:r>
              <a:rPr lang="en-US" dirty="0"/>
              <a:t> model</a:t>
            </a:r>
          </a:p>
        </p:txBody>
      </p:sp>
    </p:spTree>
    <p:extLst>
      <p:ext uri="{BB962C8B-B14F-4D97-AF65-F5344CB8AC3E}">
        <p14:creationId xmlns:p14="http://schemas.microsoft.com/office/powerpoint/2010/main" val="474498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E9CAB-C602-F1D6-8959-54733D2BA4BE}"/>
              </a:ext>
            </a:extLst>
          </p:cNvPr>
          <p:cNvSpPr>
            <a:spLocks noGrp="1"/>
          </p:cNvSpPr>
          <p:nvPr>
            <p:ph type="title"/>
          </p:nvPr>
        </p:nvSpPr>
        <p:spPr/>
        <p:txBody>
          <a:bodyPr>
            <a:noAutofit/>
          </a:bodyPr>
          <a:lstStyle/>
          <a:p>
            <a:r>
              <a:rPr lang="en-US" sz="4000" dirty="0"/>
              <a:t>CNN MODEL</a:t>
            </a:r>
          </a:p>
        </p:txBody>
      </p:sp>
      <p:sp>
        <p:nvSpPr>
          <p:cNvPr id="3" name="Text Placeholder 2">
            <a:extLst>
              <a:ext uri="{FF2B5EF4-FFF2-40B4-BE49-F238E27FC236}">
                <a16:creationId xmlns:a16="http://schemas.microsoft.com/office/drawing/2014/main" id="{4D4188F8-16E7-4F10-C1CB-5AD2F4E4DB67}"/>
              </a:ext>
            </a:extLst>
          </p:cNvPr>
          <p:cNvSpPr>
            <a:spLocks noGrp="1"/>
          </p:cNvSpPr>
          <p:nvPr>
            <p:ph type="body" idx="1"/>
          </p:nvPr>
        </p:nvSpPr>
        <p:spPr/>
        <p:txBody>
          <a:bodyPr>
            <a:noAutofit/>
          </a:bodyPr>
          <a:lstStyle/>
          <a:p>
            <a:r>
              <a:rPr lang="en-US" sz="3600" dirty="0" err="1"/>
              <a:t>Giới</a:t>
            </a:r>
            <a:r>
              <a:rPr lang="en-US" sz="3600" dirty="0"/>
              <a:t> </a:t>
            </a:r>
            <a:r>
              <a:rPr lang="en-US" sz="3600" dirty="0" err="1"/>
              <a:t>thiệu</a:t>
            </a:r>
            <a:endParaRPr lang="en-US" sz="3600" dirty="0"/>
          </a:p>
        </p:txBody>
      </p:sp>
      <p:sp>
        <p:nvSpPr>
          <p:cNvPr id="4" name="Content Placeholder 3">
            <a:extLst>
              <a:ext uri="{FF2B5EF4-FFF2-40B4-BE49-F238E27FC236}">
                <a16:creationId xmlns:a16="http://schemas.microsoft.com/office/drawing/2014/main" id="{FA5458F8-54D5-EE1C-C945-51D0AAC40B55}"/>
              </a:ext>
            </a:extLst>
          </p:cNvPr>
          <p:cNvSpPr>
            <a:spLocks noGrp="1"/>
          </p:cNvSpPr>
          <p:nvPr>
            <p:ph sz="half" idx="2"/>
          </p:nvPr>
        </p:nvSpPr>
        <p:spPr>
          <a:xfrm>
            <a:off x="839788" y="2485546"/>
            <a:ext cx="4998305" cy="3116968"/>
          </a:xfrm>
        </p:spPr>
        <p:txBody>
          <a:bodyPr>
            <a:normAutofit/>
          </a:bodyPr>
          <a:lstStyle/>
          <a:p>
            <a:pPr marL="0" indent="0">
              <a:lnSpc>
                <a:spcPct val="150000"/>
              </a:lnSpc>
              <a:buNone/>
            </a:pPr>
            <a:r>
              <a:rPr lang="en-US" sz="1800" dirty="0">
                <a:solidFill>
                  <a:srgbClr val="222222"/>
                </a:solidFill>
                <a:effectLst/>
                <a:latin typeface="+mn-lt"/>
                <a:ea typeface="Roboto" panose="02000000000000000000" pitchFamily="2" charset="0"/>
              </a:rPr>
              <a:t>Convolutional Neural Network (CNNs – </a:t>
            </a:r>
            <a:r>
              <a:rPr lang="en-US" sz="1800" dirty="0" err="1">
                <a:solidFill>
                  <a:srgbClr val="222222"/>
                </a:solidFill>
                <a:effectLst/>
                <a:latin typeface="+mn-lt"/>
                <a:ea typeface="Roboto" panose="02000000000000000000" pitchFamily="2" charset="0"/>
              </a:rPr>
              <a:t>Mạng</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nơ-ron</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tích</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chập</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là</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một</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trong</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những</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mô</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hình</a:t>
            </a:r>
            <a:r>
              <a:rPr lang="en-US" sz="1800" dirty="0">
                <a:solidFill>
                  <a:srgbClr val="222222"/>
                </a:solidFill>
                <a:effectLst/>
                <a:latin typeface="+mn-lt"/>
                <a:ea typeface="Roboto" panose="02000000000000000000" pitchFamily="2" charset="0"/>
              </a:rPr>
              <a:t> Deep Learning </a:t>
            </a:r>
            <a:r>
              <a:rPr lang="en-US" sz="1800" dirty="0" err="1">
                <a:solidFill>
                  <a:srgbClr val="222222"/>
                </a:solidFill>
                <a:effectLst/>
                <a:latin typeface="+mn-lt"/>
                <a:ea typeface="Roboto" panose="02000000000000000000" pitchFamily="2" charset="0"/>
              </a:rPr>
              <a:t>tiên</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tiến</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Nó</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giúp</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cho</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chúng</a:t>
            </a:r>
            <a:r>
              <a:rPr lang="en-US" sz="1800" dirty="0">
                <a:solidFill>
                  <a:srgbClr val="222222"/>
                </a:solidFill>
                <a:effectLst/>
                <a:latin typeface="+mn-lt"/>
                <a:ea typeface="Roboto" panose="02000000000000000000" pitchFamily="2" charset="0"/>
              </a:rPr>
              <a:t> ta </a:t>
            </a:r>
            <a:r>
              <a:rPr lang="en-US" sz="1800" dirty="0" err="1">
                <a:solidFill>
                  <a:srgbClr val="222222"/>
                </a:solidFill>
                <a:effectLst/>
                <a:latin typeface="+mn-lt"/>
                <a:ea typeface="Roboto" panose="02000000000000000000" pitchFamily="2" charset="0"/>
              </a:rPr>
              <a:t>xây</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dựng</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được</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những</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hệ</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thống</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thông</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minh</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với</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độ</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chính</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xác</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cao</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như</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hiện</a:t>
            </a:r>
            <a:r>
              <a:rPr lang="en-US" sz="1800" dirty="0">
                <a:solidFill>
                  <a:srgbClr val="222222"/>
                </a:solidFill>
                <a:effectLst/>
                <a:latin typeface="+mn-lt"/>
                <a:ea typeface="Roboto" panose="02000000000000000000" pitchFamily="2" charset="0"/>
              </a:rPr>
              <a:t> nay. </a:t>
            </a:r>
            <a:r>
              <a:rPr lang="en-US" sz="1800" dirty="0" err="1">
                <a:solidFill>
                  <a:srgbClr val="222222"/>
                </a:solidFill>
                <a:effectLst/>
                <a:latin typeface="+mn-lt"/>
                <a:ea typeface="Roboto" panose="02000000000000000000" pitchFamily="2" charset="0"/>
              </a:rPr>
              <a:t>Loại</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kiến</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trúc</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này</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chiếm</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ưu</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thế</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trong</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việc</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nhận</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dạng</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các</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đối</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tượng</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từ</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một</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bức</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ảnh</a:t>
            </a:r>
            <a:r>
              <a:rPr lang="en-US" sz="1800" dirty="0">
                <a:solidFill>
                  <a:srgbClr val="222222"/>
                </a:solidFill>
                <a:effectLst/>
                <a:latin typeface="+mn-lt"/>
                <a:ea typeface="Roboto" panose="02000000000000000000" pitchFamily="2" charset="0"/>
              </a:rPr>
              <a:t> </a:t>
            </a:r>
            <a:r>
              <a:rPr lang="en-US" sz="1800" dirty="0" err="1">
                <a:solidFill>
                  <a:srgbClr val="222222"/>
                </a:solidFill>
                <a:effectLst/>
                <a:latin typeface="+mn-lt"/>
                <a:ea typeface="Roboto" panose="02000000000000000000" pitchFamily="2" charset="0"/>
              </a:rPr>
              <a:t>hoặc</a:t>
            </a:r>
            <a:r>
              <a:rPr lang="en-US" sz="1800" dirty="0">
                <a:solidFill>
                  <a:srgbClr val="222222"/>
                </a:solidFill>
                <a:effectLst/>
                <a:latin typeface="+mn-lt"/>
                <a:ea typeface="Roboto" panose="02000000000000000000" pitchFamily="2" charset="0"/>
              </a:rPr>
              <a:t> video.</a:t>
            </a:r>
            <a:endParaRPr lang="en-US" sz="1800" dirty="0">
              <a:effectLst/>
              <a:latin typeface="+mn-lt"/>
              <a:ea typeface="Roboto" panose="02000000000000000000" pitchFamily="2" charset="0"/>
            </a:endParaRPr>
          </a:p>
        </p:txBody>
      </p:sp>
      <p:sp>
        <p:nvSpPr>
          <p:cNvPr id="9" name="Text Placeholder 2">
            <a:extLst>
              <a:ext uri="{FF2B5EF4-FFF2-40B4-BE49-F238E27FC236}">
                <a16:creationId xmlns:a16="http://schemas.microsoft.com/office/drawing/2014/main" id="{75B84615-5EFF-DE41-977A-6056E65B9874}"/>
              </a:ext>
            </a:extLst>
          </p:cNvPr>
          <p:cNvSpPr txBox="1">
            <a:spLocks/>
          </p:cNvSpPr>
          <p:nvPr/>
        </p:nvSpPr>
        <p:spPr>
          <a:xfrm>
            <a:off x="6353907" y="1834486"/>
            <a:ext cx="4998304" cy="464160"/>
          </a:xfrm>
          <a:prstGeom prst="rect">
            <a:avLst/>
          </a:prstGeom>
        </p:spPr>
        <p:txBody>
          <a:bodyPr vert="horz" lIns="91440" tIns="45720" rIns="91440" bIns="45720" rtlCol="0" anchor="b">
            <a:noAutofit/>
          </a:bodyPr>
          <a:lstStyle>
            <a:lvl1pPr marL="0" indent="0" algn="l" defTabSz="914400" rtl="0" eaLnBrk="1" latinLnBrk="0" hangingPunct="1">
              <a:lnSpc>
                <a:spcPct val="12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j-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3600" dirty="0" err="1"/>
              <a:t>Các</a:t>
            </a:r>
            <a:r>
              <a:rPr lang="en-US" sz="3600" dirty="0"/>
              <a:t> </a:t>
            </a:r>
            <a:r>
              <a:rPr lang="en-US" sz="3600" dirty="0" err="1"/>
              <a:t>thành</a:t>
            </a:r>
            <a:r>
              <a:rPr lang="en-US" sz="3600" dirty="0"/>
              <a:t> </a:t>
            </a:r>
            <a:r>
              <a:rPr lang="en-US" sz="3600" dirty="0" err="1"/>
              <a:t>phần</a:t>
            </a:r>
            <a:r>
              <a:rPr lang="en-US" sz="3600" dirty="0"/>
              <a:t> </a:t>
            </a:r>
            <a:r>
              <a:rPr lang="en-US" sz="3600" dirty="0" err="1"/>
              <a:t>của</a:t>
            </a:r>
            <a:r>
              <a:rPr lang="en-US" sz="3600" dirty="0"/>
              <a:t> CNN</a:t>
            </a:r>
          </a:p>
        </p:txBody>
      </p:sp>
      <p:sp>
        <p:nvSpPr>
          <p:cNvPr id="11" name="Content Placeholder 3">
            <a:extLst>
              <a:ext uri="{FF2B5EF4-FFF2-40B4-BE49-F238E27FC236}">
                <a16:creationId xmlns:a16="http://schemas.microsoft.com/office/drawing/2014/main" id="{6E75627E-B9CF-1F48-A096-BC75E407EBD0}"/>
              </a:ext>
            </a:extLst>
          </p:cNvPr>
          <p:cNvSpPr txBox="1">
            <a:spLocks/>
          </p:cNvSpPr>
          <p:nvPr/>
        </p:nvSpPr>
        <p:spPr>
          <a:xfrm>
            <a:off x="6353907" y="2485546"/>
            <a:ext cx="4998305" cy="311696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j-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j-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en-US" sz="1800" dirty="0" err="1">
                <a:latin typeface="+mn-lt"/>
                <a:ea typeface="Roboto" panose="02000000000000000000" pitchFamily="2" charset="0"/>
              </a:rPr>
              <a:t>Có</a:t>
            </a:r>
            <a:r>
              <a:rPr lang="en-US" sz="1800" dirty="0">
                <a:latin typeface="+mn-lt"/>
                <a:ea typeface="Roboto" panose="02000000000000000000" pitchFamily="2" charset="0"/>
              </a:rPr>
              <a:t> 4 </a:t>
            </a:r>
            <a:r>
              <a:rPr lang="en-US" sz="1800" dirty="0" err="1">
                <a:latin typeface="+mn-lt"/>
                <a:ea typeface="Roboto" panose="02000000000000000000" pitchFamily="2" charset="0"/>
              </a:rPr>
              <a:t>thành</a:t>
            </a:r>
            <a:r>
              <a:rPr lang="en-US" sz="1800" dirty="0">
                <a:latin typeface="+mn-lt"/>
                <a:ea typeface="Roboto" panose="02000000000000000000" pitchFamily="2" charset="0"/>
              </a:rPr>
              <a:t> </a:t>
            </a:r>
            <a:r>
              <a:rPr lang="en-US" sz="1800" dirty="0" err="1">
                <a:latin typeface="+mn-lt"/>
                <a:ea typeface="Roboto" panose="02000000000000000000" pitchFamily="2" charset="0"/>
              </a:rPr>
              <a:t>phần</a:t>
            </a:r>
            <a:r>
              <a:rPr lang="en-US" sz="1800" dirty="0">
                <a:latin typeface="+mn-lt"/>
                <a:ea typeface="Roboto" panose="02000000000000000000" pitchFamily="2" charset="0"/>
              </a:rPr>
              <a:t> </a:t>
            </a:r>
            <a:r>
              <a:rPr lang="en-US" sz="1800" dirty="0" err="1">
                <a:latin typeface="+mn-lt"/>
                <a:ea typeface="Roboto" panose="02000000000000000000" pitchFamily="2" charset="0"/>
              </a:rPr>
              <a:t>của</a:t>
            </a:r>
            <a:r>
              <a:rPr lang="en-US" sz="1800" dirty="0">
                <a:latin typeface="+mn-lt"/>
                <a:ea typeface="Roboto" panose="02000000000000000000" pitchFamily="2" charset="0"/>
              </a:rPr>
              <a:t> </a:t>
            </a:r>
            <a:r>
              <a:rPr lang="en-US" sz="1800" dirty="0" err="1">
                <a:latin typeface="+mn-lt"/>
                <a:ea typeface="Roboto" panose="02000000000000000000" pitchFamily="2" charset="0"/>
              </a:rPr>
              <a:t>một</a:t>
            </a:r>
            <a:r>
              <a:rPr lang="en-US" sz="1800" dirty="0">
                <a:latin typeface="+mn-lt"/>
                <a:ea typeface="Roboto" panose="02000000000000000000" pitchFamily="2" charset="0"/>
              </a:rPr>
              <a:t> CNN:</a:t>
            </a:r>
          </a:p>
          <a:p>
            <a:pPr marL="342900" lvl="0" indent="-342900">
              <a:lnSpc>
                <a:spcPct val="150000"/>
              </a:lnSpc>
              <a:spcBef>
                <a:spcPts val="0"/>
              </a:spcBef>
              <a:buFont typeface="Times New Roman" panose="02020603050405020304" pitchFamily="18" charset="0"/>
              <a:buChar char="-"/>
            </a:pPr>
            <a:r>
              <a:rPr lang="en-US" sz="1800" dirty="0">
                <a:latin typeface="+mn-lt"/>
                <a:ea typeface="Roboto" panose="02000000000000000000" pitchFamily="2" charset="0"/>
              </a:rPr>
              <a:t>Convolution Layer  </a:t>
            </a:r>
            <a:r>
              <a:rPr lang="en-US" sz="1800" dirty="0">
                <a:effectLst/>
                <a:latin typeface="+mn-lt"/>
                <a:ea typeface="Roboto" panose="02000000000000000000" pitchFamily="2" charset="0"/>
              </a:rPr>
              <a:t>(</a:t>
            </a:r>
            <a:r>
              <a:rPr lang="en-US" sz="1800" dirty="0" err="1">
                <a:effectLst/>
                <a:latin typeface="+mn-lt"/>
                <a:ea typeface="Roboto" panose="02000000000000000000" pitchFamily="2" charset="0"/>
              </a:rPr>
              <a:t>L</a:t>
            </a:r>
            <a:r>
              <a:rPr lang="en-US" sz="1800" dirty="0" err="1">
                <a:latin typeface="+mn-lt"/>
                <a:ea typeface="Roboto" panose="02000000000000000000" pitchFamily="2" charset="0"/>
              </a:rPr>
              <a:t>ớp</a:t>
            </a:r>
            <a:r>
              <a:rPr lang="en-US" sz="1800" dirty="0">
                <a:latin typeface="+mn-lt"/>
                <a:ea typeface="Roboto" panose="02000000000000000000" pitchFamily="2" charset="0"/>
              </a:rPr>
              <a:t> </a:t>
            </a:r>
            <a:r>
              <a:rPr lang="en-US" sz="1800" dirty="0" err="1">
                <a:effectLst/>
                <a:latin typeface="+mn-lt"/>
                <a:ea typeface="Roboto" panose="02000000000000000000" pitchFamily="2" charset="0"/>
              </a:rPr>
              <a:t>Tích</a:t>
            </a:r>
            <a:r>
              <a:rPr lang="en-US" sz="1800" dirty="0">
                <a:effectLst/>
                <a:latin typeface="+mn-lt"/>
                <a:ea typeface="Roboto" panose="02000000000000000000" pitchFamily="2" charset="0"/>
              </a:rPr>
              <a:t> </a:t>
            </a:r>
            <a:r>
              <a:rPr lang="en-US" sz="1800" dirty="0" err="1">
                <a:effectLst/>
                <a:latin typeface="+mn-lt"/>
                <a:ea typeface="Roboto" panose="02000000000000000000" pitchFamily="2" charset="0"/>
              </a:rPr>
              <a:t>chập</a:t>
            </a:r>
            <a:r>
              <a:rPr lang="en-US" sz="1800" dirty="0">
                <a:effectLst/>
                <a:latin typeface="+mn-lt"/>
                <a:ea typeface="Roboto" panose="02000000000000000000" pitchFamily="2" charset="0"/>
              </a:rPr>
              <a:t>)</a:t>
            </a:r>
          </a:p>
          <a:p>
            <a:pPr marL="342900" lvl="0" indent="-342900">
              <a:lnSpc>
                <a:spcPct val="150000"/>
              </a:lnSpc>
              <a:spcBef>
                <a:spcPts val="0"/>
              </a:spcBef>
              <a:buFont typeface="Times New Roman" panose="02020603050405020304" pitchFamily="18" charset="0"/>
              <a:buChar char="-"/>
            </a:pPr>
            <a:r>
              <a:rPr lang="en-US" sz="1800" dirty="0">
                <a:effectLst/>
                <a:latin typeface="+mn-lt"/>
                <a:ea typeface="Roboto" panose="02000000000000000000" pitchFamily="2" charset="0"/>
              </a:rPr>
              <a:t>Non Linearity </a:t>
            </a:r>
            <a:r>
              <a:rPr lang="en-US" sz="1800" dirty="0">
                <a:latin typeface="+mn-lt"/>
                <a:ea typeface="Roboto" panose="02000000000000000000" pitchFamily="2" charset="0"/>
              </a:rPr>
              <a:t>Layer </a:t>
            </a:r>
            <a:r>
              <a:rPr lang="en-US" sz="1800" dirty="0">
                <a:effectLst/>
                <a:latin typeface="+mn-lt"/>
                <a:ea typeface="Roboto" panose="02000000000000000000" pitchFamily="2" charset="0"/>
              </a:rPr>
              <a:t>(</a:t>
            </a:r>
            <a:r>
              <a:rPr lang="en-US" sz="1800" dirty="0" err="1">
                <a:effectLst/>
                <a:latin typeface="+mn-lt"/>
                <a:ea typeface="Roboto" panose="02000000000000000000" pitchFamily="2" charset="0"/>
              </a:rPr>
              <a:t>ReLU</a:t>
            </a:r>
            <a:r>
              <a:rPr lang="en-US" sz="1800" dirty="0">
                <a:effectLst/>
                <a:latin typeface="+mn-lt"/>
                <a:ea typeface="Roboto" panose="02000000000000000000" pitchFamily="2" charset="0"/>
              </a:rPr>
              <a:t> – </a:t>
            </a:r>
            <a:r>
              <a:rPr lang="en-US" sz="1800" dirty="0" err="1">
                <a:effectLst/>
                <a:latin typeface="+mn-lt"/>
                <a:ea typeface="Roboto" panose="02000000000000000000" pitchFamily="2" charset="0"/>
              </a:rPr>
              <a:t>Hàm</a:t>
            </a:r>
            <a:r>
              <a:rPr lang="en-US" sz="1800" dirty="0">
                <a:effectLst/>
                <a:latin typeface="+mn-lt"/>
                <a:ea typeface="Roboto" panose="02000000000000000000" pitchFamily="2" charset="0"/>
              </a:rPr>
              <a:t> phi </a:t>
            </a:r>
            <a:r>
              <a:rPr lang="en-US" sz="1800" dirty="0" err="1">
                <a:effectLst/>
                <a:latin typeface="+mn-lt"/>
                <a:ea typeface="Roboto" panose="02000000000000000000" pitchFamily="2" charset="0"/>
              </a:rPr>
              <a:t>tuyến</a:t>
            </a:r>
            <a:r>
              <a:rPr lang="en-US" sz="1800" dirty="0">
                <a:effectLst/>
                <a:latin typeface="+mn-lt"/>
                <a:ea typeface="Roboto" panose="02000000000000000000" pitchFamily="2" charset="0"/>
              </a:rPr>
              <a:t>)</a:t>
            </a:r>
          </a:p>
          <a:p>
            <a:pPr marL="342900" lvl="0" indent="-342900">
              <a:lnSpc>
                <a:spcPct val="150000"/>
              </a:lnSpc>
              <a:spcBef>
                <a:spcPts val="0"/>
              </a:spcBef>
              <a:buFont typeface="Times New Roman" panose="02020603050405020304" pitchFamily="18" charset="0"/>
              <a:buChar char="-"/>
            </a:pPr>
            <a:r>
              <a:rPr lang="en-US" sz="1800" dirty="0">
                <a:effectLst/>
                <a:latin typeface="+mn-lt"/>
                <a:ea typeface="Roboto" panose="02000000000000000000" pitchFamily="2" charset="0"/>
              </a:rPr>
              <a:t>Pooling </a:t>
            </a:r>
            <a:r>
              <a:rPr lang="en-US" sz="1800" dirty="0" err="1">
                <a:effectLst/>
                <a:latin typeface="+mn-lt"/>
                <a:ea typeface="Roboto" panose="02000000000000000000" pitchFamily="2" charset="0"/>
              </a:rPr>
              <a:t>hoặc</a:t>
            </a:r>
            <a:r>
              <a:rPr lang="en-US" sz="1800" dirty="0">
                <a:effectLst/>
                <a:latin typeface="+mn-lt"/>
                <a:ea typeface="Roboto" panose="02000000000000000000" pitchFamily="2" charset="0"/>
              </a:rPr>
              <a:t> Sub Sampling </a:t>
            </a:r>
            <a:r>
              <a:rPr lang="en-US" sz="1800" dirty="0">
                <a:latin typeface="+mn-lt"/>
                <a:ea typeface="Roboto" panose="02000000000000000000" pitchFamily="2" charset="0"/>
              </a:rPr>
              <a:t>Layer</a:t>
            </a:r>
            <a:r>
              <a:rPr lang="en-US" sz="1800" dirty="0">
                <a:effectLst/>
                <a:latin typeface="+mn-lt"/>
                <a:ea typeface="Roboto" panose="02000000000000000000" pitchFamily="2" charset="0"/>
              </a:rPr>
              <a:t> (</a:t>
            </a:r>
            <a:r>
              <a:rPr lang="en-US" sz="1800" dirty="0" err="1">
                <a:effectLst/>
                <a:latin typeface="+mn-lt"/>
                <a:ea typeface="Roboto" panose="02000000000000000000" pitchFamily="2" charset="0"/>
              </a:rPr>
              <a:t>Lớp</a:t>
            </a:r>
            <a:r>
              <a:rPr lang="en-US" sz="1800" dirty="0">
                <a:effectLst/>
                <a:latin typeface="+mn-lt"/>
                <a:ea typeface="Roboto" panose="02000000000000000000" pitchFamily="2" charset="0"/>
              </a:rPr>
              <a:t> </a:t>
            </a:r>
            <a:r>
              <a:rPr lang="en-US" sz="1800" dirty="0" err="1">
                <a:effectLst/>
                <a:latin typeface="+mn-lt"/>
                <a:ea typeface="Roboto" panose="02000000000000000000" pitchFamily="2" charset="0"/>
              </a:rPr>
              <a:t>gộp</a:t>
            </a:r>
            <a:r>
              <a:rPr lang="en-US" sz="1800" dirty="0">
                <a:effectLst/>
                <a:latin typeface="+mn-lt"/>
                <a:ea typeface="Roboto" panose="02000000000000000000" pitchFamily="2" charset="0"/>
              </a:rPr>
              <a:t>)</a:t>
            </a:r>
          </a:p>
          <a:p>
            <a:pPr marL="342900" lvl="0" indent="-342900">
              <a:lnSpc>
                <a:spcPct val="150000"/>
              </a:lnSpc>
              <a:spcBef>
                <a:spcPts val="0"/>
              </a:spcBef>
              <a:buFont typeface="Times New Roman" panose="02020603050405020304" pitchFamily="18" charset="0"/>
              <a:buChar char="-"/>
            </a:pPr>
            <a:r>
              <a:rPr lang="en-US" sz="1800" dirty="0">
                <a:effectLst/>
                <a:latin typeface="+mn-lt"/>
                <a:ea typeface="Roboto" panose="02000000000000000000" pitchFamily="2" charset="0"/>
              </a:rPr>
              <a:t>Classification (Fully Connected Layer)</a:t>
            </a:r>
          </a:p>
        </p:txBody>
      </p:sp>
      <p:sp>
        <p:nvSpPr>
          <p:cNvPr id="13" name="Rectangle 12">
            <a:extLst>
              <a:ext uri="{FF2B5EF4-FFF2-40B4-BE49-F238E27FC236}">
                <a16:creationId xmlns:a16="http://schemas.microsoft.com/office/drawing/2014/main" id="{5AA34A6F-6D83-029F-E1AA-E36EEBF21E67}"/>
              </a:ext>
            </a:extLst>
          </p:cNvPr>
          <p:cNvSpPr/>
          <p:nvPr/>
        </p:nvSpPr>
        <p:spPr>
          <a:xfrm>
            <a:off x="9321282" y="6364152"/>
            <a:ext cx="2327469" cy="35388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57758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009A5D11-F409-F857-109D-2C8E7C124C74}"/>
              </a:ext>
            </a:extLst>
          </p:cNvPr>
          <p:cNvSpPr>
            <a:spLocks noGrp="1"/>
          </p:cNvSpPr>
          <p:nvPr>
            <p:ph type="title"/>
          </p:nvPr>
        </p:nvSpPr>
        <p:spPr>
          <a:xfrm>
            <a:off x="838200" y="428534"/>
            <a:ext cx="10515600" cy="637198"/>
          </a:xfrm>
        </p:spPr>
        <p:txBody>
          <a:bodyPr>
            <a:noAutofit/>
          </a:bodyPr>
          <a:lstStyle/>
          <a:p>
            <a:r>
              <a:rPr lang="en-US" sz="4000" dirty="0"/>
              <a:t>CNN MODEL</a:t>
            </a:r>
          </a:p>
        </p:txBody>
      </p:sp>
      <p:sp>
        <p:nvSpPr>
          <p:cNvPr id="28" name="Text Placeholder 2">
            <a:extLst>
              <a:ext uri="{FF2B5EF4-FFF2-40B4-BE49-F238E27FC236}">
                <a16:creationId xmlns:a16="http://schemas.microsoft.com/office/drawing/2014/main" id="{F0E4F972-87E6-EF0D-71CD-F42B1EC65B14}"/>
              </a:ext>
            </a:extLst>
          </p:cNvPr>
          <p:cNvSpPr>
            <a:spLocks noGrp="1"/>
          </p:cNvSpPr>
          <p:nvPr>
            <p:ph type="body" idx="1"/>
          </p:nvPr>
        </p:nvSpPr>
        <p:spPr>
          <a:xfrm>
            <a:off x="839789" y="1834486"/>
            <a:ext cx="4998304" cy="464160"/>
          </a:xfrm>
        </p:spPr>
        <p:txBody>
          <a:bodyPr>
            <a:noAutofit/>
          </a:bodyPr>
          <a:lstStyle/>
          <a:p>
            <a:r>
              <a:rPr lang="en-US" sz="3600" dirty="0" err="1"/>
              <a:t>Luồng</a:t>
            </a:r>
            <a:r>
              <a:rPr lang="en-US" sz="3600" dirty="0"/>
              <a:t> </a:t>
            </a:r>
            <a:r>
              <a:rPr lang="en-US" sz="3600" dirty="0" err="1"/>
              <a:t>xử</a:t>
            </a:r>
            <a:r>
              <a:rPr lang="en-US" sz="3600" dirty="0"/>
              <a:t> </a:t>
            </a:r>
            <a:r>
              <a:rPr lang="en-US" sz="3600" dirty="0" err="1"/>
              <a:t>lý</a:t>
            </a:r>
            <a:endParaRPr lang="en-US" sz="3600" dirty="0"/>
          </a:p>
        </p:txBody>
      </p:sp>
      <p:sp>
        <p:nvSpPr>
          <p:cNvPr id="8" name="Text Placeholder 7"/>
          <p:cNvSpPr>
            <a:spLocks noGrp="1"/>
          </p:cNvSpPr>
          <p:nvPr>
            <p:ph sz="half" idx="2"/>
          </p:nvPr>
        </p:nvSpPr>
        <p:spPr>
          <a:xfrm>
            <a:off x="755813" y="2414930"/>
            <a:ext cx="4998304" cy="3857441"/>
          </a:xfrm>
        </p:spPr>
        <p:txBody>
          <a:bodyPr>
            <a:noAutofit/>
          </a:bodyPr>
          <a:lstStyle/>
          <a:p>
            <a:pPr marL="0" indent="0" algn="just">
              <a:buNone/>
            </a:pPr>
            <a:r>
              <a:rPr lang="vi-VN" sz="1800" dirty="0">
                <a:latin typeface="Calibri (Body)"/>
              </a:rPr>
              <a:t>CNN bao gồm tập hợp các lớp cơ bản bao gồm: convolution layer + nonlinear layer, pooling layer, fully connected layer. Các lớp này liên kết với nhau theo một thứ tự nhất định. </a:t>
            </a:r>
            <a:endParaRPr lang="en-US" sz="1800" dirty="0">
              <a:latin typeface="Calibri (Body)"/>
            </a:endParaRPr>
          </a:p>
          <a:p>
            <a:pPr marL="0" indent="0" algn="just">
              <a:buNone/>
            </a:pPr>
            <a:r>
              <a:rPr lang="vi-VN" sz="1800" dirty="0">
                <a:latin typeface="Calibri (Body)"/>
              </a:rPr>
              <a:t>Thông thường, một ảnh sẽ được lan truyền qua tầng convolution layer + nonlinear layer đầu tiên, sau đó các giá trị tính toán được sẽ lan truyền qua pooling layer, bộ ba convolution layer + nonlinear layer + pooling layer có thể được lặp lại nhiều lần trong network. Và sau đó được lan truyền qua tầng fully connected layer và softmax để tính sác xuất ảnh đó chứa vật thế gì.</a:t>
            </a:r>
            <a:endParaRPr lang="en-US" sz="1800" dirty="0">
              <a:latin typeface="Calibri (Body)"/>
            </a:endParaRPr>
          </a:p>
        </p:txBody>
      </p:sp>
      <p:pic>
        <p:nvPicPr>
          <p:cNvPr id="22" name="Content Placeholder 3" descr="Diagram&#10;&#10;Description automatically generated">
            <a:extLst>
              <a:ext uri="{FF2B5EF4-FFF2-40B4-BE49-F238E27FC236}">
                <a16:creationId xmlns:a16="http://schemas.microsoft.com/office/drawing/2014/main" id="{9DDFF9C5-08ED-6925-3E57-C45C1FA466F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3134784"/>
            <a:ext cx="5903509" cy="1988652"/>
          </a:xfrm>
          <a:prstGeom prst="rect">
            <a:avLst/>
          </a:prstGeom>
        </p:spPr>
      </p:pic>
      <p:sp>
        <p:nvSpPr>
          <p:cNvPr id="24" name="TextBox 23">
            <a:extLst>
              <a:ext uri="{FF2B5EF4-FFF2-40B4-BE49-F238E27FC236}">
                <a16:creationId xmlns:a16="http://schemas.microsoft.com/office/drawing/2014/main" id="{E5DE16BE-74B8-57C7-E946-E294FC677B27}"/>
              </a:ext>
            </a:extLst>
          </p:cNvPr>
          <p:cNvSpPr txBox="1"/>
          <p:nvPr/>
        </p:nvSpPr>
        <p:spPr>
          <a:xfrm>
            <a:off x="6751304" y="5491127"/>
            <a:ext cx="4461070" cy="646331"/>
          </a:xfrm>
          <a:prstGeom prst="rect">
            <a:avLst/>
          </a:prstGeom>
          <a:noFill/>
        </p:spPr>
        <p:txBody>
          <a:bodyPr wrap="square">
            <a:spAutoFit/>
          </a:bodyPr>
          <a:lstStyle/>
          <a:p>
            <a:pPr algn="ctr"/>
            <a:r>
              <a:rPr lang="en-US" sz="1800" i="1" dirty="0" err="1">
                <a:effectLst/>
                <a:ea typeface="Roboto" panose="02000000000000000000" pitchFamily="2" charset="0"/>
              </a:rPr>
              <a:t>Luồng</a:t>
            </a:r>
            <a:r>
              <a:rPr lang="en-US" sz="1800" i="1" dirty="0">
                <a:effectLst/>
                <a:ea typeface="Roboto" panose="02000000000000000000" pitchFamily="2" charset="0"/>
              </a:rPr>
              <a:t> CNN </a:t>
            </a:r>
            <a:r>
              <a:rPr lang="en-US" sz="1800" i="1" dirty="0" err="1">
                <a:effectLst/>
                <a:ea typeface="Roboto" panose="02000000000000000000" pitchFamily="2" charset="0"/>
              </a:rPr>
              <a:t>để</a:t>
            </a:r>
            <a:r>
              <a:rPr lang="en-US" sz="1800" i="1" dirty="0">
                <a:effectLst/>
                <a:ea typeface="Roboto" panose="02000000000000000000" pitchFamily="2" charset="0"/>
              </a:rPr>
              <a:t> </a:t>
            </a:r>
            <a:r>
              <a:rPr lang="en-US" sz="1800" i="1" dirty="0" err="1">
                <a:effectLst/>
                <a:ea typeface="Roboto" panose="02000000000000000000" pitchFamily="2" charset="0"/>
              </a:rPr>
              <a:t>xử</a:t>
            </a:r>
            <a:r>
              <a:rPr lang="en-US" sz="1800" i="1" dirty="0">
                <a:effectLst/>
                <a:ea typeface="Roboto" panose="02000000000000000000" pitchFamily="2" charset="0"/>
              </a:rPr>
              <a:t> </a:t>
            </a:r>
            <a:r>
              <a:rPr lang="en-US" sz="1800" i="1" dirty="0" err="1">
                <a:effectLst/>
                <a:ea typeface="Roboto" panose="02000000000000000000" pitchFamily="2" charset="0"/>
              </a:rPr>
              <a:t>lý</a:t>
            </a:r>
            <a:r>
              <a:rPr lang="en-US" sz="1800" i="1" dirty="0">
                <a:effectLst/>
                <a:ea typeface="Roboto" panose="02000000000000000000" pitchFamily="2" charset="0"/>
              </a:rPr>
              <a:t> </a:t>
            </a:r>
            <a:r>
              <a:rPr lang="en-US" sz="1800" i="1" dirty="0" err="1">
                <a:effectLst/>
                <a:ea typeface="Roboto" panose="02000000000000000000" pitchFamily="2" charset="0"/>
              </a:rPr>
              <a:t>hình</a:t>
            </a:r>
            <a:r>
              <a:rPr lang="en-US" sz="1800" i="1" dirty="0">
                <a:effectLst/>
                <a:ea typeface="Roboto" panose="02000000000000000000" pitchFamily="2" charset="0"/>
              </a:rPr>
              <a:t> </a:t>
            </a:r>
            <a:r>
              <a:rPr lang="en-US" sz="1800" i="1" dirty="0" err="1">
                <a:effectLst/>
                <a:ea typeface="Roboto" panose="02000000000000000000" pitchFamily="2" charset="0"/>
              </a:rPr>
              <a:t>ảnh</a:t>
            </a:r>
            <a:r>
              <a:rPr lang="en-US" sz="1800" i="1" dirty="0">
                <a:effectLst/>
                <a:ea typeface="Roboto" panose="02000000000000000000" pitchFamily="2" charset="0"/>
              </a:rPr>
              <a:t> </a:t>
            </a:r>
            <a:r>
              <a:rPr lang="en-US" sz="1800" i="1" dirty="0" err="1">
                <a:effectLst/>
                <a:ea typeface="Roboto" panose="02000000000000000000" pitchFamily="2" charset="0"/>
              </a:rPr>
              <a:t>đầu</a:t>
            </a:r>
            <a:r>
              <a:rPr lang="en-US" sz="1800" i="1" dirty="0">
                <a:effectLst/>
                <a:ea typeface="Roboto" panose="02000000000000000000" pitchFamily="2" charset="0"/>
              </a:rPr>
              <a:t> </a:t>
            </a:r>
            <a:r>
              <a:rPr lang="en-US" sz="1800" i="1" dirty="0" err="1">
                <a:effectLst/>
                <a:ea typeface="Roboto" panose="02000000000000000000" pitchFamily="2" charset="0"/>
              </a:rPr>
              <a:t>vào</a:t>
            </a:r>
            <a:r>
              <a:rPr lang="en-US" sz="1800" i="1" dirty="0">
                <a:effectLst/>
                <a:ea typeface="Roboto" panose="02000000000000000000" pitchFamily="2" charset="0"/>
              </a:rPr>
              <a:t> </a:t>
            </a:r>
            <a:r>
              <a:rPr lang="en-US" sz="1800" i="1" dirty="0" err="1">
                <a:effectLst/>
                <a:ea typeface="Roboto" panose="02000000000000000000" pitchFamily="2" charset="0"/>
              </a:rPr>
              <a:t>và</a:t>
            </a:r>
            <a:r>
              <a:rPr lang="en-US" sz="1800" i="1" dirty="0">
                <a:effectLst/>
                <a:ea typeface="Roboto" panose="02000000000000000000" pitchFamily="2" charset="0"/>
              </a:rPr>
              <a:t> </a:t>
            </a:r>
            <a:r>
              <a:rPr lang="en-US" sz="1800" i="1" dirty="0" err="1">
                <a:effectLst/>
                <a:ea typeface="Roboto" panose="02000000000000000000" pitchFamily="2" charset="0"/>
              </a:rPr>
              <a:t>phân</a:t>
            </a:r>
            <a:r>
              <a:rPr lang="en-US" sz="1800" i="1" dirty="0">
                <a:effectLst/>
                <a:ea typeface="Roboto" panose="02000000000000000000" pitchFamily="2" charset="0"/>
              </a:rPr>
              <a:t> </a:t>
            </a:r>
            <a:r>
              <a:rPr lang="en-US" sz="1800" i="1" dirty="0" err="1">
                <a:effectLst/>
                <a:ea typeface="Roboto" panose="02000000000000000000" pitchFamily="2" charset="0"/>
              </a:rPr>
              <a:t>loại</a:t>
            </a:r>
            <a:r>
              <a:rPr lang="en-US" sz="1800" i="1" dirty="0">
                <a:effectLst/>
                <a:ea typeface="Roboto" panose="02000000000000000000" pitchFamily="2" charset="0"/>
              </a:rPr>
              <a:t> </a:t>
            </a:r>
            <a:r>
              <a:rPr lang="en-US" sz="1800" i="1" dirty="0" err="1">
                <a:effectLst/>
                <a:ea typeface="Roboto" panose="02000000000000000000" pitchFamily="2" charset="0"/>
              </a:rPr>
              <a:t>các</a:t>
            </a:r>
            <a:r>
              <a:rPr lang="en-US" sz="1800" i="1" dirty="0">
                <a:effectLst/>
                <a:ea typeface="Roboto" panose="02000000000000000000" pitchFamily="2" charset="0"/>
              </a:rPr>
              <a:t> </a:t>
            </a:r>
            <a:r>
              <a:rPr lang="en-US" sz="1800" i="1" dirty="0" err="1">
                <a:effectLst/>
                <a:ea typeface="Roboto" panose="02000000000000000000" pitchFamily="2" charset="0"/>
              </a:rPr>
              <a:t>đối</a:t>
            </a:r>
            <a:r>
              <a:rPr lang="en-US" sz="1800" i="1" dirty="0">
                <a:effectLst/>
                <a:ea typeface="Roboto" panose="02000000000000000000" pitchFamily="2" charset="0"/>
              </a:rPr>
              <a:t> </a:t>
            </a:r>
            <a:r>
              <a:rPr lang="en-US" sz="1800" i="1" dirty="0" err="1">
                <a:effectLst/>
                <a:ea typeface="Roboto" panose="02000000000000000000" pitchFamily="2" charset="0"/>
              </a:rPr>
              <a:t>tượng</a:t>
            </a:r>
            <a:endParaRPr lang="en-US" i="1" dirty="0">
              <a:ea typeface="Roboto" panose="02000000000000000000" pitchFamily="2" charset="0"/>
            </a:endParaRPr>
          </a:p>
        </p:txBody>
      </p:sp>
      <p:sp>
        <p:nvSpPr>
          <p:cNvPr id="32" name="Rectangle 31">
            <a:extLst>
              <a:ext uri="{FF2B5EF4-FFF2-40B4-BE49-F238E27FC236}">
                <a16:creationId xmlns:a16="http://schemas.microsoft.com/office/drawing/2014/main" id="{2938C455-CAB6-4221-A571-55CC2C026728}"/>
              </a:ext>
            </a:extLst>
          </p:cNvPr>
          <p:cNvSpPr/>
          <p:nvPr/>
        </p:nvSpPr>
        <p:spPr>
          <a:xfrm>
            <a:off x="9283871" y="6401473"/>
            <a:ext cx="2327469" cy="35388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51314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a:xfrm>
            <a:off x="838200" y="428534"/>
            <a:ext cx="10515600" cy="637198"/>
          </a:xfrm>
        </p:spPr>
        <p:txBody>
          <a:bodyPr>
            <a:noAutofit/>
          </a:bodyPr>
          <a:lstStyle/>
          <a:p>
            <a:r>
              <a:rPr lang="en-US" sz="4000" dirty="0"/>
              <a:t>DỮ LIỆU ĐẦU VÀO CỦA BÀI TOÁN</a:t>
            </a:r>
          </a:p>
        </p:txBody>
      </p:sp>
      <p:pic>
        <p:nvPicPr>
          <p:cNvPr id="14" name="Picture 2" descr="https://pbcquoc.github.io/images/cnn_input.png">
            <a:extLst>
              <a:ext uri="{FF2B5EF4-FFF2-40B4-BE49-F238E27FC236}">
                <a16:creationId xmlns:a16="http://schemas.microsoft.com/office/drawing/2014/main" id="{A8A34265-4583-EBCB-0A8C-C74CC3D4E3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7322" y="1582907"/>
            <a:ext cx="9497355" cy="41357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4400A803-6B28-9C4F-224C-849F8745DE78}"/>
              </a:ext>
            </a:extLst>
          </p:cNvPr>
          <p:cNvPicPr>
            <a:picLocks noChangeAspect="1"/>
          </p:cNvPicPr>
          <p:nvPr/>
        </p:nvPicPr>
        <p:blipFill>
          <a:blip r:embed="rId3"/>
          <a:stretch>
            <a:fillRect/>
          </a:stretch>
        </p:blipFill>
        <p:spPr>
          <a:xfrm>
            <a:off x="1525895" y="1723017"/>
            <a:ext cx="4207247" cy="3297582"/>
          </a:xfrm>
          <a:prstGeom prst="rect">
            <a:avLst/>
          </a:prstGeom>
        </p:spPr>
      </p:pic>
      <p:sp>
        <p:nvSpPr>
          <p:cNvPr id="18" name="TextBox 17">
            <a:extLst>
              <a:ext uri="{FF2B5EF4-FFF2-40B4-BE49-F238E27FC236}">
                <a16:creationId xmlns:a16="http://schemas.microsoft.com/office/drawing/2014/main" id="{116323F9-45AF-1322-8967-48D35E7C88C1}"/>
              </a:ext>
            </a:extLst>
          </p:cNvPr>
          <p:cNvSpPr txBox="1"/>
          <p:nvPr/>
        </p:nvSpPr>
        <p:spPr>
          <a:xfrm>
            <a:off x="711200" y="5394168"/>
            <a:ext cx="11132458" cy="1295868"/>
          </a:xfrm>
          <a:prstGeom prst="rect">
            <a:avLst/>
          </a:prstGeom>
          <a:noFill/>
        </p:spPr>
        <p:txBody>
          <a:bodyPr wrap="square">
            <a:spAutoFit/>
          </a:bodyPr>
          <a:lstStyle/>
          <a:p>
            <a:pPr algn="just" eaLnBrk="0" fontAlgn="base" hangingPunct="0">
              <a:lnSpc>
                <a:spcPct val="150000"/>
              </a:lnSpc>
            </a:pPr>
            <a:r>
              <a:rPr lang="en-US" dirty="0" err="1">
                <a:solidFill>
                  <a:srgbClr val="333333"/>
                </a:solidFill>
                <a:ea typeface="Arial" panose="020B0604020202020204" pitchFamily="34" charset="0"/>
                <a:cs typeface="Arial" panose="020B0604020202020204" pitchFamily="34" charset="0"/>
              </a:rPr>
              <a:t>Để</a:t>
            </a:r>
            <a:r>
              <a:rPr lang="en-US" dirty="0">
                <a:solidFill>
                  <a:srgbClr val="333333"/>
                </a:solidFill>
                <a:ea typeface="Arial" panose="020B0604020202020204" pitchFamily="34" charset="0"/>
                <a:cs typeface="Arial" panose="020B0604020202020204" pitchFamily="34" charset="0"/>
              </a:rPr>
              <a:t> </a:t>
            </a:r>
            <a:r>
              <a:rPr lang="en-US" dirty="0" err="1">
                <a:solidFill>
                  <a:srgbClr val="333333"/>
                </a:solidFill>
                <a:ea typeface="Arial" panose="020B0604020202020204" pitchFamily="34" charset="0"/>
                <a:cs typeface="Arial" panose="020B0604020202020204" pitchFamily="34" charset="0"/>
              </a:rPr>
              <a:t>biểu</a:t>
            </a:r>
            <a:r>
              <a:rPr lang="en-US" dirty="0">
                <a:solidFill>
                  <a:srgbClr val="333333"/>
                </a:solidFill>
                <a:ea typeface="Arial" panose="020B0604020202020204" pitchFamily="34" charset="0"/>
                <a:cs typeface="Arial" panose="020B0604020202020204" pitchFamily="34" charset="0"/>
              </a:rPr>
              <a:t> </a:t>
            </a:r>
            <a:r>
              <a:rPr lang="en-US" dirty="0" err="1">
                <a:solidFill>
                  <a:srgbClr val="333333"/>
                </a:solidFill>
                <a:ea typeface="Arial" panose="020B0604020202020204" pitchFamily="34" charset="0"/>
                <a:cs typeface="Arial" panose="020B0604020202020204" pitchFamily="34" charset="0"/>
              </a:rPr>
              <a:t>diễn</a:t>
            </a:r>
            <a:r>
              <a:rPr lang="en-US" dirty="0">
                <a:solidFill>
                  <a:srgbClr val="333333"/>
                </a:solidFill>
                <a:ea typeface="Arial" panose="020B0604020202020204" pitchFamily="34" charset="0"/>
                <a:cs typeface="Arial" panose="020B0604020202020204" pitchFamily="34" charset="0"/>
              </a:rPr>
              <a:t> </a:t>
            </a:r>
            <a:r>
              <a:rPr lang="en-US" dirty="0" err="1">
                <a:solidFill>
                  <a:srgbClr val="333333"/>
                </a:solidFill>
                <a:ea typeface="Arial" panose="020B0604020202020204" pitchFamily="34" charset="0"/>
                <a:cs typeface="Arial" panose="020B0604020202020204" pitchFamily="34" charset="0"/>
              </a:rPr>
              <a:t>một</a:t>
            </a:r>
            <a:r>
              <a:rPr lang="en-US" dirty="0">
                <a:solidFill>
                  <a:srgbClr val="333333"/>
                </a:solidFill>
                <a:ea typeface="Arial" panose="020B0604020202020204" pitchFamily="34" charset="0"/>
                <a:cs typeface="Arial" panose="020B0604020202020204" pitchFamily="34" charset="0"/>
              </a:rPr>
              <a:t> </a:t>
            </a:r>
            <a:r>
              <a:rPr lang="en-US" dirty="0" err="1">
                <a:solidFill>
                  <a:srgbClr val="333333"/>
                </a:solidFill>
                <a:ea typeface="Arial" panose="020B0604020202020204" pitchFamily="34" charset="0"/>
                <a:cs typeface="Arial" panose="020B0604020202020204" pitchFamily="34" charset="0"/>
              </a:rPr>
              <a:t>bức</a:t>
            </a:r>
            <a:r>
              <a:rPr lang="en-US" dirty="0">
                <a:solidFill>
                  <a:srgbClr val="333333"/>
                </a:solidFill>
                <a:ea typeface="Arial" panose="020B0604020202020204" pitchFamily="34" charset="0"/>
                <a:cs typeface="Arial" panose="020B0604020202020204" pitchFamily="34" charset="0"/>
              </a:rPr>
              <a:t> </a:t>
            </a:r>
            <a:r>
              <a:rPr lang="en-US" dirty="0" err="1">
                <a:solidFill>
                  <a:srgbClr val="333333"/>
                </a:solidFill>
                <a:ea typeface="Arial" panose="020B0604020202020204" pitchFamily="34" charset="0"/>
                <a:cs typeface="Arial" panose="020B0604020202020204" pitchFamily="34" charset="0"/>
              </a:rPr>
              <a:t>ảnh</a:t>
            </a:r>
            <a:r>
              <a:rPr lang="en-US" dirty="0">
                <a:solidFill>
                  <a:srgbClr val="333333"/>
                </a:solidFill>
                <a:ea typeface="Arial" panose="020B0604020202020204" pitchFamily="34" charset="0"/>
                <a:cs typeface="Arial" panose="020B0604020202020204" pitchFamily="34" charset="0"/>
              </a:rPr>
              <a:t> 256x256 pixel </a:t>
            </a:r>
            <a:r>
              <a:rPr lang="en-US" dirty="0" err="1">
                <a:solidFill>
                  <a:srgbClr val="333333"/>
                </a:solidFill>
                <a:ea typeface="Arial" panose="020B0604020202020204" pitchFamily="34" charset="0"/>
                <a:cs typeface="Arial" panose="020B0604020202020204" pitchFamily="34" charset="0"/>
              </a:rPr>
              <a:t>trong</a:t>
            </a:r>
            <a:r>
              <a:rPr lang="en-US" dirty="0">
                <a:solidFill>
                  <a:srgbClr val="333333"/>
                </a:solidFill>
                <a:ea typeface="Arial" panose="020B0604020202020204" pitchFamily="34" charset="0"/>
                <a:cs typeface="Arial" panose="020B0604020202020204" pitchFamily="34" charset="0"/>
              </a:rPr>
              <a:t> </a:t>
            </a:r>
            <a:r>
              <a:rPr lang="en-US" dirty="0" err="1">
                <a:solidFill>
                  <a:srgbClr val="333333"/>
                </a:solidFill>
                <a:ea typeface="Arial" panose="020B0604020202020204" pitchFamily="34" charset="0"/>
                <a:cs typeface="Arial" panose="020B0604020202020204" pitchFamily="34" charset="0"/>
              </a:rPr>
              <a:t>máy</a:t>
            </a:r>
            <a:r>
              <a:rPr lang="en-US" dirty="0">
                <a:solidFill>
                  <a:srgbClr val="333333"/>
                </a:solidFill>
                <a:ea typeface="Arial" panose="020B0604020202020204" pitchFamily="34" charset="0"/>
                <a:cs typeface="Arial" panose="020B0604020202020204" pitchFamily="34" charset="0"/>
              </a:rPr>
              <a:t> </a:t>
            </a:r>
            <a:r>
              <a:rPr lang="en-US" dirty="0" err="1">
                <a:solidFill>
                  <a:srgbClr val="333333"/>
                </a:solidFill>
                <a:ea typeface="Arial" panose="020B0604020202020204" pitchFamily="34" charset="0"/>
                <a:cs typeface="Arial" panose="020B0604020202020204" pitchFamily="34" charset="0"/>
              </a:rPr>
              <a:t>tính</a:t>
            </a:r>
            <a:r>
              <a:rPr lang="en-US" dirty="0">
                <a:solidFill>
                  <a:srgbClr val="333333"/>
                </a:solidFill>
                <a:ea typeface="Arial" panose="020B0604020202020204" pitchFamily="34" charset="0"/>
                <a:cs typeface="Arial" panose="020B0604020202020204" pitchFamily="34" charset="0"/>
              </a:rPr>
              <a:t> </a:t>
            </a:r>
            <a:r>
              <a:rPr lang="en-US" dirty="0" err="1">
                <a:solidFill>
                  <a:srgbClr val="333333"/>
                </a:solidFill>
                <a:ea typeface="Arial" panose="020B0604020202020204" pitchFamily="34" charset="0"/>
                <a:cs typeface="Arial" panose="020B0604020202020204" pitchFamily="34" charset="0"/>
              </a:rPr>
              <a:t>thì</a:t>
            </a:r>
            <a:r>
              <a:rPr lang="en-US" dirty="0">
                <a:solidFill>
                  <a:srgbClr val="333333"/>
                </a:solidFill>
                <a:ea typeface="Arial" panose="020B0604020202020204" pitchFamily="34" charset="0"/>
                <a:cs typeface="Arial" panose="020B0604020202020204" pitchFamily="34" charset="0"/>
              </a:rPr>
              <a:t> ta </a:t>
            </a:r>
            <a:r>
              <a:rPr lang="en-US" dirty="0" err="1">
                <a:solidFill>
                  <a:srgbClr val="333333"/>
                </a:solidFill>
                <a:ea typeface="Arial" panose="020B0604020202020204" pitchFamily="34" charset="0"/>
                <a:cs typeface="Arial" panose="020B0604020202020204" pitchFamily="34" charset="0"/>
              </a:rPr>
              <a:t>cần</a:t>
            </a:r>
            <a:r>
              <a:rPr lang="en-US" dirty="0">
                <a:solidFill>
                  <a:srgbClr val="333333"/>
                </a:solidFill>
                <a:ea typeface="Arial" panose="020B0604020202020204" pitchFamily="34" charset="0"/>
                <a:cs typeface="Arial" panose="020B0604020202020204" pitchFamily="34" charset="0"/>
              </a:rPr>
              <a:t> ma </a:t>
            </a:r>
            <a:r>
              <a:rPr lang="en-US" dirty="0" err="1">
                <a:solidFill>
                  <a:srgbClr val="333333"/>
                </a:solidFill>
                <a:ea typeface="Arial" panose="020B0604020202020204" pitchFamily="34" charset="0"/>
                <a:cs typeface="Arial" panose="020B0604020202020204" pitchFamily="34" charset="0"/>
              </a:rPr>
              <a:t>trận</a:t>
            </a:r>
            <a:r>
              <a:rPr lang="en-US" dirty="0">
                <a:solidFill>
                  <a:srgbClr val="333333"/>
                </a:solidFill>
                <a:ea typeface="Arial" panose="020B0604020202020204" pitchFamily="34" charset="0"/>
                <a:cs typeface="Arial" panose="020B0604020202020204" pitchFamily="34" charset="0"/>
              </a:rPr>
              <a:t> </a:t>
            </a:r>
            <a:r>
              <a:rPr lang="en-US" dirty="0" err="1">
                <a:solidFill>
                  <a:srgbClr val="333333"/>
                </a:solidFill>
                <a:ea typeface="Arial" panose="020B0604020202020204" pitchFamily="34" charset="0"/>
                <a:cs typeface="Arial" panose="020B0604020202020204" pitchFamily="34" charset="0"/>
              </a:rPr>
              <a:t>sẽ</a:t>
            </a:r>
            <a:r>
              <a:rPr lang="en-US" dirty="0">
                <a:solidFill>
                  <a:srgbClr val="333333"/>
                </a:solidFill>
                <a:ea typeface="Arial" panose="020B0604020202020204" pitchFamily="34" charset="0"/>
                <a:cs typeface="Arial" panose="020B0604020202020204" pitchFamily="34" charset="0"/>
              </a:rPr>
              <a:t> </a:t>
            </a:r>
            <a:r>
              <a:rPr lang="en-US" dirty="0" err="1">
                <a:solidFill>
                  <a:srgbClr val="333333"/>
                </a:solidFill>
                <a:ea typeface="Arial" panose="020B0604020202020204" pitchFamily="34" charset="0"/>
                <a:cs typeface="Arial" panose="020B0604020202020204" pitchFamily="34" charset="0"/>
              </a:rPr>
              <a:t>có</a:t>
            </a:r>
            <a:r>
              <a:rPr lang="en-US" dirty="0">
                <a:solidFill>
                  <a:srgbClr val="333333"/>
                </a:solidFill>
                <a:ea typeface="Arial" panose="020B0604020202020204" pitchFamily="34" charset="0"/>
                <a:cs typeface="Arial" panose="020B0604020202020204" pitchFamily="34" charset="0"/>
              </a:rPr>
              <a:t> </a:t>
            </a:r>
            <a:r>
              <a:rPr lang="en-US" dirty="0" err="1">
                <a:solidFill>
                  <a:srgbClr val="333333"/>
                </a:solidFill>
                <a:ea typeface="Arial" panose="020B0604020202020204" pitchFamily="34" charset="0"/>
                <a:cs typeface="Arial" panose="020B0604020202020204" pitchFamily="34" charset="0"/>
              </a:rPr>
              <a:t>kính</a:t>
            </a:r>
            <a:r>
              <a:rPr lang="en-US" dirty="0">
                <a:solidFill>
                  <a:srgbClr val="333333"/>
                </a:solidFill>
                <a:ea typeface="Arial" panose="020B0604020202020204" pitchFamily="34" charset="0"/>
                <a:cs typeface="Arial" panose="020B0604020202020204" pitchFamily="34" charset="0"/>
              </a:rPr>
              <a:t> </a:t>
            </a:r>
            <a:r>
              <a:rPr lang="en-US" dirty="0" err="1">
                <a:solidFill>
                  <a:srgbClr val="333333"/>
                </a:solidFill>
                <a:ea typeface="Arial" panose="020B0604020202020204" pitchFamily="34" charset="0"/>
                <a:cs typeface="Arial" panose="020B0604020202020204" pitchFamily="34" charset="0"/>
              </a:rPr>
              <a:t>thước</a:t>
            </a:r>
            <a:r>
              <a:rPr lang="en-US" dirty="0">
                <a:solidFill>
                  <a:srgbClr val="333333"/>
                </a:solidFill>
                <a:ea typeface="Arial" panose="020B0604020202020204" pitchFamily="34" charset="0"/>
                <a:cs typeface="Arial" panose="020B0604020202020204" pitchFamily="34" charset="0"/>
              </a:rPr>
              <a:t> 256x256 </a:t>
            </a:r>
            <a:r>
              <a:rPr lang="en-US" dirty="0" err="1">
                <a:solidFill>
                  <a:srgbClr val="333333"/>
                </a:solidFill>
                <a:ea typeface="Arial" panose="020B0604020202020204" pitchFamily="34" charset="0"/>
                <a:cs typeface="Arial" panose="020B0604020202020204" pitchFamily="34" charset="0"/>
              </a:rPr>
              <a:t>chiều</a:t>
            </a:r>
            <a:r>
              <a:rPr lang="en-US" dirty="0">
                <a:solidFill>
                  <a:srgbClr val="333333"/>
                </a:solidFill>
                <a:ea typeface="Arial" panose="020B0604020202020204" pitchFamily="34" charset="0"/>
                <a:cs typeface="Arial" panose="020B0604020202020204" pitchFamily="34" charset="0"/>
              </a:rPr>
              <a:t>, </a:t>
            </a:r>
            <a:r>
              <a:rPr lang="en-US" dirty="0" err="1">
                <a:solidFill>
                  <a:srgbClr val="333333"/>
                </a:solidFill>
                <a:ea typeface="Arial" panose="020B0604020202020204" pitchFamily="34" charset="0"/>
                <a:cs typeface="Arial" panose="020B0604020202020204" pitchFamily="34" charset="0"/>
              </a:rPr>
              <a:t>và</a:t>
            </a:r>
            <a:r>
              <a:rPr lang="en-US" dirty="0">
                <a:solidFill>
                  <a:srgbClr val="333333"/>
                </a:solidFill>
                <a:ea typeface="Arial" panose="020B0604020202020204" pitchFamily="34" charset="0"/>
                <a:cs typeface="Arial" panose="020B0604020202020204" pitchFamily="34" charset="0"/>
              </a:rPr>
              <a:t> </a:t>
            </a:r>
            <a:r>
              <a:rPr lang="en-US" dirty="0" err="1">
                <a:solidFill>
                  <a:srgbClr val="333333"/>
                </a:solidFill>
                <a:ea typeface="Arial" panose="020B0604020202020204" pitchFamily="34" charset="0"/>
                <a:cs typeface="Arial" panose="020B0604020202020204" pitchFamily="34" charset="0"/>
              </a:rPr>
              <a:t>tùy</a:t>
            </a:r>
            <a:r>
              <a:rPr lang="en-US" dirty="0">
                <a:solidFill>
                  <a:srgbClr val="333333"/>
                </a:solidFill>
                <a:ea typeface="Arial" panose="020B0604020202020204" pitchFamily="34" charset="0"/>
                <a:cs typeface="Arial" panose="020B0604020202020204" pitchFamily="34" charset="0"/>
              </a:rPr>
              <a:t> </a:t>
            </a:r>
            <a:r>
              <a:rPr lang="en-US" dirty="0" err="1">
                <a:solidFill>
                  <a:srgbClr val="333333"/>
                </a:solidFill>
                <a:ea typeface="Arial" panose="020B0604020202020204" pitchFamily="34" charset="0"/>
                <a:cs typeface="Arial" panose="020B0604020202020204" pitchFamily="34" charset="0"/>
              </a:rPr>
              <a:t>thuộc</a:t>
            </a:r>
            <a:r>
              <a:rPr lang="en-US" dirty="0">
                <a:solidFill>
                  <a:srgbClr val="333333"/>
                </a:solidFill>
                <a:ea typeface="Arial" panose="020B0604020202020204" pitchFamily="34" charset="0"/>
                <a:cs typeface="Arial" panose="020B0604020202020204" pitchFamily="34" charset="0"/>
              </a:rPr>
              <a:t> </a:t>
            </a:r>
            <a:r>
              <a:rPr lang="en-US" dirty="0" err="1">
                <a:solidFill>
                  <a:srgbClr val="333333"/>
                </a:solidFill>
                <a:ea typeface="Arial" panose="020B0604020202020204" pitchFamily="34" charset="0"/>
                <a:cs typeface="Arial" panose="020B0604020202020204" pitchFamily="34" charset="0"/>
              </a:rPr>
              <a:t>vào</a:t>
            </a:r>
            <a:r>
              <a:rPr lang="en-US" dirty="0">
                <a:solidFill>
                  <a:srgbClr val="333333"/>
                </a:solidFill>
                <a:ea typeface="Arial" panose="020B0604020202020204" pitchFamily="34" charset="0"/>
                <a:cs typeface="Arial" panose="020B0604020202020204" pitchFamily="34" charset="0"/>
              </a:rPr>
              <a:t> </a:t>
            </a:r>
            <a:r>
              <a:rPr lang="en-US" dirty="0" err="1">
                <a:solidFill>
                  <a:srgbClr val="333333"/>
                </a:solidFill>
                <a:ea typeface="Arial" panose="020B0604020202020204" pitchFamily="34" charset="0"/>
                <a:cs typeface="Arial" panose="020B0604020202020204" pitchFamily="34" charset="0"/>
              </a:rPr>
              <a:t>bức</a:t>
            </a:r>
            <a:r>
              <a:rPr lang="en-US" dirty="0">
                <a:solidFill>
                  <a:srgbClr val="333333"/>
                </a:solidFill>
                <a:ea typeface="Arial" panose="020B0604020202020204" pitchFamily="34" charset="0"/>
                <a:cs typeface="Arial" panose="020B0604020202020204" pitchFamily="34" charset="0"/>
              </a:rPr>
              <a:t> </a:t>
            </a:r>
            <a:r>
              <a:rPr lang="en-US" dirty="0" err="1">
                <a:solidFill>
                  <a:srgbClr val="333333"/>
                </a:solidFill>
                <a:ea typeface="Arial" panose="020B0604020202020204" pitchFamily="34" charset="0"/>
                <a:cs typeface="Arial" panose="020B0604020202020204" pitchFamily="34" charset="0"/>
              </a:rPr>
              <a:t>ảnh</a:t>
            </a:r>
            <a:r>
              <a:rPr lang="en-US" dirty="0">
                <a:solidFill>
                  <a:srgbClr val="333333"/>
                </a:solidFill>
                <a:ea typeface="Arial" panose="020B0604020202020204" pitchFamily="34" charset="0"/>
                <a:cs typeface="Arial" panose="020B0604020202020204" pitchFamily="34" charset="0"/>
              </a:rPr>
              <a:t> </a:t>
            </a:r>
            <a:r>
              <a:rPr lang="en-US" dirty="0" err="1">
                <a:solidFill>
                  <a:srgbClr val="333333"/>
                </a:solidFill>
                <a:ea typeface="Arial" panose="020B0604020202020204" pitchFamily="34" charset="0"/>
                <a:cs typeface="Arial" panose="020B0604020202020204" pitchFamily="34" charset="0"/>
              </a:rPr>
              <a:t>là</a:t>
            </a:r>
            <a:r>
              <a:rPr lang="en-US" dirty="0">
                <a:solidFill>
                  <a:srgbClr val="333333"/>
                </a:solidFill>
                <a:ea typeface="Arial" panose="020B0604020202020204" pitchFamily="34" charset="0"/>
                <a:cs typeface="Arial" panose="020B0604020202020204" pitchFamily="34" charset="0"/>
              </a:rPr>
              <a:t> </a:t>
            </a:r>
            <a:r>
              <a:rPr lang="en-US" dirty="0" err="1">
                <a:solidFill>
                  <a:srgbClr val="333333"/>
                </a:solidFill>
                <a:ea typeface="Arial" panose="020B0604020202020204" pitchFamily="34" charset="0"/>
                <a:cs typeface="Arial" panose="020B0604020202020204" pitchFamily="34" charset="0"/>
              </a:rPr>
              <a:t>có</a:t>
            </a:r>
            <a:r>
              <a:rPr lang="en-US" dirty="0">
                <a:solidFill>
                  <a:srgbClr val="333333"/>
                </a:solidFill>
                <a:ea typeface="Arial" panose="020B0604020202020204" pitchFamily="34" charset="0"/>
                <a:cs typeface="Arial" panose="020B0604020202020204" pitchFamily="34" charset="0"/>
              </a:rPr>
              <a:t> </a:t>
            </a:r>
            <a:r>
              <a:rPr lang="en-US" dirty="0" err="1">
                <a:solidFill>
                  <a:srgbClr val="333333"/>
                </a:solidFill>
                <a:ea typeface="Arial" panose="020B0604020202020204" pitchFamily="34" charset="0"/>
                <a:cs typeface="Arial" panose="020B0604020202020204" pitchFamily="34" charset="0"/>
              </a:rPr>
              <a:t>màu</a:t>
            </a:r>
            <a:r>
              <a:rPr lang="en-US" dirty="0">
                <a:solidFill>
                  <a:srgbClr val="333333"/>
                </a:solidFill>
                <a:ea typeface="Arial" panose="020B0604020202020204" pitchFamily="34" charset="0"/>
                <a:cs typeface="Arial" panose="020B0604020202020204" pitchFamily="34" charset="0"/>
              </a:rPr>
              <a:t> hay </a:t>
            </a:r>
            <a:r>
              <a:rPr lang="en-US" dirty="0" err="1">
                <a:solidFill>
                  <a:srgbClr val="333333"/>
                </a:solidFill>
                <a:ea typeface="Arial" panose="020B0604020202020204" pitchFamily="34" charset="0"/>
                <a:cs typeface="Arial" panose="020B0604020202020204" pitchFamily="34" charset="0"/>
              </a:rPr>
              <a:t>ảnh</a:t>
            </a:r>
            <a:r>
              <a:rPr lang="en-US" dirty="0">
                <a:solidFill>
                  <a:srgbClr val="333333"/>
                </a:solidFill>
                <a:ea typeface="Arial" panose="020B0604020202020204" pitchFamily="34" charset="0"/>
                <a:cs typeface="Arial" panose="020B0604020202020204" pitchFamily="34" charset="0"/>
              </a:rPr>
              <a:t> </a:t>
            </a:r>
            <a:r>
              <a:rPr lang="en-US" dirty="0" err="1">
                <a:solidFill>
                  <a:srgbClr val="333333"/>
                </a:solidFill>
                <a:ea typeface="Arial" panose="020B0604020202020204" pitchFamily="34" charset="0"/>
                <a:cs typeface="Arial" panose="020B0604020202020204" pitchFamily="34" charset="0"/>
              </a:rPr>
              <a:t>xám</a:t>
            </a:r>
            <a:r>
              <a:rPr lang="en-US" dirty="0">
                <a:solidFill>
                  <a:srgbClr val="333333"/>
                </a:solidFill>
                <a:ea typeface="Arial" panose="020B0604020202020204" pitchFamily="34" charset="0"/>
                <a:cs typeface="Arial" panose="020B0604020202020204" pitchFamily="34" charset="0"/>
              </a:rPr>
              <a:t> </a:t>
            </a:r>
            <a:r>
              <a:rPr lang="en-US" dirty="0" err="1">
                <a:solidFill>
                  <a:srgbClr val="333333"/>
                </a:solidFill>
                <a:ea typeface="Arial" panose="020B0604020202020204" pitchFamily="34" charset="0"/>
                <a:cs typeface="Arial" panose="020B0604020202020204" pitchFamily="34" charset="0"/>
              </a:rPr>
              <a:t>thì</a:t>
            </a:r>
            <a:r>
              <a:rPr lang="en-US" dirty="0">
                <a:solidFill>
                  <a:srgbClr val="333333"/>
                </a:solidFill>
                <a:ea typeface="Arial" panose="020B0604020202020204" pitchFamily="34" charset="0"/>
                <a:cs typeface="Arial" panose="020B0604020202020204" pitchFamily="34" charset="0"/>
              </a:rPr>
              <a:t> ma </a:t>
            </a:r>
            <a:r>
              <a:rPr lang="en-US" dirty="0" err="1">
                <a:solidFill>
                  <a:srgbClr val="333333"/>
                </a:solidFill>
                <a:ea typeface="Arial" panose="020B0604020202020204" pitchFamily="34" charset="0"/>
                <a:cs typeface="Arial" panose="020B0604020202020204" pitchFamily="34" charset="0"/>
              </a:rPr>
              <a:t>trận</a:t>
            </a:r>
            <a:r>
              <a:rPr lang="en-US" dirty="0">
                <a:solidFill>
                  <a:srgbClr val="333333"/>
                </a:solidFill>
                <a:ea typeface="Arial" panose="020B0604020202020204" pitchFamily="34" charset="0"/>
                <a:cs typeface="Arial" panose="020B0604020202020204" pitchFamily="34" charset="0"/>
              </a:rPr>
              <a:t> </a:t>
            </a:r>
            <a:r>
              <a:rPr lang="en-US" dirty="0" err="1">
                <a:solidFill>
                  <a:srgbClr val="333333"/>
                </a:solidFill>
                <a:ea typeface="Arial" panose="020B0604020202020204" pitchFamily="34" charset="0"/>
                <a:cs typeface="Arial" panose="020B0604020202020204" pitchFamily="34" charset="0"/>
              </a:rPr>
              <a:t>này</a:t>
            </a:r>
            <a:r>
              <a:rPr lang="en-US" dirty="0">
                <a:solidFill>
                  <a:srgbClr val="333333"/>
                </a:solidFill>
                <a:ea typeface="Arial" panose="020B0604020202020204" pitchFamily="34" charset="0"/>
                <a:cs typeface="Arial" panose="020B0604020202020204" pitchFamily="34" charset="0"/>
              </a:rPr>
              <a:t> </a:t>
            </a:r>
            <a:r>
              <a:rPr lang="en-US" dirty="0" err="1">
                <a:solidFill>
                  <a:srgbClr val="333333"/>
                </a:solidFill>
                <a:ea typeface="Arial" panose="020B0604020202020204" pitchFamily="34" charset="0"/>
                <a:cs typeface="Arial" panose="020B0604020202020204" pitchFamily="34" charset="0"/>
              </a:rPr>
              <a:t>sẽ</a:t>
            </a:r>
            <a:r>
              <a:rPr lang="en-US" dirty="0">
                <a:solidFill>
                  <a:srgbClr val="333333"/>
                </a:solidFill>
                <a:ea typeface="Arial" panose="020B0604020202020204" pitchFamily="34" charset="0"/>
                <a:cs typeface="Arial" panose="020B0604020202020204" pitchFamily="34" charset="0"/>
              </a:rPr>
              <a:t> </a:t>
            </a:r>
            <a:r>
              <a:rPr lang="en-US" dirty="0" err="1">
                <a:solidFill>
                  <a:srgbClr val="333333"/>
                </a:solidFill>
                <a:ea typeface="Arial" panose="020B0604020202020204" pitchFamily="34" charset="0"/>
                <a:cs typeface="Arial" panose="020B0604020202020204" pitchFamily="34" charset="0"/>
              </a:rPr>
              <a:t>có</a:t>
            </a:r>
            <a:r>
              <a:rPr lang="en-US" dirty="0">
                <a:solidFill>
                  <a:srgbClr val="333333"/>
                </a:solidFill>
                <a:ea typeface="Arial" panose="020B0604020202020204" pitchFamily="34" charset="0"/>
                <a:cs typeface="Arial" panose="020B0604020202020204" pitchFamily="34" charset="0"/>
              </a:rPr>
              <a:t> </a:t>
            </a:r>
            <a:r>
              <a:rPr lang="en-US" dirty="0" err="1">
                <a:solidFill>
                  <a:srgbClr val="333333"/>
                </a:solidFill>
                <a:ea typeface="Arial" panose="020B0604020202020204" pitchFamily="34" charset="0"/>
                <a:cs typeface="Arial" panose="020B0604020202020204" pitchFamily="34" charset="0"/>
              </a:rPr>
              <a:t>số</a:t>
            </a:r>
            <a:r>
              <a:rPr lang="en-US" dirty="0">
                <a:solidFill>
                  <a:srgbClr val="333333"/>
                </a:solidFill>
                <a:ea typeface="Arial" panose="020B0604020202020204" pitchFamily="34" charset="0"/>
                <a:cs typeface="Arial" panose="020B0604020202020204" pitchFamily="34" charset="0"/>
              </a:rPr>
              <a:t> </a:t>
            </a:r>
            <a:r>
              <a:rPr lang="en-US" dirty="0" err="1">
                <a:solidFill>
                  <a:srgbClr val="333333"/>
                </a:solidFill>
                <a:ea typeface="Arial" panose="020B0604020202020204" pitchFamily="34" charset="0"/>
                <a:cs typeface="Arial" panose="020B0604020202020204" pitchFamily="34" charset="0"/>
              </a:rPr>
              <a:t>kênh</a:t>
            </a:r>
            <a:r>
              <a:rPr lang="en-US" dirty="0">
                <a:solidFill>
                  <a:srgbClr val="333333"/>
                </a:solidFill>
                <a:ea typeface="Arial" panose="020B0604020202020204" pitchFamily="34" charset="0"/>
                <a:cs typeface="Arial" panose="020B0604020202020204" pitchFamily="34" charset="0"/>
              </a:rPr>
              <a:t> </a:t>
            </a:r>
            <a:r>
              <a:rPr lang="en-US" dirty="0" err="1">
                <a:solidFill>
                  <a:srgbClr val="333333"/>
                </a:solidFill>
                <a:ea typeface="Arial" panose="020B0604020202020204" pitchFamily="34" charset="0"/>
                <a:cs typeface="Arial" panose="020B0604020202020204" pitchFamily="34" charset="0"/>
              </a:rPr>
              <a:t>tương</a:t>
            </a:r>
            <a:r>
              <a:rPr lang="en-US" dirty="0">
                <a:solidFill>
                  <a:srgbClr val="333333"/>
                </a:solidFill>
                <a:ea typeface="Arial" panose="020B0604020202020204" pitchFamily="34" charset="0"/>
                <a:cs typeface="Arial" panose="020B0604020202020204" pitchFamily="34" charset="0"/>
              </a:rPr>
              <a:t> </a:t>
            </a:r>
            <a:r>
              <a:rPr lang="en-US" dirty="0" err="1">
                <a:solidFill>
                  <a:srgbClr val="333333"/>
                </a:solidFill>
                <a:ea typeface="Arial" panose="020B0604020202020204" pitchFamily="34" charset="0"/>
                <a:cs typeface="Arial" panose="020B0604020202020204" pitchFamily="34" charset="0"/>
              </a:rPr>
              <a:t>ứng</a:t>
            </a:r>
            <a:r>
              <a:rPr lang="en-US" dirty="0">
                <a:solidFill>
                  <a:srgbClr val="333333"/>
                </a:solidFill>
                <a:ea typeface="Arial" panose="020B0604020202020204" pitchFamily="34" charset="0"/>
                <a:cs typeface="Arial" panose="020B0604020202020204" pitchFamily="34" charset="0"/>
              </a:rPr>
              <a:t>, </a:t>
            </a:r>
            <a:r>
              <a:rPr lang="en-US" dirty="0" err="1">
                <a:solidFill>
                  <a:srgbClr val="333333"/>
                </a:solidFill>
                <a:ea typeface="Arial" panose="020B0604020202020204" pitchFamily="34" charset="0"/>
                <a:cs typeface="Arial" panose="020B0604020202020204" pitchFamily="34" charset="0"/>
              </a:rPr>
              <a:t>ví</a:t>
            </a:r>
            <a:r>
              <a:rPr lang="en-US" dirty="0">
                <a:solidFill>
                  <a:srgbClr val="333333"/>
                </a:solidFill>
                <a:ea typeface="Arial" panose="020B0604020202020204" pitchFamily="34" charset="0"/>
                <a:cs typeface="Arial" panose="020B0604020202020204" pitchFamily="34" charset="0"/>
              </a:rPr>
              <a:t> </a:t>
            </a:r>
            <a:r>
              <a:rPr lang="en-US" dirty="0" err="1">
                <a:solidFill>
                  <a:srgbClr val="333333"/>
                </a:solidFill>
                <a:ea typeface="Arial" panose="020B0604020202020204" pitchFamily="34" charset="0"/>
                <a:cs typeface="Arial" panose="020B0604020202020204" pitchFamily="34" charset="0"/>
              </a:rPr>
              <a:t>dụ</a:t>
            </a:r>
            <a:r>
              <a:rPr lang="en-US" dirty="0">
                <a:solidFill>
                  <a:srgbClr val="333333"/>
                </a:solidFill>
                <a:ea typeface="Arial" panose="020B0604020202020204" pitchFamily="34" charset="0"/>
                <a:cs typeface="Arial" panose="020B0604020202020204" pitchFamily="34" charset="0"/>
              </a:rPr>
              <a:t> </a:t>
            </a:r>
            <a:r>
              <a:rPr lang="en-US" dirty="0" err="1">
                <a:solidFill>
                  <a:srgbClr val="333333"/>
                </a:solidFill>
                <a:ea typeface="Arial" panose="020B0604020202020204" pitchFamily="34" charset="0"/>
                <a:cs typeface="Arial" panose="020B0604020202020204" pitchFamily="34" charset="0"/>
              </a:rPr>
              <a:t>với</a:t>
            </a:r>
            <a:r>
              <a:rPr lang="en-US" dirty="0">
                <a:solidFill>
                  <a:srgbClr val="333333"/>
                </a:solidFill>
                <a:ea typeface="Arial" panose="020B0604020202020204" pitchFamily="34" charset="0"/>
                <a:cs typeface="Arial" panose="020B0604020202020204" pitchFamily="34" charset="0"/>
              </a:rPr>
              <a:t> </a:t>
            </a:r>
            <a:r>
              <a:rPr lang="en-US" dirty="0" err="1">
                <a:solidFill>
                  <a:srgbClr val="333333"/>
                </a:solidFill>
                <a:ea typeface="Arial" panose="020B0604020202020204" pitchFamily="34" charset="0"/>
                <a:cs typeface="Arial" panose="020B0604020202020204" pitchFamily="34" charset="0"/>
              </a:rPr>
              <a:t>ảnh</a:t>
            </a:r>
            <a:r>
              <a:rPr lang="en-US" dirty="0">
                <a:solidFill>
                  <a:srgbClr val="333333"/>
                </a:solidFill>
                <a:ea typeface="Arial" panose="020B0604020202020204" pitchFamily="34" charset="0"/>
                <a:cs typeface="Arial" panose="020B0604020202020204" pitchFamily="34" charset="0"/>
              </a:rPr>
              <a:t> </a:t>
            </a:r>
            <a:r>
              <a:rPr lang="en-US" dirty="0" err="1">
                <a:solidFill>
                  <a:srgbClr val="333333"/>
                </a:solidFill>
                <a:ea typeface="Arial" panose="020B0604020202020204" pitchFamily="34" charset="0"/>
                <a:cs typeface="Arial" panose="020B0604020202020204" pitchFamily="34" charset="0"/>
              </a:rPr>
              <a:t>màu</a:t>
            </a:r>
            <a:r>
              <a:rPr lang="en-US" dirty="0">
                <a:solidFill>
                  <a:srgbClr val="333333"/>
                </a:solidFill>
                <a:ea typeface="Arial" panose="020B0604020202020204" pitchFamily="34" charset="0"/>
                <a:cs typeface="Arial" panose="020B0604020202020204" pitchFamily="34" charset="0"/>
              </a:rPr>
              <a:t> 256x256 RGB, </a:t>
            </a:r>
            <a:r>
              <a:rPr lang="en-US" dirty="0" err="1">
                <a:solidFill>
                  <a:srgbClr val="333333"/>
                </a:solidFill>
                <a:ea typeface="Arial" panose="020B0604020202020204" pitchFamily="34" charset="0"/>
                <a:cs typeface="Arial" panose="020B0604020202020204" pitchFamily="34" charset="0"/>
              </a:rPr>
              <a:t>chúng</a:t>
            </a:r>
            <a:r>
              <a:rPr lang="en-US" dirty="0">
                <a:solidFill>
                  <a:srgbClr val="333333"/>
                </a:solidFill>
                <a:ea typeface="Arial" panose="020B0604020202020204" pitchFamily="34" charset="0"/>
                <a:cs typeface="Arial" panose="020B0604020202020204" pitchFamily="34" charset="0"/>
              </a:rPr>
              <a:t> ta </a:t>
            </a:r>
            <a:r>
              <a:rPr lang="en-US" dirty="0" err="1">
                <a:solidFill>
                  <a:srgbClr val="333333"/>
                </a:solidFill>
                <a:ea typeface="Arial" panose="020B0604020202020204" pitchFamily="34" charset="0"/>
                <a:cs typeface="Arial" panose="020B0604020202020204" pitchFamily="34" charset="0"/>
              </a:rPr>
              <a:t>sẽ</a:t>
            </a:r>
            <a:r>
              <a:rPr lang="en-US" dirty="0">
                <a:solidFill>
                  <a:srgbClr val="333333"/>
                </a:solidFill>
                <a:ea typeface="Arial" panose="020B0604020202020204" pitchFamily="34" charset="0"/>
                <a:cs typeface="Arial" panose="020B0604020202020204" pitchFamily="34" charset="0"/>
              </a:rPr>
              <a:t> </a:t>
            </a:r>
            <a:r>
              <a:rPr lang="en-US" dirty="0" err="1">
                <a:solidFill>
                  <a:srgbClr val="333333"/>
                </a:solidFill>
                <a:ea typeface="Arial" panose="020B0604020202020204" pitchFamily="34" charset="0"/>
                <a:cs typeface="Arial" panose="020B0604020202020204" pitchFamily="34" charset="0"/>
              </a:rPr>
              <a:t>có</a:t>
            </a:r>
            <a:r>
              <a:rPr lang="en-US" dirty="0">
                <a:solidFill>
                  <a:srgbClr val="333333"/>
                </a:solidFill>
                <a:ea typeface="Arial" panose="020B0604020202020204" pitchFamily="34" charset="0"/>
                <a:cs typeface="Arial" panose="020B0604020202020204" pitchFamily="34" charset="0"/>
              </a:rPr>
              <a:t> ma </a:t>
            </a:r>
            <a:r>
              <a:rPr lang="en-US" dirty="0" err="1">
                <a:solidFill>
                  <a:srgbClr val="333333"/>
                </a:solidFill>
                <a:ea typeface="Arial" panose="020B0604020202020204" pitchFamily="34" charset="0"/>
                <a:cs typeface="Arial" panose="020B0604020202020204" pitchFamily="34" charset="0"/>
              </a:rPr>
              <a:t>trận</a:t>
            </a:r>
            <a:r>
              <a:rPr lang="en-US" dirty="0">
                <a:solidFill>
                  <a:srgbClr val="333333"/>
                </a:solidFill>
                <a:ea typeface="Arial" panose="020B0604020202020204" pitchFamily="34" charset="0"/>
                <a:cs typeface="Arial" panose="020B0604020202020204" pitchFamily="34" charset="0"/>
              </a:rPr>
              <a:t> 256x256x3 </a:t>
            </a:r>
            <a:r>
              <a:rPr lang="en-US" dirty="0" err="1">
                <a:solidFill>
                  <a:srgbClr val="333333"/>
                </a:solidFill>
                <a:ea typeface="Arial" panose="020B0604020202020204" pitchFamily="34" charset="0"/>
                <a:cs typeface="Arial" panose="020B0604020202020204" pitchFamily="34" charset="0"/>
              </a:rPr>
              <a:t>để</a:t>
            </a:r>
            <a:r>
              <a:rPr lang="en-US" dirty="0">
                <a:solidFill>
                  <a:srgbClr val="333333"/>
                </a:solidFill>
                <a:ea typeface="Arial" panose="020B0604020202020204" pitchFamily="34" charset="0"/>
                <a:cs typeface="Arial" panose="020B0604020202020204" pitchFamily="34" charset="0"/>
              </a:rPr>
              <a:t> </a:t>
            </a:r>
            <a:r>
              <a:rPr lang="en-US" dirty="0" err="1">
                <a:solidFill>
                  <a:srgbClr val="333333"/>
                </a:solidFill>
                <a:ea typeface="Arial" panose="020B0604020202020204" pitchFamily="34" charset="0"/>
                <a:cs typeface="Arial" panose="020B0604020202020204" pitchFamily="34" charset="0"/>
              </a:rPr>
              <a:t>biểu</a:t>
            </a:r>
            <a:r>
              <a:rPr lang="en-US" dirty="0">
                <a:solidFill>
                  <a:srgbClr val="333333"/>
                </a:solidFill>
                <a:ea typeface="Arial" panose="020B0604020202020204" pitchFamily="34" charset="0"/>
                <a:cs typeface="Arial" panose="020B0604020202020204" pitchFamily="34" charset="0"/>
              </a:rPr>
              <a:t> </a:t>
            </a:r>
            <a:r>
              <a:rPr lang="en-US" dirty="0" err="1">
                <a:solidFill>
                  <a:srgbClr val="333333"/>
                </a:solidFill>
                <a:ea typeface="Arial" panose="020B0604020202020204" pitchFamily="34" charset="0"/>
                <a:cs typeface="Arial" panose="020B0604020202020204" pitchFamily="34" charset="0"/>
              </a:rPr>
              <a:t>diễn</a:t>
            </a:r>
            <a:r>
              <a:rPr lang="en-US" dirty="0">
                <a:solidFill>
                  <a:srgbClr val="333333"/>
                </a:solidFill>
                <a:ea typeface="Arial" panose="020B0604020202020204" pitchFamily="34" charset="0"/>
                <a:cs typeface="Arial" panose="020B0604020202020204" pitchFamily="34" charset="0"/>
              </a:rPr>
              <a:t> </a:t>
            </a:r>
            <a:r>
              <a:rPr lang="en-US" dirty="0" err="1">
                <a:solidFill>
                  <a:srgbClr val="333333"/>
                </a:solidFill>
                <a:ea typeface="Arial" panose="020B0604020202020204" pitchFamily="34" charset="0"/>
                <a:cs typeface="Arial" panose="020B0604020202020204" pitchFamily="34" charset="0"/>
              </a:rPr>
              <a:t>ảnh</a:t>
            </a:r>
            <a:r>
              <a:rPr lang="en-US" dirty="0">
                <a:solidFill>
                  <a:srgbClr val="333333"/>
                </a:solidFill>
                <a:ea typeface="Arial" panose="020B0604020202020204" pitchFamily="34" charset="0"/>
                <a:cs typeface="Arial" panose="020B0604020202020204" pitchFamily="34" charset="0"/>
              </a:rPr>
              <a:t> </a:t>
            </a:r>
            <a:r>
              <a:rPr lang="en-US" dirty="0" err="1">
                <a:solidFill>
                  <a:srgbClr val="333333"/>
                </a:solidFill>
                <a:ea typeface="Arial" panose="020B0604020202020204" pitchFamily="34" charset="0"/>
                <a:cs typeface="Arial" panose="020B0604020202020204" pitchFamily="34" charset="0"/>
              </a:rPr>
              <a:t>này</a:t>
            </a:r>
            <a:r>
              <a:rPr lang="en-US" dirty="0">
                <a:solidFill>
                  <a:srgbClr val="333333"/>
                </a:solidFill>
                <a:ea typeface="Arial" panose="020B0604020202020204" pitchFamily="34" charset="0"/>
                <a:cs typeface="Arial" panose="020B0604020202020204" pitchFamily="34" charset="0"/>
              </a:rPr>
              <a:t>.</a:t>
            </a:r>
            <a:endParaRPr lang="en-US" dirty="0">
              <a:effectLst/>
            </a:endParaRPr>
          </a:p>
        </p:txBody>
      </p:sp>
      <p:sp>
        <p:nvSpPr>
          <p:cNvPr id="19" name="Rectangle 18">
            <a:extLst>
              <a:ext uri="{FF2B5EF4-FFF2-40B4-BE49-F238E27FC236}">
                <a16:creationId xmlns:a16="http://schemas.microsoft.com/office/drawing/2014/main" id="{4C01E40A-21C3-B9A2-DC75-A3472825F867}"/>
              </a:ext>
            </a:extLst>
          </p:cNvPr>
          <p:cNvSpPr/>
          <p:nvPr/>
        </p:nvSpPr>
        <p:spPr>
          <a:xfrm>
            <a:off x="9153331" y="6429466"/>
            <a:ext cx="2327469" cy="35388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79095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2FF49-AB1E-A622-896F-FDE26AD0536E}"/>
              </a:ext>
            </a:extLst>
          </p:cNvPr>
          <p:cNvSpPr>
            <a:spLocks noGrp="1"/>
          </p:cNvSpPr>
          <p:nvPr>
            <p:ph type="title"/>
          </p:nvPr>
        </p:nvSpPr>
        <p:spPr/>
        <p:txBody>
          <a:bodyPr/>
          <a:lstStyle/>
          <a:p>
            <a:r>
              <a:rPr lang="en-US" dirty="0"/>
              <a:t>BỘ DỮ LIỆU </a:t>
            </a:r>
          </a:p>
        </p:txBody>
      </p:sp>
      <p:sp>
        <p:nvSpPr>
          <p:cNvPr id="3" name="Text Placeholder 2">
            <a:extLst>
              <a:ext uri="{FF2B5EF4-FFF2-40B4-BE49-F238E27FC236}">
                <a16:creationId xmlns:a16="http://schemas.microsoft.com/office/drawing/2014/main" id="{7DEB3D25-7CD9-F489-1B80-017368182F77}"/>
              </a:ext>
            </a:extLst>
          </p:cNvPr>
          <p:cNvSpPr>
            <a:spLocks noGrp="1"/>
          </p:cNvSpPr>
          <p:nvPr>
            <p:ph type="body" sz="half" idx="2"/>
          </p:nvPr>
        </p:nvSpPr>
        <p:spPr>
          <a:xfrm>
            <a:off x="499456" y="2406074"/>
            <a:ext cx="3932237" cy="3660626"/>
          </a:xfrm>
        </p:spPr>
        <p:txBody>
          <a:bodyPr/>
          <a:lstStyle/>
          <a:p>
            <a:pPr>
              <a:lnSpc>
                <a:spcPct val="150000"/>
              </a:lnSpc>
              <a:spcBef>
                <a:spcPts val="0"/>
              </a:spcBef>
            </a:pPr>
            <a:r>
              <a:rPr lang="en-US" sz="1800" dirty="0" err="1">
                <a:latin typeface="+mn-lt"/>
              </a:rPr>
              <a:t>Hình</a:t>
            </a:r>
            <a:r>
              <a:rPr lang="en-US" sz="1800" dirty="0">
                <a:latin typeface="+mn-lt"/>
              </a:rPr>
              <a:t> </a:t>
            </a:r>
            <a:r>
              <a:rPr lang="en-US" sz="1800" dirty="0" err="1">
                <a:latin typeface="+mn-lt"/>
              </a:rPr>
              <a:t>ảnh</a:t>
            </a:r>
            <a:r>
              <a:rPr lang="en-US" sz="1800" dirty="0">
                <a:latin typeface="+mn-lt"/>
              </a:rPr>
              <a:t> đ</a:t>
            </a:r>
            <a:r>
              <a:rPr lang="vi-VN" sz="1800" dirty="0">
                <a:latin typeface="+mn-lt"/>
              </a:rPr>
              <a:t>ư</a:t>
            </a:r>
            <a:r>
              <a:rPr lang="en-US" sz="1800" dirty="0" err="1">
                <a:latin typeface="+mn-lt"/>
              </a:rPr>
              <a:t>ợc</a:t>
            </a:r>
            <a:r>
              <a:rPr lang="en-US" sz="1800" dirty="0">
                <a:latin typeface="+mn-lt"/>
              </a:rPr>
              <a:t> </a:t>
            </a:r>
            <a:r>
              <a:rPr lang="en-US" sz="1800" dirty="0" err="1">
                <a:latin typeface="+mn-lt"/>
              </a:rPr>
              <a:t>thu</a:t>
            </a:r>
            <a:r>
              <a:rPr lang="en-US" sz="1800" dirty="0">
                <a:latin typeface="+mn-lt"/>
              </a:rPr>
              <a:t> </a:t>
            </a:r>
            <a:r>
              <a:rPr lang="en-US" sz="1800" dirty="0" err="1">
                <a:latin typeface="+mn-lt"/>
              </a:rPr>
              <a:t>thập</a:t>
            </a:r>
            <a:r>
              <a:rPr lang="en-US" sz="1800" dirty="0">
                <a:latin typeface="+mn-lt"/>
              </a:rPr>
              <a:t> </a:t>
            </a:r>
            <a:r>
              <a:rPr lang="en-US" sz="1800" dirty="0" err="1">
                <a:latin typeface="+mn-lt"/>
              </a:rPr>
              <a:t>với</a:t>
            </a:r>
            <a:r>
              <a:rPr lang="en-US" sz="1800" dirty="0">
                <a:latin typeface="+mn-lt"/>
              </a:rPr>
              <a:t> </a:t>
            </a:r>
            <a:r>
              <a:rPr lang="en-US" sz="1800" dirty="0" err="1">
                <a:latin typeface="+mn-lt"/>
              </a:rPr>
              <a:t>tư</a:t>
            </a:r>
            <a:r>
              <a:rPr lang="en-US" sz="1800" dirty="0">
                <a:latin typeface="+mn-lt"/>
              </a:rPr>
              <a:t> </a:t>
            </a:r>
            <a:r>
              <a:rPr lang="en-US" sz="1800" dirty="0" err="1">
                <a:latin typeface="+mn-lt"/>
              </a:rPr>
              <a:t>thế</a:t>
            </a:r>
            <a:r>
              <a:rPr lang="en-US" sz="1800" dirty="0">
                <a:latin typeface="+mn-lt"/>
              </a:rPr>
              <a:t> </a:t>
            </a:r>
            <a:r>
              <a:rPr lang="en-US" sz="1800" dirty="0" err="1">
                <a:latin typeface="+mn-lt"/>
              </a:rPr>
              <a:t>chính</a:t>
            </a:r>
            <a:r>
              <a:rPr lang="en-US" sz="1800" dirty="0">
                <a:latin typeface="+mn-lt"/>
              </a:rPr>
              <a:t> </a:t>
            </a:r>
            <a:r>
              <a:rPr lang="en-US" sz="1800" dirty="0" err="1">
                <a:latin typeface="+mn-lt"/>
              </a:rPr>
              <a:t>diện</a:t>
            </a:r>
            <a:r>
              <a:rPr lang="en-US" sz="1800" dirty="0">
                <a:latin typeface="+mn-lt"/>
              </a:rPr>
              <a:t> </a:t>
            </a:r>
            <a:r>
              <a:rPr lang="en-US" sz="1800" dirty="0" err="1">
                <a:latin typeface="+mn-lt"/>
              </a:rPr>
              <a:t>khuôn</a:t>
            </a:r>
            <a:r>
              <a:rPr lang="en-US" sz="1800" dirty="0">
                <a:latin typeface="+mn-lt"/>
              </a:rPr>
              <a:t> </a:t>
            </a:r>
            <a:r>
              <a:rPr lang="en-US" sz="1800" dirty="0" err="1">
                <a:latin typeface="+mn-lt"/>
              </a:rPr>
              <a:t>mặt</a:t>
            </a:r>
            <a:r>
              <a:rPr lang="en-US" sz="1800" dirty="0">
                <a:latin typeface="+mn-lt"/>
              </a:rPr>
              <a:t>, </a:t>
            </a:r>
            <a:r>
              <a:rPr lang="en-US" sz="1800" dirty="0" err="1">
                <a:latin typeface="+mn-lt"/>
              </a:rPr>
              <a:t>tư</a:t>
            </a:r>
            <a:r>
              <a:rPr lang="en-US" sz="1800" dirty="0">
                <a:latin typeface="+mn-lt"/>
              </a:rPr>
              <a:t> </a:t>
            </a:r>
            <a:r>
              <a:rPr lang="en-US" sz="1800" dirty="0" err="1">
                <a:latin typeface="+mn-lt"/>
              </a:rPr>
              <a:t>thế</a:t>
            </a:r>
            <a:r>
              <a:rPr lang="en-US" sz="1800" dirty="0">
                <a:latin typeface="+mn-lt"/>
              </a:rPr>
              <a:t> </a:t>
            </a:r>
            <a:r>
              <a:rPr lang="en-US" sz="1800" dirty="0" err="1">
                <a:latin typeface="+mn-lt"/>
              </a:rPr>
              <a:t>nghiêng</a:t>
            </a:r>
            <a:r>
              <a:rPr lang="en-US" sz="1800" dirty="0">
                <a:latin typeface="+mn-lt"/>
              </a:rPr>
              <a:t> </a:t>
            </a:r>
            <a:r>
              <a:rPr lang="en-US" sz="1800" dirty="0" err="1">
                <a:latin typeface="+mn-lt"/>
              </a:rPr>
              <a:t>một</a:t>
            </a:r>
            <a:r>
              <a:rPr lang="en-US" sz="1800" dirty="0">
                <a:latin typeface="+mn-lt"/>
              </a:rPr>
              <a:t> </a:t>
            </a:r>
            <a:r>
              <a:rPr lang="en-US" sz="1800" dirty="0" err="1">
                <a:latin typeface="+mn-lt"/>
              </a:rPr>
              <a:t>bên</a:t>
            </a:r>
            <a:r>
              <a:rPr lang="en-US" sz="1800" dirty="0">
                <a:latin typeface="+mn-lt"/>
              </a:rPr>
              <a:t> </a:t>
            </a:r>
            <a:r>
              <a:rPr lang="en-US" sz="1800" dirty="0" err="1">
                <a:latin typeface="+mn-lt"/>
              </a:rPr>
              <a:t>mặt</a:t>
            </a:r>
            <a:r>
              <a:rPr lang="en-US" sz="1800" dirty="0">
                <a:latin typeface="+mn-lt"/>
              </a:rPr>
              <a:t>, </a:t>
            </a:r>
            <a:r>
              <a:rPr lang="en-US" sz="1800" dirty="0" err="1">
                <a:latin typeface="+mn-lt"/>
              </a:rPr>
              <a:t>tư</a:t>
            </a:r>
            <a:r>
              <a:rPr lang="en-US" sz="1800" dirty="0">
                <a:latin typeface="+mn-lt"/>
              </a:rPr>
              <a:t> </a:t>
            </a:r>
            <a:r>
              <a:rPr lang="en-US" sz="1800" dirty="0" err="1">
                <a:latin typeface="+mn-lt"/>
              </a:rPr>
              <a:t>thế</a:t>
            </a:r>
            <a:r>
              <a:rPr lang="en-US" sz="1800" dirty="0">
                <a:latin typeface="+mn-lt"/>
              </a:rPr>
              <a:t> </a:t>
            </a:r>
            <a:r>
              <a:rPr lang="en-US" sz="1800" dirty="0" err="1">
                <a:latin typeface="+mn-lt"/>
              </a:rPr>
              <a:t>cuối</a:t>
            </a:r>
            <a:r>
              <a:rPr lang="en-US" sz="1800" dirty="0">
                <a:latin typeface="+mn-lt"/>
              </a:rPr>
              <a:t> </a:t>
            </a:r>
            <a:r>
              <a:rPr lang="en-US" sz="1800" dirty="0" err="1">
                <a:latin typeface="+mn-lt"/>
              </a:rPr>
              <a:t>mặt</a:t>
            </a:r>
            <a:r>
              <a:rPr lang="en-US" sz="1800" dirty="0">
                <a:latin typeface="+mn-lt"/>
              </a:rPr>
              <a:t>, </a:t>
            </a:r>
            <a:r>
              <a:rPr lang="en-US" sz="1800" dirty="0" err="1">
                <a:latin typeface="+mn-lt"/>
              </a:rPr>
              <a:t>tư</a:t>
            </a:r>
            <a:r>
              <a:rPr lang="en-US" sz="1800" dirty="0">
                <a:latin typeface="+mn-lt"/>
              </a:rPr>
              <a:t> </a:t>
            </a:r>
            <a:r>
              <a:rPr lang="en-US" sz="1800" dirty="0" err="1">
                <a:latin typeface="+mn-lt"/>
              </a:rPr>
              <a:t>thế</a:t>
            </a:r>
            <a:r>
              <a:rPr lang="en-US" sz="1800" dirty="0">
                <a:latin typeface="+mn-lt"/>
              </a:rPr>
              <a:t> </a:t>
            </a:r>
            <a:r>
              <a:rPr lang="en-US" sz="1800" dirty="0" err="1">
                <a:latin typeface="+mn-lt"/>
              </a:rPr>
              <a:t>ngửa</a:t>
            </a:r>
            <a:r>
              <a:rPr lang="en-US" sz="1800" dirty="0">
                <a:latin typeface="+mn-lt"/>
              </a:rPr>
              <a:t> </a:t>
            </a:r>
            <a:r>
              <a:rPr lang="en-US" sz="1800" dirty="0" err="1">
                <a:latin typeface="+mn-lt"/>
              </a:rPr>
              <a:t>mặt</a:t>
            </a:r>
            <a:r>
              <a:rPr lang="en-US" sz="1800" dirty="0">
                <a:latin typeface="+mn-lt"/>
              </a:rPr>
              <a:t>,….</a:t>
            </a:r>
          </a:p>
        </p:txBody>
      </p:sp>
      <p:pic>
        <p:nvPicPr>
          <p:cNvPr id="13" name="Picture 12" descr="A collage of a person's face&#10;&#10;Description automatically generated with medium confidence">
            <a:extLst>
              <a:ext uri="{FF2B5EF4-FFF2-40B4-BE49-F238E27FC236}">
                <a16:creationId xmlns:a16="http://schemas.microsoft.com/office/drawing/2014/main" id="{67D6CDA0-D9EA-454F-652D-FAB235E3D201}"/>
              </a:ext>
            </a:extLst>
          </p:cNvPr>
          <p:cNvPicPr>
            <a:picLocks noChangeAspect="1"/>
          </p:cNvPicPr>
          <p:nvPr/>
        </p:nvPicPr>
        <p:blipFill>
          <a:blip r:embed="rId2"/>
          <a:stretch>
            <a:fillRect/>
          </a:stretch>
        </p:blipFill>
        <p:spPr>
          <a:xfrm>
            <a:off x="5373646" y="1663761"/>
            <a:ext cx="6818354" cy="3366319"/>
          </a:xfrm>
          <a:prstGeom prst="rect">
            <a:avLst/>
          </a:prstGeom>
        </p:spPr>
      </p:pic>
      <p:sp>
        <p:nvSpPr>
          <p:cNvPr id="17" name="Scroll: Horizontal 16">
            <a:extLst>
              <a:ext uri="{FF2B5EF4-FFF2-40B4-BE49-F238E27FC236}">
                <a16:creationId xmlns:a16="http://schemas.microsoft.com/office/drawing/2014/main" id="{1AA86776-95B2-5B9D-1F60-9108E314A489}"/>
              </a:ext>
            </a:extLst>
          </p:cNvPr>
          <p:cNvSpPr/>
          <p:nvPr/>
        </p:nvSpPr>
        <p:spPr>
          <a:xfrm>
            <a:off x="10228807" y="1033462"/>
            <a:ext cx="1619250" cy="447675"/>
          </a:xfrm>
          <a:prstGeom prst="horizont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Thanh </a:t>
            </a:r>
            <a:r>
              <a:rPr lang="en-US" dirty="0" err="1"/>
              <a:t>Hùng</a:t>
            </a:r>
            <a:endParaRPr lang="en-US" dirty="0"/>
          </a:p>
        </p:txBody>
      </p:sp>
    </p:spTree>
    <p:extLst>
      <p:ext uri="{BB962C8B-B14F-4D97-AF65-F5344CB8AC3E}">
        <p14:creationId xmlns:p14="http://schemas.microsoft.com/office/powerpoint/2010/main" val="556244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fld id="{45C00377-489B-40EC-B059-26BDDD2E89B9}" type="slidenum">
              <a:rPr lang="en-US" smtClean="0"/>
              <a:pPr/>
              <a:t>15</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600" y="1219199"/>
            <a:ext cx="6776308" cy="5468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736599" y="447675"/>
            <a:ext cx="6645275" cy="584775"/>
          </a:xfrm>
          <a:prstGeom prst="rect">
            <a:avLst/>
          </a:prstGeom>
          <a:noFill/>
        </p:spPr>
        <p:txBody>
          <a:bodyPr wrap="square" rtlCol="0">
            <a:spAutoFit/>
          </a:bodyPr>
          <a:lstStyle/>
          <a:p>
            <a:r>
              <a:rPr lang="en-US" sz="3200" b="1" dirty="0" err="1">
                <a:latin typeface="Times New Roman" pitchFamily="18" charset="0"/>
                <a:cs typeface="Times New Roman" pitchFamily="18" charset="0"/>
              </a:rPr>
              <a:t>Quản</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lý</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thành</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phần</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theo</a:t>
            </a:r>
            <a:r>
              <a:rPr lang="en-US" sz="3200" b="1" dirty="0">
                <a:latin typeface="Times New Roman" pitchFamily="18" charset="0"/>
                <a:cs typeface="Times New Roman" pitchFamily="18" charset="0"/>
              </a:rPr>
              <a:t> Scrum</a:t>
            </a:r>
          </a:p>
        </p:txBody>
      </p:sp>
    </p:spTree>
    <p:extLst>
      <p:ext uri="{BB962C8B-B14F-4D97-AF65-F5344CB8AC3E}">
        <p14:creationId xmlns:p14="http://schemas.microsoft.com/office/powerpoint/2010/main" val="2590265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fld id="{45C00377-489B-40EC-B059-26BDDD2E89B9}" type="slidenum">
              <a:rPr lang="en-US" smtClean="0"/>
              <a:pPr/>
              <a:t>16</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288" y="1214438"/>
            <a:ext cx="7061328" cy="4993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49289" y="419100"/>
            <a:ext cx="5741986" cy="584775"/>
          </a:xfrm>
          <a:prstGeom prst="rect">
            <a:avLst/>
          </a:prstGeom>
          <a:noFill/>
        </p:spPr>
        <p:txBody>
          <a:bodyPr wrap="square" rtlCol="0">
            <a:spAutoFit/>
          </a:bodyPr>
          <a:lstStyle/>
          <a:p>
            <a:r>
              <a:rPr lang="en-US" sz="3200" b="1" dirty="0" err="1">
                <a:latin typeface="Times New Roman" pitchFamily="18" charset="0"/>
                <a:cs typeface="Times New Roman" pitchFamily="18" charset="0"/>
              </a:rPr>
              <a:t>Kế</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hoạch</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tổng</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thể</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theo</a:t>
            </a:r>
            <a:r>
              <a:rPr lang="en-US" sz="3200" b="1" dirty="0">
                <a:latin typeface="Times New Roman" pitchFamily="18" charset="0"/>
                <a:cs typeface="Times New Roman" pitchFamily="18" charset="0"/>
              </a:rPr>
              <a:t> Scrum</a:t>
            </a:r>
          </a:p>
        </p:txBody>
      </p:sp>
    </p:spTree>
    <p:extLst>
      <p:ext uri="{BB962C8B-B14F-4D97-AF65-F5344CB8AC3E}">
        <p14:creationId xmlns:p14="http://schemas.microsoft.com/office/powerpoint/2010/main" val="3204788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picture containing light&#10;&#10;Description automatically generated">
            <a:extLst>
              <a:ext uri="{FF2B5EF4-FFF2-40B4-BE49-F238E27FC236}">
                <a16:creationId xmlns:a16="http://schemas.microsoft.com/office/drawing/2014/main" id="{6D1F7EC6-0408-EAB9-ED08-35DD79185C95}"/>
              </a:ext>
            </a:extLst>
          </p:cNvPr>
          <p:cNvPicPr>
            <a:picLocks noGrp="1" noChangeAspect="1"/>
          </p:cNvPicPr>
          <p:nvPr>
            <p:ph type="pic" sz="quarter" idx="13"/>
          </p:nvPr>
        </p:nvPicPr>
        <p:blipFill>
          <a:blip r:embed="rId2"/>
          <a:srcRect l="14451" r="14451"/>
          <a:stretch>
            <a:fillRect/>
          </a:stretch>
        </p:blipFill>
        <p:spPr>
          <a:xfrm>
            <a:off x="0" y="0"/>
            <a:ext cx="6470160" cy="6356350"/>
          </a:xfrm>
        </p:spPr>
      </p:pic>
      <p:sp>
        <p:nvSpPr>
          <p:cNvPr id="4" name="Title 3">
            <a:extLst>
              <a:ext uri="{FF2B5EF4-FFF2-40B4-BE49-F238E27FC236}">
                <a16:creationId xmlns:a16="http://schemas.microsoft.com/office/drawing/2014/main" id="{C619B851-FF25-7948-BC02-970526598E8C}"/>
              </a:ext>
            </a:extLst>
          </p:cNvPr>
          <p:cNvSpPr>
            <a:spLocks noGrp="1"/>
          </p:cNvSpPr>
          <p:nvPr>
            <p:ph type="title"/>
          </p:nvPr>
        </p:nvSpPr>
        <p:spPr/>
        <p:txBody>
          <a:bodyPr/>
          <a:lstStyle/>
          <a:p>
            <a:r>
              <a:rPr lang="en-US" dirty="0"/>
              <a:t>demo</a:t>
            </a:r>
          </a:p>
        </p:txBody>
      </p:sp>
      <p:sp>
        <p:nvSpPr>
          <p:cNvPr id="5" name="Slide Number Placeholder 4">
            <a:extLst>
              <a:ext uri="{FF2B5EF4-FFF2-40B4-BE49-F238E27FC236}">
                <a16:creationId xmlns:a16="http://schemas.microsoft.com/office/drawing/2014/main" id="{7D640E6E-4A64-72CA-7997-E854CE22A235}"/>
              </a:ext>
            </a:extLst>
          </p:cNvPr>
          <p:cNvSpPr>
            <a:spLocks noGrp="1"/>
          </p:cNvSpPr>
          <p:nvPr>
            <p:ph type="sldNum" sz="quarter" idx="15"/>
          </p:nvPr>
        </p:nvSpPr>
        <p:spPr/>
        <p:txBody>
          <a:bodyPr/>
          <a:lstStyle/>
          <a:p>
            <a:fld id="{45C00377-489B-40EC-B059-26BDDD2E89B9}" type="slidenum">
              <a:rPr lang="en-US" smtClean="0"/>
              <a:pPr/>
              <a:t>17</a:t>
            </a:fld>
            <a:endParaRPr lang="en-US" dirty="0"/>
          </a:p>
        </p:txBody>
      </p:sp>
    </p:spTree>
    <p:extLst>
      <p:ext uri="{BB962C8B-B14F-4D97-AF65-F5344CB8AC3E}">
        <p14:creationId xmlns:p14="http://schemas.microsoft.com/office/powerpoint/2010/main" val="348946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E9CAB-C602-F1D6-8959-54733D2BA4BE}"/>
              </a:ext>
            </a:extLst>
          </p:cNvPr>
          <p:cNvSpPr>
            <a:spLocks noGrp="1"/>
          </p:cNvSpPr>
          <p:nvPr>
            <p:ph type="title"/>
          </p:nvPr>
        </p:nvSpPr>
        <p:spPr/>
        <p:txBody>
          <a:bodyPr>
            <a:noAutofit/>
          </a:bodyPr>
          <a:lstStyle/>
          <a:p>
            <a:r>
              <a:rPr lang="en-US" sz="4000" dirty="0" err="1"/>
              <a:t>Ưu</a:t>
            </a:r>
            <a:r>
              <a:rPr lang="en-US" sz="4000" dirty="0"/>
              <a:t> – </a:t>
            </a:r>
            <a:r>
              <a:rPr lang="en-US" sz="4000" dirty="0" err="1"/>
              <a:t>Nhược</a:t>
            </a:r>
            <a:r>
              <a:rPr lang="en-US" sz="4000" dirty="0"/>
              <a:t> </a:t>
            </a:r>
            <a:r>
              <a:rPr lang="en-US" sz="4000" dirty="0" err="1"/>
              <a:t>điểm</a:t>
            </a:r>
            <a:r>
              <a:rPr lang="en-US" sz="4000" dirty="0"/>
              <a:t> </a:t>
            </a:r>
            <a:r>
              <a:rPr lang="en-US" sz="4000" dirty="0" err="1"/>
              <a:t>và</a:t>
            </a:r>
            <a:r>
              <a:rPr lang="en-US" sz="4000" dirty="0"/>
              <a:t> </a:t>
            </a:r>
            <a:r>
              <a:rPr lang="en-US" sz="4000" dirty="0" err="1"/>
              <a:t>hướng</a:t>
            </a:r>
            <a:r>
              <a:rPr lang="en-US" sz="4000" dirty="0"/>
              <a:t> </a:t>
            </a:r>
            <a:r>
              <a:rPr lang="en-US" sz="4000" dirty="0" err="1"/>
              <a:t>phát</a:t>
            </a:r>
            <a:r>
              <a:rPr lang="en-US" sz="4000" dirty="0"/>
              <a:t> </a:t>
            </a:r>
            <a:r>
              <a:rPr lang="en-US" sz="4000" dirty="0" err="1"/>
              <a:t>triển</a:t>
            </a:r>
            <a:endParaRPr lang="en-US" sz="4000" dirty="0"/>
          </a:p>
        </p:txBody>
      </p:sp>
      <p:sp>
        <p:nvSpPr>
          <p:cNvPr id="3" name="Text Placeholder 2">
            <a:extLst>
              <a:ext uri="{FF2B5EF4-FFF2-40B4-BE49-F238E27FC236}">
                <a16:creationId xmlns:a16="http://schemas.microsoft.com/office/drawing/2014/main" id="{4D4188F8-16E7-4F10-C1CB-5AD2F4E4DB67}"/>
              </a:ext>
            </a:extLst>
          </p:cNvPr>
          <p:cNvSpPr>
            <a:spLocks noGrp="1"/>
          </p:cNvSpPr>
          <p:nvPr>
            <p:ph type="body" idx="1"/>
          </p:nvPr>
        </p:nvSpPr>
        <p:spPr/>
        <p:txBody>
          <a:bodyPr>
            <a:noAutofit/>
          </a:bodyPr>
          <a:lstStyle/>
          <a:p>
            <a:r>
              <a:rPr lang="en-US" sz="3600" dirty="0" err="1"/>
              <a:t>Ưu</a:t>
            </a:r>
            <a:r>
              <a:rPr lang="en-US" sz="3600" dirty="0"/>
              <a:t> – </a:t>
            </a:r>
            <a:r>
              <a:rPr lang="en-US" sz="3600" dirty="0" err="1"/>
              <a:t>nhược</a:t>
            </a:r>
            <a:r>
              <a:rPr lang="en-US" sz="3600" dirty="0"/>
              <a:t> </a:t>
            </a:r>
            <a:r>
              <a:rPr lang="en-US" sz="3600" dirty="0" err="1"/>
              <a:t>điểm</a:t>
            </a:r>
            <a:endParaRPr lang="en-US" sz="3600" dirty="0"/>
          </a:p>
        </p:txBody>
      </p:sp>
      <p:sp>
        <p:nvSpPr>
          <p:cNvPr id="4" name="Content Placeholder 3">
            <a:extLst>
              <a:ext uri="{FF2B5EF4-FFF2-40B4-BE49-F238E27FC236}">
                <a16:creationId xmlns:a16="http://schemas.microsoft.com/office/drawing/2014/main" id="{FA5458F8-54D5-EE1C-C945-51D0AAC40B55}"/>
              </a:ext>
            </a:extLst>
          </p:cNvPr>
          <p:cNvSpPr>
            <a:spLocks noGrp="1"/>
          </p:cNvSpPr>
          <p:nvPr>
            <p:ph sz="half" idx="2"/>
          </p:nvPr>
        </p:nvSpPr>
        <p:spPr>
          <a:xfrm>
            <a:off x="839788" y="2383583"/>
            <a:ext cx="4998305" cy="4045883"/>
          </a:xfrm>
        </p:spPr>
        <p:txBody>
          <a:bodyPr>
            <a:normAutofit fontScale="92500" lnSpcReduction="20000"/>
          </a:bodyPr>
          <a:lstStyle/>
          <a:p>
            <a:pPr>
              <a:lnSpc>
                <a:spcPct val="150000"/>
              </a:lnSpc>
              <a:spcBef>
                <a:spcPts val="0"/>
              </a:spcBef>
              <a:buFontTx/>
              <a:buChar char="-"/>
            </a:pPr>
            <a:r>
              <a:rPr lang="vi-VN" sz="1900" dirty="0">
                <a:effectLst/>
                <a:latin typeface="Calibri (Body)"/>
                <a:ea typeface="Roboto" panose="02000000000000000000" pitchFamily="2" charset="0"/>
              </a:rPr>
              <a:t>Ư</a:t>
            </a:r>
            <a:r>
              <a:rPr lang="en-US" sz="1900" dirty="0">
                <a:effectLst/>
                <a:latin typeface="Calibri (Body)"/>
                <a:ea typeface="Roboto" panose="02000000000000000000" pitchFamily="2" charset="0"/>
              </a:rPr>
              <a:t>u </a:t>
            </a:r>
            <a:r>
              <a:rPr lang="en-US" sz="1900" dirty="0" err="1">
                <a:effectLst/>
                <a:latin typeface="Calibri (Body)"/>
                <a:ea typeface="Roboto" panose="02000000000000000000" pitchFamily="2" charset="0"/>
              </a:rPr>
              <a:t>điểm</a:t>
            </a:r>
            <a:r>
              <a:rPr lang="en-US" sz="1900" dirty="0">
                <a:effectLst/>
                <a:latin typeface="Calibri (Body)"/>
                <a:ea typeface="Roboto" panose="02000000000000000000" pitchFamily="2" charset="0"/>
              </a:rPr>
              <a:t>:</a:t>
            </a:r>
          </a:p>
          <a:p>
            <a:pPr marL="0" indent="0">
              <a:lnSpc>
                <a:spcPct val="150000"/>
              </a:lnSpc>
              <a:spcBef>
                <a:spcPts val="0"/>
              </a:spcBef>
              <a:buNone/>
            </a:pPr>
            <a:r>
              <a:rPr lang="en-US" sz="1900" dirty="0">
                <a:latin typeface="Calibri (Body)"/>
                <a:ea typeface="Roboto" panose="02000000000000000000" pitchFamily="2" charset="0"/>
              </a:rPr>
              <a:t>+ </a:t>
            </a:r>
            <a:r>
              <a:rPr lang="vi-VN" sz="1900" dirty="0">
                <a:latin typeface="Calibri (Body)"/>
                <a:ea typeface="Roboto" panose="02000000000000000000" pitchFamily="2" charset="0"/>
              </a:rPr>
              <a:t>Thực hiện nhận dạng và điểm danh nhanh chóng hơn.</a:t>
            </a:r>
            <a:endParaRPr lang="en-US" sz="1900" dirty="0">
              <a:latin typeface="Calibri (Body)"/>
              <a:ea typeface="Roboto" panose="02000000000000000000" pitchFamily="2" charset="0"/>
            </a:endParaRPr>
          </a:p>
          <a:p>
            <a:pPr marL="0" indent="0">
              <a:lnSpc>
                <a:spcPct val="150000"/>
              </a:lnSpc>
              <a:spcBef>
                <a:spcPts val="0"/>
              </a:spcBef>
              <a:buNone/>
            </a:pPr>
            <a:r>
              <a:rPr lang="en-US" sz="1900" dirty="0">
                <a:effectLst/>
                <a:latin typeface="Calibri (Body)"/>
                <a:ea typeface="Roboto" panose="02000000000000000000" pitchFamily="2" charset="0"/>
              </a:rPr>
              <a:t>+ </a:t>
            </a:r>
            <a:r>
              <a:rPr lang="vi-VN" sz="1900" dirty="0">
                <a:effectLst/>
                <a:latin typeface="Calibri (Body)"/>
                <a:ea typeface="Roboto" panose="02000000000000000000" pitchFamily="2" charset="0"/>
              </a:rPr>
              <a:t>Lưu được danh sách sinh viên đã điểm danh về file excel để dễ dàng quản lý.</a:t>
            </a:r>
            <a:endParaRPr lang="en-US" sz="1900" dirty="0">
              <a:effectLst/>
              <a:latin typeface="Calibri (Body)"/>
              <a:ea typeface="Roboto" panose="02000000000000000000" pitchFamily="2" charset="0"/>
            </a:endParaRPr>
          </a:p>
          <a:p>
            <a:pPr>
              <a:lnSpc>
                <a:spcPct val="150000"/>
              </a:lnSpc>
              <a:spcBef>
                <a:spcPts val="0"/>
              </a:spcBef>
              <a:buFontTx/>
              <a:buChar char="-"/>
            </a:pPr>
            <a:r>
              <a:rPr lang="en-US" sz="1900" dirty="0" err="1">
                <a:latin typeface="Calibri (Body)"/>
                <a:ea typeface="Roboto" panose="02000000000000000000" pitchFamily="2" charset="0"/>
              </a:rPr>
              <a:t>Nhược</a:t>
            </a:r>
            <a:r>
              <a:rPr lang="en-US" sz="1900" dirty="0">
                <a:latin typeface="Calibri (Body)"/>
                <a:ea typeface="Roboto" panose="02000000000000000000" pitchFamily="2" charset="0"/>
              </a:rPr>
              <a:t> </a:t>
            </a:r>
            <a:r>
              <a:rPr lang="en-US" sz="1900" dirty="0" err="1">
                <a:latin typeface="Calibri (Body)"/>
                <a:ea typeface="Roboto" panose="02000000000000000000" pitchFamily="2" charset="0"/>
              </a:rPr>
              <a:t>điểm</a:t>
            </a:r>
            <a:r>
              <a:rPr lang="en-US" sz="1900" dirty="0">
                <a:latin typeface="Calibri (Body)"/>
                <a:ea typeface="Roboto" panose="02000000000000000000" pitchFamily="2" charset="0"/>
              </a:rPr>
              <a:t>:</a:t>
            </a:r>
          </a:p>
          <a:p>
            <a:pPr marL="0" indent="0">
              <a:lnSpc>
                <a:spcPct val="150000"/>
              </a:lnSpc>
              <a:spcBef>
                <a:spcPts val="0"/>
              </a:spcBef>
              <a:buNone/>
            </a:pPr>
            <a:r>
              <a:rPr lang="en-US" sz="1900" dirty="0">
                <a:effectLst/>
                <a:latin typeface="Calibri (Body)"/>
                <a:ea typeface="Roboto" panose="02000000000000000000" pitchFamily="2" charset="0"/>
              </a:rPr>
              <a:t>+ </a:t>
            </a:r>
            <a:r>
              <a:rPr lang="vi-VN" sz="1900" dirty="0">
                <a:effectLst/>
                <a:latin typeface="Calibri (Body)"/>
                <a:ea typeface="Roboto" panose="02000000000000000000" pitchFamily="2" charset="0"/>
              </a:rPr>
              <a:t>Vì thời gian có hạn nên chúng tôi chưa huấn luyện model mang đến kết quả chính xác cao, hiệu suất còn thấp.</a:t>
            </a:r>
          </a:p>
          <a:p>
            <a:pPr marL="0" indent="0">
              <a:lnSpc>
                <a:spcPct val="150000"/>
              </a:lnSpc>
              <a:spcBef>
                <a:spcPts val="0"/>
              </a:spcBef>
              <a:buNone/>
            </a:pPr>
            <a:r>
              <a:rPr lang="en-US" sz="1900" dirty="0">
                <a:effectLst/>
                <a:latin typeface="Calibri (Body)"/>
                <a:ea typeface="Roboto" panose="02000000000000000000" pitchFamily="2" charset="0"/>
              </a:rPr>
              <a:t>+ </a:t>
            </a:r>
            <a:r>
              <a:rPr lang="vi-VN" sz="1900" dirty="0">
                <a:effectLst/>
                <a:latin typeface="Calibri (Body)"/>
                <a:ea typeface="Roboto" panose="02000000000000000000" pitchFamily="2" charset="0"/>
              </a:rPr>
              <a:t>Giao diện còn thiếu nhiều chức năng, chưa được tối ưu.</a:t>
            </a:r>
          </a:p>
          <a:p>
            <a:pPr marL="0" indent="0">
              <a:lnSpc>
                <a:spcPct val="150000"/>
              </a:lnSpc>
              <a:buNone/>
            </a:pPr>
            <a:endParaRPr lang="en-US" sz="1800" dirty="0">
              <a:effectLst/>
              <a:latin typeface="+mn-lt"/>
              <a:ea typeface="Roboto" panose="02000000000000000000" pitchFamily="2" charset="0"/>
            </a:endParaRPr>
          </a:p>
        </p:txBody>
      </p:sp>
      <p:sp>
        <p:nvSpPr>
          <p:cNvPr id="9" name="Text Placeholder 2">
            <a:extLst>
              <a:ext uri="{FF2B5EF4-FFF2-40B4-BE49-F238E27FC236}">
                <a16:creationId xmlns:a16="http://schemas.microsoft.com/office/drawing/2014/main" id="{75B84615-5EFF-DE41-977A-6056E65B9874}"/>
              </a:ext>
            </a:extLst>
          </p:cNvPr>
          <p:cNvSpPr txBox="1">
            <a:spLocks/>
          </p:cNvSpPr>
          <p:nvPr/>
        </p:nvSpPr>
        <p:spPr>
          <a:xfrm>
            <a:off x="6353907" y="1834486"/>
            <a:ext cx="4998304" cy="464160"/>
          </a:xfrm>
          <a:prstGeom prst="rect">
            <a:avLst/>
          </a:prstGeom>
        </p:spPr>
        <p:txBody>
          <a:bodyPr vert="horz" lIns="91440" tIns="45720" rIns="91440" bIns="45720" rtlCol="0" anchor="b">
            <a:noAutofit/>
          </a:bodyPr>
          <a:lstStyle>
            <a:lvl1pPr marL="0" indent="0" algn="l" defTabSz="914400" rtl="0" eaLnBrk="1" latinLnBrk="0" hangingPunct="1">
              <a:lnSpc>
                <a:spcPct val="12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j-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3600" dirty="0" err="1"/>
              <a:t>Hướng</a:t>
            </a:r>
            <a:r>
              <a:rPr lang="en-US" sz="3600" dirty="0"/>
              <a:t> </a:t>
            </a:r>
            <a:r>
              <a:rPr lang="en-US" sz="3600" dirty="0" err="1"/>
              <a:t>phát</a:t>
            </a:r>
            <a:r>
              <a:rPr lang="en-US" sz="3600" dirty="0"/>
              <a:t> </a:t>
            </a:r>
            <a:r>
              <a:rPr lang="en-US" sz="3600" dirty="0" err="1"/>
              <a:t>triển</a:t>
            </a:r>
            <a:endParaRPr lang="en-US" sz="3600" dirty="0"/>
          </a:p>
        </p:txBody>
      </p:sp>
      <p:sp>
        <p:nvSpPr>
          <p:cNvPr id="11" name="Content Placeholder 3">
            <a:extLst>
              <a:ext uri="{FF2B5EF4-FFF2-40B4-BE49-F238E27FC236}">
                <a16:creationId xmlns:a16="http://schemas.microsoft.com/office/drawing/2014/main" id="{6E75627E-B9CF-1F48-A096-BC75E407EBD0}"/>
              </a:ext>
            </a:extLst>
          </p:cNvPr>
          <p:cNvSpPr txBox="1">
            <a:spLocks/>
          </p:cNvSpPr>
          <p:nvPr/>
        </p:nvSpPr>
        <p:spPr>
          <a:xfrm>
            <a:off x="6353907" y="2317308"/>
            <a:ext cx="4998305" cy="311696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j-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j-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en-US" sz="1800" dirty="0">
                <a:effectLst/>
                <a:latin typeface="+mn-lt"/>
                <a:ea typeface="Roboto" panose="02000000000000000000" pitchFamily="2" charset="0"/>
              </a:rPr>
              <a:t>- </a:t>
            </a:r>
            <a:r>
              <a:rPr lang="en-US" sz="1800" dirty="0" err="1">
                <a:effectLst/>
                <a:latin typeface="+mn-lt"/>
                <a:ea typeface="Roboto" panose="02000000000000000000" pitchFamily="2" charset="0"/>
              </a:rPr>
              <a:t>Áp</a:t>
            </a:r>
            <a:r>
              <a:rPr lang="en-US" sz="1800" dirty="0">
                <a:effectLst/>
                <a:latin typeface="+mn-lt"/>
                <a:ea typeface="Roboto" panose="02000000000000000000" pitchFamily="2" charset="0"/>
              </a:rPr>
              <a:t> </a:t>
            </a:r>
            <a:r>
              <a:rPr lang="en-US" sz="1800" dirty="0" err="1">
                <a:effectLst/>
                <a:latin typeface="+mn-lt"/>
                <a:ea typeface="Roboto" panose="02000000000000000000" pitchFamily="2" charset="0"/>
              </a:rPr>
              <a:t>dụng</a:t>
            </a:r>
            <a:r>
              <a:rPr lang="en-US" sz="1800" dirty="0">
                <a:effectLst/>
                <a:latin typeface="+mn-lt"/>
                <a:ea typeface="Roboto" panose="02000000000000000000" pitchFamily="2" charset="0"/>
              </a:rPr>
              <a:t> </a:t>
            </a:r>
            <a:r>
              <a:rPr lang="en-US" sz="1800" dirty="0" err="1">
                <a:effectLst/>
                <a:latin typeface="+mn-lt"/>
                <a:ea typeface="Roboto" panose="02000000000000000000" pitchFamily="2" charset="0"/>
              </a:rPr>
              <a:t>các</a:t>
            </a:r>
            <a:r>
              <a:rPr lang="en-US" sz="1800" dirty="0">
                <a:effectLst/>
                <a:latin typeface="+mn-lt"/>
                <a:ea typeface="Roboto" panose="02000000000000000000" pitchFamily="2" charset="0"/>
              </a:rPr>
              <a:t> </a:t>
            </a:r>
            <a:r>
              <a:rPr lang="en-US" sz="1800" dirty="0" err="1">
                <a:effectLst/>
                <a:latin typeface="+mn-lt"/>
                <a:ea typeface="Roboto" panose="02000000000000000000" pitchFamily="2" charset="0"/>
              </a:rPr>
              <a:t>mô</a:t>
            </a:r>
            <a:r>
              <a:rPr lang="en-US" sz="1800" dirty="0">
                <a:effectLst/>
                <a:latin typeface="+mn-lt"/>
                <a:ea typeface="Roboto" panose="02000000000000000000" pitchFamily="2" charset="0"/>
              </a:rPr>
              <a:t> </a:t>
            </a:r>
            <a:r>
              <a:rPr lang="en-US" sz="1800" dirty="0" err="1">
                <a:effectLst/>
                <a:latin typeface="+mn-lt"/>
                <a:ea typeface="Roboto" panose="02000000000000000000" pitchFamily="2" charset="0"/>
              </a:rPr>
              <a:t>hình</a:t>
            </a:r>
            <a:r>
              <a:rPr lang="en-US" sz="1800" dirty="0">
                <a:effectLst/>
                <a:latin typeface="+mn-lt"/>
                <a:ea typeface="Roboto" panose="02000000000000000000" pitchFamily="2" charset="0"/>
              </a:rPr>
              <a:t> </a:t>
            </a:r>
            <a:r>
              <a:rPr lang="en-US" sz="1800" dirty="0" err="1">
                <a:effectLst/>
                <a:latin typeface="+mn-lt"/>
                <a:ea typeface="Roboto" panose="02000000000000000000" pitchFamily="2" charset="0"/>
              </a:rPr>
              <a:t>học</a:t>
            </a:r>
            <a:r>
              <a:rPr lang="en-US" sz="1800" dirty="0">
                <a:effectLst/>
                <a:latin typeface="+mn-lt"/>
                <a:ea typeface="Roboto" panose="02000000000000000000" pitchFamily="2" charset="0"/>
              </a:rPr>
              <a:t> </a:t>
            </a:r>
            <a:r>
              <a:rPr lang="en-US" sz="1800" dirty="0" err="1">
                <a:effectLst/>
                <a:latin typeface="+mn-lt"/>
                <a:ea typeface="Roboto" panose="02000000000000000000" pitchFamily="2" charset="0"/>
              </a:rPr>
              <a:t>máy</a:t>
            </a:r>
            <a:r>
              <a:rPr lang="en-US" sz="1800" dirty="0">
                <a:effectLst/>
                <a:latin typeface="+mn-lt"/>
                <a:ea typeface="Roboto" panose="02000000000000000000" pitchFamily="2" charset="0"/>
              </a:rPr>
              <a:t> </a:t>
            </a:r>
            <a:r>
              <a:rPr lang="en-US" sz="1800" dirty="0" err="1">
                <a:effectLst/>
                <a:latin typeface="+mn-lt"/>
                <a:ea typeface="Roboto" panose="02000000000000000000" pitchFamily="2" charset="0"/>
              </a:rPr>
              <a:t>khác</a:t>
            </a:r>
            <a:r>
              <a:rPr lang="en-US" sz="1800" dirty="0">
                <a:effectLst/>
                <a:latin typeface="+mn-lt"/>
                <a:ea typeface="Roboto" panose="02000000000000000000" pitchFamily="2" charset="0"/>
              </a:rPr>
              <a:t>.</a:t>
            </a:r>
          </a:p>
          <a:p>
            <a:pPr marL="0" indent="0">
              <a:lnSpc>
                <a:spcPct val="150000"/>
              </a:lnSpc>
              <a:spcBef>
                <a:spcPts val="0"/>
              </a:spcBef>
              <a:buNone/>
            </a:pPr>
            <a:r>
              <a:rPr lang="en-US" sz="1800" dirty="0">
                <a:effectLst/>
                <a:latin typeface="+mn-lt"/>
                <a:ea typeface="Roboto" panose="02000000000000000000" pitchFamily="2" charset="0"/>
              </a:rPr>
              <a:t>- </a:t>
            </a:r>
            <a:r>
              <a:rPr lang="en-US" sz="1800" dirty="0" err="1">
                <a:effectLst/>
                <a:latin typeface="+mn-lt"/>
                <a:ea typeface="Roboto" panose="02000000000000000000" pitchFamily="2" charset="0"/>
              </a:rPr>
              <a:t>Khắc</a:t>
            </a:r>
            <a:r>
              <a:rPr lang="en-US" sz="1800" dirty="0">
                <a:effectLst/>
                <a:latin typeface="+mn-lt"/>
                <a:ea typeface="Roboto" panose="02000000000000000000" pitchFamily="2" charset="0"/>
              </a:rPr>
              <a:t> </a:t>
            </a:r>
            <a:r>
              <a:rPr lang="en-US" sz="1800" dirty="0" err="1">
                <a:effectLst/>
                <a:latin typeface="+mn-lt"/>
                <a:ea typeface="Roboto" panose="02000000000000000000" pitchFamily="2" charset="0"/>
              </a:rPr>
              <a:t>phục</a:t>
            </a:r>
            <a:r>
              <a:rPr lang="en-US" sz="1800" dirty="0">
                <a:effectLst/>
                <a:latin typeface="+mn-lt"/>
                <a:ea typeface="Roboto" panose="02000000000000000000" pitchFamily="2" charset="0"/>
              </a:rPr>
              <a:t> </a:t>
            </a:r>
            <a:r>
              <a:rPr lang="en-US" sz="1800" dirty="0" err="1">
                <a:effectLst/>
                <a:latin typeface="+mn-lt"/>
                <a:ea typeface="Roboto" panose="02000000000000000000" pitchFamily="2" charset="0"/>
              </a:rPr>
              <a:t>tình</a:t>
            </a:r>
            <a:r>
              <a:rPr lang="en-US" sz="1800" dirty="0">
                <a:effectLst/>
                <a:latin typeface="+mn-lt"/>
                <a:ea typeface="Roboto" panose="02000000000000000000" pitchFamily="2" charset="0"/>
              </a:rPr>
              <a:t> </a:t>
            </a:r>
            <a:r>
              <a:rPr lang="en-US" sz="1800" dirty="0" err="1">
                <a:effectLst/>
                <a:latin typeface="+mn-lt"/>
                <a:ea typeface="Roboto" panose="02000000000000000000" pitchFamily="2" charset="0"/>
              </a:rPr>
              <a:t>trạng</a:t>
            </a:r>
            <a:r>
              <a:rPr lang="en-US" sz="1800" dirty="0">
                <a:effectLst/>
                <a:latin typeface="+mn-lt"/>
                <a:ea typeface="Roboto" panose="02000000000000000000" pitchFamily="2" charset="0"/>
              </a:rPr>
              <a:t> </a:t>
            </a:r>
            <a:r>
              <a:rPr lang="en-US" sz="1800" dirty="0" err="1">
                <a:effectLst/>
                <a:latin typeface="+mn-lt"/>
                <a:ea typeface="Roboto" panose="02000000000000000000" pitchFamily="2" charset="0"/>
              </a:rPr>
              <a:t>giả</a:t>
            </a:r>
            <a:r>
              <a:rPr lang="en-US" sz="1800" dirty="0">
                <a:effectLst/>
                <a:latin typeface="+mn-lt"/>
                <a:ea typeface="Roboto" panose="02000000000000000000" pitchFamily="2" charset="0"/>
              </a:rPr>
              <a:t> </a:t>
            </a:r>
            <a:r>
              <a:rPr lang="en-US" sz="1800" dirty="0" err="1">
                <a:effectLst/>
                <a:latin typeface="+mn-lt"/>
                <a:ea typeface="Roboto" panose="02000000000000000000" pitchFamily="2" charset="0"/>
              </a:rPr>
              <a:t>mạo</a:t>
            </a:r>
            <a:r>
              <a:rPr lang="en-US" sz="1800" dirty="0">
                <a:effectLst/>
                <a:latin typeface="+mn-lt"/>
                <a:ea typeface="Roboto" panose="02000000000000000000" pitchFamily="2" charset="0"/>
              </a:rPr>
              <a:t> </a:t>
            </a:r>
            <a:r>
              <a:rPr lang="en-US" sz="1800" dirty="0" err="1">
                <a:effectLst/>
                <a:latin typeface="+mn-lt"/>
                <a:ea typeface="Roboto" panose="02000000000000000000" pitchFamily="2" charset="0"/>
              </a:rPr>
              <a:t>bằng</a:t>
            </a:r>
            <a:r>
              <a:rPr lang="en-US" sz="1800" dirty="0">
                <a:effectLst/>
                <a:latin typeface="+mn-lt"/>
                <a:ea typeface="Roboto" panose="02000000000000000000" pitchFamily="2" charset="0"/>
              </a:rPr>
              <a:t> </a:t>
            </a:r>
            <a:r>
              <a:rPr lang="en-US" sz="1800" dirty="0" err="1">
                <a:effectLst/>
                <a:latin typeface="+mn-lt"/>
                <a:ea typeface="Roboto" panose="02000000000000000000" pitchFamily="2" charset="0"/>
              </a:rPr>
              <a:t>ảnh</a:t>
            </a:r>
            <a:r>
              <a:rPr lang="en-US" sz="1800" dirty="0">
                <a:effectLst/>
                <a:latin typeface="+mn-lt"/>
                <a:ea typeface="Roboto" panose="02000000000000000000" pitchFamily="2" charset="0"/>
              </a:rPr>
              <a:t>/video </a:t>
            </a:r>
            <a:r>
              <a:rPr lang="en-US" sz="1800" dirty="0" err="1">
                <a:effectLst/>
                <a:latin typeface="+mn-lt"/>
                <a:ea typeface="Roboto" panose="02000000000000000000" pitchFamily="2" charset="0"/>
              </a:rPr>
              <a:t>trong</a:t>
            </a:r>
            <a:r>
              <a:rPr lang="en-US" sz="1800" dirty="0">
                <a:effectLst/>
                <a:latin typeface="+mn-lt"/>
                <a:ea typeface="Roboto" panose="02000000000000000000" pitchFamily="2" charset="0"/>
              </a:rPr>
              <a:t> </a:t>
            </a:r>
            <a:r>
              <a:rPr lang="en-US" sz="1800" dirty="0" err="1">
                <a:effectLst/>
                <a:latin typeface="+mn-lt"/>
                <a:ea typeface="Roboto" panose="02000000000000000000" pitchFamily="2" charset="0"/>
              </a:rPr>
              <a:t>nhận</a:t>
            </a:r>
            <a:r>
              <a:rPr lang="en-US" sz="1800" dirty="0">
                <a:effectLst/>
                <a:latin typeface="+mn-lt"/>
                <a:ea typeface="Roboto" panose="02000000000000000000" pitchFamily="2" charset="0"/>
              </a:rPr>
              <a:t> </a:t>
            </a:r>
            <a:r>
              <a:rPr lang="en-US" sz="1800" dirty="0" err="1">
                <a:effectLst/>
                <a:latin typeface="+mn-lt"/>
                <a:ea typeface="Roboto" panose="02000000000000000000" pitchFamily="2" charset="0"/>
              </a:rPr>
              <a:t>diện</a:t>
            </a:r>
            <a:r>
              <a:rPr lang="en-US" sz="1800" dirty="0">
                <a:effectLst/>
                <a:latin typeface="+mn-lt"/>
                <a:ea typeface="Roboto" panose="02000000000000000000" pitchFamily="2" charset="0"/>
              </a:rPr>
              <a:t> </a:t>
            </a:r>
            <a:r>
              <a:rPr lang="en-US" sz="1800" dirty="0" err="1">
                <a:effectLst/>
                <a:latin typeface="+mn-lt"/>
                <a:ea typeface="Roboto" panose="02000000000000000000" pitchFamily="2" charset="0"/>
              </a:rPr>
              <a:t>khuôn</a:t>
            </a:r>
            <a:r>
              <a:rPr lang="en-US" sz="1800" dirty="0">
                <a:effectLst/>
                <a:latin typeface="+mn-lt"/>
                <a:ea typeface="Roboto" panose="02000000000000000000" pitchFamily="2" charset="0"/>
              </a:rPr>
              <a:t> </a:t>
            </a:r>
            <a:r>
              <a:rPr lang="en-US" sz="1800" dirty="0" err="1">
                <a:effectLst/>
                <a:latin typeface="+mn-lt"/>
                <a:ea typeface="Roboto" panose="02000000000000000000" pitchFamily="2" charset="0"/>
              </a:rPr>
              <a:t>mặt</a:t>
            </a:r>
            <a:r>
              <a:rPr lang="en-US" sz="1800" dirty="0">
                <a:effectLst/>
                <a:latin typeface="+mn-lt"/>
                <a:ea typeface="Roboto" panose="02000000000000000000" pitchFamily="2" charset="0"/>
              </a:rPr>
              <a:t> (Face Anti spoofing).</a:t>
            </a:r>
          </a:p>
        </p:txBody>
      </p:sp>
      <p:sp>
        <p:nvSpPr>
          <p:cNvPr id="13" name="Rectangle 12">
            <a:extLst>
              <a:ext uri="{FF2B5EF4-FFF2-40B4-BE49-F238E27FC236}">
                <a16:creationId xmlns:a16="http://schemas.microsoft.com/office/drawing/2014/main" id="{5AA34A6F-6D83-029F-E1AA-E36EEBF21E67}"/>
              </a:ext>
            </a:extLst>
          </p:cNvPr>
          <p:cNvSpPr/>
          <p:nvPr/>
        </p:nvSpPr>
        <p:spPr>
          <a:xfrm>
            <a:off x="9321282" y="6364152"/>
            <a:ext cx="2327469" cy="35388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25136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3CA073-ABB0-4643-808B-5C18EB022752}"/>
              </a:ext>
            </a:extLst>
          </p:cNvPr>
          <p:cNvSpPr>
            <a:spLocks noGrp="1"/>
          </p:cNvSpPr>
          <p:nvPr>
            <p:ph type="title"/>
          </p:nvPr>
        </p:nvSpPr>
        <p:spPr>
          <a:xfrm>
            <a:off x="6496050" y="1873495"/>
            <a:ext cx="5251449" cy="1872028"/>
          </a:xfrm>
        </p:spPr>
        <p:txBody>
          <a:bodyPr/>
          <a:lstStyle/>
          <a:p>
            <a:r>
              <a:rPr lang="en-US" dirty="0" err="1"/>
              <a:t>Cảm</a:t>
            </a:r>
            <a:r>
              <a:rPr lang="en-US" dirty="0"/>
              <a:t> </a:t>
            </a:r>
            <a:r>
              <a:rPr lang="en-US" dirty="0" err="1"/>
              <a:t>ơn</a:t>
            </a:r>
            <a:r>
              <a:rPr lang="en-US" dirty="0"/>
              <a:t> </a:t>
            </a:r>
            <a:r>
              <a:rPr lang="en-US" dirty="0" err="1"/>
              <a:t>thầy</a:t>
            </a:r>
            <a:r>
              <a:rPr lang="en-US" dirty="0"/>
              <a:t> </a:t>
            </a:r>
            <a:r>
              <a:rPr lang="en-US" dirty="0" err="1"/>
              <a:t>và</a:t>
            </a:r>
            <a:r>
              <a:rPr lang="en-US" dirty="0"/>
              <a:t> </a:t>
            </a:r>
            <a:r>
              <a:rPr lang="en-US" dirty="0" err="1"/>
              <a:t>các</a:t>
            </a:r>
            <a:r>
              <a:rPr lang="en-US" dirty="0"/>
              <a:t> </a:t>
            </a:r>
            <a:r>
              <a:rPr lang="en-US" dirty="0" err="1"/>
              <a:t>bạn</a:t>
            </a:r>
            <a:r>
              <a:rPr lang="en-US" dirty="0"/>
              <a:t> </a:t>
            </a:r>
            <a:r>
              <a:rPr lang="en-US" dirty="0" err="1"/>
              <a:t>đã</a:t>
            </a:r>
            <a:r>
              <a:rPr lang="en-US" dirty="0"/>
              <a:t> </a:t>
            </a:r>
            <a:r>
              <a:rPr lang="en-US" dirty="0" err="1"/>
              <a:t>lắng</a:t>
            </a:r>
            <a:r>
              <a:rPr lang="en-US" dirty="0"/>
              <a:t> </a:t>
            </a:r>
            <a:r>
              <a:rPr lang="en-US" dirty="0" err="1"/>
              <a:t>nghe</a:t>
            </a:r>
            <a:r>
              <a:rPr lang="en-US" dirty="0"/>
              <a:t>!</a:t>
            </a:r>
          </a:p>
        </p:txBody>
      </p:sp>
      <p:pic>
        <p:nvPicPr>
          <p:cNvPr id="7" name="Picture Placeholder 6" descr="A picture containing text&#10;&#10;Description automatically generated">
            <a:extLst>
              <a:ext uri="{FF2B5EF4-FFF2-40B4-BE49-F238E27FC236}">
                <a16:creationId xmlns:a16="http://schemas.microsoft.com/office/drawing/2014/main" id="{A628BBDB-C1CE-B1E5-8298-8EA9FF3BC0FD}"/>
              </a:ext>
            </a:extLst>
          </p:cNvPr>
          <p:cNvPicPr>
            <a:picLocks noGrp="1" noChangeAspect="1"/>
          </p:cNvPicPr>
          <p:nvPr>
            <p:ph type="pic" sz="quarter" idx="13"/>
          </p:nvPr>
        </p:nvPicPr>
        <p:blipFill>
          <a:blip r:embed="rId2"/>
          <a:srcRect l="18150" r="18150"/>
          <a:stretch>
            <a:fillRect/>
          </a:stretch>
        </p:blipFill>
        <p:spPr/>
      </p:pic>
    </p:spTree>
    <p:extLst>
      <p:ext uri="{BB962C8B-B14F-4D97-AF65-F5344CB8AC3E}">
        <p14:creationId xmlns:p14="http://schemas.microsoft.com/office/powerpoint/2010/main" val="3809182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8E3C7-410B-49B8-4188-57E64944AD38}"/>
              </a:ext>
            </a:extLst>
          </p:cNvPr>
          <p:cNvSpPr>
            <a:spLocks noGrp="1"/>
          </p:cNvSpPr>
          <p:nvPr>
            <p:ph type="title"/>
          </p:nvPr>
        </p:nvSpPr>
        <p:spPr>
          <a:xfrm>
            <a:off x="608639" y="1604864"/>
            <a:ext cx="3932237" cy="452535"/>
          </a:xfrm>
        </p:spPr>
        <p:txBody>
          <a:bodyPr>
            <a:normAutofit fontScale="90000"/>
          </a:bodyPr>
          <a:lstStyle/>
          <a:p>
            <a:r>
              <a:rPr lang="en-US" dirty="0" err="1">
                <a:solidFill>
                  <a:schemeClr val="tx1"/>
                </a:solidFill>
              </a:rPr>
              <a:t>Thành</a:t>
            </a:r>
            <a:r>
              <a:rPr lang="en-US" dirty="0">
                <a:solidFill>
                  <a:schemeClr val="tx1"/>
                </a:solidFill>
              </a:rPr>
              <a:t> </a:t>
            </a:r>
            <a:r>
              <a:rPr lang="en-US" dirty="0" err="1">
                <a:solidFill>
                  <a:schemeClr val="tx1"/>
                </a:solidFill>
              </a:rPr>
              <a:t>viên</a:t>
            </a:r>
            <a:r>
              <a:rPr lang="en-US" dirty="0">
                <a:solidFill>
                  <a:schemeClr val="tx1"/>
                </a:solidFill>
              </a:rPr>
              <a:t> </a:t>
            </a:r>
            <a:r>
              <a:rPr lang="en-US" dirty="0" err="1">
                <a:solidFill>
                  <a:schemeClr val="tx1"/>
                </a:solidFill>
              </a:rPr>
              <a:t>nhóm</a:t>
            </a:r>
            <a:endParaRPr lang="en-US" dirty="0"/>
          </a:p>
        </p:txBody>
      </p:sp>
      <p:sp>
        <p:nvSpPr>
          <p:cNvPr id="3" name="Text Placeholder 2">
            <a:extLst>
              <a:ext uri="{FF2B5EF4-FFF2-40B4-BE49-F238E27FC236}">
                <a16:creationId xmlns:a16="http://schemas.microsoft.com/office/drawing/2014/main" id="{06E4A99B-250D-E3FB-1151-A3B09C2C075E}"/>
              </a:ext>
            </a:extLst>
          </p:cNvPr>
          <p:cNvSpPr>
            <a:spLocks noGrp="1"/>
          </p:cNvSpPr>
          <p:nvPr>
            <p:ph type="body" sz="half" idx="2"/>
          </p:nvPr>
        </p:nvSpPr>
        <p:spPr>
          <a:xfrm>
            <a:off x="608638" y="2276141"/>
            <a:ext cx="3932237" cy="2743728"/>
          </a:xfrm>
        </p:spPr>
        <p:txBody>
          <a:bodyPr>
            <a:noAutofit/>
          </a:bodyPr>
          <a:lstStyle/>
          <a:p>
            <a:pPr>
              <a:lnSpc>
                <a:spcPct val="150000"/>
              </a:lnSpc>
              <a:spcBef>
                <a:spcPts val="0"/>
              </a:spcBef>
            </a:pPr>
            <a:r>
              <a:rPr lang="en-US" sz="1800" dirty="0" err="1">
                <a:solidFill>
                  <a:schemeClr val="tx1"/>
                </a:solidFill>
              </a:rPr>
              <a:t>Có</a:t>
            </a:r>
            <a:r>
              <a:rPr lang="en-US" sz="1800" dirty="0">
                <a:solidFill>
                  <a:schemeClr val="tx1"/>
                </a:solidFill>
              </a:rPr>
              <a:t> 5 </a:t>
            </a:r>
            <a:r>
              <a:rPr lang="en-US" sz="1800" dirty="0" err="1">
                <a:solidFill>
                  <a:schemeClr val="tx1"/>
                </a:solidFill>
              </a:rPr>
              <a:t>thành</a:t>
            </a:r>
            <a:r>
              <a:rPr lang="en-US" sz="1800" dirty="0">
                <a:solidFill>
                  <a:schemeClr val="tx1"/>
                </a:solidFill>
              </a:rPr>
              <a:t> </a:t>
            </a:r>
            <a:r>
              <a:rPr lang="en-US" sz="1800" dirty="0" err="1">
                <a:solidFill>
                  <a:schemeClr val="tx1"/>
                </a:solidFill>
              </a:rPr>
              <a:t>viên</a:t>
            </a:r>
            <a:r>
              <a:rPr lang="en-US" sz="1800" dirty="0">
                <a:solidFill>
                  <a:schemeClr val="tx1"/>
                </a:solidFill>
              </a:rPr>
              <a:t>:</a:t>
            </a:r>
          </a:p>
          <a:p>
            <a:pPr>
              <a:lnSpc>
                <a:spcPct val="150000"/>
              </a:lnSpc>
              <a:spcBef>
                <a:spcPts val="0"/>
              </a:spcBef>
            </a:pPr>
            <a:r>
              <a:rPr lang="en-US" sz="1800" dirty="0">
                <a:solidFill>
                  <a:schemeClr val="tx1"/>
                </a:solidFill>
              </a:rPr>
              <a:t>- Mai Thanh </a:t>
            </a:r>
            <a:r>
              <a:rPr lang="en-US" sz="1800" dirty="0" err="1">
                <a:solidFill>
                  <a:schemeClr val="tx1"/>
                </a:solidFill>
              </a:rPr>
              <a:t>Hùng</a:t>
            </a:r>
            <a:endParaRPr lang="en-US" sz="1800" dirty="0">
              <a:solidFill>
                <a:schemeClr val="tx1"/>
              </a:solidFill>
            </a:endParaRPr>
          </a:p>
          <a:p>
            <a:pPr>
              <a:lnSpc>
                <a:spcPct val="150000"/>
              </a:lnSpc>
              <a:spcBef>
                <a:spcPts val="0"/>
              </a:spcBef>
            </a:pPr>
            <a:r>
              <a:rPr lang="en-US" sz="1800" dirty="0">
                <a:solidFill>
                  <a:schemeClr val="tx1"/>
                </a:solidFill>
              </a:rPr>
              <a:t>- </a:t>
            </a:r>
            <a:r>
              <a:rPr lang="en-US" sz="1800" dirty="0" err="1">
                <a:solidFill>
                  <a:schemeClr val="tx1"/>
                </a:solidFill>
              </a:rPr>
              <a:t>Nguyễn</a:t>
            </a:r>
            <a:r>
              <a:rPr lang="en-US" sz="1800" dirty="0">
                <a:solidFill>
                  <a:schemeClr val="tx1"/>
                </a:solidFill>
              </a:rPr>
              <a:t> </a:t>
            </a:r>
            <a:r>
              <a:rPr lang="en-US" sz="1800" dirty="0" err="1">
                <a:solidFill>
                  <a:schemeClr val="tx1"/>
                </a:solidFill>
              </a:rPr>
              <a:t>Vũ</a:t>
            </a:r>
            <a:r>
              <a:rPr lang="en-US" sz="1800" dirty="0">
                <a:solidFill>
                  <a:schemeClr val="tx1"/>
                </a:solidFill>
              </a:rPr>
              <a:t> </a:t>
            </a:r>
            <a:r>
              <a:rPr lang="en-US" sz="1800" dirty="0" err="1">
                <a:solidFill>
                  <a:schemeClr val="tx1"/>
                </a:solidFill>
              </a:rPr>
              <a:t>Hòa</a:t>
            </a:r>
            <a:r>
              <a:rPr lang="en-US" sz="1800" dirty="0">
                <a:solidFill>
                  <a:schemeClr val="tx1"/>
                </a:solidFill>
              </a:rPr>
              <a:t> </a:t>
            </a:r>
            <a:r>
              <a:rPr lang="en-US" sz="1800" dirty="0" err="1">
                <a:solidFill>
                  <a:schemeClr val="tx1"/>
                </a:solidFill>
              </a:rPr>
              <a:t>Bình</a:t>
            </a:r>
            <a:endParaRPr lang="en-US" sz="1800" dirty="0">
              <a:solidFill>
                <a:schemeClr val="tx1"/>
              </a:solidFill>
            </a:endParaRPr>
          </a:p>
          <a:p>
            <a:pPr>
              <a:lnSpc>
                <a:spcPct val="150000"/>
              </a:lnSpc>
              <a:spcBef>
                <a:spcPts val="0"/>
              </a:spcBef>
            </a:pPr>
            <a:r>
              <a:rPr lang="en-US" sz="1800" dirty="0"/>
              <a:t>- Võ </a:t>
            </a:r>
            <a:r>
              <a:rPr lang="en-US" sz="1800" dirty="0" err="1"/>
              <a:t>Phương</a:t>
            </a:r>
            <a:r>
              <a:rPr lang="en-US" sz="1800" dirty="0"/>
              <a:t> Nhi</a:t>
            </a:r>
          </a:p>
          <a:p>
            <a:pPr>
              <a:lnSpc>
                <a:spcPct val="150000"/>
              </a:lnSpc>
              <a:spcBef>
                <a:spcPts val="0"/>
              </a:spcBef>
            </a:pPr>
            <a:r>
              <a:rPr lang="en-US" sz="1800" dirty="0"/>
              <a:t>- </a:t>
            </a:r>
            <a:r>
              <a:rPr lang="en-US" sz="1800" dirty="0" err="1"/>
              <a:t>Ngô</a:t>
            </a:r>
            <a:r>
              <a:rPr lang="en-US" sz="1800" dirty="0"/>
              <a:t> </a:t>
            </a:r>
            <a:r>
              <a:rPr lang="en-US" sz="1800" dirty="0" err="1"/>
              <a:t>Việt</a:t>
            </a:r>
            <a:r>
              <a:rPr lang="en-US" sz="1800" dirty="0"/>
              <a:t> </a:t>
            </a:r>
            <a:r>
              <a:rPr lang="en-US" sz="1800" dirty="0" err="1"/>
              <a:t>Trường</a:t>
            </a:r>
            <a:endParaRPr lang="en-US" sz="1800" dirty="0"/>
          </a:p>
          <a:p>
            <a:pPr>
              <a:lnSpc>
                <a:spcPct val="150000"/>
              </a:lnSpc>
              <a:spcBef>
                <a:spcPts val="0"/>
              </a:spcBef>
            </a:pPr>
            <a:r>
              <a:rPr lang="en-US" sz="1800" dirty="0"/>
              <a:t>- </a:t>
            </a:r>
            <a:r>
              <a:rPr lang="en-US" sz="1800" dirty="0" err="1"/>
              <a:t>Nguyễn</a:t>
            </a:r>
            <a:r>
              <a:rPr lang="en-US" sz="1800" dirty="0"/>
              <a:t> </a:t>
            </a:r>
            <a:r>
              <a:rPr lang="en-US" sz="1800" dirty="0" err="1"/>
              <a:t>Tất</a:t>
            </a:r>
            <a:r>
              <a:rPr lang="en-US" sz="1800" dirty="0"/>
              <a:t> </a:t>
            </a:r>
            <a:r>
              <a:rPr lang="en-US" sz="1800" dirty="0" err="1"/>
              <a:t>Kiệt</a:t>
            </a:r>
            <a:endParaRPr lang="en-US" sz="1800" dirty="0"/>
          </a:p>
        </p:txBody>
      </p:sp>
      <p:pic>
        <p:nvPicPr>
          <p:cNvPr id="7" name="Picture Placeholder 6">
            <a:extLst>
              <a:ext uri="{FF2B5EF4-FFF2-40B4-BE49-F238E27FC236}">
                <a16:creationId xmlns:a16="http://schemas.microsoft.com/office/drawing/2014/main" id="{96EB4F04-B0E0-0063-FF02-0590A79C6A33}"/>
              </a:ext>
            </a:extLst>
          </p:cNvPr>
          <p:cNvPicPr>
            <a:picLocks noGrp="1" noChangeAspect="1"/>
          </p:cNvPicPr>
          <p:nvPr>
            <p:ph type="pic" idx="1"/>
          </p:nvPr>
        </p:nvPicPr>
        <p:blipFill>
          <a:blip r:embed="rId2"/>
          <a:srcRect l="15301" r="15301"/>
          <a:stretch>
            <a:fillRect/>
          </a:stretch>
        </p:blipFill>
        <p:spPr/>
      </p:pic>
    </p:spTree>
    <p:extLst>
      <p:ext uri="{BB962C8B-B14F-4D97-AF65-F5344CB8AC3E}">
        <p14:creationId xmlns:p14="http://schemas.microsoft.com/office/powerpoint/2010/main" val="4010989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bwMode="blackGray">
          <a:xfrm>
            <a:off x="3724419" y="469454"/>
            <a:ext cx="4950937" cy="851954"/>
          </a:xfrm>
        </p:spPr>
        <p:txBody>
          <a:bodyPr/>
          <a:lstStyle/>
          <a:p>
            <a:pPr algn="ctr"/>
            <a:r>
              <a:rPr lang="en-US" dirty="0">
                <a:solidFill>
                  <a:schemeClr val="tx1"/>
                </a:solidFill>
              </a:rPr>
              <a:t>NỘI DUNG</a:t>
            </a:r>
          </a:p>
        </p:txBody>
      </p:sp>
      <p:cxnSp>
        <p:nvCxnSpPr>
          <p:cNvPr id="14" name="Straight Connector 13">
            <a:extLst>
              <a:ext uri="{FF2B5EF4-FFF2-40B4-BE49-F238E27FC236}">
                <a16:creationId xmlns:a16="http://schemas.microsoft.com/office/drawing/2014/main" id="{3FEF4EBC-B646-41B8-852F-28E73136DE22}"/>
              </a:ext>
              <a:ext uri="{C183D7F6-B498-43B3-948B-1728B52AA6E4}">
                <adec:decorative xmlns:adec="http://schemas.microsoft.com/office/drawing/2017/decorative" val="1"/>
              </a:ext>
            </a:extLst>
          </p:cNvPr>
          <p:cNvCxnSpPr>
            <a:cxnSpLocks/>
          </p:cNvCxnSpPr>
          <p:nvPr/>
        </p:nvCxnSpPr>
        <p:spPr>
          <a:xfrm>
            <a:off x="7165804" y="4194233"/>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Google Shape;985;p30">
            <a:extLst>
              <a:ext uri="{FF2B5EF4-FFF2-40B4-BE49-F238E27FC236}">
                <a16:creationId xmlns:a16="http://schemas.microsoft.com/office/drawing/2014/main" id="{F5B6E240-490F-AB68-9201-4B05E939142E}"/>
              </a:ext>
            </a:extLst>
          </p:cNvPr>
          <p:cNvSpPr txBox="1">
            <a:spLocks/>
          </p:cNvSpPr>
          <p:nvPr/>
        </p:nvSpPr>
        <p:spPr>
          <a:xfrm flipH="1">
            <a:off x="1220162" y="1377577"/>
            <a:ext cx="940500" cy="572700"/>
          </a:xfrm>
          <a:prstGeom prst="rect">
            <a:avLst/>
          </a:prstGeom>
        </p:spPr>
        <p:txBody>
          <a:bodyPr spcFirstLastPara="1" wrap="square" lIns="91425" tIns="0" rIns="91425" bIns="0" anchor="t" anchorCtr="0">
            <a:noAutofit/>
          </a:bodyPr>
          <a:lstStyle>
            <a:lvl1pPr algn="l" defTabSz="914400" rtl="0" eaLnBrk="1" latinLnBrk="0" hangingPunct="1">
              <a:lnSpc>
                <a:spcPct val="90000"/>
              </a:lnSpc>
              <a:spcBef>
                <a:spcPct val="0"/>
              </a:spcBef>
              <a:buNone/>
              <a:defRPr sz="3600" b="1" kern="1200" cap="all" baseline="0">
                <a:solidFill>
                  <a:schemeClr val="tx1"/>
                </a:solidFill>
                <a:latin typeface="+mn-lt"/>
                <a:ea typeface="+mj-ea"/>
                <a:cs typeface="+mj-cs"/>
              </a:defRPr>
            </a:lvl1pPr>
          </a:lstStyle>
          <a:p>
            <a:pPr>
              <a:spcBef>
                <a:spcPts val="0"/>
              </a:spcBef>
            </a:pPr>
            <a:r>
              <a:rPr lang="en" dirty="0"/>
              <a:t>01</a:t>
            </a:r>
          </a:p>
        </p:txBody>
      </p:sp>
      <p:sp>
        <p:nvSpPr>
          <p:cNvPr id="27" name="Google Shape;988;p30">
            <a:extLst>
              <a:ext uri="{FF2B5EF4-FFF2-40B4-BE49-F238E27FC236}">
                <a16:creationId xmlns:a16="http://schemas.microsoft.com/office/drawing/2014/main" id="{006A7E5D-CAAD-38A6-1B1D-EB0E472C30C3}"/>
              </a:ext>
            </a:extLst>
          </p:cNvPr>
          <p:cNvSpPr txBox="1">
            <a:spLocks/>
          </p:cNvSpPr>
          <p:nvPr/>
        </p:nvSpPr>
        <p:spPr>
          <a:xfrm flipH="1">
            <a:off x="1201479" y="3328702"/>
            <a:ext cx="940500" cy="572700"/>
          </a:xfrm>
          <a:prstGeom prst="rect">
            <a:avLst/>
          </a:prstGeom>
        </p:spPr>
        <p:txBody>
          <a:bodyPr spcFirstLastPara="1" wrap="square" lIns="91425" tIns="0" rIns="91425" bIns="0" anchor="t" anchorCtr="0">
            <a:noAutofit/>
          </a:bodyPr>
          <a:lstStyle>
            <a:lvl1pPr algn="l" defTabSz="914400" rtl="0" eaLnBrk="1" latinLnBrk="0" hangingPunct="1">
              <a:lnSpc>
                <a:spcPct val="90000"/>
              </a:lnSpc>
              <a:spcBef>
                <a:spcPct val="0"/>
              </a:spcBef>
              <a:buNone/>
              <a:defRPr sz="3600" b="1" kern="1200" cap="all" baseline="0">
                <a:solidFill>
                  <a:schemeClr val="tx1"/>
                </a:solidFill>
                <a:latin typeface="+mn-lt"/>
                <a:ea typeface="+mj-ea"/>
                <a:cs typeface="+mj-cs"/>
              </a:defRPr>
            </a:lvl1pPr>
          </a:lstStyle>
          <a:p>
            <a:pPr>
              <a:spcBef>
                <a:spcPts val="0"/>
              </a:spcBef>
            </a:pPr>
            <a:r>
              <a:rPr lang="en" dirty="0"/>
              <a:t>03</a:t>
            </a:r>
          </a:p>
        </p:txBody>
      </p:sp>
      <p:grpSp>
        <p:nvGrpSpPr>
          <p:cNvPr id="30" name="Google Shape;991;p30">
            <a:extLst>
              <a:ext uri="{FF2B5EF4-FFF2-40B4-BE49-F238E27FC236}">
                <a16:creationId xmlns:a16="http://schemas.microsoft.com/office/drawing/2014/main" id="{4D06D5EC-D1E5-FB3B-E62E-15153C4F8326}"/>
              </a:ext>
            </a:extLst>
          </p:cNvPr>
          <p:cNvGrpSpPr/>
          <p:nvPr/>
        </p:nvGrpSpPr>
        <p:grpSpPr>
          <a:xfrm rot="10800000">
            <a:off x="7379194" y="-538557"/>
            <a:ext cx="1803578" cy="1592367"/>
            <a:chOff x="-4912150" y="-393637"/>
            <a:chExt cx="2057000" cy="1816112"/>
          </a:xfrm>
        </p:grpSpPr>
        <p:sp>
          <p:nvSpPr>
            <p:cNvPr id="31" name="Google Shape;992;p30">
              <a:extLst>
                <a:ext uri="{FF2B5EF4-FFF2-40B4-BE49-F238E27FC236}">
                  <a16:creationId xmlns:a16="http://schemas.microsoft.com/office/drawing/2014/main" id="{500A4729-4B70-57F9-F9D9-3EDA99BA6FA3}"/>
                </a:ext>
              </a:extLst>
            </p:cNvPr>
            <p:cNvSpPr/>
            <p:nvPr/>
          </p:nvSpPr>
          <p:spPr>
            <a:xfrm>
              <a:off x="-4604150" y="-280425"/>
              <a:ext cx="858750" cy="1117575"/>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93;p30">
              <a:extLst>
                <a:ext uri="{FF2B5EF4-FFF2-40B4-BE49-F238E27FC236}">
                  <a16:creationId xmlns:a16="http://schemas.microsoft.com/office/drawing/2014/main" id="{6612B979-FE20-3DE0-3EBC-F2B6F166EBEF}"/>
                </a:ext>
              </a:extLst>
            </p:cNvPr>
            <p:cNvSpPr/>
            <p:nvPr/>
          </p:nvSpPr>
          <p:spPr>
            <a:xfrm>
              <a:off x="-3780300" y="-305525"/>
              <a:ext cx="62525" cy="57000"/>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94;p30">
              <a:extLst>
                <a:ext uri="{FF2B5EF4-FFF2-40B4-BE49-F238E27FC236}">
                  <a16:creationId xmlns:a16="http://schemas.microsoft.com/office/drawing/2014/main" id="{8BBE6646-223D-A7D8-176F-63A78E98E70E}"/>
                </a:ext>
              </a:extLst>
            </p:cNvPr>
            <p:cNvSpPr/>
            <p:nvPr/>
          </p:nvSpPr>
          <p:spPr>
            <a:xfrm>
              <a:off x="-4199050" y="281125"/>
              <a:ext cx="155150" cy="154850"/>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95;p30">
              <a:extLst>
                <a:ext uri="{FF2B5EF4-FFF2-40B4-BE49-F238E27FC236}">
                  <a16:creationId xmlns:a16="http://schemas.microsoft.com/office/drawing/2014/main" id="{DF63C3D3-7793-DB5B-6E20-25D048219E83}"/>
                </a:ext>
              </a:extLst>
            </p:cNvPr>
            <p:cNvSpPr/>
            <p:nvPr/>
          </p:nvSpPr>
          <p:spPr>
            <a:xfrm>
              <a:off x="-4514575" y="97000"/>
              <a:ext cx="740775" cy="896950"/>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96;p30">
              <a:extLst>
                <a:ext uri="{FF2B5EF4-FFF2-40B4-BE49-F238E27FC236}">
                  <a16:creationId xmlns:a16="http://schemas.microsoft.com/office/drawing/2014/main" id="{EA1AA767-B35E-CD57-D3B6-89BADF3C9167}"/>
                </a:ext>
              </a:extLst>
            </p:cNvPr>
            <p:cNvSpPr/>
            <p:nvPr/>
          </p:nvSpPr>
          <p:spPr>
            <a:xfrm>
              <a:off x="-3809300" y="72075"/>
              <a:ext cx="61400" cy="56825"/>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97;p30">
              <a:extLst>
                <a:ext uri="{FF2B5EF4-FFF2-40B4-BE49-F238E27FC236}">
                  <a16:creationId xmlns:a16="http://schemas.microsoft.com/office/drawing/2014/main" id="{19816868-6221-5F86-7DD5-E2E9B5BE9813}"/>
                </a:ext>
              </a:extLst>
            </p:cNvPr>
            <p:cNvSpPr/>
            <p:nvPr/>
          </p:nvSpPr>
          <p:spPr>
            <a:xfrm>
              <a:off x="-4203525" y="-330075"/>
              <a:ext cx="275400" cy="273925"/>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98;p30">
              <a:extLst>
                <a:ext uri="{FF2B5EF4-FFF2-40B4-BE49-F238E27FC236}">
                  <a16:creationId xmlns:a16="http://schemas.microsoft.com/office/drawing/2014/main" id="{AC4BDA66-47D3-D43E-3A3D-85E995784CE5}"/>
                </a:ext>
              </a:extLst>
            </p:cNvPr>
            <p:cNvSpPr/>
            <p:nvPr/>
          </p:nvSpPr>
          <p:spPr>
            <a:xfrm>
              <a:off x="-3964425" y="-355100"/>
              <a:ext cx="64750" cy="56950"/>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99;p30">
              <a:extLst>
                <a:ext uri="{FF2B5EF4-FFF2-40B4-BE49-F238E27FC236}">
                  <a16:creationId xmlns:a16="http://schemas.microsoft.com/office/drawing/2014/main" id="{37AC5984-2C1A-06A6-0407-6E50A4F764F9}"/>
                </a:ext>
              </a:extLst>
            </p:cNvPr>
            <p:cNvSpPr/>
            <p:nvPr/>
          </p:nvSpPr>
          <p:spPr>
            <a:xfrm>
              <a:off x="-4230300" y="-88200"/>
              <a:ext cx="62525" cy="56800"/>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00;p30">
              <a:extLst>
                <a:ext uri="{FF2B5EF4-FFF2-40B4-BE49-F238E27FC236}">
                  <a16:creationId xmlns:a16="http://schemas.microsoft.com/office/drawing/2014/main" id="{9AB9A0B4-7A3D-C24A-12A7-0D0D0A45ED98}"/>
                </a:ext>
              </a:extLst>
            </p:cNvPr>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01;p30">
              <a:extLst>
                <a:ext uri="{FF2B5EF4-FFF2-40B4-BE49-F238E27FC236}">
                  <a16:creationId xmlns:a16="http://schemas.microsoft.com/office/drawing/2014/main" id="{53ACEB21-E4F5-0F45-7F95-779768DF968B}"/>
                </a:ext>
              </a:extLst>
            </p:cNvPr>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02;p30">
              <a:extLst>
                <a:ext uri="{FF2B5EF4-FFF2-40B4-BE49-F238E27FC236}">
                  <a16:creationId xmlns:a16="http://schemas.microsoft.com/office/drawing/2014/main" id="{B0FF173C-F51D-AC4C-DBAF-AD1728E83032}"/>
                </a:ext>
              </a:extLst>
            </p:cNvPr>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03;p30">
              <a:extLst>
                <a:ext uri="{FF2B5EF4-FFF2-40B4-BE49-F238E27FC236}">
                  <a16:creationId xmlns:a16="http://schemas.microsoft.com/office/drawing/2014/main" id="{52F1ADC1-3835-4B2E-7DBF-484D6D77675B}"/>
                </a:ext>
              </a:extLst>
            </p:cNvPr>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04;p30">
              <a:extLst>
                <a:ext uri="{FF2B5EF4-FFF2-40B4-BE49-F238E27FC236}">
                  <a16:creationId xmlns:a16="http://schemas.microsoft.com/office/drawing/2014/main" id="{5148819C-C622-EBA1-64DB-57C20CC9EF9D}"/>
                </a:ext>
              </a:extLst>
            </p:cNvPr>
            <p:cNvSpPr/>
            <p:nvPr/>
          </p:nvSpPr>
          <p:spPr>
            <a:xfrm>
              <a:off x="-3761575" y="553550"/>
              <a:ext cx="51025" cy="38375"/>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05;p30">
              <a:extLst>
                <a:ext uri="{FF2B5EF4-FFF2-40B4-BE49-F238E27FC236}">
                  <a16:creationId xmlns:a16="http://schemas.microsoft.com/office/drawing/2014/main" id="{2BDAAD62-ACFD-A456-3D40-D2225A331EB6}"/>
                </a:ext>
              </a:extLst>
            </p:cNvPr>
            <p:cNvSpPr/>
            <p:nvPr/>
          </p:nvSpPr>
          <p:spPr>
            <a:xfrm>
              <a:off x="-4478025" y="655725"/>
              <a:ext cx="666475" cy="651250"/>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06;p30">
              <a:extLst>
                <a:ext uri="{FF2B5EF4-FFF2-40B4-BE49-F238E27FC236}">
                  <a16:creationId xmlns:a16="http://schemas.microsoft.com/office/drawing/2014/main" id="{068134A4-C680-285E-B392-B72B1D35C2A7}"/>
                </a:ext>
              </a:extLst>
            </p:cNvPr>
            <p:cNvSpPr/>
            <p:nvPr/>
          </p:nvSpPr>
          <p:spPr>
            <a:xfrm>
              <a:off x="-4579025" y="1370700"/>
              <a:ext cx="46900" cy="38375"/>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07;p30">
              <a:extLst>
                <a:ext uri="{FF2B5EF4-FFF2-40B4-BE49-F238E27FC236}">
                  <a16:creationId xmlns:a16="http://schemas.microsoft.com/office/drawing/2014/main" id="{43650831-862B-CF39-6E45-892EEC1DA3EA}"/>
                </a:ext>
              </a:extLst>
            </p:cNvPr>
            <p:cNvSpPr/>
            <p:nvPr/>
          </p:nvSpPr>
          <p:spPr>
            <a:xfrm>
              <a:off x="-4912150" y="393325"/>
              <a:ext cx="547675" cy="546850"/>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08;p30">
              <a:extLst>
                <a:ext uri="{FF2B5EF4-FFF2-40B4-BE49-F238E27FC236}">
                  <a16:creationId xmlns:a16="http://schemas.microsoft.com/office/drawing/2014/main" id="{DEE32D11-73CE-AC21-8560-1AD0A22A31D5}"/>
                </a:ext>
              </a:extLst>
            </p:cNvPr>
            <p:cNvSpPr/>
            <p:nvPr/>
          </p:nvSpPr>
          <p:spPr>
            <a:xfrm>
              <a:off x="-3508415" y="-393637"/>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09;p30">
              <a:extLst>
                <a:ext uri="{FF2B5EF4-FFF2-40B4-BE49-F238E27FC236}">
                  <a16:creationId xmlns:a16="http://schemas.microsoft.com/office/drawing/2014/main" id="{109FD230-6CA0-0C16-1812-0884D791EF18}"/>
                </a:ext>
              </a:extLst>
            </p:cNvPr>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10;p30">
              <a:extLst>
                <a:ext uri="{FF2B5EF4-FFF2-40B4-BE49-F238E27FC236}">
                  <a16:creationId xmlns:a16="http://schemas.microsoft.com/office/drawing/2014/main" id="{CF3EAEDD-B516-DA17-FC7C-F3A78494C793}"/>
                </a:ext>
              </a:extLst>
            </p:cNvPr>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1011;p30">
            <a:extLst>
              <a:ext uri="{FF2B5EF4-FFF2-40B4-BE49-F238E27FC236}">
                <a16:creationId xmlns:a16="http://schemas.microsoft.com/office/drawing/2014/main" id="{B7BFD1DF-E81A-59A1-3BA2-17016ECFAF42}"/>
              </a:ext>
            </a:extLst>
          </p:cNvPr>
          <p:cNvSpPr txBox="1">
            <a:spLocks/>
          </p:cNvSpPr>
          <p:nvPr/>
        </p:nvSpPr>
        <p:spPr>
          <a:xfrm flipH="1">
            <a:off x="9558597" y="1377578"/>
            <a:ext cx="940500" cy="572700"/>
          </a:xfrm>
          <a:prstGeom prst="rect">
            <a:avLst/>
          </a:prstGeom>
        </p:spPr>
        <p:txBody>
          <a:bodyPr spcFirstLastPara="1" wrap="square" lIns="91425" tIns="0" rIns="91425" bIns="0" anchor="t" anchorCtr="0">
            <a:noAutofit/>
          </a:bodyPr>
          <a:lstStyle>
            <a:lvl1pPr algn="l" defTabSz="914400" rtl="0" eaLnBrk="1" latinLnBrk="0" hangingPunct="1">
              <a:lnSpc>
                <a:spcPct val="90000"/>
              </a:lnSpc>
              <a:spcBef>
                <a:spcPct val="0"/>
              </a:spcBef>
              <a:buNone/>
              <a:defRPr sz="3600" b="1" kern="1200" cap="all" baseline="0">
                <a:solidFill>
                  <a:schemeClr val="tx1"/>
                </a:solidFill>
                <a:latin typeface="+mn-lt"/>
                <a:ea typeface="+mj-ea"/>
                <a:cs typeface="+mj-cs"/>
              </a:defRPr>
            </a:lvl1pPr>
          </a:lstStyle>
          <a:p>
            <a:pPr algn="r">
              <a:spcBef>
                <a:spcPts val="0"/>
              </a:spcBef>
            </a:pPr>
            <a:r>
              <a:rPr lang="en" dirty="0"/>
              <a:t>02</a:t>
            </a:r>
          </a:p>
        </p:txBody>
      </p:sp>
      <p:grpSp>
        <p:nvGrpSpPr>
          <p:cNvPr id="62" name="Google Shape;1023;p30">
            <a:extLst>
              <a:ext uri="{FF2B5EF4-FFF2-40B4-BE49-F238E27FC236}">
                <a16:creationId xmlns:a16="http://schemas.microsoft.com/office/drawing/2014/main" id="{9E28D372-DB70-A7E0-A26E-92DF97B9577A}"/>
              </a:ext>
            </a:extLst>
          </p:cNvPr>
          <p:cNvGrpSpPr/>
          <p:nvPr/>
        </p:nvGrpSpPr>
        <p:grpSpPr>
          <a:xfrm>
            <a:off x="1148150" y="2311126"/>
            <a:ext cx="9512646" cy="135774"/>
            <a:chOff x="1148150" y="2375513"/>
            <a:chExt cx="9512646" cy="135774"/>
          </a:xfrm>
        </p:grpSpPr>
        <p:cxnSp>
          <p:nvCxnSpPr>
            <p:cNvPr id="63" name="Google Shape;1024;p30">
              <a:extLst>
                <a:ext uri="{FF2B5EF4-FFF2-40B4-BE49-F238E27FC236}">
                  <a16:creationId xmlns:a16="http://schemas.microsoft.com/office/drawing/2014/main" id="{B5818E07-37A0-BE54-FA9B-14572ADC9B59}"/>
                </a:ext>
              </a:extLst>
            </p:cNvPr>
            <p:cNvCxnSpPr>
              <a:cxnSpLocks/>
              <a:stCxn id="64" idx="2"/>
              <a:endCxn id="103" idx="5"/>
            </p:cNvCxnSpPr>
            <p:nvPr/>
          </p:nvCxnSpPr>
          <p:spPr>
            <a:xfrm flipV="1">
              <a:off x="1205150" y="2432143"/>
              <a:ext cx="9455646" cy="11265"/>
            </a:xfrm>
            <a:prstGeom prst="straightConnector1">
              <a:avLst/>
            </a:prstGeom>
            <a:noFill/>
            <a:ln w="9525" cap="flat" cmpd="sng">
              <a:solidFill>
                <a:schemeClr val="tx1"/>
              </a:solidFill>
              <a:prstDash val="solid"/>
              <a:round/>
              <a:headEnd type="none" w="med" len="med"/>
              <a:tailEnd type="none" w="med" len="med"/>
            </a:ln>
          </p:spPr>
        </p:cxnSp>
        <p:sp>
          <p:nvSpPr>
            <p:cNvPr id="64" name="Google Shape;1025;p30">
              <a:extLst>
                <a:ext uri="{FF2B5EF4-FFF2-40B4-BE49-F238E27FC236}">
                  <a16:creationId xmlns:a16="http://schemas.microsoft.com/office/drawing/2014/main" id="{B367AF8B-6F0B-430B-8690-67AA80E30C24}"/>
                </a:ext>
              </a:extLst>
            </p:cNvPr>
            <p:cNvSpPr/>
            <p:nvPr/>
          </p:nvSpPr>
          <p:spPr>
            <a:xfrm flipH="1">
              <a:off x="1148150" y="2414908"/>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026;p30">
              <a:extLst>
                <a:ext uri="{FF2B5EF4-FFF2-40B4-BE49-F238E27FC236}">
                  <a16:creationId xmlns:a16="http://schemas.microsoft.com/office/drawing/2014/main" id="{A5763765-46C6-C481-E58B-525339778654}"/>
                </a:ext>
              </a:extLst>
            </p:cNvPr>
            <p:cNvSpPr/>
            <p:nvPr/>
          </p:nvSpPr>
          <p:spPr>
            <a:xfrm flipH="1">
              <a:off x="7938950" y="2414908"/>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027;p30">
              <a:extLst>
                <a:ext uri="{FF2B5EF4-FFF2-40B4-BE49-F238E27FC236}">
                  <a16:creationId xmlns:a16="http://schemas.microsoft.com/office/drawing/2014/main" id="{D8726D08-F0EF-A817-3AEF-016F89691D72}"/>
                </a:ext>
              </a:extLst>
            </p:cNvPr>
            <p:cNvSpPr/>
            <p:nvPr/>
          </p:nvSpPr>
          <p:spPr>
            <a:xfrm rot="-2700000" flipH="1">
              <a:off x="4062342" y="2375513"/>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1028;p30">
            <a:extLst>
              <a:ext uri="{FF2B5EF4-FFF2-40B4-BE49-F238E27FC236}">
                <a16:creationId xmlns:a16="http://schemas.microsoft.com/office/drawing/2014/main" id="{B823101D-E7E7-2261-CB1A-A4C2097F4028}"/>
              </a:ext>
            </a:extLst>
          </p:cNvPr>
          <p:cNvGrpSpPr/>
          <p:nvPr/>
        </p:nvGrpSpPr>
        <p:grpSpPr>
          <a:xfrm>
            <a:off x="1220141" y="4325905"/>
            <a:ext cx="9469630" cy="136016"/>
            <a:chOff x="1148150" y="2375392"/>
            <a:chExt cx="9469630" cy="136016"/>
          </a:xfrm>
        </p:grpSpPr>
        <p:cxnSp>
          <p:nvCxnSpPr>
            <p:cNvPr id="68" name="Google Shape;1029;p30">
              <a:extLst>
                <a:ext uri="{FF2B5EF4-FFF2-40B4-BE49-F238E27FC236}">
                  <a16:creationId xmlns:a16="http://schemas.microsoft.com/office/drawing/2014/main" id="{BFA10742-17D9-D684-F0D6-828EB298DB5D}"/>
                </a:ext>
              </a:extLst>
            </p:cNvPr>
            <p:cNvCxnSpPr>
              <a:cxnSpLocks/>
              <a:stCxn id="69" idx="2"/>
              <a:endCxn id="70" idx="3"/>
            </p:cNvCxnSpPr>
            <p:nvPr/>
          </p:nvCxnSpPr>
          <p:spPr>
            <a:xfrm>
              <a:off x="1205150" y="2443408"/>
              <a:ext cx="9404283" cy="21318"/>
            </a:xfrm>
            <a:prstGeom prst="straightConnector1">
              <a:avLst/>
            </a:prstGeom>
            <a:noFill/>
            <a:ln w="9525" cap="flat" cmpd="sng">
              <a:solidFill>
                <a:schemeClr val="tx1"/>
              </a:solidFill>
              <a:prstDash val="solid"/>
              <a:round/>
              <a:headEnd type="none" w="med" len="med"/>
              <a:tailEnd type="none" w="med" len="med"/>
            </a:ln>
          </p:spPr>
        </p:cxnSp>
        <p:sp>
          <p:nvSpPr>
            <p:cNvPr id="69" name="Google Shape;1030;p30">
              <a:extLst>
                <a:ext uri="{FF2B5EF4-FFF2-40B4-BE49-F238E27FC236}">
                  <a16:creationId xmlns:a16="http://schemas.microsoft.com/office/drawing/2014/main" id="{3C1FA807-4E91-C35F-2475-E0C020FCD976}"/>
                </a:ext>
              </a:extLst>
            </p:cNvPr>
            <p:cNvSpPr/>
            <p:nvPr/>
          </p:nvSpPr>
          <p:spPr>
            <a:xfrm flipH="1">
              <a:off x="1148150" y="2414908"/>
              <a:ext cx="57000" cy="57000"/>
            </a:xfrm>
            <a:prstGeom prst="ellipse">
              <a:avLst/>
            </a:prstGeom>
            <a:solidFill>
              <a:schemeClr val="tx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031;p30">
              <a:extLst>
                <a:ext uri="{FF2B5EF4-FFF2-40B4-BE49-F238E27FC236}">
                  <a16:creationId xmlns:a16="http://schemas.microsoft.com/office/drawing/2014/main" id="{339C3C87-8D34-5664-9962-CC9C5F98AF52}"/>
                </a:ext>
              </a:extLst>
            </p:cNvPr>
            <p:cNvSpPr/>
            <p:nvPr/>
          </p:nvSpPr>
          <p:spPr>
            <a:xfrm flipH="1">
              <a:off x="10560780" y="2416073"/>
              <a:ext cx="57000" cy="57000"/>
            </a:xfrm>
            <a:prstGeom prst="ellipse">
              <a:avLst/>
            </a:prstGeom>
            <a:solidFill>
              <a:schemeClr val="tx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1032;p30">
              <a:extLst>
                <a:ext uri="{FF2B5EF4-FFF2-40B4-BE49-F238E27FC236}">
                  <a16:creationId xmlns:a16="http://schemas.microsoft.com/office/drawing/2014/main" id="{53ED1923-3E45-703C-1FA5-A21C21137856}"/>
                </a:ext>
              </a:extLst>
            </p:cNvPr>
            <p:cNvSpPr/>
            <p:nvPr/>
          </p:nvSpPr>
          <p:spPr>
            <a:xfrm rot="-8100000">
              <a:off x="5353817" y="2375513"/>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1017;p30">
            <a:extLst>
              <a:ext uri="{FF2B5EF4-FFF2-40B4-BE49-F238E27FC236}">
                <a16:creationId xmlns:a16="http://schemas.microsoft.com/office/drawing/2014/main" id="{CA3E814B-6AB9-8404-5522-EFF416A401BE}"/>
              </a:ext>
            </a:extLst>
          </p:cNvPr>
          <p:cNvGrpSpPr/>
          <p:nvPr/>
        </p:nvGrpSpPr>
        <p:grpSpPr>
          <a:xfrm>
            <a:off x="4522519" y="1267184"/>
            <a:ext cx="3407100" cy="135774"/>
            <a:chOff x="1512197" y="1097509"/>
            <a:chExt cx="3407100" cy="135774"/>
          </a:xfrm>
        </p:grpSpPr>
        <p:grpSp>
          <p:nvGrpSpPr>
            <p:cNvPr id="73" name="Google Shape;1018;p30">
              <a:extLst>
                <a:ext uri="{FF2B5EF4-FFF2-40B4-BE49-F238E27FC236}">
                  <a16:creationId xmlns:a16="http://schemas.microsoft.com/office/drawing/2014/main" id="{6D68A6ED-91E3-38B2-B283-26F0DBBCA576}"/>
                </a:ext>
              </a:extLst>
            </p:cNvPr>
            <p:cNvGrpSpPr/>
            <p:nvPr/>
          </p:nvGrpSpPr>
          <p:grpSpPr>
            <a:xfrm>
              <a:off x="1512197" y="1097509"/>
              <a:ext cx="3350100" cy="135774"/>
              <a:chOff x="2944697" y="1097509"/>
              <a:chExt cx="3350100" cy="135774"/>
            </a:xfrm>
          </p:grpSpPr>
          <p:sp>
            <p:nvSpPr>
              <p:cNvPr id="75" name="Google Shape;1019;p30">
                <a:extLst>
                  <a:ext uri="{FF2B5EF4-FFF2-40B4-BE49-F238E27FC236}">
                    <a16:creationId xmlns:a16="http://schemas.microsoft.com/office/drawing/2014/main" id="{1C27B72F-7398-92E6-EDA3-3DB6B8DD3610}"/>
                  </a:ext>
                </a:extLst>
              </p:cNvPr>
              <p:cNvSpPr/>
              <p:nvPr/>
            </p:nvSpPr>
            <p:spPr>
              <a:xfrm rot="-2700000" flipH="1">
                <a:off x="4508040" y="10975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6" name="Google Shape;1020;p30">
                <a:extLst>
                  <a:ext uri="{FF2B5EF4-FFF2-40B4-BE49-F238E27FC236}">
                    <a16:creationId xmlns:a16="http://schemas.microsoft.com/office/drawing/2014/main" id="{C58D27E4-CF87-E56A-1C24-15BB1AEE180A}"/>
                  </a:ext>
                </a:extLst>
              </p:cNvPr>
              <p:cNvCxnSpPr>
                <a:cxnSpLocks/>
                <a:stCxn id="74" idx="6"/>
                <a:endCxn id="77" idx="2"/>
              </p:cNvCxnSpPr>
              <p:nvPr/>
            </p:nvCxnSpPr>
            <p:spPr>
              <a:xfrm rot="10800000">
                <a:off x="3001697" y="1164492"/>
                <a:ext cx="3293100" cy="900"/>
              </a:xfrm>
              <a:prstGeom prst="straightConnector1">
                <a:avLst/>
              </a:prstGeom>
              <a:noFill/>
              <a:ln w="9525" cap="flat" cmpd="sng">
                <a:solidFill>
                  <a:schemeClr val="tx1"/>
                </a:solidFill>
                <a:prstDash val="solid"/>
                <a:round/>
                <a:headEnd type="none" w="med" len="med"/>
                <a:tailEnd type="none" w="med" len="med"/>
              </a:ln>
            </p:spPr>
          </p:cxnSp>
          <p:sp>
            <p:nvSpPr>
              <p:cNvPr id="77" name="Google Shape;1022;p30">
                <a:extLst>
                  <a:ext uri="{FF2B5EF4-FFF2-40B4-BE49-F238E27FC236}">
                    <a16:creationId xmlns:a16="http://schemas.microsoft.com/office/drawing/2014/main" id="{EA6AA6DF-2052-4EB9-639E-818326E4FD04}"/>
                  </a:ext>
                </a:extLst>
              </p:cNvPr>
              <p:cNvSpPr/>
              <p:nvPr/>
            </p:nvSpPr>
            <p:spPr>
              <a:xfrm flipH="1">
                <a:off x="2944697" y="11359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1021;p30">
              <a:extLst>
                <a:ext uri="{FF2B5EF4-FFF2-40B4-BE49-F238E27FC236}">
                  <a16:creationId xmlns:a16="http://schemas.microsoft.com/office/drawing/2014/main" id="{561FB82C-E28F-14A6-B896-FC88A23B93E7}"/>
                </a:ext>
              </a:extLst>
            </p:cNvPr>
            <p:cNvSpPr/>
            <p:nvPr/>
          </p:nvSpPr>
          <p:spPr>
            <a:xfrm flipH="1">
              <a:off x="4862297" y="1136892"/>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Title 3">
            <a:extLst>
              <a:ext uri="{FF2B5EF4-FFF2-40B4-BE49-F238E27FC236}">
                <a16:creationId xmlns:a16="http://schemas.microsoft.com/office/drawing/2014/main" id="{E08A0F87-2E5E-CC2B-35A9-1EC0640F2FAA}"/>
              </a:ext>
            </a:extLst>
          </p:cNvPr>
          <p:cNvSpPr txBox="1">
            <a:spLocks/>
          </p:cNvSpPr>
          <p:nvPr/>
        </p:nvSpPr>
        <p:spPr>
          <a:xfrm>
            <a:off x="1195429" y="1947608"/>
            <a:ext cx="3932237" cy="43452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cap="all" baseline="0">
                <a:solidFill>
                  <a:schemeClr val="bg1"/>
                </a:solidFill>
                <a:latin typeface="+mn-lt"/>
                <a:ea typeface="+mj-ea"/>
                <a:cs typeface="+mj-cs"/>
              </a:defRPr>
            </a:lvl1pPr>
          </a:lstStyle>
          <a:p>
            <a:r>
              <a:rPr lang="en-US" sz="3600" dirty="0" err="1">
                <a:solidFill>
                  <a:schemeClr val="tx1"/>
                </a:solidFill>
              </a:rPr>
              <a:t>Giới</a:t>
            </a:r>
            <a:r>
              <a:rPr lang="en-US" sz="3600" dirty="0">
                <a:solidFill>
                  <a:schemeClr val="tx1"/>
                </a:solidFill>
              </a:rPr>
              <a:t> </a:t>
            </a:r>
            <a:r>
              <a:rPr lang="en-US" sz="3600" dirty="0" err="1">
                <a:solidFill>
                  <a:schemeClr val="tx1"/>
                </a:solidFill>
              </a:rPr>
              <a:t>thiệu</a:t>
            </a:r>
            <a:endParaRPr lang="en-US" sz="3600" dirty="0">
              <a:solidFill>
                <a:schemeClr val="tx1"/>
              </a:solidFill>
            </a:endParaRPr>
          </a:p>
        </p:txBody>
      </p:sp>
      <p:sp>
        <p:nvSpPr>
          <p:cNvPr id="81" name="Title 3">
            <a:extLst>
              <a:ext uri="{FF2B5EF4-FFF2-40B4-BE49-F238E27FC236}">
                <a16:creationId xmlns:a16="http://schemas.microsoft.com/office/drawing/2014/main" id="{0E4EA9FB-0D25-1617-80CB-72CC3600B1EA}"/>
              </a:ext>
            </a:extLst>
          </p:cNvPr>
          <p:cNvSpPr txBox="1">
            <a:spLocks/>
          </p:cNvSpPr>
          <p:nvPr/>
        </p:nvSpPr>
        <p:spPr>
          <a:xfrm>
            <a:off x="7218245" y="1991577"/>
            <a:ext cx="3293100" cy="43452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cap="all" baseline="0">
                <a:solidFill>
                  <a:schemeClr val="bg1"/>
                </a:solidFill>
                <a:latin typeface="+mn-lt"/>
                <a:ea typeface="+mj-ea"/>
                <a:cs typeface="+mj-cs"/>
              </a:defRPr>
            </a:lvl1pPr>
          </a:lstStyle>
          <a:p>
            <a:pPr algn="r"/>
            <a:r>
              <a:rPr lang="en-US" sz="3600" dirty="0">
                <a:solidFill>
                  <a:schemeClr val="tx1"/>
                </a:solidFill>
              </a:rPr>
              <a:t>HAAR CASCADE</a:t>
            </a:r>
          </a:p>
        </p:txBody>
      </p:sp>
      <p:sp>
        <p:nvSpPr>
          <p:cNvPr id="85" name="Title 3">
            <a:extLst>
              <a:ext uri="{FF2B5EF4-FFF2-40B4-BE49-F238E27FC236}">
                <a16:creationId xmlns:a16="http://schemas.microsoft.com/office/drawing/2014/main" id="{5375E75C-C765-164C-813E-64519A0CD6F0}"/>
              </a:ext>
            </a:extLst>
          </p:cNvPr>
          <p:cNvSpPr txBox="1">
            <a:spLocks/>
          </p:cNvSpPr>
          <p:nvPr/>
        </p:nvSpPr>
        <p:spPr>
          <a:xfrm>
            <a:off x="1179406" y="3930394"/>
            <a:ext cx="3932237" cy="43452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cap="all" baseline="0">
                <a:solidFill>
                  <a:schemeClr val="bg1"/>
                </a:solidFill>
                <a:latin typeface="+mn-lt"/>
                <a:ea typeface="+mj-ea"/>
                <a:cs typeface="+mj-cs"/>
              </a:defRPr>
            </a:lvl1pPr>
          </a:lstStyle>
          <a:p>
            <a:r>
              <a:rPr lang="en-US" sz="3600" dirty="0">
                <a:solidFill>
                  <a:schemeClr val="tx1"/>
                </a:solidFill>
              </a:rPr>
              <a:t>CNN MODEL</a:t>
            </a:r>
          </a:p>
        </p:txBody>
      </p:sp>
      <p:sp>
        <p:nvSpPr>
          <p:cNvPr id="87" name="Title 3">
            <a:extLst>
              <a:ext uri="{FF2B5EF4-FFF2-40B4-BE49-F238E27FC236}">
                <a16:creationId xmlns:a16="http://schemas.microsoft.com/office/drawing/2014/main" id="{051DD4D4-8CA2-B18C-ACD4-C998531E7593}"/>
              </a:ext>
            </a:extLst>
          </p:cNvPr>
          <p:cNvSpPr txBox="1">
            <a:spLocks/>
          </p:cNvSpPr>
          <p:nvPr/>
        </p:nvSpPr>
        <p:spPr>
          <a:xfrm>
            <a:off x="8917100" y="4127837"/>
            <a:ext cx="1619154" cy="2478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cap="all" baseline="0">
                <a:solidFill>
                  <a:schemeClr val="bg1"/>
                </a:solidFill>
                <a:latin typeface="+mn-lt"/>
                <a:ea typeface="+mj-ea"/>
                <a:cs typeface="+mj-cs"/>
              </a:defRPr>
            </a:lvl1pPr>
          </a:lstStyle>
          <a:p>
            <a:pPr algn="r"/>
            <a:r>
              <a:rPr lang="en-US" sz="3600" dirty="0">
                <a:solidFill>
                  <a:schemeClr val="tx1"/>
                </a:solidFill>
              </a:rPr>
              <a:t>DEMO</a:t>
            </a:r>
          </a:p>
        </p:txBody>
      </p:sp>
      <p:sp>
        <p:nvSpPr>
          <p:cNvPr id="89" name="Text Placeholder 7">
            <a:extLst>
              <a:ext uri="{FF2B5EF4-FFF2-40B4-BE49-F238E27FC236}">
                <a16:creationId xmlns:a16="http://schemas.microsoft.com/office/drawing/2014/main" id="{DE100D65-2F9A-0866-7D82-888432FC132F}"/>
              </a:ext>
            </a:extLst>
          </p:cNvPr>
          <p:cNvSpPr txBox="1">
            <a:spLocks/>
          </p:cNvSpPr>
          <p:nvPr/>
        </p:nvSpPr>
        <p:spPr>
          <a:xfrm>
            <a:off x="1195428" y="4490006"/>
            <a:ext cx="3932237" cy="896081"/>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j-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j-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CNN </a:t>
            </a:r>
            <a:r>
              <a:rPr lang="en-US" sz="1800" dirty="0" err="1"/>
              <a:t>được</a:t>
            </a:r>
            <a:r>
              <a:rPr lang="en-US" sz="1800" dirty="0"/>
              <a:t> </a:t>
            </a:r>
            <a:r>
              <a:rPr lang="en-US" sz="1800" dirty="0" err="1"/>
              <a:t>sử</a:t>
            </a:r>
            <a:r>
              <a:rPr lang="en-US" sz="1800" dirty="0"/>
              <a:t> </a:t>
            </a:r>
            <a:r>
              <a:rPr lang="en-US" sz="1800" dirty="0" err="1"/>
              <a:t>dụng</a:t>
            </a:r>
            <a:r>
              <a:rPr lang="en-US" sz="1800" dirty="0"/>
              <a:t> </a:t>
            </a:r>
            <a:r>
              <a:rPr lang="en-US" sz="1800" dirty="0" err="1"/>
              <a:t>để</a:t>
            </a:r>
            <a:r>
              <a:rPr lang="en-US" sz="1800" dirty="0"/>
              <a:t> </a:t>
            </a:r>
            <a:r>
              <a:rPr lang="en-US" sz="1800" dirty="0" err="1"/>
              <a:t>xây</a:t>
            </a:r>
            <a:r>
              <a:rPr lang="en-US" sz="1800" dirty="0"/>
              <a:t> </a:t>
            </a:r>
            <a:r>
              <a:rPr lang="en-US" sz="1800" dirty="0" err="1"/>
              <a:t>dựng</a:t>
            </a:r>
            <a:r>
              <a:rPr lang="en-US" sz="1800" dirty="0"/>
              <a:t> </a:t>
            </a:r>
            <a:r>
              <a:rPr lang="en-US" sz="1800" dirty="0" err="1"/>
              <a:t>mô</a:t>
            </a:r>
            <a:r>
              <a:rPr lang="en-US" sz="1800" dirty="0"/>
              <a:t> </a:t>
            </a:r>
            <a:r>
              <a:rPr lang="en-US" sz="1800" dirty="0" err="1"/>
              <a:t>hình</a:t>
            </a:r>
            <a:r>
              <a:rPr lang="en-US" sz="1800" dirty="0"/>
              <a:t> </a:t>
            </a:r>
            <a:r>
              <a:rPr lang="en-US" sz="1800" dirty="0" err="1"/>
              <a:t>nhận</a:t>
            </a:r>
            <a:r>
              <a:rPr lang="en-US" sz="1800" dirty="0"/>
              <a:t> </a:t>
            </a:r>
            <a:r>
              <a:rPr lang="en-US" sz="1800" dirty="0" err="1"/>
              <a:t>diện</a:t>
            </a:r>
            <a:r>
              <a:rPr lang="en-US" sz="1800" dirty="0"/>
              <a:t>.</a:t>
            </a:r>
          </a:p>
        </p:txBody>
      </p:sp>
      <p:sp>
        <p:nvSpPr>
          <p:cNvPr id="91" name="Text Placeholder 7">
            <a:extLst>
              <a:ext uri="{FF2B5EF4-FFF2-40B4-BE49-F238E27FC236}">
                <a16:creationId xmlns:a16="http://schemas.microsoft.com/office/drawing/2014/main" id="{FBCC8CF6-05B5-C5E0-1C93-0F2113A1E2BB}"/>
              </a:ext>
            </a:extLst>
          </p:cNvPr>
          <p:cNvSpPr txBox="1">
            <a:spLocks/>
          </p:cNvSpPr>
          <p:nvPr/>
        </p:nvSpPr>
        <p:spPr>
          <a:xfrm>
            <a:off x="1220141" y="2469976"/>
            <a:ext cx="3932237" cy="431859"/>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j-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j-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err="1"/>
              <a:t>Mục</a:t>
            </a:r>
            <a:r>
              <a:rPr lang="en-US" sz="1800" dirty="0"/>
              <a:t> </a:t>
            </a:r>
            <a:r>
              <a:rPr lang="en-US" sz="1800" dirty="0" err="1"/>
              <a:t>tiêu</a:t>
            </a:r>
            <a:r>
              <a:rPr lang="en-US" sz="1800" dirty="0"/>
              <a:t>, input, output </a:t>
            </a:r>
            <a:r>
              <a:rPr lang="en-US" sz="1800" dirty="0" err="1"/>
              <a:t>của</a:t>
            </a:r>
            <a:r>
              <a:rPr lang="en-US" sz="1800" dirty="0"/>
              <a:t> </a:t>
            </a:r>
            <a:r>
              <a:rPr lang="en-US" sz="1800" dirty="0" err="1"/>
              <a:t>đề</a:t>
            </a:r>
            <a:r>
              <a:rPr lang="en-US" sz="1800" dirty="0"/>
              <a:t> </a:t>
            </a:r>
            <a:r>
              <a:rPr lang="en-US" sz="1800" dirty="0" err="1"/>
              <a:t>tài</a:t>
            </a:r>
            <a:r>
              <a:rPr lang="en-US" dirty="0"/>
              <a:t>. </a:t>
            </a:r>
          </a:p>
        </p:txBody>
      </p:sp>
      <p:sp>
        <p:nvSpPr>
          <p:cNvPr id="93" name="Text Placeholder 7">
            <a:extLst>
              <a:ext uri="{FF2B5EF4-FFF2-40B4-BE49-F238E27FC236}">
                <a16:creationId xmlns:a16="http://schemas.microsoft.com/office/drawing/2014/main" id="{639478E2-2DF7-4524-0936-60BDE73FBA41}"/>
              </a:ext>
            </a:extLst>
          </p:cNvPr>
          <p:cNvSpPr txBox="1">
            <a:spLocks/>
          </p:cNvSpPr>
          <p:nvPr/>
        </p:nvSpPr>
        <p:spPr>
          <a:xfrm>
            <a:off x="7697660" y="2462438"/>
            <a:ext cx="2786408" cy="679017"/>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j-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j-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800" dirty="0" err="1"/>
              <a:t>Kỹ</a:t>
            </a:r>
            <a:r>
              <a:rPr lang="en-US" sz="1800" dirty="0"/>
              <a:t> </a:t>
            </a:r>
            <a:r>
              <a:rPr lang="en-US" sz="1800" dirty="0" err="1"/>
              <a:t>thuật</a:t>
            </a:r>
            <a:r>
              <a:rPr lang="en-US" sz="1800" dirty="0"/>
              <a:t> </a:t>
            </a:r>
            <a:r>
              <a:rPr lang="en-US" sz="1800" dirty="0" err="1"/>
              <a:t>haar</a:t>
            </a:r>
            <a:r>
              <a:rPr lang="en-US" sz="1800" dirty="0"/>
              <a:t> cascade </a:t>
            </a:r>
            <a:r>
              <a:rPr lang="en-US" sz="1800" dirty="0" err="1"/>
              <a:t>được</a:t>
            </a:r>
            <a:r>
              <a:rPr lang="en-US" sz="1800" dirty="0"/>
              <a:t> </a:t>
            </a:r>
            <a:r>
              <a:rPr lang="en-US" sz="1800" dirty="0" err="1"/>
              <a:t>sử</a:t>
            </a:r>
            <a:r>
              <a:rPr lang="en-US" sz="1800" dirty="0"/>
              <a:t> </a:t>
            </a:r>
            <a:r>
              <a:rPr lang="en-US" sz="1800" dirty="0" err="1"/>
              <a:t>dụng</a:t>
            </a:r>
            <a:r>
              <a:rPr lang="en-US" sz="1800" dirty="0"/>
              <a:t> </a:t>
            </a:r>
            <a:r>
              <a:rPr lang="en-US" sz="1800" dirty="0" err="1"/>
              <a:t>để</a:t>
            </a:r>
            <a:r>
              <a:rPr lang="en-US" sz="1800" dirty="0"/>
              <a:t> </a:t>
            </a:r>
            <a:r>
              <a:rPr lang="en-US" sz="1800" dirty="0" err="1"/>
              <a:t>xử</a:t>
            </a:r>
            <a:r>
              <a:rPr lang="en-US" sz="1800" dirty="0"/>
              <a:t> </a:t>
            </a:r>
            <a:r>
              <a:rPr lang="en-US" sz="1800" dirty="0" err="1"/>
              <a:t>lý</a:t>
            </a:r>
            <a:r>
              <a:rPr lang="en-US" sz="1800" dirty="0"/>
              <a:t> </a:t>
            </a:r>
            <a:r>
              <a:rPr lang="en-US" sz="1800" dirty="0" err="1"/>
              <a:t>hình</a:t>
            </a:r>
            <a:r>
              <a:rPr lang="en-US" sz="1800" dirty="0"/>
              <a:t> </a:t>
            </a:r>
            <a:r>
              <a:rPr lang="en-US" sz="1800" dirty="0" err="1"/>
              <a:t>ảnh</a:t>
            </a:r>
            <a:r>
              <a:rPr lang="en-US" sz="1800" dirty="0"/>
              <a:t>.</a:t>
            </a:r>
          </a:p>
        </p:txBody>
      </p:sp>
      <p:sp>
        <p:nvSpPr>
          <p:cNvPr id="95" name="Text Placeholder 7">
            <a:extLst>
              <a:ext uri="{FF2B5EF4-FFF2-40B4-BE49-F238E27FC236}">
                <a16:creationId xmlns:a16="http://schemas.microsoft.com/office/drawing/2014/main" id="{09BF0EF0-142F-6061-4556-69B484755F79}"/>
              </a:ext>
            </a:extLst>
          </p:cNvPr>
          <p:cNvSpPr txBox="1">
            <a:spLocks/>
          </p:cNvSpPr>
          <p:nvPr/>
        </p:nvSpPr>
        <p:spPr>
          <a:xfrm>
            <a:off x="8783526" y="4471936"/>
            <a:ext cx="1752729" cy="448356"/>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j-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j-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800" dirty="0" err="1"/>
              <a:t>Thực</a:t>
            </a:r>
            <a:r>
              <a:rPr lang="en-US" sz="1800" dirty="0"/>
              <a:t> </a:t>
            </a:r>
            <a:r>
              <a:rPr lang="en-US" sz="1800" dirty="0" err="1"/>
              <a:t>hiện</a:t>
            </a:r>
            <a:r>
              <a:rPr lang="en-US" sz="1800" dirty="0"/>
              <a:t> demo.</a:t>
            </a:r>
          </a:p>
        </p:txBody>
      </p:sp>
      <p:sp>
        <p:nvSpPr>
          <p:cNvPr id="98" name="Google Shape;988;p30">
            <a:extLst>
              <a:ext uri="{FF2B5EF4-FFF2-40B4-BE49-F238E27FC236}">
                <a16:creationId xmlns:a16="http://schemas.microsoft.com/office/drawing/2014/main" id="{2DDCA776-B84D-7DCB-7ED6-9A4F6F6BA5D7}"/>
              </a:ext>
            </a:extLst>
          </p:cNvPr>
          <p:cNvSpPr txBox="1">
            <a:spLocks/>
          </p:cNvSpPr>
          <p:nvPr/>
        </p:nvSpPr>
        <p:spPr>
          <a:xfrm flipH="1">
            <a:off x="9863402" y="3298087"/>
            <a:ext cx="940500" cy="572700"/>
          </a:xfrm>
          <a:prstGeom prst="rect">
            <a:avLst/>
          </a:prstGeom>
        </p:spPr>
        <p:txBody>
          <a:bodyPr spcFirstLastPara="1" wrap="square" lIns="91425" tIns="0" rIns="91425" bIns="0" anchor="t" anchorCtr="0">
            <a:noAutofit/>
          </a:bodyPr>
          <a:lstStyle>
            <a:lvl1pPr algn="l" defTabSz="914400" rtl="0" eaLnBrk="1" latinLnBrk="0" hangingPunct="1">
              <a:lnSpc>
                <a:spcPct val="90000"/>
              </a:lnSpc>
              <a:spcBef>
                <a:spcPct val="0"/>
              </a:spcBef>
              <a:buNone/>
              <a:defRPr sz="3600" b="1" kern="1200" cap="all" baseline="0">
                <a:solidFill>
                  <a:schemeClr val="tx1"/>
                </a:solidFill>
                <a:latin typeface="+mn-lt"/>
                <a:ea typeface="+mj-ea"/>
                <a:cs typeface="+mj-cs"/>
              </a:defRPr>
            </a:lvl1pPr>
          </a:lstStyle>
          <a:p>
            <a:pPr>
              <a:spcBef>
                <a:spcPts val="0"/>
              </a:spcBef>
            </a:pPr>
            <a:r>
              <a:rPr lang="en" dirty="0"/>
              <a:t>04</a:t>
            </a:r>
          </a:p>
        </p:txBody>
      </p:sp>
      <p:sp>
        <p:nvSpPr>
          <p:cNvPr id="101" name="Google Shape;1030;p30">
            <a:extLst>
              <a:ext uri="{FF2B5EF4-FFF2-40B4-BE49-F238E27FC236}">
                <a16:creationId xmlns:a16="http://schemas.microsoft.com/office/drawing/2014/main" id="{16148F87-79AE-32E7-B76A-DBACC8A398B7}"/>
              </a:ext>
            </a:extLst>
          </p:cNvPr>
          <p:cNvSpPr/>
          <p:nvPr/>
        </p:nvSpPr>
        <p:spPr>
          <a:xfrm flipH="1">
            <a:off x="1166929" y="2354740"/>
            <a:ext cx="57000" cy="57000"/>
          </a:xfrm>
          <a:prstGeom prst="ellipse">
            <a:avLst/>
          </a:prstGeom>
          <a:solidFill>
            <a:schemeClr val="tx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0;p30">
            <a:extLst>
              <a:ext uri="{FF2B5EF4-FFF2-40B4-BE49-F238E27FC236}">
                <a16:creationId xmlns:a16="http://schemas.microsoft.com/office/drawing/2014/main" id="{8D58D911-5E60-62AF-1997-5F8F22BC4AA4}"/>
              </a:ext>
            </a:extLst>
          </p:cNvPr>
          <p:cNvSpPr/>
          <p:nvPr/>
        </p:nvSpPr>
        <p:spPr>
          <a:xfrm flipH="1">
            <a:off x="10652449" y="2319103"/>
            <a:ext cx="57000" cy="57000"/>
          </a:xfrm>
          <a:prstGeom prst="ellipse">
            <a:avLst/>
          </a:prstGeom>
          <a:solidFill>
            <a:schemeClr val="tx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7528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68031" y="2677884"/>
            <a:ext cx="4938058" cy="1067443"/>
          </a:xfrm>
        </p:spPr>
        <p:txBody>
          <a:bodyPr/>
          <a:lstStyle/>
          <a:p>
            <a:r>
              <a:rPr lang="en-US" dirty="0" err="1"/>
              <a:t>Giới</a:t>
            </a:r>
            <a:r>
              <a:rPr lang="en-US" dirty="0"/>
              <a:t> </a:t>
            </a:r>
            <a:r>
              <a:rPr lang="en-US" dirty="0" err="1"/>
              <a:t>thiệu</a:t>
            </a:r>
            <a:endParaRPr lang="en-US" dirty="0"/>
          </a:p>
        </p:txBody>
      </p:sp>
      <p:pic>
        <p:nvPicPr>
          <p:cNvPr id="10" name="Picture Placeholder 9" descr="A picture containing light&#10;&#10;Description automatically generated">
            <a:extLst>
              <a:ext uri="{FF2B5EF4-FFF2-40B4-BE49-F238E27FC236}">
                <a16:creationId xmlns:a16="http://schemas.microsoft.com/office/drawing/2014/main" id="{9EBAEA74-8AA4-3AE5-9D8D-E901F17E6BE7}"/>
              </a:ext>
            </a:extLst>
          </p:cNvPr>
          <p:cNvPicPr>
            <a:picLocks noGrp="1" noChangeAspect="1"/>
          </p:cNvPicPr>
          <p:nvPr>
            <p:ph type="pic" sz="quarter" idx="13"/>
          </p:nvPr>
        </p:nvPicPr>
        <p:blipFill>
          <a:blip r:embed="rId3"/>
          <a:srcRect l="14451" r="14451"/>
          <a:stretch>
            <a:fillRect/>
          </a:stretch>
        </p:blipFill>
        <p:spPr>
          <a:xfrm>
            <a:off x="0" y="0"/>
            <a:ext cx="6470160" cy="6634066"/>
          </a:xfrm>
        </p:spPr>
      </p:pic>
    </p:spTree>
    <p:extLst>
      <p:ext uri="{BB962C8B-B14F-4D97-AF65-F5344CB8AC3E}">
        <p14:creationId xmlns:p14="http://schemas.microsoft.com/office/powerpoint/2010/main" val="923545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8639" y="1390260"/>
            <a:ext cx="3932237" cy="667139"/>
          </a:xfrm>
        </p:spPr>
        <p:txBody>
          <a:bodyPr/>
          <a:lstStyle/>
          <a:p>
            <a:r>
              <a:rPr lang="en-US" dirty="0"/>
              <a:t>GIỚI THIỆU</a:t>
            </a:r>
          </a:p>
        </p:txBody>
      </p:sp>
      <p:sp>
        <p:nvSpPr>
          <p:cNvPr id="8" name="Text Placeholder 7"/>
          <p:cNvSpPr>
            <a:spLocks noGrp="1"/>
          </p:cNvSpPr>
          <p:nvPr>
            <p:ph type="body" sz="half" idx="2"/>
          </p:nvPr>
        </p:nvSpPr>
        <p:spPr>
          <a:xfrm>
            <a:off x="633197" y="2390532"/>
            <a:ext cx="3932237" cy="565200"/>
          </a:xfrm>
        </p:spPr>
        <p:txBody>
          <a:bodyPr>
            <a:noAutofit/>
          </a:bodyPr>
          <a:lstStyle/>
          <a:p>
            <a:r>
              <a:rPr lang="en-US" sz="1800" b="1" dirty="0" err="1"/>
              <a:t>Mục</a:t>
            </a:r>
            <a:r>
              <a:rPr lang="en-US" sz="1800" b="1" dirty="0"/>
              <a:t> </a:t>
            </a:r>
            <a:r>
              <a:rPr lang="en-US" sz="1800" b="1" dirty="0" err="1"/>
              <a:t>tiêu</a:t>
            </a:r>
            <a:r>
              <a:rPr lang="en-US" sz="1800" b="1" dirty="0"/>
              <a:t>: </a:t>
            </a:r>
            <a:r>
              <a:rPr lang="en-US" sz="1800" dirty="0"/>
              <a:t>- </a:t>
            </a:r>
            <a:r>
              <a:rPr lang="en-US" sz="1800" dirty="0" err="1"/>
              <a:t>Xây</a:t>
            </a:r>
            <a:r>
              <a:rPr lang="en-US" sz="1800" dirty="0"/>
              <a:t> </a:t>
            </a:r>
            <a:r>
              <a:rPr lang="en-US" sz="1800" dirty="0" err="1"/>
              <a:t>dựng</a:t>
            </a:r>
            <a:r>
              <a:rPr lang="en-US" sz="1800" dirty="0"/>
              <a:t> </a:t>
            </a:r>
            <a:r>
              <a:rPr lang="en-US" sz="1800" dirty="0" err="1"/>
              <a:t>hệ</a:t>
            </a:r>
            <a:r>
              <a:rPr lang="en-US" sz="1800" dirty="0"/>
              <a:t> </a:t>
            </a:r>
            <a:r>
              <a:rPr lang="en-US" sz="1800" dirty="0" err="1"/>
              <a:t>thống</a:t>
            </a:r>
            <a:r>
              <a:rPr lang="en-US" sz="1800" dirty="0"/>
              <a:t> </a:t>
            </a:r>
            <a:r>
              <a:rPr lang="en-US" sz="1800" dirty="0" err="1"/>
              <a:t>điểm</a:t>
            </a:r>
            <a:r>
              <a:rPr lang="en-US" sz="1800" dirty="0"/>
              <a:t> </a:t>
            </a:r>
            <a:r>
              <a:rPr lang="en-US" sz="1800" dirty="0" err="1"/>
              <a:t>danh</a:t>
            </a:r>
            <a:r>
              <a:rPr lang="en-US" sz="1800" dirty="0"/>
              <a:t> </a:t>
            </a:r>
            <a:r>
              <a:rPr lang="en-US" sz="1800" dirty="0" err="1"/>
              <a:t>bằng</a:t>
            </a:r>
            <a:r>
              <a:rPr lang="en-US" sz="1800" dirty="0"/>
              <a:t> </a:t>
            </a:r>
            <a:r>
              <a:rPr lang="en-US" sz="1800" dirty="0" err="1"/>
              <a:t>nhận</a:t>
            </a:r>
            <a:r>
              <a:rPr lang="en-US" sz="1800" dirty="0"/>
              <a:t> </a:t>
            </a:r>
            <a:r>
              <a:rPr lang="en-US" sz="1800" dirty="0" err="1"/>
              <a:t>diện</a:t>
            </a:r>
            <a:r>
              <a:rPr lang="en-US" sz="1800" dirty="0"/>
              <a:t> </a:t>
            </a:r>
            <a:r>
              <a:rPr lang="en-US" sz="1800" dirty="0" err="1"/>
              <a:t>khuôn</a:t>
            </a:r>
            <a:r>
              <a:rPr lang="en-US" sz="1800" dirty="0"/>
              <a:t> </a:t>
            </a:r>
            <a:r>
              <a:rPr lang="en-US" sz="1800" dirty="0" err="1"/>
              <a:t>mặt</a:t>
            </a:r>
            <a:r>
              <a:rPr lang="en-US" sz="1800" dirty="0"/>
              <a:t>.</a:t>
            </a:r>
          </a:p>
          <a:p>
            <a:r>
              <a:rPr lang="en-US" sz="1800" b="1" dirty="0"/>
              <a:t>Input: </a:t>
            </a:r>
            <a:r>
              <a:rPr lang="en-US" sz="1800" dirty="0" err="1"/>
              <a:t>Dữ</a:t>
            </a:r>
            <a:r>
              <a:rPr lang="en-US" sz="1800" dirty="0"/>
              <a:t> </a:t>
            </a:r>
            <a:r>
              <a:rPr lang="en-US" sz="1800" dirty="0" err="1"/>
              <a:t>liệu</a:t>
            </a:r>
            <a:r>
              <a:rPr lang="en-US" sz="1800" dirty="0"/>
              <a:t> </a:t>
            </a:r>
            <a:r>
              <a:rPr lang="en-US" sz="1800" dirty="0" err="1"/>
              <a:t>hình</a:t>
            </a:r>
            <a:r>
              <a:rPr lang="en-US" sz="1800" dirty="0"/>
              <a:t> </a:t>
            </a:r>
            <a:r>
              <a:rPr lang="en-US" sz="1800" dirty="0" err="1"/>
              <a:t>ảnh</a:t>
            </a:r>
            <a:r>
              <a:rPr lang="en-US" sz="1800" dirty="0"/>
              <a:t> </a:t>
            </a:r>
            <a:r>
              <a:rPr lang="en-US" sz="1800" dirty="0" err="1"/>
              <a:t>khuôn</a:t>
            </a:r>
            <a:r>
              <a:rPr lang="en-US" sz="1800" dirty="0"/>
              <a:t> </a:t>
            </a:r>
            <a:r>
              <a:rPr lang="en-US" sz="1800" dirty="0" err="1"/>
              <a:t>mặt</a:t>
            </a:r>
            <a:r>
              <a:rPr lang="en-US" sz="1800" dirty="0"/>
              <a:t>.</a:t>
            </a:r>
          </a:p>
          <a:p>
            <a:r>
              <a:rPr lang="en-US" sz="1800" b="1" dirty="0"/>
              <a:t>Output: </a:t>
            </a:r>
            <a:r>
              <a:rPr lang="vi-VN" sz="1800" dirty="0">
                <a:latin typeface="Calibri Light (Headings)"/>
              </a:rPr>
              <a:t>Sinh viên được nhận diện và điểm danh.</a:t>
            </a:r>
            <a:endParaRPr lang="en-US" sz="1800" dirty="0">
              <a:latin typeface="Calibri Light (Headings)"/>
            </a:endParaRPr>
          </a:p>
          <a:p>
            <a:r>
              <a:rPr lang="en-US" sz="1800" b="1" dirty="0" err="1"/>
              <a:t>Phương</a:t>
            </a:r>
            <a:r>
              <a:rPr lang="en-US" sz="1800" b="1" dirty="0"/>
              <a:t> </a:t>
            </a:r>
            <a:r>
              <a:rPr lang="en-US" sz="1800" b="1" dirty="0" err="1"/>
              <a:t>pháp</a:t>
            </a:r>
            <a:r>
              <a:rPr lang="en-US" sz="1800" b="1" dirty="0"/>
              <a:t> </a:t>
            </a:r>
            <a:r>
              <a:rPr lang="en-US" sz="1800" b="1" dirty="0" err="1"/>
              <a:t>nghiên</a:t>
            </a:r>
            <a:r>
              <a:rPr lang="en-US" sz="1800" b="1" dirty="0"/>
              <a:t> </a:t>
            </a:r>
            <a:r>
              <a:rPr lang="en-US" sz="1800" b="1" dirty="0" err="1"/>
              <a:t>cứu</a:t>
            </a:r>
            <a:r>
              <a:rPr lang="en-US" sz="1600" dirty="0"/>
              <a:t>: </a:t>
            </a:r>
            <a:r>
              <a:rPr lang="en-US" sz="1800" dirty="0" err="1"/>
              <a:t>Tìm</a:t>
            </a:r>
            <a:r>
              <a:rPr lang="en-US" sz="1800" dirty="0"/>
              <a:t> </a:t>
            </a:r>
            <a:r>
              <a:rPr lang="en-US" sz="1800" dirty="0" err="1"/>
              <a:t>hiểu</a:t>
            </a:r>
            <a:r>
              <a:rPr lang="en-US" sz="1800" dirty="0"/>
              <a:t> </a:t>
            </a:r>
            <a:r>
              <a:rPr lang="en-US" sz="1800" dirty="0" err="1"/>
              <a:t>các</a:t>
            </a:r>
            <a:r>
              <a:rPr lang="en-US" sz="1800" dirty="0"/>
              <a:t> </a:t>
            </a:r>
            <a:r>
              <a:rPr lang="en-US" sz="1800" dirty="0" err="1"/>
              <a:t>tài</a:t>
            </a:r>
            <a:r>
              <a:rPr lang="en-US" sz="1800" dirty="0"/>
              <a:t> </a:t>
            </a:r>
            <a:r>
              <a:rPr lang="en-US" sz="1800" dirty="0" err="1"/>
              <a:t>liệu</a:t>
            </a:r>
            <a:r>
              <a:rPr lang="en-US" sz="1800" dirty="0"/>
              <a:t>, </a:t>
            </a:r>
            <a:r>
              <a:rPr lang="en-US" sz="1800" dirty="0" err="1"/>
              <a:t>bài</a:t>
            </a:r>
            <a:r>
              <a:rPr lang="en-US" sz="1800" dirty="0"/>
              <a:t> </a:t>
            </a:r>
            <a:r>
              <a:rPr lang="en-US" sz="1800" dirty="0" err="1"/>
              <a:t>báo</a:t>
            </a:r>
            <a:r>
              <a:rPr lang="en-US" sz="1800" dirty="0"/>
              <a:t> </a:t>
            </a:r>
            <a:r>
              <a:rPr lang="en-US" sz="1800" dirty="0" err="1"/>
              <a:t>liên</a:t>
            </a:r>
            <a:r>
              <a:rPr lang="en-US" sz="1800" dirty="0"/>
              <a:t> </a:t>
            </a:r>
            <a:r>
              <a:rPr lang="en-US" sz="1800" dirty="0" err="1"/>
              <a:t>quan</a:t>
            </a:r>
            <a:r>
              <a:rPr lang="en-US" sz="1800" dirty="0"/>
              <a:t>. </a:t>
            </a:r>
            <a:r>
              <a:rPr lang="en-US" sz="1800" dirty="0" err="1"/>
              <a:t>Các</a:t>
            </a:r>
            <a:r>
              <a:rPr lang="en-US" sz="1800" dirty="0"/>
              <a:t> </a:t>
            </a:r>
            <a:r>
              <a:rPr lang="en-US" sz="1800" dirty="0" err="1"/>
              <a:t>phương</a:t>
            </a:r>
            <a:r>
              <a:rPr lang="en-US" sz="1800" dirty="0"/>
              <a:t> </a:t>
            </a:r>
            <a:r>
              <a:rPr lang="en-US" sz="1800" dirty="0" err="1"/>
              <a:t>pháp</a:t>
            </a:r>
            <a:r>
              <a:rPr lang="en-US" sz="1800" dirty="0"/>
              <a:t> </a:t>
            </a:r>
            <a:r>
              <a:rPr lang="en-US" sz="1800" dirty="0" err="1"/>
              <a:t>học</a:t>
            </a:r>
            <a:r>
              <a:rPr lang="en-US" sz="1800" dirty="0"/>
              <a:t> </a:t>
            </a:r>
            <a:r>
              <a:rPr lang="en-US" sz="1800" dirty="0" err="1"/>
              <a:t>máy</a:t>
            </a:r>
            <a:r>
              <a:rPr lang="en-US" sz="1800" dirty="0"/>
              <a:t>, </a:t>
            </a:r>
            <a:r>
              <a:rPr lang="en-US" sz="1800" dirty="0" err="1"/>
              <a:t>xử</a:t>
            </a:r>
            <a:r>
              <a:rPr lang="en-US" sz="1800" dirty="0"/>
              <a:t> </a:t>
            </a:r>
            <a:r>
              <a:rPr lang="en-US" sz="1800" dirty="0" err="1"/>
              <a:t>lý</a:t>
            </a:r>
            <a:r>
              <a:rPr lang="en-US" sz="1800" dirty="0"/>
              <a:t> </a:t>
            </a:r>
            <a:r>
              <a:rPr lang="en-US" sz="1800" dirty="0" err="1"/>
              <a:t>hình</a:t>
            </a:r>
            <a:r>
              <a:rPr lang="en-US" sz="1800" dirty="0"/>
              <a:t>  </a:t>
            </a:r>
            <a:r>
              <a:rPr lang="en-US" sz="1800" dirty="0" err="1"/>
              <a:t>ảnh</a:t>
            </a:r>
            <a:r>
              <a:rPr lang="en-US" sz="1800" dirty="0"/>
              <a:t>.</a:t>
            </a:r>
          </a:p>
          <a:p>
            <a:pPr algn="l"/>
            <a:r>
              <a:rPr lang="en-US" sz="1800" b="1" dirty="0" err="1"/>
              <a:t>Kỹ</a:t>
            </a:r>
            <a:r>
              <a:rPr lang="en-US" sz="1800" b="1" dirty="0"/>
              <a:t> </a:t>
            </a:r>
            <a:r>
              <a:rPr lang="en-US" sz="1800" b="1" dirty="0" err="1"/>
              <a:t>thuật</a:t>
            </a:r>
            <a:r>
              <a:rPr lang="en-US" sz="1800" b="1" dirty="0"/>
              <a:t> </a:t>
            </a:r>
            <a:r>
              <a:rPr lang="en-US" sz="1800" b="1" dirty="0" err="1"/>
              <a:t>sử</a:t>
            </a:r>
            <a:r>
              <a:rPr lang="en-US" sz="1800" b="1" dirty="0"/>
              <a:t> </a:t>
            </a:r>
            <a:r>
              <a:rPr lang="en-US" sz="1800" b="1" dirty="0" err="1"/>
              <a:t>dụng</a:t>
            </a:r>
            <a:r>
              <a:rPr lang="en-US" sz="1800" b="1" dirty="0"/>
              <a:t>: </a:t>
            </a:r>
            <a:r>
              <a:rPr lang="en-US" sz="1800" dirty="0" err="1"/>
              <a:t>Haar</a:t>
            </a:r>
            <a:r>
              <a:rPr lang="en-US" sz="1800" dirty="0"/>
              <a:t> Cascade,</a:t>
            </a:r>
            <a:r>
              <a:rPr lang="en-US" sz="1800" b="1" dirty="0"/>
              <a:t> </a:t>
            </a:r>
            <a:r>
              <a:rPr lang="en-US" sz="1800" dirty="0"/>
              <a:t>Convolutional Neural Network (CNNs – </a:t>
            </a:r>
            <a:r>
              <a:rPr lang="en-US" sz="1800" dirty="0" err="1"/>
              <a:t>Mạng</a:t>
            </a:r>
            <a:r>
              <a:rPr lang="en-US" sz="1800" dirty="0"/>
              <a:t> neurol </a:t>
            </a:r>
            <a:r>
              <a:rPr lang="en-US" sz="1800" dirty="0" err="1"/>
              <a:t>tích</a:t>
            </a:r>
            <a:r>
              <a:rPr lang="en-US" sz="1800" dirty="0"/>
              <a:t> </a:t>
            </a:r>
            <a:r>
              <a:rPr lang="en-US" sz="1800" dirty="0" err="1"/>
              <a:t>chập</a:t>
            </a:r>
            <a:r>
              <a:rPr lang="en-US" sz="1800" dirty="0"/>
              <a:t>).</a:t>
            </a:r>
          </a:p>
          <a:p>
            <a:endParaRPr lang="en-US" sz="1800" dirty="0"/>
          </a:p>
        </p:txBody>
      </p:sp>
      <p:pic>
        <p:nvPicPr>
          <p:cNvPr id="6" name="Picture Placeholder 5" descr="A picture containing text&#10;&#10;Description automatically generated">
            <a:extLst>
              <a:ext uri="{FF2B5EF4-FFF2-40B4-BE49-F238E27FC236}">
                <a16:creationId xmlns:a16="http://schemas.microsoft.com/office/drawing/2014/main" id="{6B061402-C00B-0082-8C38-4F4845FA6AE9}"/>
              </a:ext>
            </a:extLst>
          </p:cNvPr>
          <p:cNvPicPr>
            <a:picLocks noGrp="1" noChangeAspect="1"/>
          </p:cNvPicPr>
          <p:nvPr>
            <p:ph type="pic" idx="1"/>
          </p:nvPr>
        </p:nvPicPr>
        <p:blipFill>
          <a:blip r:embed="rId3"/>
          <a:srcRect l="12646" r="12646"/>
          <a:stretch>
            <a:fillRect/>
          </a:stretch>
        </p:blipFill>
        <p:spPr/>
      </p:pic>
    </p:spTree>
    <p:extLst>
      <p:ext uri="{BB962C8B-B14F-4D97-AF65-F5344CB8AC3E}">
        <p14:creationId xmlns:p14="http://schemas.microsoft.com/office/powerpoint/2010/main" val="562941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icture containing light&#10;&#10;Description automatically generated">
            <a:extLst>
              <a:ext uri="{FF2B5EF4-FFF2-40B4-BE49-F238E27FC236}">
                <a16:creationId xmlns:a16="http://schemas.microsoft.com/office/drawing/2014/main" id="{69F1FF8D-D585-E695-7567-3AD76700A3AC}"/>
              </a:ext>
            </a:extLst>
          </p:cNvPr>
          <p:cNvPicPr>
            <a:picLocks noGrp="1" noChangeAspect="1"/>
          </p:cNvPicPr>
          <p:nvPr>
            <p:ph type="pic" sz="quarter" idx="13"/>
          </p:nvPr>
        </p:nvPicPr>
        <p:blipFill>
          <a:blip r:embed="rId2"/>
          <a:srcRect l="14451" r="14451"/>
          <a:stretch>
            <a:fillRect/>
          </a:stretch>
        </p:blipFill>
        <p:spPr>
          <a:xfrm>
            <a:off x="0" y="0"/>
            <a:ext cx="6470160" cy="6356350"/>
          </a:xfrm>
        </p:spPr>
      </p:pic>
      <p:sp>
        <p:nvSpPr>
          <p:cNvPr id="4" name="Title 3">
            <a:extLst>
              <a:ext uri="{FF2B5EF4-FFF2-40B4-BE49-F238E27FC236}">
                <a16:creationId xmlns:a16="http://schemas.microsoft.com/office/drawing/2014/main" id="{1D3B95B1-5DA8-224A-58FE-6B3C5E9E0C2B}"/>
              </a:ext>
            </a:extLst>
          </p:cNvPr>
          <p:cNvSpPr>
            <a:spLocks noGrp="1"/>
          </p:cNvSpPr>
          <p:nvPr>
            <p:ph type="title"/>
          </p:nvPr>
        </p:nvSpPr>
        <p:spPr>
          <a:xfrm>
            <a:off x="6572182" y="1863970"/>
            <a:ext cx="5151558" cy="1872028"/>
          </a:xfrm>
        </p:spPr>
        <p:txBody>
          <a:bodyPr/>
          <a:lstStyle/>
          <a:p>
            <a:r>
              <a:rPr lang="en-US" dirty="0" err="1"/>
              <a:t>Haar</a:t>
            </a:r>
            <a:r>
              <a:rPr lang="en-US" dirty="0"/>
              <a:t> cascade</a:t>
            </a:r>
          </a:p>
        </p:txBody>
      </p:sp>
    </p:spTree>
    <p:extLst>
      <p:ext uri="{BB962C8B-B14F-4D97-AF65-F5344CB8AC3E}">
        <p14:creationId xmlns:p14="http://schemas.microsoft.com/office/powerpoint/2010/main" val="1409896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34194-745D-4888-BF16-6C09F65EA484}"/>
              </a:ext>
            </a:extLst>
          </p:cNvPr>
          <p:cNvSpPr>
            <a:spLocks noGrp="1"/>
          </p:cNvSpPr>
          <p:nvPr>
            <p:ph type="title"/>
          </p:nvPr>
        </p:nvSpPr>
        <p:spPr>
          <a:xfrm>
            <a:off x="838200" y="428534"/>
            <a:ext cx="10515600" cy="637198"/>
          </a:xfrm>
        </p:spPr>
        <p:txBody>
          <a:bodyPr>
            <a:noAutofit/>
          </a:bodyPr>
          <a:lstStyle/>
          <a:p>
            <a:r>
              <a:rPr lang="en-US" sz="4000" dirty="0" err="1"/>
              <a:t>Haar</a:t>
            </a:r>
            <a:r>
              <a:rPr lang="en-US" sz="4000" dirty="0"/>
              <a:t> cascade</a:t>
            </a:r>
          </a:p>
        </p:txBody>
      </p:sp>
      <p:sp>
        <p:nvSpPr>
          <p:cNvPr id="4" name="Text Placeholder 3">
            <a:extLst>
              <a:ext uri="{FF2B5EF4-FFF2-40B4-BE49-F238E27FC236}">
                <a16:creationId xmlns:a16="http://schemas.microsoft.com/office/drawing/2014/main" id="{CC409A73-2FDB-4725-9558-77B4ACF929B3}"/>
              </a:ext>
            </a:extLst>
          </p:cNvPr>
          <p:cNvSpPr>
            <a:spLocks noGrp="1"/>
          </p:cNvSpPr>
          <p:nvPr>
            <p:ph type="body" idx="1"/>
          </p:nvPr>
        </p:nvSpPr>
        <p:spPr/>
        <p:txBody>
          <a:bodyPr>
            <a:noAutofit/>
          </a:bodyPr>
          <a:lstStyle/>
          <a:p>
            <a:r>
              <a:rPr lang="en-US" sz="3600" dirty="0" err="1">
                <a:latin typeface="Calibri (Body)"/>
              </a:rPr>
              <a:t>Khái</a:t>
            </a:r>
            <a:r>
              <a:rPr lang="en-US" sz="3600" dirty="0">
                <a:latin typeface="Calibri (Body)"/>
              </a:rPr>
              <a:t> </a:t>
            </a:r>
            <a:r>
              <a:rPr lang="en-US" sz="3600" dirty="0" err="1">
                <a:latin typeface="Calibri (Body)"/>
              </a:rPr>
              <a:t>niệm</a:t>
            </a:r>
            <a:endParaRPr lang="en-US" sz="3600" dirty="0">
              <a:latin typeface="Calibri (Body)"/>
            </a:endParaRPr>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sz="half" idx="2"/>
          </p:nvPr>
        </p:nvSpPr>
        <p:spPr>
          <a:xfrm>
            <a:off x="755810" y="2463282"/>
            <a:ext cx="10514011" cy="3107094"/>
          </a:xfrm>
        </p:spPr>
        <p:txBody>
          <a:bodyPr/>
          <a:lstStyle/>
          <a:p>
            <a:pPr marL="0" indent="0">
              <a:lnSpc>
                <a:spcPct val="150000"/>
              </a:lnSpc>
              <a:buNone/>
            </a:pPr>
            <a:r>
              <a:rPr lang="en-US" sz="1800" dirty="0" err="1">
                <a:effectLst/>
                <a:latin typeface="Calibri (Body)"/>
                <a:ea typeface="Roboto" panose="02000000000000000000" pitchFamily="2" charset="0"/>
              </a:rPr>
              <a:t>Haar</a:t>
            </a:r>
            <a:r>
              <a:rPr lang="en-US" sz="1800" dirty="0">
                <a:effectLst/>
                <a:latin typeface="Calibri (Body)"/>
                <a:ea typeface="Roboto" panose="02000000000000000000" pitchFamily="2" charset="0"/>
              </a:rPr>
              <a:t> Cascade </a:t>
            </a:r>
            <a:r>
              <a:rPr lang="en-US" sz="1800" dirty="0" err="1">
                <a:effectLst/>
                <a:latin typeface="Calibri (Body)"/>
                <a:ea typeface="Roboto" panose="02000000000000000000" pitchFamily="2" charset="0"/>
              </a:rPr>
              <a:t>là</a:t>
            </a:r>
            <a:r>
              <a:rPr lang="en-US" sz="1800" dirty="0">
                <a:effectLst/>
                <a:latin typeface="Calibri (Body)"/>
                <a:ea typeface="Roboto" panose="02000000000000000000" pitchFamily="2" charset="0"/>
              </a:rPr>
              <a:t> </a:t>
            </a:r>
            <a:r>
              <a:rPr lang="en-US" sz="1800" dirty="0" err="1">
                <a:effectLst/>
                <a:latin typeface="Calibri (Body)"/>
                <a:ea typeface="Roboto" panose="02000000000000000000" pitchFamily="2" charset="0"/>
              </a:rPr>
              <a:t>một</a:t>
            </a:r>
            <a:r>
              <a:rPr lang="en-US" sz="1800" dirty="0">
                <a:effectLst/>
                <a:latin typeface="Calibri (Body)"/>
                <a:ea typeface="Roboto" panose="02000000000000000000" pitchFamily="2" charset="0"/>
              </a:rPr>
              <a:t> </a:t>
            </a:r>
            <a:r>
              <a:rPr lang="en-US" sz="1800" dirty="0" err="1">
                <a:effectLst/>
                <a:latin typeface="Calibri (Body)"/>
                <a:ea typeface="Roboto" panose="02000000000000000000" pitchFamily="2" charset="0"/>
              </a:rPr>
              <a:t>thuật</a:t>
            </a:r>
            <a:r>
              <a:rPr lang="en-US" sz="1800" dirty="0">
                <a:effectLst/>
                <a:latin typeface="Calibri (Body)"/>
                <a:ea typeface="Roboto" panose="02000000000000000000" pitchFamily="2" charset="0"/>
              </a:rPr>
              <a:t> </a:t>
            </a:r>
            <a:r>
              <a:rPr lang="en-US" sz="1800" dirty="0" err="1">
                <a:effectLst/>
                <a:latin typeface="Calibri (Body)"/>
                <a:ea typeface="Roboto" panose="02000000000000000000" pitchFamily="2" charset="0"/>
              </a:rPr>
              <a:t>toán</a:t>
            </a:r>
            <a:r>
              <a:rPr lang="en-US" sz="1800" dirty="0">
                <a:effectLst/>
                <a:latin typeface="Calibri (Body)"/>
                <a:ea typeface="Roboto" panose="02000000000000000000" pitchFamily="2" charset="0"/>
              </a:rPr>
              <a:t> </a:t>
            </a:r>
            <a:r>
              <a:rPr lang="en-US" sz="1800" dirty="0" err="1">
                <a:effectLst/>
                <a:latin typeface="Calibri (Body)"/>
                <a:ea typeface="Roboto" panose="02000000000000000000" pitchFamily="2" charset="0"/>
              </a:rPr>
              <a:t>được</a:t>
            </a:r>
            <a:r>
              <a:rPr lang="en-US" sz="1800" dirty="0">
                <a:effectLst/>
                <a:latin typeface="Calibri (Body)"/>
                <a:ea typeface="Roboto" panose="02000000000000000000" pitchFamily="2" charset="0"/>
              </a:rPr>
              <a:t> </a:t>
            </a:r>
            <a:r>
              <a:rPr lang="en-US" sz="1800" dirty="0" err="1">
                <a:effectLst/>
                <a:latin typeface="Calibri (Body)"/>
                <a:ea typeface="Roboto" panose="02000000000000000000" pitchFamily="2" charset="0"/>
              </a:rPr>
              <a:t>tạo</a:t>
            </a:r>
            <a:r>
              <a:rPr lang="en-US" sz="1800" dirty="0">
                <a:effectLst/>
                <a:latin typeface="Calibri (Body)"/>
                <a:ea typeface="Roboto" panose="02000000000000000000" pitchFamily="2" charset="0"/>
              </a:rPr>
              <a:t> </a:t>
            </a:r>
            <a:r>
              <a:rPr lang="en-US" sz="1800" dirty="0" err="1">
                <a:effectLst/>
                <a:latin typeface="Calibri (Body)"/>
                <a:ea typeface="Roboto" panose="02000000000000000000" pitchFamily="2" charset="0"/>
              </a:rPr>
              <a:t>ra</a:t>
            </a:r>
            <a:r>
              <a:rPr lang="en-US" sz="1800" dirty="0">
                <a:effectLst/>
                <a:latin typeface="Calibri (Body)"/>
                <a:ea typeface="Roboto" panose="02000000000000000000" pitchFamily="2" charset="0"/>
              </a:rPr>
              <a:t> </a:t>
            </a:r>
            <a:r>
              <a:rPr lang="en-US" sz="1800" dirty="0" err="1">
                <a:effectLst/>
                <a:latin typeface="Calibri (Body)"/>
                <a:ea typeface="Roboto" panose="02000000000000000000" pitchFamily="2" charset="0"/>
              </a:rPr>
              <a:t>dựa</a:t>
            </a:r>
            <a:r>
              <a:rPr lang="en-US" sz="1800" dirty="0">
                <a:effectLst/>
                <a:latin typeface="Calibri (Body)"/>
                <a:ea typeface="Roboto" panose="02000000000000000000" pitchFamily="2" charset="0"/>
              </a:rPr>
              <a:t> </a:t>
            </a:r>
            <a:r>
              <a:rPr lang="en-US" sz="1800" dirty="0" err="1">
                <a:effectLst/>
                <a:latin typeface="Calibri (Body)"/>
                <a:ea typeface="Roboto" panose="02000000000000000000" pitchFamily="2" charset="0"/>
              </a:rPr>
              <a:t>trên</a:t>
            </a:r>
            <a:r>
              <a:rPr lang="en-US" sz="1800" dirty="0">
                <a:effectLst/>
                <a:latin typeface="Calibri (Body)"/>
                <a:ea typeface="Roboto" panose="02000000000000000000" pitchFamily="2" charset="0"/>
              </a:rPr>
              <a:t> </a:t>
            </a:r>
            <a:r>
              <a:rPr lang="en-US" sz="1800" dirty="0" err="1">
                <a:effectLst/>
                <a:latin typeface="Calibri (Body)"/>
                <a:ea typeface="Roboto" panose="02000000000000000000" pitchFamily="2" charset="0"/>
              </a:rPr>
              <a:t>những</a:t>
            </a:r>
            <a:r>
              <a:rPr lang="en-US" sz="1800" dirty="0">
                <a:effectLst/>
                <a:latin typeface="Calibri (Body)"/>
                <a:ea typeface="Roboto" panose="02000000000000000000" pitchFamily="2" charset="0"/>
              </a:rPr>
              <a:t> </a:t>
            </a:r>
            <a:r>
              <a:rPr lang="en-US" sz="1800" dirty="0" err="1">
                <a:effectLst/>
                <a:latin typeface="Calibri (Body)"/>
                <a:ea typeface="Roboto" panose="02000000000000000000" pitchFamily="2" charset="0"/>
              </a:rPr>
              <a:t>tính</a:t>
            </a:r>
            <a:r>
              <a:rPr lang="en-US" sz="1800" dirty="0">
                <a:effectLst/>
                <a:latin typeface="Calibri (Body)"/>
                <a:ea typeface="Roboto" panose="02000000000000000000" pitchFamily="2" charset="0"/>
              </a:rPr>
              <a:t> </a:t>
            </a:r>
            <a:r>
              <a:rPr lang="en-US" sz="1800" dirty="0" err="1">
                <a:effectLst/>
                <a:latin typeface="Calibri (Body)"/>
                <a:ea typeface="Roboto" panose="02000000000000000000" pitchFamily="2" charset="0"/>
              </a:rPr>
              <a:t>năng</a:t>
            </a:r>
            <a:r>
              <a:rPr lang="en-US" sz="1800" dirty="0">
                <a:effectLst/>
                <a:latin typeface="Calibri (Body)"/>
                <a:ea typeface="Roboto" panose="02000000000000000000" pitchFamily="2" charset="0"/>
              </a:rPr>
              <a:t> </a:t>
            </a:r>
            <a:r>
              <a:rPr lang="en-US" sz="1800" dirty="0" err="1">
                <a:effectLst/>
                <a:latin typeface="Calibri (Body)"/>
                <a:ea typeface="Roboto" panose="02000000000000000000" pitchFamily="2" charset="0"/>
              </a:rPr>
              <a:t>đó</a:t>
            </a:r>
            <a:r>
              <a:rPr lang="en-US" sz="1800" dirty="0">
                <a:effectLst/>
                <a:latin typeface="Calibri (Body)"/>
                <a:ea typeface="Roboto" panose="02000000000000000000" pitchFamily="2" charset="0"/>
              </a:rPr>
              <a:t> </a:t>
            </a:r>
            <a:r>
              <a:rPr lang="en-US" sz="1800" dirty="0" err="1">
                <a:effectLst/>
                <a:latin typeface="Calibri (Body)"/>
                <a:ea typeface="Roboto" panose="02000000000000000000" pitchFamily="2" charset="0"/>
              </a:rPr>
              <a:t>để</a:t>
            </a:r>
            <a:r>
              <a:rPr lang="en-US" sz="1800" dirty="0">
                <a:effectLst/>
                <a:latin typeface="Calibri (Body)"/>
                <a:ea typeface="Roboto" panose="02000000000000000000" pitchFamily="2" charset="0"/>
              </a:rPr>
              <a:t> </a:t>
            </a:r>
            <a:r>
              <a:rPr lang="en-US" sz="1800" dirty="0" err="1">
                <a:effectLst/>
                <a:latin typeface="Calibri (Body)"/>
                <a:ea typeface="Roboto" panose="02000000000000000000" pitchFamily="2" charset="0"/>
              </a:rPr>
              <a:t>phát</a:t>
            </a:r>
            <a:r>
              <a:rPr lang="en-US" sz="1800" dirty="0">
                <a:effectLst/>
                <a:latin typeface="Calibri (Body)"/>
                <a:ea typeface="Roboto" panose="02000000000000000000" pitchFamily="2" charset="0"/>
              </a:rPr>
              <a:t> </a:t>
            </a:r>
            <a:r>
              <a:rPr lang="en-US" sz="1800" dirty="0" err="1">
                <a:effectLst/>
                <a:latin typeface="Calibri (Body)"/>
                <a:ea typeface="Roboto" panose="02000000000000000000" pitchFamily="2" charset="0"/>
              </a:rPr>
              <a:t>hiện</a:t>
            </a:r>
            <a:r>
              <a:rPr lang="en-US" sz="1800" dirty="0">
                <a:effectLst/>
                <a:latin typeface="Calibri (Body)"/>
                <a:ea typeface="Roboto" panose="02000000000000000000" pitchFamily="2" charset="0"/>
              </a:rPr>
              <a:t> </a:t>
            </a:r>
            <a:r>
              <a:rPr lang="en-US" sz="1800" dirty="0" err="1">
                <a:effectLst/>
                <a:latin typeface="Calibri (Body)"/>
                <a:ea typeface="Roboto" panose="02000000000000000000" pitchFamily="2" charset="0"/>
              </a:rPr>
              <a:t>đối</a:t>
            </a:r>
            <a:r>
              <a:rPr lang="en-US" sz="1800" dirty="0">
                <a:effectLst/>
                <a:latin typeface="Calibri (Body)"/>
                <a:ea typeface="Roboto" panose="02000000000000000000" pitchFamily="2" charset="0"/>
              </a:rPr>
              <a:t> </a:t>
            </a:r>
            <a:r>
              <a:rPr lang="en-US" sz="1800" dirty="0" err="1">
                <a:effectLst/>
                <a:latin typeface="Calibri (Body)"/>
                <a:ea typeface="Roboto" panose="02000000000000000000" pitchFamily="2" charset="0"/>
              </a:rPr>
              <a:t>tượng</a:t>
            </a:r>
            <a:r>
              <a:rPr lang="en-US" sz="1800" dirty="0">
                <a:effectLst/>
                <a:latin typeface="Calibri (Body)"/>
                <a:ea typeface="Roboto" panose="02000000000000000000" pitchFamily="2" charset="0"/>
              </a:rPr>
              <a:t> (</a:t>
            </a:r>
            <a:r>
              <a:rPr lang="en-US" sz="1800" dirty="0" err="1">
                <a:effectLst/>
                <a:latin typeface="Calibri (Body)"/>
                <a:ea typeface="Roboto" panose="02000000000000000000" pitchFamily="2" charset="0"/>
              </a:rPr>
              <a:t>có</a:t>
            </a:r>
            <a:r>
              <a:rPr lang="en-US" sz="1800" dirty="0">
                <a:effectLst/>
                <a:latin typeface="Calibri (Body)"/>
                <a:ea typeface="Roboto" panose="02000000000000000000" pitchFamily="2" charset="0"/>
              </a:rPr>
              <a:t> </a:t>
            </a:r>
            <a:r>
              <a:rPr lang="en-US" sz="1800" dirty="0" err="1">
                <a:effectLst/>
                <a:latin typeface="Calibri (Body)"/>
                <a:ea typeface="Roboto" panose="02000000000000000000" pitchFamily="2" charset="0"/>
              </a:rPr>
              <a:t>thể</a:t>
            </a:r>
            <a:r>
              <a:rPr lang="en-US" sz="1800" dirty="0">
                <a:effectLst/>
                <a:latin typeface="Calibri (Body)"/>
                <a:ea typeface="Roboto" panose="02000000000000000000" pitchFamily="2" charset="0"/>
              </a:rPr>
              <a:t> </a:t>
            </a:r>
            <a:r>
              <a:rPr lang="en-US" sz="1800" dirty="0" err="1">
                <a:effectLst/>
                <a:latin typeface="Calibri (Body)"/>
                <a:ea typeface="Roboto" panose="02000000000000000000" pitchFamily="2" charset="0"/>
              </a:rPr>
              <a:t>là</a:t>
            </a:r>
            <a:r>
              <a:rPr lang="en-US" sz="1800" dirty="0">
                <a:effectLst/>
                <a:latin typeface="Calibri (Body)"/>
                <a:ea typeface="Roboto" panose="02000000000000000000" pitchFamily="2" charset="0"/>
              </a:rPr>
              <a:t> </a:t>
            </a:r>
            <a:r>
              <a:rPr lang="en-US" sz="1800" dirty="0" err="1">
                <a:effectLst/>
                <a:latin typeface="Calibri (Body)"/>
                <a:ea typeface="Roboto" panose="02000000000000000000" pitchFamily="2" charset="0"/>
              </a:rPr>
              <a:t>khuôn</a:t>
            </a:r>
            <a:r>
              <a:rPr lang="en-US" sz="1800" dirty="0">
                <a:effectLst/>
                <a:latin typeface="Calibri (Body)"/>
                <a:ea typeface="Roboto" panose="02000000000000000000" pitchFamily="2" charset="0"/>
              </a:rPr>
              <a:t> </a:t>
            </a:r>
            <a:r>
              <a:rPr lang="en-US" sz="1800" dirty="0" err="1">
                <a:effectLst/>
                <a:latin typeface="Calibri (Body)"/>
                <a:ea typeface="Roboto" panose="02000000000000000000" pitchFamily="2" charset="0"/>
              </a:rPr>
              <a:t>mặt</a:t>
            </a:r>
            <a:r>
              <a:rPr lang="en-US" sz="1800" dirty="0">
                <a:effectLst/>
                <a:latin typeface="Calibri (Body)"/>
                <a:ea typeface="Roboto" panose="02000000000000000000" pitchFamily="2" charset="0"/>
              </a:rPr>
              <a:t>, </a:t>
            </a:r>
            <a:r>
              <a:rPr lang="en-US" sz="1800" dirty="0" err="1">
                <a:effectLst/>
                <a:latin typeface="Calibri (Body)"/>
                <a:ea typeface="Roboto" panose="02000000000000000000" pitchFamily="2" charset="0"/>
              </a:rPr>
              <a:t>mắt</a:t>
            </a:r>
            <a:r>
              <a:rPr lang="en-US" sz="1800" dirty="0">
                <a:effectLst/>
                <a:latin typeface="Calibri (Body)"/>
                <a:ea typeface="Roboto" panose="02000000000000000000" pitchFamily="2" charset="0"/>
              </a:rPr>
              <a:t>, </a:t>
            </a:r>
            <a:r>
              <a:rPr lang="en-US" sz="1800" dirty="0" err="1">
                <a:effectLst/>
                <a:latin typeface="Calibri (Body)"/>
                <a:ea typeface="Roboto" panose="02000000000000000000" pitchFamily="2" charset="0"/>
              </a:rPr>
              <a:t>tay</a:t>
            </a:r>
            <a:r>
              <a:rPr lang="en-US" sz="1800" dirty="0">
                <a:effectLst/>
                <a:latin typeface="Calibri (Body)"/>
                <a:ea typeface="Roboto" panose="02000000000000000000" pitchFamily="2" charset="0"/>
              </a:rPr>
              <a:t>, </a:t>
            </a:r>
            <a:r>
              <a:rPr lang="en-US" sz="1800" dirty="0" err="1">
                <a:effectLst/>
                <a:latin typeface="Calibri (Body)"/>
                <a:ea typeface="Roboto" panose="02000000000000000000" pitchFamily="2" charset="0"/>
              </a:rPr>
              <a:t>đồ</a:t>
            </a:r>
            <a:r>
              <a:rPr lang="en-US" sz="1800" dirty="0">
                <a:effectLst/>
                <a:latin typeface="Calibri (Body)"/>
                <a:ea typeface="Roboto" panose="02000000000000000000" pitchFamily="2" charset="0"/>
              </a:rPr>
              <a:t> </a:t>
            </a:r>
            <a:r>
              <a:rPr lang="en-US" sz="1800" dirty="0" err="1">
                <a:effectLst/>
                <a:latin typeface="Calibri (Body)"/>
                <a:ea typeface="Roboto" panose="02000000000000000000" pitchFamily="2" charset="0"/>
              </a:rPr>
              <a:t>vật</a:t>
            </a:r>
            <a:r>
              <a:rPr lang="en-US" sz="1800" dirty="0">
                <a:effectLst/>
                <a:latin typeface="Calibri (Body)"/>
                <a:ea typeface="Roboto" panose="02000000000000000000" pitchFamily="2" charset="0"/>
              </a:rPr>
              <a:t>,…).</a:t>
            </a:r>
          </a:p>
          <a:p>
            <a:pPr marL="0" indent="0">
              <a:lnSpc>
                <a:spcPct val="150000"/>
              </a:lnSpc>
              <a:buNone/>
            </a:pPr>
            <a:r>
              <a:rPr lang="en-US" sz="1800" dirty="0" err="1">
                <a:solidFill>
                  <a:srgbClr val="000000"/>
                </a:solidFill>
                <a:effectLst/>
                <a:latin typeface="Calibri (Body)"/>
                <a:ea typeface="Roboto" panose="02000000000000000000" pitchFamily="2" charset="0"/>
              </a:rPr>
              <a:t>Một</a:t>
            </a:r>
            <a:r>
              <a:rPr lang="en-US" sz="1800" dirty="0">
                <a:solidFill>
                  <a:srgbClr val="000000"/>
                </a:solidFill>
                <a:effectLst/>
                <a:latin typeface="Calibri (Body)"/>
                <a:ea typeface="Roboto" panose="02000000000000000000" pitchFamily="2" charset="0"/>
              </a:rPr>
              <a:t> </a:t>
            </a:r>
            <a:r>
              <a:rPr lang="en-US" sz="1800" dirty="0" err="1">
                <a:solidFill>
                  <a:srgbClr val="000000"/>
                </a:solidFill>
                <a:effectLst/>
                <a:latin typeface="Calibri (Body)"/>
                <a:ea typeface="Roboto" panose="02000000000000000000" pitchFamily="2" charset="0"/>
              </a:rPr>
              <a:t>cách</a:t>
            </a:r>
            <a:r>
              <a:rPr lang="en-US" sz="1800" dirty="0">
                <a:solidFill>
                  <a:srgbClr val="000000"/>
                </a:solidFill>
                <a:effectLst/>
                <a:latin typeface="Calibri (Body)"/>
                <a:ea typeface="Roboto" panose="02000000000000000000" pitchFamily="2" charset="0"/>
              </a:rPr>
              <a:t> </a:t>
            </a:r>
            <a:r>
              <a:rPr lang="en-US" sz="1800" dirty="0" err="1">
                <a:solidFill>
                  <a:srgbClr val="000000"/>
                </a:solidFill>
                <a:effectLst/>
                <a:latin typeface="Calibri (Body)"/>
                <a:ea typeface="Roboto" panose="02000000000000000000" pitchFamily="2" charset="0"/>
              </a:rPr>
              <a:t>dễ</a:t>
            </a:r>
            <a:r>
              <a:rPr lang="en-US" sz="1800" dirty="0">
                <a:solidFill>
                  <a:srgbClr val="000000"/>
                </a:solidFill>
                <a:effectLst/>
                <a:latin typeface="Calibri (Body)"/>
                <a:ea typeface="Roboto" panose="02000000000000000000" pitchFamily="2" charset="0"/>
              </a:rPr>
              <a:t> </a:t>
            </a:r>
            <a:r>
              <a:rPr lang="en-US" sz="1800" dirty="0" err="1">
                <a:solidFill>
                  <a:srgbClr val="000000"/>
                </a:solidFill>
                <a:effectLst/>
                <a:latin typeface="Calibri (Body)"/>
                <a:ea typeface="Roboto" panose="02000000000000000000" pitchFamily="2" charset="0"/>
              </a:rPr>
              <a:t>hiểu</a:t>
            </a:r>
            <a:r>
              <a:rPr lang="en-US" sz="1800" dirty="0">
                <a:solidFill>
                  <a:srgbClr val="000000"/>
                </a:solidFill>
                <a:effectLst/>
                <a:latin typeface="Calibri (Body)"/>
                <a:ea typeface="Roboto" panose="02000000000000000000" pitchFamily="2" charset="0"/>
              </a:rPr>
              <a:t> </a:t>
            </a:r>
            <a:r>
              <a:rPr lang="en-US" sz="1800" dirty="0" err="1">
                <a:solidFill>
                  <a:srgbClr val="000000"/>
                </a:solidFill>
                <a:effectLst/>
                <a:latin typeface="Calibri (Body)"/>
                <a:ea typeface="Roboto" panose="02000000000000000000" pitchFamily="2" charset="0"/>
              </a:rPr>
              <a:t>hơn</a:t>
            </a:r>
            <a:r>
              <a:rPr lang="en-US" sz="1800" dirty="0">
                <a:solidFill>
                  <a:srgbClr val="000000"/>
                </a:solidFill>
                <a:effectLst/>
                <a:latin typeface="Calibri (Body)"/>
                <a:ea typeface="Roboto" panose="02000000000000000000" pitchFamily="2" charset="0"/>
              </a:rPr>
              <a:t>, </a:t>
            </a:r>
            <a:r>
              <a:rPr lang="en-US" sz="1800" dirty="0" err="1">
                <a:solidFill>
                  <a:srgbClr val="000000"/>
                </a:solidFill>
                <a:effectLst/>
                <a:latin typeface="Calibri (Body)"/>
                <a:ea typeface="Roboto" panose="02000000000000000000" pitchFamily="2" charset="0"/>
              </a:rPr>
              <a:t>Haar</a:t>
            </a:r>
            <a:r>
              <a:rPr lang="en-US" sz="1800" dirty="0">
                <a:solidFill>
                  <a:srgbClr val="000000"/>
                </a:solidFill>
                <a:effectLst/>
                <a:latin typeface="Calibri (Body)"/>
                <a:ea typeface="Roboto" panose="02000000000000000000" pitchFamily="2" charset="0"/>
              </a:rPr>
              <a:t> Cascade </a:t>
            </a:r>
            <a:r>
              <a:rPr lang="en-US" sz="1800" dirty="0" err="1">
                <a:solidFill>
                  <a:srgbClr val="000000"/>
                </a:solidFill>
                <a:effectLst/>
                <a:latin typeface="Calibri (Body)"/>
                <a:ea typeface="Roboto" panose="02000000000000000000" pitchFamily="2" charset="0"/>
              </a:rPr>
              <a:t>là</a:t>
            </a:r>
            <a:r>
              <a:rPr lang="en-US" sz="1800" dirty="0">
                <a:solidFill>
                  <a:srgbClr val="000000"/>
                </a:solidFill>
                <a:effectLst/>
                <a:latin typeface="Calibri (Body)"/>
                <a:ea typeface="Roboto" panose="02000000000000000000" pitchFamily="2" charset="0"/>
              </a:rPr>
              <a:t> </a:t>
            </a:r>
            <a:r>
              <a:rPr lang="en-US" sz="1800" dirty="0" err="1">
                <a:solidFill>
                  <a:srgbClr val="000000"/>
                </a:solidFill>
                <a:effectLst/>
                <a:latin typeface="Calibri (Body)"/>
                <a:ea typeface="Roboto" panose="02000000000000000000" pitchFamily="2" charset="0"/>
              </a:rPr>
              <a:t>một</a:t>
            </a:r>
            <a:r>
              <a:rPr lang="en-US" sz="1800" dirty="0">
                <a:solidFill>
                  <a:srgbClr val="000000"/>
                </a:solidFill>
                <a:effectLst/>
                <a:latin typeface="Calibri (Body)"/>
                <a:ea typeface="Roboto" panose="02000000000000000000" pitchFamily="2" charset="0"/>
              </a:rPr>
              <a:t> </a:t>
            </a:r>
            <a:r>
              <a:rPr lang="en-US" sz="1800" dirty="0" err="1">
                <a:solidFill>
                  <a:srgbClr val="000000"/>
                </a:solidFill>
                <a:effectLst/>
                <a:latin typeface="Calibri (Body)"/>
                <a:ea typeface="Roboto" panose="02000000000000000000" pitchFamily="2" charset="0"/>
              </a:rPr>
              <a:t>lớp</a:t>
            </a:r>
            <a:r>
              <a:rPr lang="en-US" sz="1800" dirty="0">
                <a:solidFill>
                  <a:srgbClr val="000000"/>
                </a:solidFill>
                <a:effectLst/>
                <a:latin typeface="Calibri (Body)"/>
                <a:ea typeface="Roboto" panose="02000000000000000000" pitchFamily="2" charset="0"/>
              </a:rPr>
              <a:t> model </a:t>
            </a:r>
            <a:r>
              <a:rPr lang="en-US" sz="1800" dirty="0" err="1">
                <a:solidFill>
                  <a:srgbClr val="000000"/>
                </a:solidFill>
                <a:effectLst/>
                <a:latin typeface="Calibri (Body)"/>
                <a:ea typeface="Roboto" panose="02000000000000000000" pitchFamily="2" charset="0"/>
              </a:rPr>
              <a:t>có</a:t>
            </a:r>
            <a:r>
              <a:rPr lang="en-US" sz="1800" dirty="0">
                <a:solidFill>
                  <a:srgbClr val="000000"/>
                </a:solidFill>
                <a:effectLst/>
                <a:latin typeface="Calibri (Body)"/>
                <a:ea typeface="Roboto" panose="02000000000000000000" pitchFamily="2" charset="0"/>
              </a:rPr>
              <a:t> </a:t>
            </a:r>
            <a:r>
              <a:rPr lang="en-US" sz="1800" dirty="0" err="1">
                <a:solidFill>
                  <a:srgbClr val="000000"/>
                </a:solidFill>
                <a:effectLst/>
                <a:latin typeface="Calibri (Body)"/>
                <a:ea typeface="Roboto" panose="02000000000000000000" pitchFamily="2" charset="0"/>
              </a:rPr>
              <a:t>thể</a:t>
            </a:r>
            <a:r>
              <a:rPr lang="en-US" sz="1800" dirty="0">
                <a:solidFill>
                  <a:srgbClr val="000000"/>
                </a:solidFill>
                <a:effectLst/>
                <a:latin typeface="Calibri (Body)"/>
                <a:ea typeface="Roboto" panose="02000000000000000000" pitchFamily="2" charset="0"/>
              </a:rPr>
              <a:t> </a:t>
            </a:r>
            <a:r>
              <a:rPr lang="en-US" sz="1800" dirty="0" err="1">
                <a:solidFill>
                  <a:srgbClr val="000000"/>
                </a:solidFill>
                <a:effectLst/>
                <a:latin typeface="Calibri (Body)"/>
                <a:ea typeface="Roboto" panose="02000000000000000000" pitchFamily="2" charset="0"/>
              </a:rPr>
              <a:t>giúp</a:t>
            </a:r>
            <a:r>
              <a:rPr lang="en-US" sz="1800" dirty="0">
                <a:solidFill>
                  <a:srgbClr val="000000"/>
                </a:solidFill>
                <a:effectLst/>
                <a:latin typeface="Calibri (Body)"/>
                <a:ea typeface="Roboto" panose="02000000000000000000" pitchFamily="2" charset="0"/>
              </a:rPr>
              <a:t> </a:t>
            </a:r>
            <a:r>
              <a:rPr lang="en-US" sz="1800" dirty="0" err="1">
                <a:solidFill>
                  <a:srgbClr val="000000"/>
                </a:solidFill>
                <a:effectLst/>
                <a:latin typeface="Calibri (Body)"/>
                <a:ea typeface="Roboto" panose="02000000000000000000" pitchFamily="2" charset="0"/>
              </a:rPr>
              <a:t>chúng</a:t>
            </a:r>
            <a:r>
              <a:rPr lang="en-US" sz="1800" dirty="0">
                <a:solidFill>
                  <a:srgbClr val="000000"/>
                </a:solidFill>
                <a:effectLst/>
                <a:latin typeface="Calibri (Body)"/>
                <a:ea typeface="Roboto" panose="02000000000000000000" pitchFamily="2" charset="0"/>
              </a:rPr>
              <a:t> ta </a:t>
            </a:r>
            <a:r>
              <a:rPr lang="en-US" sz="1800" dirty="0" err="1">
                <a:solidFill>
                  <a:srgbClr val="000000"/>
                </a:solidFill>
                <a:effectLst/>
                <a:latin typeface="Calibri (Body)"/>
                <a:ea typeface="Roboto" panose="02000000000000000000" pitchFamily="2" charset="0"/>
              </a:rPr>
              <a:t>nhận</a:t>
            </a:r>
            <a:r>
              <a:rPr lang="en-US" sz="1800" dirty="0">
                <a:solidFill>
                  <a:srgbClr val="000000"/>
                </a:solidFill>
                <a:effectLst/>
                <a:latin typeface="Calibri (Body)"/>
                <a:ea typeface="Roboto" panose="02000000000000000000" pitchFamily="2" charset="0"/>
              </a:rPr>
              <a:t> </a:t>
            </a:r>
            <a:r>
              <a:rPr lang="en-US" sz="1800" dirty="0" err="1">
                <a:solidFill>
                  <a:srgbClr val="000000"/>
                </a:solidFill>
                <a:effectLst/>
                <a:latin typeface="Calibri (Body)"/>
                <a:ea typeface="Roboto" panose="02000000000000000000" pitchFamily="2" charset="0"/>
              </a:rPr>
              <a:t>diện</a:t>
            </a:r>
            <a:r>
              <a:rPr lang="en-US" sz="1800" dirty="0">
                <a:solidFill>
                  <a:srgbClr val="000000"/>
                </a:solidFill>
                <a:effectLst/>
                <a:latin typeface="Calibri (Body)"/>
                <a:ea typeface="Roboto" panose="02000000000000000000" pitchFamily="2" charset="0"/>
              </a:rPr>
              <a:t> </a:t>
            </a:r>
            <a:r>
              <a:rPr lang="en-US" sz="1800" dirty="0" err="1">
                <a:solidFill>
                  <a:srgbClr val="000000"/>
                </a:solidFill>
                <a:effectLst/>
                <a:latin typeface="Calibri (Body)"/>
                <a:ea typeface="Roboto" panose="02000000000000000000" pitchFamily="2" charset="0"/>
              </a:rPr>
              <a:t>khuôn</a:t>
            </a:r>
            <a:r>
              <a:rPr lang="en-US" sz="1800" dirty="0">
                <a:solidFill>
                  <a:srgbClr val="000000"/>
                </a:solidFill>
                <a:effectLst/>
                <a:latin typeface="Calibri (Body)"/>
                <a:ea typeface="Roboto" panose="02000000000000000000" pitchFamily="2" charset="0"/>
              </a:rPr>
              <a:t> </a:t>
            </a:r>
            <a:r>
              <a:rPr lang="en-US" sz="1800" dirty="0" err="1">
                <a:solidFill>
                  <a:srgbClr val="000000"/>
                </a:solidFill>
                <a:effectLst/>
                <a:latin typeface="Calibri (Body)"/>
                <a:ea typeface="Roboto" panose="02000000000000000000" pitchFamily="2" charset="0"/>
              </a:rPr>
              <a:t>mặt</a:t>
            </a:r>
            <a:r>
              <a:rPr lang="en-US" sz="1800" dirty="0">
                <a:solidFill>
                  <a:srgbClr val="000000"/>
                </a:solidFill>
                <a:effectLst/>
                <a:latin typeface="Calibri (Body)"/>
                <a:ea typeface="Roboto" panose="02000000000000000000" pitchFamily="2" charset="0"/>
              </a:rPr>
              <a:t> (</a:t>
            </a:r>
            <a:r>
              <a:rPr lang="en-US" sz="1800" dirty="0" err="1">
                <a:solidFill>
                  <a:srgbClr val="000000"/>
                </a:solidFill>
                <a:effectLst/>
                <a:latin typeface="Calibri (Body)"/>
                <a:ea typeface="Roboto" panose="02000000000000000000" pitchFamily="2" charset="0"/>
              </a:rPr>
              <a:t>Haar</a:t>
            </a:r>
            <a:r>
              <a:rPr lang="en-US" sz="1800" dirty="0">
                <a:solidFill>
                  <a:srgbClr val="000000"/>
                </a:solidFill>
                <a:effectLst/>
                <a:latin typeface="Calibri (Body)"/>
                <a:ea typeface="Roboto" panose="02000000000000000000" pitchFamily="2" charset="0"/>
              </a:rPr>
              <a:t> Cascade face detection). </a:t>
            </a:r>
          </a:p>
          <a:p>
            <a:pPr marL="0" indent="0">
              <a:lnSpc>
                <a:spcPct val="150000"/>
              </a:lnSpc>
              <a:buNone/>
            </a:pPr>
            <a:r>
              <a:rPr lang="en-US" sz="1800" dirty="0" err="1">
                <a:solidFill>
                  <a:srgbClr val="000000"/>
                </a:solidFill>
                <a:effectLst/>
                <a:latin typeface="Calibri (Body)"/>
                <a:ea typeface="Roboto" panose="02000000000000000000" pitchFamily="2" charset="0"/>
              </a:rPr>
              <a:t>Haar</a:t>
            </a:r>
            <a:r>
              <a:rPr lang="en-US" sz="1800" dirty="0">
                <a:solidFill>
                  <a:srgbClr val="000000"/>
                </a:solidFill>
                <a:effectLst/>
                <a:latin typeface="Calibri (Body)"/>
                <a:ea typeface="Roboto" panose="02000000000000000000" pitchFamily="2" charset="0"/>
              </a:rPr>
              <a:t> Cascade </a:t>
            </a:r>
            <a:r>
              <a:rPr lang="en-US" sz="1800" dirty="0" err="1">
                <a:solidFill>
                  <a:srgbClr val="000000"/>
                </a:solidFill>
                <a:effectLst/>
                <a:latin typeface="Calibri (Body)"/>
                <a:ea typeface="Roboto" panose="02000000000000000000" pitchFamily="2" charset="0"/>
              </a:rPr>
              <a:t>sử</a:t>
            </a:r>
            <a:r>
              <a:rPr lang="en-US" sz="1800" dirty="0">
                <a:solidFill>
                  <a:srgbClr val="000000"/>
                </a:solidFill>
                <a:effectLst/>
                <a:latin typeface="Calibri (Body)"/>
                <a:ea typeface="Roboto" panose="02000000000000000000" pitchFamily="2" charset="0"/>
              </a:rPr>
              <a:t> </a:t>
            </a:r>
            <a:r>
              <a:rPr lang="en-US" sz="1800" dirty="0" err="1">
                <a:solidFill>
                  <a:srgbClr val="000000"/>
                </a:solidFill>
                <a:effectLst/>
                <a:latin typeface="Calibri (Body)"/>
                <a:ea typeface="Roboto" panose="02000000000000000000" pitchFamily="2" charset="0"/>
              </a:rPr>
              <a:t>dụng</a:t>
            </a:r>
            <a:r>
              <a:rPr lang="en-US" sz="1800" dirty="0">
                <a:solidFill>
                  <a:srgbClr val="000000"/>
                </a:solidFill>
                <a:effectLst/>
                <a:latin typeface="Calibri (Body)"/>
                <a:ea typeface="Roboto" panose="02000000000000000000" pitchFamily="2" charset="0"/>
              </a:rPr>
              <a:t> </a:t>
            </a:r>
            <a:r>
              <a:rPr lang="en-US" sz="1800" dirty="0" err="1">
                <a:solidFill>
                  <a:srgbClr val="000000"/>
                </a:solidFill>
                <a:effectLst/>
                <a:latin typeface="Calibri (Body)"/>
                <a:ea typeface="Roboto" panose="02000000000000000000" pitchFamily="2" charset="0"/>
              </a:rPr>
              <a:t>các</a:t>
            </a:r>
            <a:r>
              <a:rPr lang="en-US" sz="1800" dirty="0">
                <a:solidFill>
                  <a:srgbClr val="000000"/>
                </a:solidFill>
                <a:effectLst/>
                <a:latin typeface="Calibri (Body)"/>
                <a:ea typeface="Roboto" panose="02000000000000000000" pitchFamily="2" charset="0"/>
              </a:rPr>
              <a:t> </a:t>
            </a:r>
            <a:r>
              <a:rPr lang="en-US" sz="1800" dirty="0" err="1">
                <a:solidFill>
                  <a:srgbClr val="000000"/>
                </a:solidFill>
                <a:effectLst/>
                <a:latin typeface="Calibri (Body)"/>
                <a:ea typeface="Roboto" panose="02000000000000000000" pitchFamily="2" charset="0"/>
              </a:rPr>
              <a:t>tầng</a:t>
            </a:r>
            <a:r>
              <a:rPr lang="en-US" sz="1800" dirty="0">
                <a:solidFill>
                  <a:srgbClr val="000000"/>
                </a:solidFill>
                <a:effectLst/>
                <a:latin typeface="Calibri (Body)"/>
                <a:ea typeface="Roboto" panose="02000000000000000000" pitchFamily="2" charset="0"/>
              </a:rPr>
              <a:t> </a:t>
            </a:r>
            <a:r>
              <a:rPr lang="en-US" sz="1800" dirty="0" err="1">
                <a:solidFill>
                  <a:srgbClr val="000000"/>
                </a:solidFill>
                <a:effectLst/>
                <a:latin typeface="Calibri (Body)"/>
                <a:ea typeface="Roboto" panose="02000000000000000000" pitchFamily="2" charset="0"/>
              </a:rPr>
              <a:t>Haar</a:t>
            </a:r>
            <a:r>
              <a:rPr lang="en-US" sz="1800" dirty="0">
                <a:solidFill>
                  <a:srgbClr val="000000"/>
                </a:solidFill>
                <a:effectLst/>
                <a:latin typeface="Calibri (Body)"/>
                <a:ea typeface="Roboto" panose="02000000000000000000" pitchFamily="2" charset="0"/>
              </a:rPr>
              <a:t> </a:t>
            </a:r>
            <a:r>
              <a:rPr lang="en-US" sz="1800" dirty="0" err="1">
                <a:solidFill>
                  <a:srgbClr val="000000"/>
                </a:solidFill>
                <a:effectLst/>
                <a:latin typeface="Calibri (Body)"/>
                <a:ea typeface="Roboto" panose="02000000000000000000" pitchFamily="2" charset="0"/>
              </a:rPr>
              <a:t>và</a:t>
            </a:r>
            <a:r>
              <a:rPr lang="en-US" sz="1800" dirty="0">
                <a:solidFill>
                  <a:srgbClr val="000000"/>
                </a:solidFill>
                <a:effectLst/>
                <a:latin typeface="Calibri (Body)"/>
                <a:ea typeface="Roboto" panose="02000000000000000000" pitchFamily="2" charset="0"/>
              </a:rPr>
              <a:t> </a:t>
            </a:r>
            <a:r>
              <a:rPr lang="en-US" sz="1800" dirty="0" err="1">
                <a:solidFill>
                  <a:srgbClr val="000000"/>
                </a:solidFill>
                <a:effectLst/>
                <a:latin typeface="Calibri (Body)"/>
                <a:ea typeface="Roboto" panose="02000000000000000000" pitchFamily="2" charset="0"/>
              </a:rPr>
              <a:t>sau</a:t>
            </a:r>
            <a:r>
              <a:rPr lang="en-US" sz="1800" dirty="0">
                <a:solidFill>
                  <a:srgbClr val="000000"/>
                </a:solidFill>
                <a:effectLst/>
                <a:latin typeface="Calibri (Body)"/>
                <a:ea typeface="Roboto" panose="02000000000000000000" pitchFamily="2" charset="0"/>
              </a:rPr>
              <a:t> </a:t>
            </a:r>
            <a:r>
              <a:rPr lang="en-US" sz="1800" dirty="0" err="1">
                <a:solidFill>
                  <a:srgbClr val="000000"/>
                </a:solidFill>
                <a:effectLst/>
                <a:latin typeface="Calibri (Body)"/>
                <a:ea typeface="Roboto" panose="02000000000000000000" pitchFamily="2" charset="0"/>
              </a:rPr>
              <a:t>đó</a:t>
            </a:r>
            <a:r>
              <a:rPr lang="en-US" sz="1800" dirty="0">
                <a:solidFill>
                  <a:srgbClr val="000000"/>
                </a:solidFill>
                <a:effectLst/>
                <a:latin typeface="Calibri (Body)"/>
                <a:ea typeface="Roboto" panose="02000000000000000000" pitchFamily="2" charset="0"/>
              </a:rPr>
              <a:t> </a:t>
            </a:r>
            <a:r>
              <a:rPr lang="en-US" sz="1800" dirty="0" err="1">
                <a:solidFill>
                  <a:srgbClr val="000000"/>
                </a:solidFill>
                <a:effectLst/>
                <a:latin typeface="Calibri (Body)"/>
                <a:ea typeface="Roboto" panose="02000000000000000000" pitchFamily="2" charset="0"/>
              </a:rPr>
              <a:t>sử</a:t>
            </a:r>
            <a:r>
              <a:rPr lang="en-US" sz="1800" dirty="0">
                <a:solidFill>
                  <a:srgbClr val="000000"/>
                </a:solidFill>
                <a:effectLst/>
                <a:latin typeface="Calibri (Body)"/>
                <a:ea typeface="Roboto" panose="02000000000000000000" pitchFamily="2" charset="0"/>
              </a:rPr>
              <a:t> </a:t>
            </a:r>
            <a:r>
              <a:rPr lang="en-US" sz="1800" dirty="0" err="1">
                <a:solidFill>
                  <a:srgbClr val="000000"/>
                </a:solidFill>
                <a:effectLst/>
                <a:latin typeface="Calibri (Body)"/>
                <a:ea typeface="Roboto" panose="02000000000000000000" pitchFamily="2" charset="0"/>
              </a:rPr>
              <a:t>dụng</a:t>
            </a:r>
            <a:r>
              <a:rPr lang="en-US" sz="1800" dirty="0">
                <a:solidFill>
                  <a:srgbClr val="000000"/>
                </a:solidFill>
                <a:effectLst/>
                <a:latin typeface="Calibri (Body)"/>
                <a:ea typeface="Roboto" panose="02000000000000000000" pitchFamily="2" charset="0"/>
              </a:rPr>
              <a:t> </a:t>
            </a:r>
            <a:r>
              <a:rPr lang="en-US" sz="1800" dirty="0" err="1">
                <a:solidFill>
                  <a:srgbClr val="000000"/>
                </a:solidFill>
                <a:effectLst/>
                <a:latin typeface="Calibri (Body)"/>
                <a:ea typeface="Roboto" panose="02000000000000000000" pitchFamily="2" charset="0"/>
              </a:rPr>
              <a:t>thật</a:t>
            </a:r>
            <a:r>
              <a:rPr lang="en-US" sz="1800" dirty="0">
                <a:solidFill>
                  <a:srgbClr val="000000"/>
                </a:solidFill>
                <a:effectLst/>
                <a:latin typeface="Calibri (Body)"/>
                <a:ea typeface="Roboto" panose="02000000000000000000" pitchFamily="2" charset="0"/>
              </a:rPr>
              <a:t> </a:t>
            </a:r>
            <a:r>
              <a:rPr lang="en-US" sz="1800" dirty="0" err="1">
                <a:solidFill>
                  <a:srgbClr val="000000"/>
                </a:solidFill>
                <a:effectLst/>
                <a:latin typeface="Calibri (Body)"/>
                <a:ea typeface="Roboto" panose="02000000000000000000" pitchFamily="2" charset="0"/>
              </a:rPr>
              <a:t>nhiều</a:t>
            </a:r>
            <a:r>
              <a:rPr lang="en-US" sz="1800" dirty="0">
                <a:solidFill>
                  <a:srgbClr val="000000"/>
                </a:solidFill>
                <a:effectLst/>
                <a:latin typeface="Calibri (Body)"/>
                <a:ea typeface="Roboto" panose="02000000000000000000" pitchFamily="2" charset="0"/>
              </a:rPr>
              <a:t> </a:t>
            </a:r>
            <a:r>
              <a:rPr lang="en-US" sz="1800" dirty="0" err="1">
                <a:solidFill>
                  <a:srgbClr val="000000"/>
                </a:solidFill>
                <a:effectLst/>
                <a:latin typeface="Calibri (Body)"/>
                <a:ea typeface="Roboto" panose="02000000000000000000" pitchFamily="2" charset="0"/>
              </a:rPr>
              <a:t>đặc</a:t>
            </a:r>
            <a:r>
              <a:rPr lang="en-US" sz="1800" dirty="0">
                <a:solidFill>
                  <a:srgbClr val="000000"/>
                </a:solidFill>
                <a:effectLst/>
                <a:latin typeface="Calibri (Body)"/>
                <a:ea typeface="Roboto" panose="02000000000000000000" pitchFamily="2" charset="0"/>
              </a:rPr>
              <a:t> </a:t>
            </a:r>
            <a:r>
              <a:rPr lang="en-US" sz="1800" dirty="0" err="1">
                <a:solidFill>
                  <a:srgbClr val="000000"/>
                </a:solidFill>
                <a:effectLst/>
                <a:latin typeface="Calibri (Body)"/>
                <a:ea typeface="Roboto" panose="02000000000000000000" pitchFamily="2" charset="0"/>
              </a:rPr>
              <a:t>trưng</a:t>
            </a:r>
            <a:r>
              <a:rPr lang="en-US" sz="1800" dirty="0">
                <a:solidFill>
                  <a:srgbClr val="000000"/>
                </a:solidFill>
                <a:effectLst/>
                <a:latin typeface="Calibri (Body)"/>
                <a:ea typeface="Roboto" panose="02000000000000000000" pitchFamily="2" charset="0"/>
              </a:rPr>
              <a:t> </a:t>
            </a:r>
            <a:r>
              <a:rPr lang="en-US" sz="1800" dirty="0" err="1">
                <a:solidFill>
                  <a:srgbClr val="000000"/>
                </a:solidFill>
                <a:effectLst/>
                <a:latin typeface="Calibri (Body)"/>
                <a:ea typeface="Roboto" panose="02000000000000000000" pitchFamily="2" charset="0"/>
              </a:rPr>
              <a:t>đó</a:t>
            </a:r>
            <a:r>
              <a:rPr lang="en-US" sz="1800" dirty="0">
                <a:solidFill>
                  <a:srgbClr val="000000"/>
                </a:solidFill>
                <a:effectLst/>
                <a:latin typeface="Calibri (Body)"/>
                <a:ea typeface="Roboto" panose="02000000000000000000" pitchFamily="2" charset="0"/>
              </a:rPr>
              <a:t> qua </a:t>
            </a:r>
            <a:r>
              <a:rPr lang="en-US" sz="1800" dirty="0" err="1">
                <a:solidFill>
                  <a:srgbClr val="000000"/>
                </a:solidFill>
                <a:effectLst/>
                <a:latin typeface="Calibri (Body)"/>
                <a:ea typeface="Roboto" panose="02000000000000000000" pitchFamily="2" charset="0"/>
              </a:rPr>
              <a:t>nhiều</a:t>
            </a:r>
            <a:r>
              <a:rPr lang="en-US" sz="1800" dirty="0">
                <a:solidFill>
                  <a:srgbClr val="000000"/>
                </a:solidFill>
                <a:effectLst/>
                <a:latin typeface="Calibri (Body)"/>
                <a:ea typeface="Roboto" panose="02000000000000000000" pitchFamily="2" charset="0"/>
              </a:rPr>
              <a:t> </a:t>
            </a:r>
            <a:r>
              <a:rPr lang="en-US" sz="1800" dirty="0" err="1">
                <a:solidFill>
                  <a:srgbClr val="000000"/>
                </a:solidFill>
                <a:effectLst/>
                <a:latin typeface="Calibri (Body)"/>
                <a:ea typeface="Roboto" panose="02000000000000000000" pitchFamily="2" charset="0"/>
              </a:rPr>
              <a:t>lượt</a:t>
            </a:r>
            <a:r>
              <a:rPr lang="en-US" sz="1800" dirty="0">
                <a:solidFill>
                  <a:srgbClr val="000000"/>
                </a:solidFill>
                <a:effectLst/>
                <a:latin typeface="Calibri (Body)"/>
                <a:ea typeface="Roboto" panose="02000000000000000000" pitchFamily="2" charset="0"/>
              </a:rPr>
              <a:t> (Cascade) </a:t>
            </a:r>
            <a:r>
              <a:rPr lang="en-US" sz="1800" dirty="0" err="1">
                <a:solidFill>
                  <a:srgbClr val="000000"/>
                </a:solidFill>
                <a:effectLst/>
                <a:latin typeface="Calibri (Body)"/>
                <a:ea typeface="Roboto" panose="02000000000000000000" pitchFamily="2" charset="0"/>
              </a:rPr>
              <a:t>và</a:t>
            </a:r>
            <a:r>
              <a:rPr lang="en-US" sz="1800" dirty="0">
                <a:solidFill>
                  <a:srgbClr val="000000"/>
                </a:solidFill>
                <a:effectLst/>
                <a:latin typeface="Calibri (Body)"/>
                <a:ea typeface="Roboto" panose="02000000000000000000" pitchFamily="2" charset="0"/>
              </a:rPr>
              <a:t> </a:t>
            </a:r>
            <a:r>
              <a:rPr lang="en-US" sz="1800" dirty="0" err="1">
                <a:solidFill>
                  <a:srgbClr val="000000"/>
                </a:solidFill>
                <a:effectLst/>
                <a:latin typeface="Calibri (Body)"/>
                <a:ea typeface="Roboto" panose="02000000000000000000" pitchFamily="2" charset="0"/>
              </a:rPr>
              <a:t>tạo</a:t>
            </a:r>
            <a:r>
              <a:rPr lang="en-US" sz="1800" dirty="0">
                <a:solidFill>
                  <a:srgbClr val="000000"/>
                </a:solidFill>
                <a:effectLst/>
                <a:latin typeface="Calibri (Body)"/>
                <a:ea typeface="Roboto" panose="02000000000000000000" pitchFamily="2" charset="0"/>
              </a:rPr>
              <a:t> </a:t>
            </a:r>
            <a:r>
              <a:rPr lang="en-US" sz="1800" dirty="0" err="1">
                <a:solidFill>
                  <a:srgbClr val="000000"/>
                </a:solidFill>
                <a:effectLst/>
                <a:latin typeface="Calibri (Body)"/>
                <a:ea typeface="Roboto" panose="02000000000000000000" pitchFamily="2" charset="0"/>
              </a:rPr>
              <a:t>thành</a:t>
            </a:r>
            <a:r>
              <a:rPr lang="en-US" sz="1800" dirty="0">
                <a:solidFill>
                  <a:srgbClr val="000000"/>
                </a:solidFill>
                <a:effectLst/>
                <a:latin typeface="Calibri (Body)"/>
                <a:ea typeface="Roboto" panose="02000000000000000000" pitchFamily="2" charset="0"/>
              </a:rPr>
              <a:t> </a:t>
            </a:r>
            <a:r>
              <a:rPr lang="en-US" sz="1800" dirty="0" err="1">
                <a:solidFill>
                  <a:srgbClr val="000000"/>
                </a:solidFill>
                <a:effectLst/>
                <a:latin typeface="Calibri (Body)"/>
                <a:ea typeface="Roboto" panose="02000000000000000000" pitchFamily="2" charset="0"/>
              </a:rPr>
              <a:t>một</a:t>
            </a:r>
            <a:r>
              <a:rPr lang="en-US" sz="1800" dirty="0">
                <a:solidFill>
                  <a:srgbClr val="000000"/>
                </a:solidFill>
                <a:effectLst/>
                <a:latin typeface="Calibri (Body)"/>
                <a:ea typeface="Roboto" panose="02000000000000000000" pitchFamily="2" charset="0"/>
              </a:rPr>
              <a:t> </a:t>
            </a:r>
            <a:r>
              <a:rPr lang="en-US" sz="1800" dirty="0" err="1">
                <a:solidFill>
                  <a:srgbClr val="000000"/>
                </a:solidFill>
                <a:effectLst/>
                <a:latin typeface="Calibri (Body)"/>
                <a:ea typeface="Roboto" panose="02000000000000000000" pitchFamily="2" charset="0"/>
              </a:rPr>
              <a:t>cỗ</a:t>
            </a:r>
            <a:r>
              <a:rPr lang="en-US" sz="1800" dirty="0">
                <a:solidFill>
                  <a:srgbClr val="000000"/>
                </a:solidFill>
                <a:effectLst/>
                <a:latin typeface="Calibri (Body)"/>
                <a:ea typeface="Roboto" panose="02000000000000000000" pitchFamily="2" charset="0"/>
              </a:rPr>
              <a:t> </a:t>
            </a:r>
            <a:r>
              <a:rPr lang="en-US" sz="1800" dirty="0" err="1">
                <a:solidFill>
                  <a:srgbClr val="000000"/>
                </a:solidFill>
                <a:effectLst/>
                <a:latin typeface="Calibri (Body)"/>
                <a:ea typeface="Roboto" panose="02000000000000000000" pitchFamily="2" charset="0"/>
              </a:rPr>
              <a:t>máy</a:t>
            </a:r>
            <a:r>
              <a:rPr lang="en-US" sz="1800" dirty="0">
                <a:solidFill>
                  <a:srgbClr val="000000"/>
                </a:solidFill>
                <a:effectLst/>
                <a:latin typeface="Calibri (Body)"/>
                <a:ea typeface="Roboto" panose="02000000000000000000" pitchFamily="2" charset="0"/>
              </a:rPr>
              <a:t> </a:t>
            </a:r>
            <a:r>
              <a:rPr lang="en-US" sz="1800" dirty="0" err="1">
                <a:solidFill>
                  <a:srgbClr val="000000"/>
                </a:solidFill>
                <a:effectLst/>
                <a:latin typeface="Calibri (Body)"/>
                <a:ea typeface="Roboto" panose="02000000000000000000" pitchFamily="2" charset="0"/>
              </a:rPr>
              <a:t>nhận</a:t>
            </a:r>
            <a:r>
              <a:rPr lang="en-US" sz="1800" dirty="0">
                <a:solidFill>
                  <a:srgbClr val="000000"/>
                </a:solidFill>
                <a:effectLst/>
                <a:latin typeface="Calibri (Body)"/>
                <a:ea typeface="Roboto" panose="02000000000000000000" pitchFamily="2" charset="0"/>
              </a:rPr>
              <a:t> </a:t>
            </a:r>
            <a:r>
              <a:rPr lang="en-US" sz="1800" dirty="0" err="1">
                <a:solidFill>
                  <a:srgbClr val="000000"/>
                </a:solidFill>
                <a:effectLst/>
                <a:latin typeface="Calibri (Body)"/>
                <a:ea typeface="Roboto" panose="02000000000000000000" pitchFamily="2" charset="0"/>
              </a:rPr>
              <a:t>diện</a:t>
            </a:r>
            <a:r>
              <a:rPr lang="en-US" sz="1800" dirty="0">
                <a:solidFill>
                  <a:srgbClr val="000000"/>
                </a:solidFill>
                <a:effectLst/>
                <a:latin typeface="Calibri (Body)"/>
                <a:ea typeface="Roboto" panose="02000000000000000000" pitchFamily="2" charset="0"/>
              </a:rPr>
              <a:t> </a:t>
            </a:r>
            <a:r>
              <a:rPr lang="en-US" sz="1800" dirty="0" err="1">
                <a:solidFill>
                  <a:srgbClr val="000000"/>
                </a:solidFill>
                <a:effectLst/>
                <a:latin typeface="Calibri (Body)"/>
                <a:ea typeface="Roboto" panose="02000000000000000000" pitchFamily="2" charset="0"/>
              </a:rPr>
              <a:t>khuôn</a:t>
            </a:r>
            <a:r>
              <a:rPr lang="en-US" sz="1800" dirty="0">
                <a:solidFill>
                  <a:srgbClr val="000000"/>
                </a:solidFill>
                <a:effectLst/>
                <a:latin typeface="Calibri (Body)"/>
                <a:ea typeface="Roboto" panose="02000000000000000000" pitchFamily="2" charset="0"/>
              </a:rPr>
              <a:t> </a:t>
            </a:r>
            <a:r>
              <a:rPr lang="en-US" sz="1800" dirty="0" err="1">
                <a:solidFill>
                  <a:srgbClr val="000000"/>
                </a:solidFill>
                <a:effectLst/>
                <a:latin typeface="Calibri (Body)"/>
                <a:ea typeface="Roboto" panose="02000000000000000000" pitchFamily="2" charset="0"/>
              </a:rPr>
              <a:t>mặt</a:t>
            </a:r>
            <a:r>
              <a:rPr lang="en-US" sz="1800" dirty="0">
                <a:solidFill>
                  <a:srgbClr val="000000"/>
                </a:solidFill>
                <a:effectLst/>
                <a:latin typeface="Calibri (Body)"/>
                <a:ea typeface="Roboto" panose="02000000000000000000" pitchFamily="2" charset="0"/>
              </a:rPr>
              <a:t> </a:t>
            </a:r>
            <a:r>
              <a:rPr lang="en-US" sz="1800" dirty="0" err="1">
                <a:solidFill>
                  <a:srgbClr val="000000"/>
                </a:solidFill>
                <a:effectLst/>
                <a:latin typeface="Calibri (Body)"/>
                <a:ea typeface="Roboto" panose="02000000000000000000" pitchFamily="2" charset="0"/>
              </a:rPr>
              <a:t>hoàn</a:t>
            </a:r>
            <a:r>
              <a:rPr lang="en-US" sz="1800" dirty="0">
                <a:solidFill>
                  <a:srgbClr val="000000"/>
                </a:solidFill>
                <a:effectLst/>
                <a:latin typeface="Calibri (Body)"/>
                <a:ea typeface="Roboto" panose="02000000000000000000" pitchFamily="2" charset="0"/>
              </a:rPr>
              <a:t> </a:t>
            </a:r>
            <a:r>
              <a:rPr lang="en-US" sz="1800" dirty="0" err="1">
                <a:solidFill>
                  <a:srgbClr val="000000"/>
                </a:solidFill>
                <a:effectLst/>
                <a:latin typeface="Calibri (Body)"/>
                <a:ea typeface="Roboto" panose="02000000000000000000" pitchFamily="2" charset="0"/>
              </a:rPr>
              <a:t>chỉnh</a:t>
            </a:r>
            <a:r>
              <a:rPr lang="en-US" sz="1800" dirty="0">
                <a:solidFill>
                  <a:srgbClr val="000000"/>
                </a:solidFill>
                <a:effectLst/>
                <a:latin typeface="Calibri (Body)"/>
                <a:ea typeface="Roboto" panose="02000000000000000000" pitchFamily="2" charset="0"/>
              </a:rPr>
              <a:t>.</a:t>
            </a:r>
            <a:endParaRPr lang="en-US" sz="1800" dirty="0">
              <a:effectLst/>
              <a:latin typeface="Calibri (Body)"/>
              <a:ea typeface="Roboto" panose="02000000000000000000" pitchFamily="2" charset="0"/>
            </a:endParaRPr>
          </a:p>
        </p:txBody>
      </p:sp>
      <p:sp>
        <p:nvSpPr>
          <p:cNvPr id="13" name="Rectangle 12">
            <a:extLst>
              <a:ext uri="{FF2B5EF4-FFF2-40B4-BE49-F238E27FC236}">
                <a16:creationId xmlns:a16="http://schemas.microsoft.com/office/drawing/2014/main" id="{8E4E2672-F293-1A5A-6F63-DE7447D0FBFA}"/>
              </a:ext>
            </a:extLst>
          </p:cNvPr>
          <p:cNvSpPr/>
          <p:nvPr/>
        </p:nvSpPr>
        <p:spPr>
          <a:xfrm>
            <a:off x="9171992" y="6429466"/>
            <a:ext cx="2327469" cy="35388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19265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0C4C0-E3D1-8186-2437-9E1851F831F3}"/>
              </a:ext>
            </a:extLst>
          </p:cNvPr>
          <p:cNvSpPr>
            <a:spLocks noGrp="1"/>
          </p:cNvSpPr>
          <p:nvPr>
            <p:ph type="title"/>
          </p:nvPr>
        </p:nvSpPr>
        <p:spPr/>
        <p:txBody>
          <a:bodyPr>
            <a:noAutofit/>
          </a:bodyPr>
          <a:lstStyle/>
          <a:p>
            <a:r>
              <a:rPr lang="en-US" sz="4000" dirty="0" err="1"/>
              <a:t>Haar</a:t>
            </a:r>
            <a:r>
              <a:rPr lang="en-US" sz="4000" dirty="0"/>
              <a:t> cascade</a:t>
            </a:r>
          </a:p>
        </p:txBody>
      </p:sp>
      <p:sp>
        <p:nvSpPr>
          <p:cNvPr id="3" name="Text Placeholder 2">
            <a:extLst>
              <a:ext uri="{FF2B5EF4-FFF2-40B4-BE49-F238E27FC236}">
                <a16:creationId xmlns:a16="http://schemas.microsoft.com/office/drawing/2014/main" id="{78BCC642-1896-0EC6-3116-D3D78488B0CD}"/>
              </a:ext>
            </a:extLst>
          </p:cNvPr>
          <p:cNvSpPr>
            <a:spLocks noGrp="1"/>
          </p:cNvSpPr>
          <p:nvPr>
            <p:ph type="body" idx="1"/>
          </p:nvPr>
        </p:nvSpPr>
        <p:spPr>
          <a:xfrm>
            <a:off x="738192" y="1661448"/>
            <a:ext cx="6518954" cy="637198"/>
          </a:xfrm>
        </p:spPr>
        <p:txBody>
          <a:bodyPr>
            <a:noAutofit/>
          </a:bodyPr>
          <a:lstStyle/>
          <a:p>
            <a:r>
              <a:rPr lang="en-US" sz="3600" dirty="0" err="1"/>
              <a:t>Cách</a:t>
            </a:r>
            <a:r>
              <a:rPr lang="en-US" sz="3600" dirty="0"/>
              <a:t> </a:t>
            </a:r>
            <a:r>
              <a:rPr lang="en-US" sz="3600" dirty="0" err="1"/>
              <a:t>hoạt</a:t>
            </a:r>
            <a:r>
              <a:rPr lang="en-US" sz="3600" dirty="0"/>
              <a:t> </a:t>
            </a:r>
            <a:r>
              <a:rPr lang="en-US" sz="3600" dirty="0" err="1"/>
              <a:t>động</a:t>
            </a:r>
            <a:endParaRPr lang="en-US" sz="3600" dirty="0"/>
          </a:p>
        </p:txBody>
      </p:sp>
      <p:sp>
        <p:nvSpPr>
          <p:cNvPr id="4" name="Content Placeholder 3">
            <a:extLst>
              <a:ext uri="{FF2B5EF4-FFF2-40B4-BE49-F238E27FC236}">
                <a16:creationId xmlns:a16="http://schemas.microsoft.com/office/drawing/2014/main" id="{BBC57768-D471-115F-3D73-7C2B724688C3}"/>
              </a:ext>
            </a:extLst>
          </p:cNvPr>
          <p:cNvSpPr>
            <a:spLocks noGrp="1"/>
          </p:cNvSpPr>
          <p:nvPr>
            <p:ph sz="half" idx="2"/>
          </p:nvPr>
        </p:nvSpPr>
        <p:spPr>
          <a:xfrm>
            <a:off x="738192" y="2485546"/>
            <a:ext cx="5357808" cy="2073810"/>
          </a:xfrm>
        </p:spPr>
        <p:txBody>
          <a:bodyPr>
            <a:normAutofit/>
          </a:bodyPr>
          <a:lstStyle/>
          <a:p>
            <a:pPr marL="0" indent="0">
              <a:lnSpc>
                <a:spcPct val="150000"/>
              </a:lnSpc>
              <a:buNone/>
            </a:pPr>
            <a:r>
              <a:rPr lang="en-US" sz="1800" dirty="0" err="1">
                <a:latin typeface="+mn-lt"/>
              </a:rPr>
              <a:t>Haar</a:t>
            </a:r>
            <a:r>
              <a:rPr lang="en-US" sz="1800" dirty="0">
                <a:latin typeface="+mn-lt"/>
              </a:rPr>
              <a:t> Cascade </a:t>
            </a:r>
            <a:r>
              <a:rPr lang="en-US" sz="1800" dirty="0" err="1">
                <a:latin typeface="+mn-lt"/>
              </a:rPr>
              <a:t>xử</a:t>
            </a:r>
            <a:r>
              <a:rPr lang="en-US" sz="1800" dirty="0">
                <a:latin typeface="+mn-lt"/>
              </a:rPr>
              <a:t> </a:t>
            </a:r>
            <a:r>
              <a:rPr lang="en-US" sz="1800" dirty="0" err="1">
                <a:latin typeface="+mn-lt"/>
              </a:rPr>
              <a:t>lý</a:t>
            </a:r>
            <a:r>
              <a:rPr lang="en-US" sz="1800" dirty="0">
                <a:latin typeface="+mn-lt"/>
              </a:rPr>
              <a:t> </a:t>
            </a:r>
            <a:r>
              <a:rPr lang="en-US" sz="1800" dirty="0" err="1">
                <a:latin typeface="+mn-lt"/>
              </a:rPr>
              <a:t>hình</a:t>
            </a:r>
            <a:r>
              <a:rPr lang="en-US" sz="1800" dirty="0">
                <a:latin typeface="+mn-lt"/>
              </a:rPr>
              <a:t> </a:t>
            </a:r>
            <a:r>
              <a:rPr lang="en-US" sz="1800" dirty="0" err="1">
                <a:latin typeface="+mn-lt"/>
              </a:rPr>
              <a:t>ảnh</a:t>
            </a:r>
            <a:r>
              <a:rPr lang="en-US" sz="1800" dirty="0">
                <a:latin typeface="+mn-lt"/>
              </a:rPr>
              <a:t> </a:t>
            </a:r>
            <a:r>
              <a:rPr lang="en-US" sz="1800" dirty="0" err="1">
                <a:latin typeface="+mn-lt"/>
              </a:rPr>
              <a:t>và</a:t>
            </a:r>
            <a:r>
              <a:rPr lang="en-US" sz="1800" dirty="0">
                <a:latin typeface="+mn-lt"/>
              </a:rPr>
              <a:t> </a:t>
            </a:r>
            <a:r>
              <a:rPr lang="en-US" sz="1800" dirty="0" err="1">
                <a:latin typeface="+mn-lt"/>
              </a:rPr>
              <a:t>phát</a:t>
            </a:r>
            <a:r>
              <a:rPr lang="en-US" sz="1800" dirty="0">
                <a:latin typeface="+mn-lt"/>
              </a:rPr>
              <a:t> </a:t>
            </a:r>
            <a:r>
              <a:rPr lang="en-US" sz="1800" dirty="0" err="1">
                <a:latin typeface="+mn-lt"/>
              </a:rPr>
              <a:t>hiện</a:t>
            </a:r>
            <a:r>
              <a:rPr lang="en-US" sz="1800" dirty="0">
                <a:latin typeface="+mn-lt"/>
              </a:rPr>
              <a:t> </a:t>
            </a:r>
            <a:r>
              <a:rPr lang="en-US" sz="1800" dirty="0" err="1">
                <a:latin typeface="+mn-lt"/>
              </a:rPr>
              <a:t>khuôn</a:t>
            </a:r>
            <a:r>
              <a:rPr lang="en-US" sz="1800" dirty="0">
                <a:latin typeface="+mn-lt"/>
              </a:rPr>
              <a:t> </a:t>
            </a:r>
            <a:r>
              <a:rPr lang="en-US" sz="1800" dirty="0" err="1">
                <a:latin typeface="+mn-lt"/>
              </a:rPr>
              <a:t>mặt</a:t>
            </a:r>
            <a:r>
              <a:rPr lang="en-US" sz="1800" dirty="0">
                <a:latin typeface="+mn-lt"/>
              </a:rPr>
              <a:t> </a:t>
            </a:r>
            <a:r>
              <a:rPr lang="en-US" sz="1800" dirty="0" err="1">
                <a:latin typeface="+mn-lt"/>
              </a:rPr>
              <a:t>bằng</a:t>
            </a:r>
            <a:r>
              <a:rPr lang="en-US" sz="1800" dirty="0">
                <a:latin typeface="+mn-lt"/>
              </a:rPr>
              <a:t> </a:t>
            </a:r>
            <a:r>
              <a:rPr lang="en-US" sz="1800" dirty="0" err="1">
                <a:latin typeface="+mn-lt"/>
              </a:rPr>
              <a:t>cách</a:t>
            </a:r>
            <a:r>
              <a:rPr lang="en-US" sz="1800" dirty="0">
                <a:latin typeface="+mn-lt"/>
              </a:rPr>
              <a:t> </a:t>
            </a:r>
            <a:r>
              <a:rPr lang="en-US" sz="1800" dirty="0" err="1">
                <a:latin typeface="+mn-lt"/>
              </a:rPr>
              <a:t>sử</a:t>
            </a:r>
            <a:r>
              <a:rPr lang="en-US" sz="1800" dirty="0">
                <a:latin typeface="+mn-lt"/>
              </a:rPr>
              <a:t> </a:t>
            </a:r>
            <a:r>
              <a:rPr lang="en-US" sz="1800" dirty="0" err="1">
                <a:latin typeface="+mn-lt"/>
              </a:rPr>
              <a:t>dụng</a:t>
            </a:r>
            <a:r>
              <a:rPr lang="en-US" sz="1800" dirty="0">
                <a:latin typeface="+mn-lt"/>
              </a:rPr>
              <a:t> </a:t>
            </a:r>
            <a:r>
              <a:rPr lang="en-US" sz="1800" dirty="0" err="1">
                <a:latin typeface="+mn-lt"/>
              </a:rPr>
              <a:t>các</a:t>
            </a:r>
            <a:r>
              <a:rPr lang="en-US" sz="1800" dirty="0">
                <a:latin typeface="+mn-lt"/>
              </a:rPr>
              <a:t> </a:t>
            </a:r>
            <a:r>
              <a:rPr lang="en-US" sz="1800" dirty="0" err="1">
                <a:latin typeface="+mn-lt"/>
              </a:rPr>
              <a:t>đặc</a:t>
            </a:r>
            <a:r>
              <a:rPr lang="en-US" sz="1800" dirty="0">
                <a:latin typeface="+mn-lt"/>
              </a:rPr>
              <a:t> </a:t>
            </a:r>
            <a:r>
              <a:rPr lang="en-US" sz="1800" dirty="0" err="1">
                <a:latin typeface="+mn-lt"/>
              </a:rPr>
              <a:t>điểm</a:t>
            </a:r>
            <a:r>
              <a:rPr lang="en-US" sz="1800" dirty="0">
                <a:latin typeface="+mn-lt"/>
              </a:rPr>
              <a:t> </a:t>
            </a:r>
            <a:r>
              <a:rPr lang="en-US" sz="1800" dirty="0" err="1">
                <a:latin typeface="+mn-lt"/>
              </a:rPr>
              <a:t>hình</a:t>
            </a:r>
            <a:r>
              <a:rPr lang="en-US" sz="1800" dirty="0">
                <a:latin typeface="+mn-lt"/>
              </a:rPr>
              <a:t> </a:t>
            </a:r>
            <a:r>
              <a:rPr lang="en-US" sz="1800" dirty="0" err="1">
                <a:latin typeface="+mn-lt"/>
              </a:rPr>
              <a:t>chữ</a:t>
            </a:r>
            <a:r>
              <a:rPr lang="en-US" sz="1800" dirty="0">
                <a:latin typeface="+mn-lt"/>
              </a:rPr>
              <a:t> </a:t>
            </a:r>
            <a:r>
              <a:rPr lang="en-US" sz="1800" dirty="0" err="1">
                <a:latin typeface="+mn-lt"/>
              </a:rPr>
              <a:t>nhật</a:t>
            </a:r>
            <a:r>
              <a:rPr lang="en-US" sz="1800" dirty="0">
                <a:latin typeface="+mn-lt"/>
              </a:rPr>
              <a:t>. </a:t>
            </a:r>
            <a:r>
              <a:rPr lang="en-US" sz="1800" dirty="0" err="1">
                <a:latin typeface="+mn-lt"/>
              </a:rPr>
              <a:t>Các</a:t>
            </a:r>
            <a:r>
              <a:rPr lang="en-US" sz="1800" dirty="0">
                <a:latin typeface="+mn-lt"/>
              </a:rPr>
              <a:t> </a:t>
            </a:r>
            <a:r>
              <a:rPr lang="en-US" sz="1800" dirty="0" err="1">
                <a:latin typeface="+mn-lt"/>
              </a:rPr>
              <a:t>đặc</a:t>
            </a:r>
            <a:r>
              <a:rPr lang="en-US" sz="1800" dirty="0">
                <a:latin typeface="+mn-lt"/>
              </a:rPr>
              <a:t> </a:t>
            </a:r>
            <a:r>
              <a:rPr lang="en-US" sz="1800" dirty="0" err="1">
                <a:latin typeface="+mn-lt"/>
              </a:rPr>
              <a:t>điểm</a:t>
            </a:r>
            <a:r>
              <a:rPr lang="en-US" sz="1800" dirty="0">
                <a:latin typeface="+mn-lt"/>
              </a:rPr>
              <a:t> </a:t>
            </a:r>
            <a:r>
              <a:rPr lang="en-US" sz="1800" dirty="0" err="1">
                <a:latin typeface="+mn-lt"/>
              </a:rPr>
              <a:t>hình</a:t>
            </a:r>
            <a:r>
              <a:rPr lang="en-US" sz="1800" dirty="0">
                <a:latin typeface="+mn-lt"/>
              </a:rPr>
              <a:t> </a:t>
            </a:r>
            <a:r>
              <a:rPr lang="en-US" sz="1800" dirty="0" err="1">
                <a:latin typeface="+mn-lt"/>
              </a:rPr>
              <a:t>chữ</a:t>
            </a:r>
            <a:r>
              <a:rPr lang="en-US" sz="1800" dirty="0">
                <a:latin typeface="+mn-lt"/>
              </a:rPr>
              <a:t> </a:t>
            </a:r>
            <a:r>
              <a:rPr lang="en-US" sz="1800" dirty="0" err="1">
                <a:latin typeface="+mn-lt"/>
              </a:rPr>
              <a:t>nhật</a:t>
            </a:r>
            <a:r>
              <a:rPr lang="en-US" sz="1800" dirty="0">
                <a:latin typeface="+mn-lt"/>
              </a:rPr>
              <a:t> </a:t>
            </a:r>
            <a:r>
              <a:rPr lang="en-US" sz="1800" dirty="0" err="1">
                <a:latin typeface="+mn-lt"/>
              </a:rPr>
              <a:t>được</a:t>
            </a:r>
            <a:r>
              <a:rPr lang="en-US" sz="1800" dirty="0">
                <a:latin typeface="+mn-lt"/>
              </a:rPr>
              <a:t> </a:t>
            </a:r>
            <a:r>
              <a:rPr lang="en-US" sz="1800" dirty="0" err="1">
                <a:latin typeface="+mn-lt"/>
              </a:rPr>
              <a:t>sử</a:t>
            </a:r>
            <a:r>
              <a:rPr lang="en-US" sz="1800" dirty="0">
                <a:latin typeface="+mn-lt"/>
              </a:rPr>
              <a:t> </a:t>
            </a:r>
            <a:r>
              <a:rPr lang="en-US" sz="1800" dirty="0" err="1">
                <a:latin typeface="+mn-lt"/>
              </a:rPr>
              <a:t>dụng</a:t>
            </a:r>
            <a:r>
              <a:rPr lang="en-US" sz="1800" dirty="0">
                <a:latin typeface="+mn-lt"/>
              </a:rPr>
              <a:t> </a:t>
            </a:r>
            <a:r>
              <a:rPr lang="en-US" sz="1800" dirty="0" err="1">
                <a:latin typeface="+mn-lt"/>
              </a:rPr>
              <a:t>để</a:t>
            </a:r>
            <a:r>
              <a:rPr lang="en-US" sz="1800" dirty="0">
                <a:latin typeface="+mn-lt"/>
              </a:rPr>
              <a:t> </a:t>
            </a:r>
            <a:r>
              <a:rPr lang="en-US" sz="1800" dirty="0" err="1">
                <a:latin typeface="+mn-lt"/>
              </a:rPr>
              <a:t>phát</a:t>
            </a:r>
            <a:r>
              <a:rPr lang="en-US" sz="1800" dirty="0">
                <a:latin typeface="+mn-lt"/>
              </a:rPr>
              <a:t> </a:t>
            </a:r>
            <a:r>
              <a:rPr lang="en-US" sz="1800" dirty="0" err="1">
                <a:latin typeface="+mn-lt"/>
              </a:rPr>
              <a:t>hiện</a:t>
            </a:r>
            <a:r>
              <a:rPr lang="en-US" sz="1800" dirty="0">
                <a:latin typeface="+mn-lt"/>
              </a:rPr>
              <a:t> </a:t>
            </a:r>
            <a:r>
              <a:rPr lang="en-US" sz="1800" dirty="0" err="1">
                <a:latin typeface="+mn-lt"/>
              </a:rPr>
              <a:t>các</a:t>
            </a:r>
            <a:r>
              <a:rPr lang="en-US" sz="1800" dirty="0">
                <a:latin typeface="+mn-lt"/>
              </a:rPr>
              <a:t> </a:t>
            </a:r>
            <a:r>
              <a:rPr lang="en-US" sz="1800" dirty="0" err="1">
                <a:latin typeface="+mn-lt"/>
              </a:rPr>
              <a:t>đặc</a:t>
            </a:r>
            <a:r>
              <a:rPr lang="en-US" sz="1800" dirty="0">
                <a:latin typeface="+mn-lt"/>
              </a:rPr>
              <a:t> </a:t>
            </a:r>
            <a:r>
              <a:rPr lang="en-US" sz="1800" dirty="0" err="1">
                <a:latin typeface="+mn-lt"/>
              </a:rPr>
              <a:t>điểm</a:t>
            </a:r>
            <a:r>
              <a:rPr lang="en-US" sz="1800" dirty="0">
                <a:latin typeface="+mn-lt"/>
              </a:rPr>
              <a:t> </a:t>
            </a:r>
            <a:r>
              <a:rPr lang="en-US" sz="1800" dirty="0" err="1">
                <a:latin typeface="+mn-lt"/>
              </a:rPr>
              <a:t>khác</a:t>
            </a:r>
            <a:r>
              <a:rPr lang="en-US" sz="1800" dirty="0">
                <a:latin typeface="+mn-lt"/>
              </a:rPr>
              <a:t> </a:t>
            </a:r>
            <a:r>
              <a:rPr lang="en-US" sz="1800" dirty="0" err="1">
                <a:latin typeface="+mn-lt"/>
              </a:rPr>
              <a:t>nhau</a:t>
            </a:r>
            <a:r>
              <a:rPr lang="en-US" sz="1800" dirty="0">
                <a:latin typeface="+mn-lt"/>
              </a:rPr>
              <a:t> </a:t>
            </a:r>
            <a:r>
              <a:rPr lang="en-US" sz="1800" dirty="0" err="1">
                <a:latin typeface="+mn-lt"/>
              </a:rPr>
              <a:t>của</a:t>
            </a:r>
            <a:r>
              <a:rPr lang="en-US" sz="1800" dirty="0">
                <a:latin typeface="+mn-lt"/>
              </a:rPr>
              <a:t> </a:t>
            </a:r>
            <a:r>
              <a:rPr lang="en-US" sz="1800" dirty="0" err="1">
                <a:latin typeface="+mn-lt"/>
              </a:rPr>
              <a:t>khuôn</a:t>
            </a:r>
            <a:r>
              <a:rPr lang="en-US" sz="1800" dirty="0">
                <a:latin typeface="+mn-lt"/>
              </a:rPr>
              <a:t> </a:t>
            </a:r>
            <a:r>
              <a:rPr lang="en-US" sz="1800" dirty="0" err="1">
                <a:latin typeface="+mn-lt"/>
              </a:rPr>
              <a:t>mặt</a:t>
            </a:r>
            <a:r>
              <a:rPr lang="en-US" sz="1800" dirty="0">
                <a:latin typeface="+mn-lt"/>
              </a:rPr>
              <a:t>.</a:t>
            </a:r>
          </a:p>
        </p:txBody>
      </p:sp>
      <p:pic>
        <p:nvPicPr>
          <p:cNvPr id="9" name="Picture 8" descr="Haar Cascade hoat dong nhu the nao">
            <a:extLst>
              <a:ext uri="{FF2B5EF4-FFF2-40B4-BE49-F238E27FC236}">
                <a16:creationId xmlns:a16="http://schemas.microsoft.com/office/drawing/2014/main" id="{57A48BA9-A83A-B9F7-92A7-E33DFFD1A6B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83103" y="2485545"/>
            <a:ext cx="4302134" cy="3175026"/>
          </a:xfrm>
          <a:prstGeom prst="rect">
            <a:avLst/>
          </a:prstGeom>
          <a:noFill/>
          <a:ln>
            <a:noFill/>
          </a:ln>
        </p:spPr>
      </p:pic>
      <p:sp>
        <p:nvSpPr>
          <p:cNvPr id="11" name="Rectangle 10">
            <a:extLst>
              <a:ext uri="{FF2B5EF4-FFF2-40B4-BE49-F238E27FC236}">
                <a16:creationId xmlns:a16="http://schemas.microsoft.com/office/drawing/2014/main" id="{414DAFBD-487A-6D45-6113-A3D84125C02A}"/>
              </a:ext>
            </a:extLst>
          </p:cNvPr>
          <p:cNvSpPr/>
          <p:nvPr/>
        </p:nvSpPr>
        <p:spPr>
          <a:xfrm>
            <a:off x="9274629" y="6429466"/>
            <a:ext cx="2327469" cy="35388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96374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423BA7E-76F1-618C-ED2B-D5C3C3EB25B4}"/>
              </a:ext>
            </a:extLst>
          </p:cNvPr>
          <p:cNvSpPr>
            <a:spLocks noGrp="1"/>
          </p:cNvSpPr>
          <p:nvPr>
            <p:ph type="body" idx="1"/>
          </p:nvPr>
        </p:nvSpPr>
        <p:spPr>
          <a:xfrm>
            <a:off x="738191" y="1834486"/>
            <a:ext cx="4998304" cy="464160"/>
          </a:xfrm>
        </p:spPr>
        <p:txBody>
          <a:bodyPr>
            <a:noAutofit/>
          </a:bodyPr>
          <a:lstStyle/>
          <a:p>
            <a:r>
              <a:rPr lang="en-US" sz="3600" dirty="0" err="1"/>
              <a:t>Ví</a:t>
            </a:r>
            <a:r>
              <a:rPr lang="en-US" sz="3600" dirty="0"/>
              <a:t> </a:t>
            </a:r>
            <a:r>
              <a:rPr lang="en-US" sz="3600" dirty="0" err="1"/>
              <a:t>dụ</a:t>
            </a:r>
            <a:r>
              <a:rPr lang="en-US" sz="3600" dirty="0"/>
              <a:t> </a:t>
            </a:r>
            <a:r>
              <a:rPr lang="en-US" sz="3600" dirty="0" err="1"/>
              <a:t>về</a:t>
            </a:r>
            <a:r>
              <a:rPr lang="en-US" sz="3600" dirty="0"/>
              <a:t> </a:t>
            </a:r>
            <a:r>
              <a:rPr lang="en-US" sz="3600" dirty="0" err="1"/>
              <a:t>Haar</a:t>
            </a:r>
            <a:r>
              <a:rPr lang="en-US" sz="3600" dirty="0"/>
              <a:t> Cascade</a:t>
            </a:r>
          </a:p>
        </p:txBody>
      </p:sp>
      <p:sp>
        <p:nvSpPr>
          <p:cNvPr id="9" name="Title 1">
            <a:extLst>
              <a:ext uri="{FF2B5EF4-FFF2-40B4-BE49-F238E27FC236}">
                <a16:creationId xmlns:a16="http://schemas.microsoft.com/office/drawing/2014/main" id="{4286C1BC-3A0E-5D63-83F7-DEEFE12B07A9}"/>
              </a:ext>
            </a:extLst>
          </p:cNvPr>
          <p:cNvSpPr txBox="1">
            <a:spLocks noGrp="1"/>
          </p:cNvSpPr>
          <p:nvPr>
            <p:ph type="title"/>
          </p:nvPr>
        </p:nvSpPr>
        <p:spPr>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cap="all" baseline="0">
                <a:solidFill>
                  <a:schemeClr val="tx1"/>
                </a:solidFill>
                <a:latin typeface="+mn-lt"/>
                <a:ea typeface="+mj-ea"/>
                <a:cs typeface="+mj-cs"/>
              </a:defRPr>
            </a:lvl1pPr>
          </a:lstStyle>
          <a:p>
            <a:r>
              <a:rPr lang="en-US" sz="4000" dirty="0" err="1"/>
              <a:t>Haar</a:t>
            </a:r>
            <a:r>
              <a:rPr lang="en-US" sz="4000" dirty="0"/>
              <a:t> cascade</a:t>
            </a:r>
          </a:p>
        </p:txBody>
      </p:sp>
      <p:pic>
        <p:nvPicPr>
          <p:cNvPr id="11" name="Picture 10">
            <a:extLst>
              <a:ext uri="{FF2B5EF4-FFF2-40B4-BE49-F238E27FC236}">
                <a16:creationId xmlns:a16="http://schemas.microsoft.com/office/drawing/2014/main" id="{2F5D7018-B5EC-9A3B-30F7-E00080F8947B}"/>
              </a:ext>
            </a:extLst>
          </p:cNvPr>
          <p:cNvPicPr>
            <a:picLocks noChangeAspect="1"/>
          </p:cNvPicPr>
          <p:nvPr/>
        </p:nvPicPr>
        <p:blipFill>
          <a:blip r:embed="rId2"/>
          <a:stretch>
            <a:fillRect/>
          </a:stretch>
        </p:blipFill>
        <p:spPr>
          <a:xfrm>
            <a:off x="462418" y="2927889"/>
            <a:ext cx="4109582" cy="3262932"/>
          </a:xfrm>
          <a:prstGeom prst="rect">
            <a:avLst/>
          </a:prstGeom>
        </p:spPr>
      </p:pic>
      <p:sp>
        <p:nvSpPr>
          <p:cNvPr id="13" name="Rectangle: Rounded Corners 12">
            <a:extLst>
              <a:ext uri="{FF2B5EF4-FFF2-40B4-BE49-F238E27FC236}">
                <a16:creationId xmlns:a16="http://schemas.microsoft.com/office/drawing/2014/main" id="{1AC6CB4A-F956-1428-DEFD-71D734F6CD01}"/>
              </a:ext>
            </a:extLst>
          </p:cNvPr>
          <p:cNvSpPr/>
          <p:nvPr/>
        </p:nvSpPr>
        <p:spPr>
          <a:xfrm>
            <a:off x="5460722" y="3595581"/>
            <a:ext cx="2003461" cy="1203539"/>
          </a:xfrm>
          <a:prstGeom prst="roundRect">
            <a:avLst/>
          </a:prstGeom>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err="1">
                <a:ea typeface="Roboto" panose="02000000000000000000" pitchFamily="2" charset="0"/>
              </a:rPr>
              <a:t>Haar</a:t>
            </a:r>
            <a:r>
              <a:rPr lang="en-US" sz="2400" b="1" dirty="0">
                <a:ea typeface="Roboto" panose="02000000000000000000" pitchFamily="2" charset="0"/>
              </a:rPr>
              <a:t> Cascade</a:t>
            </a:r>
            <a:endParaRPr lang="en-US" sz="2400" b="1" dirty="0"/>
          </a:p>
        </p:txBody>
      </p:sp>
      <p:pic>
        <p:nvPicPr>
          <p:cNvPr id="15" name="Picture 14">
            <a:extLst>
              <a:ext uri="{FF2B5EF4-FFF2-40B4-BE49-F238E27FC236}">
                <a16:creationId xmlns:a16="http://schemas.microsoft.com/office/drawing/2014/main" id="{B1019EE0-6241-A9B3-022D-2867AA115EBE}"/>
              </a:ext>
            </a:extLst>
          </p:cNvPr>
          <p:cNvPicPr>
            <a:picLocks noChangeAspect="1"/>
          </p:cNvPicPr>
          <p:nvPr/>
        </p:nvPicPr>
        <p:blipFill>
          <a:blip r:embed="rId3"/>
          <a:stretch>
            <a:fillRect/>
          </a:stretch>
        </p:blipFill>
        <p:spPr>
          <a:xfrm>
            <a:off x="8610205" y="2996416"/>
            <a:ext cx="3003263" cy="3003263"/>
          </a:xfrm>
          <a:prstGeom prst="rect">
            <a:avLst/>
          </a:prstGeom>
        </p:spPr>
      </p:pic>
      <p:cxnSp>
        <p:nvCxnSpPr>
          <p:cNvPr id="21" name="Straight Arrow Connector 20">
            <a:extLst>
              <a:ext uri="{FF2B5EF4-FFF2-40B4-BE49-F238E27FC236}">
                <a16:creationId xmlns:a16="http://schemas.microsoft.com/office/drawing/2014/main" id="{F7E78E2B-F0DA-3818-1C01-351665E24D79}"/>
              </a:ext>
            </a:extLst>
          </p:cNvPr>
          <p:cNvCxnSpPr>
            <a:cxnSpLocks/>
            <a:endCxn id="13" idx="1"/>
          </p:cNvCxnSpPr>
          <p:nvPr/>
        </p:nvCxnSpPr>
        <p:spPr>
          <a:xfrm>
            <a:off x="4572000" y="4197350"/>
            <a:ext cx="888722" cy="1"/>
          </a:xfrm>
          <a:prstGeom prst="straightConnector1">
            <a:avLst/>
          </a:prstGeom>
          <a:ln w="57150">
            <a:solidFill>
              <a:schemeClr val="tx1">
                <a:lumMod val="50000"/>
                <a:lumOff val="50000"/>
              </a:schemeClr>
            </a:solidFill>
            <a:tailEnd type="triangle"/>
          </a:ln>
          <a:effectLst>
            <a:innerShdw blurRad="63500" dist="50800" dir="10800000">
              <a:prstClr val="black">
                <a:alpha val="50000"/>
              </a:prstClr>
            </a:innerShdw>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269D1E59-F7D3-3DDD-767F-859E685736E9}"/>
              </a:ext>
            </a:extLst>
          </p:cNvPr>
          <p:cNvCxnSpPr>
            <a:cxnSpLocks/>
            <a:stCxn id="13" idx="3"/>
          </p:cNvCxnSpPr>
          <p:nvPr/>
        </p:nvCxnSpPr>
        <p:spPr>
          <a:xfrm>
            <a:off x="7464183" y="4197351"/>
            <a:ext cx="1146022" cy="0"/>
          </a:xfrm>
          <a:prstGeom prst="straightConnector1">
            <a:avLst/>
          </a:prstGeom>
          <a:ln w="57150">
            <a:solidFill>
              <a:schemeClr val="tx1">
                <a:lumMod val="50000"/>
                <a:lumOff val="50000"/>
              </a:schemeClr>
            </a:solidFill>
            <a:tailEnd type="triangle"/>
          </a:ln>
          <a:effectLst>
            <a:innerShdw blurRad="63500" dist="50800" dir="10800000">
              <a:prstClr val="black">
                <a:alpha val="50000"/>
              </a:prstClr>
            </a:innerShdw>
          </a:effectLst>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8B018EE3-9658-11B3-29A1-6BDBB7F92CD7}"/>
              </a:ext>
            </a:extLst>
          </p:cNvPr>
          <p:cNvSpPr/>
          <p:nvPr/>
        </p:nvSpPr>
        <p:spPr>
          <a:xfrm>
            <a:off x="9162661" y="6392818"/>
            <a:ext cx="2327469" cy="35388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14977781"/>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70525_Winter presentation_RVA_v4" id="{91C247C0-9792-4AE7-8EEA-B3150EBE7BD6}" vid="{F3D0811F-95D8-41D9-BF9E-67AEC89BF57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895D74D-26D7-49C9-8A36-D41CC0C55B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B5078F9-D130-4E79-8F07-E7E780507177}">
  <ds:schemaRefs>
    <ds:schemaRef ds:uri="http://schemas.microsoft.com/sharepoint/v3/contenttype/forms"/>
  </ds:schemaRefs>
</ds:datastoreItem>
</file>

<file path=customXml/itemProps3.xml><?xml version="1.0" encoding="utf-8"?>
<ds:datastoreItem xmlns:ds="http://schemas.openxmlformats.org/officeDocument/2006/customXml" ds:itemID="{1C8431F2-A5DE-4862-B389-24C8222A4BD2}">
  <ds:schemaRefs>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Winter presentation</Template>
  <TotalTime>145</TotalTime>
  <Words>797</Words>
  <Application>Microsoft Office PowerPoint</Application>
  <PresentationFormat>Widescreen</PresentationFormat>
  <Paragraphs>87</Paragraphs>
  <Slides>19</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Bebas</vt:lpstr>
      <vt:lpstr>Calibri</vt:lpstr>
      <vt:lpstr>Calibri (Body)</vt:lpstr>
      <vt:lpstr>Calibri Light</vt:lpstr>
      <vt:lpstr>Calibri Light (Headings)</vt:lpstr>
      <vt:lpstr>Gill Sans</vt:lpstr>
      <vt:lpstr>Roboto</vt:lpstr>
      <vt:lpstr>Times New Roman</vt:lpstr>
      <vt:lpstr>Office Theme</vt:lpstr>
      <vt:lpstr>attendance system by face recognition</vt:lpstr>
      <vt:lpstr>Thành viên nhóm</vt:lpstr>
      <vt:lpstr>NỘI DUNG</vt:lpstr>
      <vt:lpstr>Giới thiệu</vt:lpstr>
      <vt:lpstr>GIỚI THIỆU</vt:lpstr>
      <vt:lpstr>Haar cascade</vt:lpstr>
      <vt:lpstr>Haar cascade</vt:lpstr>
      <vt:lpstr>Haar cascade</vt:lpstr>
      <vt:lpstr>Haar cascade</vt:lpstr>
      <vt:lpstr>Cnn model</vt:lpstr>
      <vt:lpstr>CNN MODEL</vt:lpstr>
      <vt:lpstr>CNN MODEL</vt:lpstr>
      <vt:lpstr>DỮ LIỆU ĐẦU VÀO CỦA BÀI TOÁN</vt:lpstr>
      <vt:lpstr>BỘ DỮ LIỆU </vt:lpstr>
      <vt:lpstr>PowerPoint Presentation</vt:lpstr>
      <vt:lpstr>PowerPoint Presentation</vt:lpstr>
      <vt:lpstr>demo</vt:lpstr>
      <vt:lpstr>Ưu – Nhược điểm và hướng phát triển</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CLASSIFICATION BY CNN</dc:title>
  <dc:creator>Nhi Võ</dc:creator>
  <cp:lastModifiedBy>Mai Thanh Hung (FA.G0.DN.C)</cp:lastModifiedBy>
  <cp:revision>8</cp:revision>
  <dcterms:created xsi:type="dcterms:W3CDTF">2022-06-08T03:37:29Z</dcterms:created>
  <dcterms:modified xsi:type="dcterms:W3CDTF">2022-12-15T09:56:07Z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