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606B2-78AB-4080-BCCB-E301605DA7A3}" type="doc">
      <dgm:prSet loTypeId="urn:microsoft.com/office/officeart/2005/8/layout/process1" loCatId="process" qsTypeId="urn:microsoft.com/office/officeart/2005/8/quickstyle/simple1" qsCatId="simple" csTypeId="urn:microsoft.com/office/officeart/2005/8/colors/accent2_3" csCatId="accent2" phldr="1"/>
      <dgm:spPr/>
    </dgm:pt>
    <dgm:pt modelId="{0A283093-3A10-4881-AA07-ABC5F998B257}">
      <dgm:prSet phldrT="[Text]"/>
      <dgm:spPr/>
      <dgm:t>
        <a:bodyPr/>
        <a:lstStyle/>
        <a:p>
          <a:r>
            <a:rPr lang="en-US" dirty="0"/>
            <a:t>PIR sensor</a:t>
          </a:r>
        </a:p>
      </dgm:t>
    </dgm:pt>
    <dgm:pt modelId="{55F8A49C-2F2B-45CE-83B5-9D1517D33C61}" type="parTrans" cxnId="{B6766EFA-AC2E-4348-B138-4DB7F5C3203F}">
      <dgm:prSet/>
      <dgm:spPr/>
      <dgm:t>
        <a:bodyPr/>
        <a:lstStyle/>
        <a:p>
          <a:endParaRPr lang="en-US"/>
        </a:p>
      </dgm:t>
    </dgm:pt>
    <dgm:pt modelId="{BA4F49C3-5B89-498B-BF6C-6B54C4153E65}" type="sibTrans" cxnId="{B6766EFA-AC2E-4348-B138-4DB7F5C3203F}">
      <dgm:prSet/>
      <dgm:spPr/>
      <dgm:t>
        <a:bodyPr/>
        <a:lstStyle/>
        <a:p>
          <a:endParaRPr lang="en-US"/>
        </a:p>
      </dgm:t>
    </dgm:pt>
    <dgm:pt modelId="{CF6AFDB1-EA7F-43F2-B4C7-ADA0A5610F2E}">
      <dgm:prSet phldrT="[Text]"/>
      <dgm:spPr/>
      <dgm:t>
        <a:bodyPr/>
        <a:lstStyle/>
        <a:p>
          <a:r>
            <a:rPr lang="en-US" dirty="0"/>
            <a:t>USB-6255 Analog Input</a:t>
          </a:r>
        </a:p>
      </dgm:t>
    </dgm:pt>
    <dgm:pt modelId="{26B1CF39-5F87-44A6-A259-503AC3A4C59A}" type="parTrans" cxnId="{54C753D8-349F-47B6-8135-FD65B47E2F40}">
      <dgm:prSet/>
      <dgm:spPr/>
      <dgm:t>
        <a:bodyPr/>
        <a:lstStyle/>
        <a:p>
          <a:endParaRPr lang="en-US"/>
        </a:p>
      </dgm:t>
    </dgm:pt>
    <dgm:pt modelId="{22CA3100-F4CF-41E4-8339-52EEF349DAEE}" type="sibTrans" cxnId="{54C753D8-349F-47B6-8135-FD65B47E2F40}">
      <dgm:prSet/>
      <dgm:spPr/>
      <dgm:t>
        <a:bodyPr/>
        <a:lstStyle/>
        <a:p>
          <a:endParaRPr lang="en-US"/>
        </a:p>
      </dgm:t>
    </dgm:pt>
    <dgm:pt modelId="{C6F0A205-D027-4DFB-806C-6A25B095E0CA}">
      <dgm:prSet phldrT="[Text]"/>
      <dgm:spPr/>
      <dgm:t>
        <a:bodyPr/>
        <a:lstStyle/>
        <a:p>
          <a:r>
            <a:rPr lang="en-US" dirty="0" err="1"/>
            <a:t>Labview</a:t>
          </a:r>
          <a:endParaRPr lang="en-US" dirty="0"/>
        </a:p>
      </dgm:t>
    </dgm:pt>
    <dgm:pt modelId="{C668CC3E-12A4-4506-AC85-460A28E63F40}" type="parTrans" cxnId="{9DD9731B-45DC-4C58-B843-10549F4F6692}">
      <dgm:prSet/>
      <dgm:spPr/>
      <dgm:t>
        <a:bodyPr/>
        <a:lstStyle/>
        <a:p>
          <a:endParaRPr lang="en-US"/>
        </a:p>
      </dgm:t>
    </dgm:pt>
    <dgm:pt modelId="{F2722D61-AB41-4AC8-A2F8-B346A0260944}" type="sibTrans" cxnId="{9DD9731B-45DC-4C58-B843-10549F4F6692}">
      <dgm:prSet/>
      <dgm:spPr/>
      <dgm:t>
        <a:bodyPr/>
        <a:lstStyle/>
        <a:p>
          <a:endParaRPr lang="en-US"/>
        </a:p>
      </dgm:t>
    </dgm:pt>
    <dgm:pt modelId="{4C212F2A-03D4-4A33-A558-A4E5239E0AF8}">
      <dgm:prSet phldrT="[Text]"/>
      <dgm:spPr/>
      <dgm:t>
        <a:bodyPr/>
        <a:lstStyle/>
        <a:p>
          <a:r>
            <a:rPr lang="en-US" dirty="0"/>
            <a:t>USB-6255 Analog output</a:t>
          </a:r>
        </a:p>
      </dgm:t>
    </dgm:pt>
    <dgm:pt modelId="{FC8DDB0B-F1CA-42BD-9FCC-4EE51C168551}" type="parTrans" cxnId="{76FEB0E8-759C-4629-99B3-A550DED969C0}">
      <dgm:prSet/>
      <dgm:spPr/>
      <dgm:t>
        <a:bodyPr/>
        <a:lstStyle/>
        <a:p>
          <a:endParaRPr lang="en-US"/>
        </a:p>
      </dgm:t>
    </dgm:pt>
    <dgm:pt modelId="{09204B6D-DBB2-4436-8191-EC23F8D6BF40}" type="sibTrans" cxnId="{76FEB0E8-759C-4629-99B3-A550DED969C0}">
      <dgm:prSet/>
      <dgm:spPr/>
      <dgm:t>
        <a:bodyPr/>
        <a:lstStyle/>
        <a:p>
          <a:endParaRPr lang="en-US"/>
        </a:p>
      </dgm:t>
    </dgm:pt>
    <dgm:pt modelId="{5F9D7C9E-F9E5-41E2-A70E-DF1013F16D0B}">
      <dgm:prSet phldrT="[Text]"/>
      <dgm:spPr/>
      <dgm:t>
        <a:bodyPr/>
        <a:lstStyle/>
        <a:p>
          <a:r>
            <a:rPr lang="en-US" dirty="0"/>
            <a:t>Fan, LED</a:t>
          </a:r>
        </a:p>
      </dgm:t>
    </dgm:pt>
    <dgm:pt modelId="{F9E74076-D32C-4E6D-AFFE-129439B33E16}" type="parTrans" cxnId="{A435D81D-5CD5-4B2B-B169-B842FB2A63AA}">
      <dgm:prSet/>
      <dgm:spPr/>
      <dgm:t>
        <a:bodyPr/>
        <a:lstStyle/>
        <a:p>
          <a:endParaRPr lang="en-US"/>
        </a:p>
      </dgm:t>
    </dgm:pt>
    <dgm:pt modelId="{75D644C5-331E-41D0-9AF8-BDBF6CE4DFCF}" type="sibTrans" cxnId="{A435D81D-5CD5-4B2B-B169-B842FB2A63AA}">
      <dgm:prSet/>
      <dgm:spPr/>
      <dgm:t>
        <a:bodyPr/>
        <a:lstStyle/>
        <a:p>
          <a:endParaRPr lang="en-US"/>
        </a:p>
      </dgm:t>
    </dgm:pt>
    <dgm:pt modelId="{1EE77FD6-2061-448B-BDAE-1B46AB8BF33E}" type="pres">
      <dgm:prSet presAssocID="{394606B2-78AB-4080-BCCB-E301605DA7A3}" presName="Name0" presStyleCnt="0">
        <dgm:presLayoutVars>
          <dgm:dir/>
          <dgm:resizeHandles val="exact"/>
        </dgm:presLayoutVars>
      </dgm:prSet>
      <dgm:spPr/>
    </dgm:pt>
    <dgm:pt modelId="{9BE00583-EAB7-4263-B363-C547AB8E9CDC}" type="pres">
      <dgm:prSet presAssocID="{0A283093-3A10-4881-AA07-ABC5F998B257}" presName="node" presStyleLbl="node1" presStyleIdx="0" presStyleCnt="5">
        <dgm:presLayoutVars>
          <dgm:bulletEnabled val="1"/>
        </dgm:presLayoutVars>
      </dgm:prSet>
      <dgm:spPr/>
    </dgm:pt>
    <dgm:pt modelId="{95E4B5A6-A8F5-46FF-8621-7EB954E6CCD4}" type="pres">
      <dgm:prSet presAssocID="{BA4F49C3-5B89-498B-BF6C-6B54C4153E65}" presName="sibTrans" presStyleLbl="sibTrans2D1" presStyleIdx="0" presStyleCnt="4"/>
      <dgm:spPr/>
    </dgm:pt>
    <dgm:pt modelId="{3B450AE6-476A-41C5-96C4-0DF64A783CC0}" type="pres">
      <dgm:prSet presAssocID="{BA4F49C3-5B89-498B-BF6C-6B54C4153E65}" presName="connectorText" presStyleLbl="sibTrans2D1" presStyleIdx="0" presStyleCnt="4"/>
      <dgm:spPr/>
    </dgm:pt>
    <dgm:pt modelId="{D81CF8A9-38FA-442D-909F-F5E5F31CA4F4}" type="pres">
      <dgm:prSet presAssocID="{CF6AFDB1-EA7F-43F2-B4C7-ADA0A5610F2E}" presName="node" presStyleLbl="node1" presStyleIdx="1" presStyleCnt="5">
        <dgm:presLayoutVars>
          <dgm:bulletEnabled val="1"/>
        </dgm:presLayoutVars>
      </dgm:prSet>
      <dgm:spPr/>
    </dgm:pt>
    <dgm:pt modelId="{F148874E-44BA-4DF0-9E01-B7021D2485D5}" type="pres">
      <dgm:prSet presAssocID="{22CA3100-F4CF-41E4-8339-52EEF349DAEE}" presName="sibTrans" presStyleLbl="sibTrans2D1" presStyleIdx="1" presStyleCnt="4"/>
      <dgm:spPr/>
    </dgm:pt>
    <dgm:pt modelId="{DB4FAF88-A6D4-49EE-9BC2-812439428EF9}" type="pres">
      <dgm:prSet presAssocID="{22CA3100-F4CF-41E4-8339-52EEF349DAEE}" presName="connectorText" presStyleLbl="sibTrans2D1" presStyleIdx="1" presStyleCnt="4"/>
      <dgm:spPr/>
    </dgm:pt>
    <dgm:pt modelId="{79C7959E-5354-402E-AD8B-294DCFB9A01D}" type="pres">
      <dgm:prSet presAssocID="{C6F0A205-D027-4DFB-806C-6A25B095E0CA}" presName="node" presStyleLbl="node1" presStyleIdx="2" presStyleCnt="5">
        <dgm:presLayoutVars>
          <dgm:bulletEnabled val="1"/>
        </dgm:presLayoutVars>
      </dgm:prSet>
      <dgm:spPr/>
    </dgm:pt>
    <dgm:pt modelId="{EB16C3D7-6F63-45FB-B9F3-D8F09DD28805}" type="pres">
      <dgm:prSet presAssocID="{F2722D61-AB41-4AC8-A2F8-B346A0260944}" presName="sibTrans" presStyleLbl="sibTrans2D1" presStyleIdx="2" presStyleCnt="4"/>
      <dgm:spPr/>
    </dgm:pt>
    <dgm:pt modelId="{8223A1BC-9599-4F3A-97FA-666F46E5E375}" type="pres">
      <dgm:prSet presAssocID="{F2722D61-AB41-4AC8-A2F8-B346A0260944}" presName="connectorText" presStyleLbl="sibTrans2D1" presStyleIdx="2" presStyleCnt="4"/>
      <dgm:spPr/>
    </dgm:pt>
    <dgm:pt modelId="{74B20638-2931-41CC-9DF3-F0964A0A04E4}" type="pres">
      <dgm:prSet presAssocID="{4C212F2A-03D4-4A33-A558-A4E5239E0AF8}" presName="node" presStyleLbl="node1" presStyleIdx="3" presStyleCnt="5">
        <dgm:presLayoutVars>
          <dgm:bulletEnabled val="1"/>
        </dgm:presLayoutVars>
      </dgm:prSet>
      <dgm:spPr/>
    </dgm:pt>
    <dgm:pt modelId="{D0C16076-4A53-4F86-B184-BD01630985FD}" type="pres">
      <dgm:prSet presAssocID="{09204B6D-DBB2-4436-8191-EC23F8D6BF40}" presName="sibTrans" presStyleLbl="sibTrans2D1" presStyleIdx="3" presStyleCnt="4"/>
      <dgm:spPr/>
    </dgm:pt>
    <dgm:pt modelId="{8E835A85-89FD-4E42-B381-D76F3AD702B9}" type="pres">
      <dgm:prSet presAssocID="{09204B6D-DBB2-4436-8191-EC23F8D6BF40}" presName="connectorText" presStyleLbl="sibTrans2D1" presStyleIdx="3" presStyleCnt="4"/>
      <dgm:spPr/>
    </dgm:pt>
    <dgm:pt modelId="{7113B009-4E1F-4EAE-987D-AFE6CE1338B9}" type="pres">
      <dgm:prSet presAssocID="{5F9D7C9E-F9E5-41E2-A70E-DF1013F16D0B}" presName="node" presStyleLbl="node1" presStyleIdx="4" presStyleCnt="5">
        <dgm:presLayoutVars>
          <dgm:bulletEnabled val="1"/>
        </dgm:presLayoutVars>
      </dgm:prSet>
      <dgm:spPr/>
    </dgm:pt>
  </dgm:ptLst>
  <dgm:cxnLst>
    <dgm:cxn modelId="{91837903-81A1-479C-ABCB-613A1F179B65}" type="presOf" srcId="{0A283093-3A10-4881-AA07-ABC5F998B257}" destId="{9BE00583-EAB7-4263-B363-C547AB8E9CDC}" srcOrd="0" destOrd="0" presId="urn:microsoft.com/office/officeart/2005/8/layout/process1"/>
    <dgm:cxn modelId="{6D0D8304-3C5F-4EF8-9A66-5CD24ACF1C78}" type="presOf" srcId="{F2722D61-AB41-4AC8-A2F8-B346A0260944}" destId="{EB16C3D7-6F63-45FB-B9F3-D8F09DD28805}" srcOrd="0" destOrd="0" presId="urn:microsoft.com/office/officeart/2005/8/layout/process1"/>
    <dgm:cxn modelId="{9DD9731B-45DC-4C58-B843-10549F4F6692}" srcId="{394606B2-78AB-4080-BCCB-E301605DA7A3}" destId="{C6F0A205-D027-4DFB-806C-6A25B095E0CA}" srcOrd="2" destOrd="0" parTransId="{C668CC3E-12A4-4506-AC85-460A28E63F40}" sibTransId="{F2722D61-AB41-4AC8-A2F8-B346A0260944}"/>
    <dgm:cxn modelId="{A435D81D-5CD5-4B2B-B169-B842FB2A63AA}" srcId="{394606B2-78AB-4080-BCCB-E301605DA7A3}" destId="{5F9D7C9E-F9E5-41E2-A70E-DF1013F16D0B}" srcOrd="4" destOrd="0" parTransId="{F9E74076-D32C-4E6D-AFFE-129439B33E16}" sibTransId="{75D644C5-331E-41D0-9AF8-BDBF6CE4DFCF}"/>
    <dgm:cxn modelId="{3033C33C-0075-406B-8F09-165E74882492}" type="presOf" srcId="{5F9D7C9E-F9E5-41E2-A70E-DF1013F16D0B}" destId="{7113B009-4E1F-4EAE-987D-AFE6CE1338B9}" srcOrd="0" destOrd="0" presId="urn:microsoft.com/office/officeart/2005/8/layout/process1"/>
    <dgm:cxn modelId="{4F14904B-42DE-49C6-9331-7EB2D2C477E6}" type="presOf" srcId="{09204B6D-DBB2-4436-8191-EC23F8D6BF40}" destId="{D0C16076-4A53-4F86-B184-BD01630985FD}" srcOrd="0" destOrd="0" presId="urn:microsoft.com/office/officeart/2005/8/layout/process1"/>
    <dgm:cxn modelId="{8DA3A35A-1627-4248-BE99-A5329E0E1AF7}" type="presOf" srcId="{4C212F2A-03D4-4A33-A558-A4E5239E0AF8}" destId="{74B20638-2931-41CC-9DF3-F0964A0A04E4}" srcOrd="0" destOrd="0" presId="urn:microsoft.com/office/officeart/2005/8/layout/process1"/>
    <dgm:cxn modelId="{58E2BF7D-144E-4848-B144-AD71C3F66C40}" type="presOf" srcId="{C6F0A205-D027-4DFB-806C-6A25B095E0CA}" destId="{79C7959E-5354-402E-AD8B-294DCFB9A01D}" srcOrd="0" destOrd="0" presId="urn:microsoft.com/office/officeart/2005/8/layout/process1"/>
    <dgm:cxn modelId="{5EEE3088-0799-4999-AA9E-CC749B6C628C}" type="presOf" srcId="{CF6AFDB1-EA7F-43F2-B4C7-ADA0A5610F2E}" destId="{D81CF8A9-38FA-442D-909F-F5E5F31CA4F4}" srcOrd="0" destOrd="0" presId="urn:microsoft.com/office/officeart/2005/8/layout/process1"/>
    <dgm:cxn modelId="{07F41DAE-622D-47C6-BF7D-BC134103207C}" type="presOf" srcId="{22CA3100-F4CF-41E4-8339-52EEF349DAEE}" destId="{F148874E-44BA-4DF0-9E01-B7021D2485D5}" srcOrd="0" destOrd="0" presId="urn:microsoft.com/office/officeart/2005/8/layout/process1"/>
    <dgm:cxn modelId="{1BA568AF-4CDA-4BF3-A900-563A83095802}" type="presOf" srcId="{09204B6D-DBB2-4436-8191-EC23F8D6BF40}" destId="{8E835A85-89FD-4E42-B381-D76F3AD702B9}" srcOrd="1" destOrd="0" presId="urn:microsoft.com/office/officeart/2005/8/layout/process1"/>
    <dgm:cxn modelId="{B4CE88BD-2EE1-4D9A-A2F9-610241DBD64C}" type="presOf" srcId="{22CA3100-F4CF-41E4-8339-52EEF349DAEE}" destId="{DB4FAF88-A6D4-49EE-9BC2-812439428EF9}" srcOrd="1" destOrd="0" presId="urn:microsoft.com/office/officeart/2005/8/layout/process1"/>
    <dgm:cxn modelId="{6A66D6BF-6ECB-4E90-8FEB-B0738DA70831}" type="presOf" srcId="{BA4F49C3-5B89-498B-BF6C-6B54C4153E65}" destId="{3B450AE6-476A-41C5-96C4-0DF64A783CC0}" srcOrd="1" destOrd="0" presId="urn:microsoft.com/office/officeart/2005/8/layout/process1"/>
    <dgm:cxn modelId="{ADEB55C0-974D-4604-9B63-F40E1CB5C6EF}" type="presOf" srcId="{BA4F49C3-5B89-498B-BF6C-6B54C4153E65}" destId="{95E4B5A6-A8F5-46FF-8621-7EB954E6CCD4}" srcOrd="0" destOrd="0" presId="urn:microsoft.com/office/officeart/2005/8/layout/process1"/>
    <dgm:cxn modelId="{23189FD6-2EF1-45B4-9F6A-9341805A2D07}" type="presOf" srcId="{F2722D61-AB41-4AC8-A2F8-B346A0260944}" destId="{8223A1BC-9599-4F3A-97FA-666F46E5E375}" srcOrd="1" destOrd="0" presId="urn:microsoft.com/office/officeart/2005/8/layout/process1"/>
    <dgm:cxn modelId="{54C753D8-349F-47B6-8135-FD65B47E2F40}" srcId="{394606B2-78AB-4080-BCCB-E301605DA7A3}" destId="{CF6AFDB1-EA7F-43F2-B4C7-ADA0A5610F2E}" srcOrd="1" destOrd="0" parTransId="{26B1CF39-5F87-44A6-A259-503AC3A4C59A}" sibTransId="{22CA3100-F4CF-41E4-8339-52EEF349DAEE}"/>
    <dgm:cxn modelId="{76FEB0E8-759C-4629-99B3-A550DED969C0}" srcId="{394606B2-78AB-4080-BCCB-E301605DA7A3}" destId="{4C212F2A-03D4-4A33-A558-A4E5239E0AF8}" srcOrd="3" destOrd="0" parTransId="{FC8DDB0B-F1CA-42BD-9FCC-4EE51C168551}" sibTransId="{09204B6D-DBB2-4436-8191-EC23F8D6BF40}"/>
    <dgm:cxn modelId="{B6766EFA-AC2E-4348-B138-4DB7F5C3203F}" srcId="{394606B2-78AB-4080-BCCB-E301605DA7A3}" destId="{0A283093-3A10-4881-AA07-ABC5F998B257}" srcOrd="0" destOrd="0" parTransId="{55F8A49C-2F2B-45CE-83B5-9D1517D33C61}" sibTransId="{BA4F49C3-5B89-498B-BF6C-6B54C4153E65}"/>
    <dgm:cxn modelId="{9CE434FD-F166-4C17-B946-4B4E2C646F68}" type="presOf" srcId="{394606B2-78AB-4080-BCCB-E301605DA7A3}" destId="{1EE77FD6-2061-448B-BDAE-1B46AB8BF33E}" srcOrd="0" destOrd="0" presId="urn:microsoft.com/office/officeart/2005/8/layout/process1"/>
    <dgm:cxn modelId="{CFC57886-3880-49E0-A3D6-2E211B2C5087}" type="presParOf" srcId="{1EE77FD6-2061-448B-BDAE-1B46AB8BF33E}" destId="{9BE00583-EAB7-4263-B363-C547AB8E9CDC}" srcOrd="0" destOrd="0" presId="urn:microsoft.com/office/officeart/2005/8/layout/process1"/>
    <dgm:cxn modelId="{597897B6-7607-4080-8217-00E03D907CC8}" type="presParOf" srcId="{1EE77FD6-2061-448B-BDAE-1B46AB8BF33E}" destId="{95E4B5A6-A8F5-46FF-8621-7EB954E6CCD4}" srcOrd="1" destOrd="0" presId="urn:microsoft.com/office/officeart/2005/8/layout/process1"/>
    <dgm:cxn modelId="{AD4EC9E6-FD2B-490F-9697-8B636030FB63}" type="presParOf" srcId="{95E4B5A6-A8F5-46FF-8621-7EB954E6CCD4}" destId="{3B450AE6-476A-41C5-96C4-0DF64A783CC0}" srcOrd="0" destOrd="0" presId="urn:microsoft.com/office/officeart/2005/8/layout/process1"/>
    <dgm:cxn modelId="{00314BAA-3B08-4BD4-A6F8-53183AF9F337}" type="presParOf" srcId="{1EE77FD6-2061-448B-BDAE-1B46AB8BF33E}" destId="{D81CF8A9-38FA-442D-909F-F5E5F31CA4F4}" srcOrd="2" destOrd="0" presId="urn:microsoft.com/office/officeart/2005/8/layout/process1"/>
    <dgm:cxn modelId="{8B5AC292-2504-4ADD-81C0-3EC7311FCAA9}" type="presParOf" srcId="{1EE77FD6-2061-448B-BDAE-1B46AB8BF33E}" destId="{F148874E-44BA-4DF0-9E01-B7021D2485D5}" srcOrd="3" destOrd="0" presId="urn:microsoft.com/office/officeart/2005/8/layout/process1"/>
    <dgm:cxn modelId="{CDFDC311-61F0-4C1E-852C-B4ED68702000}" type="presParOf" srcId="{F148874E-44BA-4DF0-9E01-B7021D2485D5}" destId="{DB4FAF88-A6D4-49EE-9BC2-812439428EF9}" srcOrd="0" destOrd="0" presId="urn:microsoft.com/office/officeart/2005/8/layout/process1"/>
    <dgm:cxn modelId="{4C0ADB45-2005-48D9-BE81-441B5007C7AA}" type="presParOf" srcId="{1EE77FD6-2061-448B-BDAE-1B46AB8BF33E}" destId="{79C7959E-5354-402E-AD8B-294DCFB9A01D}" srcOrd="4" destOrd="0" presId="urn:microsoft.com/office/officeart/2005/8/layout/process1"/>
    <dgm:cxn modelId="{FDCA1D38-26C4-460A-8DAC-A4ED26B07D5D}" type="presParOf" srcId="{1EE77FD6-2061-448B-BDAE-1B46AB8BF33E}" destId="{EB16C3D7-6F63-45FB-B9F3-D8F09DD28805}" srcOrd="5" destOrd="0" presId="urn:microsoft.com/office/officeart/2005/8/layout/process1"/>
    <dgm:cxn modelId="{E65DD416-0078-4F6C-A0F8-7BE40B35BC9F}" type="presParOf" srcId="{EB16C3D7-6F63-45FB-B9F3-D8F09DD28805}" destId="{8223A1BC-9599-4F3A-97FA-666F46E5E375}" srcOrd="0" destOrd="0" presId="urn:microsoft.com/office/officeart/2005/8/layout/process1"/>
    <dgm:cxn modelId="{E8509ACE-7316-4F6A-AD83-5BF65BE6328B}" type="presParOf" srcId="{1EE77FD6-2061-448B-BDAE-1B46AB8BF33E}" destId="{74B20638-2931-41CC-9DF3-F0964A0A04E4}" srcOrd="6" destOrd="0" presId="urn:microsoft.com/office/officeart/2005/8/layout/process1"/>
    <dgm:cxn modelId="{385D0167-7380-48FF-9633-FEFBA18CFEA6}" type="presParOf" srcId="{1EE77FD6-2061-448B-BDAE-1B46AB8BF33E}" destId="{D0C16076-4A53-4F86-B184-BD01630985FD}" srcOrd="7" destOrd="0" presId="urn:microsoft.com/office/officeart/2005/8/layout/process1"/>
    <dgm:cxn modelId="{6C6E47BC-2CC4-49D5-A566-ADE00699C51D}" type="presParOf" srcId="{D0C16076-4A53-4F86-B184-BD01630985FD}" destId="{8E835A85-89FD-4E42-B381-D76F3AD702B9}" srcOrd="0" destOrd="0" presId="urn:microsoft.com/office/officeart/2005/8/layout/process1"/>
    <dgm:cxn modelId="{546F5E7D-44DD-4EF9-A3AB-3C125ED6D085}" type="presParOf" srcId="{1EE77FD6-2061-448B-BDAE-1B46AB8BF33E}" destId="{7113B009-4E1F-4EAE-987D-AFE6CE1338B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0583-EAB7-4263-B363-C547AB8E9CDC}">
      <dsp:nvSpPr>
        <dsp:cNvPr id="0" name=""/>
        <dsp:cNvSpPr/>
      </dsp:nvSpPr>
      <dsp:spPr>
        <a:xfrm>
          <a:off x="5600" y="2188506"/>
          <a:ext cx="1736090" cy="104165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PIR sensor</a:t>
          </a:r>
        </a:p>
      </dsp:txBody>
      <dsp:txXfrm>
        <a:off x="36109" y="2219015"/>
        <a:ext cx="1675072" cy="980636"/>
      </dsp:txXfrm>
    </dsp:sp>
    <dsp:sp modelId="{95E4B5A6-A8F5-46FF-8621-7EB954E6CCD4}">
      <dsp:nvSpPr>
        <dsp:cNvPr id="0" name=""/>
        <dsp:cNvSpPr/>
      </dsp:nvSpPr>
      <dsp:spPr>
        <a:xfrm>
          <a:off x="1915299" y="2494058"/>
          <a:ext cx="368051" cy="430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915299" y="2580168"/>
        <a:ext cx="257636" cy="258330"/>
      </dsp:txXfrm>
    </dsp:sp>
    <dsp:sp modelId="{D81CF8A9-38FA-442D-909F-F5E5F31CA4F4}">
      <dsp:nvSpPr>
        <dsp:cNvPr id="0" name=""/>
        <dsp:cNvSpPr/>
      </dsp:nvSpPr>
      <dsp:spPr>
        <a:xfrm>
          <a:off x="2436126" y="2188506"/>
          <a:ext cx="1736090" cy="104165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USB-6255 Analog Input</a:t>
          </a:r>
        </a:p>
      </dsp:txBody>
      <dsp:txXfrm>
        <a:off x="2466635" y="2219015"/>
        <a:ext cx="1675072" cy="980636"/>
      </dsp:txXfrm>
    </dsp:sp>
    <dsp:sp modelId="{F148874E-44BA-4DF0-9E01-B7021D2485D5}">
      <dsp:nvSpPr>
        <dsp:cNvPr id="0" name=""/>
        <dsp:cNvSpPr/>
      </dsp:nvSpPr>
      <dsp:spPr>
        <a:xfrm>
          <a:off x="4345825" y="2494058"/>
          <a:ext cx="368051" cy="430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60484"/>
            <a:satOff val="805"/>
            <a:lumOff val="8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345825" y="2580168"/>
        <a:ext cx="257636" cy="258330"/>
      </dsp:txXfrm>
    </dsp:sp>
    <dsp:sp modelId="{79C7959E-5354-402E-AD8B-294DCFB9A01D}">
      <dsp:nvSpPr>
        <dsp:cNvPr id="0" name=""/>
        <dsp:cNvSpPr/>
      </dsp:nvSpPr>
      <dsp:spPr>
        <a:xfrm>
          <a:off x="4866652" y="2188506"/>
          <a:ext cx="1736090" cy="104165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Labview</a:t>
          </a:r>
          <a:endParaRPr lang="en-US" sz="2000" kern="1200" dirty="0"/>
        </a:p>
      </dsp:txBody>
      <dsp:txXfrm>
        <a:off x="4897161" y="2219015"/>
        <a:ext cx="1675072" cy="980636"/>
      </dsp:txXfrm>
    </dsp:sp>
    <dsp:sp modelId="{EB16C3D7-6F63-45FB-B9F3-D8F09DD28805}">
      <dsp:nvSpPr>
        <dsp:cNvPr id="0" name=""/>
        <dsp:cNvSpPr/>
      </dsp:nvSpPr>
      <dsp:spPr>
        <a:xfrm>
          <a:off x="6776352" y="2494058"/>
          <a:ext cx="368051" cy="430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20968"/>
            <a:satOff val="1611"/>
            <a:lumOff val="161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776352" y="2580168"/>
        <a:ext cx="257636" cy="258330"/>
      </dsp:txXfrm>
    </dsp:sp>
    <dsp:sp modelId="{74B20638-2931-41CC-9DF3-F0964A0A04E4}">
      <dsp:nvSpPr>
        <dsp:cNvPr id="0" name=""/>
        <dsp:cNvSpPr/>
      </dsp:nvSpPr>
      <dsp:spPr>
        <a:xfrm>
          <a:off x="7297179" y="2188506"/>
          <a:ext cx="1736090" cy="104165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USB-6255 Analog output</a:t>
          </a:r>
        </a:p>
      </dsp:txBody>
      <dsp:txXfrm>
        <a:off x="7327688" y="2219015"/>
        <a:ext cx="1675072" cy="980636"/>
      </dsp:txXfrm>
    </dsp:sp>
    <dsp:sp modelId="{D0C16076-4A53-4F86-B184-BD01630985FD}">
      <dsp:nvSpPr>
        <dsp:cNvPr id="0" name=""/>
        <dsp:cNvSpPr/>
      </dsp:nvSpPr>
      <dsp:spPr>
        <a:xfrm>
          <a:off x="9206878" y="2494058"/>
          <a:ext cx="368051" cy="430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206878" y="2580168"/>
        <a:ext cx="257636" cy="258330"/>
      </dsp:txXfrm>
    </dsp:sp>
    <dsp:sp modelId="{7113B009-4E1F-4EAE-987D-AFE6CE1338B9}">
      <dsp:nvSpPr>
        <dsp:cNvPr id="0" name=""/>
        <dsp:cNvSpPr/>
      </dsp:nvSpPr>
      <dsp:spPr>
        <a:xfrm>
          <a:off x="9727705" y="2188506"/>
          <a:ext cx="1736090" cy="104165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Fan, LED</a:t>
          </a:r>
        </a:p>
      </dsp:txBody>
      <dsp:txXfrm>
        <a:off x="9758214" y="2219015"/>
        <a:ext cx="1675072" cy="980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F4A0-7839-06E9-9DE1-A6896FC52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F0493-0713-51E2-44E3-086123FE9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6638-8E9A-8819-4B8E-51C84D0C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9C8-8B74-498A-96A9-589960438B1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1A176-8450-F73D-90B8-E6E0FFF9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16AD9-4494-FF59-BE82-829A3F48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AC8D-36D9-4CCF-86D5-87E14D0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0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8FCA-2430-C603-94A4-A5AC3537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DB16E-0AB4-23DF-9C6E-9259B5A97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2672A-667F-753D-1348-8B7EA074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9C8-8B74-498A-96A9-589960438B1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ADF1-6A65-9AF8-4582-67B5BAE4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E7C02-537F-BE12-FEB6-788EE6FB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AC8D-36D9-4CCF-86D5-87E14D0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4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4F84-4252-C637-D280-8C389C6D2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BC4AC-6B6E-B56E-43A3-0F4974E35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769C3-851F-E020-ABF8-1931ED6A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9C8-8B74-498A-96A9-589960438B1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1B293-3814-28DA-C66F-83EC3DED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FC0C4-0434-AE3D-C062-B7936B8A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AC8D-36D9-4CCF-86D5-87E14D0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6E94-AAEC-462A-85A6-F6835A34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569F-5026-43AD-5033-7C7F9EDC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7326-F322-46A1-96B8-BBF19E54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9C8-8B74-498A-96A9-589960438B1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F731-5E05-9D04-A7F5-96BB141E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F78EC-E943-CC3B-4712-B38A9316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AC8D-36D9-4CCF-86D5-87E14D0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5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266A-BB95-72F7-520E-C25BAFF0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145BB-265C-F35B-5722-CF8402966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6BE70-6026-D0D2-9AB8-73580E97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9C8-8B74-498A-96A9-589960438B1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6E0B-8ED8-C8C6-49DA-FB422772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02E9-0ABF-7F87-DE08-E9BAA665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AC8D-36D9-4CCF-86D5-87E14D0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FE9C-990B-6C8D-9F42-3DD54B01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B447-C9AE-9A00-1DDC-3BD7EE32C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7389E-B6F8-BB4C-037F-7C25F35F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8A1FF-DF73-963D-6A8D-806A7161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9C8-8B74-498A-96A9-589960438B1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B83C-90EE-664D-2157-3D5ADABC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898DC-C37E-3FC5-01B4-C5C04316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AC8D-36D9-4CCF-86D5-87E14D0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401D-FD18-7D3D-1439-B6ECE148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BC79F-04FF-359A-F85D-9DF93968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2E9F7-1BE3-BB89-A9C3-6DB3D636C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27285-63B2-6C06-D41E-93925F8F7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A2AA5-D2AE-22CE-6C55-DD6F7B04E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A5624-6B99-3D56-0861-6F99BD11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9C8-8B74-498A-96A9-589960438B1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4A345-2322-8084-E019-A82D6C8B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CF817-F3FF-268C-2C68-8C2114E1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AC8D-36D9-4CCF-86D5-87E14D0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0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64D1-FF67-B903-84F5-9F35B474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3E4D4-232A-5AD2-A6E9-60B4433F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9C8-8B74-498A-96A9-589960438B1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64C3F-D7AE-D27E-307E-AEC26C07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7AE62-3030-634A-F8C0-BC4E00E1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AC8D-36D9-4CCF-86D5-87E14D0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0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74984-588C-5914-B679-10C75473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9C8-8B74-498A-96A9-589960438B1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F1ABB-F9CF-F83C-3BE7-535C29EF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3F2EB-D1BC-C1C2-3534-F849285E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AC8D-36D9-4CCF-86D5-87E14D0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1E34-D50E-C0D4-8290-BC899B67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F096-8C83-BAD0-26AD-90EDEBED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EFDAA-8A2F-1BC2-0FE7-225E905F5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706F-292A-3F61-9BB9-95570BFC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9C8-8B74-498A-96A9-589960438B1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351B9-4205-345F-B903-95858E68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6CB95-B454-C4FE-E1BF-B82586FB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AC8D-36D9-4CCF-86D5-87E14D0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1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185-F8E2-930D-D9E3-28AA9743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B55A5-93E7-B611-3D65-38AF4C2CD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A8FA6-C0F5-35F8-E3F6-85DABC4E7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24902-6B93-4180-03BD-78FF7B56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9C8-8B74-498A-96A9-589960438B1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4B201-E4E3-FF9A-8A0C-71335F43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2CC6F-EB02-43D4-6FAD-A3268D5C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AC8D-36D9-4CCF-86D5-87E14D0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2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9DF4B-3318-3547-2C26-D0F9D203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1C9C5-5398-8A96-84D9-68F52EF3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DDD66-910D-B44F-8E70-9AB18FD7A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279C8-8B74-498A-96A9-589960438B1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108AA-BA63-1A79-E412-D04353055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4147F-3974-FFDA-E9A2-E713A31E3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0AC8D-36D9-4CCF-86D5-87E14D0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3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9DB15AB-3378-D6ED-8F1B-01FA266E9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19CAC-977A-E062-39B6-78C80DD04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7" y="1169982"/>
            <a:ext cx="11135971" cy="273639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2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MIDTERM PROJECT</a:t>
            </a:r>
            <a:br>
              <a:rPr lang="en-US" sz="62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</a:br>
            <a:r>
              <a:rPr lang="en-US" sz="6200" i="1" dirty="0">
                <a:solidFill>
                  <a:schemeClr val="tx2"/>
                </a:solidFill>
                <a:latin typeface="Roboto" panose="02000000000000000000" pitchFamily="2" charset="0"/>
              </a:rPr>
              <a:t>Using passive </a:t>
            </a:r>
            <a:r>
              <a:rPr lang="en-US" sz="6200" i="1" dirty="0" err="1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</a:rPr>
              <a:t>I</a:t>
            </a:r>
            <a:r>
              <a:rPr lang="en-US" sz="6200" i="1" dirty="0" err="1">
                <a:solidFill>
                  <a:schemeClr val="tx2"/>
                </a:solidFill>
                <a:latin typeface="Roboto" panose="02000000000000000000" pitchFamily="2" charset="0"/>
              </a:rPr>
              <a:t>nfrated</a:t>
            </a:r>
            <a:r>
              <a:rPr lang="en-US" sz="6200" i="1" dirty="0">
                <a:solidFill>
                  <a:schemeClr val="tx2"/>
                </a:solidFill>
                <a:latin typeface="Roboto" panose="02000000000000000000" pitchFamily="2" charset="0"/>
              </a:rPr>
              <a:t> sensor to </a:t>
            </a:r>
            <a:r>
              <a:rPr lang="en-US" sz="6200" i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</a:rPr>
              <a:t>C</a:t>
            </a:r>
            <a:r>
              <a:rPr lang="en-US" sz="6200" i="1" dirty="0">
                <a:solidFill>
                  <a:schemeClr val="tx2"/>
                </a:solidFill>
                <a:latin typeface="Roboto" panose="02000000000000000000" pitchFamily="2" charset="0"/>
              </a:rPr>
              <a:t>ontrol </a:t>
            </a:r>
            <a:r>
              <a:rPr lang="en-US" sz="6200" i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</a:rPr>
              <a:t>F</a:t>
            </a:r>
            <a:r>
              <a:rPr lang="en-US" sz="6200" i="1" dirty="0">
                <a:solidFill>
                  <a:schemeClr val="tx2"/>
                </a:solidFill>
                <a:latin typeface="Roboto" panose="02000000000000000000" pitchFamily="2" charset="0"/>
              </a:rPr>
              <a:t>an and </a:t>
            </a:r>
            <a:r>
              <a:rPr lang="en-US" sz="6200" i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</a:rPr>
              <a:t>L</a:t>
            </a:r>
            <a:r>
              <a:rPr lang="en-US" sz="6200" i="1" dirty="0">
                <a:solidFill>
                  <a:schemeClr val="tx2"/>
                </a:solidFill>
                <a:latin typeface="Roboto" panose="02000000000000000000" pitchFamily="2" charset="0"/>
              </a:rPr>
              <a:t>ight (</a:t>
            </a:r>
            <a:r>
              <a:rPr lang="en-US" sz="6200" i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</a:rPr>
              <a:t>I.C.F.L</a:t>
            </a:r>
            <a:r>
              <a:rPr lang="en-US" sz="6200" i="1" dirty="0">
                <a:solidFill>
                  <a:schemeClr val="tx2"/>
                </a:solidFill>
                <a:latin typeface="Roboto" panose="02000000000000000000" pitchFamily="2" charset="0"/>
              </a:rPr>
              <a:t>)</a:t>
            </a:r>
            <a:endParaRPr lang="en-US" sz="6200" i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7E8AE-6D3C-2CA1-72A0-EC76DBD4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10530318" cy="1949813"/>
          </a:xfrm>
        </p:spPr>
        <p:txBody>
          <a:bodyPr anchor="t">
            <a:normAutofit/>
          </a:bodyPr>
          <a:lstStyle/>
          <a:p>
            <a:pPr algn="l"/>
            <a:r>
              <a:rPr lang="en-US" sz="1900">
                <a:solidFill>
                  <a:schemeClr val="tx2"/>
                </a:solidFill>
              </a:rPr>
              <a:t>DUONG DOAN TUNG</a:t>
            </a:r>
          </a:p>
          <a:p>
            <a:pPr algn="l"/>
            <a:r>
              <a:rPr lang="en-US" sz="1900">
                <a:solidFill>
                  <a:schemeClr val="tx2"/>
                </a:solidFill>
              </a:rPr>
              <a:t>LE HOANG NAM</a:t>
            </a:r>
          </a:p>
          <a:p>
            <a:pPr algn="l"/>
            <a:r>
              <a:rPr lang="en-US" sz="1900">
                <a:solidFill>
                  <a:schemeClr val="tx2"/>
                </a:solidFill>
              </a:rPr>
              <a:t>NGUYEN TRONG HUY HOANG</a:t>
            </a:r>
          </a:p>
          <a:p>
            <a:pPr algn="l"/>
            <a:endParaRPr lang="en-US" sz="1900">
              <a:solidFill>
                <a:schemeClr val="tx2"/>
              </a:solidFill>
            </a:endParaRPr>
          </a:p>
          <a:p>
            <a:pPr algn="l"/>
            <a:r>
              <a:rPr lang="en-US" sz="1900">
                <a:solidFill>
                  <a:schemeClr val="tx2"/>
                </a:solidFill>
              </a:rPr>
              <a:t>BASIC PROGRAMMING FOR ELECTRONIC</a:t>
            </a:r>
          </a:p>
        </p:txBody>
      </p:sp>
      <p:cxnSp>
        <p:nvCxnSpPr>
          <p:cNvPr id="58" name="Straight Connector 47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9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1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722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E710588-8F22-CC51-9C22-DEE67A3C43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115193"/>
              </p:ext>
            </p:extLst>
          </p:nvPr>
        </p:nvGraphicFramePr>
        <p:xfrm>
          <a:off x="249853" y="719666"/>
          <a:ext cx="1146939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90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51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94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51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70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57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5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CF6F9793625AAC42B779E49B2D20E482" ma:contentTypeVersion="10" ma:contentTypeDescription="Tạo tài liệu mới." ma:contentTypeScope="" ma:versionID="6255f00366e048c34ab79ee872a8bca5">
  <xsd:schema xmlns:xsd="http://www.w3.org/2001/XMLSchema" xmlns:xs="http://www.w3.org/2001/XMLSchema" xmlns:p="http://schemas.microsoft.com/office/2006/metadata/properties" xmlns:ns3="45b0e99b-de42-443e-b3ea-565da01f0459" xmlns:ns4="02248e38-fc44-453a-913b-3e80db47e8bc" targetNamespace="http://schemas.microsoft.com/office/2006/metadata/properties" ma:root="true" ma:fieldsID="2f11a055f9b73f016c861b8053450a1c" ns3:_="" ns4:_="">
    <xsd:import namespace="45b0e99b-de42-443e-b3ea-565da01f0459"/>
    <xsd:import namespace="02248e38-fc44-453a-913b-3e80db47e8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0e99b-de42-443e-b3ea-565da01f04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48e38-fc44-453a-913b-3e80db47e8b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F609E7-BE13-440F-A83F-74551BD9B022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02248e38-fc44-453a-913b-3e80db47e8bc"/>
    <ds:schemaRef ds:uri="45b0e99b-de42-443e-b3ea-565da01f0459"/>
  </ds:schemaRefs>
</ds:datastoreItem>
</file>

<file path=customXml/itemProps2.xml><?xml version="1.0" encoding="utf-8"?>
<ds:datastoreItem xmlns:ds="http://schemas.openxmlformats.org/officeDocument/2006/customXml" ds:itemID="{4043C797-30E2-4B03-8DB5-B2D6A5BB5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b0e99b-de42-443e-b3ea-565da01f0459"/>
    <ds:schemaRef ds:uri="02248e38-fc44-453a-913b-3e80db47e8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0604A4-EBEC-4D78-9CDC-1241B5A6CE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47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MIDTERM PROJECT Using passive Infrated sensor to Control Fan and Light (I.C.F.L)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 Using passive Infrated sensor to Control Fan and Light (I.C.F.L)</dc:title>
  <dc:creator>Dương Doãn Tùng</dc:creator>
  <cp:lastModifiedBy>Dương Doãn Tùng</cp:lastModifiedBy>
  <cp:revision>2</cp:revision>
  <dcterms:created xsi:type="dcterms:W3CDTF">2022-10-26T11:43:17Z</dcterms:created>
  <dcterms:modified xsi:type="dcterms:W3CDTF">2022-10-27T15:31:23Z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0x010100CF6F9793625AAC42B779E49B2D20E482</vt:lpwstr>
  </property>
</Properties>
</file>