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5"/>
    <p:restoredTop sz="92800"/>
  </p:normalViewPr>
  <p:slideViewPr>
    <p:cSldViewPr snapToGrid="0">
      <p:cViewPr varScale="1">
        <p:scale>
          <a:sx n="57" d="100"/>
          <a:sy n="57" d="100"/>
        </p:scale>
        <p:origin x="6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3046-3D61-082E-7CE7-504A95E70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5975-FA7D-9BAA-CD77-C0E14224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1DB2C-FE0C-16B3-5AFF-A87C6011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8649-5A5D-35EB-1CF7-BAA782CB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E94B-F57A-1F48-2977-5E44FC12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6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EE25-FF87-A99C-B5E3-47B40EAA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1F8D-39CD-736B-95AE-CF1E2693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F979-8AA4-B816-F56E-B73C404D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D970A-110C-55C0-44A8-1E5DF8E6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F5DD3-DE2C-3E27-A991-7DF65AC9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7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928F3-EB74-E9F4-7DC8-62893A02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08ED2-23E8-9A44-32D8-95C2CA97A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16665-6A8F-CD2B-790F-CE86FB95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27C1-2352-EF00-1573-38B758A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D0AB-348A-0FD4-E0C6-9DB428D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C64B-3520-F236-E8EE-DB74D5F8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D81B3-69FF-33A5-F3C6-05250A6D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3C43-3068-CC61-0B7D-91074781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C3664-0CFC-0F89-0CAE-1FF305B2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7A239-A7D6-D52D-3C45-104822C0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3E49-BB58-41F7-16B1-FDE9EDC02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B419B-6842-5590-CEEC-9CF5D3FF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4AFA-7325-A87E-2236-A04FF84C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C926-DBE3-03A6-FA41-A8E48ECA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C9B8-F6EA-E3C3-34F4-E9849C46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6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D492-0EA5-6A15-DCE1-C740D01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29B5-4179-5D69-FDD8-9A0366CDD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8A7A1-060D-6D60-FCB8-A95011718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841B3-3A01-A307-DC64-9F9D7978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93553-3606-57E8-75AC-3612D940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4161D-4E0F-6FBB-53C9-3CAE052C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0636-15F6-8880-B92D-1944F940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07EC6-CAF6-66A3-6DC6-B56FBABA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E1150-B5BF-15EF-11E2-95592ECC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311A3-11F3-7CB7-0330-B56175845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C8A49-2EE0-58E8-871A-F8283BD17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FEE95-36C7-9D77-DF04-2472B07A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5FA1D-E1EF-E6D2-62A6-B02FEFA8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C4922-5197-98D0-D5A4-AF8CC345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41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1699-08E8-7DF1-EA71-384DE4CB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A2D4A-C3C3-F011-757D-92C5FD8F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2B23B-0F34-79A9-6B47-C19A745C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DF86C-2F66-7713-A7D7-1E8D251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3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33F73-C059-C545-F1B0-B3490972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4B31D-B2B6-A2AF-C259-A42184DD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34430-90AD-A5DC-2D5A-91C1048D5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9201-37A2-D924-5F70-EFED55DC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1920-E1E8-B227-0979-A4200567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EA65D-C8F5-2076-182E-A17216C8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BC2BF-E3AF-29A4-FE94-6DE1D633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9F3D1-F9E3-DAAA-DF4C-5A20DFF9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33A0-9993-A38D-88A6-D61B5CFE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5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9069-26EA-DC20-29C4-FE271C14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D4ECD-F605-40E8-C47E-55EB2938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30667-B0F4-2F0F-7D6C-A017D98DC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3F5A3-F36F-CA2C-D151-71F59727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C6E28-8ABA-1E1B-C5B2-E3877197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E8484-4A63-0D90-F18F-B6279BDE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49E4B-2F75-B3B9-79AD-291DB277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9660D-E69F-AE54-65D6-AF5206CD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3D5C5-0024-AEE3-09A6-CBEB05361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5E57B-70E8-0943-9DB4-48416171437E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4BFCE-BD67-F8DF-CE7C-E2AF10D3C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8244D-080F-C78B-07F5-04BD3C4AF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A958CE-DD4F-B046-A1F9-89B9DD483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A70EDF-911A-93F3-CE09-740C0F5B637D}"/>
              </a:ext>
            </a:extLst>
          </p:cNvPr>
          <p:cNvCxnSpPr>
            <a:cxnSpLocks/>
          </p:cNvCxnSpPr>
          <p:nvPr/>
        </p:nvCxnSpPr>
        <p:spPr>
          <a:xfrm flipH="1">
            <a:off x="2523834" y="752354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890908-CD8D-D993-B9BD-4081ABE34CD2}"/>
              </a:ext>
            </a:extLst>
          </p:cNvPr>
          <p:cNvCxnSpPr>
            <a:cxnSpLocks/>
          </p:cNvCxnSpPr>
          <p:nvPr/>
        </p:nvCxnSpPr>
        <p:spPr>
          <a:xfrm>
            <a:off x="3704452" y="752354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B5DA63-34FA-6918-934F-B9EDF58BD629}"/>
              </a:ext>
            </a:extLst>
          </p:cNvPr>
          <p:cNvCxnSpPr>
            <a:cxnSpLocks/>
          </p:cNvCxnSpPr>
          <p:nvPr/>
        </p:nvCxnSpPr>
        <p:spPr>
          <a:xfrm flipH="1">
            <a:off x="3543855" y="1608881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902782-CD65-B935-B22E-6B5102C76A06}"/>
              </a:ext>
            </a:extLst>
          </p:cNvPr>
          <p:cNvSpPr txBox="1"/>
          <p:nvPr/>
        </p:nvSpPr>
        <p:spPr>
          <a:xfrm>
            <a:off x="3043723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5AD21-F001-DA63-7487-8D6F86D5310E}"/>
              </a:ext>
            </a:extLst>
          </p:cNvPr>
          <p:cNvSpPr txBox="1"/>
          <p:nvPr/>
        </p:nvSpPr>
        <p:spPr>
          <a:xfrm>
            <a:off x="4310192" y="273162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BC9CC-9FD3-2005-00D3-F3759058D28A}"/>
              </a:ext>
            </a:extLst>
          </p:cNvPr>
          <p:cNvSpPr txBox="1"/>
          <p:nvPr/>
        </p:nvSpPr>
        <p:spPr>
          <a:xfrm>
            <a:off x="1922910" y="2731624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E7C68D-5CE4-6DD1-03EF-C01A461C873A}"/>
              </a:ext>
            </a:extLst>
          </p:cNvPr>
          <p:cNvSpPr txBox="1"/>
          <p:nvPr/>
        </p:nvSpPr>
        <p:spPr>
          <a:xfrm>
            <a:off x="3189378" y="444577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B19B45-FFE7-A507-166E-959B171818D6}"/>
              </a:ext>
            </a:extLst>
          </p:cNvPr>
          <p:cNvCxnSpPr>
            <a:cxnSpLocks/>
          </p:cNvCxnSpPr>
          <p:nvPr/>
        </p:nvCxnSpPr>
        <p:spPr>
          <a:xfrm flipH="1">
            <a:off x="5916666" y="763925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B073EF-AE5C-584E-B811-B2149F109EDF}"/>
              </a:ext>
            </a:extLst>
          </p:cNvPr>
          <p:cNvCxnSpPr>
            <a:cxnSpLocks/>
          </p:cNvCxnSpPr>
          <p:nvPr/>
        </p:nvCxnSpPr>
        <p:spPr>
          <a:xfrm>
            <a:off x="7097284" y="763925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FF1C91-C613-8F51-D94F-0FC115B51062}"/>
              </a:ext>
            </a:extLst>
          </p:cNvPr>
          <p:cNvCxnSpPr>
            <a:cxnSpLocks/>
          </p:cNvCxnSpPr>
          <p:nvPr/>
        </p:nvCxnSpPr>
        <p:spPr>
          <a:xfrm flipH="1">
            <a:off x="6936687" y="1620452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A8D5123-EB14-A06D-9BE4-901784F280E4}"/>
              </a:ext>
            </a:extLst>
          </p:cNvPr>
          <p:cNvSpPr txBox="1"/>
          <p:nvPr/>
        </p:nvSpPr>
        <p:spPr>
          <a:xfrm>
            <a:off x="6436555" y="2754767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B2CF2-6A26-9AE7-3B31-DA6678F49D5F}"/>
              </a:ext>
            </a:extLst>
          </p:cNvPr>
          <p:cNvSpPr txBox="1"/>
          <p:nvPr/>
        </p:nvSpPr>
        <p:spPr>
          <a:xfrm>
            <a:off x="7703024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610FBA-99FA-3C7A-DEC3-F9E0FEC8E58C}"/>
              </a:ext>
            </a:extLst>
          </p:cNvPr>
          <p:cNvSpPr txBox="1"/>
          <p:nvPr/>
        </p:nvSpPr>
        <p:spPr>
          <a:xfrm>
            <a:off x="5315742" y="274319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B16B10-1BB1-48EB-2843-1E3C4FBD3D20}"/>
              </a:ext>
            </a:extLst>
          </p:cNvPr>
          <p:cNvSpPr txBox="1"/>
          <p:nvPr/>
        </p:nvSpPr>
        <p:spPr>
          <a:xfrm>
            <a:off x="6184813" y="167578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expansion post Pleistocene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EF35EA-129A-1A20-0D5D-795822668FB5}"/>
              </a:ext>
            </a:extLst>
          </p:cNvPr>
          <p:cNvCxnSpPr>
            <a:cxnSpLocks/>
          </p:cNvCxnSpPr>
          <p:nvPr/>
        </p:nvCxnSpPr>
        <p:spPr>
          <a:xfrm flipH="1">
            <a:off x="5898518" y="2392532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60DE70-D4F8-5D71-217A-440AD4E3ECB7}"/>
              </a:ext>
            </a:extLst>
          </p:cNvPr>
          <p:cNvCxnSpPr>
            <a:cxnSpLocks/>
          </p:cNvCxnSpPr>
          <p:nvPr/>
        </p:nvCxnSpPr>
        <p:spPr>
          <a:xfrm flipH="1">
            <a:off x="6919268" y="2387093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8C7DFE-2FBB-9A55-9874-C2AB8978D5E3}"/>
              </a:ext>
            </a:extLst>
          </p:cNvPr>
          <p:cNvCxnSpPr>
            <a:cxnSpLocks/>
          </p:cNvCxnSpPr>
          <p:nvPr/>
        </p:nvCxnSpPr>
        <p:spPr>
          <a:xfrm>
            <a:off x="8037005" y="2387093"/>
            <a:ext cx="228868" cy="344531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8A7CC1-1FFB-740B-AFC1-A16630858DCE}"/>
              </a:ext>
            </a:extLst>
          </p:cNvPr>
          <p:cNvCxnSpPr>
            <a:cxnSpLocks/>
          </p:cNvCxnSpPr>
          <p:nvPr/>
        </p:nvCxnSpPr>
        <p:spPr>
          <a:xfrm flipH="1">
            <a:off x="9859227" y="763925"/>
            <a:ext cx="969146" cy="16286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0AF5A5-C19D-1BE5-687C-21BB8FCA62EF}"/>
              </a:ext>
            </a:extLst>
          </p:cNvPr>
          <p:cNvCxnSpPr>
            <a:cxnSpLocks/>
          </p:cNvCxnSpPr>
          <p:nvPr/>
        </p:nvCxnSpPr>
        <p:spPr>
          <a:xfrm>
            <a:off x="10828373" y="763925"/>
            <a:ext cx="939721" cy="161772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D3067B-C3C5-5421-F066-F35A05E450DC}"/>
              </a:ext>
            </a:extLst>
          </p:cNvPr>
          <p:cNvCxnSpPr>
            <a:cxnSpLocks/>
          </p:cNvCxnSpPr>
          <p:nvPr/>
        </p:nvCxnSpPr>
        <p:spPr>
          <a:xfrm flipH="1">
            <a:off x="10862558" y="1620452"/>
            <a:ext cx="395038" cy="78365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3D5E808-ABCF-0E30-A1A2-A86C377E42F7}"/>
              </a:ext>
            </a:extLst>
          </p:cNvPr>
          <p:cNvSpPr txBox="1"/>
          <p:nvPr/>
        </p:nvSpPr>
        <p:spPr>
          <a:xfrm>
            <a:off x="10167644" y="2754767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5F515F-3D2A-0AF1-53F5-2D31D1112A36}"/>
              </a:ext>
            </a:extLst>
          </p:cNvPr>
          <p:cNvSpPr txBox="1"/>
          <p:nvPr/>
        </p:nvSpPr>
        <p:spPr>
          <a:xfrm>
            <a:off x="11434113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BB6B3F-FC16-A58E-A60B-D0C4D69CF312}"/>
              </a:ext>
            </a:extLst>
          </p:cNvPr>
          <p:cNvSpPr txBox="1"/>
          <p:nvPr/>
        </p:nvSpPr>
        <p:spPr>
          <a:xfrm>
            <a:off x="9046831" y="274319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6FA7AE-564D-AB36-7A9A-464748E5DC50}"/>
              </a:ext>
            </a:extLst>
          </p:cNvPr>
          <p:cNvSpPr txBox="1"/>
          <p:nvPr/>
        </p:nvSpPr>
        <p:spPr>
          <a:xfrm>
            <a:off x="9915902" y="167578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contraction post Pleistocene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A5C3E5-7B7B-8E48-E7D7-D917B685FBAD}"/>
              </a:ext>
            </a:extLst>
          </p:cNvPr>
          <p:cNvCxnSpPr>
            <a:cxnSpLocks/>
          </p:cNvCxnSpPr>
          <p:nvPr/>
        </p:nvCxnSpPr>
        <p:spPr>
          <a:xfrm flipH="1">
            <a:off x="9629607" y="2392532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F5B584-D55A-B3E6-35D7-32A6AA0C603A}"/>
              </a:ext>
            </a:extLst>
          </p:cNvPr>
          <p:cNvCxnSpPr>
            <a:cxnSpLocks/>
          </p:cNvCxnSpPr>
          <p:nvPr/>
        </p:nvCxnSpPr>
        <p:spPr>
          <a:xfrm flipH="1">
            <a:off x="10650357" y="2387093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72FF74-9C5F-5BFC-52B6-6221400B261C}"/>
              </a:ext>
            </a:extLst>
          </p:cNvPr>
          <p:cNvCxnSpPr>
            <a:cxnSpLocks/>
          </p:cNvCxnSpPr>
          <p:nvPr/>
        </p:nvCxnSpPr>
        <p:spPr>
          <a:xfrm>
            <a:off x="11768094" y="2387093"/>
            <a:ext cx="228868" cy="34453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FC0310-44BC-3870-C861-4E514C4E41DD}"/>
              </a:ext>
            </a:extLst>
          </p:cNvPr>
          <p:cNvCxnSpPr>
            <a:cxnSpLocks/>
          </p:cNvCxnSpPr>
          <p:nvPr/>
        </p:nvCxnSpPr>
        <p:spPr>
          <a:xfrm flipH="1">
            <a:off x="5688253" y="3935890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CFFC3B-228F-7717-490C-B94FA0F3F474}"/>
              </a:ext>
            </a:extLst>
          </p:cNvPr>
          <p:cNvCxnSpPr>
            <a:cxnSpLocks/>
          </p:cNvCxnSpPr>
          <p:nvPr/>
        </p:nvCxnSpPr>
        <p:spPr>
          <a:xfrm>
            <a:off x="6868871" y="3935890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27E439-3504-0E37-9731-199FBFCA0036}"/>
              </a:ext>
            </a:extLst>
          </p:cNvPr>
          <p:cNvCxnSpPr>
            <a:cxnSpLocks/>
          </p:cNvCxnSpPr>
          <p:nvPr/>
        </p:nvCxnSpPr>
        <p:spPr>
          <a:xfrm flipH="1">
            <a:off x="6708274" y="4792417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38723C-CB6C-E44E-9B9B-4ABA7C9A4572}"/>
              </a:ext>
            </a:extLst>
          </p:cNvPr>
          <p:cNvSpPr txBox="1"/>
          <p:nvPr/>
        </p:nvSpPr>
        <p:spPr>
          <a:xfrm>
            <a:off x="6208142" y="5926732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6545C5-6640-CE14-FC70-44C0465E8010}"/>
              </a:ext>
            </a:extLst>
          </p:cNvPr>
          <p:cNvSpPr txBox="1"/>
          <p:nvPr/>
        </p:nvSpPr>
        <p:spPr>
          <a:xfrm>
            <a:off x="7474611" y="591516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AE3927-E2BC-7E1A-A7C0-51E313DDAD0E}"/>
              </a:ext>
            </a:extLst>
          </p:cNvPr>
          <p:cNvSpPr txBox="1"/>
          <p:nvPr/>
        </p:nvSpPr>
        <p:spPr>
          <a:xfrm>
            <a:off x="5956400" y="3339543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expansion post Pleistocene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97D73E-5500-01C1-0D47-65BCBCF42DC1}"/>
              </a:ext>
            </a:extLst>
          </p:cNvPr>
          <p:cNvCxnSpPr>
            <a:cxnSpLocks/>
          </p:cNvCxnSpPr>
          <p:nvPr/>
        </p:nvCxnSpPr>
        <p:spPr>
          <a:xfrm flipH="1">
            <a:off x="5670105" y="5564497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5A1A67-1E29-9DD1-F9AF-EE64D244D204}"/>
              </a:ext>
            </a:extLst>
          </p:cNvPr>
          <p:cNvCxnSpPr>
            <a:cxnSpLocks/>
          </p:cNvCxnSpPr>
          <p:nvPr/>
        </p:nvCxnSpPr>
        <p:spPr>
          <a:xfrm flipH="1">
            <a:off x="6690855" y="5559058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58C4D46-9B1D-7F99-5795-DD09BD2F67B9}"/>
              </a:ext>
            </a:extLst>
          </p:cNvPr>
          <p:cNvCxnSpPr>
            <a:cxnSpLocks/>
          </p:cNvCxnSpPr>
          <p:nvPr/>
        </p:nvCxnSpPr>
        <p:spPr>
          <a:xfrm>
            <a:off x="7808592" y="5559058"/>
            <a:ext cx="228868" cy="344531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C43484-17FC-8DE5-4CAC-E13896E91C0C}"/>
              </a:ext>
            </a:extLst>
          </p:cNvPr>
          <p:cNvCxnSpPr>
            <a:cxnSpLocks/>
          </p:cNvCxnSpPr>
          <p:nvPr/>
        </p:nvCxnSpPr>
        <p:spPr>
          <a:xfrm flipH="1">
            <a:off x="9630814" y="3935890"/>
            <a:ext cx="969146" cy="16286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4604B0-1671-41B3-C3D3-DEBBC2260960}"/>
              </a:ext>
            </a:extLst>
          </p:cNvPr>
          <p:cNvCxnSpPr>
            <a:cxnSpLocks/>
          </p:cNvCxnSpPr>
          <p:nvPr/>
        </p:nvCxnSpPr>
        <p:spPr>
          <a:xfrm>
            <a:off x="10599960" y="3935890"/>
            <a:ext cx="939721" cy="161772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B75D3A-DACC-E177-A083-A4DFD213467F}"/>
              </a:ext>
            </a:extLst>
          </p:cNvPr>
          <p:cNvCxnSpPr>
            <a:cxnSpLocks/>
          </p:cNvCxnSpPr>
          <p:nvPr/>
        </p:nvCxnSpPr>
        <p:spPr>
          <a:xfrm flipH="1">
            <a:off x="10634145" y="4792417"/>
            <a:ext cx="395038" cy="78365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E11444E-1BE4-B77E-42F1-3A7F40C3AE13}"/>
              </a:ext>
            </a:extLst>
          </p:cNvPr>
          <p:cNvSpPr txBox="1"/>
          <p:nvPr/>
        </p:nvSpPr>
        <p:spPr>
          <a:xfrm>
            <a:off x="9939231" y="5926732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4EE277-CC23-4F09-D8E2-DCE2AE596F57}"/>
              </a:ext>
            </a:extLst>
          </p:cNvPr>
          <p:cNvSpPr txBox="1"/>
          <p:nvPr/>
        </p:nvSpPr>
        <p:spPr>
          <a:xfrm>
            <a:off x="11205700" y="591516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39EAF7-B553-7BD0-A7B6-C0D3A84BD089}"/>
              </a:ext>
            </a:extLst>
          </p:cNvPr>
          <p:cNvSpPr txBox="1"/>
          <p:nvPr/>
        </p:nvSpPr>
        <p:spPr>
          <a:xfrm>
            <a:off x="8818418" y="5915160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DB54546-05D7-6039-F9CD-46A2E0FA4CE1}"/>
              </a:ext>
            </a:extLst>
          </p:cNvPr>
          <p:cNvSpPr txBox="1"/>
          <p:nvPr/>
        </p:nvSpPr>
        <p:spPr>
          <a:xfrm>
            <a:off x="9687489" y="3339543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contraction post Pleistocene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7FBCE90-05A7-6736-C6B8-909B7D0DBFA0}"/>
              </a:ext>
            </a:extLst>
          </p:cNvPr>
          <p:cNvCxnSpPr>
            <a:cxnSpLocks/>
          </p:cNvCxnSpPr>
          <p:nvPr/>
        </p:nvCxnSpPr>
        <p:spPr>
          <a:xfrm flipH="1">
            <a:off x="9401194" y="5564497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78DECD-A8D1-2213-BEC5-8AC80F333944}"/>
              </a:ext>
            </a:extLst>
          </p:cNvPr>
          <p:cNvCxnSpPr>
            <a:cxnSpLocks/>
          </p:cNvCxnSpPr>
          <p:nvPr/>
        </p:nvCxnSpPr>
        <p:spPr>
          <a:xfrm flipH="1">
            <a:off x="10421944" y="5559058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817D-9A73-5901-9746-19B7EC2DA024}"/>
              </a:ext>
            </a:extLst>
          </p:cNvPr>
          <p:cNvCxnSpPr>
            <a:cxnSpLocks/>
          </p:cNvCxnSpPr>
          <p:nvPr/>
        </p:nvCxnSpPr>
        <p:spPr>
          <a:xfrm>
            <a:off x="11539681" y="5559058"/>
            <a:ext cx="228868" cy="34453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619B1F5-4161-C748-7605-50B477B0B302}"/>
              </a:ext>
            </a:extLst>
          </p:cNvPr>
          <p:cNvSpPr txBox="1"/>
          <p:nvPr/>
        </p:nvSpPr>
        <p:spPr>
          <a:xfrm>
            <a:off x="5237762" y="592673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0381996-5481-49D0-9106-1B32220D3C09}"/>
              </a:ext>
            </a:extLst>
          </p:cNvPr>
          <p:cNvCxnSpPr>
            <a:cxnSpLocks/>
          </p:cNvCxnSpPr>
          <p:nvPr/>
        </p:nvCxnSpPr>
        <p:spPr>
          <a:xfrm flipH="1">
            <a:off x="2417923" y="3834373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D9CBF2B-529D-ED95-6C34-8C160F448479}"/>
              </a:ext>
            </a:extLst>
          </p:cNvPr>
          <p:cNvCxnSpPr>
            <a:cxnSpLocks/>
          </p:cNvCxnSpPr>
          <p:nvPr/>
        </p:nvCxnSpPr>
        <p:spPr>
          <a:xfrm>
            <a:off x="3598541" y="3834373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C735B1E-584C-7747-1C46-60A75BCBDFE6}"/>
              </a:ext>
            </a:extLst>
          </p:cNvPr>
          <p:cNvCxnSpPr>
            <a:cxnSpLocks/>
          </p:cNvCxnSpPr>
          <p:nvPr/>
        </p:nvCxnSpPr>
        <p:spPr>
          <a:xfrm flipH="1">
            <a:off x="3437944" y="4690900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FFB030-02FF-148B-A955-40FA2168F62C}"/>
              </a:ext>
            </a:extLst>
          </p:cNvPr>
          <p:cNvSpPr txBox="1"/>
          <p:nvPr/>
        </p:nvSpPr>
        <p:spPr>
          <a:xfrm>
            <a:off x="2937812" y="582521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72A0D7-9659-100B-4579-D33AFF24FF5A}"/>
              </a:ext>
            </a:extLst>
          </p:cNvPr>
          <p:cNvSpPr txBox="1"/>
          <p:nvPr/>
        </p:nvSpPr>
        <p:spPr>
          <a:xfrm>
            <a:off x="4218567" y="5813644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403980-B178-8FAF-B804-2B4E2F4C9CE2}"/>
              </a:ext>
            </a:extLst>
          </p:cNvPr>
          <p:cNvSpPr txBox="1"/>
          <p:nvPr/>
        </p:nvSpPr>
        <p:spPr>
          <a:xfrm>
            <a:off x="1816999" y="5813643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B31984F-E111-BB33-994C-8E8A51DDE385}"/>
              </a:ext>
            </a:extLst>
          </p:cNvPr>
          <p:cNvSpPr txBox="1"/>
          <p:nvPr/>
        </p:nvSpPr>
        <p:spPr>
          <a:xfrm>
            <a:off x="3083467" y="352659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F82586D-B63C-4F76-AA01-6117AFF71E3C}"/>
              </a:ext>
            </a:extLst>
          </p:cNvPr>
          <p:cNvCxnSpPr/>
          <p:nvPr/>
        </p:nvCxnSpPr>
        <p:spPr>
          <a:xfrm>
            <a:off x="3383949" y="4471988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92FAFD7-313D-0E1A-D679-1B7CF114889D}"/>
              </a:ext>
            </a:extLst>
          </p:cNvPr>
          <p:cNvCxnSpPr/>
          <p:nvPr/>
        </p:nvCxnSpPr>
        <p:spPr>
          <a:xfrm>
            <a:off x="3860234" y="515302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DE1FDA-65E7-5F35-207B-662FC169200E}"/>
              </a:ext>
            </a:extLst>
          </p:cNvPr>
          <p:cNvCxnSpPr/>
          <p:nvPr/>
        </p:nvCxnSpPr>
        <p:spPr>
          <a:xfrm>
            <a:off x="6655184" y="4491038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77D54E-A5F7-F006-B9F1-E4F808A4E8BF}"/>
              </a:ext>
            </a:extLst>
          </p:cNvPr>
          <p:cNvCxnSpPr/>
          <p:nvPr/>
        </p:nvCxnSpPr>
        <p:spPr>
          <a:xfrm>
            <a:off x="7131469" y="517207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8A42BA0-BA19-88A2-7B1C-B1B7062DA3A8}"/>
              </a:ext>
            </a:extLst>
          </p:cNvPr>
          <p:cNvCxnSpPr/>
          <p:nvPr/>
        </p:nvCxnSpPr>
        <p:spPr>
          <a:xfrm>
            <a:off x="10386273" y="4491038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5582584-71A4-42EC-8AC0-FC2FEDB65393}"/>
              </a:ext>
            </a:extLst>
          </p:cNvPr>
          <p:cNvCxnSpPr/>
          <p:nvPr/>
        </p:nvCxnSpPr>
        <p:spPr>
          <a:xfrm>
            <a:off x="10862558" y="517207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8D9307A-8502-6FA7-A473-AF8EE175EFE2}"/>
              </a:ext>
            </a:extLst>
          </p:cNvPr>
          <p:cNvSpPr txBox="1"/>
          <p:nvPr/>
        </p:nvSpPr>
        <p:spPr>
          <a:xfrm>
            <a:off x="333480" y="1435786"/>
            <a:ext cx="125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Migration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D063E0C-D29D-B0FA-92DD-E9E8E9931EAB}"/>
              </a:ext>
            </a:extLst>
          </p:cNvPr>
          <p:cNvSpPr txBox="1"/>
          <p:nvPr/>
        </p:nvSpPr>
        <p:spPr>
          <a:xfrm>
            <a:off x="333479" y="4452718"/>
            <a:ext cx="125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migration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2285D-1B68-8E3D-9B75-D918BFEE6FCB}"/>
              </a:ext>
            </a:extLst>
          </p:cNvPr>
          <p:cNvSpPr txBox="1"/>
          <p:nvPr/>
        </p:nvSpPr>
        <p:spPr>
          <a:xfrm>
            <a:off x="1816999" y="813909"/>
            <a:ext cx="112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noMK3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66330-0317-2647-777A-60B91994D6FB}"/>
              </a:ext>
            </a:extLst>
          </p:cNvPr>
          <p:cNvSpPr txBox="1"/>
          <p:nvPr/>
        </p:nvSpPr>
        <p:spPr>
          <a:xfrm>
            <a:off x="5085877" y="766438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noMExp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EBE84B-46A2-642D-F86B-C82AB0FC7106}"/>
              </a:ext>
            </a:extLst>
          </p:cNvPr>
          <p:cNvSpPr/>
          <p:nvPr/>
        </p:nvSpPr>
        <p:spPr>
          <a:xfrm>
            <a:off x="4029494" y="5316669"/>
            <a:ext cx="105911" cy="473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0101FE-5386-B41D-2901-B0E51A968124}"/>
              </a:ext>
            </a:extLst>
          </p:cNvPr>
          <p:cNvSpPr/>
          <p:nvPr/>
        </p:nvSpPr>
        <p:spPr>
          <a:xfrm>
            <a:off x="3159210" y="4744754"/>
            <a:ext cx="131370" cy="106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DC0CF8-52A3-FF76-0C05-4F9293A24041}"/>
              </a:ext>
            </a:extLst>
          </p:cNvPr>
          <p:cNvSpPr/>
          <p:nvPr/>
        </p:nvSpPr>
        <p:spPr>
          <a:xfrm>
            <a:off x="7291772" y="5553617"/>
            <a:ext cx="105911" cy="473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F5352-916C-718F-B6DC-FA25606ACDF8}"/>
              </a:ext>
            </a:extLst>
          </p:cNvPr>
          <p:cNvSpPr/>
          <p:nvPr/>
        </p:nvSpPr>
        <p:spPr>
          <a:xfrm>
            <a:off x="6397879" y="4839342"/>
            <a:ext cx="131370" cy="1068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043FA-E011-1E97-101D-790C17EF376A}"/>
              </a:ext>
            </a:extLst>
          </p:cNvPr>
          <p:cNvSpPr txBox="1"/>
          <p:nvPr/>
        </p:nvSpPr>
        <p:spPr>
          <a:xfrm>
            <a:off x="2119745" y="3985874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AncM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8244E-E509-A194-8897-6176B01381D9}"/>
              </a:ext>
            </a:extLst>
          </p:cNvPr>
          <p:cNvSpPr txBox="1"/>
          <p:nvPr/>
        </p:nvSpPr>
        <p:spPr>
          <a:xfrm>
            <a:off x="4796267" y="3944581"/>
            <a:ext cx="124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AncMExp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4AB163-B028-C855-5CE0-2B3ED400D83B}"/>
              </a:ext>
            </a:extLst>
          </p:cNvPr>
          <p:cNvSpPr txBox="1"/>
          <p:nvPr/>
        </p:nvSpPr>
        <p:spPr>
          <a:xfrm>
            <a:off x="7703100" y="4817654"/>
            <a:ext cx="1483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mig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rockies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is since pop size change to split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5BD843-728A-3F34-C10E-129410B2A77A}"/>
              </a:ext>
            </a:extLst>
          </p:cNvPr>
          <p:cNvCxnSpPr/>
          <p:nvPr/>
        </p:nvCxnSpPr>
        <p:spPr>
          <a:xfrm>
            <a:off x="6655184" y="5553617"/>
            <a:ext cx="15179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59727-9B7F-DBF4-28D7-C27D151C8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1B92BD-EF26-4C5A-7D64-0BB2A584F5CD}"/>
              </a:ext>
            </a:extLst>
          </p:cNvPr>
          <p:cNvCxnSpPr>
            <a:cxnSpLocks/>
          </p:cNvCxnSpPr>
          <p:nvPr/>
        </p:nvCxnSpPr>
        <p:spPr>
          <a:xfrm flipH="1">
            <a:off x="2523834" y="752354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4F0C70-32E2-FE81-3AEB-67D82D75F858}"/>
              </a:ext>
            </a:extLst>
          </p:cNvPr>
          <p:cNvCxnSpPr>
            <a:cxnSpLocks/>
          </p:cNvCxnSpPr>
          <p:nvPr/>
        </p:nvCxnSpPr>
        <p:spPr>
          <a:xfrm>
            <a:off x="3704452" y="752354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0B84C1-8DE2-114C-592A-BA3B9138F369}"/>
              </a:ext>
            </a:extLst>
          </p:cNvPr>
          <p:cNvCxnSpPr>
            <a:cxnSpLocks/>
          </p:cNvCxnSpPr>
          <p:nvPr/>
        </p:nvCxnSpPr>
        <p:spPr>
          <a:xfrm flipH="1">
            <a:off x="3543855" y="1608881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421FBB-68FB-2707-0A57-A64CD8337A77}"/>
              </a:ext>
            </a:extLst>
          </p:cNvPr>
          <p:cNvSpPr txBox="1"/>
          <p:nvPr/>
        </p:nvSpPr>
        <p:spPr>
          <a:xfrm>
            <a:off x="3043723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A75576-D903-4C0A-1C26-BC45058F686A}"/>
              </a:ext>
            </a:extLst>
          </p:cNvPr>
          <p:cNvSpPr txBox="1"/>
          <p:nvPr/>
        </p:nvSpPr>
        <p:spPr>
          <a:xfrm>
            <a:off x="4310192" y="273162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F019F-1513-CA30-FDCA-C0C7DB9518BC}"/>
              </a:ext>
            </a:extLst>
          </p:cNvPr>
          <p:cNvSpPr txBox="1"/>
          <p:nvPr/>
        </p:nvSpPr>
        <p:spPr>
          <a:xfrm>
            <a:off x="1922910" y="2731624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28A6F-0AF3-0978-2CEA-534A346DA67A}"/>
              </a:ext>
            </a:extLst>
          </p:cNvPr>
          <p:cNvSpPr txBox="1"/>
          <p:nvPr/>
        </p:nvSpPr>
        <p:spPr>
          <a:xfrm>
            <a:off x="3189378" y="444577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A5EC9C-E272-FF1D-05E1-683ED26CD7F1}"/>
              </a:ext>
            </a:extLst>
          </p:cNvPr>
          <p:cNvCxnSpPr>
            <a:cxnSpLocks/>
          </p:cNvCxnSpPr>
          <p:nvPr/>
        </p:nvCxnSpPr>
        <p:spPr>
          <a:xfrm flipH="1">
            <a:off x="5916666" y="763925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224913-FBDC-E9A9-C040-D3A88BF02452}"/>
              </a:ext>
            </a:extLst>
          </p:cNvPr>
          <p:cNvCxnSpPr>
            <a:cxnSpLocks/>
          </p:cNvCxnSpPr>
          <p:nvPr/>
        </p:nvCxnSpPr>
        <p:spPr>
          <a:xfrm>
            <a:off x="7097284" y="763925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BED8EC-A50D-BB12-D6B6-B16B78789F53}"/>
              </a:ext>
            </a:extLst>
          </p:cNvPr>
          <p:cNvCxnSpPr>
            <a:cxnSpLocks/>
          </p:cNvCxnSpPr>
          <p:nvPr/>
        </p:nvCxnSpPr>
        <p:spPr>
          <a:xfrm flipH="1">
            <a:off x="6936687" y="1620452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086A12E-42E7-B1F9-E195-7734B9C86255}"/>
              </a:ext>
            </a:extLst>
          </p:cNvPr>
          <p:cNvSpPr txBox="1"/>
          <p:nvPr/>
        </p:nvSpPr>
        <p:spPr>
          <a:xfrm>
            <a:off x="6436555" y="2754767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B6EC0-DDC8-9084-9363-47CF8E298008}"/>
              </a:ext>
            </a:extLst>
          </p:cNvPr>
          <p:cNvSpPr txBox="1"/>
          <p:nvPr/>
        </p:nvSpPr>
        <p:spPr>
          <a:xfrm>
            <a:off x="7703024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CBCF18-A7C4-3B29-42E3-129DB1102716}"/>
              </a:ext>
            </a:extLst>
          </p:cNvPr>
          <p:cNvSpPr txBox="1"/>
          <p:nvPr/>
        </p:nvSpPr>
        <p:spPr>
          <a:xfrm>
            <a:off x="5315742" y="274319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8FF859-26FE-EDF6-8B4C-5B1224EA28B9}"/>
              </a:ext>
            </a:extLst>
          </p:cNvPr>
          <p:cNvSpPr txBox="1"/>
          <p:nvPr/>
        </p:nvSpPr>
        <p:spPr>
          <a:xfrm>
            <a:off x="6184813" y="167578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expansion post Pleistocene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44DCD-3BCF-EC49-2A5D-826FC1997A43}"/>
              </a:ext>
            </a:extLst>
          </p:cNvPr>
          <p:cNvCxnSpPr>
            <a:cxnSpLocks/>
          </p:cNvCxnSpPr>
          <p:nvPr/>
        </p:nvCxnSpPr>
        <p:spPr>
          <a:xfrm flipH="1">
            <a:off x="5898518" y="2392532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AD72EA-885F-03AF-8445-C72B01F3F3D8}"/>
              </a:ext>
            </a:extLst>
          </p:cNvPr>
          <p:cNvCxnSpPr>
            <a:cxnSpLocks/>
          </p:cNvCxnSpPr>
          <p:nvPr/>
        </p:nvCxnSpPr>
        <p:spPr>
          <a:xfrm flipH="1">
            <a:off x="6919268" y="2387093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25B9A4-79F7-18A7-4929-238375D9FCB2}"/>
              </a:ext>
            </a:extLst>
          </p:cNvPr>
          <p:cNvCxnSpPr>
            <a:cxnSpLocks/>
          </p:cNvCxnSpPr>
          <p:nvPr/>
        </p:nvCxnSpPr>
        <p:spPr>
          <a:xfrm>
            <a:off x="8037005" y="2387093"/>
            <a:ext cx="228868" cy="344531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FA7821-3A8C-DDE3-DEEA-5418C9A49FBE}"/>
              </a:ext>
            </a:extLst>
          </p:cNvPr>
          <p:cNvCxnSpPr>
            <a:cxnSpLocks/>
          </p:cNvCxnSpPr>
          <p:nvPr/>
        </p:nvCxnSpPr>
        <p:spPr>
          <a:xfrm flipH="1">
            <a:off x="9859227" y="763925"/>
            <a:ext cx="969146" cy="16286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7AF876C-0390-4E16-0705-7CBB62B9BEAD}"/>
              </a:ext>
            </a:extLst>
          </p:cNvPr>
          <p:cNvCxnSpPr>
            <a:cxnSpLocks/>
          </p:cNvCxnSpPr>
          <p:nvPr/>
        </p:nvCxnSpPr>
        <p:spPr>
          <a:xfrm>
            <a:off x="10828373" y="763925"/>
            <a:ext cx="939721" cy="161772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4D2031-CA73-56BB-0957-5543C509BFFF}"/>
              </a:ext>
            </a:extLst>
          </p:cNvPr>
          <p:cNvCxnSpPr>
            <a:cxnSpLocks/>
          </p:cNvCxnSpPr>
          <p:nvPr/>
        </p:nvCxnSpPr>
        <p:spPr>
          <a:xfrm flipH="1">
            <a:off x="10862558" y="1620452"/>
            <a:ext cx="395038" cy="78365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8CA133-EB92-1D54-542C-8135CAD82B26}"/>
              </a:ext>
            </a:extLst>
          </p:cNvPr>
          <p:cNvSpPr txBox="1"/>
          <p:nvPr/>
        </p:nvSpPr>
        <p:spPr>
          <a:xfrm>
            <a:off x="10167644" y="2754767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CE9D83-333F-B94C-83DA-9FE51EA018EB}"/>
              </a:ext>
            </a:extLst>
          </p:cNvPr>
          <p:cNvSpPr txBox="1"/>
          <p:nvPr/>
        </p:nvSpPr>
        <p:spPr>
          <a:xfrm>
            <a:off x="11434113" y="2743196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AC11F4-AC5C-F331-EDC3-E5F3EB6D36D2}"/>
              </a:ext>
            </a:extLst>
          </p:cNvPr>
          <p:cNvSpPr txBox="1"/>
          <p:nvPr/>
        </p:nvSpPr>
        <p:spPr>
          <a:xfrm>
            <a:off x="9046831" y="274319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F93AFF-1616-0E39-CCBB-C00BE4706E2A}"/>
              </a:ext>
            </a:extLst>
          </p:cNvPr>
          <p:cNvSpPr txBox="1"/>
          <p:nvPr/>
        </p:nvSpPr>
        <p:spPr>
          <a:xfrm>
            <a:off x="9915902" y="167578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contraction post Pleistocene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EF09CA-388D-E180-3177-ABAC004769D5}"/>
              </a:ext>
            </a:extLst>
          </p:cNvPr>
          <p:cNvCxnSpPr>
            <a:cxnSpLocks/>
          </p:cNvCxnSpPr>
          <p:nvPr/>
        </p:nvCxnSpPr>
        <p:spPr>
          <a:xfrm flipH="1">
            <a:off x="9629607" y="2392532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CECD57-B99A-4F57-45D7-E23AF231C610}"/>
              </a:ext>
            </a:extLst>
          </p:cNvPr>
          <p:cNvCxnSpPr>
            <a:cxnSpLocks/>
          </p:cNvCxnSpPr>
          <p:nvPr/>
        </p:nvCxnSpPr>
        <p:spPr>
          <a:xfrm flipH="1">
            <a:off x="10650357" y="2387093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14F988-F614-96A4-D5C3-FCC6A8560F68}"/>
              </a:ext>
            </a:extLst>
          </p:cNvPr>
          <p:cNvCxnSpPr>
            <a:cxnSpLocks/>
          </p:cNvCxnSpPr>
          <p:nvPr/>
        </p:nvCxnSpPr>
        <p:spPr>
          <a:xfrm>
            <a:off x="11768094" y="2387093"/>
            <a:ext cx="228868" cy="34453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26E02E9-CDD2-E19D-00EE-D2F79FE4671D}"/>
              </a:ext>
            </a:extLst>
          </p:cNvPr>
          <p:cNvCxnSpPr>
            <a:cxnSpLocks/>
          </p:cNvCxnSpPr>
          <p:nvPr/>
        </p:nvCxnSpPr>
        <p:spPr>
          <a:xfrm flipH="1">
            <a:off x="5688253" y="3935890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1B9AEB1-4AF6-C624-2CA8-810DFA8A3007}"/>
              </a:ext>
            </a:extLst>
          </p:cNvPr>
          <p:cNvCxnSpPr>
            <a:cxnSpLocks/>
          </p:cNvCxnSpPr>
          <p:nvPr/>
        </p:nvCxnSpPr>
        <p:spPr>
          <a:xfrm>
            <a:off x="6868871" y="3935890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75987DB-C7C0-C8BB-EA41-775B10425A86}"/>
              </a:ext>
            </a:extLst>
          </p:cNvPr>
          <p:cNvCxnSpPr>
            <a:cxnSpLocks/>
          </p:cNvCxnSpPr>
          <p:nvPr/>
        </p:nvCxnSpPr>
        <p:spPr>
          <a:xfrm flipH="1">
            <a:off x="6708274" y="4792417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A6DA99B-026C-CB3D-FEF0-6820FEB3A273}"/>
              </a:ext>
            </a:extLst>
          </p:cNvPr>
          <p:cNvSpPr txBox="1"/>
          <p:nvPr/>
        </p:nvSpPr>
        <p:spPr>
          <a:xfrm>
            <a:off x="6208142" y="5926732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39B318-9854-E5B2-E8D5-1F81397AB69F}"/>
              </a:ext>
            </a:extLst>
          </p:cNvPr>
          <p:cNvSpPr txBox="1"/>
          <p:nvPr/>
        </p:nvSpPr>
        <p:spPr>
          <a:xfrm>
            <a:off x="7474611" y="591516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B6D01F-E0F0-DE60-F9CF-0C90A50E5289}"/>
              </a:ext>
            </a:extLst>
          </p:cNvPr>
          <p:cNvSpPr txBox="1"/>
          <p:nvPr/>
        </p:nvSpPr>
        <p:spPr>
          <a:xfrm>
            <a:off x="5956400" y="3339543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expansion post Pleistocene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58373D-9AE4-82CA-843D-1814D9E870F0}"/>
              </a:ext>
            </a:extLst>
          </p:cNvPr>
          <p:cNvCxnSpPr>
            <a:cxnSpLocks/>
          </p:cNvCxnSpPr>
          <p:nvPr/>
        </p:nvCxnSpPr>
        <p:spPr>
          <a:xfrm flipH="1">
            <a:off x="5670105" y="5564497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BF25D6-611F-1110-AEBE-DA5788B22DEF}"/>
              </a:ext>
            </a:extLst>
          </p:cNvPr>
          <p:cNvCxnSpPr>
            <a:cxnSpLocks/>
          </p:cNvCxnSpPr>
          <p:nvPr/>
        </p:nvCxnSpPr>
        <p:spPr>
          <a:xfrm flipH="1">
            <a:off x="6690855" y="5559058"/>
            <a:ext cx="212201" cy="362234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C08603F-ECFA-991F-B261-C0D0B6A6351F}"/>
              </a:ext>
            </a:extLst>
          </p:cNvPr>
          <p:cNvCxnSpPr>
            <a:cxnSpLocks/>
          </p:cNvCxnSpPr>
          <p:nvPr/>
        </p:nvCxnSpPr>
        <p:spPr>
          <a:xfrm>
            <a:off x="7808592" y="5559058"/>
            <a:ext cx="228868" cy="344531"/>
          </a:xfrm>
          <a:prstGeom prst="line">
            <a:avLst/>
          </a:prstGeom>
          <a:ln w="2063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29D334-3375-5E04-508B-35F5D5DA974E}"/>
              </a:ext>
            </a:extLst>
          </p:cNvPr>
          <p:cNvCxnSpPr>
            <a:cxnSpLocks/>
          </p:cNvCxnSpPr>
          <p:nvPr/>
        </p:nvCxnSpPr>
        <p:spPr>
          <a:xfrm flipH="1">
            <a:off x="9630814" y="3935890"/>
            <a:ext cx="969146" cy="1628607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1616C9-E4CF-9500-74D5-470710B35FA8}"/>
              </a:ext>
            </a:extLst>
          </p:cNvPr>
          <p:cNvCxnSpPr>
            <a:cxnSpLocks/>
          </p:cNvCxnSpPr>
          <p:nvPr/>
        </p:nvCxnSpPr>
        <p:spPr>
          <a:xfrm>
            <a:off x="10599960" y="3935890"/>
            <a:ext cx="939721" cy="161772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01459A-030E-F176-75E4-6A66D8A9F965}"/>
              </a:ext>
            </a:extLst>
          </p:cNvPr>
          <p:cNvCxnSpPr>
            <a:cxnSpLocks/>
          </p:cNvCxnSpPr>
          <p:nvPr/>
        </p:nvCxnSpPr>
        <p:spPr>
          <a:xfrm flipH="1">
            <a:off x="10634145" y="4792417"/>
            <a:ext cx="395038" cy="78365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9504512-6A9E-D1C4-9F36-DDD4BF4448D5}"/>
              </a:ext>
            </a:extLst>
          </p:cNvPr>
          <p:cNvSpPr txBox="1"/>
          <p:nvPr/>
        </p:nvSpPr>
        <p:spPr>
          <a:xfrm>
            <a:off x="9939231" y="5926732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4DEEE8-7184-8DD8-0229-89F19BC539E7}"/>
              </a:ext>
            </a:extLst>
          </p:cNvPr>
          <p:cNvSpPr txBox="1"/>
          <p:nvPr/>
        </p:nvSpPr>
        <p:spPr>
          <a:xfrm>
            <a:off x="11205700" y="591516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96D0B7-15E7-6748-0529-819B30EE680A}"/>
              </a:ext>
            </a:extLst>
          </p:cNvPr>
          <p:cNvSpPr txBox="1"/>
          <p:nvPr/>
        </p:nvSpPr>
        <p:spPr>
          <a:xfrm>
            <a:off x="8818418" y="5915160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A7233F-ED46-FB64-65B9-274BC8A508D7}"/>
              </a:ext>
            </a:extLst>
          </p:cNvPr>
          <p:cNvSpPr txBox="1"/>
          <p:nvPr/>
        </p:nvSpPr>
        <p:spPr>
          <a:xfrm>
            <a:off x="9687489" y="3339543"/>
            <a:ext cx="1925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contraction post Pleistocene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B6178B-2699-9910-2EC0-630536A9CA94}"/>
              </a:ext>
            </a:extLst>
          </p:cNvPr>
          <p:cNvCxnSpPr>
            <a:cxnSpLocks/>
          </p:cNvCxnSpPr>
          <p:nvPr/>
        </p:nvCxnSpPr>
        <p:spPr>
          <a:xfrm flipH="1">
            <a:off x="9401194" y="5564497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E6B87B-B361-FE0E-E859-60CC0B1B788A}"/>
              </a:ext>
            </a:extLst>
          </p:cNvPr>
          <p:cNvCxnSpPr>
            <a:cxnSpLocks/>
          </p:cNvCxnSpPr>
          <p:nvPr/>
        </p:nvCxnSpPr>
        <p:spPr>
          <a:xfrm flipH="1">
            <a:off x="10421944" y="5559058"/>
            <a:ext cx="212201" cy="36223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8FE16-0EE7-8290-C9CB-5FBEB311F23D}"/>
              </a:ext>
            </a:extLst>
          </p:cNvPr>
          <p:cNvCxnSpPr>
            <a:cxnSpLocks/>
          </p:cNvCxnSpPr>
          <p:nvPr/>
        </p:nvCxnSpPr>
        <p:spPr>
          <a:xfrm>
            <a:off x="11539681" y="5559058"/>
            <a:ext cx="228868" cy="34453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27E50FE-0630-B5C8-94CD-4E837C1F390B}"/>
              </a:ext>
            </a:extLst>
          </p:cNvPr>
          <p:cNvSpPr txBox="1"/>
          <p:nvPr/>
        </p:nvSpPr>
        <p:spPr>
          <a:xfrm>
            <a:off x="5237762" y="5926731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ED010A-3BC1-FD7D-2F2D-40096D0920D3}"/>
              </a:ext>
            </a:extLst>
          </p:cNvPr>
          <p:cNvCxnSpPr>
            <a:cxnSpLocks/>
          </p:cNvCxnSpPr>
          <p:nvPr/>
        </p:nvCxnSpPr>
        <p:spPr>
          <a:xfrm flipH="1">
            <a:off x="2417923" y="3834373"/>
            <a:ext cx="1180618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B9F76E-FE20-2071-C1B3-5CD8868CDC7B}"/>
              </a:ext>
            </a:extLst>
          </p:cNvPr>
          <p:cNvCxnSpPr>
            <a:cxnSpLocks/>
          </p:cNvCxnSpPr>
          <p:nvPr/>
        </p:nvCxnSpPr>
        <p:spPr>
          <a:xfrm>
            <a:off x="3598541" y="3834373"/>
            <a:ext cx="1145893" cy="19792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A109FD-C4B5-AEB3-A4EF-2A8B5129C389}"/>
              </a:ext>
            </a:extLst>
          </p:cNvPr>
          <p:cNvCxnSpPr>
            <a:cxnSpLocks/>
          </p:cNvCxnSpPr>
          <p:nvPr/>
        </p:nvCxnSpPr>
        <p:spPr>
          <a:xfrm flipH="1">
            <a:off x="3437944" y="4690900"/>
            <a:ext cx="589820" cy="112274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CC66BAD-4C1F-2019-0496-29A62DBFA134}"/>
              </a:ext>
            </a:extLst>
          </p:cNvPr>
          <p:cNvSpPr txBox="1"/>
          <p:nvPr/>
        </p:nvSpPr>
        <p:spPr>
          <a:xfrm>
            <a:off x="2937812" y="5825215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Rock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D9879A-8061-C80E-A977-2312477D86A3}"/>
              </a:ext>
            </a:extLst>
          </p:cNvPr>
          <p:cNvSpPr txBox="1"/>
          <p:nvPr/>
        </p:nvSpPr>
        <p:spPr>
          <a:xfrm>
            <a:off x="4218567" y="5813644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Rock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386075-34A5-3A12-ABA8-92E0D5FACF4E}"/>
              </a:ext>
            </a:extLst>
          </p:cNvPr>
          <p:cNvSpPr txBox="1"/>
          <p:nvPr/>
        </p:nvSpPr>
        <p:spPr>
          <a:xfrm>
            <a:off x="1816999" y="5813643"/>
            <a:ext cx="103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859E32-AD9B-FEE1-C272-FB91C146BE35}"/>
              </a:ext>
            </a:extLst>
          </p:cNvPr>
          <p:cNvSpPr txBox="1"/>
          <p:nvPr/>
        </p:nvSpPr>
        <p:spPr>
          <a:xfrm>
            <a:off x="3083467" y="3526596"/>
            <a:ext cx="10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8126D7E-8A2D-36F3-BBA7-D23B2EC63981}"/>
              </a:ext>
            </a:extLst>
          </p:cNvPr>
          <p:cNvCxnSpPr/>
          <p:nvPr/>
        </p:nvCxnSpPr>
        <p:spPr>
          <a:xfrm>
            <a:off x="3860234" y="515302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7787CB-73DA-FFD3-4DDD-C22C3FA76BA9}"/>
              </a:ext>
            </a:extLst>
          </p:cNvPr>
          <p:cNvCxnSpPr/>
          <p:nvPr/>
        </p:nvCxnSpPr>
        <p:spPr>
          <a:xfrm>
            <a:off x="7131469" y="517207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03307E-AAD0-6A64-7633-A29F60304865}"/>
              </a:ext>
            </a:extLst>
          </p:cNvPr>
          <p:cNvCxnSpPr/>
          <p:nvPr/>
        </p:nvCxnSpPr>
        <p:spPr>
          <a:xfrm>
            <a:off x="10862558" y="517207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49BC69B-4192-BCEF-DF9B-72DDEC48AD10}"/>
              </a:ext>
            </a:extLst>
          </p:cNvPr>
          <p:cNvSpPr txBox="1"/>
          <p:nvPr/>
        </p:nvSpPr>
        <p:spPr>
          <a:xfrm>
            <a:off x="333480" y="1435786"/>
            <a:ext cx="1250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migration Cascades, recent Rockies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5AB045-633C-7187-5275-E561B3A4624B}"/>
              </a:ext>
            </a:extLst>
          </p:cNvPr>
          <p:cNvSpPr txBox="1"/>
          <p:nvPr/>
        </p:nvSpPr>
        <p:spPr>
          <a:xfrm>
            <a:off x="333479" y="4452718"/>
            <a:ext cx="125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Migration in Rockies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AD1A98F-559C-A3A1-AE44-79CAFFD35183}"/>
              </a:ext>
            </a:extLst>
          </p:cNvPr>
          <p:cNvCxnSpPr/>
          <p:nvPr/>
        </p:nvCxnSpPr>
        <p:spPr>
          <a:xfrm>
            <a:off x="3490816" y="118200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1C268B3-266F-B7B0-BC66-F52E3BF9F471}"/>
              </a:ext>
            </a:extLst>
          </p:cNvPr>
          <p:cNvCxnSpPr>
            <a:cxnSpLocks/>
          </p:cNvCxnSpPr>
          <p:nvPr/>
        </p:nvCxnSpPr>
        <p:spPr>
          <a:xfrm>
            <a:off x="3920039" y="2381195"/>
            <a:ext cx="58052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45A917-CB14-220F-A42B-FD55B0EE7D66}"/>
              </a:ext>
            </a:extLst>
          </p:cNvPr>
          <p:cNvCxnSpPr/>
          <p:nvPr/>
        </p:nvCxnSpPr>
        <p:spPr>
          <a:xfrm>
            <a:off x="6868820" y="121148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78D211-C512-6867-DDC7-11FB3707D839}"/>
              </a:ext>
            </a:extLst>
          </p:cNvPr>
          <p:cNvCxnSpPr>
            <a:cxnSpLocks/>
          </p:cNvCxnSpPr>
          <p:nvPr/>
        </p:nvCxnSpPr>
        <p:spPr>
          <a:xfrm>
            <a:off x="7312871" y="2381195"/>
            <a:ext cx="569264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ADA68D-D28A-3490-7008-62C64FD363EC}"/>
              </a:ext>
            </a:extLst>
          </p:cNvPr>
          <p:cNvCxnSpPr/>
          <p:nvPr/>
        </p:nvCxnSpPr>
        <p:spPr>
          <a:xfrm>
            <a:off x="10599909" y="1211485"/>
            <a:ext cx="427272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769BCF-6159-8FD6-87B3-075445CEBE91}"/>
              </a:ext>
            </a:extLst>
          </p:cNvPr>
          <p:cNvCxnSpPr>
            <a:cxnSpLocks/>
          </p:cNvCxnSpPr>
          <p:nvPr/>
        </p:nvCxnSpPr>
        <p:spPr>
          <a:xfrm>
            <a:off x="11076194" y="2253567"/>
            <a:ext cx="463487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169688-E934-3DB4-2875-24A64F553FEA}"/>
              </a:ext>
            </a:extLst>
          </p:cNvPr>
          <p:cNvSpPr txBox="1"/>
          <p:nvPr/>
        </p:nvSpPr>
        <p:spPr>
          <a:xfrm>
            <a:off x="1566487" y="652386"/>
            <a:ext cx="14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AncMCRMC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8920AD-85C4-E18F-D5BF-87B04B58FB44}"/>
              </a:ext>
            </a:extLst>
          </p:cNvPr>
          <p:cNvSpPr txBox="1"/>
          <p:nvPr/>
        </p:nvSpPr>
        <p:spPr>
          <a:xfrm>
            <a:off x="1816999" y="3711262"/>
            <a:ext cx="91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MRonly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937A5-B66D-7684-7F2E-A455E59311DB}"/>
              </a:ext>
            </a:extLst>
          </p:cNvPr>
          <p:cNvSpPr/>
          <p:nvPr/>
        </p:nvSpPr>
        <p:spPr>
          <a:xfrm>
            <a:off x="3174503" y="1766455"/>
            <a:ext cx="134182" cy="944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6BF8AE-49A3-51AB-46C4-A0EA329038BD}"/>
              </a:ext>
            </a:extLst>
          </p:cNvPr>
          <p:cNvSpPr/>
          <p:nvPr/>
        </p:nvSpPr>
        <p:spPr>
          <a:xfrm>
            <a:off x="6534716" y="1781479"/>
            <a:ext cx="134182" cy="944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A22646-DFBE-9457-F990-A8AE1574D67D}"/>
              </a:ext>
            </a:extLst>
          </p:cNvPr>
          <p:cNvSpPr/>
          <p:nvPr/>
        </p:nvSpPr>
        <p:spPr>
          <a:xfrm>
            <a:off x="6313880" y="5023356"/>
            <a:ext cx="134182" cy="944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96EEFD-603C-2F77-152D-FC9E55FB7B91}"/>
              </a:ext>
            </a:extLst>
          </p:cNvPr>
          <p:cNvSpPr/>
          <p:nvPr/>
        </p:nvSpPr>
        <p:spPr>
          <a:xfrm>
            <a:off x="3088946" y="4893901"/>
            <a:ext cx="134182" cy="944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5FECDF-78A3-212A-C4CC-9EBDAC233A00}"/>
              </a:ext>
            </a:extLst>
          </p:cNvPr>
          <p:cNvSpPr txBox="1"/>
          <p:nvPr/>
        </p:nvSpPr>
        <p:spPr>
          <a:xfrm>
            <a:off x="4691386" y="739748"/>
            <a:ext cx="183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AncMCRMCExp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4F53A1-1BE7-C401-7CF9-4F38848D1710}"/>
              </a:ext>
            </a:extLst>
          </p:cNvPr>
          <p:cNvSpPr txBox="1"/>
          <p:nvPr/>
        </p:nvSpPr>
        <p:spPr>
          <a:xfrm>
            <a:off x="333479" y="3039401"/>
            <a:ext cx="1483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Recent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mig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rockies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is since present to split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656C14-3EC6-A035-B4E6-4AAEB0775A37}"/>
              </a:ext>
            </a:extLst>
          </p:cNvPr>
          <p:cNvSpPr txBox="1"/>
          <p:nvPr/>
        </p:nvSpPr>
        <p:spPr>
          <a:xfrm>
            <a:off x="310494" y="5511959"/>
            <a:ext cx="1483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Recent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mig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 </a:t>
            </a:r>
            <a:r>
              <a:rPr lang="en-US" sz="13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rockies</a:t>
            </a:r>
            <a:r>
              <a:rPr lang="en-US" sz="13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is since present to split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745FD9-2A9D-8A83-E6C8-2BBB186870AA}"/>
              </a:ext>
            </a:extLst>
          </p:cNvPr>
          <p:cNvSpPr txBox="1"/>
          <p:nvPr/>
        </p:nvSpPr>
        <p:spPr>
          <a:xfrm>
            <a:off x="4731301" y="3731898"/>
            <a:ext cx="133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MRonlyExp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170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Turck, Daniel (turc1881@vandals.uidaho.edu)</dc:creator>
  <cp:lastModifiedBy>Turck, Daniel (turc1881@vandals.uidaho.edu)</cp:lastModifiedBy>
  <cp:revision>5</cp:revision>
  <dcterms:created xsi:type="dcterms:W3CDTF">2025-05-26T17:18:49Z</dcterms:created>
  <dcterms:modified xsi:type="dcterms:W3CDTF">2025-07-01T17:25:23Z</dcterms:modified>
</cp:coreProperties>
</file>